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3" r:id="rId5"/>
    <p:sldId id="264" r:id="rId6"/>
    <p:sldId id="275" r:id="rId7"/>
    <p:sldId id="276" r:id="rId8"/>
    <p:sldId id="279" r:id="rId9"/>
    <p:sldId id="288" r:id="rId10"/>
    <p:sldId id="282" r:id="rId11"/>
    <p:sldId id="289" r:id="rId12"/>
    <p:sldId id="291" r:id="rId13"/>
    <p:sldId id="284" r:id="rId14"/>
    <p:sldId id="287" r:id="rId15"/>
    <p:sldId id="285" r:id="rId16"/>
    <p:sldId id="281" r:id="rId17"/>
    <p:sldId id="278" r:id="rId18"/>
    <p:sldId id="280" r:id="rId19"/>
    <p:sldId id="292" r:id="rId20"/>
    <p:sldId id="290" r:id="rId21"/>
    <p:sldId id="272" r:id="rId22"/>
  </p:sldIdLst>
  <p:sldSz cx="9144000" cy="5143500" type="screen16x9"/>
  <p:notesSz cx="6669088" cy="97536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46CF92-5120-F469-15BA-83199052D6AD}" name="Marianne Aasgaard" initials="MA" userId="S::marianne.aasgaard@sprakradet.no::17254ab3-0d6d-4dcf-a1e9-3a1e64a5e6c7" providerId="AD"/>
  <p188:author id="{0DC498E4-78CB-BE9E-F53F-7A7E359E973D}" name="Kristine Eide" initials="KE" userId="S::Kristine.Eide@sprakradet.no::d80ab47a-0265-493c-be35-c5ba62e88f5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1C434-428F-41D5-B7BB-BEF7BADF94FD}" v="3198" dt="2022-01-12T07:36:40.293"/>
    <p1510:client id="{C1628F59-443E-4BD9-8FCC-AFDB16D257A5}" v="2514" dt="2022-01-12T07:58:32.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Eide" userId="S::kristine.eide@sprakradet.no::d80ab47a-0265-493c-be35-c5ba62e88f58" providerId="AD" clId="Web-{2E4F06AC-A175-4188-9E8A-1ECFBC12823D}"/>
    <pc:docChg chg="addSld modSld sldOrd">
      <pc:chgData name="Kristine Eide" userId="S::kristine.eide@sprakradet.no::d80ab47a-0265-493c-be35-c5ba62e88f58" providerId="AD" clId="Web-{2E4F06AC-A175-4188-9E8A-1ECFBC12823D}" dt="2022-01-03T09:55:58.064" v="456" actId="20577"/>
      <pc:docMkLst>
        <pc:docMk/>
      </pc:docMkLst>
      <pc:sldChg chg="addSp delSp modSp mod modClrScheme chgLayout">
        <pc:chgData name="Kristine Eide" userId="S::kristine.eide@sprakradet.no::d80ab47a-0265-493c-be35-c5ba62e88f58" providerId="AD" clId="Web-{2E4F06AC-A175-4188-9E8A-1ECFBC12823D}" dt="2022-01-03T09:52:40.546" v="333" actId="20577"/>
        <pc:sldMkLst>
          <pc:docMk/>
          <pc:sldMk cId="3539155883" sldId="264"/>
        </pc:sldMkLst>
        <pc:spChg chg="mod">
          <ac:chgData name="Kristine Eide" userId="S::kristine.eide@sprakradet.no::d80ab47a-0265-493c-be35-c5ba62e88f58" providerId="AD" clId="Web-{2E4F06AC-A175-4188-9E8A-1ECFBC12823D}" dt="2022-01-03T09:49:00.637" v="213" actId="20577"/>
          <ac:spMkLst>
            <pc:docMk/>
            <pc:sldMk cId="3539155883" sldId="264"/>
            <ac:spMk id="4" creationId="{2DCAB975-932B-4AC4-BCF2-E4C4D83830CA}"/>
          </ac:spMkLst>
        </pc:spChg>
        <pc:spChg chg="mod">
          <ac:chgData name="Kristine Eide" userId="S::kristine.eide@sprakradet.no::d80ab47a-0265-493c-be35-c5ba62e88f58" providerId="AD" clId="Web-{2E4F06AC-A175-4188-9E8A-1ECFBC12823D}" dt="2022-01-03T09:52:40.546" v="333" actId="20577"/>
          <ac:spMkLst>
            <pc:docMk/>
            <pc:sldMk cId="3539155883" sldId="264"/>
            <ac:spMk id="5" creationId="{FC6228DA-C0AB-48E2-91D1-4996DC6E1595}"/>
          </ac:spMkLst>
        </pc:spChg>
        <pc:spChg chg="add del mod">
          <ac:chgData name="Kristine Eide" userId="S::kristine.eide@sprakradet.no::d80ab47a-0265-493c-be35-c5ba62e88f58" providerId="AD" clId="Web-{2E4F06AC-A175-4188-9E8A-1ECFBC12823D}" dt="2022-01-03T09:48:04.761" v="202"/>
          <ac:spMkLst>
            <pc:docMk/>
            <pc:sldMk cId="3539155883" sldId="264"/>
            <ac:spMk id="8" creationId="{920E0D71-F172-48F2-9035-A1BFCAC34909}"/>
          </ac:spMkLst>
        </pc:spChg>
        <pc:spChg chg="add del mod">
          <ac:chgData name="Kristine Eide" userId="S::kristine.eide@sprakradet.no::d80ab47a-0265-493c-be35-c5ba62e88f58" providerId="AD" clId="Web-{2E4F06AC-A175-4188-9E8A-1ECFBC12823D}" dt="2022-01-03T09:51:39.436" v="304"/>
          <ac:spMkLst>
            <pc:docMk/>
            <pc:sldMk cId="3539155883" sldId="264"/>
            <ac:spMk id="10" creationId="{35098F0E-1803-441E-A9FC-EFE04A646F5E}"/>
          </ac:spMkLst>
        </pc:spChg>
        <pc:spChg chg="add del mod">
          <ac:chgData name="Kristine Eide" userId="S::kristine.eide@sprakradet.no::d80ab47a-0265-493c-be35-c5ba62e88f58" providerId="AD" clId="Web-{2E4F06AC-A175-4188-9E8A-1ECFBC12823D}" dt="2022-01-03T09:46:47.369" v="200"/>
          <ac:spMkLst>
            <pc:docMk/>
            <pc:sldMk cId="3539155883" sldId="264"/>
            <ac:spMk id="11" creationId="{5D1A720C-5600-44D8-950E-8F6836CA8CA0}"/>
          </ac:spMkLst>
        </pc:spChg>
        <pc:spChg chg="add del mod">
          <ac:chgData name="Kristine Eide" userId="S::kristine.eide@sprakradet.no::d80ab47a-0265-493c-be35-c5ba62e88f58" providerId="AD" clId="Web-{2E4F06AC-A175-4188-9E8A-1ECFBC12823D}" dt="2022-01-03T09:46:47.369" v="200"/>
          <ac:spMkLst>
            <pc:docMk/>
            <pc:sldMk cId="3539155883" sldId="264"/>
            <ac:spMk id="13" creationId="{1FEFAADC-54E3-40A6-850F-B6C92545E472}"/>
          </ac:spMkLst>
        </pc:spChg>
        <pc:picChg chg="add mod ord">
          <ac:chgData name="Kristine Eide" userId="S::kristine.eide@sprakradet.no::d80ab47a-0265-493c-be35-c5ba62e88f58" providerId="AD" clId="Web-{2E4F06AC-A175-4188-9E8A-1ECFBC12823D}" dt="2022-01-03T09:48:17.120" v="204" actId="1076"/>
          <ac:picMkLst>
            <pc:docMk/>
            <pc:sldMk cId="3539155883" sldId="264"/>
            <ac:picMk id="2" creationId="{EF1FB988-1204-4AEF-BA4E-8596724D61E5}"/>
          </ac:picMkLst>
        </pc:picChg>
        <pc:picChg chg="add del">
          <ac:chgData name="Kristine Eide" userId="S::kristine.eide@sprakradet.no::d80ab47a-0265-493c-be35-c5ba62e88f58" providerId="AD" clId="Web-{2E4F06AC-A175-4188-9E8A-1ECFBC12823D}" dt="2022-01-03T09:46:47.369" v="200"/>
          <ac:picMkLst>
            <pc:docMk/>
            <pc:sldMk cId="3539155883" sldId="264"/>
            <ac:picMk id="7" creationId="{3D2B19C6-3A5C-42C8-88E1-57535DC16641}"/>
          </ac:picMkLst>
        </pc:picChg>
        <pc:picChg chg="add del">
          <ac:chgData name="Kristine Eide" userId="S::kristine.eide@sprakradet.no::d80ab47a-0265-493c-be35-c5ba62e88f58" providerId="AD" clId="Web-{2E4F06AC-A175-4188-9E8A-1ECFBC12823D}" dt="2022-01-03T09:48:21.120" v="205"/>
          <ac:picMkLst>
            <pc:docMk/>
            <pc:sldMk cId="3539155883" sldId="264"/>
            <ac:picMk id="9" creationId="{404F1FAD-F5C3-43FD-8732-A3204D566287}"/>
          </ac:picMkLst>
        </pc:picChg>
      </pc:sldChg>
      <pc:sldChg chg="modSp">
        <pc:chgData name="Kristine Eide" userId="S::kristine.eide@sprakradet.no::d80ab47a-0265-493c-be35-c5ba62e88f58" providerId="AD" clId="Web-{2E4F06AC-A175-4188-9E8A-1ECFBC12823D}" dt="2022-01-03T09:54:01.516" v="371" actId="20577"/>
        <pc:sldMkLst>
          <pc:docMk/>
          <pc:sldMk cId="3648325332" sldId="274"/>
        </pc:sldMkLst>
        <pc:spChg chg="mod">
          <ac:chgData name="Kristine Eide" userId="S::kristine.eide@sprakradet.no::d80ab47a-0265-493c-be35-c5ba62e88f58" providerId="AD" clId="Web-{2E4F06AC-A175-4188-9E8A-1ECFBC12823D}" dt="2022-01-03T09:53:02.327" v="341" actId="20577"/>
          <ac:spMkLst>
            <pc:docMk/>
            <pc:sldMk cId="3648325332" sldId="274"/>
            <ac:spMk id="4" creationId="{2DCAB975-932B-4AC4-BCF2-E4C4D83830CA}"/>
          </ac:spMkLst>
        </pc:spChg>
        <pc:spChg chg="mod">
          <ac:chgData name="Kristine Eide" userId="S::kristine.eide@sprakradet.no::d80ab47a-0265-493c-be35-c5ba62e88f58" providerId="AD" clId="Web-{2E4F06AC-A175-4188-9E8A-1ECFBC12823D}" dt="2022-01-03T09:54:01.516" v="371" actId="20577"/>
          <ac:spMkLst>
            <pc:docMk/>
            <pc:sldMk cId="3648325332" sldId="274"/>
            <ac:spMk id="5" creationId="{FC6228DA-C0AB-48E2-91D1-4996DC6E1595}"/>
          </ac:spMkLst>
        </pc:spChg>
      </pc:sldChg>
      <pc:sldChg chg="modSp new ord">
        <pc:chgData name="Kristine Eide" userId="S::kristine.eide@sprakradet.no::d80ab47a-0265-493c-be35-c5ba62e88f58" providerId="AD" clId="Web-{2E4F06AC-A175-4188-9E8A-1ECFBC12823D}" dt="2022-01-03T09:55:58.064" v="456" actId="20577"/>
        <pc:sldMkLst>
          <pc:docMk/>
          <pc:sldMk cId="1381577832" sldId="282"/>
        </pc:sldMkLst>
        <pc:spChg chg="mod">
          <ac:chgData name="Kristine Eide" userId="S::kristine.eide@sprakradet.no::d80ab47a-0265-493c-be35-c5ba62e88f58" providerId="AD" clId="Web-{2E4F06AC-A175-4188-9E8A-1ECFBC12823D}" dt="2022-01-03T09:54:29.844" v="392" actId="20577"/>
          <ac:spMkLst>
            <pc:docMk/>
            <pc:sldMk cId="1381577832" sldId="282"/>
            <ac:spMk id="2" creationId="{63379BDA-33BE-48B5-B1A2-C9425E3E6366}"/>
          </ac:spMkLst>
        </pc:spChg>
        <pc:spChg chg="mod">
          <ac:chgData name="Kristine Eide" userId="S::kristine.eide@sprakradet.no::d80ab47a-0265-493c-be35-c5ba62e88f58" providerId="AD" clId="Web-{2E4F06AC-A175-4188-9E8A-1ECFBC12823D}" dt="2022-01-03T09:55:58.064" v="456" actId="20577"/>
          <ac:spMkLst>
            <pc:docMk/>
            <pc:sldMk cId="1381577832" sldId="282"/>
            <ac:spMk id="3" creationId="{1FC7597C-0DA8-4313-A4D6-2A4FEE1288EB}"/>
          </ac:spMkLst>
        </pc:spChg>
      </pc:sldChg>
    </pc:docChg>
  </pc:docChgLst>
  <pc:docChgLst>
    <pc:chgData name="Kristine Eide" userId="S::kristine.eide@sprakradet.no::d80ab47a-0265-493c-be35-c5ba62e88f58" providerId="AD" clId="Web-{10FDBC4C-0DC4-45CC-8CF3-686977211D3A}"/>
    <pc:docChg chg="modSld">
      <pc:chgData name="Kristine Eide" userId="S::kristine.eide@sprakradet.no::d80ab47a-0265-493c-be35-c5ba62e88f58" providerId="AD" clId="Web-{10FDBC4C-0DC4-45CC-8CF3-686977211D3A}" dt="2022-01-03T13:14:53.048" v="18" actId="20577"/>
      <pc:docMkLst>
        <pc:docMk/>
      </pc:docMkLst>
      <pc:sldChg chg="modSp">
        <pc:chgData name="Kristine Eide" userId="S::kristine.eide@sprakradet.no::d80ab47a-0265-493c-be35-c5ba62e88f58" providerId="AD" clId="Web-{10FDBC4C-0DC4-45CC-8CF3-686977211D3A}" dt="2022-01-03T13:14:53.048" v="18" actId="20577"/>
        <pc:sldMkLst>
          <pc:docMk/>
          <pc:sldMk cId="2638761002" sldId="279"/>
        </pc:sldMkLst>
        <pc:spChg chg="mod">
          <ac:chgData name="Kristine Eide" userId="S::kristine.eide@sprakradet.no::d80ab47a-0265-493c-be35-c5ba62e88f58" providerId="AD" clId="Web-{10FDBC4C-0DC4-45CC-8CF3-686977211D3A}" dt="2022-01-03T13:14:53.048" v="18" actId="20577"/>
          <ac:spMkLst>
            <pc:docMk/>
            <pc:sldMk cId="2638761002" sldId="279"/>
            <ac:spMk id="4" creationId="{2DCAB975-932B-4AC4-BCF2-E4C4D83830CA}"/>
          </ac:spMkLst>
        </pc:spChg>
      </pc:sldChg>
    </pc:docChg>
  </pc:docChgLst>
  <pc:docChgLst>
    <pc:chgData name="Marianne Aasgaard" userId="17254ab3-0d6d-4dcf-a1e9-3a1e64a5e6c7" providerId="ADAL" clId="{C1628F59-443E-4BD9-8FCC-AFDB16D257A5}"/>
    <pc:docChg chg="undo redo custSel addSld delSld modSld sldOrd">
      <pc:chgData name="Marianne Aasgaard" userId="17254ab3-0d6d-4dcf-a1e9-3a1e64a5e6c7" providerId="ADAL" clId="{C1628F59-443E-4BD9-8FCC-AFDB16D257A5}" dt="2022-01-12T07:58:32.595" v="10688" actId="20577"/>
      <pc:docMkLst>
        <pc:docMk/>
      </pc:docMkLst>
      <pc:sldChg chg="del">
        <pc:chgData name="Marianne Aasgaard" userId="17254ab3-0d6d-4dcf-a1e9-3a1e64a5e6c7" providerId="ADAL" clId="{C1628F59-443E-4BD9-8FCC-AFDB16D257A5}" dt="2022-01-03T08:56:51.279" v="0" actId="47"/>
        <pc:sldMkLst>
          <pc:docMk/>
          <pc:sldMk cId="1974622885" sldId="256"/>
        </pc:sldMkLst>
      </pc:sldChg>
      <pc:sldChg chg="del">
        <pc:chgData name="Marianne Aasgaard" userId="17254ab3-0d6d-4dcf-a1e9-3a1e64a5e6c7" providerId="ADAL" clId="{C1628F59-443E-4BD9-8FCC-AFDB16D257A5}" dt="2022-01-03T08:56:56.577" v="1" actId="47"/>
        <pc:sldMkLst>
          <pc:docMk/>
          <pc:sldMk cId="192260792" sldId="257"/>
        </pc:sldMkLst>
      </pc:sldChg>
      <pc:sldChg chg="del">
        <pc:chgData name="Marianne Aasgaard" userId="17254ab3-0d6d-4dcf-a1e9-3a1e64a5e6c7" providerId="ADAL" clId="{C1628F59-443E-4BD9-8FCC-AFDB16D257A5}" dt="2022-01-03T08:56:56.577" v="1" actId="47"/>
        <pc:sldMkLst>
          <pc:docMk/>
          <pc:sldMk cId="1879290599" sldId="259"/>
        </pc:sldMkLst>
      </pc:sldChg>
      <pc:sldChg chg="del">
        <pc:chgData name="Marianne Aasgaard" userId="17254ab3-0d6d-4dcf-a1e9-3a1e64a5e6c7" providerId="ADAL" clId="{C1628F59-443E-4BD9-8FCC-AFDB16D257A5}" dt="2022-01-03T08:56:56.577" v="1" actId="47"/>
        <pc:sldMkLst>
          <pc:docMk/>
          <pc:sldMk cId="827325279" sldId="260"/>
        </pc:sldMkLst>
      </pc:sldChg>
      <pc:sldChg chg="del">
        <pc:chgData name="Marianne Aasgaard" userId="17254ab3-0d6d-4dcf-a1e9-3a1e64a5e6c7" providerId="ADAL" clId="{C1628F59-443E-4BD9-8FCC-AFDB16D257A5}" dt="2022-01-03T08:56:56.577" v="1" actId="47"/>
        <pc:sldMkLst>
          <pc:docMk/>
          <pc:sldMk cId="3035901047" sldId="261"/>
        </pc:sldMkLst>
      </pc:sldChg>
      <pc:sldChg chg="del">
        <pc:chgData name="Marianne Aasgaard" userId="17254ab3-0d6d-4dcf-a1e9-3a1e64a5e6c7" providerId="ADAL" clId="{C1628F59-443E-4BD9-8FCC-AFDB16D257A5}" dt="2022-01-03T08:56:56.577" v="1" actId="47"/>
        <pc:sldMkLst>
          <pc:docMk/>
          <pc:sldMk cId="4225026039" sldId="262"/>
        </pc:sldMkLst>
      </pc:sldChg>
      <pc:sldChg chg="modSp mod addCm delCm modCm modNotesTx">
        <pc:chgData name="Marianne Aasgaard" userId="17254ab3-0d6d-4dcf-a1e9-3a1e64a5e6c7" providerId="ADAL" clId="{C1628F59-443E-4BD9-8FCC-AFDB16D257A5}" dt="2022-01-12T07:23:18.624" v="10012"/>
        <pc:sldMkLst>
          <pc:docMk/>
          <pc:sldMk cId="3539155883" sldId="264"/>
        </pc:sldMkLst>
        <pc:spChg chg="mod">
          <ac:chgData name="Marianne Aasgaard" userId="17254ab3-0d6d-4dcf-a1e9-3a1e64a5e6c7" providerId="ADAL" clId="{C1628F59-443E-4BD9-8FCC-AFDB16D257A5}" dt="2022-01-03T08:57:47.515" v="45" actId="20577"/>
          <ac:spMkLst>
            <pc:docMk/>
            <pc:sldMk cId="3539155883" sldId="264"/>
            <ac:spMk id="4" creationId="{2DCAB975-932B-4AC4-BCF2-E4C4D83830CA}"/>
          </ac:spMkLst>
        </pc:spChg>
        <pc:picChg chg="mod">
          <ac:chgData name="Marianne Aasgaard" userId="17254ab3-0d6d-4dcf-a1e9-3a1e64a5e6c7" providerId="ADAL" clId="{C1628F59-443E-4BD9-8FCC-AFDB16D257A5}" dt="2022-01-03T11:32:28.112" v="2626" actId="1076"/>
          <ac:picMkLst>
            <pc:docMk/>
            <pc:sldMk cId="3539155883" sldId="264"/>
            <ac:picMk id="2" creationId="{EF1FB988-1204-4AEF-BA4E-8596724D61E5}"/>
          </ac:picMkLst>
        </pc:picChg>
      </pc:sldChg>
      <pc:sldChg chg="del">
        <pc:chgData name="Marianne Aasgaard" userId="17254ab3-0d6d-4dcf-a1e9-3a1e64a5e6c7" providerId="ADAL" clId="{C1628F59-443E-4BD9-8FCC-AFDB16D257A5}" dt="2022-01-04T12:32:17.915" v="5015" actId="47"/>
        <pc:sldMkLst>
          <pc:docMk/>
          <pc:sldMk cId="880494108" sldId="265"/>
        </pc:sldMkLst>
      </pc:sldChg>
      <pc:sldChg chg="del">
        <pc:chgData name="Marianne Aasgaard" userId="17254ab3-0d6d-4dcf-a1e9-3a1e64a5e6c7" providerId="ADAL" clId="{C1628F59-443E-4BD9-8FCC-AFDB16D257A5}" dt="2022-01-04T12:32:17.915" v="5015" actId="47"/>
        <pc:sldMkLst>
          <pc:docMk/>
          <pc:sldMk cId="849276711" sldId="266"/>
        </pc:sldMkLst>
      </pc:sldChg>
      <pc:sldChg chg="del">
        <pc:chgData name="Marianne Aasgaard" userId="17254ab3-0d6d-4dcf-a1e9-3a1e64a5e6c7" providerId="ADAL" clId="{C1628F59-443E-4BD9-8FCC-AFDB16D257A5}" dt="2022-01-04T12:32:17.915" v="5015" actId="47"/>
        <pc:sldMkLst>
          <pc:docMk/>
          <pc:sldMk cId="4915411" sldId="267"/>
        </pc:sldMkLst>
      </pc:sldChg>
      <pc:sldChg chg="del">
        <pc:chgData name="Marianne Aasgaard" userId="17254ab3-0d6d-4dcf-a1e9-3a1e64a5e6c7" providerId="ADAL" clId="{C1628F59-443E-4BD9-8FCC-AFDB16D257A5}" dt="2022-01-04T12:32:17.915" v="5015" actId="47"/>
        <pc:sldMkLst>
          <pc:docMk/>
          <pc:sldMk cId="2804957759" sldId="268"/>
        </pc:sldMkLst>
      </pc:sldChg>
      <pc:sldChg chg="del">
        <pc:chgData name="Marianne Aasgaard" userId="17254ab3-0d6d-4dcf-a1e9-3a1e64a5e6c7" providerId="ADAL" clId="{C1628F59-443E-4BD9-8FCC-AFDB16D257A5}" dt="2022-01-04T12:32:17.915" v="5015" actId="47"/>
        <pc:sldMkLst>
          <pc:docMk/>
          <pc:sldMk cId="515121934" sldId="269"/>
        </pc:sldMkLst>
      </pc:sldChg>
      <pc:sldChg chg="del">
        <pc:chgData name="Marianne Aasgaard" userId="17254ab3-0d6d-4dcf-a1e9-3a1e64a5e6c7" providerId="ADAL" clId="{C1628F59-443E-4BD9-8FCC-AFDB16D257A5}" dt="2022-01-04T12:32:17.915" v="5015" actId="47"/>
        <pc:sldMkLst>
          <pc:docMk/>
          <pc:sldMk cId="2554532115" sldId="270"/>
        </pc:sldMkLst>
      </pc:sldChg>
      <pc:sldChg chg="del">
        <pc:chgData name="Marianne Aasgaard" userId="17254ab3-0d6d-4dcf-a1e9-3a1e64a5e6c7" providerId="ADAL" clId="{C1628F59-443E-4BD9-8FCC-AFDB16D257A5}" dt="2022-01-03T08:57:03.149" v="2" actId="47"/>
        <pc:sldMkLst>
          <pc:docMk/>
          <pc:sldMk cId="1765681169" sldId="271"/>
        </pc:sldMkLst>
      </pc:sldChg>
      <pc:sldChg chg="modSp mod">
        <pc:chgData name="Marianne Aasgaard" userId="17254ab3-0d6d-4dcf-a1e9-3a1e64a5e6c7" providerId="ADAL" clId="{C1628F59-443E-4BD9-8FCC-AFDB16D257A5}" dt="2022-01-06T09:10:36.123" v="7345" actId="20577"/>
        <pc:sldMkLst>
          <pc:docMk/>
          <pc:sldMk cId="3624383539" sldId="273"/>
        </pc:sldMkLst>
        <pc:spChg chg="mod">
          <ac:chgData name="Marianne Aasgaard" userId="17254ab3-0d6d-4dcf-a1e9-3a1e64a5e6c7" providerId="ADAL" clId="{C1628F59-443E-4BD9-8FCC-AFDB16D257A5}" dt="2022-01-04T08:06:37.792" v="3431" actId="20577"/>
          <ac:spMkLst>
            <pc:docMk/>
            <pc:sldMk cId="3624383539" sldId="273"/>
            <ac:spMk id="2" creationId="{E71829B9-C5AE-4F56-BED7-5AA52809708C}"/>
          </ac:spMkLst>
        </pc:spChg>
        <pc:spChg chg="mod">
          <ac:chgData name="Marianne Aasgaard" userId="17254ab3-0d6d-4dcf-a1e9-3a1e64a5e6c7" providerId="ADAL" clId="{C1628F59-443E-4BD9-8FCC-AFDB16D257A5}" dt="2022-01-06T09:10:36.123" v="7345" actId="20577"/>
          <ac:spMkLst>
            <pc:docMk/>
            <pc:sldMk cId="3624383539" sldId="273"/>
            <ac:spMk id="3" creationId="{B63B003C-C9A1-442C-85CC-3AA860ED1E54}"/>
          </ac:spMkLst>
        </pc:spChg>
      </pc:sldChg>
      <pc:sldChg chg="modSp add del mod">
        <pc:chgData name="Marianne Aasgaard" userId="17254ab3-0d6d-4dcf-a1e9-3a1e64a5e6c7" providerId="ADAL" clId="{C1628F59-443E-4BD9-8FCC-AFDB16D257A5}" dt="2022-01-03T11:36:43.647" v="2629" actId="47"/>
        <pc:sldMkLst>
          <pc:docMk/>
          <pc:sldMk cId="3648325332" sldId="274"/>
        </pc:sldMkLst>
        <pc:spChg chg="mod">
          <ac:chgData name="Marianne Aasgaard" userId="17254ab3-0d6d-4dcf-a1e9-3a1e64a5e6c7" providerId="ADAL" clId="{C1628F59-443E-4BD9-8FCC-AFDB16D257A5}" dt="2022-01-03T08:57:29.388" v="14" actId="3064"/>
          <ac:spMkLst>
            <pc:docMk/>
            <pc:sldMk cId="3648325332" sldId="274"/>
            <ac:spMk id="4" creationId="{2DCAB975-932B-4AC4-BCF2-E4C4D83830CA}"/>
          </ac:spMkLst>
        </pc:spChg>
        <pc:spChg chg="mod">
          <ac:chgData name="Marianne Aasgaard" userId="17254ab3-0d6d-4dcf-a1e9-3a1e64a5e6c7" providerId="ADAL" clId="{C1628F59-443E-4BD9-8FCC-AFDB16D257A5}" dt="2022-01-03T11:35:29.399" v="2628" actId="20577"/>
          <ac:spMkLst>
            <pc:docMk/>
            <pc:sldMk cId="3648325332" sldId="274"/>
            <ac:spMk id="5" creationId="{FC6228DA-C0AB-48E2-91D1-4996DC6E1595}"/>
          </ac:spMkLst>
        </pc:spChg>
      </pc:sldChg>
      <pc:sldChg chg="addSp delSp modSp add mod modClrScheme modAnim chgLayout modNotesTx">
        <pc:chgData name="Marianne Aasgaard" userId="17254ab3-0d6d-4dcf-a1e9-3a1e64a5e6c7" providerId="ADAL" clId="{C1628F59-443E-4BD9-8FCC-AFDB16D257A5}" dt="2022-01-12T07:25:58.379" v="10245" actId="20577"/>
        <pc:sldMkLst>
          <pc:docMk/>
          <pc:sldMk cId="2685476283" sldId="275"/>
        </pc:sldMkLst>
        <pc:spChg chg="add del mod">
          <ac:chgData name="Marianne Aasgaard" userId="17254ab3-0d6d-4dcf-a1e9-3a1e64a5e6c7" providerId="ADAL" clId="{C1628F59-443E-4BD9-8FCC-AFDB16D257A5}" dt="2022-01-03T09:01:13.644" v="180" actId="478"/>
          <ac:spMkLst>
            <pc:docMk/>
            <pc:sldMk cId="2685476283" sldId="275"/>
            <ac:spMk id="3" creationId="{DC741056-EE04-4CDD-AC41-245E907B5970}"/>
          </ac:spMkLst>
        </pc:spChg>
        <pc:spChg chg="mod ord">
          <ac:chgData name="Marianne Aasgaard" userId="17254ab3-0d6d-4dcf-a1e9-3a1e64a5e6c7" providerId="ADAL" clId="{C1628F59-443E-4BD9-8FCC-AFDB16D257A5}" dt="2022-01-03T09:01:58.474" v="188" actId="26606"/>
          <ac:spMkLst>
            <pc:docMk/>
            <pc:sldMk cId="2685476283" sldId="275"/>
            <ac:spMk id="4" creationId="{2DCAB975-932B-4AC4-BCF2-E4C4D83830CA}"/>
          </ac:spMkLst>
        </pc:spChg>
        <pc:spChg chg="del mod">
          <ac:chgData name="Marianne Aasgaard" userId="17254ab3-0d6d-4dcf-a1e9-3a1e64a5e6c7" providerId="ADAL" clId="{C1628F59-443E-4BD9-8FCC-AFDB16D257A5}" dt="2022-01-03T09:01:11.588" v="179" actId="478"/>
          <ac:spMkLst>
            <pc:docMk/>
            <pc:sldMk cId="2685476283" sldId="275"/>
            <ac:spMk id="5" creationId="{FC6228DA-C0AB-48E2-91D1-4996DC6E1595}"/>
          </ac:spMkLst>
        </pc:spChg>
        <pc:spChg chg="add del">
          <ac:chgData name="Marianne Aasgaard" userId="17254ab3-0d6d-4dcf-a1e9-3a1e64a5e6c7" providerId="ADAL" clId="{C1628F59-443E-4BD9-8FCC-AFDB16D257A5}" dt="2022-01-03T09:01:22.807" v="182" actId="478"/>
          <ac:spMkLst>
            <pc:docMk/>
            <pc:sldMk cId="2685476283" sldId="275"/>
            <ac:spMk id="7" creationId="{D85A9402-AAE3-4DA7-ABEF-7EE44D7A42B6}"/>
          </ac:spMkLst>
        </pc:spChg>
        <pc:spChg chg="add mod">
          <ac:chgData name="Marianne Aasgaard" userId="17254ab3-0d6d-4dcf-a1e9-3a1e64a5e6c7" providerId="ADAL" clId="{C1628F59-443E-4BD9-8FCC-AFDB16D257A5}" dt="2022-01-03T09:10:20.859" v="767" actId="208"/>
          <ac:spMkLst>
            <pc:docMk/>
            <pc:sldMk cId="2685476283" sldId="275"/>
            <ac:spMk id="14" creationId="{13A25469-B505-4F24-9025-6D32726DE616}"/>
          </ac:spMkLst>
        </pc:spChg>
        <pc:picChg chg="add del mod">
          <ac:chgData name="Marianne Aasgaard" userId="17254ab3-0d6d-4dcf-a1e9-3a1e64a5e6c7" providerId="ADAL" clId="{C1628F59-443E-4BD9-8FCC-AFDB16D257A5}" dt="2022-01-03T09:01:52.795" v="186" actId="478"/>
          <ac:picMkLst>
            <pc:docMk/>
            <pc:sldMk cId="2685476283" sldId="275"/>
            <ac:picMk id="9" creationId="{A0CFDA8D-61DE-49B8-94A1-5A27085731F1}"/>
          </ac:picMkLst>
        </pc:picChg>
        <pc:picChg chg="add mod">
          <ac:chgData name="Marianne Aasgaard" userId="17254ab3-0d6d-4dcf-a1e9-3a1e64a5e6c7" providerId="ADAL" clId="{C1628F59-443E-4BD9-8FCC-AFDB16D257A5}" dt="2022-01-03T09:02:35.234" v="192" actId="1076"/>
          <ac:picMkLst>
            <pc:docMk/>
            <pc:sldMk cId="2685476283" sldId="275"/>
            <ac:picMk id="11" creationId="{212E9FB0-63F3-4C20-A5E5-8DF0F61BE3AF}"/>
          </ac:picMkLst>
        </pc:picChg>
        <pc:picChg chg="add mod">
          <ac:chgData name="Marianne Aasgaard" userId="17254ab3-0d6d-4dcf-a1e9-3a1e64a5e6c7" providerId="ADAL" clId="{C1628F59-443E-4BD9-8FCC-AFDB16D257A5}" dt="2022-01-03T09:02:53.473" v="197" actId="14100"/>
          <ac:picMkLst>
            <pc:docMk/>
            <pc:sldMk cId="2685476283" sldId="275"/>
            <ac:picMk id="13" creationId="{2711F64F-1423-44F5-8323-6D848C9F9386}"/>
          </ac:picMkLst>
        </pc:picChg>
      </pc:sldChg>
      <pc:sldChg chg="add del">
        <pc:chgData name="Marianne Aasgaard" userId="17254ab3-0d6d-4dcf-a1e9-3a1e64a5e6c7" providerId="ADAL" clId="{C1628F59-443E-4BD9-8FCC-AFDB16D257A5}" dt="2022-01-03T08:57:15.439" v="13"/>
        <pc:sldMkLst>
          <pc:docMk/>
          <pc:sldMk cId="2835368444" sldId="275"/>
        </pc:sldMkLst>
      </pc:sldChg>
      <pc:sldChg chg="addSp delSp modSp add mod modAnim modNotesTx">
        <pc:chgData name="Marianne Aasgaard" userId="17254ab3-0d6d-4dcf-a1e9-3a1e64a5e6c7" providerId="ADAL" clId="{C1628F59-443E-4BD9-8FCC-AFDB16D257A5}" dt="2022-01-12T07:26:30.627" v="10252" actId="20577"/>
        <pc:sldMkLst>
          <pc:docMk/>
          <pc:sldMk cId="136228813" sldId="276"/>
        </pc:sldMkLst>
        <pc:spChg chg="mod">
          <ac:chgData name="Marianne Aasgaard" userId="17254ab3-0d6d-4dcf-a1e9-3a1e64a5e6c7" providerId="ADAL" clId="{C1628F59-443E-4BD9-8FCC-AFDB16D257A5}" dt="2022-01-03T09:03:15.778" v="230" actId="20577"/>
          <ac:spMkLst>
            <pc:docMk/>
            <pc:sldMk cId="136228813" sldId="276"/>
            <ac:spMk id="4" creationId="{2DCAB975-932B-4AC4-BCF2-E4C4D83830CA}"/>
          </ac:spMkLst>
        </pc:spChg>
        <pc:spChg chg="del">
          <ac:chgData name="Marianne Aasgaard" userId="17254ab3-0d6d-4dcf-a1e9-3a1e64a5e6c7" providerId="ADAL" clId="{C1628F59-443E-4BD9-8FCC-AFDB16D257A5}" dt="2022-01-03T09:03:38.028" v="231" actId="478"/>
          <ac:spMkLst>
            <pc:docMk/>
            <pc:sldMk cId="136228813" sldId="276"/>
            <ac:spMk id="5" creationId="{FC6228DA-C0AB-48E2-91D1-4996DC6E1595}"/>
          </ac:spMkLst>
        </pc:spChg>
        <pc:spChg chg="add del mod">
          <ac:chgData name="Marianne Aasgaard" userId="17254ab3-0d6d-4dcf-a1e9-3a1e64a5e6c7" providerId="ADAL" clId="{C1628F59-443E-4BD9-8FCC-AFDB16D257A5}" dt="2022-01-06T12:52:55.754" v="7936" actId="22"/>
          <ac:spMkLst>
            <pc:docMk/>
            <pc:sldMk cId="136228813" sldId="276"/>
            <ac:spMk id="7" creationId="{225CF480-E2EF-494F-AD51-419D82D43322}"/>
          </ac:spMkLst>
        </pc:spChg>
        <pc:picChg chg="add del mod">
          <ac:chgData name="Marianne Aasgaard" userId="17254ab3-0d6d-4dcf-a1e9-3a1e64a5e6c7" providerId="ADAL" clId="{C1628F59-443E-4BD9-8FCC-AFDB16D257A5}" dt="2022-01-03T09:06:25.516" v="298" actId="21"/>
          <ac:picMkLst>
            <pc:docMk/>
            <pc:sldMk cId="136228813" sldId="276"/>
            <ac:picMk id="3" creationId="{147A8929-6C81-4500-8258-C71FFEB63097}"/>
          </ac:picMkLst>
        </pc:picChg>
        <pc:picChg chg="add del mod">
          <ac:chgData name="Marianne Aasgaard" userId="17254ab3-0d6d-4dcf-a1e9-3a1e64a5e6c7" providerId="ADAL" clId="{C1628F59-443E-4BD9-8FCC-AFDB16D257A5}" dt="2022-01-03T09:04:37.418" v="239" actId="22"/>
          <ac:picMkLst>
            <pc:docMk/>
            <pc:sldMk cId="136228813" sldId="276"/>
            <ac:picMk id="7" creationId="{7851A9CE-550E-4FF8-867D-6B3CD7C16E6C}"/>
          </ac:picMkLst>
        </pc:picChg>
        <pc:picChg chg="add del mod">
          <ac:chgData name="Marianne Aasgaard" userId="17254ab3-0d6d-4dcf-a1e9-3a1e64a5e6c7" providerId="ADAL" clId="{C1628F59-443E-4BD9-8FCC-AFDB16D257A5}" dt="2022-01-03T09:07:37.539" v="427" actId="478"/>
          <ac:picMkLst>
            <pc:docMk/>
            <pc:sldMk cId="136228813" sldId="276"/>
            <ac:picMk id="9" creationId="{334EF5E6-E843-42CE-89FC-DD148E79E350}"/>
          </ac:picMkLst>
        </pc:picChg>
        <pc:picChg chg="add mod modCrop">
          <ac:chgData name="Marianne Aasgaard" userId="17254ab3-0d6d-4dcf-a1e9-3a1e64a5e6c7" providerId="ADAL" clId="{C1628F59-443E-4BD9-8FCC-AFDB16D257A5}" dt="2022-01-03T09:08:41.602" v="436" actId="1076"/>
          <ac:picMkLst>
            <pc:docMk/>
            <pc:sldMk cId="136228813" sldId="276"/>
            <ac:picMk id="11" creationId="{1EE45827-B763-4EC5-BFAF-9C950D8ABAD7}"/>
          </ac:picMkLst>
        </pc:picChg>
        <pc:picChg chg="add mod">
          <ac:chgData name="Marianne Aasgaard" userId="17254ab3-0d6d-4dcf-a1e9-3a1e64a5e6c7" providerId="ADAL" clId="{C1628F59-443E-4BD9-8FCC-AFDB16D257A5}" dt="2022-01-04T08:07:25.088" v="3436" actId="1038"/>
          <ac:picMkLst>
            <pc:docMk/>
            <pc:sldMk cId="136228813" sldId="276"/>
            <ac:picMk id="13" creationId="{2174827A-2934-4D65-9F81-4306A7CB69D9}"/>
          </ac:picMkLst>
        </pc:picChg>
        <pc:picChg chg="add mod">
          <ac:chgData name="Marianne Aasgaard" userId="17254ab3-0d6d-4dcf-a1e9-3a1e64a5e6c7" providerId="ADAL" clId="{C1628F59-443E-4BD9-8FCC-AFDB16D257A5}" dt="2022-01-03T11:45:20.901" v="2849" actId="1076"/>
          <ac:picMkLst>
            <pc:docMk/>
            <pc:sldMk cId="136228813" sldId="276"/>
            <ac:picMk id="14" creationId="{45D28CE5-DDAA-44C4-A2A5-6FE0E7D1BCA7}"/>
          </ac:picMkLst>
        </pc:picChg>
      </pc:sldChg>
      <pc:sldChg chg="add del">
        <pc:chgData name="Marianne Aasgaard" userId="17254ab3-0d6d-4dcf-a1e9-3a1e64a5e6c7" providerId="ADAL" clId="{C1628F59-443E-4BD9-8FCC-AFDB16D257A5}" dt="2022-01-03T08:57:15.248" v="12"/>
        <pc:sldMkLst>
          <pc:docMk/>
          <pc:sldMk cId="781431554" sldId="276"/>
        </pc:sldMkLst>
      </pc:sldChg>
      <pc:sldChg chg="add del">
        <pc:chgData name="Marianne Aasgaard" userId="17254ab3-0d6d-4dcf-a1e9-3a1e64a5e6c7" providerId="ADAL" clId="{C1628F59-443E-4BD9-8FCC-AFDB16D257A5}" dt="2022-01-03T08:57:15.046" v="11"/>
        <pc:sldMkLst>
          <pc:docMk/>
          <pc:sldMk cId="153082383" sldId="277"/>
        </pc:sldMkLst>
      </pc:sldChg>
      <pc:sldChg chg="addSp delSp modSp add del mod modNotesTx">
        <pc:chgData name="Marianne Aasgaard" userId="17254ab3-0d6d-4dcf-a1e9-3a1e64a5e6c7" providerId="ADAL" clId="{C1628F59-443E-4BD9-8FCC-AFDB16D257A5}" dt="2022-01-03T11:45:35.350" v="2853" actId="47"/>
        <pc:sldMkLst>
          <pc:docMk/>
          <pc:sldMk cId="573920053" sldId="277"/>
        </pc:sldMkLst>
        <pc:spChg chg="add mod">
          <ac:chgData name="Marianne Aasgaard" userId="17254ab3-0d6d-4dcf-a1e9-3a1e64a5e6c7" providerId="ADAL" clId="{C1628F59-443E-4BD9-8FCC-AFDB16D257A5}" dt="2022-01-03T11:45:07.170" v="2844" actId="21"/>
          <ac:spMkLst>
            <pc:docMk/>
            <pc:sldMk cId="573920053" sldId="277"/>
            <ac:spMk id="3" creationId="{69A2080D-EFAB-4738-889C-A5AE5F7701AF}"/>
          </ac:spMkLst>
        </pc:spChg>
        <pc:spChg chg="mod">
          <ac:chgData name="Marianne Aasgaard" userId="17254ab3-0d6d-4dcf-a1e9-3a1e64a5e6c7" providerId="ADAL" clId="{C1628F59-443E-4BD9-8FCC-AFDB16D257A5}" dt="2022-01-03T09:20:02.579" v="1310" actId="20577"/>
          <ac:spMkLst>
            <pc:docMk/>
            <pc:sldMk cId="573920053" sldId="277"/>
            <ac:spMk id="4" creationId="{2DCAB975-932B-4AC4-BCF2-E4C4D83830CA}"/>
          </ac:spMkLst>
        </pc:spChg>
        <pc:spChg chg="del">
          <ac:chgData name="Marianne Aasgaard" userId="17254ab3-0d6d-4dcf-a1e9-3a1e64a5e6c7" providerId="ADAL" clId="{C1628F59-443E-4BD9-8FCC-AFDB16D257A5}" dt="2022-01-03T09:06:29.199" v="299"/>
          <ac:spMkLst>
            <pc:docMk/>
            <pc:sldMk cId="573920053" sldId="277"/>
            <ac:spMk id="5" creationId="{FC6228DA-C0AB-48E2-91D1-4996DC6E1595}"/>
          </ac:spMkLst>
        </pc:spChg>
        <pc:picChg chg="add del mod">
          <ac:chgData name="Marianne Aasgaard" userId="17254ab3-0d6d-4dcf-a1e9-3a1e64a5e6c7" providerId="ADAL" clId="{C1628F59-443E-4BD9-8FCC-AFDB16D257A5}" dt="2022-01-03T11:45:07.170" v="2844" actId="21"/>
          <ac:picMkLst>
            <pc:docMk/>
            <pc:sldMk cId="573920053" sldId="277"/>
            <ac:picMk id="6" creationId="{23E73BA9-AEBA-44EF-BFA7-0B7F07284283}"/>
          </ac:picMkLst>
        </pc:picChg>
      </pc:sldChg>
      <pc:sldChg chg="add del">
        <pc:chgData name="Marianne Aasgaard" userId="17254ab3-0d6d-4dcf-a1e9-3a1e64a5e6c7" providerId="ADAL" clId="{C1628F59-443E-4BD9-8FCC-AFDB16D257A5}" dt="2022-01-03T08:57:14.855" v="10"/>
        <pc:sldMkLst>
          <pc:docMk/>
          <pc:sldMk cId="1901656660" sldId="278"/>
        </pc:sldMkLst>
      </pc:sldChg>
      <pc:sldChg chg="addSp delSp modSp add mod ord modClrScheme chgLayout modNotesTx">
        <pc:chgData name="Marianne Aasgaard" userId="17254ab3-0d6d-4dcf-a1e9-3a1e64a5e6c7" providerId="ADAL" clId="{C1628F59-443E-4BD9-8FCC-AFDB16D257A5}" dt="2022-01-12T07:35:28.063" v="10489" actId="20577"/>
        <pc:sldMkLst>
          <pc:docMk/>
          <pc:sldMk cId="3114049508" sldId="278"/>
        </pc:sldMkLst>
        <pc:spChg chg="mod">
          <ac:chgData name="Marianne Aasgaard" userId="17254ab3-0d6d-4dcf-a1e9-3a1e64a5e6c7" providerId="ADAL" clId="{C1628F59-443E-4BD9-8FCC-AFDB16D257A5}" dt="2022-01-05T12:41:43.947" v="6778" actId="6549"/>
          <ac:spMkLst>
            <pc:docMk/>
            <pc:sldMk cId="3114049508" sldId="278"/>
            <ac:spMk id="4" creationId="{2DCAB975-932B-4AC4-BCF2-E4C4D83830CA}"/>
          </ac:spMkLst>
        </pc:spChg>
        <pc:spChg chg="add del mod ord">
          <ac:chgData name="Marianne Aasgaard" userId="17254ab3-0d6d-4dcf-a1e9-3a1e64a5e6c7" providerId="ADAL" clId="{C1628F59-443E-4BD9-8FCC-AFDB16D257A5}" dt="2022-01-05T12:42:36.570" v="6804" actId="20577"/>
          <ac:spMkLst>
            <pc:docMk/>
            <pc:sldMk cId="3114049508" sldId="278"/>
            <ac:spMk id="5" creationId="{FC6228DA-C0AB-48E2-91D1-4996DC6E1595}"/>
          </ac:spMkLst>
        </pc:spChg>
        <pc:spChg chg="add del">
          <ac:chgData name="Marianne Aasgaard" userId="17254ab3-0d6d-4dcf-a1e9-3a1e64a5e6c7" providerId="ADAL" clId="{C1628F59-443E-4BD9-8FCC-AFDB16D257A5}" dt="2022-01-04T12:16:48.787" v="3564" actId="22"/>
          <ac:spMkLst>
            <pc:docMk/>
            <pc:sldMk cId="3114049508" sldId="278"/>
            <ac:spMk id="6" creationId="{8C7DC548-BF6A-4403-B4A2-FC8FA4C24501}"/>
          </ac:spMkLst>
        </pc:spChg>
        <pc:spChg chg="add del mod">
          <ac:chgData name="Marianne Aasgaard" userId="17254ab3-0d6d-4dcf-a1e9-3a1e64a5e6c7" providerId="ADAL" clId="{C1628F59-443E-4BD9-8FCC-AFDB16D257A5}" dt="2022-01-04T12:19:26.253" v="3600" actId="478"/>
          <ac:spMkLst>
            <pc:docMk/>
            <pc:sldMk cId="3114049508" sldId="278"/>
            <ac:spMk id="9" creationId="{487AAE94-2F9E-4F48-A36A-BA3B033E2A08}"/>
          </ac:spMkLst>
        </pc:spChg>
        <pc:spChg chg="add del mod">
          <ac:chgData name="Marianne Aasgaard" userId="17254ab3-0d6d-4dcf-a1e9-3a1e64a5e6c7" providerId="ADAL" clId="{C1628F59-443E-4BD9-8FCC-AFDB16D257A5}" dt="2022-01-04T12:19:23.177" v="3594"/>
          <ac:spMkLst>
            <pc:docMk/>
            <pc:sldMk cId="3114049508" sldId="278"/>
            <ac:spMk id="12" creationId="{EA5E8A24-A6DD-446B-98ED-256AB1E5762F}"/>
          </ac:spMkLst>
        </pc:spChg>
        <pc:picChg chg="add del mod">
          <ac:chgData name="Marianne Aasgaard" userId="17254ab3-0d6d-4dcf-a1e9-3a1e64a5e6c7" providerId="ADAL" clId="{C1628F59-443E-4BD9-8FCC-AFDB16D257A5}" dt="2022-01-04T12:19:40.340" v="3604" actId="478"/>
          <ac:picMkLst>
            <pc:docMk/>
            <pc:sldMk cId="3114049508" sldId="278"/>
            <ac:picMk id="7" creationId="{8E04DECF-5BC2-443B-BFB8-C6E3ED4FFE03}"/>
          </ac:picMkLst>
        </pc:picChg>
        <pc:picChg chg="add del mod">
          <ac:chgData name="Marianne Aasgaard" userId="17254ab3-0d6d-4dcf-a1e9-3a1e64a5e6c7" providerId="ADAL" clId="{C1628F59-443E-4BD9-8FCC-AFDB16D257A5}" dt="2022-01-04T12:19:24.440" v="3597" actId="22"/>
          <ac:picMkLst>
            <pc:docMk/>
            <pc:sldMk cId="3114049508" sldId="278"/>
            <ac:picMk id="11" creationId="{C9792D2A-3D06-4835-9DFD-117986D46CE2}"/>
          </ac:picMkLst>
        </pc:picChg>
      </pc:sldChg>
      <pc:sldChg chg="modSp add mod ord">
        <pc:chgData name="Marianne Aasgaard" userId="17254ab3-0d6d-4dcf-a1e9-3a1e64a5e6c7" providerId="ADAL" clId="{C1628F59-443E-4BD9-8FCC-AFDB16D257A5}" dt="2022-01-12T07:32:28.734" v="10280" actId="20577"/>
        <pc:sldMkLst>
          <pc:docMk/>
          <pc:sldMk cId="2638761002" sldId="279"/>
        </pc:sldMkLst>
        <pc:spChg chg="mod">
          <ac:chgData name="Marianne Aasgaard" userId="17254ab3-0d6d-4dcf-a1e9-3a1e64a5e6c7" providerId="ADAL" clId="{C1628F59-443E-4BD9-8FCC-AFDB16D257A5}" dt="2022-01-12T07:32:28.734" v="10280" actId="20577"/>
          <ac:spMkLst>
            <pc:docMk/>
            <pc:sldMk cId="2638761002" sldId="279"/>
            <ac:spMk id="4" creationId="{2DCAB975-932B-4AC4-BCF2-E4C4D83830CA}"/>
          </ac:spMkLst>
        </pc:spChg>
      </pc:sldChg>
      <pc:sldChg chg="add del">
        <pc:chgData name="Marianne Aasgaard" userId="17254ab3-0d6d-4dcf-a1e9-3a1e64a5e6c7" providerId="ADAL" clId="{C1628F59-443E-4BD9-8FCC-AFDB16D257A5}" dt="2022-01-03T08:57:14.623" v="9"/>
        <pc:sldMkLst>
          <pc:docMk/>
          <pc:sldMk cId="3785134068" sldId="279"/>
        </pc:sldMkLst>
      </pc:sldChg>
      <pc:sldChg chg="addSp delSp modSp add mod ord modClrScheme modAnim chgLayout modNotesTx">
        <pc:chgData name="Marianne Aasgaard" userId="17254ab3-0d6d-4dcf-a1e9-3a1e64a5e6c7" providerId="ADAL" clId="{C1628F59-443E-4BD9-8FCC-AFDB16D257A5}" dt="2022-01-12T07:35:46.013" v="10528" actId="20577"/>
        <pc:sldMkLst>
          <pc:docMk/>
          <pc:sldMk cId="549242569" sldId="280"/>
        </pc:sldMkLst>
        <pc:spChg chg="add del mod">
          <ac:chgData name="Marianne Aasgaard" userId="17254ab3-0d6d-4dcf-a1e9-3a1e64a5e6c7" providerId="ADAL" clId="{C1628F59-443E-4BD9-8FCC-AFDB16D257A5}" dt="2022-01-04T12:20:00.148" v="3611" actId="478"/>
          <ac:spMkLst>
            <pc:docMk/>
            <pc:sldMk cId="549242569" sldId="280"/>
            <ac:spMk id="3" creationId="{EF83813C-8BB4-4A66-B899-EC3D4A4BBCD0}"/>
          </ac:spMkLst>
        </pc:spChg>
        <pc:spChg chg="del">
          <ac:chgData name="Marianne Aasgaard" userId="17254ab3-0d6d-4dcf-a1e9-3a1e64a5e6c7" providerId="ADAL" clId="{C1628F59-443E-4BD9-8FCC-AFDB16D257A5}" dt="2022-01-04T12:19:48.052" v="3607" actId="478"/>
          <ac:spMkLst>
            <pc:docMk/>
            <pc:sldMk cId="549242569" sldId="280"/>
            <ac:spMk id="4" creationId="{2DCAB975-932B-4AC4-BCF2-E4C4D83830CA}"/>
          </ac:spMkLst>
        </pc:spChg>
        <pc:spChg chg="add mod">
          <ac:chgData name="Marianne Aasgaard" userId="17254ab3-0d6d-4dcf-a1e9-3a1e64a5e6c7" providerId="ADAL" clId="{C1628F59-443E-4BD9-8FCC-AFDB16D257A5}" dt="2022-01-11T13:11:08.144" v="8751" actId="14100"/>
          <ac:spMkLst>
            <pc:docMk/>
            <pc:sldMk cId="549242569" sldId="280"/>
            <ac:spMk id="4" creationId="{73537E9B-E270-4C46-90BF-608E8553CF91}"/>
          </ac:spMkLst>
        </pc:spChg>
        <pc:spChg chg="del">
          <ac:chgData name="Marianne Aasgaard" userId="17254ab3-0d6d-4dcf-a1e9-3a1e64a5e6c7" providerId="ADAL" clId="{C1628F59-443E-4BD9-8FCC-AFDB16D257A5}" dt="2022-01-04T12:19:50.421" v="3608" actId="478"/>
          <ac:spMkLst>
            <pc:docMk/>
            <pc:sldMk cId="549242569" sldId="280"/>
            <ac:spMk id="5" creationId="{FC6228DA-C0AB-48E2-91D1-4996DC6E1595}"/>
          </ac:spMkLst>
        </pc:spChg>
        <pc:spChg chg="add del mod">
          <ac:chgData name="Marianne Aasgaard" userId="17254ab3-0d6d-4dcf-a1e9-3a1e64a5e6c7" providerId="ADAL" clId="{C1628F59-443E-4BD9-8FCC-AFDB16D257A5}" dt="2022-01-04T12:19:53.698" v="3610" actId="478"/>
          <ac:spMkLst>
            <pc:docMk/>
            <pc:sldMk cId="549242569" sldId="280"/>
            <ac:spMk id="6" creationId="{D017804C-334A-4F0C-83AB-75E6769EB321}"/>
          </ac:spMkLst>
        </pc:spChg>
        <pc:spChg chg="add mod">
          <ac:chgData name="Marianne Aasgaard" userId="17254ab3-0d6d-4dcf-a1e9-3a1e64a5e6c7" providerId="ADAL" clId="{C1628F59-443E-4BD9-8FCC-AFDB16D257A5}" dt="2022-01-04T12:20:46.139" v="3622" actId="14100"/>
          <ac:spMkLst>
            <pc:docMk/>
            <pc:sldMk cId="549242569" sldId="280"/>
            <ac:spMk id="9" creationId="{100B611E-2AEF-4C88-B2D6-4686B0D2E977}"/>
          </ac:spMkLst>
        </pc:spChg>
        <pc:picChg chg="add mod">
          <ac:chgData name="Marianne Aasgaard" userId="17254ab3-0d6d-4dcf-a1e9-3a1e64a5e6c7" providerId="ADAL" clId="{C1628F59-443E-4BD9-8FCC-AFDB16D257A5}" dt="2022-01-11T13:11:00.365" v="8749" actId="1076"/>
          <ac:picMkLst>
            <pc:docMk/>
            <pc:sldMk cId="549242569" sldId="280"/>
            <ac:picMk id="8" creationId="{7169F1C0-4005-48C5-8184-AEC5E102014A}"/>
          </ac:picMkLst>
        </pc:picChg>
      </pc:sldChg>
      <pc:sldChg chg="addSp delSp modSp add mod ord modAnim modNotesTx">
        <pc:chgData name="Marianne Aasgaard" userId="17254ab3-0d6d-4dcf-a1e9-3a1e64a5e6c7" providerId="ADAL" clId="{C1628F59-443E-4BD9-8FCC-AFDB16D257A5}" dt="2022-01-11T13:09:37.632" v="8644" actId="20577"/>
        <pc:sldMkLst>
          <pc:docMk/>
          <pc:sldMk cId="1723720163" sldId="281"/>
        </pc:sldMkLst>
        <pc:spChg chg="del">
          <ac:chgData name="Marianne Aasgaard" userId="17254ab3-0d6d-4dcf-a1e9-3a1e64a5e6c7" providerId="ADAL" clId="{C1628F59-443E-4BD9-8FCC-AFDB16D257A5}" dt="2022-01-03T13:50:01.026" v="3370" actId="478"/>
          <ac:spMkLst>
            <pc:docMk/>
            <pc:sldMk cId="1723720163" sldId="281"/>
            <ac:spMk id="4" creationId="{2DCAB975-932B-4AC4-BCF2-E4C4D83830CA}"/>
          </ac:spMkLst>
        </pc:spChg>
        <pc:spChg chg="del">
          <ac:chgData name="Marianne Aasgaard" userId="17254ab3-0d6d-4dcf-a1e9-3a1e64a5e6c7" providerId="ADAL" clId="{C1628F59-443E-4BD9-8FCC-AFDB16D257A5}" dt="2022-01-03T13:49:56.290" v="3368" actId="478"/>
          <ac:spMkLst>
            <pc:docMk/>
            <pc:sldMk cId="1723720163" sldId="281"/>
            <ac:spMk id="5" creationId="{FC6228DA-C0AB-48E2-91D1-4996DC6E1595}"/>
          </ac:spMkLst>
        </pc:spChg>
        <pc:spChg chg="add mod">
          <ac:chgData name="Marianne Aasgaard" userId="17254ab3-0d6d-4dcf-a1e9-3a1e64a5e6c7" providerId="ADAL" clId="{C1628F59-443E-4BD9-8FCC-AFDB16D257A5}" dt="2022-01-03T13:51:14.910" v="3384" actId="1076"/>
          <ac:spMkLst>
            <pc:docMk/>
            <pc:sldMk cId="1723720163" sldId="281"/>
            <ac:spMk id="8" creationId="{C2C2517B-8134-45AC-B68D-AC8405973FF7}"/>
          </ac:spMkLst>
        </pc:spChg>
        <pc:spChg chg="add mod">
          <ac:chgData name="Marianne Aasgaard" userId="17254ab3-0d6d-4dcf-a1e9-3a1e64a5e6c7" providerId="ADAL" clId="{C1628F59-443E-4BD9-8FCC-AFDB16D257A5}" dt="2022-01-03T13:51:18.736" v="3385" actId="1076"/>
          <ac:spMkLst>
            <pc:docMk/>
            <pc:sldMk cId="1723720163" sldId="281"/>
            <ac:spMk id="9" creationId="{1DB7D717-113C-4B0D-9892-A45FF038E44D}"/>
          </ac:spMkLst>
        </pc:spChg>
        <pc:spChg chg="add mod">
          <ac:chgData name="Marianne Aasgaard" userId="17254ab3-0d6d-4dcf-a1e9-3a1e64a5e6c7" providerId="ADAL" clId="{C1628F59-443E-4BD9-8FCC-AFDB16D257A5}" dt="2022-01-03T13:51:21.881" v="3386" actId="1076"/>
          <ac:spMkLst>
            <pc:docMk/>
            <pc:sldMk cId="1723720163" sldId="281"/>
            <ac:spMk id="10" creationId="{B1D92861-9FF4-42C1-BEAD-F9B8B89971FA}"/>
          </ac:spMkLst>
        </pc:spChg>
        <pc:spChg chg="add mod">
          <ac:chgData name="Marianne Aasgaard" userId="17254ab3-0d6d-4dcf-a1e9-3a1e64a5e6c7" providerId="ADAL" clId="{C1628F59-443E-4BD9-8FCC-AFDB16D257A5}" dt="2022-01-03T13:51:39.303" v="3391" actId="1076"/>
          <ac:spMkLst>
            <pc:docMk/>
            <pc:sldMk cId="1723720163" sldId="281"/>
            <ac:spMk id="11" creationId="{2607CBB2-A5F9-4423-BED4-539383C19805}"/>
          </ac:spMkLst>
        </pc:spChg>
        <pc:picChg chg="add mod">
          <ac:chgData name="Marianne Aasgaard" userId="17254ab3-0d6d-4dcf-a1e9-3a1e64a5e6c7" providerId="ADAL" clId="{C1628F59-443E-4BD9-8FCC-AFDB16D257A5}" dt="2022-01-03T13:51:09.713" v="3383" actId="1076"/>
          <ac:picMkLst>
            <pc:docMk/>
            <pc:sldMk cId="1723720163" sldId="281"/>
            <ac:picMk id="3" creationId="{CDCCB568-829A-4240-BE23-FBA3F1CFA333}"/>
          </ac:picMkLst>
        </pc:picChg>
        <pc:picChg chg="add mod">
          <ac:chgData name="Marianne Aasgaard" userId="17254ab3-0d6d-4dcf-a1e9-3a1e64a5e6c7" providerId="ADAL" clId="{C1628F59-443E-4BD9-8FCC-AFDB16D257A5}" dt="2022-01-03T13:51:28.160" v="3389" actId="1076"/>
          <ac:picMkLst>
            <pc:docMk/>
            <pc:sldMk cId="1723720163" sldId="281"/>
            <ac:picMk id="7" creationId="{34E2DFAA-B5D4-45EE-BB7F-DCE8FEA144ED}"/>
          </ac:picMkLst>
        </pc:picChg>
      </pc:sldChg>
      <pc:sldChg chg="modSp mod">
        <pc:chgData name="Marianne Aasgaard" userId="17254ab3-0d6d-4dcf-a1e9-3a1e64a5e6c7" providerId="ADAL" clId="{C1628F59-443E-4BD9-8FCC-AFDB16D257A5}" dt="2022-01-12T07:32:36.392" v="10299" actId="20577"/>
        <pc:sldMkLst>
          <pc:docMk/>
          <pc:sldMk cId="455879896" sldId="282"/>
        </pc:sldMkLst>
        <pc:spChg chg="mod">
          <ac:chgData name="Marianne Aasgaard" userId="17254ab3-0d6d-4dcf-a1e9-3a1e64a5e6c7" providerId="ADAL" clId="{C1628F59-443E-4BD9-8FCC-AFDB16D257A5}" dt="2022-01-12T07:32:36.392" v="10299" actId="20577"/>
          <ac:spMkLst>
            <pc:docMk/>
            <pc:sldMk cId="455879896" sldId="282"/>
            <ac:spMk id="2" creationId="{71D057EA-49C6-4932-AB52-050A714C83B7}"/>
          </ac:spMkLst>
        </pc:spChg>
      </pc:sldChg>
      <pc:sldChg chg="add del">
        <pc:chgData name="Marianne Aasgaard" userId="17254ab3-0d6d-4dcf-a1e9-3a1e64a5e6c7" providerId="ADAL" clId="{C1628F59-443E-4BD9-8FCC-AFDB16D257A5}" dt="2022-01-05T12:40:31.282" v="6736" actId="47"/>
        <pc:sldMkLst>
          <pc:docMk/>
          <pc:sldMk cId="2428531184" sldId="283"/>
        </pc:sldMkLst>
      </pc:sldChg>
      <pc:sldChg chg="addSp delSp modSp add mod ord modClrScheme chgLayout modNotesTx">
        <pc:chgData name="Marianne Aasgaard" userId="17254ab3-0d6d-4dcf-a1e9-3a1e64a5e6c7" providerId="ADAL" clId="{C1628F59-443E-4BD9-8FCC-AFDB16D257A5}" dt="2022-01-11T14:35:31.442" v="9902" actId="20577"/>
        <pc:sldMkLst>
          <pc:docMk/>
          <pc:sldMk cId="2883428241" sldId="284"/>
        </pc:sldMkLst>
        <pc:spChg chg="mod">
          <ac:chgData name="Marianne Aasgaard" userId="17254ab3-0d6d-4dcf-a1e9-3a1e64a5e6c7" providerId="ADAL" clId="{C1628F59-443E-4BD9-8FCC-AFDB16D257A5}" dt="2022-01-05T12:41:27.180" v="6757" actId="14100"/>
          <ac:spMkLst>
            <pc:docMk/>
            <pc:sldMk cId="2883428241" sldId="284"/>
            <ac:spMk id="4" creationId="{2DCAB975-932B-4AC4-BCF2-E4C4D83830CA}"/>
          </ac:spMkLst>
        </pc:spChg>
        <pc:spChg chg="add del mod ord">
          <ac:chgData name="Marianne Aasgaard" userId="17254ab3-0d6d-4dcf-a1e9-3a1e64a5e6c7" providerId="ADAL" clId="{C1628F59-443E-4BD9-8FCC-AFDB16D257A5}" dt="2022-01-04T12:25:33.891" v="3798" actId="14100"/>
          <ac:spMkLst>
            <pc:docMk/>
            <pc:sldMk cId="2883428241" sldId="284"/>
            <ac:spMk id="5" creationId="{FC6228DA-C0AB-48E2-91D1-4996DC6E1595}"/>
          </ac:spMkLst>
        </pc:spChg>
        <pc:spChg chg="add del mod">
          <ac:chgData name="Marianne Aasgaard" userId="17254ab3-0d6d-4dcf-a1e9-3a1e64a5e6c7" providerId="ADAL" clId="{C1628F59-443E-4BD9-8FCC-AFDB16D257A5}" dt="2022-01-04T12:25:24.048" v="3797" actId="21"/>
          <ac:spMkLst>
            <pc:docMk/>
            <pc:sldMk cId="2883428241" sldId="284"/>
            <ac:spMk id="7" creationId="{AA5519C1-EB51-4EE3-94CC-C90AE68074FF}"/>
          </ac:spMkLst>
        </pc:spChg>
        <pc:picChg chg="add del mod">
          <ac:chgData name="Marianne Aasgaard" userId="17254ab3-0d6d-4dcf-a1e9-3a1e64a5e6c7" providerId="ADAL" clId="{C1628F59-443E-4BD9-8FCC-AFDB16D257A5}" dt="2022-01-04T12:25:44.834" v="3802" actId="478"/>
          <ac:picMkLst>
            <pc:docMk/>
            <pc:sldMk cId="2883428241" sldId="284"/>
            <ac:picMk id="3" creationId="{2764B43C-48BB-4D52-B867-40E33F6A1EA2}"/>
          </ac:picMkLst>
        </pc:picChg>
        <pc:picChg chg="add del mod">
          <ac:chgData name="Marianne Aasgaard" userId="17254ab3-0d6d-4dcf-a1e9-3a1e64a5e6c7" providerId="ADAL" clId="{C1628F59-443E-4BD9-8FCC-AFDB16D257A5}" dt="2022-01-04T12:26:45.516" v="3811" actId="478"/>
          <ac:picMkLst>
            <pc:docMk/>
            <pc:sldMk cId="2883428241" sldId="284"/>
            <ac:picMk id="9" creationId="{11DD5EBF-F7B6-45CA-B9CA-A3A5D1E603B4}"/>
          </ac:picMkLst>
        </pc:picChg>
        <pc:picChg chg="add mod">
          <ac:chgData name="Marianne Aasgaard" userId="17254ab3-0d6d-4dcf-a1e9-3a1e64a5e6c7" providerId="ADAL" clId="{C1628F59-443E-4BD9-8FCC-AFDB16D257A5}" dt="2022-01-04T12:27:07.210" v="3814" actId="1076"/>
          <ac:picMkLst>
            <pc:docMk/>
            <pc:sldMk cId="2883428241" sldId="284"/>
            <ac:picMk id="11" creationId="{3C69258A-1A8A-4CD5-BB02-DB7894CD9847}"/>
          </ac:picMkLst>
        </pc:picChg>
        <pc:picChg chg="add del mod">
          <ac:chgData name="Marianne Aasgaard" userId="17254ab3-0d6d-4dcf-a1e9-3a1e64a5e6c7" providerId="ADAL" clId="{C1628F59-443E-4BD9-8FCC-AFDB16D257A5}" dt="2022-01-04T13:32:58.274" v="5947" actId="21"/>
          <ac:picMkLst>
            <pc:docMk/>
            <pc:sldMk cId="2883428241" sldId="284"/>
            <ac:picMk id="13" creationId="{355591E9-B89F-4E73-8752-E5398F3A32AE}"/>
          </ac:picMkLst>
        </pc:picChg>
      </pc:sldChg>
      <pc:sldChg chg="addSp delSp modSp add mod ord modClrScheme chgLayout modNotesTx">
        <pc:chgData name="Marianne Aasgaard" userId="17254ab3-0d6d-4dcf-a1e9-3a1e64a5e6c7" providerId="ADAL" clId="{C1628F59-443E-4BD9-8FCC-AFDB16D257A5}" dt="2022-01-12T07:34:37.119" v="10455" actId="20577"/>
        <pc:sldMkLst>
          <pc:docMk/>
          <pc:sldMk cId="905847647" sldId="285"/>
        </pc:sldMkLst>
        <pc:spChg chg="mod">
          <ac:chgData name="Marianne Aasgaard" userId="17254ab3-0d6d-4dcf-a1e9-3a1e64a5e6c7" providerId="ADAL" clId="{C1628F59-443E-4BD9-8FCC-AFDB16D257A5}" dt="2022-01-05T12:41:35.209" v="6767" actId="20577"/>
          <ac:spMkLst>
            <pc:docMk/>
            <pc:sldMk cId="905847647" sldId="285"/>
            <ac:spMk id="4" creationId="{2DCAB975-932B-4AC4-BCF2-E4C4D83830CA}"/>
          </ac:spMkLst>
        </pc:spChg>
        <pc:spChg chg="mod ord">
          <ac:chgData name="Marianne Aasgaard" userId="17254ab3-0d6d-4dcf-a1e9-3a1e64a5e6c7" providerId="ADAL" clId="{C1628F59-443E-4BD9-8FCC-AFDB16D257A5}" dt="2022-01-04T12:44:48.925" v="5331" actId="6549"/>
          <ac:spMkLst>
            <pc:docMk/>
            <pc:sldMk cId="905847647" sldId="285"/>
            <ac:spMk id="5" creationId="{FC6228DA-C0AB-48E2-91D1-4996DC6E1595}"/>
          </ac:spMkLst>
        </pc:spChg>
        <pc:spChg chg="add del mod">
          <ac:chgData name="Marianne Aasgaard" userId="17254ab3-0d6d-4dcf-a1e9-3a1e64a5e6c7" providerId="ADAL" clId="{C1628F59-443E-4BD9-8FCC-AFDB16D257A5}" dt="2022-01-04T12:41:23.164" v="5045" actId="478"/>
          <ac:spMkLst>
            <pc:docMk/>
            <pc:sldMk cId="905847647" sldId="285"/>
            <ac:spMk id="8" creationId="{911F2651-E9ED-4584-B097-DF807591058E}"/>
          </ac:spMkLst>
        </pc:spChg>
        <pc:picChg chg="add del mod">
          <ac:chgData name="Marianne Aasgaard" userId="17254ab3-0d6d-4dcf-a1e9-3a1e64a5e6c7" providerId="ADAL" clId="{C1628F59-443E-4BD9-8FCC-AFDB16D257A5}" dt="2022-01-04T12:39:58.819" v="5027" actId="21"/>
          <ac:picMkLst>
            <pc:docMk/>
            <pc:sldMk cId="905847647" sldId="285"/>
            <ac:picMk id="3" creationId="{BC58DE92-2E0D-4312-8BA2-725ED182A2F3}"/>
          </ac:picMkLst>
        </pc:picChg>
        <pc:picChg chg="add mod">
          <ac:chgData name="Marianne Aasgaard" userId="17254ab3-0d6d-4dcf-a1e9-3a1e64a5e6c7" providerId="ADAL" clId="{C1628F59-443E-4BD9-8FCC-AFDB16D257A5}" dt="2022-01-04T12:41:28.474" v="5046" actId="1076"/>
          <ac:picMkLst>
            <pc:docMk/>
            <pc:sldMk cId="905847647" sldId="285"/>
            <ac:picMk id="6" creationId="{CA3F9053-E69F-4E26-B47C-3A203CCD1B87}"/>
          </ac:picMkLst>
        </pc:picChg>
      </pc:sldChg>
      <pc:sldChg chg="addSp delSp modSp new del mod ord">
        <pc:chgData name="Marianne Aasgaard" userId="17254ab3-0d6d-4dcf-a1e9-3a1e64a5e6c7" providerId="ADAL" clId="{C1628F59-443E-4BD9-8FCC-AFDB16D257A5}" dt="2022-01-05T12:36:56.056" v="6563" actId="47"/>
        <pc:sldMkLst>
          <pc:docMk/>
          <pc:sldMk cId="264392410" sldId="286"/>
        </pc:sldMkLst>
        <pc:picChg chg="add del mod">
          <ac:chgData name="Marianne Aasgaard" userId="17254ab3-0d6d-4dcf-a1e9-3a1e64a5e6c7" providerId="ADAL" clId="{C1628F59-443E-4BD9-8FCC-AFDB16D257A5}" dt="2022-01-04T12:40:09.976" v="5029" actId="21"/>
          <ac:picMkLst>
            <pc:docMk/>
            <pc:sldMk cId="264392410" sldId="286"/>
            <ac:picMk id="2" creationId="{319F60ED-BBB3-47D0-B5D5-675F6E37D7EA}"/>
          </ac:picMkLst>
        </pc:picChg>
      </pc:sldChg>
      <pc:sldChg chg="addSp modSp new mod modAnim modNotesTx">
        <pc:chgData name="Marianne Aasgaard" userId="17254ab3-0d6d-4dcf-a1e9-3a1e64a5e6c7" providerId="ADAL" clId="{C1628F59-443E-4BD9-8FCC-AFDB16D257A5}" dt="2022-01-12T07:31:26.943" v="10271" actId="20577"/>
        <pc:sldMkLst>
          <pc:docMk/>
          <pc:sldMk cId="3454810818" sldId="287"/>
        </pc:sldMkLst>
        <pc:spChg chg="add mod">
          <ac:chgData name="Marianne Aasgaard" userId="17254ab3-0d6d-4dcf-a1e9-3a1e64a5e6c7" providerId="ADAL" clId="{C1628F59-443E-4BD9-8FCC-AFDB16D257A5}" dt="2022-01-11T13:09:08.672" v="8600" actId="14100"/>
          <ac:spMkLst>
            <pc:docMk/>
            <pc:sldMk cId="3454810818" sldId="287"/>
            <ac:spMk id="3" creationId="{4CD5F4C6-D836-42FE-A730-C1A98383A308}"/>
          </ac:spMkLst>
        </pc:spChg>
        <pc:picChg chg="add mod">
          <ac:chgData name="Marianne Aasgaard" userId="17254ab3-0d6d-4dcf-a1e9-3a1e64a5e6c7" providerId="ADAL" clId="{C1628F59-443E-4BD9-8FCC-AFDB16D257A5}" dt="2022-01-04T13:33:25.113" v="5950" actId="1076"/>
          <ac:picMkLst>
            <pc:docMk/>
            <pc:sldMk cId="3454810818" sldId="287"/>
            <ac:picMk id="2" creationId="{586A6383-6CED-4448-A099-614D69E3CEAB}"/>
          </ac:picMkLst>
        </pc:picChg>
      </pc:sldChg>
      <pc:sldChg chg="modSp mod">
        <pc:chgData name="Marianne Aasgaard" userId="17254ab3-0d6d-4dcf-a1e9-3a1e64a5e6c7" providerId="ADAL" clId="{C1628F59-443E-4BD9-8FCC-AFDB16D257A5}" dt="2022-01-12T07:32:32.599" v="10290" actId="20577"/>
        <pc:sldMkLst>
          <pc:docMk/>
          <pc:sldMk cId="919050080" sldId="288"/>
        </pc:sldMkLst>
        <pc:spChg chg="mod">
          <ac:chgData name="Marianne Aasgaard" userId="17254ab3-0d6d-4dcf-a1e9-3a1e64a5e6c7" providerId="ADAL" clId="{C1628F59-443E-4BD9-8FCC-AFDB16D257A5}" dt="2022-01-12T07:32:32.599" v="10290" actId="20577"/>
          <ac:spMkLst>
            <pc:docMk/>
            <pc:sldMk cId="919050080" sldId="288"/>
            <ac:spMk id="8" creationId="{BB18334B-7D0D-49AA-8AD1-1B5F2BC16D27}"/>
          </ac:spMkLst>
        </pc:spChg>
      </pc:sldChg>
      <pc:sldChg chg="modSp mod">
        <pc:chgData name="Marianne Aasgaard" userId="17254ab3-0d6d-4dcf-a1e9-3a1e64a5e6c7" providerId="ADAL" clId="{C1628F59-443E-4BD9-8FCC-AFDB16D257A5}" dt="2022-01-12T07:33:07.735" v="10311" actId="108"/>
        <pc:sldMkLst>
          <pc:docMk/>
          <pc:sldMk cId="2850693071" sldId="289"/>
        </pc:sldMkLst>
        <pc:spChg chg="mod">
          <ac:chgData name="Marianne Aasgaard" userId="17254ab3-0d6d-4dcf-a1e9-3a1e64a5e6c7" providerId="ADAL" clId="{C1628F59-443E-4BD9-8FCC-AFDB16D257A5}" dt="2022-01-12T07:32:40.397" v="10308" actId="20577"/>
          <ac:spMkLst>
            <pc:docMk/>
            <pc:sldMk cId="2850693071" sldId="289"/>
            <ac:spMk id="2" creationId="{71D057EA-49C6-4932-AB52-050A714C83B7}"/>
          </ac:spMkLst>
        </pc:spChg>
        <pc:spChg chg="mod">
          <ac:chgData name="Marianne Aasgaard" userId="17254ab3-0d6d-4dcf-a1e9-3a1e64a5e6c7" providerId="ADAL" clId="{C1628F59-443E-4BD9-8FCC-AFDB16D257A5}" dt="2022-01-12T07:33:07.735" v="10311" actId="108"/>
          <ac:spMkLst>
            <pc:docMk/>
            <pc:sldMk cId="2850693071" sldId="289"/>
            <ac:spMk id="4" creationId="{89B9D9ED-6BA2-401B-8D74-2C8099BA2367}"/>
          </ac:spMkLst>
        </pc:spChg>
      </pc:sldChg>
      <pc:sldChg chg="modSp add mod modNotesTx">
        <pc:chgData name="Marianne Aasgaard" userId="17254ab3-0d6d-4dcf-a1e9-3a1e64a5e6c7" providerId="ADAL" clId="{C1628F59-443E-4BD9-8FCC-AFDB16D257A5}" dt="2022-01-12T07:58:32.595" v="10688" actId="20577"/>
        <pc:sldMkLst>
          <pc:docMk/>
          <pc:sldMk cId="228316172" sldId="290"/>
        </pc:sldMkLst>
        <pc:spChg chg="mod">
          <ac:chgData name="Marianne Aasgaard" userId="17254ab3-0d6d-4dcf-a1e9-3a1e64a5e6c7" providerId="ADAL" clId="{C1628F59-443E-4BD9-8FCC-AFDB16D257A5}" dt="2022-01-05T12:44:12.327" v="6842" actId="20577"/>
          <ac:spMkLst>
            <pc:docMk/>
            <pc:sldMk cId="228316172" sldId="290"/>
            <ac:spMk id="4" creationId="{2DCAB975-932B-4AC4-BCF2-E4C4D83830CA}"/>
          </ac:spMkLst>
        </pc:spChg>
        <pc:spChg chg="mod">
          <ac:chgData name="Marianne Aasgaard" userId="17254ab3-0d6d-4dcf-a1e9-3a1e64a5e6c7" providerId="ADAL" clId="{C1628F59-443E-4BD9-8FCC-AFDB16D257A5}" dt="2022-01-07T14:51:31.321" v="8173" actId="20577"/>
          <ac:spMkLst>
            <pc:docMk/>
            <pc:sldMk cId="228316172" sldId="290"/>
            <ac:spMk id="5" creationId="{FC6228DA-C0AB-48E2-91D1-4996DC6E1595}"/>
          </ac:spMkLst>
        </pc:spChg>
      </pc:sldChg>
      <pc:sldChg chg="modSp mod">
        <pc:chgData name="Marianne Aasgaard" userId="17254ab3-0d6d-4dcf-a1e9-3a1e64a5e6c7" providerId="ADAL" clId="{C1628F59-443E-4BD9-8FCC-AFDB16D257A5}" dt="2022-01-11T14:34:44.634" v="9851" actId="1076"/>
        <pc:sldMkLst>
          <pc:docMk/>
          <pc:sldMk cId="472677452" sldId="291"/>
        </pc:sldMkLst>
        <pc:spChg chg="mod">
          <ac:chgData name="Marianne Aasgaard" userId="17254ab3-0d6d-4dcf-a1e9-3a1e64a5e6c7" providerId="ADAL" clId="{C1628F59-443E-4BD9-8FCC-AFDB16D257A5}" dt="2022-01-10T14:41:54.187" v="8181" actId="20577"/>
          <ac:spMkLst>
            <pc:docMk/>
            <pc:sldMk cId="472677452" sldId="291"/>
            <ac:spMk id="4" creationId="{B1C4479E-2D98-41E8-956C-2E0DE26C7EBC}"/>
          </ac:spMkLst>
        </pc:spChg>
        <pc:spChg chg="mod">
          <ac:chgData name="Marianne Aasgaard" userId="17254ab3-0d6d-4dcf-a1e9-3a1e64a5e6c7" providerId="ADAL" clId="{C1628F59-443E-4BD9-8FCC-AFDB16D257A5}" dt="2022-01-11T14:34:44.634" v="9851" actId="1076"/>
          <ac:spMkLst>
            <pc:docMk/>
            <pc:sldMk cId="472677452" sldId="291"/>
            <ac:spMk id="5" creationId="{381408A4-02E1-440C-86DB-3173909F7752}"/>
          </ac:spMkLst>
        </pc:spChg>
      </pc:sldChg>
      <pc:sldChg chg="addSp modSp new mod modClrScheme chgLayout modNotesTx">
        <pc:chgData name="Marianne Aasgaard" userId="17254ab3-0d6d-4dcf-a1e9-3a1e64a5e6c7" providerId="ADAL" clId="{C1628F59-443E-4BD9-8FCC-AFDB16D257A5}" dt="2022-01-12T07:48:28.004" v="10674" actId="20577"/>
        <pc:sldMkLst>
          <pc:docMk/>
          <pc:sldMk cId="2265606504" sldId="292"/>
        </pc:sldMkLst>
        <pc:spChg chg="add mod">
          <ac:chgData name="Marianne Aasgaard" userId="17254ab3-0d6d-4dcf-a1e9-3a1e64a5e6c7" providerId="ADAL" clId="{C1628F59-443E-4BD9-8FCC-AFDB16D257A5}" dt="2022-01-11T13:29:52.504" v="9722" actId="26606"/>
          <ac:spMkLst>
            <pc:docMk/>
            <pc:sldMk cId="2265606504" sldId="292"/>
            <ac:spMk id="71" creationId="{1B5EF095-68A7-4DF1-AE4E-96A1E4D8E7DC}"/>
          </ac:spMkLst>
        </pc:spChg>
        <pc:picChg chg="add mod">
          <ac:chgData name="Marianne Aasgaard" userId="17254ab3-0d6d-4dcf-a1e9-3a1e64a5e6c7" providerId="ADAL" clId="{C1628F59-443E-4BD9-8FCC-AFDB16D257A5}" dt="2022-01-11T14:36:56.298" v="9903" actId="1076"/>
          <ac:picMkLst>
            <pc:docMk/>
            <pc:sldMk cId="2265606504" sldId="292"/>
            <ac:picMk id="1026" creationId="{C6C8623E-CDE2-42DC-8F4E-05C7F28B2925}"/>
          </ac:picMkLst>
        </pc:picChg>
      </pc:sldChg>
    </pc:docChg>
  </pc:docChgLst>
  <pc:docChgLst>
    <pc:chgData name="Kristine Eide" userId="d80ab47a-0265-493c-be35-c5ba62e88f58" providerId="ADAL" clId="{4C81C434-428F-41D5-B7BB-BEF7BADF94FD}"/>
    <pc:docChg chg="undo custSel addSld delSld modSld sldOrd modNotesMaster">
      <pc:chgData name="Kristine Eide" userId="d80ab47a-0265-493c-be35-c5ba62e88f58" providerId="ADAL" clId="{4C81C434-428F-41D5-B7BB-BEF7BADF94FD}" dt="2022-01-12T07:36:40.293" v="10386" actId="20577"/>
      <pc:docMkLst>
        <pc:docMk/>
      </pc:docMkLst>
      <pc:sldChg chg="modSp mod modCm modNotesTx">
        <pc:chgData name="Kristine Eide" userId="d80ab47a-0265-493c-be35-c5ba62e88f58" providerId="ADAL" clId="{4C81C434-428F-41D5-B7BB-BEF7BADF94FD}" dt="2022-01-11T16:27:07.538" v="10213" actId="20577"/>
        <pc:sldMkLst>
          <pc:docMk/>
          <pc:sldMk cId="3539155883" sldId="264"/>
        </pc:sldMkLst>
        <pc:spChg chg="mod">
          <ac:chgData name="Kristine Eide" userId="d80ab47a-0265-493c-be35-c5ba62e88f58" providerId="ADAL" clId="{4C81C434-428F-41D5-B7BB-BEF7BADF94FD}" dt="2022-01-07T11:57:28.822" v="1999" actId="27636"/>
          <ac:spMkLst>
            <pc:docMk/>
            <pc:sldMk cId="3539155883" sldId="264"/>
            <ac:spMk id="5" creationId="{FC6228DA-C0AB-48E2-91D1-4996DC6E1595}"/>
          </ac:spMkLst>
        </pc:spChg>
        <pc:picChg chg="mod">
          <ac:chgData name="Kristine Eide" userId="d80ab47a-0265-493c-be35-c5ba62e88f58" providerId="ADAL" clId="{4C81C434-428F-41D5-B7BB-BEF7BADF94FD}" dt="2022-01-03T13:24:59.282" v="469" actId="962"/>
          <ac:picMkLst>
            <pc:docMk/>
            <pc:sldMk cId="3539155883" sldId="264"/>
            <ac:picMk id="2" creationId="{EF1FB988-1204-4AEF-BA4E-8596724D61E5}"/>
          </ac:picMkLst>
        </pc:picChg>
      </pc:sldChg>
      <pc:sldChg chg="modSp mod">
        <pc:chgData name="Kristine Eide" userId="d80ab47a-0265-493c-be35-c5ba62e88f58" providerId="ADAL" clId="{4C81C434-428F-41D5-B7BB-BEF7BADF94FD}" dt="2022-01-03T11:36:39.595" v="5" actId="20577"/>
        <pc:sldMkLst>
          <pc:docMk/>
          <pc:sldMk cId="3648325332" sldId="274"/>
        </pc:sldMkLst>
        <pc:spChg chg="mod">
          <ac:chgData name="Kristine Eide" userId="d80ab47a-0265-493c-be35-c5ba62e88f58" providerId="ADAL" clId="{4C81C434-428F-41D5-B7BB-BEF7BADF94FD}" dt="2022-01-03T11:36:39.595" v="5" actId="20577"/>
          <ac:spMkLst>
            <pc:docMk/>
            <pc:sldMk cId="3648325332" sldId="274"/>
            <ac:spMk id="4" creationId="{2DCAB975-932B-4AC4-BCF2-E4C4D83830CA}"/>
          </ac:spMkLst>
        </pc:spChg>
        <pc:spChg chg="mod">
          <ac:chgData name="Kristine Eide" userId="d80ab47a-0265-493c-be35-c5ba62e88f58" providerId="ADAL" clId="{4C81C434-428F-41D5-B7BB-BEF7BADF94FD}" dt="2022-01-03T11:36:27.427" v="2" actId="21"/>
          <ac:spMkLst>
            <pc:docMk/>
            <pc:sldMk cId="3648325332" sldId="274"/>
            <ac:spMk id="5" creationId="{FC6228DA-C0AB-48E2-91D1-4996DC6E1595}"/>
          </ac:spMkLst>
        </pc:spChg>
      </pc:sldChg>
      <pc:sldChg chg="modNotesTx">
        <pc:chgData name="Kristine Eide" userId="d80ab47a-0265-493c-be35-c5ba62e88f58" providerId="ADAL" clId="{4C81C434-428F-41D5-B7BB-BEF7BADF94FD}" dt="2022-01-03T11:43:03.418" v="30" actId="20577"/>
        <pc:sldMkLst>
          <pc:docMk/>
          <pc:sldMk cId="2685476283" sldId="275"/>
        </pc:sldMkLst>
      </pc:sldChg>
      <pc:sldChg chg="addSp delSp modSp mod modClrScheme chgLayout modNotesTx">
        <pc:chgData name="Kristine Eide" userId="d80ab47a-0265-493c-be35-c5ba62e88f58" providerId="ADAL" clId="{4C81C434-428F-41D5-B7BB-BEF7BADF94FD}" dt="2022-01-12T07:34:49.602" v="10222" actId="20577"/>
        <pc:sldMkLst>
          <pc:docMk/>
          <pc:sldMk cId="2638761002" sldId="279"/>
        </pc:sldMkLst>
        <pc:spChg chg="mod">
          <ac:chgData name="Kristine Eide" userId="d80ab47a-0265-493c-be35-c5ba62e88f58" providerId="ADAL" clId="{4C81C434-428F-41D5-B7BB-BEF7BADF94FD}" dt="2022-01-03T13:18:55.259" v="220" actId="26606"/>
          <ac:spMkLst>
            <pc:docMk/>
            <pc:sldMk cId="2638761002" sldId="279"/>
            <ac:spMk id="4" creationId="{2DCAB975-932B-4AC4-BCF2-E4C4D83830CA}"/>
          </ac:spMkLst>
        </pc:spChg>
        <pc:spChg chg="mod">
          <ac:chgData name="Kristine Eide" userId="d80ab47a-0265-493c-be35-c5ba62e88f58" providerId="ADAL" clId="{4C81C434-428F-41D5-B7BB-BEF7BADF94FD}" dt="2022-01-11T15:28:07.408" v="6057" actId="20577"/>
          <ac:spMkLst>
            <pc:docMk/>
            <pc:sldMk cId="2638761002" sldId="279"/>
            <ac:spMk id="5" creationId="{FC6228DA-C0AB-48E2-91D1-4996DC6E1595}"/>
          </ac:spMkLst>
        </pc:spChg>
        <pc:spChg chg="add del mod">
          <ac:chgData name="Kristine Eide" userId="d80ab47a-0265-493c-be35-c5ba62e88f58" providerId="ADAL" clId="{4C81C434-428F-41D5-B7BB-BEF7BADF94FD}" dt="2022-01-11T15:00:46.909" v="5403" actId="478"/>
          <ac:spMkLst>
            <pc:docMk/>
            <pc:sldMk cId="2638761002" sldId="279"/>
            <ac:spMk id="8" creationId="{A5892E01-897F-4C9E-95BB-780338AC8C17}"/>
          </ac:spMkLst>
        </pc:spChg>
        <pc:spChg chg="add del mod">
          <ac:chgData name="Kristine Eide" userId="d80ab47a-0265-493c-be35-c5ba62e88f58" providerId="ADAL" clId="{4C81C434-428F-41D5-B7BB-BEF7BADF94FD}" dt="2022-01-03T13:22:47.308" v="221" actId="931"/>
          <ac:spMkLst>
            <pc:docMk/>
            <pc:sldMk cId="2638761002" sldId="279"/>
            <ac:spMk id="10" creationId="{B27704B8-9ACE-44C4-AE5D-B684CE92DAB1}"/>
          </ac:spMkLst>
        </pc:spChg>
        <pc:picChg chg="add del mod">
          <ac:chgData name="Kristine Eide" userId="d80ab47a-0265-493c-be35-c5ba62e88f58" providerId="ADAL" clId="{4C81C434-428F-41D5-B7BB-BEF7BADF94FD}" dt="2022-01-11T15:00:44.217" v="5402" actId="478"/>
          <ac:picMkLst>
            <pc:docMk/>
            <pc:sldMk cId="2638761002" sldId="279"/>
            <ac:picMk id="3" creationId="{E427FCCE-571D-49D6-B353-8610E5198AD6}"/>
          </ac:picMkLst>
        </pc:picChg>
        <pc:picChg chg="add mod modCrop">
          <ac:chgData name="Kristine Eide" userId="d80ab47a-0265-493c-be35-c5ba62e88f58" providerId="ADAL" clId="{4C81C434-428F-41D5-B7BB-BEF7BADF94FD}" dt="2022-01-11T15:00:53.459" v="5404" actId="1076"/>
          <ac:picMkLst>
            <pc:docMk/>
            <pc:sldMk cId="2638761002" sldId="279"/>
            <ac:picMk id="6" creationId="{267AAA09-F0D9-4222-8528-B94AFA05555D}"/>
          </ac:picMkLst>
        </pc:picChg>
      </pc:sldChg>
      <pc:sldChg chg="modSp mod">
        <pc:chgData name="Kristine Eide" userId="d80ab47a-0265-493c-be35-c5ba62e88f58" providerId="ADAL" clId="{4C81C434-428F-41D5-B7BB-BEF7BADF94FD}" dt="2022-01-04T21:29:04.015" v="1433" actId="14100"/>
        <pc:sldMkLst>
          <pc:docMk/>
          <pc:sldMk cId="1723720163" sldId="281"/>
        </pc:sldMkLst>
        <pc:picChg chg="mod">
          <ac:chgData name="Kristine Eide" userId="d80ab47a-0265-493c-be35-c5ba62e88f58" providerId="ADAL" clId="{4C81C434-428F-41D5-B7BB-BEF7BADF94FD}" dt="2022-01-04T21:28:58.600" v="1432" actId="14100"/>
          <ac:picMkLst>
            <pc:docMk/>
            <pc:sldMk cId="1723720163" sldId="281"/>
            <ac:picMk id="3" creationId="{CDCCB568-829A-4240-BE23-FBA3F1CFA333}"/>
          </ac:picMkLst>
        </pc:picChg>
        <pc:picChg chg="mod">
          <ac:chgData name="Kristine Eide" userId="d80ab47a-0265-493c-be35-c5ba62e88f58" providerId="ADAL" clId="{4C81C434-428F-41D5-B7BB-BEF7BADF94FD}" dt="2022-01-04T21:29:04.015" v="1433" actId="14100"/>
          <ac:picMkLst>
            <pc:docMk/>
            <pc:sldMk cId="1723720163" sldId="281"/>
            <ac:picMk id="7" creationId="{34E2DFAA-B5D4-45EE-BB7F-DCE8FEA144ED}"/>
          </ac:picMkLst>
        </pc:picChg>
      </pc:sldChg>
      <pc:sldChg chg="addSp delSp modSp new mod modNotesTx">
        <pc:chgData name="Kristine Eide" userId="d80ab47a-0265-493c-be35-c5ba62e88f58" providerId="ADAL" clId="{4C81C434-428F-41D5-B7BB-BEF7BADF94FD}" dt="2022-01-12T07:36:22.453" v="10369" actId="5793"/>
        <pc:sldMkLst>
          <pc:docMk/>
          <pc:sldMk cId="455879896" sldId="282"/>
        </pc:sldMkLst>
        <pc:spChg chg="mod">
          <ac:chgData name="Kristine Eide" userId="d80ab47a-0265-493c-be35-c5ba62e88f58" providerId="ADAL" clId="{4C81C434-428F-41D5-B7BB-BEF7BADF94FD}" dt="2022-01-03T13:31:50.008" v="645" actId="20577"/>
          <ac:spMkLst>
            <pc:docMk/>
            <pc:sldMk cId="455879896" sldId="282"/>
            <ac:spMk id="2" creationId="{71D057EA-49C6-4932-AB52-050A714C83B7}"/>
          </ac:spMkLst>
        </pc:spChg>
        <pc:spChg chg="del">
          <ac:chgData name="Kristine Eide" userId="d80ab47a-0265-493c-be35-c5ba62e88f58" providerId="ADAL" clId="{4C81C434-428F-41D5-B7BB-BEF7BADF94FD}" dt="2022-01-03T13:42:32.663" v="672" actId="931"/>
          <ac:spMkLst>
            <pc:docMk/>
            <pc:sldMk cId="455879896" sldId="282"/>
            <ac:spMk id="3" creationId="{43D42556-E07A-4BDC-8F29-7993398846C1}"/>
          </ac:spMkLst>
        </pc:spChg>
        <pc:spChg chg="mod">
          <ac:chgData name="Kristine Eide" userId="d80ab47a-0265-493c-be35-c5ba62e88f58" providerId="ADAL" clId="{4C81C434-428F-41D5-B7BB-BEF7BADF94FD}" dt="2022-01-11T16:08:41.105" v="8545" actId="20577"/>
          <ac:spMkLst>
            <pc:docMk/>
            <pc:sldMk cId="455879896" sldId="282"/>
            <ac:spMk id="4" creationId="{89B9D9ED-6BA2-401B-8D74-2C8099BA2367}"/>
          </ac:spMkLst>
        </pc:spChg>
        <pc:spChg chg="add del mod">
          <ac:chgData name="Kristine Eide" userId="d80ab47a-0265-493c-be35-c5ba62e88f58" providerId="ADAL" clId="{4C81C434-428F-41D5-B7BB-BEF7BADF94FD}" dt="2022-01-05T10:05:24.603" v="1574" actId="478"/>
          <ac:spMkLst>
            <pc:docMk/>
            <pc:sldMk cId="455879896" sldId="282"/>
            <ac:spMk id="8" creationId="{DCBE2F09-2443-45A5-8C61-A50084EE3EE4}"/>
          </ac:spMkLst>
        </pc:spChg>
        <pc:spChg chg="add mod">
          <ac:chgData name="Kristine Eide" userId="d80ab47a-0265-493c-be35-c5ba62e88f58" providerId="ADAL" clId="{4C81C434-428F-41D5-B7BB-BEF7BADF94FD}" dt="2022-01-05T10:06:23.120" v="1589" actId="313"/>
          <ac:spMkLst>
            <pc:docMk/>
            <pc:sldMk cId="455879896" sldId="282"/>
            <ac:spMk id="9" creationId="{AD511D9E-C01C-4672-8DDE-3822A9586046}"/>
          </ac:spMkLst>
        </pc:spChg>
        <pc:picChg chg="add del mod">
          <ac:chgData name="Kristine Eide" userId="d80ab47a-0265-493c-be35-c5ba62e88f58" providerId="ADAL" clId="{4C81C434-428F-41D5-B7BB-BEF7BADF94FD}" dt="2022-01-05T10:05:18.763" v="1573" actId="478"/>
          <ac:picMkLst>
            <pc:docMk/>
            <pc:sldMk cId="455879896" sldId="282"/>
            <ac:picMk id="6" creationId="{18F5A33D-3F89-4580-A2DF-20B3EFE064DF}"/>
          </ac:picMkLst>
        </pc:picChg>
      </pc:sldChg>
      <pc:sldChg chg="modSp del mod">
        <pc:chgData name="Kristine Eide" userId="d80ab47a-0265-493c-be35-c5ba62e88f58" providerId="ADAL" clId="{4C81C434-428F-41D5-B7BB-BEF7BADF94FD}" dt="2022-01-03T11:36:34.832" v="4" actId="47"/>
        <pc:sldMkLst>
          <pc:docMk/>
          <pc:sldMk cId="1381577832" sldId="282"/>
        </pc:sldMkLst>
        <pc:spChg chg="mod">
          <ac:chgData name="Kristine Eide" userId="d80ab47a-0265-493c-be35-c5ba62e88f58" providerId="ADAL" clId="{4C81C434-428F-41D5-B7BB-BEF7BADF94FD}" dt="2022-01-03T11:36:16.150" v="0" actId="21"/>
          <ac:spMkLst>
            <pc:docMk/>
            <pc:sldMk cId="1381577832" sldId="282"/>
            <ac:spMk id="3" creationId="{1FC7597C-0DA8-4313-A4D6-2A4FEE1288EB}"/>
          </ac:spMkLst>
        </pc:spChg>
      </pc:sldChg>
      <pc:sldChg chg="addSp delSp modSp new mod">
        <pc:chgData name="Kristine Eide" userId="d80ab47a-0265-493c-be35-c5ba62e88f58" providerId="ADAL" clId="{4C81C434-428F-41D5-B7BB-BEF7BADF94FD}" dt="2022-01-03T13:36:40.684" v="671" actId="1076"/>
        <pc:sldMkLst>
          <pc:docMk/>
          <pc:sldMk cId="2428531184" sldId="283"/>
        </pc:sldMkLst>
        <pc:spChg chg="mod">
          <ac:chgData name="Kristine Eide" userId="d80ab47a-0265-493c-be35-c5ba62e88f58" providerId="ADAL" clId="{4C81C434-428F-41D5-B7BB-BEF7BADF94FD}" dt="2022-01-03T13:34:46.645" v="655" actId="20577"/>
          <ac:spMkLst>
            <pc:docMk/>
            <pc:sldMk cId="2428531184" sldId="283"/>
            <ac:spMk id="2" creationId="{7E6CEC13-38E7-4716-AF6F-DED44D05E86D}"/>
          </ac:spMkLst>
        </pc:spChg>
        <pc:spChg chg="del">
          <ac:chgData name="Kristine Eide" userId="d80ab47a-0265-493c-be35-c5ba62e88f58" providerId="ADAL" clId="{4C81C434-428F-41D5-B7BB-BEF7BADF94FD}" dt="2022-01-03T13:34:53.483" v="656" actId="931"/>
          <ac:spMkLst>
            <pc:docMk/>
            <pc:sldMk cId="2428531184" sldId="283"/>
            <ac:spMk id="3" creationId="{CA2BA686-155C-4EA8-9628-99E8C8CC6845}"/>
          </ac:spMkLst>
        </pc:spChg>
        <pc:spChg chg="add del">
          <ac:chgData name="Kristine Eide" userId="d80ab47a-0265-493c-be35-c5ba62e88f58" providerId="ADAL" clId="{4C81C434-428F-41D5-B7BB-BEF7BADF94FD}" dt="2022-01-03T13:35:12.825" v="660" actId="22"/>
          <ac:spMkLst>
            <pc:docMk/>
            <pc:sldMk cId="2428531184" sldId="283"/>
            <ac:spMk id="8" creationId="{5EA7AB9A-D337-469E-BB55-C145A00DD554}"/>
          </ac:spMkLst>
        </pc:spChg>
        <pc:picChg chg="add mod modCrop">
          <ac:chgData name="Kristine Eide" userId="d80ab47a-0265-493c-be35-c5ba62e88f58" providerId="ADAL" clId="{4C81C434-428F-41D5-B7BB-BEF7BADF94FD}" dt="2022-01-03T13:36:40.684" v="671" actId="1076"/>
          <ac:picMkLst>
            <pc:docMk/>
            <pc:sldMk cId="2428531184" sldId="283"/>
            <ac:picMk id="6" creationId="{82F131F3-213F-4A66-B82D-FF894D868EAC}"/>
          </ac:picMkLst>
        </pc:picChg>
      </pc:sldChg>
      <pc:sldChg chg="modNotesTx">
        <pc:chgData name="Kristine Eide" userId="d80ab47a-0265-493c-be35-c5ba62e88f58" providerId="ADAL" clId="{4C81C434-428F-41D5-B7BB-BEF7BADF94FD}" dt="2022-01-05T08:07:34.010" v="1447" actId="20577"/>
        <pc:sldMkLst>
          <pc:docMk/>
          <pc:sldMk cId="905847647" sldId="285"/>
        </pc:sldMkLst>
      </pc:sldChg>
      <pc:sldChg chg="addSp delSp modSp new mod ord modNotesTx">
        <pc:chgData name="Kristine Eide" userId="d80ab47a-0265-493c-be35-c5ba62e88f58" providerId="ADAL" clId="{4C81C434-428F-41D5-B7BB-BEF7BADF94FD}" dt="2022-01-12T07:35:40.209" v="10279" actId="20577"/>
        <pc:sldMkLst>
          <pc:docMk/>
          <pc:sldMk cId="919050080" sldId="288"/>
        </pc:sldMkLst>
        <pc:spChg chg="del mod">
          <ac:chgData name="Kristine Eide" userId="d80ab47a-0265-493c-be35-c5ba62e88f58" providerId="ADAL" clId="{4C81C434-428F-41D5-B7BB-BEF7BADF94FD}" dt="2022-01-11T15:34:52.667" v="6667" actId="478"/>
          <ac:spMkLst>
            <pc:docMk/>
            <pc:sldMk cId="919050080" sldId="288"/>
            <ac:spMk id="2" creationId="{04A5CCC0-A3A1-4B8B-BD0C-0D74674D55CA}"/>
          </ac:spMkLst>
        </pc:spChg>
        <pc:spChg chg="del">
          <ac:chgData name="Kristine Eide" userId="d80ab47a-0265-493c-be35-c5ba62e88f58" providerId="ADAL" clId="{4C81C434-428F-41D5-B7BB-BEF7BADF94FD}" dt="2022-01-04T21:13:33.317" v="936" actId="478"/>
          <ac:spMkLst>
            <pc:docMk/>
            <pc:sldMk cId="919050080" sldId="288"/>
            <ac:spMk id="3" creationId="{F55EC38A-61BB-4BBA-9AAD-E20754B4F38E}"/>
          </ac:spMkLst>
        </pc:spChg>
        <pc:spChg chg="mod">
          <ac:chgData name="Kristine Eide" userId="d80ab47a-0265-493c-be35-c5ba62e88f58" providerId="ADAL" clId="{4C81C434-428F-41D5-B7BB-BEF7BADF94FD}" dt="2022-01-11T15:41:20.797" v="6959"/>
          <ac:spMkLst>
            <pc:docMk/>
            <pc:sldMk cId="919050080" sldId="288"/>
            <ac:spMk id="4" creationId="{B1C4479E-2D98-41E8-956C-2E0DE26C7EBC}"/>
          </ac:spMkLst>
        </pc:spChg>
        <pc:spChg chg="add mod">
          <ac:chgData name="Kristine Eide" userId="d80ab47a-0265-493c-be35-c5ba62e88f58" providerId="ADAL" clId="{4C81C434-428F-41D5-B7BB-BEF7BADF94FD}" dt="2022-01-11T13:52:35.274" v="4938" actId="21"/>
          <ac:spMkLst>
            <pc:docMk/>
            <pc:sldMk cId="919050080" sldId="288"/>
            <ac:spMk id="5" creationId="{381408A4-02E1-440C-86DB-3173909F7752}"/>
          </ac:spMkLst>
        </pc:spChg>
        <pc:spChg chg="add del mod">
          <ac:chgData name="Kristine Eide" userId="d80ab47a-0265-493c-be35-c5ba62e88f58" providerId="ADAL" clId="{4C81C434-428F-41D5-B7BB-BEF7BADF94FD}" dt="2022-01-11T15:34:50.762" v="6666"/>
          <ac:spMkLst>
            <pc:docMk/>
            <pc:sldMk cId="919050080" sldId="288"/>
            <ac:spMk id="6" creationId="{2138C1A4-77FC-4B22-979B-11665ACB2AE5}"/>
          </ac:spMkLst>
        </pc:spChg>
        <pc:spChg chg="add del mod">
          <ac:chgData name="Kristine Eide" userId="d80ab47a-0265-493c-be35-c5ba62e88f58" providerId="ADAL" clId="{4C81C434-428F-41D5-B7BB-BEF7BADF94FD}" dt="2022-01-07T13:06:13.540" v="2336"/>
          <ac:spMkLst>
            <pc:docMk/>
            <pc:sldMk cId="919050080" sldId="288"/>
            <ac:spMk id="6" creationId="{99892BA9-0D7A-46AE-BAAA-C5F54C8F70AC}"/>
          </ac:spMkLst>
        </pc:spChg>
        <pc:spChg chg="add mod">
          <ac:chgData name="Kristine Eide" userId="d80ab47a-0265-493c-be35-c5ba62e88f58" providerId="ADAL" clId="{4C81C434-428F-41D5-B7BB-BEF7BADF94FD}" dt="2022-01-11T15:41:29.973" v="6963" actId="313"/>
          <ac:spMkLst>
            <pc:docMk/>
            <pc:sldMk cId="919050080" sldId="288"/>
            <ac:spMk id="7" creationId="{A664637D-9A7F-48FB-B27E-810C26766527}"/>
          </ac:spMkLst>
        </pc:spChg>
        <pc:spChg chg="add mod">
          <ac:chgData name="Kristine Eide" userId="d80ab47a-0265-493c-be35-c5ba62e88f58" providerId="ADAL" clId="{4C81C434-428F-41D5-B7BB-BEF7BADF94FD}" dt="2022-01-11T15:35:07.264" v="6672" actId="27636"/>
          <ac:spMkLst>
            <pc:docMk/>
            <pc:sldMk cId="919050080" sldId="288"/>
            <ac:spMk id="8" creationId="{BB18334B-7D0D-49AA-8AD1-1B5F2BC16D27}"/>
          </ac:spMkLst>
        </pc:spChg>
        <pc:spChg chg="add mod">
          <ac:chgData name="Kristine Eide" userId="d80ab47a-0265-493c-be35-c5ba62e88f58" providerId="ADAL" clId="{4C81C434-428F-41D5-B7BB-BEF7BADF94FD}" dt="2022-01-11T15:35:05.774" v="6670" actId="21"/>
          <ac:spMkLst>
            <pc:docMk/>
            <pc:sldMk cId="919050080" sldId="288"/>
            <ac:spMk id="9" creationId="{38896930-20B6-48BB-A1FA-9D5D4906F43D}"/>
          </ac:spMkLst>
        </pc:spChg>
      </pc:sldChg>
      <pc:sldChg chg="modSp add mod modNotesTx">
        <pc:chgData name="Kristine Eide" userId="d80ab47a-0265-493c-be35-c5ba62e88f58" providerId="ADAL" clId="{4C81C434-428F-41D5-B7BB-BEF7BADF94FD}" dt="2022-01-12T07:36:40.293" v="10386" actId="20577"/>
        <pc:sldMkLst>
          <pc:docMk/>
          <pc:sldMk cId="2850693071" sldId="289"/>
        </pc:sldMkLst>
        <pc:spChg chg="mod">
          <ac:chgData name="Kristine Eide" userId="d80ab47a-0265-493c-be35-c5ba62e88f58" providerId="ADAL" clId="{4C81C434-428F-41D5-B7BB-BEF7BADF94FD}" dt="2022-01-11T14:38:49.986" v="5054" actId="20577"/>
          <ac:spMkLst>
            <pc:docMk/>
            <pc:sldMk cId="2850693071" sldId="289"/>
            <ac:spMk id="4" creationId="{89B9D9ED-6BA2-401B-8D74-2C8099BA2367}"/>
          </ac:spMkLst>
        </pc:spChg>
      </pc:sldChg>
      <pc:sldChg chg="modSp add mod modNotesTx">
        <pc:chgData name="Kristine Eide" userId="d80ab47a-0265-493c-be35-c5ba62e88f58" providerId="ADAL" clId="{4C81C434-428F-41D5-B7BB-BEF7BADF94FD}" dt="2022-01-11T16:24:18.499" v="10203" actId="20577"/>
        <pc:sldMkLst>
          <pc:docMk/>
          <pc:sldMk cId="472677452" sldId="291"/>
        </pc:sldMkLst>
        <pc:spChg chg="mod">
          <ac:chgData name="Kristine Eide" userId="d80ab47a-0265-493c-be35-c5ba62e88f58" providerId="ADAL" clId="{4C81C434-428F-41D5-B7BB-BEF7BADF94FD}" dt="2022-01-11T16:15:42.144" v="9191" actId="1076"/>
          <ac:spMkLst>
            <pc:docMk/>
            <pc:sldMk cId="472677452" sldId="291"/>
            <ac:spMk id="4" creationId="{B1C4479E-2D98-41E8-956C-2E0DE26C7EBC}"/>
          </ac:spMkLst>
        </pc:spChg>
        <pc:spChg chg="mod">
          <ac:chgData name="Kristine Eide" userId="d80ab47a-0265-493c-be35-c5ba62e88f58" providerId="ADAL" clId="{4C81C434-428F-41D5-B7BB-BEF7BADF94FD}" dt="2022-01-11T16:15:53.572" v="9194" actId="20577"/>
          <ac:spMkLst>
            <pc:docMk/>
            <pc:sldMk cId="472677452" sldId="291"/>
            <ac:spMk id="5" creationId="{381408A4-02E1-440C-86DB-3173909F7752}"/>
          </ac:spMkLst>
        </pc:spChg>
      </pc:sldChg>
      <pc:sldChg chg="new del">
        <pc:chgData name="Kristine Eide" userId="d80ab47a-0265-493c-be35-c5ba62e88f58" providerId="ADAL" clId="{4C81C434-428F-41D5-B7BB-BEF7BADF94FD}" dt="2022-01-07T12:17:21.105" v="2245" actId="47"/>
        <pc:sldMkLst>
          <pc:docMk/>
          <pc:sldMk cId="1189192960"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31A27D6B-CC17-46CB-974C-D240A8F433A6}" type="datetimeFigureOut">
              <a:rPr lang="nb-NO" smtClean="0"/>
              <a:t>11.01.2022</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78B08CD7-A388-4948-A9BC-E73C1E8A5B73}" type="slidenum">
              <a:rPr lang="nb-NO" smtClean="0"/>
              <a:t>‹#›</a:t>
            </a:fld>
            <a:endParaRPr lang="nb-NO"/>
          </a:p>
        </p:txBody>
      </p:sp>
    </p:spTree>
    <p:extLst>
      <p:ext uri="{BB962C8B-B14F-4D97-AF65-F5344CB8AC3E}">
        <p14:creationId xmlns:p14="http://schemas.microsoft.com/office/powerpoint/2010/main" val="368675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prakbanken@nb.n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1</a:t>
            </a:fld>
            <a:endParaRPr lang="nb-NO"/>
          </a:p>
        </p:txBody>
      </p:sp>
    </p:spTree>
    <p:extLst>
      <p:ext uri="{BB962C8B-B14F-4D97-AF65-F5344CB8AC3E}">
        <p14:creationId xmlns:p14="http://schemas.microsoft.com/office/powerpoint/2010/main" val="82782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Hvordan kan dere oppnå gevinstene:</a:t>
            </a:r>
          </a:p>
          <a:p>
            <a:r>
              <a:rPr lang="nb-NO"/>
              <a:t>Vi kan ikke få sagt dette ofte nok – det er mye mer effektivt å registrere begge skriftspråka parallelt, enn å måtte oversette en haug med termer i etterkant! Ca. 95 % av termene er like med bare noen ulike stavemåter, men de 5 % resterende kan kreve litt arbeid. Da er det hjelp å få – det er hele byråer som lever av å hjelpe blant annet offentlig sektor med språket. Dessuten har dere jo nynorskbrukere blant dere. Bruk dem!</a:t>
            </a:r>
          </a:p>
          <a:p>
            <a:endParaRPr lang="nb-NO"/>
          </a:p>
          <a:p>
            <a:r>
              <a:rPr lang="nb-NO"/>
              <a:t>Når termene allerede ligger der, enten det er på data.norge.no eller i deres egne ordlister og begrepskataloger, så har dere dem! Da blir det ikke en jobb hver gang dere trenger nynorsktermene, og de blir like konsekvente som bokmålstermene (ideelt sett)</a:t>
            </a:r>
          </a:p>
        </p:txBody>
      </p:sp>
      <p:sp>
        <p:nvSpPr>
          <p:cNvPr id="4" name="Plassholder for lysbildenummer 3"/>
          <p:cNvSpPr>
            <a:spLocks noGrp="1"/>
          </p:cNvSpPr>
          <p:nvPr>
            <p:ph type="sldNum" sz="quarter" idx="5"/>
          </p:nvPr>
        </p:nvSpPr>
        <p:spPr/>
        <p:txBody>
          <a:bodyPr/>
          <a:lstStyle/>
          <a:p>
            <a:fld id="{78B08CD7-A388-4948-A9BC-E73C1E8A5B73}" type="slidenum">
              <a:rPr lang="nb-NO" smtClean="0"/>
              <a:t>10</a:t>
            </a:fld>
            <a:endParaRPr lang="nb-NO"/>
          </a:p>
        </p:txBody>
      </p:sp>
    </p:spTree>
    <p:extLst>
      <p:ext uri="{BB962C8B-B14F-4D97-AF65-F5344CB8AC3E}">
        <p14:creationId xmlns:p14="http://schemas.microsoft.com/office/powerpoint/2010/main" val="67036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Og ideelt sett: Før på så mye metaiinformasjon som mulig. Særlig fag- og bruksområde, det gjør at begrepene blir mye mer verdt som data som kan gjenbrukes</a:t>
            </a:r>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11</a:t>
            </a:fld>
            <a:endParaRPr lang="nb-NO"/>
          </a:p>
        </p:txBody>
      </p:sp>
    </p:spTree>
    <p:extLst>
      <p:ext uri="{BB962C8B-B14F-4D97-AF65-F5344CB8AC3E}">
        <p14:creationId xmlns:p14="http://schemas.microsoft.com/office/powerpoint/2010/main" val="42911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Ved å levere språkdata så bidrar man til utvikling av gode tjenester som bygger på språkteknologi – det være seg automatisk oversettelse, </a:t>
            </a:r>
            <a:r>
              <a:rPr lang="nb-NO" err="1"/>
              <a:t>prateroboter</a:t>
            </a:r>
            <a:r>
              <a:rPr lang="nb-NO"/>
              <a:t>, søkemotorer osv.</a:t>
            </a:r>
          </a:p>
          <a:p>
            <a:r>
              <a:rPr lang="nb-NO"/>
              <a:t>En praterobot for en virksomhet må kunne fagspråket til virksomheten – og der kommer begrepsarbeidet til nytte. Dere har jo allerede laget begrepskataloger med termer på både bokmål og nynorsk, definisjoner og annen metainformasjon om begrepet. Del det slik at det kan gjenbrukes!</a:t>
            </a:r>
          </a:p>
          <a:p>
            <a:r>
              <a:rPr lang="nb-NO"/>
              <a:t>Digdir, Språkrådet og Språkbanken ved Nasjonalbiblioteket har laget en veileder for hvordan man tilrettelegger for gjenbruk (korleis kan vi hauste og dele), den ligger på nettsidene til Digdir:</a:t>
            </a:r>
          </a:p>
          <a:p>
            <a:r>
              <a:rPr lang="nn-NO"/>
              <a:t>Del omgrepskatalogar i Felles datakatalog på data.norge.no. Termlistene og ordlistene kan også leverast til Språkbanken (</a:t>
            </a:r>
            <a:r>
              <a:rPr lang="nn-NO">
                <a:hlinkClick r:id="rId3"/>
              </a:rPr>
              <a:t>sprakbanken@nb.no</a:t>
            </a:r>
            <a:r>
              <a:rPr lang="nn-NO"/>
              <a:t>) eller leggjast ut som datasett i data.norge.no.)</a:t>
            </a:r>
          </a:p>
          <a:p>
            <a:r>
              <a:rPr lang="nn-NO"/>
              <a:t>Og ordlister mellom </a:t>
            </a:r>
            <a:r>
              <a:rPr lang="nn-NO" err="1"/>
              <a:t>bm</a:t>
            </a:r>
            <a:r>
              <a:rPr lang="nn-NO"/>
              <a:t> og nn som ikkje nødvendigvis </a:t>
            </a:r>
            <a:r>
              <a:rPr lang="nn-NO" err="1"/>
              <a:t>bare</a:t>
            </a:r>
            <a:r>
              <a:rPr lang="nn-NO"/>
              <a:t> er eget begrepsapparat, er veldig </a:t>
            </a:r>
            <a:r>
              <a:rPr lang="nn-NO" err="1"/>
              <a:t>nytttig</a:t>
            </a:r>
            <a:r>
              <a:rPr lang="nn-NO"/>
              <a:t> å dele med tanke på parallellsøk – altså at søk på et nynorskord gir treff på bokmål og omvendt</a:t>
            </a:r>
            <a:endParaRPr lang="nb-NO"/>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12</a:t>
            </a:fld>
            <a:endParaRPr lang="nb-NO"/>
          </a:p>
        </p:txBody>
      </p:sp>
    </p:spTree>
    <p:extLst>
      <p:ext uri="{BB962C8B-B14F-4D97-AF65-F5344CB8AC3E}">
        <p14:creationId xmlns:p14="http://schemas.microsoft.com/office/powerpoint/2010/main" val="871691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skulle vise hvor galt det kan gå – og slik går det når man ikke har fått det til – og Språkrådet er slett ingen vinner her. Antall treff på tegnspråk på bokmål er dobbelt så stort som antall treff på </a:t>
            </a:r>
            <a:r>
              <a:rPr lang="nb-NO" err="1"/>
              <a:t>teiknspråk</a:t>
            </a:r>
            <a:r>
              <a:rPr lang="nb-NO"/>
              <a:t> på nynorsk. Det betyr at en som søker på «</a:t>
            </a:r>
            <a:r>
              <a:rPr lang="nb-NO" err="1"/>
              <a:t>teiknspråk</a:t>
            </a:r>
            <a:r>
              <a:rPr lang="nb-NO"/>
              <a:t>» faktisk ikke får den samme informasjonen som en som søker på bokmål – og det er rett og slett et demokratisk problem! Og tro oss når vi sier at det ikke bare er Språkrådet som sliter med dette… Vi tenkte bare vi skulle henge ut oss selv og ikke noen andre…</a:t>
            </a:r>
          </a:p>
        </p:txBody>
      </p:sp>
      <p:sp>
        <p:nvSpPr>
          <p:cNvPr id="4" name="Plassholder for lysbildenummer 3"/>
          <p:cNvSpPr>
            <a:spLocks noGrp="1"/>
          </p:cNvSpPr>
          <p:nvPr>
            <p:ph type="sldNum" sz="quarter" idx="5"/>
          </p:nvPr>
        </p:nvSpPr>
        <p:spPr/>
        <p:txBody>
          <a:bodyPr/>
          <a:lstStyle/>
          <a:p>
            <a:fld id="{78B08CD7-A388-4948-A9BC-E73C1E8A5B73}" type="slidenum">
              <a:rPr lang="nb-NO" smtClean="0"/>
              <a:t>13</a:t>
            </a:fld>
            <a:endParaRPr lang="nb-NO"/>
          </a:p>
        </p:txBody>
      </p:sp>
    </p:spTree>
    <p:extLst>
      <p:ext uri="{BB962C8B-B14F-4D97-AF65-F5344CB8AC3E}">
        <p14:creationId xmlns:p14="http://schemas.microsoft.com/office/powerpoint/2010/main" val="75913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 hva kan dere gjøre?</a:t>
            </a:r>
          </a:p>
          <a:p>
            <a:endParaRPr lang="nb-NO"/>
          </a:p>
          <a:p>
            <a:r>
              <a:rPr lang="nb-NO"/>
              <a:t>Begrepsapparatet jobber dere med uansett, men det er ikke nødvendigvis nok. Utvidede lister er viktig – og her er deling og gjenbruk viktig.</a:t>
            </a:r>
          </a:p>
          <a:p>
            <a:r>
              <a:rPr lang="nb-NO"/>
              <a:t>En person som søker på nettsidene til en offentlig virksomhet, må få tilgang til like mye og samme informasjon uavhengig av om vedkommende søker på bokmål eller nynorsk.</a:t>
            </a:r>
          </a:p>
        </p:txBody>
      </p:sp>
      <p:sp>
        <p:nvSpPr>
          <p:cNvPr id="4" name="Plassholder for lysbildenummer 3"/>
          <p:cNvSpPr>
            <a:spLocks noGrp="1"/>
          </p:cNvSpPr>
          <p:nvPr>
            <p:ph type="sldNum" sz="quarter" idx="5"/>
          </p:nvPr>
        </p:nvSpPr>
        <p:spPr/>
        <p:txBody>
          <a:bodyPr/>
          <a:lstStyle/>
          <a:p>
            <a:fld id="{78B08CD7-A388-4948-A9BC-E73C1E8A5B73}" type="slidenum">
              <a:rPr lang="nb-NO" smtClean="0"/>
              <a:t>14</a:t>
            </a:fld>
            <a:endParaRPr lang="nb-NO"/>
          </a:p>
        </p:txBody>
      </p:sp>
    </p:spTree>
    <p:extLst>
      <p:ext uri="{BB962C8B-B14F-4D97-AF65-F5344CB8AC3E}">
        <p14:creationId xmlns:p14="http://schemas.microsoft.com/office/powerpoint/2010/main" val="175823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På lovdata.no har de fått til dette. Når man søker på stedsnavn på lovdata, så får man treff på Lov om stadnamn, selv om den er på nynorsk. Det er superviktig! Og det er kanskje særlig viktig den veien, faktisk, for bokmålsbrukere tenker ikke over at de kanskje må søke på nynorsk for å få treff, mens nynorskbrukere er vant til at de må søke på bokmål… Men det er svært viktig at man får tilgang til samme informasjon uansett hvilket skriftspråk man søker på! Det må virksomhetene legge til rette for!</a:t>
            </a:r>
          </a:p>
          <a:p>
            <a:endParaRPr lang="nb-NO"/>
          </a:p>
          <a:p>
            <a:r>
              <a:rPr lang="nb-NO"/>
              <a:t>Og dette vet dere jo, men det er ingen løsninger som blir bedre enn de dataene som legges inn…</a:t>
            </a:r>
          </a:p>
        </p:txBody>
      </p:sp>
      <p:sp>
        <p:nvSpPr>
          <p:cNvPr id="4" name="Plassholder for lysbildenummer 3"/>
          <p:cNvSpPr>
            <a:spLocks noGrp="1"/>
          </p:cNvSpPr>
          <p:nvPr>
            <p:ph type="sldNum" sz="quarter" idx="5"/>
          </p:nvPr>
        </p:nvSpPr>
        <p:spPr/>
        <p:txBody>
          <a:bodyPr/>
          <a:lstStyle/>
          <a:p>
            <a:fld id="{78B08CD7-A388-4948-A9BC-E73C1E8A5B73}" type="slidenum">
              <a:rPr lang="nb-NO" smtClean="0"/>
              <a:t>15</a:t>
            </a:fld>
            <a:endParaRPr lang="nb-NO"/>
          </a:p>
        </p:txBody>
      </p:sp>
    </p:spTree>
    <p:extLst>
      <p:ext uri="{BB962C8B-B14F-4D97-AF65-F5344CB8AC3E}">
        <p14:creationId xmlns:p14="http://schemas.microsoft.com/office/powerpoint/2010/main" val="74802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 enkelt som dette kan det gjøres – dette er fra lovdata. Dette er bare én måte å gjøre det på – kan finnes flere</a:t>
            </a:r>
          </a:p>
          <a:p>
            <a:r>
              <a:rPr lang="nb-NO"/>
              <a:t>Men som med begrepsbeskrivelser – jo mer metadata som er på, jo bedre er det med tanke på gjenbruk. En liste som i større grad merker opp forskjellen mellom bokmål og nynorsk for eksempel, vil kunne ha enda større verdi i gjenbruk. </a:t>
            </a:r>
          </a:p>
        </p:txBody>
      </p:sp>
      <p:sp>
        <p:nvSpPr>
          <p:cNvPr id="4" name="Plassholder for lysbildenummer 3"/>
          <p:cNvSpPr>
            <a:spLocks noGrp="1"/>
          </p:cNvSpPr>
          <p:nvPr>
            <p:ph type="sldNum" sz="quarter" idx="5"/>
          </p:nvPr>
        </p:nvSpPr>
        <p:spPr/>
        <p:txBody>
          <a:bodyPr/>
          <a:lstStyle/>
          <a:p>
            <a:fld id="{78B08CD7-A388-4948-A9BC-E73C1E8A5B73}" type="slidenum">
              <a:rPr lang="nb-NO" smtClean="0"/>
              <a:t>16</a:t>
            </a:fld>
            <a:endParaRPr lang="nb-NO"/>
          </a:p>
        </p:txBody>
      </p:sp>
    </p:spTree>
    <p:extLst>
      <p:ext uri="{BB962C8B-B14F-4D97-AF65-F5344CB8AC3E}">
        <p14:creationId xmlns:p14="http://schemas.microsoft.com/office/powerpoint/2010/main" val="130266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 en kort oppsummering: </a:t>
            </a:r>
          </a:p>
          <a:p>
            <a:r>
              <a:rPr lang="nb-NO"/>
              <a:t>Tenk på nynorsk og bokmål samtidig – gjør det på likt. Dere sparer tid og penger og frustrasjoner</a:t>
            </a:r>
          </a:p>
          <a:p>
            <a:r>
              <a:rPr lang="nb-NO"/>
              <a:t>Del språkdata</a:t>
            </a:r>
          </a:p>
          <a:p>
            <a:endParaRPr lang="nb-NO"/>
          </a:p>
          <a:p>
            <a:r>
              <a:rPr lang="nb-NO"/>
              <a:t>Vi ser på dette som et slags kinderegg+: Når dere har orden i eget språkhus – altså har orden på parallellsøk, svarer på riktig målform, skriver klarspråk osv. – så bidrar det til at dere oppfyller språkloven, men ikke minst gir det fornøyde brukere, noe som igjen bidar til godt omdømme. Dessuten vil orden i eget språkhus også gjøre deres egen skrivehverdag enklere – når alt er på stell.</a:t>
            </a:r>
          </a:p>
          <a:p>
            <a:endParaRPr lang="nb-NO"/>
          </a:p>
          <a:p>
            <a:r>
              <a:rPr lang="nb-NO"/>
              <a:t>Og husk: Dere gjør ikke dette fordi Språkrådet sier det eller for å glede oss, men fordi det sitter en del mennesker i andre enden med rettigheter og behov. Det er dem dere gjør det for.</a:t>
            </a:r>
          </a:p>
          <a:p>
            <a:endParaRPr lang="nb-NO"/>
          </a:p>
          <a:p>
            <a:r>
              <a:rPr lang="nb-NO"/>
              <a:t>Språklov.no</a:t>
            </a:r>
          </a:p>
        </p:txBody>
      </p:sp>
      <p:sp>
        <p:nvSpPr>
          <p:cNvPr id="4" name="Plassholder for lysbildenummer 3"/>
          <p:cNvSpPr>
            <a:spLocks noGrp="1"/>
          </p:cNvSpPr>
          <p:nvPr>
            <p:ph type="sldNum" sz="quarter" idx="5"/>
          </p:nvPr>
        </p:nvSpPr>
        <p:spPr/>
        <p:txBody>
          <a:bodyPr/>
          <a:lstStyle/>
          <a:p>
            <a:fld id="{78B08CD7-A388-4948-A9BC-E73C1E8A5B73}" type="slidenum">
              <a:rPr lang="nb-NO" smtClean="0"/>
              <a:t>17</a:t>
            </a:fld>
            <a:endParaRPr lang="nb-NO"/>
          </a:p>
        </p:txBody>
      </p:sp>
    </p:spTree>
    <p:extLst>
      <p:ext uri="{BB962C8B-B14F-4D97-AF65-F5344CB8AC3E}">
        <p14:creationId xmlns:p14="http://schemas.microsoft.com/office/powerpoint/2010/main" val="396865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18</a:t>
            </a:fld>
            <a:endParaRPr lang="nb-NO"/>
          </a:p>
        </p:txBody>
      </p:sp>
    </p:spTree>
    <p:extLst>
      <p:ext uri="{BB962C8B-B14F-4D97-AF65-F5344CB8AC3E}">
        <p14:creationId xmlns:p14="http://schemas.microsoft.com/office/powerpoint/2010/main" val="278185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cs typeface="Calibri"/>
              </a:rPr>
              <a:t>Den nye språkloven som trer i kraft 1. januar 2022 er en </a:t>
            </a:r>
            <a:r>
              <a:rPr lang="nn-NO" err="1">
                <a:cs typeface="Calibri"/>
              </a:rPr>
              <a:t>gledelig</a:t>
            </a:r>
            <a:r>
              <a:rPr lang="nn-NO">
                <a:cs typeface="Calibri"/>
              </a:rPr>
              <a:t> </a:t>
            </a:r>
            <a:r>
              <a:rPr lang="nn-NO" err="1">
                <a:cs typeface="Calibri"/>
              </a:rPr>
              <a:t>nyhet</a:t>
            </a:r>
            <a:r>
              <a:rPr lang="nn-NO">
                <a:cs typeface="Calibri"/>
              </a:rPr>
              <a:t> for norsk språk.</a:t>
            </a:r>
          </a:p>
          <a:p>
            <a:r>
              <a:rPr lang="nn-NO">
                <a:cs typeface="Calibri"/>
              </a:rPr>
              <a:t>Dokumentet som heter </a:t>
            </a:r>
            <a:r>
              <a:rPr lang="nn-NO" err="1">
                <a:cs typeface="Calibri"/>
              </a:rPr>
              <a:t>Prop</a:t>
            </a:r>
            <a:r>
              <a:rPr lang="nn-NO">
                <a:cs typeface="Calibri"/>
              </a:rPr>
              <a:t>. 108L, </a:t>
            </a:r>
            <a:r>
              <a:rPr lang="nn-NO" err="1">
                <a:cs typeface="Calibri"/>
              </a:rPr>
              <a:t>inneholder</a:t>
            </a:r>
            <a:r>
              <a:rPr lang="nn-NO">
                <a:cs typeface="Calibri"/>
              </a:rPr>
              <a:t> både lovforslaget og forarbeidet i form av en stortingsmelding. Vi skal snakke om de mest relevante </a:t>
            </a:r>
            <a:r>
              <a:rPr lang="nn-NO" err="1">
                <a:cs typeface="Calibri"/>
              </a:rPr>
              <a:t>kapitler</a:t>
            </a:r>
            <a:r>
              <a:rPr lang="nn-NO">
                <a:cs typeface="Calibri"/>
              </a:rPr>
              <a:t> og paragrafer.</a:t>
            </a:r>
          </a:p>
          <a:p>
            <a:endParaRPr lang="nn-NO">
              <a:cs typeface="Calibri"/>
            </a:endParaRPr>
          </a:p>
          <a:p>
            <a:r>
              <a:rPr lang="nn-NO">
                <a:cs typeface="Calibri"/>
              </a:rPr>
              <a:t>1)vi (Marianne) skal først gjennomgå </a:t>
            </a:r>
            <a:r>
              <a:rPr lang="nn-NO" err="1">
                <a:cs typeface="Calibri"/>
              </a:rPr>
              <a:t>hva</a:t>
            </a:r>
            <a:r>
              <a:rPr lang="nn-NO">
                <a:cs typeface="Calibri"/>
              </a:rPr>
              <a:t> loven </a:t>
            </a:r>
            <a:r>
              <a:rPr lang="nn-NO" err="1">
                <a:cs typeface="Calibri"/>
              </a:rPr>
              <a:t>sier</a:t>
            </a:r>
            <a:r>
              <a:rPr lang="nn-NO">
                <a:cs typeface="Calibri"/>
              </a:rPr>
              <a:t> og </a:t>
            </a:r>
          </a:p>
          <a:p>
            <a:r>
              <a:rPr lang="nn-NO">
                <a:cs typeface="Calibri"/>
              </a:rPr>
              <a:t>2) deretter ta for oss deler av proposisjonen som er relevante for fagspråk og språkteknologi i staten:</a:t>
            </a:r>
          </a:p>
          <a:p>
            <a:r>
              <a:rPr lang="nn-NO">
                <a:cs typeface="Calibri"/>
              </a:rPr>
              <a:t>Det gjelder </a:t>
            </a:r>
            <a:r>
              <a:rPr lang="nn-NO" err="1">
                <a:cs typeface="Calibri"/>
              </a:rPr>
              <a:t>særlig</a:t>
            </a:r>
            <a:r>
              <a:rPr lang="nn-NO">
                <a:cs typeface="Calibri"/>
              </a:rPr>
              <a:t> Kapittel 4, om Sektorspesifikt ansvar for språk og kapittel 6, Språk og teknologi. Vi skal fokusere på </a:t>
            </a:r>
            <a:r>
              <a:rPr lang="nn-NO" err="1">
                <a:cs typeface="Calibri"/>
              </a:rPr>
              <a:t>språklig</a:t>
            </a:r>
            <a:r>
              <a:rPr lang="nn-NO">
                <a:cs typeface="Calibri"/>
              </a:rPr>
              <a:t> infrastruktur og </a:t>
            </a:r>
            <a:r>
              <a:rPr lang="nn-NO" err="1">
                <a:cs typeface="Calibri"/>
              </a:rPr>
              <a:t>språklige</a:t>
            </a:r>
            <a:r>
              <a:rPr lang="nn-NO">
                <a:cs typeface="Calibri"/>
              </a:rPr>
              <a:t> </a:t>
            </a:r>
            <a:r>
              <a:rPr lang="nn-NO" err="1">
                <a:cs typeface="Calibri"/>
              </a:rPr>
              <a:t>byggeklosser</a:t>
            </a:r>
            <a:r>
              <a:rPr lang="nn-NO">
                <a:cs typeface="Calibri"/>
              </a:rPr>
              <a:t>: </a:t>
            </a:r>
            <a:r>
              <a:rPr lang="nn-NO" err="1">
                <a:cs typeface="Calibri"/>
              </a:rPr>
              <a:t>Propososjonen</a:t>
            </a:r>
            <a:r>
              <a:rPr lang="nn-NO">
                <a:cs typeface="Calibri"/>
              </a:rPr>
              <a:t> </a:t>
            </a:r>
            <a:r>
              <a:rPr lang="nn-NO" err="1">
                <a:cs typeface="Calibri"/>
              </a:rPr>
              <a:t>tydeliggjør</a:t>
            </a:r>
            <a:r>
              <a:rPr lang="nn-NO">
                <a:cs typeface="Calibri"/>
              </a:rPr>
              <a:t> at norsk terminologi og fagspråk er en føresetnad for at norsk skal være et </a:t>
            </a:r>
            <a:r>
              <a:rPr lang="nn-NO" err="1">
                <a:cs typeface="Calibri"/>
              </a:rPr>
              <a:t>samfunnsbærende</a:t>
            </a:r>
            <a:r>
              <a:rPr lang="nn-NO">
                <a:cs typeface="Calibri"/>
              </a:rPr>
              <a:t> språk.</a:t>
            </a:r>
          </a:p>
          <a:p>
            <a:endParaRPr lang="nn-NO">
              <a:cs typeface="Calibri"/>
            </a:endParaRPr>
          </a:p>
          <a:p>
            <a:r>
              <a:rPr lang="nn-NO">
                <a:cs typeface="Calibri"/>
              </a:rPr>
              <a:t>3) Vi skal vise </a:t>
            </a:r>
            <a:r>
              <a:rPr lang="nn-NO" err="1">
                <a:cs typeface="Calibri"/>
              </a:rPr>
              <a:t>hvilke</a:t>
            </a:r>
            <a:r>
              <a:rPr lang="nn-NO">
                <a:cs typeface="Calibri"/>
              </a:rPr>
              <a:t> </a:t>
            </a:r>
            <a:r>
              <a:rPr lang="nn-NO" err="1">
                <a:cs typeface="Calibri"/>
              </a:rPr>
              <a:t>gevinster</a:t>
            </a:r>
            <a:r>
              <a:rPr lang="nn-NO">
                <a:cs typeface="Calibri"/>
              </a:rPr>
              <a:t> som kan </a:t>
            </a:r>
            <a:r>
              <a:rPr lang="nn-NO" err="1">
                <a:cs typeface="Calibri"/>
              </a:rPr>
              <a:t>hentes</a:t>
            </a:r>
            <a:r>
              <a:rPr lang="nn-NO">
                <a:cs typeface="Calibri"/>
              </a:rPr>
              <a:t> ut av godt forarbeid</a:t>
            </a:r>
          </a:p>
          <a:p>
            <a:r>
              <a:rPr lang="nb-NO">
                <a:cs typeface="Calibri"/>
              </a:rPr>
              <a:t>Hvis språkarbeidet blir gjort riktig fra begynnelsen av</a:t>
            </a:r>
          </a:p>
          <a:p>
            <a:pPr marL="285750" indent="-285750">
              <a:buFont typeface="Arial" panose="020F0502020204030204" pitchFamily="34" charset="0"/>
              <a:buChar char="•"/>
            </a:pPr>
            <a:r>
              <a:rPr lang="nb-NO">
                <a:cs typeface="Calibri"/>
              </a:rPr>
              <a:t>Raskere gjennomføring av sektorspesifikt ansvaret som er beskrevet i </a:t>
            </a:r>
            <a:r>
              <a:rPr lang="nb-NO" err="1">
                <a:cs typeface="Calibri"/>
              </a:rPr>
              <a:t>Prop-en</a:t>
            </a:r>
            <a:endParaRPr lang="nb-NO">
              <a:cs typeface="Calibri"/>
            </a:endParaRPr>
          </a:p>
          <a:p>
            <a:pPr marL="285750" indent="-285750">
              <a:buFont typeface="Arial" panose="020F0502020204030204" pitchFamily="34" charset="0"/>
              <a:buChar char="•"/>
            </a:pPr>
            <a:r>
              <a:rPr lang="nb-NO">
                <a:cs typeface="Calibri"/>
              </a:rPr>
              <a:t>Gode språkteknologiske løsninger: bedre maskinoversettelser, </a:t>
            </a:r>
            <a:r>
              <a:rPr lang="nb-NO" err="1">
                <a:cs typeface="Calibri"/>
              </a:rPr>
              <a:t>prateroboter</a:t>
            </a:r>
            <a:r>
              <a:rPr lang="nb-NO">
                <a:cs typeface="Calibri"/>
              </a:rPr>
              <a:t>, digitale assistenter, søkemotorer, automatisk saksbehandling og universell utforming</a:t>
            </a:r>
          </a:p>
          <a:p>
            <a:endParaRPr lang="nn-N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a:cs typeface="Calibri"/>
              </a:rPr>
              <a:t>4) Til sist skal vi vise enkle grep som skal til for at språkteknologien skal virke og </a:t>
            </a:r>
            <a:r>
              <a:rPr lang="nn-NO" err="1">
                <a:cs typeface="Calibri"/>
              </a:rPr>
              <a:t>gevinstene</a:t>
            </a:r>
            <a:r>
              <a:rPr lang="nn-NO">
                <a:cs typeface="Calibri"/>
              </a:rPr>
              <a:t> kan </a:t>
            </a:r>
            <a:r>
              <a:rPr lang="nn-NO" err="1">
                <a:cs typeface="Calibri"/>
              </a:rPr>
              <a:t>hentes</a:t>
            </a:r>
            <a:r>
              <a:rPr lang="nn-NO">
                <a:cs typeface="Calibri"/>
              </a:rPr>
              <a:t> ut.</a:t>
            </a:r>
          </a:p>
          <a:p>
            <a:r>
              <a:rPr lang="nn-NO">
                <a:cs typeface="Calibri"/>
              </a:rPr>
              <a:t>Og vise </a:t>
            </a:r>
            <a:r>
              <a:rPr lang="nn-NO" err="1">
                <a:cs typeface="Calibri"/>
              </a:rPr>
              <a:t>hvordan</a:t>
            </a:r>
            <a:r>
              <a:rPr lang="nn-NO">
                <a:cs typeface="Calibri"/>
              </a:rPr>
              <a:t> det kan gå galt/har gått galt viss man ikkje </a:t>
            </a:r>
            <a:r>
              <a:rPr lang="nn-NO" err="1">
                <a:cs typeface="Calibri"/>
              </a:rPr>
              <a:t>gjør</a:t>
            </a:r>
            <a:r>
              <a:rPr lang="nn-NO">
                <a:cs typeface="Calibri"/>
              </a:rPr>
              <a:t> forarbeidet. </a:t>
            </a:r>
          </a:p>
          <a:p>
            <a:endParaRPr lang="nn-NO">
              <a:cs typeface="Calibri"/>
            </a:endParaRPr>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2</a:t>
            </a:fld>
            <a:endParaRPr lang="nb-NO"/>
          </a:p>
        </p:txBody>
      </p:sp>
    </p:spTree>
    <p:extLst>
      <p:ext uri="{BB962C8B-B14F-4D97-AF65-F5344CB8AC3E}">
        <p14:creationId xmlns:p14="http://schemas.microsoft.com/office/powerpoint/2010/main" val="340007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Litt mer spesifikt om loven, og da særlig de paragrafene som berører dere:</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 1 er formålsparagrafen, og formålet er å styrke norsk og sikre det som et samfunnsbærende språk. Loven skal også fremme likestillng mellom bokmål og nynorsk.  Loven gir også utvida rettslig vern til de samiske språka, de nasjonale minoritetsspråkene og norsk tegnspråk, men vi konsentrerer oss om norsk, bokmål og nynorsk, i dag.</a:t>
            </a:r>
          </a:p>
          <a:p>
            <a:pPr marL="285750" indent="-285750">
              <a:buFont typeface="Arial" panose="020B0604020202020204" pitchFamily="34" charset="0"/>
              <a:buChar char="•"/>
            </a:pPr>
            <a:r>
              <a:rPr lang="nb-NO"/>
              <a:t>§ 4 lovfester norsk som nasjonalt hovedspråk i Norge og gjentar at bokmål og nynorsk er likestilte språk.</a:t>
            </a:r>
          </a:p>
          <a:p>
            <a:pPr marL="285750" indent="-285750">
              <a:buFont typeface="Arial" panose="020B0604020202020204" pitchFamily="34" charset="0"/>
              <a:buChar char="•"/>
            </a:pPr>
            <a:r>
              <a:rPr lang="nb-NO"/>
              <a:t>Denne setningen er en lovfesting av et prinsipp som har vært viktig i språkpolitikken lenge. Det er altså ikke noe nytt, men det er nå lovfesta. Det innebærer det vi i Språkrådet har kalt «prinsippet nynorsk», altså at vi jobber for norsk generelt og nynorsk spesielt, er nå lovfesta! Det betyr at alle vi som jobber i staten, har et særlig ansvar for å fremme nynorsk. Nynorsk skal altså prioriteres. Det betyr ikke at det er til forkleinelse for bokmålet – det skal ganske mye prioritering av nynorsk til før staten er i nærheten av å oppfylle kravene i loven…</a:t>
            </a:r>
          </a:p>
          <a:p>
            <a:pPr marL="285750" indent="-285750">
              <a:buFont typeface="Arial" panose="020B0604020202020204" pitchFamily="34" charset="0"/>
              <a:buChar char="•"/>
            </a:pPr>
            <a:r>
              <a:rPr lang="nb-NO"/>
              <a:t>Det at bokmål og nynorsk er likestilte språk, er ikke nytt – </a:t>
            </a:r>
            <a:r>
              <a:rPr lang="nb-NO" err="1"/>
              <a:t>jamstillingsvedtaket</a:t>
            </a:r>
            <a:r>
              <a:rPr lang="nb-NO"/>
              <a:t> fra 1885 ligger til grunn – det er altså et 137 år gammelt vedtak! Nynorsk er et </a:t>
            </a:r>
            <a:r>
              <a:rPr lang="nb-NO" err="1"/>
              <a:t>mindretallsspråk</a:t>
            </a:r>
            <a:r>
              <a:rPr lang="nb-NO"/>
              <a:t>, men ca. en halv million personer har det som førstespråk. Disse personene har rettigheter, og det at de er i mindretall, betyr ikke at de ikke skal få rettighetene sine oppfylt. </a:t>
            </a:r>
          </a:p>
          <a:p>
            <a:pPr marL="285750" indent="-285750">
              <a:buFont typeface="Arial" panose="020B0604020202020204" pitchFamily="34" charset="0"/>
              <a:buChar char="•"/>
            </a:pPr>
            <a:r>
              <a:rPr lang="nb-NO"/>
              <a:t>(Som Kristine nevnte - terminologi en forutsetning for at norsk skal være et samfunnsbærende språk – både på bokmål og nynorsk! Jf. Merknader til §1)</a:t>
            </a:r>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3</a:t>
            </a:fld>
            <a:endParaRPr lang="nb-NO"/>
          </a:p>
        </p:txBody>
      </p:sp>
    </p:spTree>
    <p:extLst>
      <p:ext uri="{BB962C8B-B14F-4D97-AF65-F5344CB8AC3E}">
        <p14:creationId xmlns:p14="http://schemas.microsoft.com/office/powerpoint/2010/main" val="236778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som står her er heller ikke nytt – dette er en videreføring av den gamle mållova. Men dette går rett inn i digitalisering. Skjema, selvbetjeningsløsninger, det skriftsspråket rettssubjektet selv bruker eller ønsker… Dette betyr at dere må tenke både bokmål og nynorsk fra første stund. En chatbot skal for eksempel kunne svare på det skriftspråket som folk skriver inn på. Får chatboten et spørsmål på nynorsk, må den svare på nynorsk. Og da må den faktisk kunne nynorsk! Og for at den skal kunne nynorsk, må den kunne både nynorsk grammatikk osv., men også ha tilgang til statsorganets terminologi på nynorsk!</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Klarspråk lovfestes – et ryddig begrepsapparat er en forutsetning for klart språk</a:t>
            </a:r>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4</a:t>
            </a:fld>
            <a:endParaRPr lang="nb-NO"/>
          </a:p>
        </p:txBody>
      </p:sp>
    </p:spTree>
    <p:extLst>
      <p:ext uri="{BB962C8B-B14F-4D97-AF65-F5344CB8AC3E}">
        <p14:creationId xmlns:p14="http://schemas.microsoft.com/office/powerpoint/2010/main" val="24688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HVORFOR?</a:t>
            </a:r>
          </a:p>
          <a:p>
            <a:r>
              <a:rPr lang="nn-NO" err="1"/>
              <a:t>Begrunnelsen</a:t>
            </a:r>
            <a:r>
              <a:rPr lang="nn-NO"/>
              <a:t> for god språkteknologi (her kommer </a:t>
            </a:r>
            <a:r>
              <a:rPr lang="nn-NO" err="1"/>
              <a:t>selvfølgellig</a:t>
            </a:r>
            <a:r>
              <a:rPr lang="nn-NO"/>
              <a:t> klarspråk også inn, men det skal vi ikkje snakke om i dag):</a:t>
            </a:r>
          </a:p>
          <a:p>
            <a:endParaRPr lang="nn-NO" b="1"/>
          </a:p>
          <a:p>
            <a:endParaRPr lang="nn-NO" b="1"/>
          </a:p>
          <a:p>
            <a:r>
              <a:rPr lang="nn-NO" b="1"/>
              <a:t>Jo, godt språk og god språkteknologi </a:t>
            </a:r>
            <a:r>
              <a:rPr lang="nn-NO" b="1" err="1"/>
              <a:t>sikrer</a:t>
            </a:r>
            <a:endParaRPr lang="nn-NO" b="1"/>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n-NO" b="1"/>
              <a:t>Demokrati, </a:t>
            </a:r>
            <a:r>
              <a:rPr lang="nn-NO" b="1" err="1"/>
              <a:t>rettigheter</a:t>
            </a:r>
            <a:r>
              <a:rPr lang="nn-NO" b="1"/>
              <a:t> og plikter</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Alle skal forstå informasjon frå det </a:t>
            </a:r>
            <a:r>
              <a:rPr lang="nn-NO" err="1"/>
              <a:t>offentlige</a:t>
            </a:r>
            <a:r>
              <a:rPr lang="nn-NO"/>
              <a:t>: den må være på norsk . «Det må være like </a:t>
            </a:r>
            <a:r>
              <a:rPr lang="nn-NO" err="1"/>
              <a:t>selvsagt</a:t>
            </a:r>
            <a:r>
              <a:rPr lang="nn-NO"/>
              <a:t> å </a:t>
            </a:r>
            <a:r>
              <a:rPr lang="nn-NO" err="1"/>
              <a:t>benytte</a:t>
            </a:r>
            <a:r>
              <a:rPr lang="nn-NO"/>
              <a:t> et godt og </a:t>
            </a:r>
            <a:r>
              <a:rPr lang="nn-NO" err="1"/>
              <a:t>forståelig</a:t>
            </a:r>
            <a:r>
              <a:rPr lang="nn-NO"/>
              <a:t> bokmål og nynorsk i digitale som i andre </a:t>
            </a:r>
            <a:r>
              <a:rPr lang="nn-NO" err="1"/>
              <a:t>kommunikasjonskanaler</a:t>
            </a:r>
            <a:r>
              <a:rPr lang="nn-NO"/>
              <a:t>, slik at </a:t>
            </a:r>
            <a:r>
              <a:rPr lang="nn-NO" err="1"/>
              <a:t>innbyggerene</a:t>
            </a:r>
            <a:r>
              <a:rPr lang="nn-NO"/>
              <a:t> på en trygg og enkel måte kan orientere seg og forvalte </a:t>
            </a:r>
            <a:r>
              <a:rPr lang="nn-NO" err="1"/>
              <a:t>rettighetene</a:t>
            </a:r>
            <a:r>
              <a:rPr lang="nn-NO"/>
              <a:t> og pliktene sine.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b="1"/>
          </a:p>
          <a:p>
            <a:pPr marL="0" marR="0" lvl="0" indent="0" algn="l" defTabSz="914400" rtl="0" eaLnBrk="1" fontAlgn="auto" latinLnBrk="0" hangingPunct="1">
              <a:lnSpc>
                <a:spcPct val="100000"/>
              </a:lnSpc>
              <a:spcBef>
                <a:spcPts val="0"/>
              </a:spcBef>
              <a:spcAft>
                <a:spcPts val="0"/>
              </a:spcAft>
              <a:buClrTx/>
              <a:buSzTx/>
              <a:buFontTx/>
              <a:buNone/>
              <a:tabLst/>
              <a:defRPr/>
            </a:pPr>
            <a:r>
              <a:rPr lang="nn-NO" b="1"/>
              <a:t>2) </a:t>
            </a:r>
            <a:r>
              <a:rPr lang="nn-NO" b="0"/>
              <a:t>Den skal sikre </a:t>
            </a:r>
            <a:r>
              <a:rPr lang="nn-NO" b="1"/>
              <a:t>likestilling, </a:t>
            </a:r>
            <a:r>
              <a:rPr lang="nn-NO" b="1" err="1"/>
              <a:t>inkludering</a:t>
            </a:r>
            <a:r>
              <a:rPr lang="nn-NO" b="1"/>
              <a:t> og </a:t>
            </a:r>
            <a:r>
              <a:rPr lang="nn-NO" b="1" err="1"/>
              <a:t>deltakelse</a:t>
            </a:r>
            <a:r>
              <a:rPr lang="nn-NO" b="1"/>
              <a:t>: </a:t>
            </a:r>
            <a:r>
              <a:rPr lang="nn-NO"/>
              <a:t>Alle må kunne ta den i bruk. Her kommer også krav om universell utforming inn. Digitale </a:t>
            </a:r>
            <a:r>
              <a:rPr lang="nn-NO" err="1"/>
              <a:t>tjenester</a:t>
            </a:r>
            <a:r>
              <a:rPr lang="nn-NO"/>
              <a:t> skal kunne </a:t>
            </a:r>
            <a:r>
              <a:rPr lang="nn-NO" err="1"/>
              <a:t>brukes</a:t>
            </a:r>
            <a:r>
              <a:rPr lang="nn-NO"/>
              <a:t> av alle, og må </a:t>
            </a:r>
            <a:r>
              <a:rPr lang="nn-NO" err="1"/>
              <a:t>tilrettelegges</a:t>
            </a:r>
            <a:r>
              <a:rPr lang="nn-NO"/>
              <a:t> deretter. I prinsippet skal for eksempel en datamaskin kunne </a:t>
            </a:r>
            <a:r>
              <a:rPr lang="nn-NO" err="1"/>
              <a:t>betjenes</a:t>
            </a:r>
            <a:r>
              <a:rPr lang="nn-NO"/>
              <a:t> ved stemmen. Og man skal kunne få teksten frå </a:t>
            </a:r>
            <a:r>
              <a:rPr lang="nn-NO" err="1"/>
              <a:t>nettsteder</a:t>
            </a:r>
            <a:r>
              <a:rPr lang="nn-NO"/>
              <a:t> </a:t>
            </a:r>
            <a:r>
              <a:rPr lang="nn-NO" err="1"/>
              <a:t>opplest</a:t>
            </a:r>
            <a:r>
              <a:rPr lang="nn-NO"/>
              <a:t>, viss man ikkje kan lese sjølv. Språkteknologi er helt nødvendig for å få til dette og sikre </a:t>
            </a:r>
            <a:r>
              <a:rPr lang="nn-NO" err="1"/>
              <a:t>inkludering</a:t>
            </a:r>
            <a:r>
              <a:rPr lang="nn-NO"/>
              <a:t>.</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1"/>
              <a:t>3) Samhandling over landegrenser: </a:t>
            </a:r>
            <a:r>
              <a:rPr lang="nn-NO" b="0"/>
              <a:t>H</a:t>
            </a:r>
            <a:r>
              <a:rPr lang="nn-NO"/>
              <a:t>er kommer og automatisk </a:t>
            </a:r>
            <a:r>
              <a:rPr lang="nn-NO" err="1"/>
              <a:t>oversettelse</a:t>
            </a:r>
            <a:r>
              <a:rPr lang="nn-NO"/>
              <a:t> inn. For eksempel når vi kjøper varer og tenester frå utlandet, er det viktig at </a:t>
            </a:r>
            <a:r>
              <a:rPr lang="nn-NO" err="1"/>
              <a:t>begrepsarbeidet</a:t>
            </a:r>
            <a:r>
              <a:rPr lang="nn-NO"/>
              <a:t> er gjort </a:t>
            </a:r>
            <a:r>
              <a:rPr lang="nn-NO" err="1"/>
              <a:t>skikkelig</a:t>
            </a:r>
            <a:r>
              <a:rPr lang="nn-NO"/>
              <a:t>, så vi er </a:t>
            </a:r>
            <a:r>
              <a:rPr lang="nn-NO" err="1"/>
              <a:t>sikret</a:t>
            </a:r>
            <a:r>
              <a:rPr lang="nn-NO"/>
              <a:t> at vi kjøper inn riktig vare eller teneste, og at avtaler blir forstått likt. Veldig mye av </a:t>
            </a:r>
            <a:r>
              <a:rPr lang="nn-NO" err="1"/>
              <a:t>samhandlingen</a:t>
            </a:r>
            <a:r>
              <a:rPr lang="nn-NO"/>
              <a:t> </a:t>
            </a:r>
            <a:r>
              <a:rPr lang="nn-NO" err="1"/>
              <a:t>foregår</a:t>
            </a:r>
            <a:r>
              <a:rPr lang="nn-NO"/>
              <a:t> med EU. EU har egne program for automatisk </a:t>
            </a:r>
            <a:r>
              <a:rPr lang="nn-NO" err="1"/>
              <a:t>oversettelse</a:t>
            </a:r>
            <a:r>
              <a:rPr lang="nn-NO"/>
              <a:t> mellom offisielle EU-språk. Norge har blitt med i dette samarbeidet, men </a:t>
            </a:r>
            <a:r>
              <a:rPr lang="nn-NO" err="1"/>
              <a:t>henger</a:t>
            </a:r>
            <a:r>
              <a:rPr lang="nn-NO"/>
              <a:t> etter i </a:t>
            </a:r>
            <a:r>
              <a:rPr lang="nn-NO" err="1"/>
              <a:t>grunnleggende</a:t>
            </a:r>
            <a:r>
              <a:rPr lang="nn-NO"/>
              <a:t> </a:t>
            </a:r>
            <a:r>
              <a:rPr lang="nn-NO" err="1"/>
              <a:t>ressurser</a:t>
            </a:r>
            <a:r>
              <a:rPr lang="nn-NO"/>
              <a:t> som skal til.</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4) Godt språk og god språkteknologi </a:t>
            </a:r>
            <a:r>
              <a:rPr lang="nn-NO" err="1"/>
              <a:t>sikrer</a:t>
            </a:r>
            <a:r>
              <a:rPr lang="nn-NO"/>
              <a:t> </a:t>
            </a:r>
            <a:r>
              <a:rPr lang="nn-NO" b="1" err="1"/>
              <a:t>Vellykket</a:t>
            </a:r>
            <a:r>
              <a:rPr lang="nn-NO" b="1"/>
              <a:t> digitalisering</a:t>
            </a:r>
            <a:r>
              <a:rPr lang="nn-NO"/>
              <a:t>: </a:t>
            </a:r>
            <a:r>
              <a:rPr lang="nn-NO" err="1"/>
              <a:t>vellykket</a:t>
            </a:r>
            <a:r>
              <a:rPr lang="nn-NO"/>
              <a:t> digitalisering </a:t>
            </a:r>
            <a:r>
              <a:rPr lang="nn-NO" err="1"/>
              <a:t>innebærer</a:t>
            </a:r>
            <a:r>
              <a:rPr lang="nn-NO"/>
              <a:t> gode, </a:t>
            </a:r>
            <a:r>
              <a:rPr lang="nn-NO" err="1"/>
              <a:t>helhetlige</a:t>
            </a:r>
            <a:r>
              <a:rPr lang="nn-NO"/>
              <a:t> og </a:t>
            </a:r>
            <a:r>
              <a:rPr lang="nn-NO" err="1"/>
              <a:t>brukervennlige</a:t>
            </a:r>
            <a:r>
              <a:rPr lang="nn-NO"/>
              <a:t> </a:t>
            </a:r>
            <a:r>
              <a:rPr lang="nn-NO" err="1"/>
              <a:t>tjenester</a:t>
            </a:r>
            <a:r>
              <a:rPr lang="nn-NO"/>
              <a:t> som alle kan ta i bruk.</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For å få godt språk og god språkteknologi trengs </a:t>
            </a:r>
            <a:r>
              <a:rPr lang="nn-NO" err="1"/>
              <a:t>språklige</a:t>
            </a:r>
            <a:r>
              <a:rPr lang="nn-NO"/>
              <a:t> </a:t>
            </a:r>
            <a:r>
              <a:rPr lang="nn-NO" err="1"/>
              <a:t>grunnlagsressurser</a:t>
            </a:r>
            <a:r>
              <a:rPr lang="nn-NO"/>
              <a:t>, en velutbygget </a:t>
            </a:r>
            <a:r>
              <a:rPr lang="nn-NO" err="1"/>
              <a:t>språklig</a:t>
            </a:r>
            <a:r>
              <a:rPr lang="nn-NO"/>
              <a:t> infrastruktur. </a:t>
            </a:r>
          </a:p>
          <a:p>
            <a:endParaRPr lang="nn-NO"/>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5</a:t>
            </a:fld>
            <a:endParaRPr lang="nb-NO"/>
          </a:p>
        </p:txBody>
      </p:sp>
    </p:spTree>
    <p:extLst>
      <p:ext uri="{BB962C8B-B14F-4D97-AF65-F5344CB8AC3E}">
        <p14:creationId xmlns:p14="http://schemas.microsoft.com/office/powerpoint/2010/main" val="139980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t>HVA MÅ SPRÅKTEKNOLOGIEN KUNNE? KVA ER KRAVENE?</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For å kunne utnytte språkteknologien, må den fungere på norsk.</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En </a:t>
            </a:r>
            <a:r>
              <a:rPr lang="nn-NO" err="1"/>
              <a:t>statlig</a:t>
            </a:r>
            <a:r>
              <a:rPr lang="nn-NO"/>
              <a:t> praterobot må kunne både nynorsk og bokmål.</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Teknologien må takle dialekter og </a:t>
            </a:r>
            <a:r>
              <a:rPr lang="nn-NO" err="1"/>
              <a:t>uttalemangfold</a:t>
            </a:r>
            <a:r>
              <a:rPr lang="nn-NO"/>
              <a:t>: Den må skjønne kva folk </a:t>
            </a:r>
            <a:r>
              <a:rPr lang="nn-NO" err="1"/>
              <a:t>sier</a:t>
            </a:r>
            <a:r>
              <a:rPr lang="nn-NO"/>
              <a:t> </a:t>
            </a:r>
            <a:r>
              <a:rPr lang="nn-NO" err="1"/>
              <a:t>uten</a:t>
            </a:r>
            <a:r>
              <a:rPr lang="nn-NO"/>
              <a:t> at de må legge om dialekten 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a:p>
          <a:p>
            <a:pPr marL="0" marR="0" lvl="0" indent="0" algn="l" defTabSz="914400" rtl="0" eaLnBrk="1" fontAlgn="auto" latinLnBrk="0" hangingPunct="1">
              <a:lnSpc>
                <a:spcPct val="100000"/>
              </a:lnSpc>
              <a:spcBef>
                <a:spcPts val="0"/>
              </a:spcBef>
              <a:spcAft>
                <a:spcPts val="0"/>
              </a:spcAft>
              <a:buClrTx/>
              <a:buSzTx/>
              <a:buFontTx/>
              <a:buNone/>
              <a:tabLst/>
              <a:defRPr/>
            </a:pPr>
            <a:r>
              <a:rPr lang="nb-NO"/>
              <a:t>Når det gjelder </a:t>
            </a:r>
            <a:r>
              <a:rPr lang="nb-NO" err="1"/>
              <a:t>prateroboter</a:t>
            </a:r>
            <a:r>
              <a:rPr lang="nb-NO"/>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Vi vet at </a:t>
            </a:r>
            <a:r>
              <a:rPr lang="nb-NO" err="1"/>
              <a:t>prateroboter</a:t>
            </a:r>
            <a:r>
              <a:rPr lang="nb-NO"/>
              <a:t> ikke fungerer på nynorsk i dag. I kap. 18 i Proposisjonen, er man klar over det, men det presiseres også at på sikt er målet å tilby kundebehandling ved hjelp av </a:t>
            </a:r>
            <a:r>
              <a:rPr lang="nb-NO" err="1"/>
              <a:t>samtaleroboter</a:t>
            </a:r>
            <a:r>
              <a:rPr lang="nb-NO"/>
              <a:t> på begge de norske skriftspråkene. Merk at dette unntaket bare gjelder svar til enkeltpersoner i en praterobot. Henvendelser skal uansett kunne bli forstått på begge målformer. Unntaket er også begrunnet i at «de er mindre operative på nynorsk», og at det derfor er på sikt at begge målformer skal kunne tilbys.</a:t>
            </a:r>
            <a:r>
              <a:rPr lang="nn-NO"/>
              <a:t> Vi vet ikkje akkurat når dette ble skrevet. Men i dag finnes det kommunale, nynorske </a:t>
            </a:r>
            <a:r>
              <a:rPr lang="nn-NO" err="1"/>
              <a:t>prateroboter</a:t>
            </a:r>
            <a:r>
              <a:rPr lang="nn-NO"/>
              <a:t> (og kanskje </a:t>
            </a:r>
            <a:r>
              <a:rPr lang="nn-NO" err="1"/>
              <a:t>noen</a:t>
            </a:r>
            <a:r>
              <a:rPr lang="nn-NO"/>
              <a:t> </a:t>
            </a:r>
            <a:r>
              <a:rPr lang="nn-NO" err="1"/>
              <a:t>statlige</a:t>
            </a:r>
            <a:r>
              <a:rPr lang="nn-NO"/>
              <a:t> også)?</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Merk at dette dessutan </a:t>
            </a:r>
            <a:r>
              <a:rPr lang="nn-NO" err="1"/>
              <a:t>bare</a:t>
            </a:r>
            <a:r>
              <a:rPr lang="nn-NO"/>
              <a:t> gjelder svar. Roboten må uansett kunne forstå </a:t>
            </a:r>
            <a:r>
              <a:rPr lang="nn-NO" err="1"/>
              <a:t>henvendelser</a:t>
            </a:r>
            <a:r>
              <a:rPr lang="nn-NO"/>
              <a:t> på nynorsk.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a:p>
          <a:p>
            <a:pPr marL="0" marR="0" lvl="0" indent="0" algn="l" defTabSz="914400" rtl="0" eaLnBrk="1" fontAlgn="auto" latinLnBrk="0" hangingPunct="1">
              <a:lnSpc>
                <a:spcPct val="100000"/>
              </a:lnSpc>
              <a:spcBef>
                <a:spcPts val="0"/>
              </a:spcBef>
              <a:spcAft>
                <a:spcPts val="0"/>
              </a:spcAft>
              <a:buClrTx/>
              <a:buSzTx/>
              <a:buFontTx/>
              <a:buNone/>
              <a:tabLst/>
              <a:defRPr/>
            </a:pPr>
            <a:r>
              <a:rPr lang="nn-NO"/>
              <a:t>Når det gjelder </a:t>
            </a:r>
            <a:r>
              <a:rPr lang="nn-NO" err="1"/>
              <a:t>dialektmangfold</a:t>
            </a:r>
            <a:r>
              <a:rPr lang="nn-NO"/>
              <a:t> og talegjenkjenning: Sjølv om vi har norsk talegjenkjenning, er ikkje dialektene helt på plass ennå. Det </a:t>
            </a:r>
            <a:r>
              <a:rPr lang="nn-NO" err="1"/>
              <a:t>mangler</a:t>
            </a:r>
            <a:r>
              <a:rPr lang="nn-NO"/>
              <a:t> </a:t>
            </a:r>
            <a:r>
              <a:rPr lang="nn-NO" err="1"/>
              <a:t>fremdeles</a:t>
            </a:r>
            <a:r>
              <a:rPr lang="nn-NO"/>
              <a:t> </a:t>
            </a:r>
            <a:r>
              <a:rPr lang="nn-NO" err="1"/>
              <a:t>dialektressurser</a:t>
            </a:r>
            <a:r>
              <a:rPr lang="nn-NO"/>
              <a:t> som er gode nok til at man </a:t>
            </a:r>
            <a:r>
              <a:rPr lang="nn-NO" err="1"/>
              <a:t>bare</a:t>
            </a:r>
            <a:r>
              <a:rPr lang="nn-NO"/>
              <a:t> kan prate en </a:t>
            </a:r>
            <a:r>
              <a:rPr lang="nn-NO" err="1"/>
              <a:t>hvilken</a:t>
            </a:r>
            <a:r>
              <a:rPr lang="nn-NO"/>
              <a:t> som helst dialekt og bli forstått. Men Språkbanken ved Nasjonalbiblioteket </a:t>
            </a:r>
            <a:r>
              <a:rPr lang="nn-NO" err="1"/>
              <a:t>jobber</a:t>
            </a:r>
            <a:r>
              <a:rPr lang="nn-NO"/>
              <a:t> med saken. Og Stortingets referentseksjon har </a:t>
            </a:r>
            <a:r>
              <a:rPr lang="nn-NO" err="1"/>
              <a:t>avgitt</a:t>
            </a:r>
            <a:r>
              <a:rPr lang="nn-NO"/>
              <a:t> data til Språkbanken som kan </a:t>
            </a:r>
            <a:r>
              <a:rPr lang="nn-NO" err="1"/>
              <a:t>gjenbrukes</a:t>
            </a:r>
            <a:r>
              <a:rPr lang="nn-NO"/>
              <a:t> i ny talegjenkenning. </a:t>
            </a:r>
            <a:r>
              <a:rPr lang="nn-NO" err="1"/>
              <a:t>Stortingsrepresentantene</a:t>
            </a:r>
            <a:r>
              <a:rPr lang="nn-NO"/>
              <a:t> </a:t>
            </a:r>
            <a:r>
              <a:rPr lang="nn-NO" err="1"/>
              <a:t>snakker</a:t>
            </a:r>
            <a:r>
              <a:rPr lang="nn-NO"/>
              <a:t> jo dialekter frå hele landet.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a:p>
          <a:p>
            <a:pPr marL="0" marR="0" lvl="0" indent="0" algn="l" defTabSz="914400" rtl="0" eaLnBrk="1" fontAlgn="auto" latinLnBrk="0" hangingPunct="1">
              <a:lnSpc>
                <a:spcPct val="100000"/>
              </a:lnSpc>
              <a:spcBef>
                <a:spcPts val="0"/>
              </a:spcBef>
              <a:spcAft>
                <a:spcPts val="0"/>
              </a:spcAft>
              <a:buClrTx/>
              <a:buSzTx/>
              <a:buFontTx/>
              <a:buNone/>
              <a:tabLst/>
              <a:defRPr/>
            </a:pPr>
            <a:r>
              <a:rPr lang="nn-NO"/>
              <a:t>Når det gjelder talesyntese på bokmål og nynorsk: Talesyntese finnes allereie for begge målformer.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n-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6</a:t>
            </a:fld>
            <a:endParaRPr lang="nb-NO"/>
          </a:p>
        </p:txBody>
      </p:sp>
    </p:spTree>
    <p:extLst>
      <p:ext uri="{BB962C8B-B14F-4D97-AF65-F5344CB8AC3E}">
        <p14:creationId xmlns:p14="http://schemas.microsoft.com/office/powerpoint/2010/main" val="109124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b="0"/>
              <a:t>KVA SKAL TIL FOR AT SPRÅKTEKNOLOGIEN VIRKER? OG KVEN HAR ANSVARET FOR KVA?</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0"/>
              <a:t>Videre står det at </a:t>
            </a:r>
            <a:r>
              <a:rPr lang="nn-NO"/>
              <a:t>«I arbeidet med digitaliseringa av offentleg sektor har det blitt tydeleg at </a:t>
            </a:r>
            <a:r>
              <a:rPr lang="nn-NO" b="1"/>
              <a:t>språk spelar ei heilt avgjerande </a:t>
            </a:r>
            <a:r>
              <a:rPr lang="nn-NO"/>
              <a:t>rolle for gode digitale tenester frå det offentlege. I digitaliseringsarbeidet har det òg blitt stadig tydelegare at </a:t>
            </a:r>
            <a:r>
              <a:rPr lang="nn-NO" b="1"/>
              <a:t>gode språklege grunnlagsressursar </a:t>
            </a:r>
            <a:r>
              <a:rPr lang="nn-NO"/>
              <a:t>og ein velutbygd språkleg infrastruktur må til for å oppnå gode resultat.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a:p>
          <a:p>
            <a:pPr marL="0" marR="0" lvl="0" indent="0" algn="l" defTabSz="914400" rtl="0" eaLnBrk="1" fontAlgn="auto" latinLnBrk="0" hangingPunct="1">
              <a:lnSpc>
                <a:spcPct val="100000"/>
              </a:lnSpc>
              <a:spcBef>
                <a:spcPts val="0"/>
              </a:spcBef>
              <a:spcAft>
                <a:spcPts val="0"/>
              </a:spcAft>
              <a:buClrTx/>
              <a:buSzTx/>
              <a:buFontTx/>
              <a:buNone/>
              <a:tabLst/>
              <a:defRPr/>
            </a:pPr>
            <a:r>
              <a:rPr lang="nn-NO"/>
              <a:t>Digitaliseringsprosessar illustrerer dessutan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a:p>
          <a:p>
            <a:pPr marL="0" marR="0" lvl="0" indent="0" algn="l" defTabSz="914400" rtl="0" eaLnBrk="1" fontAlgn="auto" latinLnBrk="0" hangingPunct="1">
              <a:lnSpc>
                <a:spcPct val="100000"/>
              </a:lnSpc>
              <a:spcBef>
                <a:spcPts val="0"/>
              </a:spcBef>
              <a:spcAft>
                <a:spcPts val="0"/>
              </a:spcAft>
              <a:buClrTx/>
              <a:buSzTx/>
              <a:buFontTx/>
              <a:buNone/>
              <a:tabLst/>
              <a:defRPr/>
            </a:pPr>
            <a:r>
              <a:rPr lang="nn-NO"/>
              <a:t>a) kvifor det </a:t>
            </a:r>
            <a:r>
              <a:rPr lang="nn-NO" b="1" err="1"/>
              <a:t>sektorovergripande</a:t>
            </a:r>
            <a:r>
              <a:rPr lang="nn-NO" b="1"/>
              <a:t> prinsippet i språkpolitikken</a:t>
            </a:r>
            <a:r>
              <a:rPr lang="nn-NO"/>
              <a:t> er nødvendig,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og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a:t>b) kor tett språkpolitikk og sektorspesifikk politikk heng saman</a:t>
            </a:r>
            <a:r>
              <a:rPr lang="nn-NO" b="1"/>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b="1"/>
          </a:p>
          <a:p>
            <a:pPr marL="0" marR="0" lvl="0" indent="0" algn="l" defTabSz="914400" rtl="0" eaLnBrk="1" fontAlgn="auto" latinLnBrk="0" hangingPunct="1">
              <a:lnSpc>
                <a:spcPct val="100000"/>
              </a:lnSpc>
              <a:spcBef>
                <a:spcPts val="0"/>
              </a:spcBef>
              <a:spcAft>
                <a:spcPts val="0"/>
              </a:spcAft>
              <a:buClrTx/>
              <a:buSzTx/>
              <a:buFontTx/>
              <a:buNone/>
              <a:tabLst/>
              <a:defRPr/>
            </a:pPr>
            <a:r>
              <a:rPr lang="nn-NO" b="1"/>
              <a:t>For at ein skal kunne ta i bruk språkteknologi innan ein sektor, er det nødvendig at sektoren sjølv har gjort fagspråket sitt, fagtermane sine og andre relevante språkdata tilgjengelege som grunnlagsressursar. Kvaliteten på det som blir fôra inn i språkteknologien, avgjer kor stor nytte ein kan ha av det som kjem ut. » (s.43)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b="1"/>
          </a:p>
          <a:p>
            <a:r>
              <a:rPr lang="nb-NO"/>
              <a:t>Det språklige </a:t>
            </a:r>
            <a:r>
              <a:rPr lang="nb-NO" b="1"/>
              <a:t>sektoransvaret</a:t>
            </a:r>
            <a:r>
              <a:rPr lang="nb-NO"/>
              <a:t> består</a:t>
            </a:r>
          </a:p>
          <a:p>
            <a:pPr marL="285750" indent="-285750">
              <a:buFont typeface="Arial" panose="020B0604020202020204" pitchFamily="34" charset="0"/>
              <a:buChar char="•"/>
            </a:pPr>
            <a:r>
              <a:rPr lang="nb-NO" b="1"/>
              <a:t>Planer og rutiner for oppfølging av sentrale bestemmelser i språkloven (s.23)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b="1"/>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7</a:t>
            </a:fld>
            <a:endParaRPr lang="nb-NO"/>
          </a:p>
        </p:txBody>
      </p:sp>
    </p:spTree>
    <p:extLst>
      <p:ext uri="{BB962C8B-B14F-4D97-AF65-F5344CB8AC3E}">
        <p14:creationId xmlns:p14="http://schemas.microsoft.com/office/powerpoint/2010/main" val="30910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SKAL TIL?</a:t>
            </a:r>
          </a:p>
          <a:p>
            <a:endParaRPr lang="nb-NO" b="1"/>
          </a:p>
          <a:p>
            <a:r>
              <a:rPr lang="nb-NO" b="1"/>
              <a:t>Husk at språkdata er data!</a:t>
            </a:r>
          </a:p>
          <a:p>
            <a:r>
              <a:rPr lang="nb-NO" b="1"/>
              <a:t>Språklige grunnlagsressurser og infrastruktur er nødvendige for god språkteknologi.</a:t>
            </a:r>
          </a:p>
          <a:p>
            <a:endParaRPr lang="nb-NO"/>
          </a:p>
          <a:p>
            <a:r>
              <a:rPr lang="nb-NO"/>
              <a:t>Så</a:t>
            </a:r>
          </a:p>
          <a:p>
            <a:r>
              <a:rPr lang="nb-NO"/>
              <a:t>Språkdata er nødvendige</a:t>
            </a:r>
          </a:p>
          <a:p>
            <a:r>
              <a:rPr lang="nb-NO"/>
              <a:t>Språkdata skal tilrettelegges for gjenbruk: Husk at selv om man selv ikke skal lage avansert </a:t>
            </a:r>
            <a:r>
              <a:rPr lang="nb-NO" err="1"/>
              <a:t>språkteknolgi</a:t>
            </a:r>
            <a:r>
              <a:rPr lang="nb-NO"/>
              <a:t>, kan dataene komme andre til nytte.</a:t>
            </a:r>
          </a:p>
          <a:p>
            <a:endParaRPr lang="nb-NO"/>
          </a:p>
          <a:p>
            <a:r>
              <a:rPr lang="nb-NO"/>
              <a:t>Deling av språkdata er også nevnt spesielt i </a:t>
            </a:r>
            <a:r>
              <a:rPr lang="nb-NO" b="1"/>
              <a:t>digitaliseringsrundskrivet</a:t>
            </a:r>
            <a:r>
              <a:rPr lang="nb-NO"/>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Bildet til høyre viser en mulig deling av språkdata</a:t>
            </a:r>
          </a:p>
          <a:p>
            <a:r>
              <a:rPr lang="nb-NO"/>
              <a:t>Vi skal snakke mest om termer og begrepsarbeid her i dag, men språkdata er en rekke med andre data også. F.eks. oversettelser og offentlig produsert tekst. De kan gjenbrukes til helt andre formål enn de opprinnelig var tenkt.</a:t>
            </a:r>
          </a:p>
          <a:p>
            <a:r>
              <a:rPr lang="nb-NO"/>
              <a:t>Marianne kommer tilbake til veilederen for hvordan språkdata kan deles, men jeg bare nevner det her.</a:t>
            </a:r>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8</a:t>
            </a:fld>
            <a:endParaRPr lang="nb-NO"/>
          </a:p>
        </p:txBody>
      </p:sp>
    </p:spTree>
    <p:extLst>
      <p:ext uri="{BB962C8B-B14F-4D97-AF65-F5344CB8AC3E}">
        <p14:creationId xmlns:p14="http://schemas.microsoft.com/office/powerpoint/2010/main" val="427419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effectLst/>
                <a:latin typeface="Calibri" panose="020F0502020204030204" pitchFamily="34" charset="0"/>
                <a:ea typeface="Calibri" panose="020F0502020204030204" pitchFamily="34" charset="0"/>
                <a:cs typeface="Arial" panose="020B0604020202020204" pitchFamily="34" charset="0"/>
              </a:rPr>
              <a:t>Alt begrepsarbeid virksomhetene gjør, kan gjenbrukes i språkteknologi.</a:t>
            </a:r>
          </a:p>
          <a:p>
            <a:endParaRPr lang="nb-NO"/>
          </a:p>
          <a:p>
            <a:r>
              <a:rPr lang="nb-NO"/>
              <a:t>Veldig mye norsk språkteknologi finnes allerede. Vi har maskinoversettelse (som virker ikke så aller verst) mellom bokmål og engelsk, og en </a:t>
            </a:r>
            <a:r>
              <a:rPr lang="nb-NO" err="1"/>
              <a:t>gangske</a:t>
            </a:r>
            <a:r>
              <a:rPr lang="nb-NO"/>
              <a:t> god maskinoversettelse mellom bokmål og nynorsk. Vi har </a:t>
            </a:r>
            <a:r>
              <a:rPr lang="nb-NO" err="1"/>
              <a:t>prateroboter</a:t>
            </a:r>
            <a:r>
              <a:rPr lang="nb-NO"/>
              <a:t> som virker (selv om ikke alle er like fornøyde med svarene de får, og selv om det er store forbedringsmuligheter) søkemotorer virker, taleteknologi sånn noenlunde hvis man snakker standard østnorsk i </a:t>
            </a:r>
            <a:r>
              <a:rPr lang="nb-NO" err="1"/>
              <a:t>hvertfall</a:t>
            </a:r>
            <a:r>
              <a:rPr lang="nb-NO"/>
              <a:t>. Av språkteknologi er det særlig taleteknologi og </a:t>
            </a:r>
            <a:r>
              <a:rPr lang="nb-NO" err="1"/>
              <a:t>rettteprogrammer</a:t>
            </a:r>
            <a:r>
              <a:rPr lang="nb-NO"/>
              <a:t> som brukes i universell utforming, men her er det en del andre utfordringer som ikke nødvendigvis er språklige. </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Men hvis man skal lage språkteknologi som virker innenfor et bestemt område, trenger man ekstra data fra akkurat det fagområdet. Så selv om det generelle språket og ordtilfanget er på plass, mangler det fagspesifikke. En fagspesifikk/områdespesifikk termliste vil kunne gjenbrukes til f.eks. en områdespesifikk maskinoversettelse, en praterobot og/eller digitale assistent, automatisk saksbehandling, søkemotorer, som underlagsmateriale i taleteknologi / UU. Når resten av språkressursene finnes, er det kanskje bare noen få faguttrykk som mangler for at alt skal virke som det skal.  </a:t>
            </a:r>
          </a:p>
          <a:p>
            <a:endParaRPr lang="nb-NO"/>
          </a:p>
          <a:p>
            <a:r>
              <a:rPr lang="nb-NO"/>
              <a:t>Det er forresten ikke sikkert at det fagspesifikke mangler heller: </a:t>
            </a:r>
          </a:p>
          <a:p>
            <a:r>
              <a:rPr lang="nb-NO"/>
              <a:t>Mange fagspesifikke ord/termene finnes også, siden offentlige etater har skrevet og utgitt tekster på både nynorsk og bokmål. Mye av arbeidet som må gjøres vil rett og slett bestå i en systematisering av materiale som allerede finnes.</a:t>
            </a:r>
          </a:p>
          <a:p>
            <a:endParaRPr lang="nb-NO"/>
          </a:p>
          <a:p>
            <a:r>
              <a:rPr lang="nb-NO"/>
              <a:t>Mange har nok allerede lister med faguttrykk liggende.</a:t>
            </a:r>
          </a:p>
          <a:p>
            <a:endParaRPr lang="nb-NO"/>
          </a:p>
          <a:p>
            <a:r>
              <a:rPr lang="nb-NO"/>
              <a:t>Men for at man skal </a:t>
            </a:r>
            <a:r>
              <a:rPr lang="nb-NO" err="1"/>
              <a:t>nyttigjøre</a:t>
            </a:r>
            <a:r>
              <a:rPr lang="nb-NO"/>
              <a:t> seg termene må de systematiseres.</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effectLst/>
                <a:latin typeface="Calibri" panose="020F0502020204030204" pitchFamily="34" charset="0"/>
                <a:ea typeface="Calibri" panose="020F0502020204030204" pitchFamily="34" charset="0"/>
                <a:cs typeface="Arial" panose="020B0604020202020204" pitchFamily="34" charset="0"/>
              </a:rPr>
              <a:t>Språkteknologien kan foreligge på nynorsk og bokmål - samtidig.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effectLst/>
                <a:latin typeface="Calibri" panose="020F0502020204030204" pitchFamily="34" charset="0"/>
                <a:ea typeface="Calibri" panose="020F0502020204030204" pitchFamily="34" charset="0"/>
                <a:cs typeface="Arial" panose="020B0604020202020204" pitchFamily="34" charset="0"/>
              </a:rPr>
              <a:t>Vellykket digitalisering  til brukere av både nynorsk og bokmål.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effectLst/>
                <a:latin typeface="Calibri" panose="020F0502020204030204" pitchFamily="34" charset="0"/>
                <a:ea typeface="Calibri" panose="020F0502020204030204" pitchFamily="34" charset="0"/>
                <a:cs typeface="Arial" panose="020B0604020202020204" pitchFamily="34" charset="0"/>
              </a:rPr>
              <a:t>Gi samme informasjon til bokmålsbrukere og nynorskbrukere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latin typeface="Calibri" panose="020F0502020204030204" pitchFamily="34" charset="0"/>
                <a:ea typeface="Calibri" panose="020F0502020204030204" pitchFamily="34" charset="0"/>
                <a:cs typeface="Arial" panose="020B0604020202020204" pitchFamily="34" charset="0"/>
              </a:rPr>
              <a:t>Enklere og bedre saksbehandling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78B08CD7-A388-4948-A9BC-E73C1E8A5B73}" type="slidenum">
              <a:rPr lang="nb-NO" smtClean="0"/>
              <a:t>9</a:t>
            </a:fld>
            <a:endParaRPr lang="nb-NO"/>
          </a:p>
        </p:txBody>
      </p:sp>
    </p:spTree>
    <p:extLst>
      <p:ext uri="{BB962C8B-B14F-4D97-AF65-F5344CB8AC3E}">
        <p14:creationId xmlns:p14="http://schemas.microsoft.com/office/powerpoint/2010/main" val="2466582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mal, gul">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t">
            <a:normAutofit/>
          </a:bodyPr>
          <a:lstStyle>
            <a:lvl1pPr algn="l">
              <a:defRPr sz="4000">
                <a:solidFill>
                  <a:schemeClr val="bg1"/>
                </a:solidFill>
              </a:defRPr>
            </a:lvl1pPr>
          </a:lstStyle>
          <a:p>
            <a:r>
              <a:rPr lang="nb-NO"/>
              <a:t>Klikk for å redigere tittelstil</a:t>
            </a:r>
          </a:p>
        </p:txBody>
      </p:sp>
      <p:sp>
        <p:nvSpPr>
          <p:cNvPr id="3" name="Subtitle 2">
            <a:extLst>
              <a:ext uri="{FF2B5EF4-FFF2-40B4-BE49-F238E27FC236}">
                <a16:creationId xmlns:a16="http://schemas.microsoft.com/office/drawing/2014/main" id="{47826A66-072D-4B53-BB9C-4B48B2EA17D2}"/>
              </a:ext>
            </a:extLst>
          </p:cNvPr>
          <p:cNvSpPr>
            <a:spLocks noGrp="1"/>
          </p:cNvSpPr>
          <p:nvPr>
            <p:ph type="subTitle" idx="1"/>
          </p:nvPr>
        </p:nvSpPr>
        <p:spPr>
          <a:xfrm>
            <a:off x="1348740" y="3100385"/>
            <a:ext cx="6652260" cy="819149"/>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10" name="Oval 9">
            <a:extLst>
              <a:ext uri="{FF2B5EF4-FFF2-40B4-BE49-F238E27FC236}">
                <a16:creationId xmlns:a16="http://schemas.microsoft.com/office/drawing/2014/main" id="{2C549169-E862-4781-B19E-05F2F846F395}"/>
              </a:ext>
            </a:extLst>
          </p:cNvPr>
          <p:cNvSpPr/>
          <p:nvPr userDrawn="1"/>
        </p:nvSpPr>
        <p:spPr>
          <a:xfrm>
            <a:off x="1143000" y="1833563"/>
            <a:ext cx="135731" cy="1317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0666C6FF-6227-4BB8-91D3-3E85B7531337}"/>
              </a:ext>
            </a:extLst>
          </p:cNvPr>
          <p:cNvSpPr/>
          <p:nvPr userDrawn="1"/>
        </p:nvSpPr>
        <p:spPr>
          <a:xfrm>
            <a:off x="1143000" y="2057402"/>
            <a:ext cx="135731" cy="1317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Graphic 3">
            <a:extLst>
              <a:ext uri="{FF2B5EF4-FFF2-40B4-BE49-F238E27FC236}">
                <a16:creationId xmlns:a16="http://schemas.microsoft.com/office/drawing/2014/main" id="{E86D4741-2579-458B-BBA1-DD4FD74942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42722"/>
            <a:ext cx="1702800" cy="304979"/>
          </a:xfrm>
          <a:prstGeom prst="rect">
            <a:avLst/>
          </a:prstGeom>
        </p:spPr>
      </p:pic>
    </p:spTree>
    <p:extLst>
      <p:ext uri="{BB962C8B-B14F-4D97-AF65-F5344CB8AC3E}">
        <p14:creationId xmlns:p14="http://schemas.microsoft.com/office/powerpoint/2010/main" val="372423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C77A4513-C9E0-4C23-BF12-F6B3535F190E}"/>
              </a:ext>
            </a:extLst>
          </p:cNvPr>
          <p:cNvSpPr>
            <a:spLocks noGrp="1"/>
          </p:cNvSpPr>
          <p:nvPr>
            <p:ph idx="1" hasCustomPrompt="1"/>
          </p:nvPr>
        </p:nvSpPr>
        <p:spPr/>
        <p:txBody>
          <a:bodyPr>
            <a:normAutofit/>
          </a:bodyPr>
          <a:lstStyle>
            <a:lvl1pPr marL="0" indent="0">
              <a:buNone/>
              <a:defRPr sz="1600"/>
            </a:lvl1pPr>
          </a:lstStyle>
          <a:p>
            <a:pPr lvl="0"/>
            <a:r>
              <a:rPr lang="nb-NO"/>
              <a:t>Tekst</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pic>
        <p:nvPicPr>
          <p:cNvPr id="7" name="Graphic 6">
            <a:extLst>
              <a:ext uri="{FF2B5EF4-FFF2-40B4-BE49-F238E27FC236}">
                <a16:creationId xmlns:a16="http://schemas.microsoft.com/office/drawing/2014/main" id="{C2BB8D9E-E2E7-4E2B-B706-B7C40B7DFE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132041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old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573047"/>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C77A4513-C9E0-4C23-BF12-F6B3535F190E}"/>
              </a:ext>
            </a:extLst>
          </p:cNvPr>
          <p:cNvSpPr>
            <a:spLocks noGrp="1"/>
          </p:cNvSpPr>
          <p:nvPr>
            <p:ph idx="1" hasCustomPrompt="1"/>
          </p:nvPr>
        </p:nvSpPr>
        <p:spPr>
          <a:xfrm>
            <a:off x="628650" y="1485901"/>
            <a:ext cx="7886700" cy="3146822"/>
          </a:xfrm>
        </p:spPr>
        <p:txBody>
          <a:bodyPr>
            <a:normAutofit/>
          </a:bodyPr>
          <a:lstStyle>
            <a:lvl1pPr marL="0" indent="0">
              <a:buNone/>
              <a:defRPr sz="1600"/>
            </a:lvl1pPr>
          </a:lstStyle>
          <a:p>
            <a:pPr lvl="0"/>
            <a:r>
              <a:rPr lang="nb-NO"/>
              <a:t>Tekst</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pic>
        <p:nvPicPr>
          <p:cNvPr id="7" name="Graphic 6">
            <a:extLst>
              <a:ext uri="{FF2B5EF4-FFF2-40B4-BE49-F238E27FC236}">
                <a16:creationId xmlns:a16="http://schemas.microsoft.com/office/drawing/2014/main" id="{0288BA91-0468-471D-A53C-A26A76A319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2120739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C77A4513-C9E0-4C23-BF12-F6B3535F190E}"/>
              </a:ext>
            </a:extLst>
          </p:cNvPr>
          <p:cNvSpPr>
            <a:spLocks noGrp="1"/>
          </p:cNvSpPr>
          <p:nvPr>
            <p:ph idx="1" hasCustomPrompt="1"/>
          </p:nvPr>
        </p:nvSpPr>
        <p:spPr>
          <a:xfrm>
            <a:off x="628650" y="2260600"/>
            <a:ext cx="3778250" cy="2251870"/>
          </a:xfrm>
        </p:spPr>
        <p:txBody>
          <a:bodyPr>
            <a:normAutofit/>
          </a:bodyPr>
          <a:lstStyle>
            <a:lvl1pPr marL="0" indent="0">
              <a:buNone/>
              <a:defRPr sz="1600"/>
            </a:lvl1pPr>
          </a:lstStyle>
          <a:p>
            <a:pPr lvl="0"/>
            <a:r>
              <a:rPr lang="nb-NO"/>
              <a:t>Tekst</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1" name="Content Placeholder 2">
            <a:extLst>
              <a:ext uri="{FF2B5EF4-FFF2-40B4-BE49-F238E27FC236}">
                <a16:creationId xmlns:a16="http://schemas.microsoft.com/office/drawing/2014/main" id="{2C539624-4BC5-4E18-AB23-CFAA95ED039B}"/>
              </a:ext>
            </a:extLst>
          </p:cNvPr>
          <p:cNvSpPr>
            <a:spLocks noGrp="1"/>
          </p:cNvSpPr>
          <p:nvPr>
            <p:ph idx="13" hasCustomPrompt="1"/>
          </p:nvPr>
        </p:nvSpPr>
        <p:spPr>
          <a:xfrm>
            <a:off x="628650" y="1920874"/>
            <a:ext cx="3778250" cy="339725"/>
          </a:xfrm>
        </p:spPr>
        <p:txBody>
          <a:bodyPr>
            <a:normAutofit/>
          </a:bodyPr>
          <a:lstStyle>
            <a:lvl1pPr marL="0" indent="0">
              <a:buNone/>
              <a:defRPr sz="1600" b="1">
                <a:solidFill>
                  <a:schemeClr val="dk1"/>
                </a:solidFill>
              </a:defRPr>
            </a:lvl1pPr>
          </a:lstStyle>
          <a:p>
            <a:pPr lvl="0"/>
            <a:r>
              <a:rPr lang="nb-NO"/>
              <a:t>Tekst</a:t>
            </a:r>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4648202" y="1976436"/>
            <a:ext cx="3867150" cy="2536033"/>
          </a:xfrm>
          <a:solidFill>
            <a:schemeClr val="accent6"/>
          </a:solidFill>
        </p:spPr>
        <p:txBody>
          <a:bodyPr/>
          <a:lstStyle/>
          <a:p>
            <a:r>
              <a:rPr lang="nb-NO"/>
              <a:t>Klikk på ikonet for å legge til et bilde</a:t>
            </a:r>
          </a:p>
        </p:txBody>
      </p:sp>
      <p:pic>
        <p:nvPicPr>
          <p:cNvPr id="10" name="Graphic 9">
            <a:extLst>
              <a:ext uri="{FF2B5EF4-FFF2-40B4-BE49-F238E27FC236}">
                <a16:creationId xmlns:a16="http://schemas.microsoft.com/office/drawing/2014/main" id="{44C16698-7721-45D9-8449-5002D42C92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
        <p:nvSpPr>
          <p:cNvPr id="12" name="Text Placeholder 15">
            <a:extLst>
              <a:ext uri="{FF2B5EF4-FFF2-40B4-BE49-F238E27FC236}">
                <a16:creationId xmlns:a16="http://schemas.microsoft.com/office/drawing/2014/main" id="{9CFF82DF-2B40-484D-91E8-A03DE2CCB842}"/>
              </a:ext>
            </a:extLst>
          </p:cNvPr>
          <p:cNvSpPr>
            <a:spLocks noGrp="1"/>
          </p:cNvSpPr>
          <p:nvPr>
            <p:ph type="body" sz="quarter" idx="16" hasCustomPrompt="1"/>
          </p:nvPr>
        </p:nvSpPr>
        <p:spPr>
          <a:xfrm>
            <a:off x="7450932" y="773668"/>
            <a:ext cx="1440656" cy="1660208"/>
          </a:xfrm>
          <a:custGeom>
            <a:avLst/>
            <a:gdLst>
              <a:gd name="connsiteX0" fmla="*/ 720328 w 1440656"/>
              <a:gd name="connsiteY0" fmla="*/ 0 h 1660208"/>
              <a:gd name="connsiteX1" fmla="*/ 725191 w 1440656"/>
              <a:gd name="connsiteY1" fmla="*/ 487 h 1660208"/>
              <a:gd name="connsiteX2" fmla="*/ 730661 w 1440656"/>
              <a:gd name="connsiteY2" fmla="*/ 0 h 1660208"/>
              <a:gd name="connsiteX3" fmla="*/ 1123319 w 1440656"/>
              <a:gd name="connsiteY3" fmla="*/ 118632 h 1660208"/>
              <a:gd name="connsiteX4" fmla="*/ 1213157 w 1440656"/>
              <a:gd name="connsiteY4" fmla="*/ 196045 h 1660208"/>
              <a:gd name="connsiteX5" fmla="*/ 1229677 w 1440656"/>
              <a:gd name="connsiteY5" fmla="*/ 209585 h 1660208"/>
              <a:gd name="connsiteX6" fmla="*/ 1440656 w 1440656"/>
              <a:gd name="connsiteY6" fmla="*/ 715566 h 1660208"/>
              <a:gd name="connsiteX7" fmla="*/ 1426021 w 1440656"/>
              <a:gd name="connsiteY7" fmla="*/ 859778 h 1660208"/>
              <a:gd name="connsiteX8" fmla="*/ 1421755 w 1440656"/>
              <a:gd name="connsiteY8" fmla="*/ 873433 h 1660208"/>
              <a:gd name="connsiteX9" fmla="*/ 1420360 w 1440656"/>
              <a:gd name="connsiteY9" fmla="*/ 891200 h 1660208"/>
              <a:gd name="connsiteX10" fmla="*/ 1234969 w 1440656"/>
              <a:gd name="connsiteY10" fmla="*/ 1308531 h 1660208"/>
              <a:gd name="connsiteX11" fmla="*/ 703237 w 1440656"/>
              <a:gd name="connsiteY11" fmla="*/ 1660208 h 1660208"/>
              <a:gd name="connsiteX12" fmla="*/ 703237 w 1440656"/>
              <a:gd name="connsiteY12" fmla="*/ 1437034 h 1660208"/>
              <a:gd name="connsiteX13" fmla="*/ 203500 w 1440656"/>
              <a:gd name="connsiteY13" fmla="*/ 1219998 h 1660208"/>
              <a:gd name="connsiteX14" fmla="*/ 118958 w 1440656"/>
              <a:gd name="connsiteY14" fmla="*/ 1114680 h 1660208"/>
              <a:gd name="connsiteX15" fmla="*/ 60419 w 1440656"/>
              <a:gd name="connsiteY15" fmla="*/ 1001072 h 1660208"/>
              <a:gd name="connsiteX16" fmla="*/ 56607 w 1440656"/>
              <a:gd name="connsiteY16" fmla="*/ 994097 h 1660208"/>
              <a:gd name="connsiteX17" fmla="*/ 0 w 1440656"/>
              <a:gd name="connsiteY17" fmla="*/ 715566 h 1660208"/>
              <a:gd name="connsiteX18" fmla="*/ 439944 w 1440656"/>
              <a:gd name="connsiteY18" fmla="*/ 56233 h 1660208"/>
              <a:gd name="connsiteX19" fmla="*/ 444421 w 1440656"/>
              <a:gd name="connsiteY19" fmla="*/ 54852 h 1660208"/>
              <a:gd name="connsiteX20" fmla="*/ 449085 w 1440656"/>
              <a:gd name="connsiteY20" fmla="*/ 52353 h 1660208"/>
              <a:gd name="connsiteX21" fmla="*/ 513028 w 1440656"/>
              <a:gd name="connsiteY21" fmla="*/ 33696 h 1660208"/>
              <a:gd name="connsiteX22" fmla="*/ 575157 w 1440656"/>
              <a:gd name="connsiteY22" fmla="*/ 14538 h 1660208"/>
              <a:gd name="connsiteX23" fmla="*/ 580537 w 1440656"/>
              <a:gd name="connsiteY23" fmla="*/ 13999 h 1660208"/>
              <a:gd name="connsiteX24" fmla="*/ 583668 w 1440656"/>
              <a:gd name="connsiteY24" fmla="*/ 13086 h 1660208"/>
              <a:gd name="connsiteX25" fmla="*/ 637614 w 1440656"/>
              <a:gd name="connsiteY25" fmla="*/ 8283 h 166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0656" h="1660208">
                <a:moveTo>
                  <a:pt x="720328" y="0"/>
                </a:moveTo>
                <a:lnTo>
                  <a:pt x="725191" y="487"/>
                </a:lnTo>
                <a:lnTo>
                  <a:pt x="730661" y="0"/>
                </a:lnTo>
                <a:cubicBezTo>
                  <a:pt x="879368" y="0"/>
                  <a:pt x="1010280" y="39544"/>
                  <a:pt x="1123319" y="118632"/>
                </a:cubicBezTo>
                <a:lnTo>
                  <a:pt x="1213157" y="196045"/>
                </a:lnTo>
                <a:lnTo>
                  <a:pt x="1229677" y="209585"/>
                </a:lnTo>
                <a:cubicBezTo>
                  <a:pt x="1360030" y="339077"/>
                  <a:pt x="1440656" y="517968"/>
                  <a:pt x="1440656" y="715566"/>
                </a:cubicBezTo>
                <a:cubicBezTo>
                  <a:pt x="1440656" y="764966"/>
                  <a:pt x="1435617" y="813196"/>
                  <a:pt x="1426021" y="859778"/>
                </a:cubicBezTo>
                <a:lnTo>
                  <a:pt x="1421755" y="873433"/>
                </a:lnTo>
                <a:lnTo>
                  <a:pt x="1420360" y="891200"/>
                </a:lnTo>
                <a:cubicBezTo>
                  <a:pt x="1395641" y="1044117"/>
                  <a:pt x="1333844" y="1183227"/>
                  <a:pt x="1234969" y="1308531"/>
                </a:cubicBezTo>
                <a:cubicBezTo>
                  <a:pt x="1103134" y="1475603"/>
                  <a:pt x="925774" y="1592888"/>
                  <a:pt x="703237" y="1660208"/>
                </a:cubicBezTo>
                <a:lnTo>
                  <a:pt x="703237" y="1437034"/>
                </a:lnTo>
                <a:cubicBezTo>
                  <a:pt x="498808" y="1424763"/>
                  <a:pt x="332345" y="1352535"/>
                  <a:pt x="203500" y="1219998"/>
                </a:cubicBezTo>
                <a:cubicBezTo>
                  <a:pt x="171288" y="1186864"/>
                  <a:pt x="143109" y="1151758"/>
                  <a:pt x="118958" y="1114680"/>
                </a:cubicBezTo>
                <a:lnTo>
                  <a:pt x="60419" y="1001072"/>
                </a:lnTo>
                <a:lnTo>
                  <a:pt x="56607" y="994097"/>
                </a:lnTo>
                <a:cubicBezTo>
                  <a:pt x="20157" y="908487"/>
                  <a:pt x="0" y="814365"/>
                  <a:pt x="0" y="715566"/>
                </a:cubicBezTo>
                <a:cubicBezTo>
                  <a:pt x="0" y="419169"/>
                  <a:pt x="181408" y="164862"/>
                  <a:pt x="439944" y="56233"/>
                </a:cubicBezTo>
                <a:lnTo>
                  <a:pt x="444421" y="54852"/>
                </a:lnTo>
                <a:lnTo>
                  <a:pt x="449085" y="52353"/>
                </a:lnTo>
                <a:lnTo>
                  <a:pt x="513028" y="33696"/>
                </a:lnTo>
                <a:lnTo>
                  <a:pt x="575157" y="14538"/>
                </a:lnTo>
                <a:lnTo>
                  <a:pt x="580537" y="13999"/>
                </a:lnTo>
                <a:lnTo>
                  <a:pt x="583668" y="13086"/>
                </a:lnTo>
                <a:lnTo>
                  <a:pt x="637614" y="8283"/>
                </a:lnTo>
                <a:close/>
              </a:path>
            </a:pathLst>
          </a:custGeom>
          <a:solidFill>
            <a:schemeClr val="accent1"/>
          </a:solidFill>
        </p:spPr>
        <p:txBody>
          <a:bodyPr wrap="square" lIns="180000" tIns="432000" rIns="180000" anchor="t">
            <a:noAutofit/>
          </a:bodyPr>
          <a:lstStyle>
            <a:lvl1pPr marL="0" marR="0" indent="0" algn="ctr" defTabSz="685800" rtl="0" eaLnBrk="1" fontAlgn="auto" latinLnBrk="0" hangingPunct="1">
              <a:lnSpc>
                <a:spcPct val="100000"/>
              </a:lnSpc>
              <a:spcBef>
                <a:spcPts val="100000"/>
              </a:spcBef>
              <a:spcAft>
                <a:spcPts val="0"/>
              </a:spcAft>
              <a:buClr>
                <a:srgbClr val="9EA0A4"/>
              </a:buClr>
              <a:buSzTx/>
              <a:buFont typeface="Calibri" panose="020F0502020204030204" pitchFamily="34" charset="0"/>
              <a:buNone/>
              <a:tabLst/>
              <a:defRPr sz="1800" b="1">
                <a:solidFill>
                  <a:schemeClr val="dk1"/>
                </a:solidFill>
              </a:defRPr>
            </a:lvl1pPr>
          </a:lstStyle>
          <a:p>
            <a:pPr lvl="0"/>
            <a:r>
              <a:rPr lang="nb-NO"/>
              <a:t>Fakta eller sitat</a:t>
            </a:r>
          </a:p>
        </p:txBody>
      </p:sp>
    </p:spTree>
    <p:extLst>
      <p:ext uri="{BB962C8B-B14F-4D97-AF65-F5344CB8AC3E}">
        <p14:creationId xmlns:p14="http://schemas.microsoft.com/office/powerpoint/2010/main" val="316793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bilde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628650" y="1976436"/>
            <a:ext cx="3867150" cy="2536033"/>
          </a:xfrm>
          <a:solidFill>
            <a:schemeClr val="accent6"/>
          </a:solidFill>
        </p:spPr>
        <p:txBody>
          <a:bodyPr/>
          <a:lstStyle/>
          <a:p>
            <a:r>
              <a:rPr lang="nb-NO"/>
              <a:t>Klikk på ikonet for å legge til et bilde</a:t>
            </a:r>
          </a:p>
        </p:txBody>
      </p:sp>
      <p:sp>
        <p:nvSpPr>
          <p:cNvPr id="10" name="Content Placeholder 2">
            <a:extLst>
              <a:ext uri="{FF2B5EF4-FFF2-40B4-BE49-F238E27FC236}">
                <a16:creationId xmlns:a16="http://schemas.microsoft.com/office/drawing/2014/main" id="{FF34C56A-CCE3-4FC2-A453-03DAC7CA1AD7}"/>
              </a:ext>
            </a:extLst>
          </p:cNvPr>
          <p:cNvSpPr>
            <a:spLocks noGrp="1"/>
          </p:cNvSpPr>
          <p:nvPr>
            <p:ph idx="16" hasCustomPrompt="1"/>
          </p:nvPr>
        </p:nvSpPr>
        <p:spPr>
          <a:xfrm>
            <a:off x="4660900" y="2260600"/>
            <a:ext cx="3778250" cy="2251870"/>
          </a:xfrm>
        </p:spPr>
        <p:txBody>
          <a:bodyPr>
            <a:normAutofit/>
          </a:bodyPr>
          <a:lstStyle>
            <a:lvl1pPr marL="0" indent="0">
              <a:buNone/>
              <a:defRPr sz="1600"/>
            </a:lvl1pPr>
          </a:lstStyle>
          <a:p>
            <a:pPr lvl="0"/>
            <a:r>
              <a:rPr lang="nb-NO"/>
              <a:t>Tekst</a:t>
            </a:r>
          </a:p>
        </p:txBody>
      </p:sp>
      <p:sp>
        <p:nvSpPr>
          <p:cNvPr id="12" name="Content Placeholder 2">
            <a:extLst>
              <a:ext uri="{FF2B5EF4-FFF2-40B4-BE49-F238E27FC236}">
                <a16:creationId xmlns:a16="http://schemas.microsoft.com/office/drawing/2014/main" id="{B1309E19-68DD-4B80-A5B0-4967F83E311C}"/>
              </a:ext>
            </a:extLst>
          </p:cNvPr>
          <p:cNvSpPr>
            <a:spLocks noGrp="1"/>
          </p:cNvSpPr>
          <p:nvPr>
            <p:ph idx="17" hasCustomPrompt="1"/>
          </p:nvPr>
        </p:nvSpPr>
        <p:spPr>
          <a:xfrm>
            <a:off x="4660900" y="1920874"/>
            <a:ext cx="3778250" cy="339725"/>
          </a:xfrm>
        </p:spPr>
        <p:txBody>
          <a:bodyPr>
            <a:normAutofit/>
          </a:bodyPr>
          <a:lstStyle>
            <a:lvl1pPr marL="0" indent="0">
              <a:buNone/>
              <a:defRPr sz="1600" b="1">
                <a:solidFill>
                  <a:schemeClr val="dk1"/>
                </a:solidFill>
              </a:defRPr>
            </a:lvl1pPr>
          </a:lstStyle>
          <a:p>
            <a:pPr lvl="0"/>
            <a:r>
              <a:rPr lang="nb-NO"/>
              <a:t>Tekst</a:t>
            </a:r>
          </a:p>
        </p:txBody>
      </p:sp>
      <p:pic>
        <p:nvPicPr>
          <p:cNvPr id="9" name="Graphic 8">
            <a:extLst>
              <a:ext uri="{FF2B5EF4-FFF2-40B4-BE49-F238E27FC236}">
                <a16:creationId xmlns:a16="http://schemas.microsoft.com/office/drawing/2014/main" id="{71FD9878-6850-4279-8C4D-F989E5B0B3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1126182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to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628650" y="1693070"/>
            <a:ext cx="3867150" cy="2819400"/>
          </a:xfrm>
          <a:solidFill>
            <a:schemeClr val="accent6"/>
          </a:solidFill>
        </p:spPr>
        <p:txBody>
          <a:bodyPr/>
          <a:lstStyle/>
          <a:p>
            <a:r>
              <a:rPr lang="nb-NO"/>
              <a:t>Klikk på ikonet for å legge til et bilde</a:t>
            </a:r>
          </a:p>
        </p:txBody>
      </p:sp>
      <p:sp>
        <p:nvSpPr>
          <p:cNvPr id="9" name="Picture Placeholder 12">
            <a:extLst>
              <a:ext uri="{FF2B5EF4-FFF2-40B4-BE49-F238E27FC236}">
                <a16:creationId xmlns:a16="http://schemas.microsoft.com/office/drawing/2014/main" id="{4D5E6981-9F9E-41C9-AF72-3EBD09D8AFF3}"/>
              </a:ext>
            </a:extLst>
          </p:cNvPr>
          <p:cNvSpPr>
            <a:spLocks noGrp="1"/>
          </p:cNvSpPr>
          <p:nvPr>
            <p:ph type="pic" sz="quarter" idx="15"/>
          </p:nvPr>
        </p:nvSpPr>
        <p:spPr>
          <a:xfrm>
            <a:off x="4648202" y="1693068"/>
            <a:ext cx="3867150" cy="2819401"/>
          </a:xfrm>
          <a:solidFill>
            <a:schemeClr val="accent6"/>
          </a:solidFill>
        </p:spPr>
        <p:txBody>
          <a:bodyPr/>
          <a:lstStyle/>
          <a:p>
            <a:r>
              <a:rPr lang="nb-NO"/>
              <a:t>Klikk på ikonet for å legge til et bilde</a:t>
            </a:r>
          </a:p>
        </p:txBody>
      </p:sp>
      <p:pic>
        <p:nvPicPr>
          <p:cNvPr id="8" name="Graphic 7">
            <a:extLst>
              <a:ext uri="{FF2B5EF4-FFF2-40B4-BE49-F238E27FC236}">
                <a16:creationId xmlns:a16="http://schemas.microsoft.com/office/drawing/2014/main" id="{DA1FCADC-C7A7-46B8-82B7-2EC28A945B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2498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innhold bil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3613150" cy="868322"/>
          </a:xfrm>
        </p:spPr>
        <p:txBody>
          <a:bodyPr/>
          <a:lstStyle/>
          <a:p>
            <a:r>
              <a:rPr lang="nb-NO"/>
              <a:t>Klikk for å redigere tittelstil</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4648202" y="711200"/>
            <a:ext cx="3867148" cy="3801269"/>
          </a:xfrm>
          <a:solidFill>
            <a:schemeClr val="accent6"/>
          </a:solidFill>
        </p:spPr>
        <p:txBody>
          <a:bodyPr/>
          <a:lstStyle/>
          <a:p>
            <a:r>
              <a:rPr lang="nb-NO"/>
              <a:t>Klikk på ikonet for å legge til et bilde</a:t>
            </a:r>
          </a:p>
        </p:txBody>
      </p:sp>
      <p:sp>
        <p:nvSpPr>
          <p:cNvPr id="10" name="Content Placeholder 2">
            <a:extLst>
              <a:ext uri="{FF2B5EF4-FFF2-40B4-BE49-F238E27FC236}">
                <a16:creationId xmlns:a16="http://schemas.microsoft.com/office/drawing/2014/main" id="{B039A3EB-DF0E-40F3-A16E-F14863F1C8C1}"/>
              </a:ext>
            </a:extLst>
          </p:cNvPr>
          <p:cNvSpPr>
            <a:spLocks noGrp="1"/>
          </p:cNvSpPr>
          <p:nvPr>
            <p:ph idx="1" hasCustomPrompt="1"/>
          </p:nvPr>
        </p:nvSpPr>
        <p:spPr>
          <a:xfrm>
            <a:off x="628650" y="1917699"/>
            <a:ext cx="3613150" cy="2715023"/>
          </a:xfrm>
        </p:spPr>
        <p:txBody>
          <a:bodyPr>
            <a:normAutofit/>
          </a:bodyPr>
          <a:lstStyle>
            <a:lvl1pPr marL="0" indent="0">
              <a:buNone/>
              <a:defRPr sz="1600"/>
            </a:lvl1pPr>
          </a:lstStyle>
          <a:p>
            <a:pPr lvl="0"/>
            <a:r>
              <a:rPr lang="nb-NO"/>
              <a:t>Tekst</a:t>
            </a:r>
          </a:p>
        </p:txBody>
      </p:sp>
      <p:pic>
        <p:nvPicPr>
          <p:cNvPr id="8" name="Graphic 7">
            <a:extLst>
              <a:ext uri="{FF2B5EF4-FFF2-40B4-BE49-F238E27FC236}">
                <a16:creationId xmlns:a16="http://schemas.microsoft.com/office/drawing/2014/main" id="{8E3CE5A7-FC2D-4675-8E40-14C181F83F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32166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tre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5994400" y="1714500"/>
            <a:ext cx="2520950" cy="2797969"/>
          </a:xfrm>
          <a:solidFill>
            <a:schemeClr val="accent6"/>
          </a:solidFill>
        </p:spPr>
        <p:txBody>
          <a:bodyPr/>
          <a:lstStyle/>
          <a:p>
            <a:r>
              <a:rPr lang="nb-NO"/>
              <a:t>Klikk på ikonet for å legge til et bilde</a:t>
            </a:r>
          </a:p>
        </p:txBody>
      </p:sp>
      <p:sp>
        <p:nvSpPr>
          <p:cNvPr id="18" name="Picture Placeholder 12">
            <a:extLst>
              <a:ext uri="{FF2B5EF4-FFF2-40B4-BE49-F238E27FC236}">
                <a16:creationId xmlns:a16="http://schemas.microsoft.com/office/drawing/2014/main" id="{1024C46D-29F5-451D-BAA0-6C1F96669164}"/>
              </a:ext>
            </a:extLst>
          </p:cNvPr>
          <p:cNvSpPr>
            <a:spLocks noGrp="1"/>
          </p:cNvSpPr>
          <p:nvPr>
            <p:ph type="pic" sz="quarter" idx="18"/>
          </p:nvPr>
        </p:nvSpPr>
        <p:spPr>
          <a:xfrm>
            <a:off x="628651" y="1714500"/>
            <a:ext cx="2520950" cy="2797969"/>
          </a:xfrm>
          <a:solidFill>
            <a:schemeClr val="accent6"/>
          </a:solidFill>
        </p:spPr>
        <p:txBody>
          <a:bodyPr/>
          <a:lstStyle/>
          <a:p>
            <a:r>
              <a:rPr lang="nb-NO"/>
              <a:t>Klikk på ikonet for å legge til et bilde</a:t>
            </a:r>
          </a:p>
        </p:txBody>
      </p:sp>
      <p:sp>
        <p:nvSpPr>
          <p:cNvPr id="19" name="Picture Placeholder 12">
            <a:extLst>
              <a:ext uri="{FF2B5EF4-FFF2-40B4-BE49-F238E27FC236}">
                <a16:creationId xmlns:a16="http://schemas.microsoft.com/office/drawing/2014/main" id="{9733E6BA-CB2B-4413-ADB8-22B4A0A89AB2}"/>
              </a:ext>
            </a:extLst>
          </p:cNvPr>
          <p:cNvSpPr>
            <a:spLocks noGrp="1"/>
          </p:cNvSpPr>
          <p:nvPr>
            <p:ph type="pic" sz="quarter" idx="19"/>
          </p:nvPr>
        </p:nvSpPr>
        <p:spPr>
          <a:xfrm>
            <a:off x="3311525" y="1714500"/>
            <a:ext cx="2520950" cy="2797969"/>
          </a:xfrm>
          <a:solidFill>
            <a:schemeClr val="accent6"/>
          </a:solidFill>
        </p:spPr>
        <p:txBody>
          <a:bodyPr/>
          <a:lstStyle/>
          <a:p>
            <a:r>
              <a:rPr lang="nb-NO"/>
              <a:t>Klikk på ikonet for å legge til et bilde</a:t>
            </a:r>
          </a:p>
        </p:txBody>
      </p:sp>
      <p:pic>
        <p:nvPicPr>
          <p:cNvPr id="9" name="Graphic 8">
            <a:extLst>
              <a:ext uri="{FF2B5EF4-FFF2-40B4-BE49-F238E27FC236}">
                <a16:creationId xmlns:a16="http://schemas.microsoft.com/office/drawing/2014/main" id="{BC653C16-ACF1-4124-B7D7-D376174FBE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170427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ett bilde">
    <p:spTree>
      <p:nvGrpSpPr>
        <p:cNvPr id="1" name=""/>
        <p:cNvGrpSpPr/>
        <p:nvPr/>
      </p:nvGrpSpPr>
      <p:grpSpPr>
        <a:xfrm>
          <a:off x="0" y="0"/>
          <a:ext cx="0" cy="0"/>
          <a:chOff x="0" y="0"/>
          <a:chExt cx="0" cy="0"/>
        </a:xfrm>
      </p:grpSpPr>
      <p:sp>
        <p:nvSpPr>
          <p:cNvPr id="12" name="Picture Placeholder 12">
            <a:extLst>
              <a:ext uri="{FF2B5EF4-FFF2-40B4-BE49-F238E27FC236}">
                <a16:creationId xmlns:a16="http://schemas.microsoft.com/office/drawing/2014/main" id="{2869DB83-86B0-444D-905A-95A308612666}"/>
              </a:ext>
            </a:extLst>
          </p:cNvPr>
          <p:cNvSpPr>
            <a:spLocks noGrp="1"/>
          </p:cNvSpPr>
          <p:nvPr>
            <p:ph type="pic" sz="quarter" idx="15"/>
          </p:nvPr>
        </p:nvSpPr>
        <p:spPr>
          <a:xfrm>
            <a:off x="628650" y="1514475"/>
            <a:ext cx="7886702" cy="2997993"/>
          </a:xfrm>
          <a:solidFill>
            <a:schemeClr val="accent6"/>
          </a:solidFill>
        </p:spPr>
        <p:txBody>
          <a:bodyPr/>
          <a:lstStyle/>
          <a:p>
            <a:r>
              <a:rPr lang="nb-NO"/>
              <a:t>Klikk på ikonet for å legge til et bilde</a:t>
            </a:r>
          </a:p>
        </p:txBody>
      </p:sp>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10500" cy="573047"/>
          </a:xfrm>
        </p:spPr>
        <p:txBody>
          <a:bodyPr/>
          <a:lstStyle/>
          <a:p>
            <a:r>
              <a:rPr lang="nb-NO"/>
              <a:t>Klikk for å redigere tittelstil</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pic>
        <p:nvPicPr>
          <p:cNvPr id="7" name="Graphic 6">
            <a:extLst>
              <a:ext uri="{FF2B5EF4-FFF2-40B4-BE49-F238E27FC236}">
                <a16:creationId xmlns:a16="http://schemas.microsoft.com/office/drawing/2014/main" id="{E7C0651D-EF38-4B5B-B1FA-769F4F8573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1237159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E2BB-0C16-4170-BBF2-8CB1F0D97D03}"/>
              </a:ext>
            </a:extLst>
          </p:cNvPr>
          <p:cNvSpPr>
            <a:spLocks noGrp="1"/>
          </p:cNvSpPr>
          <p:nvPr>
            <p:ph type="title"/>
          </p:nvPr>
        </p:nvSpPr>
        <p:spPr/>
        <p:txBody>
          <a:bodyPr/>
          <a:lstStyle/>
          <a:p>
            <a:r>
              <a:rPr lang="nb-NO"/>
              <a:t>Klikk for å redigere tittelstil</a:t>
            </a:r>
          </a:p>
        </p:txBody>
      </p:sp>
      <p:sp>
        <p:nvSpPr>
          <p:cNvPr id="3" name="Date Placeholder 2">
            <a:extLst>
              <a:ext uri="{FF2B5EF4-FFF2-40B4-BE49-F238E27FC236}">
                <a16:creationId xmlns:a16="http://schemas.microsoft.com/office/drawing/2014/main" id="{E75D91D0-FD0E-477E-9612-0F8EB067918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4" name="Footer Placeholder 3">
            <a:extLst>
              <a:ext uri="{FF2B5EF4-FFF2-40B4-BE49-F238E27FC236}">
                <a16:creationId xmlns:a16="http://schemas.microsoft.com/office/drawing/2014/main" id="{CA62617B-307A-40CD-80ED-C795F7395324}"/>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3657ED2-0634-452E-AC28-6B07AFE45C71}"/>
              </a:ext>
            </a:extLst>
          </p:cNvPr>
          <p:cNvSpPr>
            <a:spLocks noGrp="1"/>
          </p:cNvSpPr>
          <p:nvPr>
            <p:ph type="sldNum" sz="quarter" idx="12"/>
          </p:nvPr>
        </p:nvSpPr>
        <p:spPr/>
        <p:txBody>
          <a:bodyPr/>
          <a:lstStyle/>
          <a:p>
            <a:fld id="{E2AA9AF2-B8B5-401C-8821-05C8E0B7DA12}" type="slidenum">
              <a:rPr lang="nb-NO" smtClean="0"/>
              <a:t>‹#›</a:t>
            </a:fld>
            <a:endParaRPr lang="nb-NO"/>
          </a:p>
        </p:txBody>
      </p:sp>
      <p:pic>
        <p:nvPicPr>
          <p:cNvPr id="6" name="Graphic 5">
            <a:extLst>
              <a:ext uri="{FF2B5EF4-FFF2-40B4-BE49-F238E27FC236}">
                <a16:creationId xmlns:a16="http://schemas.microsoft.com/office/drawing/2014/main" id="{97DA432A-C98D-444E-9B66-3DFDACAB3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2975829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6D66E-BB54-45D9-8144-18C805DB11DF}"/>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3" name="Footer Placeholder 2">
            <a:extLst>
              <a:ext uri="{FF2B5EF4-FFF2-40B4-BE49-F238E27FC236}">
                <a16:creationId xmlns:a16="http://schemas.microsoft.com/office/drawing/2014/main" id="{E3C793BF-B3BC-445A-A86C-4209A71FB4E0}"/>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99024049-4E8D-43EF-9E21-9FBA81457F94}"/>
              </a:ext>
            </a:extLst>
          </p:cNvPr>
          <p:cNvSpPr>
            <a:spLocks noGrp="1"/>
          </p:cNvSpPr>
          <p:nvPr>
            <p:ph type="sldNum" sz="quarter" idx="12"/>
          </p:nvPr>
        </p:nvSpPr>
        <p:spPr/>
        <p:txBody>
          <a:bodyPr/>
          <a:lstStyle/>
          <a:p>
            <a:fld id="{E2AA9AF2-B8B5-401C-8821-05C8E0B7DA12}" type="slidenum">
              <a:rPr lang="nb-NO" smtClean="0"/>
              <a:t>‹#›</a:t>
            </a:fld>
            <a:endParaRPr lang="nb-NO"/>
          </a:p>
        </p:txBody>
      </p:sp>
      <p:pic>
        <p:nvPicPr>
          <p:cNvPr id="5" name="Graphic 4">
            <a:extLst>
              <a:ext uri="{FF2B5EF4-FFF2-40B4-BE49-F238E27FC236}">
                <a16:creationId xmlns:a16="http://schemas.microsoft.com/office/drawing/2014/main" id="{640C6E6C-0C74-41A9-8684-9C6A489061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129592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Forsidemal, gu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t">
            <a:normAutofit/>
          </a:bodyPr>
          <a:lstStyle>
            <a:lvl1pPr algn="l">
              <a:defRPr sz="4000">
                <a:solidFill>
                  <a:schemeClr val="bg1"/>
                </a:solidFill>
              </a:defRPr>
            </a:lvl1pPr>
          </a:lstStyle>
          <a:p>
            <a:r>
              <a:rPr lang="nb-NO"/>
              <a:t>Klikk for å redigere tittelstil</a:t>
            </a:r>
          </a:p>
        </p:txBody>
      </p:sp>
      <p:sp>
        <p:nvSpPr>
          <p:cNvPr id="3" name="Subtitle 2">
            <a:extLst>
              <a:ext uri="{FF2B5EF4-FFF2-40B4-BE49-F238E27FC236}">
                <a16:creationId xmlns:a16="http://schemas.microsoft.com/office/drawing/2014/main" id="{47826A66-072D-4B53-BB9C-4B48B2EA17D2}"/>
              </a:ext>
            </a:extLst>
          </p:cNvPr>
          <p:cNvSpPr>
            <a:spLocks noGrp="1"/>
          </p:cNvSpPr>
          <p:nvPr>
            <p:ph type="subTitle" idx="1"/>
          </p:nvPr>
        </p:nvSpPr>
        <p:spPr>
          <a:xfrm>
            <a:off x="1348740" y="3100385"/>
            <a:ext cx="6652260" cy="819149"/>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pic>
        <p:nvPicPr>
          <p:cNvPr id="4" name="Graphic 3">
            <a:extLst>
              <a:ext uri="{FF2B5EF4-FFF2-40B4-BE49-F238E27FC236}">
                <a16:creationId xmlns:a16="http://schemas.microsoft.com/office/drawing/2014/main" id="{E86D4741-2579-458B-BBA1-DD4FD74942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42722"/>
            <a:ext cx="1702800" cy="304979"/>
          </a:xfrm>
          <a:prstGeom prst="rect">
            <a:avLst/>
          </a:prstGeom>
        </p:spPr>
      </p:pic>
      <p:sp>
        <p:nvSpPr>
          <p:cNvPr id="7" name="Oval 6">
            <a:extLst>
              <a:ext uri="{FF2B5EF4-FFF2-40B4-BE49-F238E27FC236}">
                <a16:creationId xmlns:a16="http://schemas.microsoft.com/office/drawing/2014/main" id="{EB58B378-4D24-4D78-9CA4-B8F9E1D2AC07}"/>
              </a:ext>
            </a:extLst>
          </p:cNvPr>
          <p:cNvSpPr/>
          <p:nvPr userDrawn="1"/>
        </p:nvSpPr>
        <p:spPr>
          <a:xfrm>
            <a:off x="1143000" y="1833563"/>
            <a:ext cx="135731" cy="1317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a:extLst>
              <a:ext uri="{FF2B5EF4-FFF2-40B4-BE49-F238E27FC236}">
                <a16:creationId xmlns:a16="http://schemas.microsoft.com/office/drawing/2014/main" id="{DF666543-EC2C-4BAA-85EA-C3D0F7C05E19}"/>
              </a:ext>
            </a:extLst>
          </p:cNvPr>
          <p:cNvSpPr/>
          <p:nvPr userDrawn="1"/>
        </p:nvSpPr>
        <p:spPr>
          <a:xfrm>
            <a:off x="1143000" y="2057402"/>
            <a:ext cx="135731" cy="1317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1516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steside, gul">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b">
            <a:normAutofit/>
          </a:bodyPr>
          <a:lstStyle>
            <a:lvl1pPr algn="ctr">
              <a:defRPr sz="3000">
                <a:solidFill>
                  <a:schemeClr val="bg1"/>
                </a:solidFill>
              </a:defRPr>
            </a:lvl1pPr>
          </a:lstStyle>
          <a:p>
            <a:r>
              <a:rPr lang="nb-NO"/>
              <a:t>Klikk for å redigere tittelstil</a:t>
            </a:r>
          </a:p>
        </p:txBody>
      </p:sp>
      <p:pic>
        <p:nvPicPr>
          <p:cNvPr id="5" name="Graphic 4">
            <a:extLst>
              <a:ext uri="{FF2B5EF4-FFF2-40B4-BE49-F238E27FC236}">
                <a16:creationId xmlns:a16="http://schemas.microsoft.com/office/drawing/2014/main" id="{6A175264-EFD0-400A-A926-B5D1B5C79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42722"/>
            <a:ext cx="1702800" cy="304979"/>
          </a:xfrm>
          <a:prstGeom prst="rect">
            <a:avLst/>
          </a:prstGeom>
        </p:spPr>
      </p:pic>
    </p:spTree>
    <p:extLst>
      <p:ext uri="{BB962C8B-B14F-4D97-AF65-F5344CB8AC3E}">
        <p14:creationId xmlns:p14="http://schemas.microsoft.com/office/powerpoint/2010/main" val="2518026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steside, grå">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b">
            <a:normAutofit/>
          </a:bodyPr>
          <a:lstStyle>
            <a:lvl1pPr algn="ctr">
              <a:defRPr sz="3000">
                <a:solidFill>
                  <a:schemeClr val="bg1"/>
                </a:solidFill>
              </a:defRPr>
            </a:lvl1pPr>
          </a:lstStyle>
          <a:p>
            <a:r>
              <a:rPr lang="nb-NO"/>
              <a:t>Klikk for å redigere tittelstil</a:t>
            </a:r>
          </a:p>
        </p:txBody>
      </p:sp>
      <p:pic>
        <p:nvPicPr>
          <p:cNvPr id="7" name="Graphic 6">
            <a:extLst>
              <a:ext uri="{FF2B5EF4-FFF2-40B4-BE49-F238E27FC236}">
                <a16:creationId xmlns:a16="http://schemas.microsoft.com/office/drawing/2014/main" id="{32179863-20B3-427A-8181-59FD0A613B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42722"/>
            <a:ext cx="1702800" cy="304979"/>
          </a:xfrm>
          <a:prstGeom prst="rect">
            <a:avLst/>
          </a:prstGeom>
        </p:spPr>
      </p:pic>
    </p:spTree>
    <p:extLst>
      <p:ext uri="{BB962C8B-B14F-4D97-AF65-F5344CB8AC3E}">
        <p14:creationId xmlns:p14="http://schemas.microsoft.com/office/powerpoint/2010/main" val="43848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orsidemal, grå">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t">
            <a:normAutofit/>
          </a:bodyPr>
          <a:lstStyle>
            <a:lvl1pPr algn="l">
              <a:defRPr sz="4000">
                <a:solidFill>
                  <a:schemeClr val="dk1"/>
                </a:solidFill>
              </a:defRPr>
            </a:lvl1pPr>
          </a:lstStyle>
          <a:p>
            <a:r>
              <a:rPr lang="nb-NO"/>
              <a:t>Klikk for å redigere tittelstil</a:t>
            </a:r>
          </a:p>
        </p:txBody>
      </p:sp>
      <p:sp>
        <p:nvSpPr>
          <p:cNvPr id="3" name="Subtitle 2">
            <a:extLst>
              <a:ext uri="{FF2B5EF4-FFF2-40B4-BE49-F238E27FC236}">
                <a16:creationId xmlns:a16="http://schemas.microsoft.com/office/drawing/2014/main" id="{47826A66-072D-4B53-BB9C-4B48B2EA17D2}"/>
              </a:ext>
            </a:extLst>
          </p:cNvPr>
          <p:cNvSpPr>
            <a:spLocks noGrp="1"/>
          </p:cNvSpPr>
          <p:nvPr>
            <p:ph type="subTitle" idx="1"/>
          </p:nvPr>
        </p:nvSpPr>
        <p:spPr>
          <a:xfrm>
            <a:off x="1348740" y="3100385"/>
            <a:ext cx="6652260" cy="819149"/>
          </a:xfrm>
        </p:spPr>
        <p:txBody>
          <a:bodyPr>
            <a:normAutofit/>
          </a:bodyPr>
          <a:lstStyle>
            <a:lvl1pPr marL="0" indent="0" algn="l">
              <a:buNone/>
              <a:defRPr sz="2000">
                <a:solidFill>
                  <a:schemeClr val="dk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pic>
        <p:nvPicPr>
          <p:cNvPr id="6" name="Graphic 5">
            <a:extLst>
              <a:ext uri="{FF2B5EF4-FFF2-40B4-BE49-F238E27FC236}">
                <a16:creationId xmlns:a16="http://schemas.microsoft.com/office/drawing/2014/main" id="{72D22EF1-0DF8-4299-8099-B28343F100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42722"/>
            <a:ext cx="1702800" cy="304979"/>
          </a:xfrm>
          <a:prstGeom prst="rect">
            <a:avLst/>
          </a:prstGeom>
        </p:spPr>
      </p:pic>
      <p:sp>
        <p:nvSpPr>
          <p:cNvPr id="7" name="Oval 6">
            <a:extLst>
              <a:ext uri="{FF2B5EF4-FFF2-40B4-BE49-F238E27FC236}">
                <a16:creationId xmlns:a16="http://schemas.microsoft.com/office/drawing/2014/main" id="{4972CFF9-BD06-413B-A1E3-FAD0069DE6BB}"/>
              </a:ext>
            </a:extLst>
          </p:cNvPr>
          <p:cNvSpPr/>
          <p:nvPr userDrawn="1"/>
        </p:nvSpPr>
        <p:spPr>
          <a:xfrm>
            <a:off x="1143000" y="1833563"/>
            <a:ext cx="135731" cy="131761"/>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a:extLst>
              <a:ext uri="{FF2B5EF4-FFF2-40B4-BE49-F238E27FC236}">
                <a16:creationId xmlns:a16="http://schemas.microsoft.com/office/drawing/2014/main" id="{2734ADEE-1828-40C6-9C84-5BA3BEF66FD1}"/>
              </a:ext>
            </a:extLst>
          </p:cNvPr>
          <p:cNvSpPr/>
          <p:nvPr userDrawn="1"/>
        </p:nvSpPr>
        <p:spPr>
          <a:xfrm>
            <a:off x="1143000" y="2057402"/>
            <a:ext cx="135731" cy="131761"/>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91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bilde">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808F0F0-2B43-4EE5-803B-5CF42DDD8B5C}"/>
              </a:ext>
            </a:extLst>
          </p:cNvPr>
          <p:cNvSpPr>
            <a:spLocks noGrp="1"/>
          </p:cNvSpPr>
          <p:nvPr>
            <p:ph type="pic" sz="quarter" idx="10"/>
          </p:nvPr>
        </p:nvSpPr>
        <p:spPr>
          <a:xfrm>
            <a:off x="0" y="0"/>
            <a:ext cx="9144000" cy="5143500"/>
          </a:xfrm>
          <a:blipFill>
            <a:blip r:embed="rId2"/>
            <a:stretch>
              <a:fillRect/>
            </a:stretch>
          </a:blipFill>
        </p:spPr>
        <p:txBody>
          <a:bodyPr/>
          <a:lstStyle/>
          <a:p>
            <a:r>
              <a:rPr lang="nb-NO"/>
              <a:t>Klikk på ikonet for å legge til et bilde</a:t>
            </a:r>
          </a:p>
        </p:txBody>
      </p:sp>
      <p:sp>
        <p:nvSpPr>
          <p:cNvPr id="25" name="Text Placeholder 24">
            <a:extLst>
              <a:ext uri="{FF2B5EF4-FFF2-40B4-BE49-F238E27FC236}">
                <a16:creationId xmlns:a16="http://schemas.microsoft.com/office/drawing/2014/main" id="{D3F62892-0EDF-4FA4-8BCF-CB20F609F164}"/>
              </a:ext>
            </a:extLst>
          </p:cNvPr>
          <p:cNvSpPr>
            <a:spLocks noGrp="1"/>
          </p:cNvSpPr>
          <p:nvPr>
            <p:ph type="body" sz="quarter" idx="12" hasCustomPrompt="1"/>
          </p:nvPr>
        </p:nvSpPr>
        <p:spPr>
          <a:xfrm>
            <a:off x="723901" y="662940"/>
            <a:ext cx="3816000" cy="3816000"/>
          </a:xfrm>
          <a:prstGeom prst="ellipse">
            <a:avLst/>
          </a:prstGeom>
          <a:solidFill>
            <a:schemeClr val="bg1"/>
          </a:solidFill>
        </p:spPr>
        <p:txBody>
          <a:bodyPr lIns="91440" tIns="45720" rIns="91440" bIns="45720"/>
          <a:lstStyle>
            <a:lvl1pPr marL="0" indent="0">
              <a:buNone/>
              <a:defRPr sz="100">
                <a:solidFill>
                  <a:schemeClr val="bg1"/>
                </a:solidFill>
              </a:defRPr>
            </a:lvl1pPr>
          </a:lstStyle>
          <a:p>
            <a:pPr lvl="0"/>
            <a:r>
              <a:rPr lang="nb-NO"/>
              <a:t> </a:t>
            </a:r>
          </a:p>
        </p:txBody>
      </p:sp>
      <p:sp>
        <p:nvSpPr>
          <p:cNvPr id="18" name="Title 17">
            <a:extLst>
              <a:ext uri="{FF2B5EF4-FFF2-40B4-BE49-F238E27FC236}">
                <a16:creationId xmlns:a16="http://schemas.microsoft.com/office/drawing/2014/main" id="{9FDE34FC-0741-48B7-97C3-71EE5FA7360D}"/>
              </a:ext>
            </a:extLst>
          </p:cNvPr>
          <p:cNvSpPr>
            <a:spLocks noGrp="1"/>
          </p:cNvSpPr>
          <p:nvPr>
            <p:ph type="ctrTitle"/>
          </p:nvPr>
        </p:nvSpPr>
        <p:spPr>
          <a:xfrm>
            <a:off x="723901" y="1076324"/>
            <a:ext cx="3816000" cy="1685925"/>
          </a:xfrm>
          <a:custGeom>
            <a:avLst/>
            <a:gdLst>
              <a:gd name="connsiteX0" fmla="*/ 724171 w 3816000"/>
              <a:gd name="connsiteY0" fmla="*/ 0 h 1685925"/>
              <a:gd name="connsiteX1" fmla="*/ 3091830 w 3816000"/>
              <a:gd name="connsiteY1" fmla="*/ 0 h 1685925"/>
              <a:gd name="connsiteX2" fmla="*/ 3121665 w 3816000"/>
              <a:gd name="connsiteY2" fmla="*/ 22311 h 1685925"/>
              <a:gd name="connsiteX3" fmla="*/ 3816000 w 3816000"/>
              <a:gd name="connsiteY3" fmla="*/ 1494616 h 1685925"/>
              <a:gd name="connsiteX4" fmla="*/ 3806340 w 3816000"/>
              <a:gd name="connsiteY4" fmla="*/ 1685925 h 1685925"/>
              <a:gd name="connsiteX5" fmla="*/ 9660 w 3816000"/>
              <a:gd name="connsiteY5" fmla="*/ 1685925 h 1685925"/>
              <a:gd name="connsiteX6" fmla="*/ 0 w 3816000"/>
              <a:gd name="connsiteY6" fmla="*/ 1494616 h 1685925"/>
              <a:gd name="connsiteX7" fmla="*/ 694335 w 3816000"/>
              <a:gd name="connsiteY7" fmla="*/ 22311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6000" h="1685925">
                <a:moveTo>
                  <a:pt x="724171" y="0"/>
                </a:moveTo>
                <a:lnTo>
                  <a:pt x="3091830" y="0"/>
                </a:lnTo>
                <a:lnTo>
                  <a:pt x="3121665" y="22311"/>
                </a:lnTo>
                <a:cubicBezTo>
                  <a:pt x="3545713" y="372266"/>
                  <a:pt x="3816000" y="901877"/>
                  <a:pt x="3816000" y="1494616"/>
                </a:cubicBezTo>
                <a:lnTo>
                  <a:pt x="3806340" y="1685925"/>
                </a:lnTo>
                <a:lnTo>
                  <a:pt x="9660" y="1685925"/>
                </a:lnTo>
                <a:lnTo>
                  <a:pt x="0" y="1494616"/>
                </a:lnTo>
                <a:cubicBezTo>
                  <a:pt x="0" y="901877"/>
                  <a:pt x="270287" y="372266"/>
                  <a:pt x="694335" y="22311"/>
                </a:cubicBezTo>
                <a:close/>
              </a:path>
            </a:pathLst>
          </a:custGeom>
        </p:spPr>
        <p:txBody>
          <a:bodyPr wrap="square" anchor="b">
            <a:noAutofit/>
          </a:bodyPr>
          <a:lstStyle>
            <a:lvl1pPr algn="ctr">
              <a:defRPr sz="4000">
                <a:solidFill>
                  <a:schemeClr val="tx1"/>
                </a:solidFill>
              </a:defRPr>
            </a:lvl1pPr>
          </a:lstStyle>
          <a:p>
            <a:r>
              <a:rPr lang="nb-NO"/>
              <a:t>Klikk for å redigere tittelstil</a:t>
            </a:r>
          </a:p>
        </p:txBody>
      </p:sp>
      <p:sp>
        <p:nvSpPr>
          <p:cNvPr id="20" name="Subtitle 19">
            <a:extLst>
              <a:ext uri="{FF2B5EF4-FFF2-40B4-BE49-F238E27FC236}">
                <a16:creationId xmlns:a16="http://schemas.microsoft.com/office/drawing/2014/main" id="{0471CA37-3FF4-4B9F-BD4A-3A9B0845B3AA}"/>
              </a:ext>
            </a:extLst>
          </p:cNvPr>
          <p:cNvSpPr>
            <a:spLocks noGrp="1"/>
          </p:cNvSpPr>
          <p:nvPr>
            <p:ph type="subTitle" idx="1"/>
          </p:nvPr>
        </p:nvSpPr>
        <p:spPr>
          <a:xfrm>
            <a:off x="775682" y="3006089"/>
            <a:ext cx="3712441" cy="819149"/>
          </a:xfrm>
          <a:custGeom>
            <a:avLst/>
            <a:gdLst>
              <a:gd name="connsiteX0" fmla="*/ 0 w 3712441"/>
              <a:gd name="connsiteY0" fmla="*/ 0 h 819149"/>
              <a:gd name="connsiteX1" fmla="*/ 3712441 w 3712441"/>
              <a:gd name="connsiteY1" fmla="*/ 0 h 819149"/>
              <a:gd name="connsiteX2" fmla="*/ 3678440 w 3712441"/>
              <a:gd name="connsiteY2" fmla="*/ 132232 h 819149"/>
              <a:gd name="connsiteX3" fmla="*/ 3328526 w 3712441"/>
              <a:gd name="connsiteY3" fmla="*/ 778516 h 819149"/>
              <a:gd name="connsiteX4" fmla="*/ 3291596 w 3712441"/>
              <a:gd name="connsiteY4" fmla="*/ 819149 h 819149"/>
              <a:gd name="connsiteX5" fmla="*/ 420844 w 3712441"/>
              <a:gd name="connsiteY5" fmla="*/ 819149 h 819149"/>
              <a:gd name="connsiteX6" fmla="*/ 383915 w 3712441"/>
              <a:gd name="connsiteY6" fmla="*/ 778516 h 819149"/>
              <a:gd name="connsiteX7" fmla="*/ 34000 w 3712441"/>
              <a:gd name="connsiteY7" fmla="*/ 132232 h 8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2441" h="819149">
                <a:moveTo>
                  <a:pt x="0" y="0"/>
                </a:moveTo>
                <a:lnTo>
                  <a:pt x="3712441" y="0"/>
                </a:lnTo>
                <a:lnTo>
                  <a:pt x="3678440" y="132232"/>
                </a:lnTo>
                <a:cubicBezTo>
                  <a:pt x="3604110" y="371212"/>
                  <a:pt x="3484061" y="590050"/>
                  <a:pt x="3328526" y="778516"/>
                </a:cubicBezTo>
                <a:lnTo>
                  <a:pt x="3291596" y="819149"/>
                </a:lnTo>
                <a:lnTo>
                  <a:pt x="420844" y="819149"/>
                </a:lnTo>
                <a:lnTo>
                  <a:pt x="383915" y="778516"/>
                </a:lnTo>
                <a:cubicBezTo>
                  <a:pt x="228379" y="590050"/>
                  <a:pt x="108331" y="371212"/>
                  <a:pt x="34000" y="132232"/>
                </a:cubicBezTo>
                <a:close/>
              </a:path>
            </a:pathLst>
          </a:custGeom>
        </p:spPr>
        <p:txBody>
          <a:bodyPr wrap="square">
            <a:noAutofit/>
          </a:bodyPr>
          <a:lstStyle>
            <a:lvl1pPr marL="0" indent="0" algn="ctr">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26" name="Text Placeholder 25">
            <a:extLst>
              <a:ext uri="{FF2B5EF4-FFF2-40B4-BE49-F238E27FC236}">
                <a16:creationId xmlns:a16="http://schemas.microsoft.com/office/drawing/2014/main" id="{E89F3164-0769-42D8-9284-F6DB9DB79E6E}"/>
              </a:ext>
            </a:extLst>
          </p:cNvPr>
          <p:cNvSpPr>
            <a:spLocks noGrp="1"/>
          </p:cNvSpPr>
          <p:nvPr>
            <p:ph type="body" sz="quarter" idx="13" hasCustomPrompt="1"/>
          </p:nvPr>
        </p:nvSpPr>
        <p:spPr>
          <a:xfrm>
            <a:off x="2567537" y="2805518"/>
            <a:ext cx="128039" cy="128039"/>
          </a:xfrm>
          <a:prstGeom prst="ellipse">
            <a:avLst/>
          </a:prstGeom>
          <a:solidFill>
            <a:schemeClr val="accent3"/>
          </a:solidFill>
        </p:spPr>
        <p:txBody>
          <a:bodyPr lIns="91440" tIns="45720" rIns="91440" bIns="45720"/>
          <a:lstStyle>
            <a:lvl1pPr marL="0" indent="0">
              <a:buNone/>
              <a:defRPr sz="100">
                <a:solidFill>
                  <a:schemeClr val="accent3"/>
                </a:solidFill>
              </a:defRPr>
            </a:lvl1pPr>
          </a:lstStyle>
          <a:p>
            <a:pPr lvl="0"/>
            <a:r>
              <a:rPr lang="nb-NO"/>
              <a:t> </a:t>
            </a:r>
          </a:p>
        </p:txBody>
      </p:sp>
      <p:pic>
        <p:nvPicPr>
          <p:cNvPr id="9" name="Graphic 8">
            <a:extLst>
              <a:ext uri="{FF2B5EF4-FFF2-40B4-BE49-F238E27FC236}">
                <a16:creationId xmlns:a16="http://schemas.microsoft.com/office/drawing/2014/main" id="{4F1C22FC-A35F-4E57-8B86-E76DDF1E25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174501" y="335994"/>
            <a:ext cx="1702800" cy="304979"/>
          </a:xfrm>
          <a:prstGeom prst="rect">
            <a:avLst/>
          </a:prstGeom>
        </p:spPr>
      </p:pic>
    </p:spTree>
    <p:extLst>
      <p:ext uri="{BB962C8B-B14F-4D97-AF65-F5344CB8AC3E}">
        <p14:creationId xmlns:p14="http://schemas.microsoft.com/office/powerpoint/2010/main" val="194512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g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94A4-E35B-4F05-A789-372683A87A39}"/>
              </a:ext>
            </a:extLst>
          </p:cNvPr>
          <p:cNvSpPr>
            <a:spLocks noGrp="1"/>
          </p:cNvSpPr>
          <p:nvPr>
            <p:ph type="title"/>
          </p:nvPr>
        </p:nvSpPr>
        <p:spPr>
          <a:xfrm>
            <a:off x="623888" y="904875"/>
            <a:ext cx="7886700" cy="572517"/>
          </a:xfrm>
        </p:spPr>
        <p:txBody>
          <a:bodyPr anchor="b">
            <a:normAutofit/>
          </a:bodyPr>
          <a:lstStyle>
            <a:lvl1pPr>
              <a:defRPr sz="3000"/>
            </a:lvl1pPr>
          </a:lstStyle>
          <a:p>
            <a:r>
              <a:rPr lang="nb-NO"/>
              <a:t>Klikk for å redigere tittelstil</a:t>
            </a:r>
          </a:p>
        </p:txBody>
      </p:sp>
      <p:grpSp>
        <p:nvGrpSpPr>
          <p:cNvPr id="9" name="Group 8">
            <a:extLst>
              <a:ext uri="{FF2B5EF4-FFF2-40B4-BE49-F238E27FC236}">
                <a16:creationId xmlns:a16="http://schemas.microsoft.com/office/drawing/2014/main" id="{A39F905E-828D-46DC-A388-2E18975B2D4A}"/>
              </a:ext>
            </a:extLst>
          </p:cNvPr>
          <p:cNvGrpSpPr/>
          <p:nvPr userDrawn="1"/>
        </p:nvGrpSpPr>
        <p:grpSpPr>
          <a:xfrm>
            <a:off x="463393" y="1069182"/>
            <a:ext cx="108000" cy="271537"/>
            <a:chOff x="463393" y="716756"/>
            <a:chExt cx="108000" cy="271537"/>
          </a:xfrm>
        </p:grpSpPr>
        <p:sp>
          <p:nvSpPr>
            <p:cNvPr id="10" name="Oval 9">
              <a:extLst>
                <a:ext uri="{FF2B5EF4-FFF2-40B4-BE49-F238E27FC236}">
                  <a16:creationId xmlns:a16="http://schemas.microsoft.com/office/drawing/2014/main" id="{C2605F88-0CF5-4AEE-ADBD-3E7D3E39E1BF}"/>
                </a:ext>
              </a:extLst>
            </p:cNvPr>
            <p:cNvSpPr/>
            <p:nvPr userDrawn="1"/>
          </p:nvSpPr>
          <p:spPr>
            <a:xfrm>
              <a:off x="463393" y="716756"/>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5A9089A1-39B7-41F4-838D-9CFCAAB66BFC}"/>
                </a:ext>
              </a:extLst>
            </p:cNvPr>
            <p:cNvSpPr/>
            <p:nvPr userDrawn="1"/>
          </p:nvSpPr>
          <p:spPr>
            <a:xfrm>
              <a:off x="463393" y="880293"/>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3" name="Rectangle 12">
            <a:extLst>
              <a:ext uri="{FF2B5EF4-FFF2-40B4-BE49-F238E27FC236}">
                <a16:creationId xmlns:a16="http://schemas.microsoft.com/office/drawing/2014/main" id="{F5FDBEB9-3208-4597-9DDB-EAC4FBE006BC}"/>
              </a:ext>
            </a:extLst>
          </p:cNvPr>
          <p:cNvSpPr/>
          <p:nvPr userDrawn="1"/>
        </p:nvSpPr>
        <p:spPr>
          <a:xfrm>
            <a:off x="0" y="1726021"/>
            <a:ext cx="9135880" cy="3417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Graphic 15">
            <a:extLst>
              <a:ext uri="{FF2B5EF4-FFF2-40B4-BE49-F238E27FC236}">
                <a16:creationId xmlns:a16="http://schemas.microsoft.com/office/drawing/2014/main" id="{62348F01-3ABD-4929-AD1B-438E30403B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6000" y="337462"/>
            <a:ext cx="1692000" cy="305783"/>
          </a:xfrm>
          <a:prstGeom prst="rect">
            <a:avLst/>
          </a:prstGeom>
        </p:spPr>
      </p:pic>
    </p:spTree>
    <p:extLst>
      <p:ext uri="{BB962C8B-B14F-4D97-AF65-F5344CB8AC3E}">
        <p14:creationId xmlns:p14="http://schemas.microsoft.com/office/powerpoint/2010/main" val="424025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killeside, g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94A4-E35B-4F05-A789-372683A87A39}"/>
              </a:ext>
            </a:extLst>
          </p:cNvPr>
          <p:cNvSpPr>
            <a:spLocks noGrp="1"/>
          </p:cNvSpPr>
          <p:nvPr>
            <p:ph type="title"/>
          </p:nvPr>
        </p:nvSpPr>
        <p:spPr>
          <a:xfrm>
            <a:off x="623888" y="904875"/>
            <a:ext cx="7886700" cy="572517"/>
          </a:xfrm>
        </p:spPr>
        <p:txBody>
          <a:bodyPr anchor="b">
            <a:normAutofit/>
          </a:bodyPr>
          <a:lstStyle>
            <a:lvl1pPr>
              <a:defRPr sz="3000"/>
            </a:lvl1pPr>
          </a:lstStyle>
          <a:p>
            <a:r>
              <a:rPr lang="nb-NO"/>
              <a:t>Klikk for å redigere tittelstil</a:t>
            </a:r>
          </a:p>
        </p:txBody>
      </p:sp>
      <p:grpSp>
        <p:nvGrpSpPr>
          <p:cNvPr id="9" name="Group 8">
            <a:extLst>
              <a:ext uri="{FF2B5EF4-FFF2-40B4-BE49-F238E27FC236}">
                <a16:creationId xmlns:a16="http://schemas.microsoft.com/office/drawing/2014/main" id="{A39F905E-828D-46DC-A388-2E18975B2D4A}"/>
              </a:ext>
            </a:extLst>
          </p:cNvPr>
          <p:cNvGrpSpPr/>
          <p:nvPr userDrawn="1"/>
        </p:nvGrpSpPr>
        <p:grpSpPr>
          <a:xfrm>
            <a:off x="463393" y="1069182"/>
            <a:ext cx="108000" cy="271537"/>
            <a:chOff x="463393" y="716756"/>
            <a:chExt cx="108000" cy="271537"/>
          </a:xfrm>
        </p:grpSpPr>
        <p:sp>
          <p:nvSpPr>
            <p:cNvPr id="10" name="Oval 9">
              <a:extLst>
                <a:ext uri="{FF2B5EF4-FFF2-40B4-BE49-F238E27FC236}">
                  <a16:creationId xmlns:a16="http://schemas.microsoft.com/office/drawing/2014/main" id="{C2605F88-0CF5-4AEE-ADBD-3E7D3E39E1BF}"/>
                </a:ext>
              </a:extLst>
            </p:cNvPr>
            <p:cNvSpPr/>
            <p:nvPr userDrawn="1"/>
          </p:nvSpPr>
          <p:spPr>
            <a:xfrm>
              <a:off x="463393" y="716756"/>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5A9089A1-39B7-41F4-838D-9CFCAAB66BFC}"/>
                </a:ext>
              </a:extLst>
            </p:cNvPr>
            <p:cNvSpPr/>
            <p:nvPr userDrawn="1"/>
          </p:nvSpPr>
          <p:spPr>
            <a:xfrm>
              <a:off x="463393" y="880293"/>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3" name="Rectangle 12">
            <a:extLst>
              <a:ext uri="{FF2B5EF4-FFF2-40B4-BE49-F238E27FC236}">
                <a16:creationId xmlns:a16="http://schemas.microsoft.com/office/drawing/2014/main" id="{F5FDBEB9-3208-4597-9DDB-EAC4FBE006BC}"/>
              </a:ext>
            </a:extLst>
          </p:cNvPr>
          <p:cNvSpPr/>
          <p:nvPr userDrawn="1"/>
        </p:nvSpPr>
        <p:spPr>
          <a:xfrm>
            <a:off x="0" y="1726021"/>
            <a:ext cx="9135880" cy="341747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Graphic 15">
            <a:extLst>
              <a:ext uri="{FF2B5EF4-FFF2-40B4-BE49-F238E27FC236}">
                <a16:creationId xmlns:a16="http://schemas.microsoft.com/office/drawing/2014/main" id="{62348F01-3ABD-4929-AD1B-438E30403B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6000" y="337462"/>
            <a:ext cx="1692000" cy="305783"/>
          </a:xfrm>
          <a:prstGeom prst="rect">
            <a:avLst/>
          </a:prstGeom>
        </p:spPr>
      </p:pic>
    </p:spTree>
    <p:extLst>
      <p:ext uri="{BB962C8B-B14F-4D97-AF65-F5344CB8AC3E}">
        <p14:creationId xmlns:p14="http://schemas.microsoft.com/office/powerpoint/2010/main" val="327138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side, gr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94A4-E35B-4F05-A789-372683A87A39}"/>
              </a:ext>
            </a:extLst>
          </p:cNvPr>
          <p:cNvSpPr>
            <a:spLocks noGrp="1"/>
          </p:cNvSpPr>
          <p:nvPr>
            <p:ph type="title"/>
          </p:nvPr>
        </p:nvSpPr>
        <p:spPr>
          <a:xfrm>
            <a:off x="623888" y="904875"/>
            <a:ext cx="7886700" cy="572517"/>
          </a:xfrm>
        </p:spPr>
        <p:txBody>
          <a:bodyPr anchor="b">
            <a:normAutofit/>
          </a:bodyPr>
          <a:lstStyle>
            <a:lvl1pPr>
              <a:defRPr sz="3000"/>
            </a:lvl1pPr>
          </a:lstStyle>
          <a:p>
            <a:r>
              <a:rPr lang="nb-NO"/>
              <a:t>Klikk for å redigere tittelstil</a:t>
            </a:r>
          </a:p>
        </p:txBody>
      </p:sp>
      <p:grpSp>
        <p:nvGrpSpPr>
          <p:cNvPr id="9" name="Group 8">
            <a:extLst>
              <a:ext uri="{FF2B5EF4-FFF2-40B4-BE49-F238E27FC236}">
                <a16:creationId xmlns:a16="http://schemas.microsoft.com/office/drawing/2014/main" id="{A39F905E-828D-46DC-A388-2E18975B2D4A}"/>
              </a:ext>
            </a:extLst>
          </p:cNvPr>
          <p:cNvGrpSpPr/>
          <p:nvPr userDrawn="1"/>
        </p:nvGrpSpPr>
        <p:grpSpPr>
          <a:xfrm>
            <a:off x="463393" y="1069182"/>
            <a:ext cx="108000" cy="271537"/>
            <a:chOff x="463393" y="716756"/>
            <a:chExt cx="108000" cy="271537"/>
          </a:xfrm>
        </p:grpSpPr>
        <p:sp>
          <p:nvSpPr>
            <p:cNvPr id="10" name="Oval 9">
              <a:extLst>
                <a:ext uri="{FF2B5EF4-FFF2-40B4-BE49-F238E27FC236}">
                  <a16:creationId xmlns:a16="http://schemas.microsoft.com/office/drawing/2014/main" id="{C2605F88-0CF5-4AEE-ADBD-3E7D3E39E1BF}"/>
                </a:ext>
              </a:extLst>
            </p:cNvPr>
            <p:cNvSpPr/>
            <p:nvPr userDrawn="1"/>
          </p:nvSpPr>
          <p:spPr>
            <a:xfrm>
              <a:off x="463393" y="716756"/>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5A9089A1-39B7-41F4-838D-9CFCAAB66BFC}"/>
                </a:ext>
              </a:extLst>
            </p:cNvPr>
            <p:cNvSpPr/>
            <p:nvPr userDrawn="1"/>
          </p:nvSpPr>
          <p:spPr>
            <a:xfrm>
              <a:off x="463393" y="880293"/>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3" name="Rectangle 12">
            <a:extLst>
              <a:ext uri="{FF2B5EF4-FFF2-40B4-BE49-F238E27FC236}">
                <a16:creationId xmlns:a16="http://schemas.microsoft.com/office/drawing/2014/main" id="{F5FDBEB9-3208-4597-9DDB-EAC4FBE006BC}"/>
              </a:ext>
            </a:extLst>
          </p:cNvPr>
          <p:cNvSpPr/>
          <p:nvPr userDrawn="1"/>
        </p:nvSpPr>
        <p:spPr>
          <a:xfrm>
            <a:off x="0" y="1726021"/>
            <a:ext cx="9135880" cy="34174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phic 13">
            <a:extLst>
              <a:ext uri="{FF2B5EF4-FFF2-40B4-BE49-F238E27FC236}">
                <a16:creationId xmlns:a16="http://schemas.microsoft.com/office/drawing/2014/main" id="{07E3FC00-7F17-440F-9F8A-53C975ADFC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6000" y="337462"/>
            <a:ext cx="1692000" cy="305783"/>
          </a:xfrm>
          <a:prstGeom prst="rect">
            <a:avLst/>
          </a:prstGeom>
        </p:spPr>
      </p:pic>
    </p:spTree>
    <p:extLst>
      <p:ext uri="{BB962C8B-B14F-4D97-AF65-F5344CB8AC3E}">
        <p14:creationId xmlns:p14="http://schemas.microsoft.com/office/powerpoint/2010/main" val="52871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side m/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94A4-E35B-4F05-A789-372683A87A39}"/>
              </a:ext>
            </a:extLst>
          </p:cNvPr>
          <p:cNvSpPr>
            <a:spLocks noGrp="1"/>
          </p:cNvSpPr>
          <p:nvPr>
            <p:ph type="title"/>
          </p:nvPr>
        </p:nvSpPr>
        <p:spPr>
          <a:xfrm>
            <a:off x="623888" y="904875"/>
            <a:ext cx="7886700" cy="572517"/>
          </a:xfrm>
        </p:spPr>
        <p:txBody>
          <a:bodyPr anchor="b">
            <a:normAutofit/>
          </a:bodyPr>
          <a:lstStyle>
            <a:lvl1pPr>
              <a:defRPr sz="3000"/>
            </a:lvl1pPr>
          </a:lstStyle>
          <a:p>
            <a:r>
              <a:rPr lang="nb-NO"/>
              <a:t>Klikk for å redigere tittelstil</a:t>
            </a:r>
          </a:p>
        </p:txBody>
      </p:sp>
      <p:grpSp>
        <p:nvGrpSpPr>
          <p:cNvPr id="9" name="Group 8">
            <a:extLst>
              <a:ext uri="{FF2B5EF4-FFF2-40B4-BE49-F238E27FC236}">
                <a16:creationId xmlns:a16="http://schemas.microsoft.com/office/drawing/2014/main" id="{A39F905E-828D-46DC-A388-2E18975B2D4A}"/>
              </a:ext>
            </a:extLst>
          </p:cNvPr>
          <p:cNvGrpSpPr/>
          <p:nvPr userDrawn="1"/>
        </p:nvGrpSpPr>
        <p:grpSpPr>
          <a:xfrm>
            <a:off x="463393" y="1069182"/>
            <a:ext cx="108000" cy="271537"/>
            <a:chOff x="463393" y="716756"/>
            <a:chExt cx="108000" cy="271537"/>
          </a:xfrm>
        </p:grpSpPr>
        <p:sp>
          <p:nvSpPr>
            <p:cNvPr id="10" name="Oval 9">
              <a:extLst>
                <a:ext uri="{FF2B5EF4-FFF2-40B4-BE49-F238E27FC236}">
                  <a16:creationId xmlns:a16="http://schemas.microsoft.com/office/drawing/2014/main" id="{C2605F88-0CF5-4AEE-ADBD-3E7D3E39E1BF}"/>
                </a:ext>
              </a:extLst>
            </p:cNvPr>
            <p:cNvSpPr/>
            <p:nvPr userDrawn="1"/>
          </p:nvSpPr>
          <p:spPr>
            <a:xfrm>
              <a:off x="463393" y="71675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5A9089A1-39B7-41F4-838D-9CFCAAB66BFC}"/>
                </a:ext>
              </a:extLst>
            </p:cNvPr>
            <p:cNvSpPr/>
            <p:nvPr userDrawn="1"/>
          </p:nvSpPr>
          <p:spPr>
            <a:xfrm>
              <a:off x="463393" y="8802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 name="Picture Placeholder 2">
            <a:extLst>
              <a:ext uri="{FF2B5EF4-FFF2-40B4-BE49-F238E27FC236}">
                <a16:creationId xmlns:a16="http://schemas.microsoft.com/office/drawing/2014/main" id="{7B24B61C-B081-4F37-B10B-7DD13E5455B1}"/>
              </a:ext>
            </a:extLst>
          </p:cNvPr>
          <p:cNvSpPr>
            <a:spLocks noGrp="1"/>
          </p:cNvSpPr>
          <p:nvPr>
            <p:ph type="pic" idx="10"/>
          </p:nvPr>
        </p:nvSpPr>
        <p:spPr>
          <a:xfrm>
            <a:off x="0" y="1726021"/>
            <a:ext cx="9135880" cy="3417479"/>
          </a:xfrm>
          <a:blipFill>
            <a:blip r:embed="rId2"/>
            <a:stretch>
              <a:fillRect/>
            </a:stretch>
          </a:blipFill>
        </p:spPr>
        <p:txBody>
          <a:bodyPr lIns="91440" tIns="45720" rIns="91440" bIns="45720"/>
          <a:lstStyle/>
          <a:p>
            <a:r>
              <a:rPr lang="nb-NO"/>
              <a:t>Klikk på ikonet for å legge til et bilde</a:t>
            </a:r>
          </a:p>
        </p:txBody>
      </p:sp>
      <p:pic>
        <p:nvPicPr>
          <p:cNvPr id="8" name="Graphic 7">
            <a:extLst>
              <a:ext uri="{FF2B5EF4-FFF2-40B4-BE49-F238E27FC236}">
                <a16:creationId xmlns:a16="http://schemas.microsoft.com/office/drawing/2014/main" id="{7DB48A01-F0D3-4F7E-A20A-3D2F454B76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146000" y="337462"/>
            <a:ext cx="1692000" cy="305783"/>
          </a:xfrm>
          <a:prstGeom prst="rect">
            <a:avLst/>
          </a:prstGeom>
        </p:spPr>
      </p:pic>
    </p:spTree>
    <p:extLst>
      <p:ext uri="{BB962C8B-B14F-4D97-AF65-F5344CB8AC3E}">
        <p14:creationId xmlns:p14="http://schemas.microsoft.com/office/powerpoint/2010/main" val="385507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6200775" cy="868322"/>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C77A4513-C9E0-4C23-BF12-F6B3535F190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11.01.2022</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0" name="Text Placeholder 9">
            <a:extLst>
              <a:ext uri="{FF2B5EF4-FFF2-40B4-BE49-F238E27FC236}">
                <a16:creationId xmlns:a16="http://schemas.microsoft.com/office/drawing/2014/main" id="{7C292AE5-9ED7-4053-9CAA-C396312C2643}"/>
              </a:ext>
            </a:extLst>
          </p:cNvPr>
          <p:cNvSpPr>
            <a:spLocks noGrp="1"/>
          </p:cNvSpPr>
          <p:nvPr>
            <p:ph type="body" sz="quarter" idx="13" hasCustomPrompt="1"/>
          </p:nvPr>
        </p:nvSpPr>
        <p:spPr>
          <a:xfrm>
            <a:off x="7038975" y="581023"/>
            <a:ext cx="1386000" cy="1386000"/>
          </a:xfrm>
          <a:prstGeom prst="ellipse">
            <a:avLst/>
          </a:prstGeom>
          <a:solidFill>
            <a:schemeClr val="accent1"/>
          </a:solidFill>
        </p:spPr>
        <p:txBody>
          <a:bodyPr lIns="36000" rIns="36000" anchor="ctr">
            <a:normAutofit/>
          </a:bodyPr>
          <a:lstStyle>
            <a:lvl1pPr marL="0" marR="0" indent="0" algn="ctr" defTabSz="685800" rtl="0" eaLnBrk="1" fontAlgn="auto" latinLnBrk="0" hangingPunct="1">
              <a:lnSpc>
                <a:spcPct val="90000"/>
              </a:lnSpc>
              <a:spcBef>
                <a:spcPts val="750"/>
              </a:spcBef>
              <a:spcAft>
                <a:spcPts val="0"/>
              </a:spcAft>
              <a:buClr>
                <a:srgbClr val="9EA0A4"/>
              </a:buClr>
              <a:buSzTx/>
              <a:buFont typeface="Calibri" panose="020F0502020204030204" pitchFamily="34" charset="0"/>
              <a:buNone/>
              <a:tabLst/>
              <a:defRPr sz="1800" b="1">
                <a:solidFill>
                  <a:schemeClr val="dk1"/>
                </a:solidFill>
              </a:defRPr>
            </a:lvl1pPr>
          </a:lstStyle>
          <a:p>
            <a:pPr lvl="0"/>
            <a:r>
              <a:rPr lang="nb-NO"/>
              <a:t>Fakta </a:t>
            </a:r>
            <a:br>
              <a:rPr lang="nb-NO"/>
            </a:br>
            <a:r>
              <a:rPr lang="nb-NO"/>
              <a:t>eller sitat</a:t>
            </a:r>
          </a:p>
        </p:txBody>
      </p:sp>
      <p:pic>
        <p:nvPicPr>
          <p:cNvPr id="9" name="Graphic 8">
            <a:extLst>
              <a:ext uri="{FF2B5EF4-FFF2-40B4-BE49-F238E27FC236}">
                <a16:creationId xmlns:a16="http://schemas.microsoft.com/office/drawing/2014/main" id="{C1DDF1AB-60B5-460D-BED3-096804BB10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1420" y="4724790"/>
            <a:ext cx="1063555" cy="192209"/>
          </a:xfrm>
          <a:prstGeom prst="rect">
            <a:avLst/>
          </a:prstGeom>
        </p:spPr>
      </p:pic>
    </p:spTree>
    <p:extLst>
      <p:ext uri="{BB962C8B-B14F-4D97-AF65-F5344CB8AC3E}">
        <p14:creationId xmlns:p14="http://schemas.microsoft.com/office/powerpoint/2010/main" val="25496187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9" Type="http://schemas.openxmlformats.org/officeDocument/2006/relationships/image" Target="../media/image17.png"/><Relationship Id="rId21" Type="http://schemas.openxmlformats.org/officeDocument/2006/relationships/slideLayout" Target="../slideLayouts/slideLayout21.xml"/><Relationship Id="rId34" Type="http://schemas.openxmlformats.org/officeDocument/2006/relationships/image" Target="../media/image12.svg"/><Relationship Id="rId42" Type="http://schemas.openxmlformats.org/officeDocument/2006/relationships/image" Target="../media/image20.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7.png"/><Relationship Id="rId41"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32" Type="http://schemas.openxmlformats.org/officeDocument/2006/relationships/image" Target="../media/image10.svg"/><Relationship Id="rId37" Type="http://schemas.openxmlformats.org/officeDocument/2006/relationships/image" Target="../media/image15.png"/><Relationship Id="rId40" Type="http://schemas.openxmlformats.org/officeDocument/2006/relationships/image" Target="../media/image18.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svg"/><Relationship Id="rId36" Type="http://schemas.openxmlformats.org/officeDocument/2006/relationships/image" Target="../media/image14.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9.png"/><Relationship Id="rId44"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 Id="rId30" Type="http://schemas.openxmlformats.org/officeDocument/2006/relationships/image" Target="../media/image8.svg"/><Relationship Id="rId35" Type="http://schemas.openxmlformats.org/officeDocument/2006/relationships/image" Target="../media/image13.png"/><Relationship Id="rId43" Type="http://schemas.openxmlformats.org/officeDocument/2006/relationships/image" Target="../media/image2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33" Type="http://schemas.openxmlformats.org/officeDocument/2006/relationships/image" Target="../media/image11.png"/><Relationship Id="rId38" Type="http://schemas.openxmlformats.org/officeDocument/2006/relationships/image" Target="../media/image1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16ED1-75A6-4C78-9EB5-A2CD2F170E86}"/>
              </a:ext>
            </a:extLst>
          </p:cNvPr>
          <p:cNvSpPr>
            <a:spLocks noGrp="1"/>
          </p:cNvSpPr>
          <p:nvPr>
            <p:ph type="title"/>
          </p:nvPr>
        </p:nvSpPr>
        <p:spPr>
          <a:xfrm>
            <a:off x="628650" y="646153"/>
            <a:ext cx="7886700" cy="868322"/>
          </a:xfrm>
          <a:prstGeom prst="rect">
            <a:avLst/>
          </a:prstGeom>
        </p:spPr>
        <p:txBody>
          <a:bodyPr vert="horz" lIns="91440" tIns="45720" rIns="91440" bIns="45720" rtlCol="0" anchor="t">
            <a:normAutofit/>
          </a:bodyPr>
          <a:lstStyle/>
          <a:p>
            <a:r>
              <a:rPr lang="nb-NO"/>
              <a:t>Klikk for å redigere tittelstil</a:t>
            </a:r>
          </a:p>
        </p:txBody>
      </p:sp>
      <p:sp>
        <p:nvSpPr>
          <p:cNvPr id="3" name="Text Placeholder 2">
            <a:extLst>
              <a:ext uri="{FF2B5EF4-FFF2-40B4-BE49-F238E27FC236}">
                <a16:creationId xmlns:a16="http://schemas.microsoft.com/office/drawing/2014/main" id="{B096AA7E-EC5C-4BAE-8621-66734DF49269}"/>
              </a:ext>
            </a:extLst>
          </p:cNvPr>
          <p:cNvSpPr>
            <a:spLocks noGrp="1"/>
          </p:cNvSpPr>
          <p:nvPr>
            <p:ph type="body" idx="1"/>
          </p:nvPr>
        </p:nvSpPr>
        <p:spPr>
          <a:xfrm>
            <a:off x="628650" y="1917699"/>
            <a:ext cx="7886700" cy="271502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E8323698-FBD5-4596-9D7B-EDEEBB15E105}"/>
              </a:ext>
            </a:extLst>
          </p:cNvPr>
          <p:cNvSpPr>
            <a:spLocks noGrp="1"/>
          </p:cNvSpPr>
          <p:nvPr>
            <p:ph type="dt" sz="half" idx="2"/>
          </p:nvPr>
        </p:nvSpPr>
        <p:spPr>
          <a:xfrm>
            <a:off x="5157085" y="4691063"/>
            <a:ext cx="2057400" cy="273844"/>
          </a:xfrm>
          <a:prstGeom prst="rect">
            <a:avLst/>
          </a:prstGeom>
        </p:spPr>
        <p:txBody>
          <a:bodyPr vert="horz" lIns="91440" tIns="45720" rIns="91440" bIns="45720" rtlCol="0" anchor="ctr"/>
          <a:lstStyle>
            <a:lvl1pPr algn="r">
              <a:defRPr sz="1100">
                <a:solidFill>
                  <a:schemeClr val="tx1"/>
                </a:solidFill>
              </a:defRPr>
            </a:lvl1pPr>
          </a:lstStyle>
          <a:p>
            <a:fld id="{0DD5A886-94F8-4733-A9BF-6EF015D9A515}" type="datetimeFigureOut">
              <a:rPr lang="nb-NO" smtClean="0"/>
              <a:pPr/>
              <a:t>11.01.2022</a:t>
            </a:fld>
            <a:endParaRPr lang="nb-NO"/>
          </a:p>
        </p:txBody>
      </p:sp>
      <p:sp>
        <p:nvSpPr>
          <p:cNvPr id="5" name="Footer Placeholder 4">
            <a:extLst>
              <a:ext uri="{FF2B5EF4-FFF2-40B4-BE49-F238E27FC236}">
                <a16:creationId xmlns:a16="http://schemas.microsoft.com/office/drawing/2014/main" id="{AED5FD3E-E6EA-46DD-93BF-865B7DC4C016}"/>
              </a:ext>
            </a:extLst>
          </p:cNvPr>
          <p:cNvSpPr>
            <a:spLocks noGrp="1"/>
          </p:cNvSpPr>
          <p:nvPr>
            <p:ph type="ftr" sz="quarter" idx="3"/>
          </p:nvPr>
        </p:nvSpPr>
        <p:spPr>
          <a:xfrm>
            <a:off x="1143000" y="4691063"/>
            <a:ext cx="3867150" cy="273844"/>
          </a:xfrm>
          <a:prstGeom prst="rect">
            <a:avLst/>
          </a:prstGeom>
        </p:spPr>
        <p:txBody>
          <a:bodyPr vert="horz" lIns="91440" tIns="45720" rIns="91440" bIns="45720" rtlCol="0" anchor="ctr"/>
          <a:lstStyle>
            <a:lvl1pPr algn="l">
              <a:defRPr sz="1100">
                <a:solidFill>
                  <a:schemeClr val="tx1"/>
                </a:solidFill>
              </a:defRPr>
            </a:lvl1pPr>
          </a:lstStyle>
          <a:p>
            <a:endParaRPr lang="nb-NO"/>
          </a:p>
        </p:txBody>
      </p:sp>
      <p:sp>
        <p:nvSpPr>
          <p:cNvPr id="6" name="Slide Number Placeholder 5">
            <a:extLst>
              <a:ext uri="{FF2B5EF4-FFF2-40B4-BE49-F238E27FC236}">
                <a16:creationId xmlns:a16="http://schemas.microsoft.com/office/drawing/2014/main" id="{08578532-F40B-4D25-9BEA-4B65373DBF73}"/>
              </a:ext>
            </a:extLst>
          </p:cNvPr>
          <p:cNvSpPr>
            <a:spLocks noGrp="1"/>
          </p:cNvSpPr>
          <p:nvPr>
            <p:ph type="sldNum" sz="quarter" idx="4"/>
          </p:nvPr>
        </p:nvSpPr>
        <p:spPr>
          <a:xfrm>
            <a:off x="628650" y="4691063"/>
            <a:ext cx="371475" cy="273844"/>
          </a:xfrm>
          <a:prstGeom prst="rect">
            <a:avLst/>
          </a:prstGeom>
        </p:spPr>
        <p:txBody>
          <a:bodyPr vert="horz" lIns="91440" tIns="45720" rIns="91440" bIns="45720" rtlCol="0" anchor="ctr"/>
          <a:lstStyle>
            <a:lvl1pPr algn="l">
              <a:defRPr sz="1100">
                <a:solidFill>
                  <a:schemeClr val="tx1"/>
                </a:solidFill>
              </a:defRPr>
            </a:lvl1pPr>
          </a:lstStyle>
          <a:p>
            <a:fld id="{E2AA9AF2-B8B5-401C-8821-05C8E0B7DA12}" type="slidenum">
              <a:rPr lang="nb-NO" smtClean="0"/>
              <a:pPr/>
              <a:t>‹#›</a:t>
            </a:fld>
            <a:endParaRPr lang="nb-NO"/>
          </a:p>
        </p:txBody>
      </p:sp>
      <p:grpSp>
        <p:nvGrpSpPr>
          <p:cNvPr id="11" name="Group 10">
            <a:extLst>
              <a:ext uri="{FF2B5EF4-FFF2-40B4-BE49-F238E27FC236}">
                <a16:creationId xmlns:a16="http://schemas.microsoft.com/office/drawing/2014/main" id="{B26110E3-1672-4F07-BE16-97A966CFC94A}"/>
              </a:ext>
            </a:extLst>
          </p:cNvPr>
          <p:cNvGrpSpPr/>
          <p:nvPr userDrawn="1"/>
        </p:nvGrpSpPr>
        <p:grpSpPr>
          <a:xfrm>
            <a:off x="463393" y="716756"/>
            <a:ext cx="108000" cy="271537"/>
            <a:chOff x="463393" y="716756"/>
            <a:chExt cx="108000" cy="271537"/>
          </a:xfrm>
        </p:grpSpPr>
        <p:sp>
          <p:nvSpPr>
            <p:cNvPr id="9" name="Oval 8">
              <a:extLst>
                <a:ext uri="{FF2B5EF4-FFF2-40B4-BE49-F238E27FC236}">
                  <a16:creationId xmlns:a16="http://schemas.microsoft.com/office/drawing/2014/main" id="{F8051A7D-19D2-43D2-B3C7-9293D6243092}"/>
                </a:ext>
              </a:extLst>
            </p:cNvPr>
            <p:cNvSpPr/>
            <p:nvPr userDrawn="1"/>
          </p:nvSpPr>
          <p:spPr>
            <a:xfrm>
              <a:off x="463393" y="716756"/>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a:extLst>
                <a:ext uri="{FF2B5EF4-FFF2-40B4-BE49-F238E27FC236}">
                  <a16:creationId xmlns:a16="http://schemas.microsoft.com/office/drawing/2014/main" id="{3D51CF61-2501-4939-9653-03822F62935E}"/>
                </a:ext>
              </a:extLst>
            </p:cNvPr>
            <p:cNvSpPr/>
            <p:nvPr userDrawn="1"/>
          </p:nvSpPr>
          <p:spPr>
            <a:xfrm>
              <a:off x="463393" y="880293"/>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31" name="i43" hidden="1">
            <a:extLst>
              <a:ext uri="{FF2B5EF4-FFF2-40B4-BE49-F238E27FC236}">
                <a16:creationId xmlns:a16="http://schemas.microsoft.com/office/drawing/2014/main" id="{34D01BAD-B935-491D-BBE8-2ED26A93192D}"/>
              </a:ext>
            </a:extLst>
          </p:cNvPr>
          <p:cNvGrpSpPr>
            <a:grpSpLocks noChangeAspect="1"/>
          </p:cNvGrpSpPr>
          <p:nvPr userDrawn="1"/>
        </p:nvGrpSpPr>
        <p:grpSpPr>
          <a:xfrm>
            <a:off x="860037" y="843482"/>
            <a:ext cx="7423926" cy="3458124"/>
            <a:chOff x="724427" y="779877"/>
            <a:chExt cx="7423926" cy="3458124"/>
          </a:xfrm>
        </p:grpSpPr>
        <p:sp>
          <p:nvSpPr>
            <p:cNvPr id="232" name="Frihåndsform: figur 231">
              <a:extLst>
                <a:ext uri="{FF2B5EF4-FFF2-40B4-BE49-F238E27FC236}">
                  <a16:creationId xmlns:a16="http://schemas.microsoft.com/office/drawing/2014/main" id="{91EF804B-2716-4602-B055-9FA8B7389EF4}"/>
                </a:ext>
              </a:extLst>
            </p:cNvPr>
            <p:cNvSpPr/>
            <p:nvPr/>
          </p:nvSpPr>
          <p:spPr>
            <a:xfrm>
              <a:off x="3421582" y="3564745"/>
              <a:ext cx="2438966" cy="673256"/>
            </a:xfrm>
            <a:custGeom>
              <a:avLst/>
              <a:gdLst>
                <a:gd name="connsiteX0" fmla="*/ 9532 w 2438965"/>
                <a:gd name="connsiteY0" fmla="*/ 9537 h 673256"/>
                <a:gd name="connsiteX1" fmla="*/ 9532 w 2438965"/>
                <a:gd name="connsiteY1" fmla="*/ 648495 h 673256"/>
                <a:gd name="connsiteX2" fmla="*/ 35433 w 2438965"/>
                <a:gd name="connsiteY2" fmla="*/ 675425 h 673256"/>
                <a:gd name="connsiteX3" fmla="*/ 36589 w 2438965"/>
                <a:gd name="connsiteY3" fmla="*/ 675425 h 673256"/>
                <a:gd name="connsiteX4" fmla="*/ 2414454 w 2438965"/>
                <a:gd name="connsiteY4" fmla="*/ 675425 h 673256"/>
                <a:gd name="connsiteX5" fmla="*/ 2441384 w 2438965"/>
                <a:gd name="connsiteY5" fmla="*/ 649524 h 673256"/>
                <a:gd name="connsiteX6" fmla="*/ 2441384 w 2438965"/>
                <a:gd name="connsiteY6" fmla="*/ 648495 h 673256"/>
                <a:gd name="connsiteX7" fmla="*/ 2441384 w 2438965"/>
                <a:gd name="connsiteY7" fmla="*/ 36594 h 673256"/>
                <a:gd name="connsiteX8" fmla="*/ 2415610 w 2438965"/>
                <a:gd name="connsiteY8" fmla="*/ 9537 h 673256"/>
                <a:gd name="connsiteX9" fmla="*/ 2414454 w 2438965"/>
                <a:gd name="connsiteY9" fmla="*/ 9537 h 67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5" h="673256">
                  <a:moveTo>
                    <a:pt x="9532" y="9537"/>
                  </a:moveTo>
                  <a:lnTo>
                    <a:pt x="9532" y="648495"/>
                  </a:lnTo>
                  <a:cubicBezTo>
                    <a:pt x="9253" y="663090"/>
                    <a:pt x="20838" y="675146"/>
                    <a:pt x="35433" y="675425"/>
                  </a:cubicBezTo>
                  <a:cubicBezTo>
                    <a:pt x="35815" y="675438"/>
                    <a:pt x="36208" y="675438"/>
                    <a:pt x="36589" y="675425"/>
                  </a:cubicBezTo>
                  <a:lnTo>
                    <a:pt x="2414454" y="675425"/>
                  </a:lnTo>
                  <a:cubicBezTo>
                    <a:pt x="2429050" y="675705"/>
                    <a:pt x="2441105" y="664107"/>
                    <a:pt x="2441384" y="649524"/>
                  </a:cubicBezTo>
                  <a:cubicBezTo>
                    <a:pt x="2441397" y="649181"/>
                    <a:pt x="2441397" y="648838"/>
                    <a:pt x="2441384" y="648495"/>
                  </a:cubicBezTo>
                  <a:lnTo>
                    <a:pt x="2441384" y="36594"/>
                  </a:lnTo>
                  <a:cubicBezTo>
                    <a:pt x="2441740" y="22011"/>
                    <a:pt x="2430193" y="9892"/>
                    <a:pt x="2415610" y="9537"/>
                  </a:cubicBezTo>
                  <a:cubicBezTo>
                    <a:pt x="2415229" y="9524"/>
                    <a:pt x="2414835" y="9524"/>
                    <a:pt x="2414454" y="9537"/>
                  </a:cubicBezTo>
                  <a:close/>
                </a:path>
              </a:pathLst>
            </a:custGeom>
            <a:solidFill>
              <a:schemeClr val="accent3"/>
            </a:solidFill>
            <a:ln w="9525" cap="flat">
              <a:noFill/>
              <a:prstDash val="solid"/>
              <a:miter/>
            </a:ln>
          </p:spPr>
          <p:txBody>
            <a:bodyPr rtlCol="0" anchor="ctr"/>
            <a:lstStyle/>
            <a:p>
              <a:pPr algn="ctr"/>
              <a:r>
                <a:rPr lang="nb-NO">
                  <a:solidFill>
                    <a:schemeClr val="bg1"/>
                  </a:solidFill>
                </a:rPr>
                <a:t>Tekst</a:t>
              </a:r>
            </a:p>
          </p:txBody>
        </p:sp>
        <p:sp>
          <p:nvSpPr>
            <p:cNvPr id="233" name="Frihåndsform: figur 232">
              <a:extLst>
                <a:ext uri="{FF2B5EF4-FFF2-40B4-BE49-F238E27FC236}">
                  <a16:creationId xmlns:a16="http://schemas.microsoft.com/office/drawing/2014/main" id="{4F974F6B-F7CC-4EFE-97E8-633A0588D0C3}"/>
                </a:ext>
              </a:extLst>
            </p:cNvPr>
            <p:cNvSpPr/>
            <p:nvPr/>
          </p:nvSpPr>
          <p:spPr>
            <a:xfrm>
              <a:off x="4534588" y="3426433"/>
              <a:ext cx="215950" cy="190544"/>
            </a:xfrm>
            <a:custGeom>
              <a:avLst/>
              <a:gdLst>
                <a:gd name="connsiteX0" fmla="*/ 94415 w 215950"/>
                <a:gd name="connsiteY0" fmla="*/ 23359 h 190544"/>
                <a:gd name="connsiteX1" fmla="*/ 130618 w 215950"/>
                <a:gd name="connsiteY1" fmla="*/ 23359 h 190544"/>
                <a:gd name="connsiteX2" fmla="*/ 210392 w 215950"/>
                <a:gd name="connsiteY2" fmla="*/ 160170 h 190544"/>
                <a:gd name="connsiteX3" fmla="*/ 192481 w 215950"/>
                <a:gd name="connsiteY3" fmla="*/ 191292 h 190544"/>
                <a:gd name="connsiteX4" fmla="*/ 32551 w 215950"/>
                <a:gd name="connsiteY4" fmla="*/ 191292 h 190544"/>
                <a:gd name="connsiteX5" fmla="*/ 14640 w 215950"/>
                <a:gd name="connsiteY5" fmla="*/ 160170 h 1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0" h="190544">
                  <a:moveTo>
                    <a:pt x="94415" y="23359"/>
                  </a:moveTo>
                  <a:cubicBezTo>
                    <a:pt x="94415" y="23359"/>
                    <a:pt x="112453" y="-7763"/>
                    <a:pt x="130618" y="23359"/>
                  </a:cubicBezTo>
                  <a:lnTo>
                    <a:pt x="210392" y="160170"/>
                  </a:lnTo>
                  <a:cubicBezTo>
                    <a:pt x="210392" y="160170"/>
                    <a:pt x="228431" y="191292"/>
                    <a:pt x="192481" y="191292"/>
                  </a:cubicBezTo>
                  <a:lnTo>
                    <a:pt x="32551" y="191292"/>
                  </a:lnTo>
                  <a:cubicBezTo>
                    <a:pt x="32551" y="191292"/>
                    <a:pt x="-3525" y="191292"/>
                    <a:pt x="14640" y="160170"/>
                  </a:cubicBezTo>
                  <a:close/>
                </a:path>
              </a:pathLst>
            </a:custGeom>
            <a:solidFill>
              <a:schemeClr val="accent3"/>
            </a:solidFill>
            <a:ln w="9525" cap="flat">
              <a:noFill/>
              <a:prstDash val="solid"/>
              <a:miter/>
            </a:ln>
          </p:spPr>
          <p:txBody>
            <a:bodyPr rtlCol="0" anchor="ctr"/>
            <a:lstStyle/>
            <a:p>
              <a:endParaRPr lang="nb-NO"/>
            </a:p>
          </p:txBody>
        </p:sp>
        <p:sp>
          <p:nvSpPr>
            <p:cNvPr id="234" name="Frihåndsform: figur 233">
              <a:extLst>
                <a:ext uri="{FF2B5EF4-FFF2-40B4-BE49-F238E27FC236}">
                  <a16:creationId xmlns:a16="http://schemas.microsoft.com/office/drawing/2014/main" id="{0E79112A-82FD-4138-B340-3EDC66B8A2D1}"/>
                </a:ext>
              </a:extLst>
            </p:cNvPr>
            <p:cNvSpPr/>
            <p:nvPr/>
          </p:nvSpPr>
          <p:spPr>
            <a:xfrm>
              <a:off x="3438855" y="779877"/>
              <a:ext cx="2438966" cy="673256"/>
            </a:xfrm>
            <a:custGeom>
              <a:avLst/>
              <a:gdLst>
                <a:gd name="connsiteX0" fmla="*/ 9535 w 2438965"/>
                <a:gd name="connsiteY0" fmla="*/ 9538 h 673256"/>
                <a:gd name="connsiteX1" fmla="*/ 9535 w 2438965"/>
                <a:gd name="connsiteY1" fmla="*/ 648369 h 673256"/>
                <a:gd name="connsiteX2" fmla="*/ 35310 w 2438965"/>
                <a:gd name="connsiteY2" fmla="*/ 675424 h 673256"/>
                <a:gd name="connsiteX3" fmla="*/ 36466 w 2438965"/>
                <a:gd name="connsiteY3" fmla="*/ 675427 h 673256"/>
                <a:gd name="connsiteX4" fmla="*/ 2414330 w 2438965"/>
                <a:gd name="connsiteY4" fmla="*/ 675427 h 673256"/>
                <a:gd name="connsiteX5" fmla="*/ 2441642 w 2438965"/>
                <a:gd name="connsiteY5" fmla="*/ 649656 h 673256"/>
                <a:gd name="connsiteX6" fmla="*/ 2441642 w 2438965"/>
                <a:gd name="connsiteY6" fmla="*/ 648369 h 673256"/>
                <a:gd name="connsiteX7" fmla="*/ 2441642 w 2438965"/>
                <a:gd name="connsiteY7" fmla="*/ 36596 h 673256"/>
                <a:gd name="connsiteX8" fmla="*/ 2415613 w 2438965"/>
                <a:gd name="connsiteY8" fmla="*/ 9532 h 673256"/>
                <a:gd name="connsiteX9" fmla="*/ 2414330 w 2438965"/>
                <a:gd name="connsiteY9" fmla="*/ 9538 h 67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5" h="673256">
                  <a:moveTo>
                    <a:pt x="9535" y="9538"/>
                  </a:moveTo>
                  <a:lnTo>
                    <a:pt x="9535" y="648369"/>
                  </a:lnTo>
                  <a:cubicBezTo>
                    <a:pt x="9180" y="662957"/>
                    <a:pt x="20727" y="675071"/>
                    <a:pt x="35310" y="675424"/>
                  </a:cubicBezTo>
                  <a:cubicBezTo>
                    <a:pt x="35691" y="675433"/>
                    <a:pt x="36085" y="675434"/>
                    <a:pt x="36466" y="675427"/>
                  </a:cubicBezTo>
                  <a:lnTo>
                    <a:pt x="2414330" y="675427"/>
                  </a:lnTo>
                  <a:cubicBezTo>
                    <a:pt x="2428989" y="675851"/>
                    <a:pt x="2441210" y="664313"/>
                    <a:pt x="2441642" y="649656"/>
                  </a:cubicBezTo>
                  <a:cubicBezTo>
                    <a:pt x="2441654" y="649227"/>
                    <a:pt x="2441654" y="648799"/>
                    <a:pt x="2441642" y="648369"/>
                  </a:cubicBezTo>
                  <a:lnTo>
                    <a:pt x="2441642" y="36596"/>
                  </a:lnTo>
                  <a:cubicBezTo>
                    <a:pt x="2441934" y="21936"/>
                    <a:pt x="2430273" y="9819"/>
                    <a:pt x="2415613" y="9532"/>
                  </a:cubicBezTo>
                  <a:cubicBezTo>
                    <a:pt x="2415194" y="9524"/>
                    <a:pt x="2414762" y="9526"/>
                    <a:pt x="2414330" y="9538"/>
                  </a:cubicBezTo>
                  <a:close/>
                </a:path>
              </a:pathLst>
            </a:custGeom>
            <a:solidFill>
              <a:schemeClr val="accent3"/>
            </a:solidFill>
            <a:ln w="9525" cap="flat">
              <a:noFill/>
              <a:prstDash val="solid"/>
              <a:miter/>
            </a:ln>
          </p:spPr>
          <p:txBody>
            <a:bodyPr rtlCol="0" anchor="ctr"/>
            <a:lstStyle/>
            <a:p>
              <a:pPr algn="ctr"/>
              <a:r>
                <a:rPr lang="nb-NO">
                  <a:solidFill>
                    <a:schemeClr val="bg1"/>
                  </a:solidFill>
                </a:rPr>
                <a:t>Tekst</a:t>
              </a:r>
            </a:p>
          </p:txBody>
        </p:sp>
        <p:sp>
          <p:nvSpPr>
            <p:cNvPr id="235" name="Frihåndsform: figur 234">
              <a:extLst>
                <a:ext uri="{FF2B5EF4-FFF2-40B4-BE49-F238E27FC236}">
                  <a16:creationId xmlns:a16="http://schemas.microsoft.com/office/drawing/2014/main" id="{74ADC1AB-921B-4E16-8724-185665399E56}"/>
                </a:ext>
              </a:extLst>
            </p:cNvPr>
            <p:cNvSpPr/>
            <p:nvPr/>
          </p:nvSpPr>
          <p:spPr>
            <a:xfrm>
              <a:off x="4534588" y="1400554"/>
              <a:ext cx="215950" cy="190544"/>
            </a:xfrm>
            <a:custGeom>
              <a:avLst/>
              <a:gdLst>
                <a:gd name="connsiteX0" fmla="*/ 94415 w 215950"/>
                <a:gd name="connsiteY0" fmla="*/ 177460 h 190544"/>
                <a:gd name="connsiteX1" fmla="*/ 130618 w 215950"/>
                <a:gd name="connsiteY1" fmla="*/ 177460 h 190544"/>
                <a:gd name="connsiteX2" fmla="*/ 210392 w 215950"/>
                <a:gd name="connsiteY2" fmla="*/ 40522 h 190544"/>
                <a:gd name="connsiteX3" fmla="*/ 192481 w 215950"/>
                <a:gd name="connsiteY3" fmla="*/ 9527 h 190544"/>
                <a:gd name="connsiteX4" fmla="*/ 32551 w 215950"/>
                <a:gd name="connsiteY4" fmla="*/ 9527 h 190544"/>
                <a:gd name="connsiteX5" fmla="*/ 14640 w 215950"/>
                <a:gd name="connsiteY5" fmla="*/ 40522 h 1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0" h="190544">
                  <a:moveTo>
                    <a:pt x="94415" y="177460"/>
                  </a:moveTo>
                  <a:cubicBezTo>
                    <a:pt x="94415" y="177460"/>
                    <a:pt x="112453" y="208582"/>
                    <a:pt x="130618" y="177460"/>
                  </a:cubicBezTo>
                  <a:lnTo>
                    <a:pt x="210392" y="40522"/>
                  </a:lnTo>
                  <a:cubicBezTo>
                    <a:pt x="210392" y="40522"/>
                    <a:pt x="228431" y="9527"/>
                    <a:pt x="192481" y="9527"/>
                  </a:cubicBezTo>
                  <a:lnTo>
                    <a:pt x="32551" y="9527"/>
                  </a:lnTo>
                  <a:cubicBezTo>
                    <a:pt x="32551" y="9527"/>
                    <a:pt x="-3525" y="9527"/>
                    <a:pt x="14640" y="40522"/>
                  </a:cubicBezTo>
                  <a:close/>
                </a:path>
              </a:pathLst>
            </a:custGeom>
            <a:solidFill>
              <a:schemeClr val="accent3"/>
            </a:solidFill>
            <a:ln w="9525" cap="flat">
              <a:noFill/>
              <a:prstDash val="solid"/>
              <a:miter/>
            </a:ln>
          </p:spPr>
          <p:txBody>
            <a:bodyPr rtlCol="0" anchor="ctr"/>
            <a:lstStyle/>
            <a:p>
              <a:endParaRPr lang="nb-NO"/>
            </a:p>
          </p:txBody>
        </p:sp>
        <p:sp>
          <p:nvSpPr>
            <p:cNvPr id="236" name="Frihåndsform: figur 235">
              <a:extLst>
                <a:ext uri="{FF2B5EF4-FFF2-40B4-BE49-F238E27FC236}">
                  <a16:creationId xmlns:a16="http://schemas.microsoft.com/office/drawing/2014/main" id="{33BFA7B3-518F-4D06-9F34-F74245419ABC}"/>
                </a:ext>
              </a:extLst>
            </p:cNvPr>
            <p:cNvSpPr/>
            <p:nvPr/>
          </p:nvSpPr>
          <p:spPr>
            <a:xfrm>
              <a:off x="1063666" y="2249364"/>
              <a:ext cx="127029" cy="50812"/>
            </a:xfrm>
            <a:custGeom>
              <a:avLst/>
              <a:gdLst>
                <a:gd name="connsiteX0" fmla="*/ 9527 w 127029"/>
                <a:gd name="connsiteY0" fmla="*/ 9527 h 50811"/>
                <a:gd name="connsiteX1" fmla="*/ 120424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424" y="9527"/>
                  </a:lnTo>
                  <a:cubicBezTo>
                    <a:pt x="120424" y="9527"/>
                    <a:pt x="74312" y="96542"/>
                    <a:pt x="9527" y="9527"/>
                  </a:cubicBezTo>
                </a:path>
              </a:pathLst>
            </a:custGeom>
            <a:solidFill>
              <a:schemeClr val="bg2"/>
            </a:solidFill>
            <a:ln w="9525" cap="flat">
              <a:noFill/>
              <a:prstDash val="solid"/>
              <a:miter/>
            </a:ln>
          </p:spPr>
          <p:txBody>
            <a:bodyPr rtlCol="0" anchor="ctr"/>
            <a:lstStyle/>
            <a:p>
              <a:endParaRPr lang="nb-NO"/>
            </a:p>
          </p:txBody>
        </p:sp>
        <p:sp>
          <p:nvSpPr>
            <p:cNvPr id="237" name="Frihåndsform: figur 236">
              <a:extLst>
                <a:ext uri="{FF2B5EF4-FFF2-40B4-BE49-F238E27FC236}">
                  <a16:creationId xmlns:a16="http://schemas.microsoft.com/office/drawing/2014/main" id="{54CB814F-3769-4E62-BE25-D52A3E888292}"/>
                </a:ext>
              </a:extLst>
            </p:cNvPr>
            <p:cNvSpPr/>
            <p:nvPr/>
          </p:nvSpPr>
          <p:spPr>
            <a:xfrm>
              <a:off x="802493" y="2385286"/>
              <a:ext cx="647850" cy="342980"/>
            </a:xfrm>
            <a:custGeom>
              <a:avLst/>
              <a:gdLst>
                <a:gd name="connsiteX0" fmla="*/ 494399 w 647850"/>
                <a:gd name="connsiteY0" fmla="*/ 9527 h 342979"/>
                <a:gd name="connsiteX1" fmla="*/ 465183 w 647850"/>
                <a:gd name="connsiteY1" fmla="*/ 11306 h 342979"/>
                <a:gd name="connsiteX2" fmla="*/ 325450 w 647850"/>
                <a:gd name="connsiteY2" fmla="*/ 73931 h 342979"/>
                <a:gd name="connsiteX3" fmla="*/ 185718 w 647850"/>
                <a:gd name="connsiteY3" fmla="*/ 11306 h 342979"/>
                <a:gd name="connsiteX4" fmla="*/ 156628 w 647850"/>
                <a:gd name="connsiteY4" fmla="*/ 9527 h 342979"/>
                <a:gd name="connsiteX5" fmla="*/ 9528 w 647850"/>
                <a:gd name="connsiteY5" fmla="*/ 181525 h 342979"/>
                <a:gd name="connsiteX6" fmla="*/ 9528 w 647850"/>
                <a:gd name="connsiteY6" fmla="*/ 299536 h 342979"/>
                <a:gd name="connsiteX7" fmla="*/ 51066 w 647850"/>
                <a:gd name="connsiteY7" fmla="*/ 341582 h 342979"/>
                <a:gd name="connsiteX8" fmla="*/ 51194 w 647850"/>
                <a:gd name="connsiteY8" fmla="*/ 341582 h 342979"/>
                <a:gd name="connsiteX9" fmla="*/ 600596 w 647850"/>
                <a:gd name="connsiteY9" fmla="*/ 341582 h 342979"/>
                <a:gd name="connsiteX10" fmla="*/ 642770 w 647850"/>
                <a:gd name="connsiteY10" fmla="*/ 299536 h 342979"/>
                <a:gd name="connsiteX11" fmla="*/ 642770 w 647850"/>
                <a:gd name="connsiteY11" fmla="*/ 181525 h 342979"/>
                <a:gd name="connsiteX12" fmla="*/ 494399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399" y="9527"/>
                  </a:moveTo>
                  <a:lnTo>
                    <a:pt x="465183" y="11306"/>
                  </a:lnTo>
                  <a:cubicBezTo>
                    <a:pt x="428920" y="50113"/>
                    <a:pt x="378554" y="72686"/>
                    <a:pt x="325450" y="73931"/>
                  </a:cubicBezTo>
                  <a:cubicBezTo>
                    <a:pt x="272324" y="72788"/>
                    <a:pt x="221920" y="50202"/>
                    <a:pt x="185718" y="11306"/>
                  </a:cubicBezTo>
                  <a:lnTo>
                    <a:pt x="156628" y="9527"/>
                  </a:lnTo>
                  <a:cubicBezTo>
                    <a:pt x="70502" y="31376"/>
                    <a:pt x="9528" y="91715"/>
                    <a:pt x="9528" y="181525"/>
                  </a:cubicBezTo>
                  <a:lnTo>
                    <a:pt x="9528" y="299536"/>
                  </a:lnTo>
                  <a:cubicBezTo>
                    <a:pt x="9388" y="322617"/>
                    <a:pt x="27985" y="341443"/>
                    <a:pt x="51066" y="341582"/>
                  </a:cubicBezTo>
                  <a:cubicBezTo>
                    <a:pt x="51108" y="341582"/>
                    <a:pt x="51151" y="341582"/>
                    <a:pt x="51194" y="341582"/>
                  </a:cubicBezTo>
                  <a:lnTo>
                    <a:pt x="600596" y="341582"/>
                  </a:lnTo>
                  <a:cubicBezTo>
                    <a:pt x="623809" y="341519"/>
                    <a:pt x="642630" y="322744"/>
                    <a:pt x="642770" y="299536"/>
                  </a:cubicBezTo>
                  <a:lnTo>
                    <a:pt x="642770" y="181525"/>
                  </a:lnTo>
                  <a:cubicBezTo>
                    <a:pt x="642770" y="91715"/>
                    <a:pt x="581542" y="31376"/>
                    <a:pt x="494399" y="9527"/>
                  </a:cubicBezTo>
                </a:path>
              </a:pathLst>
            </a:custGeom>
            <a:solidFill>
              <a:schemeClr val="bg2"/>
            </a:solidFill>
            <a:ln w="9525" cap="flat">
              <a:noFill/>
              <a:prstDash val="solid"/>
              <a:miter/>
            </a:ln>
          </p:spPr>
          <p:txBody>
            <a:bodyPr rtlCol="0" anchor="ctr"/>
            <a:lstStyle/>
            <a:p>
              <a:endParaRPr lang="nb-NO"/>
            </a:p>
          </p:txBody>
        </p:sp>
        <p:sp>
          <p:nvSpPr>
            <p:cNvPr id="238" name="Frihåndsform: figur 237">
              <a:extLst>
                <a:ext uri="{FF2B5EF4-FFF2-40B4-BE49-F238E27FC236}">
                  <a16:creationId xmlns:a16="http://schemas.microsoft.com/office/drawing/2014/main" id="{430A23C7-E626-4640-A1C4-045B9EE8EEE5}"/>
                </a:ext>
              </a:extLst>
            </p:cNvPr>
            <p:cNvSpPr/>
            <p:nvPr/>
          </p:nvSpPr>
          <p:spPr>
            <a:xfrm>
              <a:off x="908461" y="1911716"/>
              <a:ext cx="431900" cy="482712"/>
            </a:xfrm>
            <a:custGeom>
              <a:avLst/>
              <a:gdLst>
                <a:gd name="connsiteX0" fmla="*/ 371790 w 431900"/>
                <a:gd name="connsiteY0" fmla="*/ 234374 h 482711"/>
                <a:gd name="connsiteX1" fmla="*/ 221514 w 431900"/>
                <a:gd name="connsiteY1" fmla="*/ 440923 h 482711"/>
                <a:gd name="connsiteX2" fmla="*/ 72128 w 431900"/>
                <a:gd name="connsiteY2" fmla="*/ 252793 h 482711"/>
                <a:gd name="connsiteX3" fmla="*/ 138564 w 431900"/>
                <a:gd name="connsiteY3" fmla="*/ 94133 h 482711"/>
                <a:gd name="connsiteX4" fmla="*/ 371409 w 431900"/>
                <a:gd name="connsiteY4" fmla="*/ 213541 h 482711"/>
                <a:gd name="connsiteX5" fmla="*/ 371409 w 431900"/>
                <a:gd name="connsiteY5" fmla="*/ 234374 h 482711"/>
                <a:gd name="connsiteX6" fmla="*/ 312213 w 431900"/>
                <a:gd name="connsiteY6" fmla="*/ 27315 h 482711"/>
                <a:gd name="connsiteX7" fmla="*/ 113793 w 431900"/>
                <a:gd name="connsiteY7" fmla="*/ 52721 h 482711"/>
                <a:gd name="connsiteX8" fmla="*/ 26905 w 431900"/>
                <a:gd name="connsiteY8" fmla="*/ 219130 h 482711"/>
                <a:gd name="connsiteX9" fmla="*/ 10010 w 431900"/>
                <a:gd name="connsiteY9" fmla="*/ 276166 h 482711"/>
                <a:gd name="connsiteX10" fmla="*/ 58028 w 431900"/>
                <a:gd name="connsiteY10" fmla="*/ 339681 h 482711"/>
                <a:gd name="connsiteX11" fmla="*/ 221133 w 431900"/>
                <a:gd name="connsiteY11" fmla="*/ 475856 h 482711"/>
                <a:gd name="connsiteX12" fmla="*/ 385001 w 431900"/>
                <a:gd name="connsiteY12" fmla="*/ 338538 h 482711"/>
                <a:gd name="connsiteX13" fmla="*/ 429970 w 431900"/>
                <a:gd name="connsiteY13" fmla="*/ 276166 h 482711"/>
                <a:gd name="connsiteX14" fmla="*/ 405961 w 431900"/>
                <a:gd name="connsiteY14" fmla="*/ 215065 h 482711"/>
                <a:gd name="connsiteX15" fmla="*/ 311832 w 431900"/>
                <a:gd name="connsiteY15" fmla="*/ 27315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1790" y="234374"/>
                  </a:moveTo>
                  <a:cubicBezTo>
                    <a:pt x="371790" y="327994"/>
                    <a:pt x="304719" y="440923"/>
                    <a:pt x="221514" y="440923"/>
                  </a:cubicBezTo>
                  <a:cubicBezTo>
                    <a:pt x="143772" y="440923"/>
                    <a:pt x="80131" y="342094"/>
                    <a:pt x="72128" y="252793"/>
                  </a:cubicBezTo>
                  <a:cubicBezTo>
                    <a:pt x="82290" y="214684"/>
                    <a:pt x="97534" y="135291"/>
                    <a:pt x="138564" y="94133"/>
                  </a:cubicBezTo>
                  <a:cubicBezTo>
                    <a:pt x="177943" y="136815"/>
                    <a:pt x="254288" y="213033"/>
                    <a:pt x="371409" y="213541"/>
                  </a:cubicBezTo>
                  <a:cubicBezTo>
                    <a:pt x="371409" y="220146"/>
                    <a:pt x="371409" y="227133"/>
                    <a:pt x="371409" y="234374"/>
                  </a:cubicBezTo>
                  <a:moveTo>
                    <a:pt x="312213" y="27315"/>
                  </a:moveTo>
                  <a:cubicBezTo>
                    <a:pt x="211860" y="-24258"/>
                    <a:pt x="113793" y="52721"/>
                    <a:pt x="113793" y="52721"/>
                  </a:cubicBezTo>
                  <a:cubicBezTo>
                    <a:pt x="113793" y="52721"/>
                    <a:pt x="483" y="83590"/>
                    <a:pt x="26905" y="219130"/>
                  </a:cubicBezTo>
                  <a:cubicBezTo>
                    <a:pt x="15219" y="228022"/>
                    <a:pt x="7470" y="244536"/>
                    <a:pt x="10010" y="276166"/>
                  </a:cubicBezTo>
                  <a:cubicBezTo>
                    <a:pt x="13440" y="317832"/>
                    <a:pt x="35416" y="335489"/>
                    <a:pt x="58028" y="339681"/>
                  </a:cubicBezTo>
                  <a:cubicBezTo>
                    <a:pt x="88769" y="414755"/>
                    <a:pt x="149616" y="475856"/>
                    <a:pt x="221133" y="475856"/>
                  </a:cubicBezTo>
                  <a:cubicBezTo>
                    <a:pt x="292651" y="475856"/>
                    <a:pt x="354260" y="413866"/>
                    <a:pt x="385001" y="338538"/>
                  </a:cubicBezTo>
                  <a:cubicBezTo>
                    <a:pt x="406723" y="333965"/>
                    <a:pt x="426667" y="315926"/>
                    <a:pt x="429970" y="276166"/>
                  </a:cubicBezTo>
                  <a:cubicBezTo>
                    <a:pt x="433019" y="238057"/>
                    <a:pt x="421459" y="222179"/>
                    <a:pt x="405961" y="215065"/>
                  </a:cubicBezTo>
                  <a:cubicBezTo>
                    <a:pt x="418664" y="126144"/>
                    <a:pt x="377507" y="60978"/>
                    <a:pt x="311832" y="27315"/>
                  </a:cubicBezTo>
                </a:path>
              </a:pathLst>
            </a:custGeom>
            <a:solidFill>
              <a:schemeClr val="bg2"/>
            </a:solidFill>
            <a:ln w="9525" cap="flat">
              <a:noFill/>
              <a:prstDash val="solid"/>
              <a:miter/>
            </a:ln>
          </p:spPr>
          <p:txBody>
            <a:bodyPr rtlCol="0" anchor="ctr"/>
            <a:lstStyle/>
            <a:p>
              <a:endParaRPr lang="nb-NO"/>
            </a:p>
          </p:txBody>
        </p:sp>
        <p:sp>
          <p:nvSpPr>
            <p:cNvPr id="239" name="Frihåndsform: figur 238">
              <a:extLst>
                <a:ext uri="{FF2B5EF4-FFF2-40B4-BE49-F238E27FC236}">
                  <a16:creationId xmlns:a16="http://schemas.microsoft.com/office/drawing/2014/main" id="{80B2B636-7089-42E8-975B-26EDE285715E}"/>
                </a:ext>
              </a:extLst>
            </p:cNvPr>
            <p:cNvSpPr/>
            <p:nvPr/>
          </p:nvSpPr>
          <p:spPr>
            <a:xfrm>
              <a:off x="1038364" y="2138214"/>
              <a:ext cx="50812" cy="50812"/>
            </a:xfrm>
            <a:custGeom>
              <a:avLst/>
              <a:gdLst>
                <a:gd name="connsiteX0" fmla="*/ 30765 w 50811"/>
                <a:gd name="connsiteY0" fmla="*/ 53352 h 50811"/>
                <a:gd name="connsiteX1" fmla="*/ 9550 w 50811"/>
                <a:gd name="connsiteY1" fmla="*/ 30157 h 50811"/>
                <a:gd name="connsiteX2" fmla="*/ 26573 w 50811"/>
                <a:gd name="connsiteY2" fmla="*/ 9527 h 50811"/>
                <a:gd name="connsiteX3" fmla="*/ 47788 w 50811"/>
                <a:gd name="connsiteY3" fmla="*/ 32723 h 50811"/>
                <a:gd name="connsiteX4" fmla="*/ 30765 w 50811"/>
                <a:gd name="connsiteY4" fmla="*/ 53352 h 50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1" h="50811">
                  <a:moveTo>
                    <a:pt x="30765" y="53352"/>
                  </a:moveTo>
                  <a:cubicBezTo>
                    <a:pt x="18500" y="52806"/>
                    <a:pt x="9001" y="42415"/>
                    <a:pt x="9550" y="30157"/>
                  </a:cubicBezTo>
                  <a:cubicBezTo>
                    <a:pt x="9992" y="20249"/>
                    <a:pt x="16935" y="11839"/>
                    <a:pt x="26573" y="9527"/>
                  </a:cubicBezTo>
                  <a:cubicBezTo>
                    <a:pt x="38838" y="10073"/>
                    <a:pt x="48337" y="20464"/>
                    <a:pt x="47788" y="32723"/>
                  </a:cubicBezTo>
                  <a:cubicBezTo>
                    <a:pt x="47346" y="42631"/>
                    <a:pt x="40403" y="51040"/>
                    <a:pt x="30765" y="53352"/>
                  </a:cubicBezTo>
                </a:path>
              </a:pathLst>
            </a:custGeom>
            <a:solidFill>
              <a:schemeClr val="bg2"/>
            </a:solidFill>
            <a:ln w="9525" cap="flat">
              <a:noFill/>
              <a:prstDash val="solid"/>
              <a:miter/>
            </a:ln>
          </p:spPr>
          <p:txBody>
            <a:bodyPr rtlCol="0" anchor="ctr"/>
            <a:lstStyle/>
            <a:p>
              <a:endParaRPr lang="nb-NO"/>
            </a:p>
          </p:txBody>
        </p:sp>
        <p:sp>
          <p:nvSpPr>
            <p:cNvPr id="240" name="Frihåndsform: figur 239">
              <a:extLst>
                <a:ext uri="{FF2B5EF4-FFF2-40B4-BE49-F238E27FC236}">
                  <a16:creationId xmlns:a16="http://schemas.microsoft.com/office/drawing/2014/main" id="{67568242-46BE-441E-81E2-EAA91AE9FBFB}"/>
                </a:ext>
              </a:extLst>
            </p:cNvPr>
            <p:cNvSpPr/>
            <p:nvPr/>
          </p:nvSpPr>
          <p:spPr>
            <a:xfrm>
              <a:off x="1155602" y="2138137"/>
              <a:ext cx="63515" cy="63515"/>
            </a:xfrm>
            <a:custGeom>
              <a:avLst/>
              <a:gdLst>
                <a:gd name="connsiteX0" fmla="*/ 36745 w 63514"/>
                <a:gd name="connsiteY0" fmla="*/ 53429 h 63514"/>
                <a:gd name="connsiteX1" fmla="*/ 10098 w 63514"/>
                <a:gd name="connsiteY1" fmla="*/ 36750 h 63514"/>
                <a:gd name="connsiteX2" fmla="*/ 26780 w 63514"/>
                <a:gd name="connsiteY2" fmla="*/ 10099 h 63514"/>
                <a:gd name="connsiteX3" fmla="*/ 53426 w 63514"/>
                <a:gd name="connsiteY3" fmla="*/ 26778 h 63514"/>
                <a:gd name="connsiteX4" fmla="*/ 53894 w 63514"/>
                <a:gd name="connsiteY4" fmla="*/ 29675 h 63514"/>
                <a:gd name="connsiteX5" fmla="*/ 36745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5" y="53429"/>
                  </a:moveTo>
                  <a:cubicBezTo>
                    <a:pt x="24780" y="56186"/>
                    <a:pt x="12849" y="48716"/>
                    <a:pt x="10098" y="36750"/>
                  </a:cubicBezTo>
                  <a:cubicBezTo>
                    <a:pt x="7345" y="24784"/>
                    <a:pt x="14815" y="12856"/>
                    <a:pt x="26780" y="10099"/>
                  </a:cubicBezTo>
                  <a:cubicBezTo>
                    <a:pt x="38744" y="7343"/>
                    <a:pt x="50675" y="14812"/>
                    <a:pt x="53426" y="26778"/>
                  </a:cubicBezTo>
                  <a:cubicBezTo>
                    <a:pt x="53646" y="27731"/>
                    <a:pt x="53803" y="28696"/>
                    <a:pt x="53894" y="29675"/>
                  </a:cubicBezTo>
                  <a:cubicBezTo>
                    <a:pt x="55651" y="40955"/>
                    <a:pt x="48004" y="51549"/>
                    <a:pt x="36745" y="53429"/>
                  </a:cubicBezTo>
                </a:path>
              </a:pathLst>
            </a:custGeom>
            <a:solidFill>
              <a:schemeClr val="bg2"/>
            </a:solidFill>
            <a:ln w="9525" cap="flat">
              <a:noFill/>
              <a:prstDash val="solid"/>
              <a:miter/>
            </a:ln>
          </p:spPr>
          <p:txBody>
            <a:bodyPr rtlCol="0" anchor="ctr"/>
            <a:lstStyle/>
            <a:p>
              <a:endParaRPr lang="nb-NO"/>
            </a:p>
          </p:txBody>
        </p:sp>
        <p:sp>
          <p:nvSpPr>
            <p:cNvPr id="241" name="Frihåndsform: figur 240">
              <a:extLst>
                <a:ext uri="{FF2B5EF4-FFF2-40B4-BE49-F238E27FC236}">
                  <a16:creationId xmlns:a16="http://schemas.microsoft.com/office/drawing/2014/main" id="{0866B42F-06CB-43B9-A58E-A133450A6007}"/>
                </a:ext>
              </a:extLst>
            </p:cNvPr>
            <p:cNvSpPr/>
            <p:nvPr/>
          </p:nvSpPr>
          <p:spPr>
            <a:xfrm>
              <a:off x="2133127" y="2249364"/>
              <a:ext cx="127029" cy="50812"/>
            </a:xfrm>
            <a:custGeom>
              <a:avLst/>
              <a:gdLst>
                <a:gd name="connsiteX0" fmla="*/ 9527 w 127029"/>
                <a:gd name="connsiteY0" fmla="*/ 9527 h 50811"/>
                <a:gd name="connsiteX1" fmla="*/ 120424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424" y="9527"/>
                  </a:lnTo>
                  <a:cubicBezTo>
                    <a:pt x="120424" y="9527"/>
                    <a:pt x="74312" y="96542"/>
                    <a:pt x="9527" y="9527"/>
                  </a:cubicBezTo>
                </a:path>
              </a:pathLst>
            </a:custGeom>
            <a:solidFill>
              <a:schemeClr val="bg2"/>
            </a:solidFill>
            <a:ln w="9525" cap="flat">
              <a:noFill/>
              <a:prstDash val="solid"/>
              <a:miter/>
            </a:ln>
          </p:spPr>
          <p:txBody>
            <a:bodyPr rtlCol="0" anchor="ctr"/>
            <a:lstStyle/>
            <a:p>
              <a:endParaRPr lang="nb-NO"/>
            </a:p>
          </p:txBody>
        </p:sp>
        <p:sp>
          <p:nvSpPr>
            <p:cNvPr id="242" name="Frihåndsform: figur 241">
              <a:extLst>
                <a:ext uri="{FF2B5EF4-FFF2-40B4-BE49-F238E27FC236}">
                  <a16:creationId xmlns:a16="http://schemas.microsoft.com/office/drawing/2014/main" id="{1993824D-5947-4D21-AA95-3C4EC9A489D1}"/>
                </a:ext>
              </a:extLst>
            </p:cNvPr>
            <p:cNvSpPr/>
            <p:nvPr/>
          </p:nvSpPr>
          <p:spPr>
            <a:xfrm>
              <a:off x="1871954" y="2385286"/>
              <a:ext cx="647850" cy="342980"/>
            </a:xfrm>
            <a:custGeom>
              <a:avLst/>
              <a:gdLst>
                <a:gd name="connsiteX0" fmla="*/ 494399 w 647850"/>
                <a:gd name="connsiteY0" fmla="*/ 9527 h 342979"/>
                <a:gd name="connsiteX1" fmla="*/ 465183 w 647850"/>
                <a:gd name="connsiteY1" fmla="*/ 11306 h 342979"/>
                <a:gd name="connsiteX2" fmla="*/ 202288 w 647850"/>
                <a:gd name="connsiteY2" fmla="*/ 26981 h 342979"/>
                <a:gd name="connsiteX3" fmla="*/ 186607 w 647850"/>
                <a:gd name="connsiteY3" fmla="*/ 11306 h 342979"/>
                <a:gd name="connsiteX4" fmla="*/ 157644 w 647850"/>
                <a:gd name="connsiteY4" fmla="*/ 9527 h 342979"/>
                <a:gd name="connsiteX5" fmla="*/ 9528 w 647850"/>
                <a:gd name="connsiteY5" fmla="*/ 181525 h 342979"/>
                <a:gd name="connsiteX6" fmla="*/ 9528 w 647850"/>
                <a:gd name="connsiteY6" fmla="*/ 299536 h 342979"/>
                <a:gd name="connsiteX7" fmla="*/ 51065 w 647850"/>
                <a:gd name="connsiteY7" fmla="*/ 341582 h 342979"/>
                <a:gd name="connsiteX8" fmla="*/ 51194 w 647850"/>
                <a:gd name="connsiteY8" fmla="*/ 341582 h 342979"/>
                <a:gd name="connsiteX9" fmla="*/ 600596 w 647850"/>
                <a:gd name="connsiteY9" fmla="*/ 341582 h 342979"/>
                <a:gd name="connsiteX10" fmla="*/ 642770 w 647850"/>
                <a:gd name="connsiteY10" fmla="*/ 299536 h 342979"/>
                <a:gd name="connsiteX11" fmla="*/ 642770 w 647850"/>
                <a:gd name="connsiteY11" fmla="*/ 181525 h 342979"/>
                <a:gd name="connsiteX12" fmla="*/ 494399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399" y="9527"/>
                  </a:moveTo>
                  <a:lnTo>
                    <a:pt x="465183" y="11306"/>
                  </a:lnTo>
                  <a:cubicBezTo>
                    <a:pt x="396917" y="88235"/>
                    <a:pt x="279212" y="95247"/>
                    <a:pt x="202288" y="26981"/>
                  </a:cubicBezTo>
                  <a:cubicBezTo>
                    <a:pt x="196754" y="22078"/>
                    <a:pt x="191518" y="16844"/>
                    <a:pt x="186607" y="11306"/>
                  </a:cubicBezTo>
                  <a:lnTo>
                    <a:pt x="157644" y="9527"/>
                  </a:lnTo>
                  <a:cubicBezTo>
                    <a:pt x="70502" y="31376"/>
                    <a:pt x="9528" y="91715"/>
                    <a:pt x="9528" y="181525"/>
                  </a:cubicBezTo>
                  <a:lnTo>
                    <a:pt x="9528" y="299536"/>
                  </a:lnTo>
                  <a:cubicBezTo>
                    <a:pt x="9387" y="322617"/>
                    <a:pt x="27984" y="341443"/>
                    <a:pt x="51065" y="341582"/>
                  </a:cubicBezTo>
                  <a:cubicBezTo>
                    <a:pt x="51109" y="341582"/>
                    <a:pt x="51150" y="341582"/>
                    <a:pt x="51194" y="341582"/>
                  </a:cubicBezTo>
                  <a:lnTo>
                    <a:pt x="600596" y="341582"/>
                  </a:lnTo>
                  <a:cubicBezTo>
                    <a:pt x="623804" y="341519"/>
                    <a:pt x="642630" y="322744"/>
                    <a:pt x="642770" y="299536"/>
                  </a:cubicBezTo>
                  <a:lnTo>
                    <a:pt x="642770" y="181525"/>
                  </a:lnTo>
                  <a:cubicBezTo>
                    <a:pt x="642770" y="91715"/>
                    <a:pt x="581542" y="31376"/>
                    <a:pt x="494399" y="9527"/>
                  </a:cubicBezTo>
                </a:path>
              </a:pathLst>
            </a:custGeom>
            <a:solidFill>
              <a:schemeClr val="bg2"/>
            </a:solidFill>
            <a:ln w="9525" cap="flat">
              <a:noFill/>
              <a:prstDash val="solid"/>
              <a:miter/>
            </a:ln>
          </p:spPr>
          <p:txBody>
            <a:bodyPr rtlCol="0" anchor="ctr"/>
            <a:lstStyle/>
            <a:p>
              <a:endParaRPr lang="nb-NO"/>
            </a:p>
          </p:txBody>
        </p:sp>
        <p:sp>
          <p:nvSpPr>
            <p:cNvPr id="243" name="Frihåndsform: figur 242">
              <a:extLst>
                <a:ext uri="{FF2B5EF4-FFF2-40B4-BE49-F238E27FC236}">
                  <a16:creationId xmlns:a16="http://schemas.microsoft.com/office/drawing/2014/main" id="{E0C8F9C2-29D0-4C0E-B891-004CCA73F6F8}"/>
                </a:ext>
              </a:extLst>
            </p:cNvPr>
            <p:cNvSpPr/>
            <p:nvPr/>
          </p:nvSpPr>
          <p:spPr>
            <a:xfrm>
              <a:off x="1977541" y="1911716"/>
              <a:ext cx="431900" cy="482712"/>
            </a:xfrm>
            <a:custGeom>
              <a:avLst/>
              <a:gdLst>
                <a:gd name="connsiteX0" fmla="*/ 372171 w 431900"/>
                <a:gd name="connsiteY0" fmla="*/ 234374 h 482711"/>
                <a:gd name="connsiteX1" fmla="*/ 221896 w 431900"/>
                <a:gd name="connsiteY1" fmla="*/ 440923 h 482711"/>
                <a:gd name="connsiteX2" fmla="*/ 72509 w 431900"/>
                <a:gd name="connsiteY2" fmla="*/ 252793 h 482711"/>
                <a:gd name="connsiteX3" fmla="*/ 138945 w 431900"/>
                <a:gd name="connsiteY3" fmla="*/ 94133 h 482711"/>
                <a:gd name="connsiteX4" fmla="*/ 371790 w 431900"/>
                <a:gd name="connsiteY4" fmla="*/ 213541 h 482711"/>
                <a:gd name="connsiteX5" fmla="*/ 371790 w 431900"/>
                <a:gd name="connsiteY5" fmla="*/ 234374 h 482711"/>
                <a:gd name="connsiteX6" fmla="*/ 312214 w 431900"/>
                <a:gd name="connsiteY6" fmla="*/ 27315 h 482711"/>
                <a:gd name="connsiteX7" fmla="*/ 113793 w 431900"/>
                <a:gd name="connsiteY7" fmla="*/ 52721 h 482711"/>
                <a:gd name="connsiteX8" fmla="*/ 26905 w 431900"/>
                <a:gd name="connsiteY8" fmla="*/ 219765 h 482711"/>
                <a:gd name="connsiteX9" fmla="*/ 10010 w 431900"/>
                <a:gd name="connsiteY9" fmla="*/ 276801 h 482711"/>
                <a:gd name="connsiteX10" fmla="*/ 58028 w 431900"/>
                <a:gd name="connsiteY10" fmla="*/ 340316 h 482711"/>
                <a:gd name="connsiteX11" fmla="*/ 221514 w 431900"/>
                <a:gd name="connsiteY11" fmla="*/ 477127 h 482711"/>
                <a:gd name="connsiteX12" fmla="*/ 385382 w 431900"/>
                <a:gd name="connsiteY12" fmla="*/ 339808 h 482711"/>
                <a:gd name="connsiteX13" fmla="*/ 430351 w 431900"/>
                <a:gd name="connsiteY13" fmla="*/ 277437 h 482711"/>
                <a:gd name="connsiteX14" fmla="*/ 406342 w 431900"/>
                <a:gd name="connsiteY14" fmla="*/ 216335 h 482711"/>
                <a:gd name="connsiteX15" fmla="*/ 312214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171" y="234374"/>
                  </a:moveTo>
                  <a:cubicBezTo>
                    <a:pt x="372171" y="327994"/>
                    <a:pt x="305100" y="440923"/>
                    <a:pt x="221896" y="440923"/>
                  </a:cubicBezTo>
                  <a:cubicBezTo>
                    <a:pt x="144153" y="440923"/>
                    <a:pt x="80512" y="342094"/>
                    <a:pt x="72509" y="252793"/>
                  </a:cubicBezTo>
                  <a:cubicBezTo>
                    <a:pt x="82671" y="214684"/>
                    <a:pt x="97915" y="135291"/>
                    <a:pt x="138945" y="94133"/>
                  </a:cubicBezTo>
                  <a:cubicBezTo>
                    <a:pt x="178324" y="136815"/>
                    <a:pt x="254669" y="213033"/>
                    <a:pt x="371790" y="213541"/>
                  </a:cubicBezTo>
                  <a:cubicBezTo>
                    <a:pt x="371790" y="220146"/>
                    <a:pt x="371790" y="227133"/>
                    <a:pt x="371790" y="234374"/>
                  </a:cubicBezTo>
                  <a:moveTo>
                    <a:pt x="312214" y="27315"/>
                  </a:moveTo>
                  <a:cubicBezTo>
                    <a:pt x="211860" y="-24258"/>
                    <a:pt x="113793" y="52721"/>
                    <a:pt x="113793" y="52721"/>
                  </a:cubicBezTo>
                  <a:cubicBezTo>
                    <a:pt x="113793" y="52721"/>
                    <a:pt x="483" y="84225"/>
                    <a:pt x="26905" y="219765"/>
                  </a:cubicBezTo>
                  <a:cubicBezTo>
                    <a:pt x="15219" y="228657"/>
                    <a:pt x="7470" y="245171"/>
                    <a:pt x="10010" y="276801"/>
                  </a:cubicBezTo>
                  <a:cubicBezTo>
                    <a:pt x="13440" y="318467"/>
                    <a:pt x="35416" y="336124"/>
                    <a:pt x="58028" y="340316"/>
                  </a:cubicBezTo>
                  <a:cubicBezTo>
                    <a:pt x="88769" y="415391"/>
                    <a:pt x="149616" y="477127"/>
                    <a:pt x="221514" y="477127"/>
                  </a:cubicBezTo>
                  <a:cubicBezTo>
                    <a:pt x="293413" y="477127"/>
                    <a:pt x="354641" y="415136"/>
                    <a:pt x="385382" y="339808"/>
                  </a:cubicBezTo>
                  <a:cubicBezTo>
                    <a:pt x="407105" y="335235"/>
                    <a:pt x="427048" y="317197"/>
                    <a:pt x="430351" y="277437"/>
                  </a:cubicBezTo>
                  <a:cubicBezTo>
                    <a:pt x="433400" y="239328"/>
                    <a:pt x="421840" y="223449"/>
                    <a:pt x="406342" y="216335"/>
                  </a:cubicBezTo>
                  <a:cubicBezTo>
                    <a:pt x="419045" y="127415"/>
                    <a:pt x="377888" y="62249"/>
                    <a:pt x="312214" y="28586"/>
                  </a:cubicBezTo>
                </a:path>
              </a:pathLst>
            </a:custGeom>
            <a:solidFill>
              <a:schemeClr val="bg2"/>
            </a:solidFill>
            <a:ln w="9525" cap="flat">
              <a:noFill/>
              <a:prstDash val="solid"/>
              <a:miter/>
            </a:ln>
          </p:spPr>
          <p:txBody>
            <a:bodyPr rtlCol="0" anchor="ctr"/>
            <a:lstStyle/>
            <a:p>
              <a:endParaRPr lang="nb-NO"/>
            </a:p>
          </p:txBody>
        </p:sp>
        <p:sp>
          <p:nvSpPr>
            <p:cNvPr id="244" name="Frihåndsform: figur 243">
              <a:extLst>
                <a:ext uri="{FF2B5EF4-FFF2-40B4-BE49-F238E27FC236}">
                  <a16:creationId xmlns:a16="http://schemas.microsoft.com/office/drawing/2014/main" id="{2A0F16F1-72BB-4F53-9E83-032CE8E31236}"/>
                </a:ext>
              </a:extLst>
            </p:cNvPr>
            <p:cNvSpPr/>
            <p:nvPr/>
          </p:nvSpPr>
          <p:spPr>
            <a:xfrm>
              <a:off x="2101844" y="2138137"/>
              <a:ext cx="63515" cy="63515"/>
            </a:xfrm>
            <a:custGeom>
              <a:avLst/>
              <a:gdLst>
                <a:gd name="connsiteX0" fmla="*/ 36746 w 63514"/>
                <a:gd name="connsiteY0" fmla="*/ 53429 h 63514"/>
                <a:gd name="connsiteX1" fmla="*/ 10095 w 63514"/>
                <a:gd name="connsiteY1" fmla="*/ 36750 h 63514"/>
                <a:gd name="connsiteX2" fmla="*/ 26786 w 63514"/>
                <a:gd name="connsiteY2" fmla="*/ 10099 h 63514"/>
                <a:gd name="connsiteX3" fmla="*/ 53424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6" y="10099"/>
                  </a:cubicBezTo>
                  <a:cubicBezTo>
                    <a:pt x="38740" y="7343"/>
                    <a:pt x="50681" y="14812"/>
                    <a:pt x="53424" y="26778"/>
                  </a:cubicBezTo>
                  <a:cubicBezTo>
                    <a:pt x="53641" y="27731"/>
                    <a:pt x="53806" y="28696"/>
                    <a:pt x="53895" y="29675"/>
                  </a:cubicBezTo>
                  <a:cubicBezTo>
                    <a:pt x="55648" y="40955"/>
                    <a:pt x="48000" y="51549"/>
                    <a:pt x="36746" y="53429"/>
                  </a:cubicBezTo>
                </a:path>
              </a:pathLst>
            </a:custGeom>
            <a:solidFill>
              <a:schemeClr val="bg2"/>
            </a:solidFill>
            <a:ln w="9525" cap="flat">
              <a:noFill/>
              <a:prstDash val="solid"/>
              <a:miter/>
            </a:ln>
          </p:spPr>
          <p:txBody>
            <a:bodyPr rtlCol="0" anchor="ctr"/>
            <a:lstStyle/>
            <a:p>
              <a:endParaRPr lang="nb-NO"/>
            </a:p>
          </p:txBody>
        </p:sp>
        <p:sp>
          <p:nvSpPr>
            <p:cNvPr id="245" name="Frihåndsform: figur 244">
              <a:extLst>
                <a:ext uri="{FF2B5EF4-FFF2-40B4-BE49-F238E27FC236}">
                  <a16:creationId xmlns:a16="http://schemas.microsoft.com/office/drawing/2014/main" id="{02429822-18E2-476B-B598-5675CA5F18D7}"/>
                </a:ext>
              </a:extLst>
            </p:cNvPr>
            <p:cNvSpPr/>
            <p:nvPr/>
          </p:nvSpPr>
          <p:spPr>
            <a:xfrm>
              <a:off x="2225063" y="2138137"/>
              <a:ext cx="63515" cy="63515"/>
            </a:xfrm>
            <a:custGeom>
              <a:avLst/>
              <a:gdLst>
                <a:gd name="connsiteX0" fmla="*/ 36746 w 63514"/>
                <a:gd name="connsiteY0" fmla="*/ 53429 h 63514"/>
                <a:gd name="connsiteX1" fmla="*/ 10095 w 63514"/>
                <a:gd name="connsiteY1" fmla="*/ 36750 h 63514"/>
                <a:gd name="connsiteX2" fmla="*/ 26774 w 63514"/>
                <a:gd name="connsiteY2" fmla="*/ 10099 h 63514"/>
                <a:gd name="connsiteX3" fmla="*/ 53425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74" y="10099"/>
                  </a:cubicBezTo>
                  <a:cubicBezTo>
                    <a:pt x="38740" y="7343"/>
                    <a:pt x="50681" y="14812"/>
                    <a:pt x="53425" y="26778"/>
                  </a:cubicBezTo>
                  <a:cubicBezTo>
                    <a:pt x="53641" y="27731"/>
                    <a:pt x="53806" y="28696"/>
                    <a:pt x="53895" y="29675"/>
                  </a:cubicBezTo>
                  <a:cubicBezTo>
                    <a:pt x="55648" y="40955"/>
                    <a:pt x="48000" y="51549"/>
                    <a:pt x="36746" y="53429"/>
                  </a:cubicBezTo>
                </a:path>
              </a:pathLst>
            </a:custGeom>
            <a:solidFill>
              <a:schemeClr val="bg2"/>
            </a:solidFill>
            <a:ln w="9525" cap="flat">
              <a:noFill/>
              <a:prstDash val="solid"/>
              <a:miter/>
            </a:ln>
          </p:spPr>
          <p:txBody>
            <a:bodyPr rtlCol="0" anchor="ctr"/>
            <a:lstStyle/>
            <a:p>
              <a:endParaRPr lang="nb-NO"/>
            </a:p>
          </p:txBody>
        </p:sp>
        <p:sp>
          <p:nvSpPr>
            <p:cNvPr id="246" name="Frihåndsform: figur 245">
              <a:extLst>
                <a:ext uri="{FF2B5EF4-FFF2-40B4-BE49-F238E27FC236}">
                  <a16:creationId xmlns:a16="http://schemas.microsoft.com/office/drawing/2014/main" id="{3983836E-C929-45F5-AC0D-1ABC4DDE38AB}"/>
                </a:ext>
              </a:extLst>
            </p:cNvPr>
            <p:cNvSpPr/>
            <p:nvPr/>
          </p:nvSpPr>
          <p:spPr>
            <a:xfrm>
              <a:off x="3202588" y="2249364"/>
              <a:ext cx="127029" cy="50812"/>
            </a:xfrm>
            <a:custGeom>
              <a:avLst/>
              <a:gdLst>
                <a:gd name="connsiteX0" fmla="*/ 9527 w 127029"/>
                <a:gd name="connsiteY0" fmla="*/ 9527 h 50811"/>
                <a:gd name="connsiteX1" fmla="*/ 120424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424" y="9527"/>
                  </a:lnTo>
                  <a:cubicBezTo>
                    <a:pt x="120424" y="9527"/>
                    <a:pt x="74439" y="96542"/>
                    <a:pt x="9527" y="9527"/>
                  </a:cubicBezTo>
                </a:path>
              </a:pathLst>
            </a:custGeom>
            <a:solidFill>
              <a:schemeClr val="bg2"/>
            </a:solidFill>
            <a:ln w="9525" cap="flat">
              <a:noFill/>
              <a:prstDash val="solid"/>
              <a:miter/>
            </a:ln>
          </p:spPr>
          <p:txBody>
            <a:bodyPr rtlCol="0" anchor="ctr"/>
            <a:lstStyle/>
            <a:p>
              <a:endParaRPr lang="nb-NO"/>
            </a:p>
          </p:txBody>
        </p:sp>
        <p:sp>
          <p:nvSpPr>
            <p:cNvPr id="247" name="Frihåndsform: figur 246">
              <a:extLst>
                <a:ext uri="{FF2B5EF4-FFF2-40B4-BE49-F238E27FC236}">
                  <a16:creationId xmlns:a16="http://schemas.microsoft.com/office/drawing/2014/main" id="{8E1177C8-945A-46D0-B8ED-58DE3A9A5E9E}"/>
                </a:ext>
              </a:extLst>
            </p:cNvPr>
            <p:cNvSpPr/>
            <p:nvPr/>
          </p:nvSpPr>
          <p:spPr>
            <a:xfrm>
              <a:off x="2941415" y="2385286"/>
              <a:ext cx="647850" cy="342980"/>
            </a:xfrm>
            <a:custGeom>
              <a:avLst/>
              <a:gdLst>
                <a:gd name="connsiteX0" fmla="*/ 494399 w 647850"/>
                <a:gd name="connsiteY0" fmla="*/ 9527 h 342979"/>
                <a:gd name="connsiteX1" fmla="*/ 465183 w 647850"/>
                <a:gd name="connsiteY1" fmla="*/ 11306 h 342979"/>
                <a:gd name="connsiteX2" fmla="*/ 202282 w 647850"/>
                <a:gd name="connsiteY2" fmla="*/ 26981 h 342979"/>
                <a:gd name="connsiteX3" fmla="*/ 186607 w 647850"/>
                <a:gd name="connsiteY3" fmla="*/ 11306 h 342979"/>
                <a:gd name="connsiteX4" fmla="*/ 157644 w 647850"/>
                <a:gd name="connsiteY4" fmla="*/ 9527 h 342979"/>
                <a:gd name="connsiteX5" fmla="*/ 9528 w 647850"/>
                <a:gd name="connsiteY5" fmla="*/ 181525 h 342979"/>
                <a:gd name="connsiteX6" fmla="*/ 9528 w 647850"/>
                <a:gd name="connsiteY6" fmla="*/ 299536 h 342979"/>
                <a:gd name="connsiteX7" fmla="*/ 51066 w 647850"/>
                <a:gd name="connsiteY7" fmla="*/ 341582 h 342979"/>
                <a:gd name="connsiteX8" fmla="*/ 51194 w 647850"/>
                <a:gd name="connsiteY8" fmla="*/ 341582 h 342979"/>
                <a:gd name="connsiteX9" fmla="*/ 600596 w 647850"/>
                <a:gd name="connsiteY9" fmla="*/ 341582 h 342979"/>
                <a:gd name="connsiteX10" fmla="*/ 642770 w 647850"/>
                <a:gd name="connsiteY10" fmla="*/ 299536 h 342979"/>
                <a:gd name="connsiteX11" fmla="*/ 642770 w 647850"/>
                <a:gd name="connsiteY11" fmla="*/ 181525 h 342979"/>
                <a:gd name="connsiteX12" fmla="*/ 494399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399" y="9527"/>
                  </a:moveTo>
                  <a:lnTo>
                    <a:pt x="465183" y="11306"/>
                  </a:lnTo>
                  <a:cubicBezTo>
                    <a:pt x="396917" y="88235"/>
                    <a:pt x="279212" y="95247"/>
                    <a:pt x="202282" y="26981"/>
                  </a:cubicBezTo>
                  <a:cubicBezTo>
                    <a:pt x="196757" y="22078"/>
                    <a:pt x="191523" y="16844"/>
                    <a:pt x="186607" y="11306"/>
                  </a:cubicBezTo>
                  <a:lnTo>
                    <a:pt x="157644" y="9527"/>
                  </a:lnTo>
                  <a:cubicBezTo>
                    <a:pt x="70502" y="31376"/>
                    <a:pt x="9528" y="91715"/>
                    <a:pt x="9528" y="181525"/>
                  </a:cubicBezTo>
                  <a:lnTo>
                    <a:pt x="9528" y="299536"/>
                  </a:lnTo>
                  <a:cubicBezTo>
                    <a:pt x="9388" y="322617"/>
                    <a:pt x="27985" y="341443"/>
                    <a:pt x="51066" y="341582"/>
                  </a:cubicBezTo>
                  <a:cubicBezTo>
                    <a:pt x="51105" y="341582"/>
                    <a:pt x="51155" y="341582"/>
                    <a:pt x="51194" y="341582"/>
                  </a:cubicBezTo>
                  <a:lnTo>
                    <a:pt x="600596" y="341582"/>
                  </a:lnTo>
                  <a:cubicBezTo>
                    <a:pt x="623843" y="341582"/>
                    <a:pt x="642694" y="322782"/>
                    <a:pt x="642770" y="299536"/>
                  </a:cubicBezTo>
                  <a:lnTo>
                    <a:pt x="642770" y="181525"/>
                  </a:lnTo>
                  <a:cubicBezTo>
                    <a:pt x="642770" y="91715"/>
                    <a:pt x="581542" y="31376"/>
                    <a:pt x="494399" y="9527"/>
                  </a:cubicBezTo>
                </a:path>
              </a:pathLst>
            </a:custGeom>
            <a:solidFill>
              <a:schemeClr val="bg2"/>
            </a:solidFill>
            <a:ln w="9525" cap="flat">
              <a:noFill/>
              <a:prstDash val="solid"/>
              <a:miter/>
            </a:ln>
          </p:spPr>
          <p:txBody>
            <a:bodyPr rtlCol="0" anchor="ctr"/>
            <a:lstStyle/>
            <a:p>
              <a:endParaRPr lang="nb-NO"/>
            </a:p>
          </p:txBody>
        </p:sp>
        <p:sp>
          <p:nvSpPr>
            <p:cNvPr id="248" name="Frihåndsform: figur 247">
              <a:extLst>
                <a:ext uri="{FF2B5EF4-FFF2-40B4-BE49-F238E27FC236}">
                  <a16:creationId xmlns:a16="http://schemas.microsoft.com/office/drawing/2014/main" id="{40DDDDDD-A79A-4126-91DA-A4B0BB0B5DA7}"/>
                </a:ext>
              </a:extLst>
            </p:cNvPr>
            <p:cNvSpPr/>
            <p:nvPr/>
          </p:nvSpPr>
          <p:spPr>
            <a:xfrm>
              <a:off x="3047002" y="1911716"/>
              <a:ext cx="431900" cy="482712"/>
            </a:xfrm>
            <a:custGeom>
              <a:avLst/>
              <a:gdLst>
                <a:gd name="connsiteX0" fmla="*/ 372172 w 431900"/>
                <a:gd name="connsiteY0" fmla="*/ 234374 h 482711"/>
                <a:gd name="connsiteX1" fmla="*/ 222023 w 431900"/>
                <a:gd name="connsiteY1" fmla="*/ 440923 h 482711"/>
                <a:gd name="connsiteX2" fmla="*/ 72636 w 431900"/>
                <a:gd name="connsiteY2" fmla="*/ 252793 h 482711"/>
                <a:gd name="connsiteX3" fmla="*/ 138945 w 431900"/>
                <a:gd name="connsiteY3" fmla="*/ 94133 h 482711"/>
                <a:gd name="connsiteX4" fmla="*/ 371790 w 431900"/>
                <a:gd name="connsiteY4" fmla="*/ 213541 h 482711"/>
                <a:gd name="connsiteX5" fmla="*/ 371790 w 431900"/>
                <a:gd name="connsiteY5" fmla="*/ 234374 h 482711"/>
                <a:gd name="connsiteX6" fmla="*/ 312214 w 431900"/>
                <a:gd name="connsiteY6" fmla="*/ 27315 h 482711"/>
                <a:gd name="connsiteX7" fmla="*/ 113921 w 431900"/>
                <a:gd name="connsiteY7" fmla="*/ 52721 h 482711"/>
                <a:gd name="connsiteX8" fmla="*/ 26905 w 431900"/>
                <a:gd name="connsiteY8" fmla="*/ 219765 h 482711"/>
                <a:gd name="connsiteX9" fmla="*/ 10010 w 431900"/>
                <a:gd name="connsiteY9" fmla="*/ 276801 h 482711"/>
                <a:gd name="connsiteX10" fmla="*/ 58027 w 431900"/>
                <a:gd name="connsiteY10" fmla="*/ 340316 h 482711"/>
                <a:gd name="connsiteX11" fmla="*/ 221642 w 431900"/>
                <a:gd name="connsiteY11" fmla="*/ 477127 h 482711"/>
                <a:gd name="connsiteX12" fmla="*/ 385382 w 431900"/>
                <a:gd name="connsiteY12" fmla="*/ 339808 h 482711"/>
                <a:gd name="connsiteX13" fmla="*/ 430351 w 431900"/>
                <a:gd name="connsiteY13" fmla="*/ 277437 h 482711"/>
                <a:gd name="connsiteX14" fmla="*/ 406469 w 431900"/>
                <a:gd name="connsiteY14" fmla="*/ 216335 h 482711"/>
                <a:gd name="connsiteX15" fmla="*/ 312214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172" y="234374"/>
                  </a:moveTo>
                  <a:cubicBezTo>
                    <a:pt x="372172" y="327994"/>
                    <a:pt x="305227" y="440923"/>
                    <a:pt x="222023" y="440923"/>
                  </a:cubicBezTo>
                  <a:cubicBezTo>
                    <a:pt x="144153" y="440923"/>
                    <a:pt x="80512" y="342094"/>
                    <a:pt x="72636" y="252793"/>
                  </a:cubicBezTo>
                  <a:cubicBezTo>
                    <a:pt x="82671" y="214684"/>
                    <a:pt x="98042" y="135291"/>
                    <a:pt x="138945" y="94133"/>
                  </a:cubicBezTo>
                  <a:cubicBezTo>
                    <a:pt x="178452" y="136815"/>
                    <a:pt x="254796" y="213033"/>
                    <a:pt x="371790" y="213541"/>
                  </a:cubicBezTo>
                  <a:cubicBezTo>
                    <a:pt x="371790" y="220146"/>
                    <a:pt x="371790" y="227133"/>
                    <a:pt x="371790" y="234374"/>
                  </a:cubicBezTo>
                  <a:moveTo>
                    <a:pt x="312214" y="27315"/>
                  </a:moveTo>
                  <a:cubicBezTo>
                    <a:pt x="211987" y="-24258"/>
                    <a:pt x="113921" y="52721"/>
                    <a:pt x="113921" y="52721"/>
                  </a:cubicBezTo>
                  <a:cubicBezTo>
                    <a:pt x="113921" y="52721"/>
                    <a:pt x="610" y="84225"/>
                    <a:pt x="26905" y="219765"/>
                  </a:cubicBezTo>
                  <a:cubicBezTo>
                    <a:pt x="15219" y="228657"/>
                    <a:pt x="7470" y="245171"/>
                    <a:pt x="10010" y="276801"/>
                  </a:cubicBezTo>
                  <a:cubicBezTo>
                    <a:pt x="13440" y="318467"/>
                    <a:pt x="35416" y="336124"/>
                    <a:pt x="58027" y="340316"/>
                  </a:cubicBezTo>
                  <a:cubicBezTo>
                    <a:pt x="88769" y="415391"/>
                    <a:pt x="149616" y="477127"/>
                    <a:pt x="221642" y="477127"/>
                  </a:cubicBezTo>
                  <a:cubicBezTo>
                    <a:pt x="293667" y="477127"/>
                    <a:pt x="354641" y="415136"/>
                    <a:pt x="385382" y="339808"/>
                  </a:cubicBezTo>
                  <a:cubicBezTo>
                    <a:pt x="407105" y="335235"/>
                    <a:pt x="427048" y="317197"/>
                    <a:pt x="430351" y="277437"/>
                  </a:cubicBezTo>
                  <a:cubicBezTo>
                    <a:pt x="433400" y="239328"/>
                    <a:pt x="421840" y="223449"/>
                    <a:pt x="406469" y="216335"/>
                  </a:cubicBezTo>
                  <a:cubicBezTo>
                    <a:pt x="419172" y="127415"/>
                    <a:pt x="377888" y="62249"/>
                    <a:pt x="312214" y="28586"/>
                  </a:cubicBezTo>
                </a:path>
              </a:pathLst>
            </a:custGeom>
            <a:solidFill>
              <a:schemeClr val="bg2"/>
            </a:solidFill>
            <a:ln w="9525" cap="flat">
              <a:noFill/>
              <a:prstDash val="solid"/>
              <a:miter/>
            </a:ln>
          </p:spPr>
          <p:txBody>
            <a:bodyPr rtlCol="0" anchor="ctr"/>
            <a:lstStyle/>
            <a:p>
              <a:endParaRPr lang="nb-NO"/>
            </a:p>
          </p:txBody>
        </p:sp>
        <p:sp>
          <p:nvSpPr>
            <p:cNvPr id="249" name="Frihåndsform: figur 248">
              <a:extLst>
                <a:ext uri="{FF2B5EF4-FFF2-40B4-BE49-F238E27FC236}">
                  <a16:creationId xmlns:a16="http://schemas.microsoft.com/office/drawing/2014/main" id="{1207DD64-E11F-46F0-864B-A37FEB921FAA}"/>
                </a:ext>
              </a:extLst>
            </p:cNvPr>
            <p:cNvSpPr/>
            <p:nvPr/>
          </p:nvSpPr>
          <p:spPr>
            <a:xfrm>
              <a:off x="3171433" y="2138113"/>
              <a:ext cx="63515" cy="63515"/>
            </a:xfrm>
            <a:custGeom>
              <a:avLst/>
              <a:gdLst>
                <a:gd name="connsiteX0" fmla="*/ 36618 w 63514"/>
                <a:gd name="connsiteY0" fmla="*/ 53453 h 63514"/>
                <a:gd name="connsiteX1" fmla="*/ 10069 w 63514"/>
                <a:gd name="connsiteY1" fmla="*/ 36622 h 63514"/>
                <a:gd name="connsiteX2" fmla="*/ 26900 w 63514"/>
                <a:gd name="connsiteY2" fmla="*/ 10072 h 63514"/>
                <a:gd name="connsiteX3" fmla="*/ 53449 w 63514"/>
                <a:gd name="connsiteY3" fmla="*/ 26904 h 63514"/>
                <a:gd name="connsiteX4" fmla="*/ 53894 w 63514"/>
                <a:gd name="connsiteY4" fmla="*/ 29699 h 63514"/>
                <a:gd name="connsiteX5" fmla="*/ 36618 w 63514"/>
                <a:gd name="connsiteY5" fmla="*/ 53453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618" y="53453"/>
                  </a:moveTo>
                  <a:cubicBezTo>
                    <a:pt x="24639" y="56133"/>
                    <a:pt x="12749" y="48601"/>
                    <a:pt x="10069" y="36622"/>
                  </a:cubicBezTo>
                  <a:cubicBezTo>
                    <a:pt x="7388" y="24643"/>
                    <a:pt x="14921" y="12753"/>
                    <a:pt x="26900" y="10072"/>
                  </a:cubicBezTo>
                  <a:cubicBezTo>
                    <a:pt x="38879" y="7379"/>
                    <a:pt x="50769" y="14925"/>
                    <a:pt x="53449" y="26904"/>
                  </a:cubicBezTo>
                  <a:cubicBezTo>
                    <a:pt x="53652" y="27819"/>
                    <a:pt x="53805" y="28758"/>
                    <a:pt x="53894" y="29699"/>
                  </a:cubicBezTo>
                  <a:cubicBezTo>
                    <a:pt x="55647" y="41017"/>
                    <a:pt x="47923" y="51637"/>
                    <a:pt x="36618" y="53453"/>
                  </a:cubicBezTo>
                </a:path>
              </a:pathLst>
            </a:custGeom>
            <a:solidFill>
              <a:schemeClr val="bg2"/>
            </a:solidFill>
            <a:ln w="9525" cap="flat">
              <a:noFill/>
              <a:prstDash val="solid"/>
              <a:miter/>
            </a:ln>
          </p:spPr>
          <p:txBody>
            <a:bodyPr rtlCol="0" anchor="ctr"/>
            <a:lstStyle/>
            <a:p>
              <a:endParaRPr lang="nb-NO"/>
            </a:p>
          </p:txBody>
        </p:sp>
        <p:sp>
          <p:nvSpPr>
            <p:cNvPr id="250" name="Frihåndsform: figur 249">
              <a:extLst>
                <a:ext uri="{FF2B5EF4-FFF2-40B4-BE49-F238E27FC236}">
                  <a16:creationId xmlns:a16="http://schemas.microsoft.com/office/drawing/2014/main" id="{B8B8FFBE-0EE7-4B34-A8CE-2D08C9FD3595}"/>
                </a:ext>
              </a:extLst>
            </p:cNvPr>
            <p:cNvSpPr/>
            <p:nvPr/>
          </p:nvSpPr>
          <p:spPr>
            <a:xfrm>
              <a:off x="3294524" y="2138137"/>
              <a:ext cx="63515" cy="63515"/>
            </a:xfrm>
            <a:custGeom>
              <a:avLst/>
              <a:gdLst>
                <a:gd name="connsiteX0" fmla="*/ 36746 w 63514"/>
                <a:gd name="connsiteY0" fmla="*/ 53429 h 63514"/>
                <a:gd name="connsiteX1" fmla="*/ 10095 w 63514"/>
                <a:gd name="connsiteY1" fmla="*/ 36750 h 63514"/>
                <a:gd name="connsiteX2" fmla="*/ 26786 w 63514"/>
                <a:gd name="connsiteY2" fmla="*/ 10099 h 63514"/>
                <a:gd name="connsiteX3" fmla="*/ 53424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6" y="10099"/>
                  </a:cubicBezTo>
                  <a:cubicBezTo>
                    <a:pt x="38740" y="7343"/>
                    <a:pt x="50681" y="14812"/>
                    <a:pt x="53424" y="26778"/>
                  </a:cubicBezTo>
                  <a:cubicBezTo>
                    <a:pt x="53640" y="27731"/>
                    <a:pt x="53806" y="28696"/>
                    <a:pt x="53895" y="29675"/>
                  </a:cubicBezTo>
                  <a:cubicBezTo>
                    <a:pt x="55648" y="40955"/>
                    <a:pt x="48000" y="51549"/>
                    <a:pt x="36746" y="53429"/>
                  </a:cubicBezTo>
                </a:path>
              </a:pathLst>
            </a:custGeom>
            <a:solidFill>
              <a:schemeClr val="bg2"/>
            </a:solidFill>
            <a:ln w="9525" cap="flat">
              <a:noFill/>
              <a:prstDash val="solid"/>
              <a:miter/>
            </a:ln>
          </p:spPr>
          <p:txBody>
            <a:bodyPr rtlCol="0" anchor="ctr"/>
            <a:lstStyle/>
            <a:p>
              <a:endParaRPr lang="nb-NO"/>
            </a:p>
          </p:txBody>
        </p:sp>
        <p:sp>
          <p:nvSpPr>
            <p:cNvPr id="251" name="Frihåndsform: figur 250">
              <a:extLst>
                <a:ext uri="{FF2B5EF4-FFF2-40B4-BE49-F238E27FC236}">
                  <a16:creationId xmlns:a16="http://schemas.microsoft.com/office/drawing/2014/main" id="{862D0083-F0A6-4989-B350-496C3110AA34}"/>
                </a:ext>
              </a:extLst>
            </p:cNvPr>
            <p:cNvSpPr/>
            <p:nvPr/>
          </p:nvSpPr>
          <p:spPr>
            <a:xfrm>
              <a:off x="4272050" y="2249364"/>
              <a:ext cx="127029" cy="50812"/>
            </a:xfrm>
            <a:custGeom>
              <a:avLst/>
              <a:gdLst>
                <a:gd name="connsiteX0" fmla="*/ 9527 w 127029"/>
                <a:gd name="connsiteY0" fmla="*/ 9527 h 50811"/>
                <a:gd name="connsiteX1" fmla="*/ 120551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551" y="9527"/>
                  </a:lnTo>
                  <a:cubicBezTo>
                    <a:pt x="120551" y="9527"/>
                    <a:pt x="74439" y="96542"/>
                    <a:pt x="9527" y="9527"/>
                  </a:cubicBezTo>
                </a:path>
              </a:pathLst>
            </a:custGeom>
            <a:solidFill>
              <a:schemeClr val="bg2"/>
            </a:solidFill>
            <a:ln w="9525" cap="flat">
              <a:noFill/>
              <a:prstDash val="solid"/>
              <a:miter/>
            </a:ln>
          </p:spPr>
          <p:txBody>
            <a:bodyPr rtlCol="0" anchor="ctr"/>
            <a:lstStyle/>
            <a:p>
              <a:endParaRPr lang="nb-NO"/>
            </a:p>
          </p:txBody>
        </p:sp>
        <p:sp>
          <p:nvSpPr>
            <p:cNvPr id="252" name="Frihåndsform: figur 251">
              <a:extLst>
                <a:ext uri="{FF2B5EF4-FFF2-40B4-BE49-F238E27FC236}">
                  <a16:creationId xmlns:a16="http://schemas.microsoft.com/office/drawing/2014/main" id="{28C9E0F1-6B71-4785-B1FA-5A1B7B004662}"/>
                </a:ext>
              </a:extLst>
            </p:cNvPr>
            <p:cNvSpPr/>
            <p:nvPr/>
          </p:nvSpPr>
          <p:spPr>
            <a:xfrm>
              <a:off x="4010876" y="2385286"/>
              <a:ext cx="647850" cy="342980"/>
            </a:xfrm>
            <a:custGeom>
              <a:avLst/>
              <a:gdLst>
                <a:gd name="connsiteX0" fmla="*/ 494399 w 647850"/>
                <a:gd name="connsiteY0" fmla="*/ 9527 h 342979"/>
                <a:gd name="connsiteX1" fmla="*/ 465183 w 647850"/>
                <a:gd name="connsiteY1" fmla="*/ 11306 h 342979"/>
                <a:gd name="connsiteX2" fmla="*/ 202282 w 647850"/>
                <a:gd name="connsiteY2" fmla="*/ 26981 h 342979"/>
                <a:gd name="connsiteX3" fmla="*/ 186607 w 647850"/>
                <a:gd name="connsiteY3" fmla="*/ 11306 h 342979"/>
                <a:gd name="connsiteX4" fmla="*/ 157644 w 647850"/>
                <a:gd name="connsiteY4" fmla="*/ 9527 h 342979"/>
                <a:gd name="connsiteX5" fmla="*/ 9528 w 647850"/>
                <a:gd name="connsiteY5" fmla="*/ 181525 h 342979"/>
                <a:gd name="connsiteX6" fmla="*/ 9528 w 647850"/>
                <a:gd name="connsiteY6" fmla="*/ 299536 h 342979"/>
                <a:gd name="connsiteX7" fmla="*/ 51066 w 647850"/>
                <a:gd name="connsiteY7" fmla="*/ 341582 h 342979"/>
                <a:gd name="connsiteX8" fmla="*/ 51194 w 647850"/>
                <a:gd name="connsiteY8" fmla="*/ 341582 h 342979"/>
                <a:gd name="connsiteX9" fmla="*/ 600596 w 647850"/>
                <a:gd name="connsiteY9" fmla="*/ 341582 h 342979"/>
                <a:gd name="connsiteX10" fmla="*/ 642770 w 647850"/>
                <a:gd name="connsiteY10" fmla="*/ 299536 h 342979"/>
                <a:gd name="connsiteX11" fmla="*/ 642770 w 647850"/>
                <a:gd name="connsiteY11" fmla="*/ 181525 h 342979"/>
                <a:gd name="connsiteX12" fmla="*/ 494399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399" y="9527"/>
                  </a:moveTo>
                  <a:lnTo>
                    <a:pt x="465183" y="11306"/>
                  </a:lnTo>
                  <a:cubicBezTo>
                    <a:pt x="396917" y="88235"/>
                    <a:pt x="279211" y="95247"/>
                    <a:pt x="202282" y="26981"/>
                  </a:cubicBezTo>
                  <a:cubicBezTo>
                    <a:pt x="196757" y="22078"/>
                    <a:pt x="191523" y="16844"/>
                    <a:pt x="186607" y="11306"/>
                  </a:cubicBezTo>
                  <a:lnTo>
                    <a:pt x="157644" y="9527"/>
                  </a:lnTo>
                  <a:cubicBezTo>
                    <a:pt x="70502" y="31376"/>
                    <a:pt x="9528" y="91715"/>
                    <a:pt x="9528" y="181525"/>
                  </a:cubicBezTo>
                  <a:lnTo>
                    <a:pt x="9528" y="299536"/>
                  </a:lnTo>
                  <a:cubicBezTo>
                    <a:pt x="9388" y="322617"/>
                    <a:pt x="27985" y="341443"/>
                    <a:pt x="51066" y="341582"/>
                  </a:cubicBezTo>
                  <a:cubicBezTo>
                    <a:pt x="51105" y="341582"/>
                    <a:pt x="51155" y="341582"/>
                    <a:pt x="51194" y="341582"/>
                  </a:cubicBezTo>
                  <a:lnTo>
                    <a:pt x="600596" y="341582"/>
                  </a:lnTo>
                  <a:cubicBezTo>
                    <a:pt x="623842" y="341582"/>
                    <a:pt x="642694" y="322782"/>
                    <a:pt x="642770" y="299536"/>
                  </a:cubicBezTo>
                  <a:lnTo>
                    <a:pt x="642770" y="181525"/>
                  </a:lnTo>
                  <a:cubicBezTo>
                    <a:pt x="642770" y="91715"/>
                    <a:pt x="581542" y="31376"/>
                    <a:pt x="494399" y="9527"/>
                  </a:cubicBezTo>
                </a:path>
              </a:pathLst>
            </a:custGeom>
            <a:solidFill>
              <a:schemeClr val="bg2"/>
            </a:solidFill>
            <a:ln w="9525" cap="flat">
              <a:noFill/>
              <a:prstDash val="solid"/>
              <a:miter/>
            </a:ln>
          </p:spPr>
          <p:txBody>
            <a:bodyPr rtlCol="0" anchor="ctr"/>
            <a:lstStyle/>
            <a:p>
              <a:endParaRPr lang="nb-NO"/>
            </a:p>
          </p:txBody>
        </p:sp>
        <p:sp>
          <p:nvSpPr>
            <p:cNvPr id="253" name="Frihåndsform: figur 252">
              <a:extLst>
                <a:ext uri="{FF2B5EF4-FFF2-40B4-BE49-F238E27FC236}">
                  <a16:creationId xmlns:a16="http://schemas.microsoft.com/office/drawing/2014/main" id="{740CF7E1-D904-4491-8398-367C085D469D}"/>
                </a:ext>
              </a:extLst>
            </p:cNvPr>
            <p:cNvSpPr/>
            <p:nvPr/>
          </p:nvSpPr>
          <p:spPr>
            <a:xfrm>
              <a:off x="4116547" y="1911716"/>
              <a:ext cx="431900" cy="482712"/>
            </a:xfrm>
            <a:custGeom>
              <a:avLst/>
              <a:gdLst>
                <a:gd name="connsiteX0" fmla="*/ 372088 w 431900"/>
                <a:gd name="connsiteY0" fmla="*/ 234374 h 482711"/>
                <a:gd name="connsiteX1" fmla="*/ 221939 w 431900"/>
                <a:gd name="connsiteY1" fmla="*/ 440923 h 482711"/>
                <a:gd name="connsiteX2" fmla="*/ 72553 w 431900"/>
                <a:gd name="connsiteY2" fmla="*/ 252793 h 482711"/>
                <a:gd name="connsiteX3" fmla="*/ 138862 w 431900"/>
                <a:gd name="connsiteY3" fmla="*/ 94133 h 482711"/>
                <a:gd name="connsiteX4" fmla="*/ 371707 w 431900"/>
                <a:gd name="connsiteY4" fmla="*/ 213541 h 482711"/>
                <a:gd name="connsiteX5" fmla="*/ 371707 w 431900"/>
                <a:gd name="connsiteY5" fmla="*/ 234374 h 482711"/>
                <a:gd name="connsiteX6" fmla="*/ 312130 w 431900"/>
                <a:gd name="connsiteY6" fmla="*/ 27315 h 482711"/>
                <a:gd name="connsiteX7" fmla="*/ 113837 w 431900"/>
                <a:gd name="connsiteY7" fmla="*/ 52721 h 482711"/>
                <a:gd name="connsiteX8" fmla="*/ 26822 w 431900"/>
                <a:gd name="connsiteY8" fmla="*/ 219765 h 482711"/>
                <a:gd name="connsiteX9" fmla="*/ 10054 w 431900"/>
                <a:gd name="connsiteY9" fmla="*/ 276801 h 482711"/>
                <a:gd name="connsiteX10" fmla="*/ 57944 w 431900"/>
                <a:gd name="connsiteY10" fmla="*/ 340316 h 482711"/>
                <a:gd name="connsiteX11" fmla="*/ 221558 w 431900"/>
                <a:gd name="connsiteY11" fmla="*/ 477127 h 482711"/>
                <a:gd name="connsiteX12" fmla="*/ 385299 w 431900"/>
                <a:gd name="connsiteY12" fmla="*/ 339808 h 482711"/>
                <a:gd name="connsiteX13" fmla="*/ 430268 w 431900"/>
                <a:gd name="connsiteY13" fmla="*/ 277437 h 482711"/>
                <a:gd name="connsiteX14" fmla="*/ 406386 w 431900"/>
                <a:gd name="connsiteY14" fmla="*/ 216335 h 482711"/>
                <a:gd name="connsiteX15" fmla="*/ 312130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088" y="234374"/>
                  </a:moveTo>
                  <a:cubicBezTo>
                    <a:pt x="372088" y="327994"/>
                    <a:pt x="305144" y="440923"/>
                    <a:pt x="221939" y="440923"/>
                  </a:cubicBezTo>
                  <a:cubicBezTo>
                    <a:pt x="144070" y="440923"/>
                    <a:pt x="80428" y="342094"/>
                    <a:pt x="72553" y="252793"/>
                  </a:cubicBezTo>
                  <a:cubicBezTo>
                    <a:pt x="82588" y="214684"/>
                    <a:pt x="97959" y="135291"/>
                    <a:pt x="138862" y="94133"/>
                  </a:cubicBezTo>
                  <a:cubicBezTo>
                    <a:pt x="178368" y="136815"/>
                    <a:pt x="254713" y="213033"/>
                    <a:pt x="371707" y="213541"/>
                  </a:cubicBezTo>
                  <a:cubicBezTo>
                    <a:pt x="371707" y="220146"/>
                    <a:pt x="371707" y="227133"/>
                    <a:pt x="371707" y="234374"/>
                  </a:cubicBezTo>
                  <a:moveTo>
                    <a:pt x="312130" y="27315"/>
                  </a:moveTo>
                  <a:cubicBezTo>
                    <a:pt x="211904" y="-24258"/>
                    <a:pt x="113837" y="52721"/>
                    <a:pt x="113837" y="52721"/>
                  </a:cubicBezTo>
                  <a:cubicBezTo>
                    <a:pt x="113837" y="52721"/>
                    <a:pt x="527" y="84225"/>
                    <a:pt x="26822" y="219765"/>
                  </a:cubicBezTo>
                  <a:cubicBezTo>
                    <a:pt x="15135" y="228657"/>
                    <a:pt x="7387" y="245171"/>
                    <a:pt x="10054" y="276801"/>
                  </a:cubicBezTo>
                  <a:cubicBezTo>
                    <a:pt x="13484" y="318467"/>
                    <a:pt x="35460" y="336124"/>
                    <a:pt x="57944" y="340316"/>
                  </a:cubicBezTo>
                  <a:cubicBezTo>
                    <a:pt x="88685" y="415391"/>
                    <a:pt x="149533" y="477127"/>
                    <a:pt x="221558" y="477127"/>
                  </a:cubicBezTo>
                  <a:cubicBezTo>
                    <a:pt x="293584" y="477127"/>
                    <a:pt x="354558" y="415136"/>
                    <a:pt x="385299" y="339808"/>
                  </a:cubicBezTo>
                  <a:cubicBezTo>
                    <a:pt x="407021" y="335235"/>
                    <a:pt x="426965" y="317197"/>
                    <a:pt x="430268" y="277437"/>
                  </a:cubicBezTo>
                  <a:cubicBezTo>
                    <a:pt x="433316" y="239328"/>
                    <a:pt x="421757" y="223449"/>
                    <a:pt x="406386" y="216335"/>
                  </a:cubicBezTo>
                  <a:cubicBezTo>
                    <a:pt x="419089" y="127415"/>
                    <a:pt x="377805" y="62249"/>
                    <a:pt x="312130" y="28586"/>
                  </a:cubicBezTo>
                </a:path>
              </a:pathLst>
            </a:custGeom>
            <a:solidFill>
              <a:schemeClr val="bg2"/>
            </a:solidFill>
            <a:ln w="9525" cap="flat">
              <a:noFill/>
              <a:prstDash val="solid"/>
              <a:miter/>
            </a:ln>
          </p:spPr>
          <p:txBody>
            <a:bodyPr rtlCol="0" anchor="ctr"/>
            <a:lstStyle/>
            <a:p>
              <a:endParaRPr lang="nb-NO"/>
            </a:p>
          </p:txBody>
        </p:sp>
        <p:sp>
          <p:nvSpPr>
            <p:cNvPr id="254" name="Frihåndsform: figur 253">
              <a:extLst>
                <a:ext uri="{FF2B5EF4-FFF2-40B4-BE49-F238E27FC236}">
                  <a16:creationId xmlns:a16="http://schemas.microsoft.com/office/drawing/2014/main" id="{53A6C536-049E-4633-AD80-04607BD32E4D}"/>
                </a:ext>
              </a:extLst>
            </p:cNvPr>
            <p:cNvSpPr/>
            <p:nvPr/>
          </p:nvSpPr>
          <p:spPr>
            <a:xfrm>
              <a:off x="4240893" y="2138137"/>
              <a:ext cx="63515" cy="63515"/>
            </a:xfrm>
            <a:custGeom>
              <a:avLst/>
              <a:gdLst>
                <a:gd name="connsiteX0" fmla="*/ 36746 w 63514"/>
                <a:gd name="connsiteY0" fmla="*/ 53429 h 63514"/>
                <a:gd name="connsiteX1" fmla="*/ 10095 w 63514"/>
                <a:gd name="connsiteY1" fmla="*/ 36750 h 63514"/>
                <a:gd name="connsiteX2" fmla="*/ 26787 w 63514"/>
                <a:gd name="connsiteY2" fmla="*/ 10099 h 63514"/>
                <a:gd name="connsiteX3" fmla="*/ 53425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7" y="10099"/>
                  </a:cubicBezTo>
                  <a:cubicBezTo>
                    <a:pt x="38740" y="7343"/>
                    <a:pt x="50681" y="14812"/>
                    <a:pt x="53425" y="26778"/>
                  </a:cubicBezTo>
                  <a:cubicBezTo>
                    <a:pt x="53640" y="27731"/>
                    <a:pt x="53806" y="28696"/>
                    <a:pt x="53895" y="29675"/>
                  </a:cubicBezTo>
                  <a:cubicBezTo>
                    <a:pt x="55584" y="40942"/>
                    <a:pt x="47962" y="51486"/>
                    <a:pt x="36746" y="53429"/>
                  </a:cubicBezTo>
                </a:path>
              </a:pathLst>
            </a:custGeom>
            <a:solidFill>
              <a:schemeClr val="bg2"/>
            </a:solidFill>
            <a:ln w="9525" cap="flat">
              <a:noFill/>
              <a:prstDash val="solid"/>
              <a:miter/>
            </a:ln>
          </p:spPr>
          <p:txBody>
            <a:bodyPr rtlCol="0" anchor="ctr"/>
            <a:lstStyle/>
            <a:p>
              <a:endParaRPr lang="nb-NO"/>
            </a:p>
          </p:txBody>
        </p:sp>
        <p:sp>
          <p:nvSpPr>
            <p:cNvPr id="255" name="Frihåndsform: figur 254">
              <a:extLst>
                <a:ext uri="{FF2B5EF4-FFF2-40B4-BE49-F238E27FC236}">
                  <a16:creationId xmlns:a16="http://schemas.microsoft.com/office/drawing/2014/main" id="{D48BBA76-F0C4-47E4-9AA7-27F063F55825}"/>
                </a:ext>
              </a:extLst>
            </p:cNvPr>
            <p:cNvSpPr/>
            <p:nvPr/>
          </p:nvSpPr>
          <p:spPr>
            <a:xfrm>
              <a:off x="4363985" y="2138137"/>
              <a:ext cx="63515" cy="63515"/>
            </a:xfrm>
            <a:custGeom>
              <a:avLst/>
              <a:gdLst>
                <a:gd name="connsiteX0" fmla="*/ 36746 w 63514"/>
                <a:gd name="connsiteY0" fmla="*/ 53429 h 63514"/>
                <a:gd name="connsiteX1" fmla="*/ 10095 w 63514"/>
                <a:gd name="connsiteY1" fmla="*/ 36750 h 63514"/>
                <a:gd name="connsiteX2" fmla="*/ 26787 w 63514"/>
                <a:gd name="connsiteY2" fmla="*/ 10099 h 63514"/>
                <a:gd name="connsiteX3" fmla="*/ 53425 w 63514"/>
                <a:gd name="connsiteY3" fmla="*/ 26778 h 63514"/>
                <a:gd name="connsiteX4" fmla="*/ 53894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7" y="10099"/>
                  </a:cubicBezTo>
                  <a:cubicBezTo>
                    <a:pt x="38740" y="7343"/>
                    <a:pt x="50681" y="14812"/>
                    <a:pt x="53425" y="26778"/>
                  </a:cubicBezTo>
                  <a:cubicBezTo>
                    <a:pt x="53640" y="27731"/>
                    <a:pt x="53806" y="28696"/>
                    <a:pt x="53894" y="29675"/>
                  </a:cubicBezTo>
                  <a:cubicBezTo>
                    <a:pt x="55647" y="40955"/>
                    <a:pt x="48000" y="51549"/>
                    <a:pt x="36746" y="53429"/>
                  </a:cubicBezTo>
                </a:path>
              </a:pathLst>
            </a:custGeom>
            <a:solidFill>
              <a:schemeClr val="bg2"/>
            </a:solidFill>
            <a:ln w="9525" cap="flat">
              <a:noFill/>
              <a:prstDash val="solid"/>
              <a:miter/>
            </a:ln>
          </p:spPr>
          <p:txBody>
            <a:bodyPr rtlCol="0" anchor="ctr"/>
            <a:lstStyle/>
            <a:p>
              <a:endParaRPr lang="nb-NO"/>
            </a:p>
          </p:txBody>
        </p:sp>
        <p:sp>
          <p:nvSpPr>
            <p:cNvPr id="256" name="Frihåndsform: figur 255">
              <a:extLst>
                <a:ext uri="{FF2B5EF4-FFF2-40B4-BE49-F238E27FC236}">
                  <a16:creationId xmlns:a16="http://schemas.microsoft.com/office/drawing/2014/main" id="{BA67E2EA-F75C-4DF3-908F-C53E12B223FF}"/>
                </a:ext>
              </a:extLst>
            </p:cNvPr>
            <p:cNvSpPr/>
            <p:nvPr/>
          </p:nvSpPr>
          <p:spPr>
            <a:xfrm>
              <a:off x="5341511" y="2249364"/>
              <a:ext cx="127029" cy="50812"/>
            </a:xfrm>
            <a:custGeom>
              <a:avLst/>
              <a:gdLst>
                <a:gd name="connsiteX0" fmla="*/ 9527 w 127029"/>
                <a:gd name="connsiteY0" fmla="*/ 9527 h 50811"/>
                <a:gd name="connsiteX1" fmla="*/ 120551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551" y="9527"/>
                  </a:lnTo>
                  <a:cubicBezTo>
                    <a:pt x="120551" y="9527"/>
                    <a:pt x="74439" y="96542"/>
                    <a:pt x="9527" y="9527"/>
                  </a:cubicBezTo>
                </a:path>
              </a:pathLst>
            </a:custGeom>
            <a:solidFill>
              <a:schemeClr val="bg2"/>
            </a:solidFill>
            <a:ln w="9525" cap="flat">
              <a:noFill/>
              <a:prstDash val="solid"/>
              <a:miter/>
            </a:ln>
          </p:spPr>
          <p:txBody>
            <a:bodyPr rtlCol="0" anchor="ctr"/>
            <a:lstStyle/>
            <a:p>
              <a:endParaRPr lang="nb-NO"/>
            </a:p>
          </p:txBody>
        </p:sp>
        <p:sp>
          <p:nvSpPr>
            <p:cNvPr id="257" name="Frihåndsform: figur 256">
              <a:extLst>
                <a:ext uri="{FF2B5EF4-FFF2-40B4-BE49-F238E27FC236}">
                  <a16:creationId xmlns:a16="http://schemas.microsoft.com/office/drawing/2014/main" id="{866155F0-318B-45E5-A974-E802135EDE7E}"/>
                </a:ext>
              </a:extLst>
            </p:cNvPr>
            <p:cNvSpPr/>
            <p:nvPr/>
          </p:nvSpPr>
          <p:spPr>
            <a:xfrm>
              <a:off x="5080464" y="2385286"/>
              <a:ext cx="647850" cy="342980"/>
            </a:xfrm>
            <a:custGeom>
              <a:avLst/>
              <a:gdLst>
                <a:gd name="connsiteX0" fmla="*/ 494400 w 647850"/>
                <a:gd name="connsiteY0" fmla="*/ 9527 h 342979"/>
                <a:gd name="connsiteX1" fmla="*/ 465056 w 647850"/>
                <a:gd name="connsiteY1" fmla="*/ 11306 h 342979"/>
                <a:gd name="connsiteX2" fmla="*/ 202155 w 647850"/>
                <a:gd name="connsiteY2" fmla="*/ 26981 h 342979"/>
                <a:gd name="connsiteX3" fmla="*/ 186480 w 647850"/>
                <a:gd name="connsiteY3" fmla="*/ 11306 h 342979"/>
                <a:gd name="connsiteX4" fmla="*/ 157518 w 647850"/>
                <a:gd name="connsiteY4" fmla="*/ 9527 h 342979"/>
                <a:gd name="connsiteX5" fmla="*/ 9528 w 647850"/>
                <a:gd name="connsiteY5" fmla="*/ 181525 h 342979"/>
                <a:gd name="connsiteX6" fmla="*/ 9528 w 647850"/>
                <a:gd name="connsiteY6" fmla="*/ 299536 h 342979"/>
                <a:gd name="connsiteX7" fmla="*/ 51067 w 647850"/>
                <a:gd name="connsiteY7" fmla="*/ 341582 h 342979"/>
                <a:gd name="connsiteX8" fmla="*/ 51067 w 647850"/>
                <a:gd name="connsiteY8" fmla="*/ 341582 h 342979"/>
                <a:gd name="connsiteX9" fmla="*/ 600469 w 647850"/>
                <a:gd name="connsiteY9" fmla="*/ 341582 h 342979"/>
                <a:gd name="connsiteX10" fmla="*/ 642643 w 647850"/>
                <a:gd name="connsiteY10" fmla="*/ 299536 h 342979"/>
                <a:gd name="connsiteX11" fmla="*/ 642643 w 647850"/>
                <a:gd name="connsiteY11" fmla="*/ 181525 h 342979"/>
                <a:gd name="connsiteX12" fmla="*/ 494400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400" y="9527"/>
                  </a:moveTo>
                  <a:lnTo>
                    <a:pt x="465056" y="11306"/>
                  </a:lnTo>
                  <a:cubicBezTo>
                    <a:pt x="396790" y="88235"/>
                    <a:pt x="279085" y="95247"/>
                    <a:pt x="202155" y="26981"/>
                  </a:cubicBezTo>
                  <a:cubicBezTo>
                    <a:pt x="196630" y="22078"/>
                    <a:pt x="191396" y="16844"/>
                    <a:pt x="186480" y="11306"/>
                  </a:cubicBezTo>
                  <a:lnTo>
                    <a:pt x="157518" y="9527"/>
                  </a:lnTo>
                  <a:cubicBezTo>
                    <a:pt x="70375" y="31376"/>
                    <a:pt x="9528" y="91715"/>
                    <a:pt x="9528" y="181525"/>
                  </a:cubicBezTo>
                  <a:lnTo>
                    <a:pt x="9528" y="299536"/>
                  </a:lnTo>
                  <a:cubicBezTo>
                    <a:pt x="9388" y="322617"/>
                    <a:pt x="27985" y="341443"/>
                    <a:pt x="51067" y="341582"/>
                  </a:cubicBezTo>
                  <a:cubicBezTo>
                    <a:pt x="51067" y="341582"/>
                    <a:pt x="51067" y="341582"/>
                    <a:pt x="51067" y="341582"/>
                  </a:cubicBezTo>
                  <a:lnTo>
                    <a:pt x="600469" y="341582"/>
                  </a:lnTo>
                  <a:cubicBezTo>
                    <a:pt x="623716" y="341582"/>
                    <a:pt x="642567" y="322782"/>
                    <a:pt x="642643" y="299536"/>
                  </a:cubicBezTo>
                  <a:lnTo>
                    <a:pt x="642643" y="181525"/>
                  </a:lnTo>
                  <a:cubicBezTo>
                    <a:pt x="642643" y="91715"/>
                    <a:pt x="581542" y="31376"/>
                    <a:pt x="494400" y="9527"/>
                  </a:cubicBezTo>
                </a:path>
              </a:pathLst>
            </a:custGeom>
            <a:solidFill>
              <a:schemeClr val="bg2"/>
            </a:solidFill>
            <a:ln w="9525" cap="flat">
              <a:noFill/>
              <a:prstDash val="solid"/>
              <a:miter/>
            </a:ln>
          </p:spPr>
          <p:txBody>
            <a:bodyPr rtlCol="0" anchor="ctr"/>
            <a:lstStyle/>
            <a:p>
              <a:endParaRPr lang="nb-NO"/>
            </a:p>
          </p:txBody>
        </p:sp>
        <p:sp>
          <p:nvSpPr>
            <p:cNvPr id="258" name="Frihåndsform: figur 257">
              <a:extLst>
                <a:ext uri="{FF2B5EF4-FFF2-40B4-BE49-F238E27FC236}">
                  <a16:creationId xmlns:a16="http://schemas.microsoft.com/office/drawing/2014/main" id="{B0B43587-2051-4589-A268-4848271044AF}"/>
                </a:ext>
              </a:extLst>
            </p:cNvPr>
            <p:cNvSpPr/>
            <p:nvPr/>
          </p:nvSpPr>
          <p:spPr>
            <a:xfrm>
              <a:off x="5186008" y="1911716"/>
              <a:ext cx="431900" cy="482712"/>
            </a:xfrm>
            <a:custGeom>
              <a:avLst/>
              <a:gdLst>
                <a:gd name="connsiteX0" fmla="*/ 372088 w 431900"/>
                <a:gd name="connsiteY0" fmla="*/ 234374 h 482711"/>
                <a:gd name="connsiteX1" fmla="*/ 221939 w 431900"/>
                <a:gd name="connsiteY1" fmla="*/ 440923 h 482711"/>
                <a:gd name="connsiteX2" fmla="*/ 72552 w 431900"/>
                <a:gd name="connsiteY2" fmla="*/ 252793 h 482711"/>
                <a:gd name="connsiteX3" fmla="*/ 138862 w 431900"/>
                <a:gd name="connsiteY3" fmla="*/ 94133 h 482711"/>
                <a:gd name="connsiteX4" fmla="*/ 371707 w 431900"/>
                <a:gd name="connsiteY4" fmla="*/ 213541 h 482711"/>
                <a:gd name="connsiteX5" fmla="*/ 371707 w 431900"/>
                <a:gd name="connsiteY5" fmla="*/ 234374 h 482711"/>
                <a:gd name="connsiteX6" fmla="*/ 312130 w 431900"/>
                <a:gd name="connsiteY6" fmla="*/ 27315 h 482711"/>
                <a:gd name="connsiteX7" fmla="*/ 113837 w 431900"/>
                <a:gd name="connsiteY7" fmla="*/ 52721 h 482711"/>
                <a:gd name="connsiteX8" fmla="*/ 26949 w 431900"/>
                <a:gd name="connsiteY8" fmla="*/ 219765 h 482711"/>
                <a:gd name="connsiteX9" fmla="*/ 10054 w 431900"/>
                <a:gd name="connsiteY9" fmla="*/ 276801 h 482711"/>
                <a:gd name="connsiteX10" fmla="*/ 57944 w 431900"/>
                <a:gd name="connsiteY10" fmla="*/ 340316 h 482711"/>
                <a:gd name="connsiteX11" fmla="*/ 221558 w 431900"/>
                <a:gd name="connsiteY11" fmla="*/ 477127 h 482711"/>
                <a:gd name="connsiteX12" fmla="*/ 385299 w 431900"/>
                <a:gd name="connsiteY12" fmla="*/ 339808 h 482711"/>
                <a:gd name="connsiteX13" fmla="*/ 430267 w 431900"/>
                <a:gd name="connsiteY13" fmla="*/ 277437 h 482711"/>
                <a:gd name="connsiteX14" fmla="*/ 406386 w 431900"/>
                <a:gd name="connsiteY14" fmla="*/ 216335 h 482711"/>
                <a:gd name="connsiteX15" fmla="*/ 312130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088" y="234374"/>
                  </a:moveTo>
                  <a:cubicBezTo>
                    <a:pt x="372088" y="327994"/>
                    <a:pt x="305143" y="440923"/>
                    <a:pt x="221939" y="440923"/>
                  </a:cubicBezTo>
                  <a:cubicBezTo>
                    <a:pt x="144070" y="440923"/>
                    <a:pt x="80428" y="342094"/>
                    <a:pt x="72552" y="252793"/>
                  </a:cubicBezTo>
                  <a:cubicBezTo>
                    <a:pt x="82587" y="214684"/>
                    <a:pt x="97958" y="135291"/>
                    <a:pt x="138862" y="94133"/>
                  </a:cubicBezTo>
                  <a:cubicBezTo>
                    <a:pt x="178368" y="136815"/>
                    <a:pt x="254713" y="213033"/>
                    <a:pt x="371707" y="213541"/>
                  </a:cubicBezTo>
                  <a:cubicBezTo>
                    <a:pt x="371707" y="220146"/>
                    <a:pt x="371707" y="227133"/>
                    <a:pt x="371707" y="234374"/>
                  </a:cubicBezTo>
                  <a:moveTo>
                    <a:pt x="312130" y="27315"/>
                  </a:moveTo>
                  <a:cubicBezTo>
                    <a:pt x="211904" y="-24258"/>
                    <a:pt x="113837" y="52721"/>
                    <a:pt x="113837" y="52721"/>
                  </a:cubicBezTo>
                  <a:cubicBezTo>
                    <a:pt x="113837" y="52721"/>
                    <a:pt x="527" y="84225"/>
                    <a:pt x="26949" y="219765"/>
                  </a:cubicBezTo>
                  <a:cubicBezTo>
                    <a:pt x="15135" y="228657"/>
                    <a:pt x="7386" y="245171"/>
                    <a:pt x="10054" y="276801"/>
                  </a:cubicBezTo>
                  <a:cubicBezTo>
                    <a:pt x="13484" y="318467"/>
                    <a:pt x="35460" y="336124"/>
                    <a:pt x="57944" y="340316"/>
                  </a:cubicBezTo>
                  <a:cubicBezTo>
                    <a:pt x="88812" y="415391"/>
                    <a:pt x="149532" y="477127"/>
                    <a:pt x="221558" y="477127"/>
                  </a:cubicBezTo>
                  <a:cubicBezTo>
                    <a:pt x="293584" y="477127"/>
                    <a:pt x="354558" y="415136"/>
                    <a:pt x="385299" y="339808"/>
                  </a:cubicBezTo>
                  <a:cubicBezTo>
                    <a:pt x="407021" y="335235"/>
                    <a:pt x="427092" y="317197"/>
                    <a:pt x="430267" y="277437"/>
                  </a:cubicBezTo>
                  <a:cubicBezTo>
                    <a:pt x="433443" y="239328"/>
                    <a:pt x="421883" y="223449"/>
                    <a:pt x="406386" y="216335"/>
                  </a:cubicBezTo>
                  <a:cubicBezTo>
                    <a:pt x="419089" y="127415"/>
                    <a:pt x="377931" y="62249"/>
                    <a:pt x="312130" y="28586"/>
                  </a:cubicBezTo>
                </a:path>
              </a:pathLst>
            </a:custGeom>
            <a:solidFill>
              <a:schemeClr val="bg2"/>
            </a:solidFill>
            <a:ln w="9525" cap="flat">
              <a:noFill/>
              <a:prstDash val="solid"/>
              <a:miter/>
            </a:ln>
          </p:spPr>
          <p:txBody>
            <a:bodyPr rtlCol="0" anchor="ctr"/>
            <a:lstStyle/>
            <a:p>
              <a:endParaRPr lang="nb-NO"/>
            </a:p>
          </p:txBody>
        </p:sp>
        <p:sp>
          <p:nvSpPr>
            <p:cNvPr id="259" name="Frihåndsform: figur 258">
              <a:extLst>
                <a:ext uri="{FF2B5EF4-FFF2-40B4-BE49-F238E27FC236}">
                  <a16:creationId xmlns:a16="http://schemas.microsoft.com/office/drawing/2014/main" id="{818FB4A3-C017-4597-BBC7-CDDE7A829904}"/>
                </a:ext>
              </a:extLst>
            </p:cNvPr>
            <p:cNvSpPr/>
            <p:nvPr/>
          </p:nvSpPr>
          <p:spPr>
            <a:xfrm>
              <a:off x="5310227" y="2138137"/>
              <a:ext cx="63515" cy="63515"/>
            </a:xfrm>
            <a:custGeom>
              <a:avLst/>
              <a:gdLst>
                <a:gd name="connsiteX0" fmla="*/ 36745 w 63514"/>
                <a:gd name="connsiteY0" fmla="*/ 53429 h 63514"/>
                <a:gd name="connsiteX1" fmla="*/ 10095 w 63514"/>
                <a:gd name="connsiteY1" fmla="*/ 36750 h 63514"/>
                <a:gd name="connsiteX2" fmla="*/ 26786 w 63514"/>
                <a:gd name="connsiteY2" fmla="*/ 10099 h 63514"/>
                <a:gd name="connsiteX3" fmla="*/ 53424 w 63514"/>
                <a:gd name="connsiteY3" fmla="*/ 26778 h 63514"/>
                <a:gd name="connsiteX4" fmla="*/ 53895 w 63514"/>
                <a:gd name="connsiteY4" fmla="*/ 29675 h 63514"/>
                <a:gd name="connsiteX5" fmla="*/ 36745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5" y="53429"/>
                  </a:moveTo>
                  <a:cubicBezTo>
                    <a:pt x="24779" y="56186"/>
                    <a:pt x="12851" y="48716"/>
                    <a:pt x="10095" y="36750"/>
                  </a:cubicBezTo>
                  <a:cubicBezTo>
                    <a:pt x="7351" y="24784"/>
                    <a:pt x="14820" y="12856"/>
                    <a:pt x="26786" y="10099"/>
                  </a:cubicBezTo>
                  <a:cubicBezTo>
                    <a:pt x="38740" y="7343"/>
                    <a:pt x="50680" y="14812"/>
                    <a:pt x="53424" y="26778"/>
                  </a:cubicBezTo>
                  <a:cubicBezTo>
                    <a:pt x="53640" y="27731"/>
                    <a:pt x="53805" y="28696"/>
                    <a:pt x="53895" y="29675"/>
                  </a:cubicBezTo>
                  <a:cubicBezTo>
                    <a:pt x="55648" y="40955"/>
                    <a:pt x="48000" y="51549"/>
                    <a:pt x="36745" y="53429"/>
                  </a:cubicBezTo>
                </a:path>
              </a:pathLst>
            </a:custGeom>
            <a:solidFill>
              <a:schemeClr val="bg2"/>
            </a:solidFill>
            <a:ln w="9525" cap="flat">
              <a:noFill/>
              <a:prstDash val="solid"/>
              <a:miter/>
            </a:ln>
          </p:spPr>
          <p:txBody>
            <a:bodyPr rtlCol="0" anchor="ctr"/>
            <a:lstStyle/>
            <a:p>
              <a:endParaRPr lang="nb-NO"/>
            </a:p>
          </p:txBody>
        </p:sp>
        <p:sp>
          <p:nvSpPr>
            <p:cNvPr id="260" name="Frihåndsform: figur 259">
              <a:extLst>
                <a:ext uri="{FF2B5EF4-FFF2-40B4-BE49-F238E27FC236}">
                  <a16:creationId xmlns:a16="http://schemas.microsoft.com/office/drawing/2014/main" id="{1770AA17-B312-4ACB-8174-E64433271CC1}"/>
                </a:ext>
              </a:extLst>
            </p:cNvPr>
            <p:cNvSpPr/>
            <p:nvPr/>
          </p:nvSpPr>
          <p:spPr>
            <a:xfrm>
              <a:off x="5433573" y="2138137"/>
              <a:ext cx="63515" cy="63515"/>
            </a:xfrm>
            <a:custGeom>
              <a:avLst/>
              <a:gdLst>
                <a:gd name="connsiteX0" fmla="*/ 36745 w 63514"/>
                <a:gd name="connsiteY0" fmla="*/ 53429 h 63514"/>
                <a:gd name="connsiteX1" fmla="*/ 10095 w 63514"/>
                <a:gd name="connsiteY1" fmla="*/ 36750 h 63514"/>
                <a:gd name="connsiteX2" fmla="*/ 26786 w 63514"/>
                <a:gd name="connsiteY2" fmla="*/ 10099 h 63514"/>
                <a:gd name="connsiteX3" fmla="*/ 53425 w 63514"/>
                <a:gd name="connsiteY3" fmla="*/ 26778 h 63514"/>
                <a:gd name="connsiteX4" fmla="*/ 53895 w 63514"/>
                <a:gd name="connsiteY4" fmla="*/ 29675 h 63514"/>
                <a:gd name="connsiteX5" fmla="*/ 36745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5" y="53429"/>
                  </a:moveTo>
                  <a:cubicBezTo>
                    <a:pt x="24779" y="56186"/>
                    <a:pt x="12851" y="48716"/>
                    <a:pt x="10095" y="36750"/>
                  </a:cubicBezTo>
                  <a:cubicBezTo>
                    <a:pt x="7351" y="24784"/>
                    <a:pt x="14820" y="12856"/>
                    <a:pt x="26786" y="10099"/>
                  </a:cubicBezTo>
                  <a:cubicBezTo>
                    <a:pt x="38740" y="7343"/>
                    <a:pt x="50681" y="14812"/>
                    <a:pt x="53425" y="26778"/>
                  </a:cubicBezTo>
                  <a:cubicBezTo>
                    <a:pt x="53641" y="27731"/>
                    <a:pt x="53806" y="28696"/>
                    <a:pt x="53895" y="29675"/>
                  </a:cubicBezTo>
                  <a:cubicBezTo>
                    <a:pt x="55584" y="40942"/>
                    <a:pt x="47962" y="51486"/>
                    <a:pt x="36745" y="53429"/>
                  </a:cubicBezTo>
                </a:path>
              </a:pathLst>
            </a:custGeom>
            <a:solidFill>
              <a:schemeClr val="bg2"/>
            </a:solidFill>
            <a:ln w="9525" cap="flat">
              <a:noFill/>
              <a:prstDash val="solid"/>
              <a:miter/>
            </a:ln>
          </p:spPr>
          <p:txBody>
            <a:bodyPr rtlCol="0" anchor="ctr"/>
            <a:lstStyle/>
            <a:p>
              <a:endParaRPr lang="nb-NO"/>
            </a:p>
          </p:txBody>
        </p:sp>
        <p:sp>
          <p:nvSpPr>
            <p:cNvPr id="261" name="Frihåndsform: figur 260">
              <a:extLst>
                <a:ext uri="{FF2B5EF4-FFF2-40B4-BE49-F238E27FC236}">
                  <a16:creationId xmlns:a16="http://schemas.microsoft.com/office/drawing/2014/main" id="{495036B0-FE2F-490F-A464-152473E0725C}"/>
                </a:ext>
              </a:extLst>
            </p:cNvPr>
            <p:cNvSpPr/>
            <p:nvPr/>
          </p:nvSpPr>
          <p:spPr>
            <a:xfrm>
              <a:off x="6411098" y="2249364"/>
              <a:ext cx="127029" cy="50812"/>
            </a:xfrm>
            <a:custGeom>
              <a:avLst/>
              <a:gdLst>
                <a:gd name="connsiteX0" fmla="*/ 9527 w 127029"/>
                <a:gd name="connsiteY0" fmla="*/ 9527 h 50811"/>
                <a:gd name="connsiteX1" fmla="*/ 120424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424" y="9527"/>
                  </a:lnTo>
                  <a:cubicBezTo>
                    <a:pt x="120424" y="9527"/>
                    <a:pt x="74312" y="96542"/>
                    <a:pt x="9527" y="9527"/>
                  </a:cubicBezTo>
                </a:path>
              </a:pathLst>
            </a:custGeom>
            <a:solidFill>
              <a:schemeClr val="bg2"/>
            </a:solidFill>
            <a:ln w="9525" cap="flat">
              <a:noFill/>
              <a:prstDash val="solid"/>
              <a:miter/>
            </a:ln>
          </p:spPr>
          <p:txBody>
            <a:bodyPr rtlCol="0" anchor="ctr"/>
            <a:lstStyle/>
            <a:p>
              <a:endParaRPr lang="nb-NO"/>
            </a:p>
          </p:txBody>
        </p:sp>
        <p:sp>
          <p:nvSpPr>
            <p:cNvPr id="262" name="Frihåndsform: figur 261">
              <a:extLst>
                <a:ext uri="{FF2B5EF4-FFF2-40B4-BE49-F238E27FC236}">
                  <a16:creationId xmlns:a16="http://schemas.microsoft.com/office/drawing/2014/main" id="{2A9C7589-759B-4459-9FD7-D4CEA05BB00C}"/>
                </a:ext>
              </a:extLst>
            </p:cNvPr>
            <p:cNvSpPr/>
            <p:nvPr/>
          </p:nvSpPr>
          <p:spPr>
            <a:xfrm>
              <a:off x="6149925" y="2385286"/>
              <a:ext cx="647850" cy="342980"/>
            </a:xfrm>
            <a:custGeom>
              <a:avLst/>
              <a:gdLst>
                <a:gd name="connsiteX0" fmla="*/ 494400 w 647850"/>
                <a:gd name="connsiteY0" fmla="*/ 9527 h 342979"/>
                <a:gd name="connsiteX1" fmla="*/ 465183 w 647850"/>
                <a:gd name="connsiteY1" fmla="*/ 11306 h 342979"/>
                <a:gd name="connsiteX2" fmla="*/ 202105 w 647850"/>
                <a:gd name="connsiteY2" fmla="*/ 26930 h 342979"/>
                <a:gd name="connsiteX3" fmla="*/ 186480 w 647850"/>
                <a:gd name="connsiteY3" fmla="*/ 11306 h 342979"/>
                <a:gd name="connsiteX4" fmla="*/ 157517 w 647850"/>
                <a:gd name="connsiteY4" fmla="*/ 9527 h 342979"/>
                <a:gd name="connsiteX5" fmla="*/ 9528 w 647850"/>
                <a:gd name="connsiteY5" fmla="*/ 181525 h 342979"/>
                <a:gd name="connsiteX6" fmla="*/ 9528 w 647850"/>
                <a:gd name="connsiteY6" fmla="*/ 299536 h 342979"/>
                <a:gd name="connsiteX7" fmla="*/ 51067 w 647850"/>
                <a:gd name="connsiteY7" fmla="*/ 341582 h 342979"/>
                <a:gd name="connsiteX8" fmla="*/ 51194 w 647850"/>
                <a:gd name="connsiteY8" fmla="*/ 341582 h 342979"/>
                <a:gd name="connsiteX9" fmla="*/ 600469 w 647850"/>
                <a:gd name="connsiteY9" fmla="*/ 341582 h 342979"/>
                <a:gd name="connsiteX10" fmla="*/ 642770 w 647850"/>
                <a:gd name="connsiteY10" fmla="*/ 299536 h 342979"/>
                <a:gd name="connsiteX11" fmla="*/ 642770 w 647850"/>
                <a:gd name="connsiteY11" fmla="*/ 181525 h 342979"/>
                <a:gd name="connsiteX12" fmla="*/ 494400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400" y="9527"/>
                  </a:moveTo>
                  <a:lnTo>
                    <a:pt x="465183" y="11306"/>
                  </a:lnTo>
                  <a:cubicBezTo>
                    <a:pt x="396854" y="88273"/>
                    <a:pt x="279072" y="95259"/>
                    <a:pt x="202105" y="26930"/>
                  </a:cubicBezTo>
                  <a:cubicBezTo>
                    <a:pt x="196592" y="22040"/>
                    <a:pt x="191371" y="16819"/>
                    <a:pt x="186480" y="11306"/>
                  </a:cubicBezTo>
                  <a:lnTo>
                    <a:pt x="157517" y="9527"/>
                  </a:lnTo>
                  <a:cubicBezTo>
                    <a:pt x="70375" y="31376"/>
                    <a:pt x="9528" y="91715"/>
                    <a:pt x="9528" y="181525"/>
                  </a:cubicBezTo>
                  <a:lnTo>
                    <a:pt x="9528" y="299536"/>
                  </a:lnTo>
                  <a:cubicBezTo>
                    <a:pt x="9388" y="322617"/>
                    <a:pt x="27985" y="341443"/>
                    <a:pt x="51067" y="341582"/>
                  </a:cubicBezTo>
                  <a:cubicBezTo>
                    <a:pt x="51105" y="341582"/>
                    <a:pt x="51156" y="341582"/>
                    <a:pt x="51194" y="341582"/>
                  </a:cubicBezTo>
                  <a:lnTo>
                    <a:pt x="600469" y="341582"/>
                  </a:lnTo>
                  <a:cubicBezTo>
                    <a:pt x="623728" y="341582"/>
                    <a:pt x="642630" y="322795"/>
                    <a:pt x="642770" y="299536"/>
                  </a:cubicBezTo>
                  <a:lnTo>
                    <a:pt x="642770" y="181525"/>
                  </a:lnTo>
                  <a:cubicBezTo>
                    <a:pt x="642770" y="91715"/>
                    <a:pt x="581542" y="31376"/>
                    <a:pt x="494400" y="9527"/>
                  </a:cubicBezTo>
                </a:path>
              </a:pathLst>
            </a:custGeom>
            <a:solidFill>
              <a:schemeClr val="bg2"/>
            </a:solidFill>
            <a:ln w="9525" cap="flat">
              <a:noFill/>
              <a:prstDash val="solid"/>
              <a:miter/>
            </a:ln>
          </p:spPr>
          <p:txBody>
            <a:bodyPr rtlCol="0" anchor="ctr"/>
            <a:lstStyle/>
            <a:p>
              <a:endParaRPr lang="nb-NO"/>
            </a:p>
          </p:txBody>
        </p:sp>
        <p:sp>
          <p:nvSpPr>
            <p:cNvPr id="263" name="Frihåndsform: figur 262">
              <a:extLst>
                <a:ext uri="{FF2B5EF4-FFF2-40B4-BE49-F238E27FC236}">
                  <a16:creationId xmlns:a16="http://schemas.microsoft.com/office/drawing/2014/main" id="{8C56BAAA-C92C-4C2D-8A1D-FDAE05EF23CC}"/>
                </a:ext>
              </a:extLst>
            </p:cNvPr>
            <p:cNvSpPr/>
            <p:nvPr/>
          </p:nvSpPr>
          <p:spPr>
            <a:xfrm>
              <a:off x="6255385" y="1911716"/>
              <a:ext cx="431900" cy="482712"/>
            </a:xfrm>
            <a:custGeom>
              <a:avLst/>
              <a:gdLst>
                <a:gd name="connsiteX0" fmla="*/ 372299 w 431900"/>
                <a:gd name="connsiteY0" fmla="*/ 234374 h 482711"/>
                <a:gd name="connsiteX1" fmla="*/ 222023 w 431900"/>
                <a:gd name="connsiteY1" fmla="*/ 440923 h 482711"/>
                <a:gd name="connsiteX2" fmla="*/ 72636 w 431900"/>
                <a:gd name="connsiteY2" fmla="*/ 252793 h 482711"/>
                <a:gd name="connsiteX3" fmla="*/ 139072 w 431900"/>
                <a:gd name="connsiteY3" fmla="*/ 94133 h 482711"/>
                <a:gd name="connsiteX4" fmla="*/ 371790 w 431900"/>
                <a:gd name="connsiteY4" fmla="*/ 213541 h 482711"/>
                <a:gd name="connsiteX5" fmla="*/ 371790 w 431900"/>
                <a:gd name="connsiteY5" fmla="*/ 234374 h 482711"/>
                <a:gd name="connsiteX6" fmla="*/ 312214 w 431900"/>
                <a:gd name="connsiteY6" fmla="*/ 27315 h 482711"/>
                <a:gd name="connsiteX7" fmla="*/ 113794 w 431900"/>
                <a:gd name="connsiteY7" fmla="*/ 52721 h 482711"/>
                <a:gd name="connsiteX8" fmla="*/ 26905 w 431900"/>
                <a:gd name="connsiteY8" fmla="*/ 219765 h 482711"/>
                <a:gd name="connsiteX9" fmla="*/ 10010 w 431900"/>
                <a:gd name="connsiteY9" fmla="*/ 276801 h 482711"/>
                <a:gd name="connsiteX10" fmla="*/ 57901 w 431900"/>
                <a:gd name="connsiteY10" fmla="*/ 340316 h 482711"/>
                <a:gd name="connsiteX11" fmla="*/ 221515 w 431900"/>
                <a:gd name="connsiteY11" fmla="*/ 477127 h 482711"/>
                <a:gd name="connsiteX12" fmla="*/ 385383 w 431900"/>
                <a:gd name="connsiteY12" fmla="*/ 339808 h 482711"/>
                <a:gd name="connsiteX13" fmla="*/ 430351 w 431900"/>
                <a:gd name="connsiteY13" fmla="*/ 277437 h 482711"/>
                <a:gd name="connsiteX14" fmla="*/ 406342 w 431900"/>
                <a:gd name="connsiteY14" fmla="*/ 216335 h 482711"/>
                <a:gd name="connsiteX15" fmla="*/ 312214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299" y="234374"/>
                  </a:moveTo>
                  <a:cubicBezTo>
                    <a:pt x="372299" y="327994"/>
                    <a:pt x="305227" y="440923"/>
                    <a:pt x="222023" y="440923"/>
                  </a:cubicBezTo>
                  <a:cubicBezTo>
                    <a:pt x="144153" y="440923"/>
                    <a:pt x="80512" y="342094"/>
                    <a:pt x="72636" y="252793"/>
                  </a:cubicBezTo>
                  <a:cubicBezTo>
                    <a:pt x="82798" y="214684"/>
                    <a:pt x="98042" y="135291"/>
                    <a:pt x="139072" y="94133"/>
                  </a:cubicBezTo>
                  <a:cubicBezTo>
                    <a:pt x="178452" y="136815"/>
                    <a:pt x="254796" y="213033"/>
                    <a:pt x="371790" y="213541"/>
                  </a:cubicBezTo>
                  <a:cubicBezTo>
                    <a:pt x="371790" y="220146"/>
                    <a:pt x="371790" y="227133"/>
                    <a:pt x="371790" y="234374"/>
                  </a:cubicBezTo>
                  <a:moveTo>
                    <a:pt x="312214" y="27315"/>
                  </a:moveTo>
                  <a:cubicBezTo>
                    <a:pt x="211860" y="-24258"/>
                    <a:pt x="113794" y="52721"/>
                    <a:pt x="113794" y="52721"/>
                  </a:cubicBezTo>
                  <a:cubicBezTo>
                    <a:pt x="113794" y="52721"/>
                    <a:pt x="483" y="84225"/>
                    <a:pt x="26905" y="219765"/>
                  </a:cubicBezTo>
                  <a:cubicBezTo>
                    <a:pt x="15219" y="228657"/>
                    <a:pt x="7470" y="245171"/>
                    <a:pt x="10010" y="276801"/>
                  </a:cubicBezTo>
                  <a:cubicBezTo>
                    <a:pt x="13440" y="318467"/>
                    <a:pt x="35416" y="336124"/>
                    <a:pt x="57901" y="340316"/>
                  </a:cubicBezTo>
                  <a:cubicBezTo>
                    <a:pt x="88769" y="415391"/>
                    <a:pt x="149616" y="477127"/>
                    <a:pt x="221515" y="477127"/>
                  </a:cubicBezTo>
                  <a:cubicBezTo>
                    <a:pt x="293413" y="477127"/>
                    <a:pt x="354641" y="415136"/>
                    <a:pt x="385383" y="339808"/>
                  </a:cubicBezTo>
                  <a:cubicBezTo>
                    <a:pt x="406977" y="335235"/>
                    <a:pt x="427048" y="317197"/>
                    <a:pt x="430351" y="277437"/>
                  </a:cubicBezTo>
                  <a:cubicBezTo>
                    <a:pt x="433400" y="239328"/>
                    <a:pt x="421840" y="223449"/>
                    <a:pt x="406342" y="216335"/>
                  </a:cubicBezTo>
                  <a:cubicBezTo>
                    <a:pt x="419045" y="127415"/>
                    <a:pt x="377888" y="62249"/>
                    <a:pt x="312214" y="28586"/>
                  </a:cubicBezTo>
                </a:path>
              </a:pathLst>
            </a:custGeom>
            <a:solidFill>
              <a:schemeClr val="bg2"/>
            </a:solidFill>
            <a:ln w="9525" cap="flat">
              <a:noFill/>
              <a:prstDash val="solid"/>
              <a:miter/>
            </a:ln>
          </p:spPr>
          <p:txBody>
            <a:bodyPr rtlCol="0" anchor="ctr"/>
            <a:lstStyle/>
            <a:p>
              <a:endParaRPr lang="nb-NO"/>
            </a:p>
          </p:txBody>
        </p:sp>
        <p:sp>
          <p:nvSpPr>
            <p:cNvPr id="264" name="Frihåndsform: figur 263">
              <a:extLst>
                <a:ext uri="{FF2B5EF4-FFF2-40B4-BE49-F238E27FC236}">
                  <a16:creationId xmlns:a16="http://schemas.microsoft.com/office/drawing/2014/main" id="{F4B485B5-C927-4015-AA92-E9B62E42DAB1}"/>
                </a:ext>
              </a:extLst>
            </p:cNvPr>
            <p:cNvSpPr/>
            <p:nvPr/>
          </p:nvSpPr>
          <p:spPr>
            <a:xfrm>
              <a:off x="6379815" y="2138137"/>
              <a:ext cx="63515" cy="63515"/>
            </a:xfrm>
            <a:custGeom>
              <a:avLst/>
              <a:gdLst>
                <a:gd name="connsiteX0" fmla="*/ 36746 w 63514"/>
                <a:gd name="connsiteY0" fmla="*/ 53429 h 63514"/>
                <a:gd name="connsiteX1" fmla="*/ 10095 w 63514"/>
                <a:gd name="connsiteY1" fmla="*/ 36750 h 63514"/>
                <a:gd name="connsiteX2" fmla="*/ 26786 w 63514"/>
                <a:gd name="connsiteY2" fmla="*/ 10099 h 63514"/>
                <a:gd name="connsiteX3" fmla="*/ 53425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6" y="10099"/>
                  </a:cubicBezTo>
                  <a:cubicBezTo>
                    <a:pt x="38740" y="7343"/>
                    <a:pt x="50681" y="14812"/>
                    <a:pt x="53425" y="26778"/>
                  </a:cubicBezTo>
                  <a:cubicBezTo>
                    <a:pt x="53641" y="27731"/>
                    <a:pt x="53806" y="28696"/>
                    <a:pt x="53895" y="29675"/>
                  </a:cubicBezTo>
                  <a:cubicBezTo>
                    <a:pt x="55648" y="40955"/>
                    <a:pt x="48000" y="51549"/>
                    <a:pt x="36746" y="53429"/>
                  </a:cubicBezTo>
                </a:path>
              </a:pathLst>
            </a:custGeom>
            <a:solidFill>
              <a:schemeClr val="bg2"/>
            </a:solidFill>
            <a:ln w="9525" cap="flat">
              <a:noFill/>
              <a:prstDash val="solid"/>
              <a:miter/>
            </a:ln>
          </p:spPr>
          <p:txBody>
            <a:bodyPr rtlCol="0" anchor="ctr"/>
            <a:lstStyle/>
            <a:p>
              <a:endParaRPr lang="nb-NO"/>
            </a:p>
          </p:txBody>
        </p:sp>
        <p:sp>
          <p:nvSpPr>
            <p:cNvPr id="265" name="Frihåndsform: figur 264">
              <a:extLst>
                <a:ext uri="{FF2B5EF4-FFF2-40B4-BE49-F238E27FC236}">
                  <a16:creationId xmlns:a16="http://schemas.microsoft.com/office/drawing/2014/main" id="{DD6D9818-1206-4408-AB59-CB25804BF129}"/>
                </a:ext>
              </a:extLst>
            </p:cNvPr>
            <p:cNvSpPr/>
            <p:nvPr/>
          </p:nvSpPr>
          <p:spPr>
            <a:xfrm>
              <a:off x="6503034" y="2138137"/>
              <a:ext cx="63515" cy="63515"/>
            </a:xfrm>
            <a:custGeom>
              <a:avLst/>
              <a:gdLst>
                <a:gd name="connsiteX0" fmla="*/ 36745 w 63514"/>
                <a:gd name="connsiteY0" fmla="*/ 53429 h 63514"/>
                <a:gd name="connsiteX1" fmla="*/ 10095 w 63514"/>
                <a:gd name="connsiteY1" fmla="*/ 36750 h 63514"/>
                <a:gd name="connsiteX2" fmla="*/ 26786 w 63514"/>
                <a:gd name="connsiteY2" fmla="*/ 10099 h 63514"/>
                <a:gd name="connsiteX3" fmla="*/ 53425 w 63514"/>
                <a:gd name="connsiteY3" fmla="*/ 26778 h 63514"/>
                <a:gd name="connsiteX4" fmla="*/ 53895 w 63514"/>
                <a:gd name="connsiteY4" fmla="*/ 29675 h 63514"/>
                <a:gd name="connsiteX5" fmla="*/ 36745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5" y="53429"/>
                  </a:moveTo>
                  <a:cubicBezTo>
                    <a:pt x="24779" y="56186"/>
                    <a:pt x="12851" y="48716"/>
                    <a:pt x="10095" y="36750"/>
                  </a:cubicBezTo>
                  <a:cubicBezTo>
                    <a:pt x="7351" y="24784"/>
                    <a:pt x="14820" y="12856"/>
                    <a:pt x="26786" y="10099"/>
                  </a:cubicBezTo>
                  <a:cubicBezTo>
                    <a:pt x="38740" y="7343"/>
                    <a:pt x="50681" y="14812"/>
                    <a:pt x="53425" y="26778"/>
                  </a:cubicBezTo>
                  <a:cubicBezTo>
                    <a:pt x="53641" y="27731"/>
                    <a:pt x="53806" y="28696"/>
                    <a:pt x="53895" y="29675"/>
                  </a:cubicBezTo>
                  <a:cubicBezTo>
                    <a:pt x="55584" y="40942"/>
                    <a:pt x="47962" y="51486"/>
                    <a:pt x="36745" y="53429"/>
                  </a:cubicBezTo>
                </a:path>
              </a:pathLst>
            </a:custGeom>
            <a:solidFill>
              <a:schemeClr val="bg2"/>
            </a:solidFill>
            <a:ln w="9525" cap="flat">
              <a:noFill/>
              <a:prstDash val="solid"/>
              <a:miter/>
            </a:ln>
          </p:spPr>
          <p:txBody>
            <a:bodyPr rtlCol="0" anchor="ctr"/>
            <a:lstStyle/>
            <a:p>
              <a:endParaRPr lang="nb-NO"/>
            </a:p>
          </p:txBody>
        </p:sp>
        <p:sp>
          <p:nvSpPr>
            <p:cNvPr id="266" name="Frihåndsform: figur 265">
              <a:extLst>
                <a:ext uri="{FF2B5EF4-FFF2-40B4-BE49-F238E27FC236}">
                  <a16:creationId xmlns:a16="http://schemas.microsoft.com/office/drawing/2014/main" id="{873CF35C-7A75-4BAE-BDA4-FA430A636813}"/>
                </a:ext>
              </a:extLst>
            </p:cNvPr>
            <p:cNvSpPr/>
            <p:nvPr/>
          </p:nvSpPr>
          <p:spPr>
            <a:xfrm>
              <a:off x="7770051" y="2301056"/>
              <a:ext cx="127029" cy="190544"/>
            </a:xfrm>
            <a:custGeom>
              <a:avLst/>
              <a:gdLst>
                <a:gd name="connsiteX0" fmla="*/ 129198 w 127029"/>
                <a:gd name="connsiteY0" fmla="*/ 192713 h 190544"/>
                <a:gd name="connsiteX1" fmla="*/ 47645 w 127029"/>
                <a:gd name="connsiteY1" fmla="*/ 192713 h 190544"/>
                <a:gd name="connsiteX2" fmla="*/ 9537 w 127029"/>
                <a:gd name="connsiteY2" fmla="*/ 156141 h 190544"/>
                <a:gd name="connsiteX3" fmla="*/ 9537 w 127029"/>
                <a:gd name="connsiteY3" fmla="*/ 154604 h 190544"/>
                <a:gd name="connsiteX4" fmla="*/ 9537 w 127029"/>
                <a:gd name="connsiteY4" fmla="*/ 47646 h 190544"/>
                <a:gd name="connsiteX5" fmla="*/ 46109 w 127029"/>
                <a:gd name="connsiteY5" fmla="*/ 9537 h 190544"/>
                <a:gd name="connsiteX6" fmla="*/ 47645 w 127029"/>
                <a:gd name="connsiteY6" fmla="*/ 9537 h 190544"/>
                <a:gd name="connsiteX7" fmla="*/ 91089 w 127029"/>
                <a:gd name="connsiteY7" fmla="*/ 9537 h 190544"/>
                <a:gd name="connsiteX8" fmla="*/ 129198 w 127029"/>
                <a:gd name="connsiteY8" fmla="*/ 46108 h 190544"/>
                <a:gd name="connsiteX9" fmla="*/ 129198 w 127029"/>
                <a:gd name="connsiteY9" fmla="*/ 47646 h 1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29" h="190544">
                  <a:moveTo>
                    <a:pt x="129198" y="192713"/>
                  </a:moveTo>
                  <a:lnTo>
                    <a:pt x="47645" y="192713"/>
                  </a:lnTo>
                  <a:cubicBezTo>
                    <a:pt x="27029" y="193132"/>
                    <a:pt x="9968" y="176771"/>
                    <a:pt x="9537" y="156141"/>
                  </a:cubicBezTo>
                  <a:cubicBezTo>
                    <a:pt x="9524" y="155633"/>
                    <a:pt x="9524" y="155113"/>
                    <a:pt x="9537" y="154604"/>
                  </a:cubicBezTo>
                  <a:lnTo>
                    <a:pt x="9537" y="47646"/>
                  </a:lnTo>
                  <a:cubicBezTo>
                    <a:pt x="9105" y="27029"/>
                    <a:pt x="25479" y="9956"/>
                    <a:pt x="46109" y="9537"/>
                  </a:cubicBezTo>
                  <a:cubicBezTo>
                    <a:pt x="46616" y="9524"/>
                    <a:pt x="47138" y="9524"/>
                    <a:pt x="47645" y="9537"/>
                  </a:cubicBezTo>
                  <a:lnTo>
                    <a:pt x="91089" y="9537"/>
                  </a:lnTo>
                  <a:cubicBezTo>
                    <a:pt x="111707" y="9118"/>
                    <a:pt x="128766" y="25479"/>
                    <a:pt x="129198" y="46108"/>
                  </a:cubicBezTo>
                  <a:cubicBezTo>
                    <a:pt x="129211" y="46617"/>
                    <a:pt x="129211" y="47137"/>
                    <a:pt x="129198" y="47646"/>
                  </a:cubicBezTo>
                  <a:close/>
                </a:path>
              </a:pathLst>
            </a:custGeom>
            <a:solidFill>
              <a:schemeClr val="bg2"/>
            </a:solidFill>
            <a:ln w="9525" cap="flat">
              <a:noFill/>
              <a:prstDash val="solid"/>
              <a:miter/>
            </a:ln>
          </p:spPr>
          <p:txBody>
            <a:bodyPr rtlCol="0" anchor="ctr"/>
            <a:lstStyle/>
            <a:p>
              <a:endParaRPr lang="nb-NO"/>
            </a:p>
          </p:txBody>
        </p:sp>
        <p:sp>
          <p:nvSpPr>
            <p:cNvPr id="267" name="Frihåndsform: figur 266">
              <a:extLst>
                <a:ext uri="{FF2B5EF4-FFF2-40B4-BE49-F238E27FC236}">
                  <a16:creationId xmlns:a16="http://schemas.microsoft.com/office/drawing/2014/main" id="{70C1B4B1-DE9E-4B17-BEE2-1AC3D7BF2303}"/>
                </a:ext>
              </a:extLst>
            </p:cNvPr>
            <p:cNvSpPr/>
            <p:nvPr/>
          </p:nvSpPr>
          <p:spPr>
            <a:xfrm>
              <a:off x="7538612" y="2082829"/>
              <a:ext cx="609741" cy="139732"/>
            </a:xfrm>
            <a:custGeom>
              <a:avLst/>
              <a:gdLst>
                <a:gd name="connsiteX0" fmla="*/ 557659 w 609741"/>
                <a:gd name="connsiteY0" fmla="*/ 134016 h 139732"/>
                <a:gd name="connsiteX1" fmla="*/ 53098 w 609741"/>
                <a:gd name="connsiteY1" fmla="*/ 134016 h 139732"/>
                <a:gd name="connsiteX2" fmla="*/ 9527 w 609741"/>
                <a:gd name="connsiteY2" fmla="*/ 90699 h 139732"/>
                <a:gd name="connsiteX3" fmla="*/ 9527 w 609741"/>
                <a:gd name="connsiteY3" fmla="*/ 90445 h 139732"/>
                <a:gd name="connsiteX4" fmla="*/ 9527 w 609741"/>
                <a:gd name="connsiteY4" fmla="*/ 53099 h 139732"/>
                <a:gd name="connsiteX5" fmla="*/ 52844 w 609741"/>
                <a:gd name="connsiteY5" fmla="*/ 9527 h 139732"/>
                <a:gd name="connsiteX6" fmla="*/ 53098 w 609741"/>
                <a:gd name="connsiteY6" fmla="*/ 9527 h 139732"/>
                <a:gd name="connsiteX7" fmla="*/ 557659 w 609741"/>
                <a:gd name="connsiteY7" fmla="*/ 9527 h 139732"/>
                <a:gd name="connsiteX8" fmla="*/ 601230 w 609741"/>
                <a:gd name="connsiteY8" fmla="*/ 52845 h 139732"/>
                <a:gd name="connsiteX9" fmla="*/ 601230 w 609741"/>
                <a:gd name="connsiteY9" fmla="*/ 53099 h 139732"/>
                <a:gd name="connsiteX10" fmla="*/ 601230 w 609741"/>
                <a:gd name="connsiteY10" fmla="*/ 90318 h 139732"/>
                <a:gd name="connsiteX11" fmla="*/ 557913 w 609741"/>
                <a:gd name="connsiteY11" fmla="*/ 133889 h 139732"/>
                <a:gd name="connsiteX12" fmla="*/ 557659 w 609741"/>
                <a:gd name="connsiteY12" fmla="*/ 133889 h 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741" h="139732">
                  <a:moveTo>
                    <a:pt x="557659" y="134016"/>
                  </a:moveTo>
                  <a:lnTo>
                    <a:pt x="53098" y="134016"/>
                  </a:lnTo>
                  <a:cubicBezTo>
                    <a:pt x="29102" y="134093"/>
                    <a:pt x="9603" y="114695"/>
                    <a:pt x="9527" y="90699"/>
                  </a:cubicBezTo>
                  <a:cubicBezTo>
                    <a:pt x="9527" y="90610"/>
                    <a:pt x="9527" y="90534"/>
                    <a:pt x="9527" y="90445"/>
                  </a:cubicBezTo>
                  <a:lnTo>
                    <a:pt x="9527" y="53099"/>
                  </a:lnTo>
                  <a:cubicBezTo>
                    <a:pt x="9451" y="29103"/>
                    <a:pt x="28849" y="9604"/>
                    <a:pt x="52844" y="9527"/>
                  </a:cubicBezTo>
                  <a:cubicBezTo>
                    <a:pt x="52933" y="9527"/>
                    <a:pt x="53009" y="9527"/>
                    <a:pt x="53098" y="9527"/>
                  </a:cubicBezTo>
                  <a:lnTo>
                    <a:pt x="557659" y="9527"/>
                  </a:lnTo>
                  <a:cubicBezTo>
                    <a:pt x="581655" y="9451"/>
                    <a:pt x="601154" y="28849"/>
                    <a:pt x="601230" y="52845"/>
                  </a:cubicBezTo>
                  <a:cubicBezTo>
                    <a:pt x="601230" y="52933"/>
                    <a:pt x="601230" y="53010"/>
                    <a:pt x="601230" y="53099"/>
                  </a:cubicBezTo>
                  <a:lnTo>
                    <a:pt x="601230" y="90318"/>
                  </a:lnTo>
                  <a:cubicBezTo>
                    <a:pt x="601307" y="114314"/>
                    <a:pt x="581909" y="133813"/>
                    <a:pt x="557913" y="133889"/>
                  </a:cubicBezTo>
                  <a:cubicBezTo>
                    <a:pt x="557824" y="133889"/>
                    <a:pt x="557748" y="133889"/>
                    <a:pt x="557659" y="133889"/>
                  </a:cubicBezTo>
                </a:path>
              </a:pathLst>
            </a:custGeom>
            <a:solidFill>
              <a:schemeClr val="bg2"/>
            </a:solidFill>
            <a:ln w="9525" cap="flat">
              <a:noFill/>
              <a:prstDash val="solid"/>
              <a:miter/>
            </a:ln>
          </p:spPr>
          <p:txBody>
            <a:bodyPr rtlCol="0" anchor="ctr"/>
            <a:lstStyle/>
            <a:p>
              <a:endParaRPr lang="nb-NO"/>
            </a:p>
          </p:txBody>
        </p:sp>
        <p:sp>
          <p:nvSpPr>
            <p:cNvPr id="268" name="Frihåndsform: figur 267">
              <a:extLst>
                <a:ext uri="{FF2B5EF4-FFF2-40B4-BE49-F238E27FC236}">
                  <a16:creationId xmlns:a16="http://schemas.microsoft.com/office/drawing/2014/main" id="{4B8BD5FD-36F1-4DFE-8B50-BCB2AA15AE13}"/>
                </a:ext>
              </a:extLst>
            </p:cNvPr>
            <p:cNvSpPr/>
            <p:nvPr/>
          </p:nvSpPr>
          <p:spPr>
            <a:xfrm>
              <a:off x="7570878" y="1912228"/>
              <a:ext cx="533524" cy="457306"/>
            </a:xfrm>
            <a:custGeom>
              <a:avLst/>
              <a:gdLst>
                <a:gd name="connsiteX0" fmla="*/ 527680 w 533523"/>
                <a:gd name="connsiteY0" fmla="*/ 232083 h 457306"/>
                <a:gd name="connsiteX1" fmla="*/ 268540 w 533523"/>
                <a:gd name="connsiteY1" fmla="*/ 454765 h 457306"/>
                <a:gd name="connsiteX2" fmla="*/ 9527 w 533523"/>
                <a:gd name="connsiteY2" fmla="*/ 232083 h 457306"/>
                <a:gd name="connsiteX3" fmla="*/ 268540 w 533523"/>
                <a:gd name="connsiteY3" fmla="*/ 9527 h 457306"/>
                <a:gd name="connsiteX4" fmla="*/ 527680 w 533523"/>
                <a:gd name="connsiteY4" fmla="*/ 232083 h 45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23" h="457306">
                  <a:moveTo>
                    <a:pt x="527680" y="232083"/>
                  </a:moveTo>
                  <a:cubicBezTo>
                    <a:pt x="527680" y="355047"/>
                    <a:pt x="411702" y="454765"/>
                    <a:pt x="268540" y="454765"/>
                  </a:cubicBezTo>
                  <a:cubicBezTo>
                    <a:pt x="125378" y="454765"/>
                    <a:pt x="9527" y="355047"/>
                    <a:pt x="9527" y="232083"/>
                  </a:cubicBezTo>
                  <a:cubicBezTo>
                    <a:pt x="9527" y="109118"/>
                    <a:pt x="126140" y="9527"/>
                    <a:pt x="268540" y="9527"/>
                  </a:cubicBezTo>
                  <a:cubicBezTo>
                    <a:pt x="410940" y="9527"/>
                    <a:pt x="527680" y="109118"/>
                    <a:pt x="527680" y="232083"/>
                  </a:cubicBezTo>
                </a:path>
              </a:pathLst>
            </a:custGeom>
            <a:solidFill>
              <a:schemeClr val="bg2"/>
            </a:solidFill>
            <a:ln w="9525" cap="flat">
              <a:noFill/>
              <a:prstDash val="solid"/>
              <a:miter/>
            </a:ln>
          </p:spPr>
          <p:txBody>
            <a:bodyPr rtlCol="0" anchor="ctr"/>
            <a:lstStyle/>
            <a:p>
              <a:endParaRPr lang="nb-NO"/>
            </a:p>
          </p:txBody>
        </p:sp>
        <p:sp>
          <p:nvSpPr>
            <p:cNvPr id="269" name="Frihåndsform: figur 268">
              <a:extLst>
                <a:ext uri="{FF2B5EF4-FFF2-40B4-BE49-F238E27FC236}">
                  <a16:creationId xmlns:a16="http://schemas.microsoft.com/office/drawing/2014/main" id="{2899DA74-8D22-4FF3-A8DC-AEA109455E14}"/>
                </a:ext>
              </a:extLst>
            </p:cNvPr>
            <p:cNvSpPr/>
            <p:nvPr/>
          </p:nvSpPr>
          <p:spPr>
            <a:xfrm>
              <a:off x="7638838" y="2042052"/>
              <a:ext cx="406494" cy="215950"/>
            </a:xfrm>
            <a:custGeom>
              <a:avLst/>
              <a:gdLst>
                <a:gd name="connsiteX0" fmla="*/ 341328 w 406494"/>
                <a:gd name="connsiteY0" fmla="*/ 215696 h 215950"/>
                <a:gd name="connsiteX1" fmla="*/ 68977 w 406494"/>
                <a:gd name="connsiteY1" fmla="*/ 215696 h 215950"/>
                <a:gd name="connsiteX2" fmla="*/ 9527 w 406494"/>
                <a:gd name="connsiteY2" fmla="*/ 156246 h 215950"/>
                <a:gd name="connsiteX3" fmla="*/ 9527 w 406494"/>
                <a:gd name="connsiteY3" fmla="*/ 156119 h 215950"/>
                <a:gd name="connsiteX4" fmla="*/ 9527 w 406494"/>
                <a:gd name="connsiteY4" fmla="*/ 69104 h 215950"/>
                <a:gd name="connsiteX5" fmla="*/ 68851 w 406494"/>
                <a:gd name="connsiteY5" fmla="*/ 9527 h 215950"/>
                <a:gd name="connsiteX6" fmla="*/ 68977 w 406494"/>
                <a:gd name="connsiteY6" fmla="*/ 9527 h 215950"/>
                <a:gd name="connsiteX7" fmla="*/ 341328 w 406494"/>
                <a:gd name="connsiteY7" fmla="*/ 9527 h 215950"/>
                <a:gd name="connsiteX8" fmla="*/ 400778 w 406494"/>
                <a:gd name="connsiteY8" fmla="*/ 69104 h 215950"/>
                <a:gd name="connsiteX9" fmla="*/ 400778 w 406494"/>
                <a:gd name="connsiteY9" fmla="*/ 156119 h 215950"/>
                <a:gd name="connsiteX10" fmla="*/ 341328 w 406494"/>
                <a:gd name="connsiteY10" fmla="*/ 215696 h 2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494" h="215950">
                  <a:moveTo>
                    <a:pt x="341328" y="215696"/>
                  </a:moveTo>
                  <a:lnTo>
                    <a:pt x="68977" y="215696"/>
                  </a:lnTo>
                  <a:cubicBezTo>
                    <a:pt x="36140" y="215696"/>
                    <a:pt x="9527" y="189083"/>
                    <a:pt x="9527" y="156246"/>
                  </a:cubicBezTo>
                  <a:cubicBezTo>
                    <a:pt x="9527" y="156208"/>
                    <a:pt x="9527" y="156157"/>
                    <a:pt x="9527" y="156119"/>
                  </a:cubicBezTo>
                  <a:lnTo>
                    <a:pt x="9527" y="69104"/>
                  </a:lnTo>
                  <a:cubicBezTo>
                    <a:pt x="9451" y="36267"/>
                    <a:pt x="36013" y="9597"/>
                    <a:pt x="68851" y="9527"/>
                  </a:cubicBezTo>
                  <a:cubicBezTo>
                    <a:pt x="68889" y="9527"/>
                    <a:pt x="68939" y="9527"/>
                    <a:pt x="68977" y="9527"/>
                  </a:cubicBezTo>
                  <a:lnTo>
                    <a:pt x="341328" y="9527"/>
                  </a:lnTo>
                  <a:cubicBezTo>
                    <a:pt x="374178" y="9597"/>
                    <a:pt x="400778" y="36254"/>
                    <a:pt x="400778" y="69104"/>
                  </a:cubicBezTo>
                  <a:lnTo>
                    <a:pt x="400778" y="156119"/>
                  </a:lnTo>
                  <a:cubicBezTo>
                    <a:pt x="400778" y="188969"/>
                    <a:pt x="374178" y="215620"/>
                    <a:pt x="341328" y="215696"/>
                  </a:cubicBezTo>
                </a:path>
              </a:pathLst>
            </a:custGeom>
            <a:solidFill>
              <a:schemeClr val="bg1"/>
            </a:solidFill>
            <a:ln w="9525" cap="flat">
              <a:noFill/>
              <a:prstDash val="solid"/>
              <a:miter/>
            </a:ln>
          </p:spPr>
          <p:txBody>
            <a:bodyPr rtlCol="0" anchor="ctr"/>
            <a:lstStyle/>
            <a:p>
              <a:endParaRPr lang="nb-NO"/>
            </a:p>
          </p:txBody>
        </p:sp>
        <p:sp>
          <p:nvSpPr>
            <p:cNvPr id="270" name="Frihåndsform: figur 269">
              <a:extLst>
                <a:ext uri="{FF2B5EF4-FFF2-40B4-BE49-F238E27FC236}">
                  <a16:creationId xmlns:a16="http://schemas.microsoft.com/office/drawing/2014/main" id="{40808B4C-A165-4DA6-81FA-49ABFA426AE8}"/>
                </a:ext>
              </a:extLst>
            </p:cNvPr>
            <p:cNvSpPr/>
            <p:nvPr/>
          </p:nvSpPr>
          <p:spPr>
            <a:xfrm>
              <a:off x="7702734" y="2115094"/>
              <a:ext cx="76218" cy="76218"/>
            </a:xfrm>
            <a:custGeom>
              <a:avLst/>
              <a:gdLst>
                <a:gd name="connsiteX0" fmla="*/ 39633 w 76217"/>
                <a:gd name="connsiteY0" fmla="*/ 69485 h 76217"/>
                <a:gd name="connsiteX1" fmla="*/ 9527 w 76217"/>
                <a:gd name="connsiteY1" fmla="*/ 39633 h 76217"/>
                <a:gd name="connsiteX2" fmla="*/ 39379 w 76217"/>
                <a:gd name="connsiteY2" fmla="*/ 9527 h 76217"/>
                <a:gd name="connsiteX3" fmla="*/ 69485 w 76217"/>
                <a:gd name="connsiteY3" fmla="*/ 39379 h 76217"/>
                <a:gd name="connsiteX4" fmla="*/ 69485 w 76217"/>
                <a:gd name="connsiteY4" fmla="*/ 39633 h 76217"/>
                <a:gd name="connsiteX5" fmla="*/ 39633 w 76217"/>
                <a:gd name="connsiteY5" fmla="*/ 69485 h 7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17" h="76217">
                  <a:moveTo>
                    <a:pt x="39633" y="69485"/>
                  </a:moveTo>
                  <a:cubicBezTo>
                    <a:pt x="23082" y="69562"/>
                    <a:pt x="9603" y="56185"/>
                    <a:pt x="9527" y="39633"/>
                  </a:cubicBezTo>
                  <a:cubicBezTo>
                    <a:pt x="9464" y="23081"/>
                    <a:pt x="22827" y="9604"/>
                    <a:pt x="39379" y="9527"/>
                  </a:cubicBezTo>
                  <a:cubicBezTo>
                    <a:pt x="55931" y="9464"/>
                    <a:pt x="69409" y="22827"/>
                    <a:pt x="69485" y="39379"/>
                  </a:cubicBezTo>
                  <a:cubicBezTo>
                    <a:pt x="69485" y="39468"/>
                    <a:pt x="69485" y="39544"/>
                    <a:pt x="69485" y="39633"/>
                  </a:cubicBezTo>
                  <a:cubicBezTo>
                    <a:pt x="69485" y="56122"/>
                    <a:pt x="56121" y="69485"/>
                    <a:pt x="39633" y="69485"/>
                  </a:cubicBezTo>
                </a:path>
              </a:pathLst>
            </a:custGeom>
            <a:solidFill>
              <a:schemeClr val="bg2"/>
            </a:solidFill>
            <a:ln w="9525" cap="flat">
              <a:noFill/>
              <a:prstDash val="solid"/>
              <a:miter/>
            </a:ln>
          </p:spPr>
          <p:txBody>
            <a:bodyPr rtlCol="0" anchor="ctr"/>
            <a:lstStyle/>
            <a:p>
              <a:endParaRPr lang="nb-NO"/>
            </a:p>
          </p:txBody>
        </p:sp>
        <p:sp>
          <p:nvSpPr>
            <p:cNvPr id="271" name="Frihåndsform: figur 270">
              <a:extLst>
                <a:ext uri="{FF2B5EF4-FFF2-40B4-BE49-F238E27FC236}">
                  <a16:creationId xmlns:a16="http://schemas.microsoft.com/office/drawing/2014/main" id="{671A571B-84B2-4F36-B5B9-58DE33AC8047}"/>
                </a:ext>
              </a:extLst>
            </p:cNvPr>
            <p:cNvSpPr/>
            <p:nvPr/>
          </p:nvSpPr>
          <p:spPr>
            <a:xfrm>
              <a:off x="7896962" y="2115094"/>
              <a:ext cx="76218" cy="76218"/>
            </a:xfrm>
            <a:custGeom>
              <a:avLst/>
              <a:gdLst>
                <a:gd name="connsiteX0" fmla="*/ 39633 w 76217"/>
                <a:gd name="connsiteY0" fmla="*/ 69485 h 76217"/>
                <a:gd name="connsiteX1" fmla="*/ 9527 w 76217"/>
                <a:gd name="connsiteY1" fmla="*/ 39633 h 76217"/>
                <a:gd name="connsiteX2" fmla="*/ 39380 w 76217"/>
                <a:gd name="connsiteY2" fmla="*/ 9527 h 76217"/>
                <a:gd name="connsiteX3" fmla="*/ 69486 w 76217"/>
                <a:gd name="connsiteY3" fmla="*/ 39379 h 76217"/>
                <a:gd name="connsiteX4" fmla="*/ 69486 w 76217"/>
                <a:gd name="connsiteY4" fmla="*/ 39633 h 76217"/>
                <a:gd name="connsiteX5" fmla="*/ 39633 w 76217"/>
                <a:gd name="connsiteY5" fmla="*/ 69485 h 7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17" h="76217">
                  <a:moveTo>
                    <a:pt x="39633" y="69485"/>
                  </a:moveTo>
                  <a:cubicBezTo>
                    <a:pt x="23082" y="69562"/>
                    <a:pt x="9603" y="56185"/>
                    <a:pt x="9527" y="39633"/>
                  </a:cubicBezTo>
                  <a:cubicBezTo>
                    <a:pt x="9464" y="23081"/>
                    <a:pt x="22827" y="9604"/>
                    <a:pt x="39380" y="9527"/>
                  </a:cubicBezTo>
                  <a:cubicBezTo>
                    <a:pt x="55931" y="9464"/>
                    <a:pt x="69409" y="22827"/>
                    <a:pt x="69486" y="39379"/>
                  </a:cubicBezTo>
                  <a:cubicBezTo>
                    <a:pt x="69486" y="39468"/>
                    <a:pt x="69486" y="39544"/>
                    <a:pt x="69486" y="39633"/>
                  </a:cubicBezTo>
                  <a:cubicBezTo>
                    <a:pt x="69486" y="56122"/>
                    <a:pt x="56122" y="69485"/>
                    <a:pt x="39633" y="69485"/>
                  </a:cubicBezTo>
                </a:path>
              </a:pathLst>
            </a:custGeom>
            <a:solidFill>
              <a:schemeClr val="bg2"/>
            </a:solidFill>
            <a:ln w="9525" cap="flat">
              <a:noFill/>
              <a:prstDash val="solid"/>
              <a:miter/>
            </a:ln>
          </p:spPr>
          <p:txBody>
            <a:bodyPr rtlCol="0" anchor="ctr"/>
            <a:lstStyle/>
            <a:p>
              <a:endParaRPr lang="nb-NO"/>
            </a:p>
          </p:txBody>
        </p:sp>
        <p:sp>
          <p:nvSpPr>
            <p:cNvPr id="272" name="Frihåndsform: figur 271">
              <a:extLst>
                <a:ext uri="{FF2B5EF4-FFF2-40B4-BE49-F238E27FC236}">
                  <a16:creationId xmlns:a16="http://schemas.microsoft.com/office/drawing/2014/main" id="{F3A7CD22-DF03-4DF9-8023-C7A55488DE6C}"/>
                </a:ext>
              </a:extLst>
            </p:cNvPr>
            <p:cNvSpPr/>
            <p:nvPr/>
          </p:nvSpPr>
          <p:spPr>
            <a:xfrm>
              <a:off x="7825826" y="1868149"/>
              <a:ext cx="25406" cy="76218"/>
            </a:xfrm>
            <a:custGeom>
              <a:avLst/>
              <a:gdLst>
                <a:gd name="connsiteX0" fmla="*/ 9527 w 25405"/>
                <a:gd name="connsiteY0" fmla="*/ 9527 h 76217"/>
                <a:gd name="connsiteX1" fmla="*/ 26803 w 25405"/>
                <a:gd name="connsiteY1" fmla="*/ 9527 h 76217"/>
                <a:gd name="connsiteX2" fmla="*/ 26803 w 25405"/>
                <a:gd name="connsiteY2" fmla="*/ 70755 h 76217"/>
                <a:gd name="connsiteX3" fmla="*/ 9527 w 25405"/>
                <a:gd name="connsiteY3" fmla="*/ 70755 h 76217"/>
              </a:gdLst>
              <a:ahLst/>
              <a:cxnLst>
                <a:cxn ang="0">
                  <a:pos x="connsiteX0" y="connsiteY0"/>
                </a:cxn>
                <a:cxn ang="0">
                  <a:pos x="connsiteX1" y="connsiteY1"/>
                </a:cxn>
                <a:cxn ang="0">
                  <a:pos x="connsiteX2" y="connsiteY2"/>
                </a:cxn>
                <a:cxn ang="0">
                  <a:pos x="connsiteX3" y="connsiteY3"/>
                </a:cxn>
              </a:cxnLst>
              <a:rect l="l" t="t" r="r" b="b"/>
              <a:pathLst>
                <a:path w="25405" h="76217">
                  <a:moveTo>
                    <a:pt x="9527" y="9527"/>
                  </a:moveTo>
                  <a:lnTo>
                    <a:pt x="26803" y="9527"/>
                  </a:lnTo>
                  <a:lnTo>
                    <a:pt x="26803" y="70755"/>
                  </a:lnTo>
                  <a:lnTo>
                    <a:pt x="9527" y="70755"/>
                  </a:lnTo>
                  <a:close/>
                </a:path>
              </a:pathLst>
            </a:custGeom>
            <a:solidFill>
              <a:schemeClr val="bg2"/>
            </a:solidFill>
            <a:ln w="9525" cap="flat">
              <a:noFill/>
              <a:prstDash val="solid"/>
              <a:miter/>
            </a:ln>
          </p:spPr>
          <p:txBody>
            <a:bodyPr rtlCol="0" anchor="ctr"/>
            <a:lstStyle/>
            <a:p>
              <a:endParaRPr lang="nb-NO"/>
            </a:p>
          </p:txBody>
        </p:sp>
        <p:sp>
          <p:nvSpPr>
            <p:cNvPr id="273" name="Frihåndsform: figur 272">
              <a:extLst>
                <a:ext uri="{FF2B5EF4-FFF2-40B4-BE49-F238E27FC236}">
                  <a16:creationId xmlns:a16="http://schemas.microsoft.com/office/drawing/2014/main" id="{A7892317-2711-4270-A2F2-6A75972B8914}"/>
                </a:ext>
              </a:extLst>
            </p:cNvPr>
            <p:cNvSpPr/>
            <p:nvPr/>
          </p:nvSpPr>
          <p:spPr>
            <a:xfrm>
              <a:off x="7801055" y="1807937"/>
              <a:ext cx="76218" cy="76218"/>
            </a:xfrm>
            <a:custGeom>
              <a:avLst/>
              <a:gdLst>
                <a:gd name="connsiteX0" fmla="*/ 76345 w 76217"/>
                <a:gd name="connsiteY0" fmla="*/ 42936 h 76217"/>
                <a:gd name="connsiteX1" fmla="*/ 42936 w 76217"/>
                <a:gd name="connsiteY1" fmla="*/ 76345 h 76217"/>
                <a:gd name="connsiteX2" fmla="*/ 9527 w 76217"/>
                <a:gd name="connsiteY2" fmla="*/ 42936 h 76217"/>
                <a:gd name="connsiteX3" fmla="*/ 42936 w 76217"/>
                <a:gd name="connsiteY3" fmla="*/ 9527 h 76217"/>
                <a:gd name="connsiteX4" fmla="*/ 76345 w 76217"/>
                <a:gd name="connsiteY4" fmla="*/ 42936 h 7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17" h="76217">
                  <a:moveTo>
                    <a:pt x="76345" y="42936"/>
                  </a:moveTo>
                  <a:cubicBezTo>
                    <a:pt x="76345" y="61387"/>
                    <a:pt x="61393" y="76345"/>
                    <a:pt x="42936" y="76345"/>
                  </a:cubicBezTo>
                  <a:cubicBezTo>
                    <a:pt x="24479" y="76345"/>
                    <a:pt x="9527" y="61387"/>
                    <a:pt x="9527" y="42936"/>
                  </a:cubicBezTo>
                  <a:cubicBezTo>
                    <a:pt x="9527" y="24485"/>
                    <a:pt x="24479" y="9527"/>
                    <a:pt x="42936" y="9527"/>
                  </a:cubicBezTo>
                  <a:cubicBezTo>
                    <a:pt x="61393" y="9527"/>
                    <a:pt x="76345" y="24485"/>
                    <a:pt x="76345" y="42936"/>
                  </a:cubicBezTo>
                </a:path>
              </a:pathLst>
            </a:custGeom>
            <a:solidFill>
              <a:schemeClr val="bg2"/>
            </a:solidFill>
            <a:ln w="9525" cap="flat">
              <a:noFill/>
              <a:prstDash val="solid"/>
              <a:miter/>
            </a:ln>
          </p:spPr>
          <p:txBody>
            <a:bodyPr rtlCol="0" anchor="ctr"/>
            <a:lstStyle/>
            <a:p>
              <a:endParaRPr lang="nb-NO"/>
            </a:p>
          </p:txBody>
        </p:sp>
        <p:sp>
          <p:nvSpPr>
            <p:cNvPr id="274" name="Frihåndsform: figur 273">
              <a:extLst>
                <a:ext uri="{FF2B5EF4-FFF2-40B4-BE49-F238E27FC236}">
                  <a16:creationId xmlns:a16="http://schemas.microsoft.com/office/drawing/2014/main" id="{7860F9BF-5F03-452B-AEF3-30B55DDB6A39}"/>
                </a:ext>
              </a:extLst>
            </p:cNvPr>
            <p:cNvSpPr/>
            <p:nvPr/>
          </p:nvSpPr>
          <p:spPr>
            <a:xfrm>
              <a:off x="7593235" y="2410438"/>
              <a:ext cx="482712" cy="317574"/>
            </a:xfrm>
            <a:custGeom>
              <a:avLst/>
              <a:gdLst>
                <a:gd name="connsiteX0" fmla="*/ 483474 w 482711"/>
                <a:gd name="connsiteY0" fmla="*/ 269175 h 317573"/>
                <a:gd name="connsiteX1" fmla="*/ 483474 w 482711"/>
                <a:gd name="connsiteY1" fmla="*/ 174665 h 317573"/>
                <a:gd name="connsiteX2" fmla="*/ 313127 w 482711"/>
                <a:gd name="connsiteY2" fmla="*/ 9527 h 317573"/>
                <a:gd name="connsiteX3" fmla="*/ 180001 w 482711"/>
                <a:gd name="connsiteY3" fmla="*/ 9527 h 317573"/>
                <a:gd name="connsiteX4" fmla="*/ 9527 w 482711"/>
                <a:gd name="connsiteY4" fmla="*/ 174665 h 317573"/>
                <a:gd name="connsiteX5" fmla="*/ 9527 w 482711"/>
                <a:gd name="connsiteY5" fmla="*/ 269175 h 317573"/>
                <a:gd name="connsiteX6" fmla="*/ 40776 w 482711"/>
                <a:gd name="connsiteY6" fmla="*/ 316430 h 317573"/>
                <a:gd name="connsiteX7" fmla="*/ 452352 w 482711"/>
                <a:gd name="connsiteY7" fmla="*/ 316430 h 317573"/>
                <a:gd name="connsiteX8" fmla="*/ 483982 w 482711"/>
                <a:gd name="connsiteY8" fmla="*/ 269175 h 31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1" h="317573">
                  <a:moveTo>
                    <a:pt x="483474" y="269175"/>
                  </a:moveTo>
                  <a:lnTo>
                    <a:pt x="483474" y="174665"/>
                  </a:lnTo>
                  <a:cubicBezTo>
                    <a:pt x="478761" y="83471"/>
                    <a:pt x="404423" y="11407"/>
                    <a:pt x="313127" y="9527"/>
                  </a:cubicBezTo>
                  <a:lnTo>
                    <a:pt x="180001" y="9527"/>
                  </a:lnTo>
                  <a:cubicBezTo>
                    <a:pt x="88628" y="11280"/>
                    <a:pt x="14176" y="83395"/>
                    <a:pt x="9527" y="174665"/>
                  </a:cubicBezTo>
                  <a:lnTo>
                    <a:pt x="9527" y="269175"/>
                  </a:lnTo>
                  <a:cubicBezTo>
                    <a:pt x="9527" y="294581"/>
                    <a:pt x="23373" y="316430"/>
                    <a:pt x="40776" y="316430"/>
                  </a:cubicBezTo>
                  <a:lnTo>
                    <a:pt x="452352" y="316430"/>
                  </a:lnTo>
                  <a:cubicBezTo>
                    <a:pt x="469755" y="316430"/>
                    <a:pt x="483982" y="295217"/>
                    <a:pt x="483982" y="269175"/>
                  </a:cubicBezTo>
                </a:path>
              </a:pathLst>
            </a:custGeom>
            <a:solidFill>
              <a:schemeClr val="bg2"/>
            </a:solidFill>
            <a:ln w="9525" cap="flat">
              <a:noFill/>
              <a:prstDash val="solid"/>
              <a:miter/>
            </a:ln>
          </p:spPr>
          <p:txBody>
            <a:bodyPr rtlCol="0" anchor="ctr"/>
            <a:lstStyle/>
            <a:p>
              <a:endParaRPr lang="nb-NO"/>
            </a:p>
          </p:txBody>
        </p:sp>
        <p:sp>
          <p:nvSpPr>
            <p:cNvPr id="275" name="TekstSylinder 274">
              <a:extLst>
                <a:ext uri="{FF2B5EF4-FFF2-40B4-BE49-F238E27FC236}">
                  <a16:creationId xmlns:a16="http://schemas.microsoft.com/office/drawing/2014/main" id="{4133A5DD-A087-48E7-9B75-40B7D90608B9}"/>
                </a:ext>
              </a:extLst>
            </p:cNvPr>
            <p:cNvSpPr txBox="1"/>
            <p:nvPr/>
          </p:nvSpPr>
          <p:spPr>
            <a:xfrm>
              <a:off x="724427" y="2745154"/>
              <a:ext cx="788645" cy="292388"/>
            </a:xfrm>
            <a:prstGeom prst="rect">
              <a:avLst/>
            </a:prstGeom>
            <a:noFill/>
          </p:spPr>
          <p:txBody>
            <a:bodyPr wrap="square" rtlCol="0">
              <a:spAutoFit/>
            </a:bodyPr>
            <a:lstStyle/>
            <a:p>
              <a:pPr algn="ctr"/>
              <a:r>
                <a:rPr lang="nb-NO" sz="1300">
                  <a:solidFill>
                    <a:schemeClr val="tx1"/>
                  </a:solidFill>
                </a:rPr>
                <a:t>Tekst</a:t>
              </a:r>
            </a:p>
          </p:txBody>
        </p:sp>
        <p:sp>
          <p:nvSpPr>
            <p:cNvPr id="276" name="TekstSylinder 275">
              <a:extLst>
                <a:ext uri="{FF2B5EF4-FFF2-40B4-BE49-F238E27FC236}">
                  <a16:creationId xmlns:a16="http://schemas.microsoft.com/office/drawing/2014/main" id="{BEBC5CE8-0B7E-4158-9FF0-CB031C2A58D5}"/>
                </a:ext>
              </a:extLst>
            </p:cNvPr>
            <p:cNvSpPr txBox="1"/>
            <p:nvPr/>
          </p:nvSpPr>
          <p:spPr>
            <a:xfrm>
              <a:off x="1800727" y="2748426"/>
              <a:ext cx="788645" cy="292388"/>
            </a:xfrm>
            <a:prstGeom prst="rect">
              <a:avLst/>
            </a:prstGeom>
            <a:noFill/>
          </p:spPr>
          <p:txBody>
            <a:bodyPr wrap="square" rtlCol="0">
              <a:spAutoFit/>
            </a:bodyPr>
            <a:lstStyle/>
            <a:p>
              <a:pPr algn="ctr"/>
              <a:r>
                <a:rPr lang="nb-NO" sz="1300">
                  <a:solidFill>
                    <a:schemeClr val="tx1"/>
                  </a:solidFill>
                </a:rPr>
                <a:t>Tekst</a:t>
              </a:r>
            </a:p>
          </p:txBody>
        </p:sp>
        <p:sp>
          <p:nvSpPr>
            <p:cNvPr id="277" name="TekstSylinder 276">
              <a:extLst>
                <a:ext uri="{FF2B5EF4-FFF2-40B4-BE49-F238E27FC236}">
                  <a16:creationId xmlns:a16="http://schemas.microsoft.com/office/drawing/2014/main" id="{49DDEADA-6455-4FEC-A408-CAB03F137023}"/>
                </a:ext>
              </a:extLst>
            </p:cNvPr>
            <p:cNvSpPr txBox="1"/>
            <p:nvPr/>
          </p:nvSpPr>
          <p:spPr>
            <a:xfrm>
              <a:off x="2877027" y="2751698"/>
              <a:ext cx="788645" cy="292388"/>
            </a:xfrm>
            <a:prstGeom prst="rect">
              <a:avLst/>
            </a:prstGeom>
            <a:noFill/>
          </p:spPr>
          <p:txBody>
            <a:bodyPr wrap="square" rtlCol="0">
              <a:spAutoFit/>
            </a:bodyPr>
            <a:lstStyle/>
            <a:p>
              <a:pPr algn="ctr"/>
              <a:r>
                <a:rPr lang="nb-NO" sz="1300">
                  <a:solidFill>
                    <a:schemeClr val="tx1"/>
                  </a:solidFill>
                </a:rPr>
                <a:t>Tekst</a:t>
              </a:r>
            </a:p>
          </p:txBody>
        </p:sp>
        <p:sp>
          <p:nvSpPr>
            <p:cNvPr id="278" name="TekstSylinder 277">
              <a:extLst>
                <a:ext uri="{FF2B5EF4-FFF2-40B4-BE49-F238E27FC236}">
                  <a16:creationId xmlns:a16="http://schemas.microsoft.com/office/drawing/2014/main" id="{0650EBC1-8FBF-4A29-9423-83CB7498B7AA}"/>
                </a:ext>
              </a:extLst>
            </p:cNvPr>
            <p:cNvSpPr txBox="1"/>
            <p:nvPr/>
          </p:nvSpPr>
          <p:spPr>
            <a:xfrm>
              <a:off x="3953327" y="2754970"/>
              <a:ext cx="788645" cy="292388"/>
            </a:xfrm>
            <a:prstGeom prst="rect">
              <a:avLst/>
            </a:prstGeom>
            <a:noFill/>
          </p:spPr>
          <p:txBody>
            <a:bodyPr wrap="square" rtlCol="0">
              <a:spAutoFit/>
            </a:bodyPr>
            <a:lstStyle/>
            <a:p>
              <a:pPr algn="ctr"/>
              <a:r>
                <a:rPr lang="nb-NO" sz="1300">
                  <a:solidFill>
                    <a:schemeClr val="tx1"/>
                  </a:solidFill>
                </a:rPr>
                <a:t>Tekst</a:t>
              </a:r>
            </a:p>
          </p:txBody>
        </p:sp>
        <p:sp>
          <p:nvSpPr>
            <p:cNvPr id="279" name="TekstSylinder 278">
              <a:extLst>
                <a:ext uri="{FF2B5EF4-FFF2-40B4-BE49-F238E27FC236}">
                  <a16:creationId xmlns:a16="http://schemas.microsoft.com/office/drawing/2014/main" id="{95A00D52-827F-4E1B-B8D9-F050AC924C8E}"/>
                </a:ext>
              </a:extLst>
            </p:cNvPr>
            <p:cNvSpPr txBox="1"/>
            <p:nvPr/>
          </p:nvSpPr>
          <p:spPr>
            <a:xfrm>
              <a:off x="5029627" y="2758242"/>
              <a:ext cx="788645" cy="292388"/>
            </a:xfrm>
            <a:prstGeom prst="rect">
              <a:avLst/>
            </a:prstGeom>
            <a:noFill/>
          </p:spPr>
          <p:txBody>
            <a:bodyPr wrap="square" rtlCol="0">
              <a:spAutoFit/>
            </a:bodyPr>
            <a:lstStyle/>
            <a:p>
              <a:pPr algn="ctr"/>
              <a:r>
                <a:rPr lang="nb-NO" sz="1300">
                  <a:solidFill>
                    <a:schemeClr val="tx1"/>
                  </a:solidFill>
                </a:rPr>
                <a:t>Tekst</a:t>
              </a:r>
            </a:p>
          </p:txBody>
        </p:sp>
        <p:sp>
          <p:nvSpPr>
            <p:cNvPr id="280" name="TekstSylinder 279">
              <a:extLst>
                <a:ext uri="{FF2B5EF4-FFF2-40B4-BE49-F238E27FC236}">
                  <a16:creationId xmlns:a16="http://schemas.microsoft.com/office/drawing/2014/main" id="{22DE26BA-B703-4B95-B243-27C2E9DE1323}"/>
                </a:ext>
              </a:extLst>
            </p:cNvPr>
            <p:cNvSpPr txBox="1"/>
            <p:nvPr/>
          </p:nvSpPr>
          <p:spPr>
            <a:xfrm>
              <a:off x="6105927" y="2761514"/>
              <a:ext cx="788645" cy="292388"/>
            </a:xfrm>
            <a:prstGeom prst="rect">
              <a:avLst/>
            </a:prstGeom>
            <a:noFill/>
          </p:spPr>
          <p:txBody>
            <a:bodyPr wrap="square" rtlCol="0">
              <a:spAutoFit/>
            </a:bodyPr>
            <a:lstStyle/>
            <a:p>
              <a:pPr algn="ctr"/>
              <a:r>
                <a:rPr lang="nb-NO" sz="1300">
                  <a:solidFill>
                    <a:schemeClr val="tx1"/>
                  </a:solidFill>
                </a:rPr>
                <a:t>Tekst</a:t>
              </a:r>
            </a:p>
          </p:txBody>
        </p:sp>
        <p:pic>
          <p:nvPicPr>
            <p:cNvPr id="281" name="Grafikk 280">
              <a:extLst>
                <a:ext uri="{FF2B5EF4-FFF2-40B4-BE49-F238E27FC236}">
                  <a16:creationId xmlns:a16="http://schemas.microsoft.com/office/drawing/2014/main" id="{A2E26658-4C4D-41E6-876F-A71D8C41FC5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070008" y="2210346"/>
              <a:ext cx="180975" cy="419100"/>
            </a:xfrm>
            <a:prstGeom prst="rect">
              <a:avLst/>
            </a:prstGeom>
          </p:spPr>
        </p:pic>
      </p:grpSp>
      <p:grpSp>
        <p:nvGrpSpPr>
          <p:cNvPr id="120" name="i42" hidden="1">
            <a:extLst>
              <a:ext uri="{FF2B5EF4-FFF2-40B4-BE49-F238E27FC236}">
                <a16:creationId xmlns:a16="http://schemas.microsoft.com/office/drawing/2014/main" id="{54395D21-E372-4C2A-B758-AEF347F12FE6}"/>
              </a:ext>
            </a:extLst>
          </p:cNvPr>
          <p:cNvGrpSpPr>
            <a:grpSpLocks noChangeAspect="1"/>
          </p:cNvGrpSpPr>
          <p:nvPr userDrawn="1"/>
        </p:nvGrpSpPr>
        <p:grpSpPr>
          <a:xfrm>
            <a:off x="2374649" y="1169798"/>
            <a:ext cx="4394702" cy="2805493"/>
            <a:chOff x="5278218" y="568179"/>
            <a:chExt cx="4394702" cy="2805493"/>
          </a:xfrm>
        </p:grpSpPr>
        <p:sp>
          <p:nvSpPr>
            <p:cNvPr id="121" name="Frihåndsform: figur 120">
              <a:extLst>
                <a:ext uri="{FF2B5EF4-FFF2-40B4-BE49-F238E27FC236}">
                  <a16:creationId xmlns:a16="http://schemas.microsoft.com/office/drawing/2014/main" id="{5661804E-6949-4C23-9A75-642BF972D037}"/>
                </a:ext>
              </a:extLst>
            </p:cNvPr>
            <p:cNvSpPr/>
            <p:nvPr/>
          </p:nvSpPr>
          <p:spPr>
            <a:xfrm>
              <a:off x="5278218" y="2429233"/>
              <a:ext cx="931676" cy="931676"/>
            </a:xfrm>
            <a:custGeom>
              <a:avLst/>
              <a:gdLst>
                <a:gd name="connsiteX0" fmla="*/ 66157 w 931675"/>
                <a:gd name="connsiteY0" fmla="*/ 13064 h 931675"/>
                <a:gd name="connsiteX1" fmla="*/ 12809 w 931675"/>
                <a:gd name="connsiteY1" fmla="*/ 66157 h 931675"/>
                <a:gd name="connsiteX2" fmla="*/ 12809 w 931675"/>
                <a:gd name="connsiteY2" fmla="*/ 878119 h 931675"/>
                <a:gd name="connsiteX3" fmla="*/ 66157 w 931675"/>
                <a:gd name="connsiteY3" fmla="*/ 931467 h 931675"/>
                <a:gd name="connsiteX4" fmla="*/ 878119 w 931675"/>
                <a:gd name="connsiteY4" fmla="*/ 931467 h 931675"/>
                <a:gd name="connsiteX5" fmla="*/ 931467 w 931675"/>
                <a:gd name="connsiteY5" fmla="*/ 878119 h 931675"/>
                <a:gd name="connsiteX6" fmla="*/ 931467 w 931675"/>
                <a:gd name="connsiteY6" fmla="*/ 66157 h 931675"/>
                <a:gd name="connsiteX7" fmla="*/ 878119 w 931675"/>
                <a:gd name="connsiteY7" fmla="*/ 12809 h 93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675" h="931675">
                  <a:moveTo>
                    <a:pt x="66157" y="13064"/>
                  </a:moveTo>
                  <a:cubicBezTo>
                    <a:pt x="66157" y="13064"/>
                    <a:pt x="12809" y="13064"/>
                    <a:pt x="12809" y="66157"/>
                  </a:cubicBezTo>
                  <a:lnTo>
                    <a:pt x="12809" y="878119"/>
                  </a:lnTo>
                  <a:cubicBezTo>
                    <a:pt x="12809" y="878119"/>
                    <a:pt x="12809" y="931467"/>
                    <a:pt x="66157" y="931467"/>
                  </a:cubicBezTo>
                  <a:lnTo>
                    <a:pt x="878119" y="931467"/>
                  </a:lnTo>
                  <a:cubicBezTo>
                    <a:pt x="878119" y="931467"/>
                    <a:pt x="931467" y="931467"/>
                    <a:pt x="931467" y="878119"/>
                  </a:cubicBezTo>
                  <a:lnTo>
                    <a:pt x="931467" y="66157"/>
                  </a:lnTo>
                  <a:cubicBezTo>
                    <a:pt x="931467" y="66157"/>
                    <a:pt x="931467" y="12809"/>
                    <a:pt x="878119" y="12809"/>
                  </a:cubicBezTo>
                  <a:close/>
                </a:path>
              </a:pathLst>
            </a:custGeom>
            <a:solidFill>
              <a:schemeClr val="bg2"/>
            </a:solidFill>
            <a:ln w="12746" cap="flat">
              <a:noFill/>
              <a:prstDash val="solid"/>
              <a:miter/>
            </a:ln>
          </p:spPr>
          <p:txBody>
            <a:bodyPr rtlCol="0" anchor="ctr"/>
            <a:lstStyle/>
            <a:p>
              <a:pPr algn="ctr"/>
              <a:r>
                <a:rPr lang="nb-NO" sz="3300">
                  <a:solidFill>
                    <a:schemeClr val="lt1"/>
                  </a:solidFill>
                </a:rPr>
                <a:t>A</a:t>
              </a:r>
            </a:p>
          </p:txBody>
        </p:sp>
        <p:sp>
          <p:nvSpPr>
            <p:cNvPr id="122" name="Frihåndsform: figur 121">
              <a:extLst>
                <a:ext uri="{FF2B5EF4-FFF2-40B4-BE49-F238E27FC236}">
                  <a16:creationId xmlns:a16="http://schemas.microsoft.com/office/drawing/2014/main" id="{E3C040D5-3BC7-43E1-82A6-94F769417BAB}"/>
                </a:ext>
              </a:extLst>
            </p:cNvPr>
            <p:cNvSpPr/>
            <p:nvPr/>
          </p:nvSpPr>
          <p:spPr>
            <a:xfrm>
              <a:off x="6951533" y="2429233"/>
              <a:ext cx="944438" cy="944439"/>
            </a:xfrm>
            <a:custGeom>
              <a:avLst/>
              <a:gdLst>
                <a:gd name="connsiteX0" fmla="*/ 472266 w 944438"/>
                <a:gd name="connsiteY0" fmla="*/ 931722 h 944438"/>
                <a:gd name="connsiteX1" fmla="*/ 931722 w 944438"/>
                <a:gd name="connsiteY1" fmla="*/ 472266 h 944438"/>
                <a:gd name="connsiteX2" fmla="*/ 472266 w 944438"/>
                <a:gd name="connsiteY2" fmla="*/ 12809 h 944438"/>
                <a:gd name="connsiteX3" fmla="*/ 12809 w 944438"/>
                <a:gd name="connsiteY3" fmla="*/ 472266 h 944438"/>
                <a:gd name="connsiteX4" fmla="*/ 472266 w 944438"/>
                <a:gd name="connsiteY4" fmla="*/ 931722 h 94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438" h="944438">
                  <a:moveTo>
                    <a:pt x="472266" y="931722"/>
                  </a:moveTo>
                  <a:cubicBezTo>
                    <a:pt x="726013" y="931722"/>
                    <a:pt x="931722" y="726013"/>
                    <a:pt x="931722" y="472266"/>
                  </a:cubicBezTo>
                  <a:cubicBezTo>
                    <a:pt x="931722" y="218518"/>
                    <a:pt x="726013" y="12809"/>
                    <a:pt x="472266" y="12809"/>
                  </a:cubicBezTo>
                  <a:cubicBezTo>
                    <a:pt x="218518" y="12809"/>
                    <a:pt x="12809" y="218518"/>
                    <a:pt x="12809" y="472266"/>
                  </a:cubicBezTo>
                  <a:cubicBezTo>
                    <a:pt x="12809" y="726013"/>
                    <a:pt x="218518" y="931722"/>
                    <a:pt x="472266" y="931722"/>
                  </a:cubicBezTo>
                </a:path>
              </a:pathLst>
            </a:custGeom>
            <a:solidFill>
              <a:schemeClr val="bg2"/>
            </a:solidFill>
            <a:ln w="12746" cap="flat">
              <a:noFill/>
              <a:prstDash val="solid"/>
              <a:miter/>
            </a:ln>
          </p:spPr>
          <p:txBody>
            <a:bodyPr rtlCol="0" anchor="ctr"/>
            <a:lstStyle/>
            <a:p>
              <a:pPr algn="ctr"/>
              <a:r>
                <a:rPr lang="nb-NO" sz="3300">
                  <a:solidFill>
                    <a:schemeClr val="lt1"/>
                  </a:solidFill>
                </a:rPr>
                <a:t>B</a:t>
              </a:r>
            </a:p>
          </p:txBody>
        </p:sp>
        <p:sp>
          <p:nvSpPr>
            <p:cNvPr id="123" name="Frihåndsform: figur 122">
              <a:extLst>
                <a:ext uri="{FF2B5EF4-FFF2-40B4-BE49-F238E27FC236}">
                  <a16:creationId xmlns:a16="http://schemas.microsoft.com/office/drawing/2014/main" id="{EA320117-BA42-4C10-85F7-A87CB0EC1F8C}"/>
                </a:ext>
              </a:extLst>
            </p:cNvPr>
            <p:cNvSpPr/>
            <p:nvPr/>
          </p:nvSpPr>
          <p:spPr>
            <a:xfrm>
              <a:off x="8498753" y="2425532"/>
              <a:ext cx="1174167" cy="944439"/>
            </a:xfrm>
            <a:custGeom>
              <a:avLst/>
              <a:gdLst>
                <a:gd name="connsiteX0" fmla="*/ 589300 w 1174166"/>
                <a:gd name="connsiteY0" fmla="*/ 12809 h 944438"/>
                <a:gd name="connsiteX1" fmla="*/ 12809 w 1174166"/>
                <a:gd name="connsiteY1" fmla="*/ 935424 h 944438"/>
                <a:gd name="connsiteX2" fmla="*/ 1165663 w 1174166"/>
                <a:gd name="connsiteY2" fmla="*/ 935424 h 944438"/>
                <a:gd name="connsiteX3" fmla="*/ 589300 w 1174166"/>
                <a:gd name="connsiteY3" fmla="*/ 12809 h 944438"/>
              </a:gdLst>
              <a:ahLst/>
              <a:cxnLst>
                <a:cxn ang="0">
                  <a:pos x="connsiteX0" y="connsiteY0"/>
                </a:cxn>
                <a:cxn ang="0">
                  <a:pos x="connsiteX1" y="connsiteY1"/>
                </a:cxn>
                <a:cxn ang="0">
                  <a:pos x="connsiteX2" y="connsiteY2"/>
                </a:cxn>
                <a:cxn ang="0">
                  <a:pos x="connsiteX3" y="connsiteY3"/>
                </a:cxn>
              </a:cxnLst>
              <a:rect l="l" t="t" r="r" b="b"/>
              <a:pathLst>
                <a:path w="1174166" h="944438">
                  <a:moveTo>
                    <a:pt x="589300" y="12809"/>
                  </a:moveTo>
                  <a:lnTo>
                    <a:pt x="12809" y="935424"/>
                  </a:lnTo>
                  <a:lnTo>
                    <a:pt x="1165663" y="935424"/>
                  </a:lnTo>
                  <a:lnTo>
                    <a:pt x="589300" y="12809"/>
                  </a:lnTo>
                  <a:close/>
                </a:path>
              </a:pathLst>
            </a:custGeom>
            <a:solidFill>
              <a:schemeClr val="bg2"/>
            </a:solidFill>
            <a:ln w="12746" cap="flat">
              <a:noFill/>
              <a:prstDash val="solid"/>
              <a:miter/>
            </a:ln>
          </p:spPr>
          <p:txBody>
            <a:bodyPr tIns="288000" rtlCol="0" anchor="ctr"/>
            <a:lstStyle/>
            <a:p>
              <a:pPr algn="ctr"/>
              <a:r>
                <a:rPr lang="nb-NO" sz="3300">
                  <a:solidFill>
                    <a:schemeClr val="lt1"/>
                  </a:solidFill>
                </a:rPr>
                <a:t>C</a:t>
              </a:r>
            </a:p>
          </p:txBody>
        </p:sp>
        <p:sp>
          <p:nvSpPr>
            <p:cNvPr id="124" name="Frihåndsform: figur 123">
              <a:extLst>
                <a:ext uri="{FF2B5EF4-FFF2-40B4-BE49-F238E27FC236}">
                  <a16:creationId xmlns:a16="http://schemas.microsoft.com/office/drawing/2014/main" id="{D4FCE9D2-771C-47C6-9F66-38AA6C101DF1}"/>
                </a:ext>
              </a:extLst>
            </p:cNvPr>
            <p:cNvSpPr/>
            <p:nvPr/>
          </p:nvSpPr>
          <p:spPr>
            <a:xfrm>
              <a:off x="6414097" y="568179"/>
              <a:ext cx="2016504" cy="1084828"/>
            </a:xfrm>
            <a:custGeom>
              <a:avLst/>
              <a:gdLst>
                <a:gd name="connsiteX0" fmla="*/ 76623 w 2016503"/>
                <a:gd name="connsiteY0" fmla="*/ 12809 h 1084828"/>
                <a:gd name="connsiteX1" fmla="*/ 12809 w 2016503"/>
                <a:gd name="connsiteY1" fmla="*/ 76623 h 1084828"/>
                <a:gd name="connsiteX2" fmla="*/ 12809 w 2016503"/>
                <a:gd name="connsiteY2" fmla="*/ 1010341 h 1084828"/>
                <a:gd name="connsiteX3" fmla="*/ 76623 w 2016503"/>
                <a:gd name="connsiteY3" fmla="*/ 1074154 h 1084828"/>
                <a:gd name="connsiteX4" fmla="*/ 1943292 w 2016503"/>
                <a:gd name="connsiteY4" fmla="*/ 1074154 h 1084828"/>
                <a:gd name="connsiteX5" fmla="*/ 2007106 w 2016503"/>
                <a:gd name="connsiteY5" fmla="*/ 1010341 h 1084828"/>
                <a:gd name="connsiteX6" fmla="*/ 2007106 w 2016503"/>
                <a:gd name="connsiteY6" fmla="*/ 76623 h 1084828"/>
                <a:gd name="connsiteX7" fmla="*/ 1943292 w 2016503"/>
                <a:gd name="connsiteY7" fmla="*/ 12809 h 10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6503" h="1084828">
                  <a:moveTo>
                    <a:pt x="76623" y="12809"/>
                  </a:moveTo>
                  <a:cubicBezTo>
                    <a:pt x="76623" y="12809"/>
                    <a:pt x="12809" y="12809"/>
                    <a:pt x="12809" y="76623"/>
                  </a:cubicBezTo>
                  <a:lnTo>
                    <a:pt x="12809" y="1010341"/>
                  </a:lnTo>
                  <a:cubicBezTo>
                    <a:pt x="12809" y="1010341"/>
                    <a:pt x="12809" y="1074154"/>
                    <a:pt x="76623" y="1074154"/>
                  </a:cubicBezTo>
                  <a:lnTo>
                    <a:pt x="1943292" y="1074154"/>
                  </a:lnTo>
                  <a:cubicBezTo>
                    <a:pt x="1943292" y="1074154"/>
                    <a:pt x="2007106" y="1074154"/>
                    <a:pt x="2007106" y="1010341"/>
                  </a:cubicBezTo>
                  <a:lnTo>
                    <a:pt x="2007106" y="76623"/>
                  </a:lnTo>
                  <a:cubicBezTo>
                    <a:pt x="2007106" y="76623"/>
                    <a:pt x="2007106" y="12809"/>
                    <a:pt x="1943292" y="12809"/>
                  </a:cubicBezTo>
                  <a:close/>
                </a:path>
              </a:pathLst>
            </a:custGeom>
            <a:solidFill>
              <a:schemeClr val="accent1"/>
            </a:solidFill>
            <a:ln w="12746" cap="flat">
              <a:noFill/>
              <a:prstDash val="solid"/>
              <a:miter/>
            </a:ln>
          </p:spPr>
          <p:txBody>
            <a:bodyPr rtlCol="0" anchor="ctr"/>
            <a:lstStyle/>
            <a:p>
              <a:pPr algn="ctr"/>
              <a:endParaRPr lang="nb-NO" sz="3300">
                <a:solidFill>
                  <a:schemeClr val="lt1"/>
                </a:solidFill>
              </a:endParaRPr>
            </a:p>
          </p:txBody>
        </p:sp>
        <p:sp>
          <p:nvSpPr>
            <p:cNvPr id="125" name="Frihåndsform: figur 124">
              <a:extLst>
                <a:ext uri="{FF2B5EF4-FFF2-40B4-BE49-F238E27FC236}">
                  <a16:creationId xmlns:a16="http://schemas.microsoft.com/office/drawing/2014/main" id="{24ED108E-A086-4C8D-BC97-A42BC7EA7968}"/>
                </a:ext>
              </a:extLst>
            </p:cNvPr>
            <p:cNvSpPr/>
            <p:nvPr/>
          </p:nvSpPr>
          <p:spPr>
            <a:xfrm>
              <a:off x="7385371" y="1725278"/>
              <a:ext cx="76576" cy="587083"/>
            </a:xfrm>
            <a:custGeom>
              <a:avLst/>
              <a:gdLst>
                <a:gd name="connsiteX0" fmla="*/ 38428 w 76576"/>
                <a:gd name="connsiteY0" fmla="*/ 38428 h 587083"/>
                <a:gd name="connsiteX1" fmla="*/ 38428 w 76576"/>
                <a:gd name="connsiteY1" fmla="*/ 559911 h 587083"/>
              </a:gdLst>
              <a:ahLst/>
              <a:cxnLst>
                <a:cxn ang="0">
                  <a:pos x="connsiteX0" y="connsiteY0"/>
                </a:cxn>
                <a:cxn ang="0">
                  <a:pos x="connsiteX1" y="connsiteY1"/>
                </a:cxn>
              </a:cxnLst>
              <a:rect l="l" t="t" r="r" b="b"/>
              <a:pathLst>
                <a:path w="76576" h="587083">
                  <a:moveTo>
                    <a:pt x="38428" y="38428"/>
                  </a:moveTo>
                  <a:lnTo>
                    <a:pt x="38428" y="559911"/>
                  </a:lnTo>
                </a:path>
              </a:pathLst>
            </a:custGeom>
            <a:solidFill>
              <a:schemeClr val="bg2"/>
            </a:solidFill>
            <a:ln w="38239" cap="rnd">
              <a:solidFill>
                <a:schemeClr val="bg2"/>
              </a:solidFill>
              <a:prstDash val="solid"/>
              <a:miter/>
            </a:ln>
          </p:spPr>
          <p:txBody>
            <a:bodyPr rtlCol="0" anchor="ctr"/>
            <a:lstStyle/>
            <a:p>
              <a:endParaRPr lang="nb-NO">
                <a:solidFill>
                  <a:schemeClr val="lt1"/>
                </a:solidFill>
              </a:endParaRPr>
            </a:p>
          </p:txBody>
        </p:sp>
        <p:sp>
          <p:nvSpPr>
            <p:cNvPr id="126" name="Frihåndsform: figur 125">
              <a:extLst>
                <a:ext uri="{FF2B5EF4-FFF2-40B4-BE49-F238E27FC236}">
                  <a16:creationId xmlns:a16="http://schemas.microsoft.com/office/drawing/2014/main" id="{4FDEDB19-3BBC-4977-BAE6-0CA0414B86B1}"/>
                </a:ext>
              </a:extLst>
            </p:cNvPr>
            <p:cNvSpPr/>
            <p:nvPr/>
          </p:nvSpPr>
          <p:spPr>
            <a:xfrm>
              <a:off x="7312241" y="1725278"/>
              <a:ext cx="216966" cy="153152"/>
            </a:xfrm>
            <a:custGeom>
              <a:avLst/>
              <a:gdLst>
                <a:gd name="connsiteX0" fmla="*/ 38428 w 216965"/>
                <a:gd name="connsiteY0" fmla="*/ 117046 h 153152"/>
                <a:gd name="connsiteX1" fmla="*/ 111558 w 216965"/>
                <a:gd name="connsiteY1" fmla="*/ 38428 h 153152"/>
                <a:gd name="connsiteX2" fmla="*/ 184560 w 216965"/>
                <a:gd name="connsiteY2" fmla="*/ 117046 h 153152"/>
              </a:gdLst>
              <a:ahLst/>
              <a:cxnLst>
                <a:cxn ang="0">
                  <a:pos x="connsiteX0" y="connsiteY0"/>
                </a:cxn>
                <a:cxn ang="0">
                  <a:pos x="connsiteX1" y="connsiteY1"/>
                </a:cxn>
                <a:cxn ang="0">
                  <a:pos x="connsiteX2" y="connsiteY2"/>
                </a:cxn>
              </a:cxnLst>
              <a:rect l="l" t="t" r="r" b="b"/>
              <a:pathLst>
                <a:path w="216965" h="153152">
                  <a:moveTo>
                    <a:pt x="38428" y="117046"/>
                  </a:moveTo>
                  <a:lnTo>
                    <a:pt x="111558" y="38428"/>
                  </a:lnTo>
                  <a:lnTo>
                    <a:pt x="184560" y="117046"/>
                  </a:lnTo>
                </a:path>
              </a:pathLst>
            </a:custGeom>
            <a:solidFill>
              <a:schemeClr val="bg2"/>
            </a:solidFill>
            <a:ln w="38239" cap="rnd">
              <a:solidFill>
                <a:schemeClr val="bg2"/>
              </a:solidFill>
              <a:prstDash val="solid"/>
              <a:miter/>
            </a:ln>
          </p:spPr>
          <p:txBody>
            <a:bodyPr rtlCol="0" anchor="ctr"/>
            <a:lstStyle/>
            <a:p>
              <a:endParaRPr lang="nb-NO">
                <a:solidFill>
                  <a:schemeClr val="lt1"/>
                </a:solidFill>
              </a:endParaRPr>
            </a:p>
          </p:txBody>
        </p:sp>
        <p:sp>
          <p:nvSpPr>
            <p:cNvPr id="127" name="Frihåndsform: figur 126">
              <a:extLst>
                <a:ext uri="{FF2B5EF4-FFF2-40B4-BE49-F238E27FC236}">
                  <a16:creationId xmlns:a16="http://schemas.microsoft.com/office/drawing/2014/main" id="{3294B45B-B3AD-4425-A0A1-79F99907FBC9}"/>
                </a:ext>
              </a:extLst>
            </p:cNvPr>
            <p:cNvSpPr/>
            <p:nvPr/>
          </p:nvSpPr>
          <p:spPr>
            <a:xfrm>
              <a:off x="7312241" y="2168271"/>
              <a:ext cx="216966" cy="153152"/>
            </a:xfrm>
            <a:custGeom>
              <a:avLst/>
              <a:gdLst>
                <a:gd name="connsiteX0" fmla="*/ 184560 w 216965"/>
                <a:gd name="connsiteY0" fmla="*/ 38428 h 153152"/>
                <a:gd name="connsiteX1" fmla="*/ 111558 w 216965"/>
                <a:gd name="connsiteY1" fmla="*/ 116918 h 153152"/>
                <a:gd name="connsiteX2" fmla="*/ 38428 w 216965"/>
                <a:gd name="connsiteY2" fmla="*/ 38428 h 153152"/>
              </a:gdLst>
              <a:ahLst/>
              <a:cxnLst>
                <a:cxn ang="0">
                  <a:pos x="connsiteX0" y="connsiteY0"/>
                </a:cxn>
                <a:cxn ang="0">
                  <a:pos x="connsiteX1" y="connsiteY1"/>
                </a:cxn>
                <a:cxn ang="0">
                  <a:pos x="connsiteX2" y="connsiteY2"/>
                </a:cxn>
              </a:cxnLst>
              <a:rect l="l" t="t" r="r" b="b"/>
              <a:pathLst>
                <a:path w="216965" h="153152">
                  <a:moveTo>
                    <a:pt x="184560" y="38428"/>
                  </a:moveTo>
                  <a:lnTo>
                    <a:pt x="111558" y="116918"/>
                  </a:lnTo>
                  <a:lnTo>
                    <a:pt x="38428" y="38428"/>
                  </a:lnTo>
                </a:path>
              </a:pathLst>
            </a:custGeom>
            <a:solidFill>
              <a:schemeClr val="bg2"/>
            </a:solidFill>
            <a:ln w="38239" cap="rnd">
              <a:solidFill>
                <a:schemeClr val="bg2"/>
              </a:solidFill>
              <a:prstDash val="solid"/>
              <a:miter/>
            </a:ln>
          </p:spPr>
          <p:txBody>
            <a:bodyPr rtlCol="0" anchor="ctr"/>
            <a:lstStyle/>
            <a:p>
              <a:endParaRPr lang="nb-NO">
                <a:solidFill>
                  <a:schemeClr val="lt1"/>
                </a:solidFill>
              </a:endParaRPr>
            </a:p>
          </p:txBody>
        </p:sp>
        <p:sp>
          <p:nvSpPr>
            <p:cNvPr id="128" name="Frihåndsform: figur 127">
              <a:extLst>
                <a:ext uri="{FF2B5EF4-FFF2-40B4-BE49-F238E27FC236}">
                  <a16:creationId xmlns:a16="http://schemas.microsoft.com/office/drawing/2014/main" id="{A78F6B8B-2000-4BA2-93A6-5CE163B5E9F1}"/>
                </a:ext>
              </a:extLst>
            </p:cNvPr>
            <p:cNvSpPr/>
            <p:nvPr/>
          </p:nvSpPr>
          <p:spPr>
            <a:xfrm>
              <a:off x="5701718" y="1965855"/>
              <a:ext cx="76576" cy="344592"/>
            </a:xfrm>
            <a:custGeom>
              <a:avLst/>
              <a:gdLst>
                <a:gd name="connsiteX0" fmla="*/ 38428 w 76576"/>
                <a:gd name="connsiteY0" fmla="*/ 38428 h 344592"/>
                <a:gd name="connsiteX1" fmla="*/ 38428 w 76576"/>
                <a:gd name="connsiteY1" fmla="*/ 310400 h 344592"/>
              </a:gdLst>
              <a:ahLst/>
              <a:cxnLst>
                <a:cxn ang="0">
                  <a:pos x="connsiteX0" y="connsiteY0"/>
                </a:cxn>
                <a:cxn ang="0">
                  <a:pos x="connsiteX1" y="connsiteY1"/>
                </a:cxn>
              </a:cxnLst>
              <a:rect l="l" t="t" r="r" b="b"/>
              <a:pathLst>
                <a:path w="76576" h="344592">
                  <a:moveTo>
                    <a:pt x="38428" y="38428"/>
                  </a:moveTo>
                  <a:lnTo>
                    <a:pt x="38428" y="310400"/>
                  </a:lnTo>
                </a:path>
              </a:pathLst>
            </a:custGeom>
            <a:solidFill>
              <a:schemeClr val="bg2"/>
            </a:solidFill>
            <a:ln w="38239" cap="rnd">
              <a:solidFill>
                <a:schemeClr val="bg2"/>
              </a:solidFill>
              <a:prstDash val="solid"/>
              <a:miter/>
            </a:ln>
          </p:spPr>
          <p:txBody>
            <a:bodyPr rtlCol="0" anchor="ctr"/>
            <a:lstStyle/>
            <a:p>
              <a:endParaRPr lang="nb-NO">
                <a:solidFill>
                  <a:schemeClr val="lt1"/>
                </a:solidFill>
              </a:endParaRPr>
            </a:p>
          </p:txBody>
        </p:sp>
        <p:sp>
          <p:nvSpPr>
            <p:cNvPr id="129" name="Frihåndsform: figur 128">
              <a:extLst>
                <a:ext uri="{FF2B5EF4-FFF2-40B4-BE49-F238E27FC236}">
                  <a16:creationId xmlns:a16="http://schemas.microsoft.com/office/drawing/2014/main" id="{FC96D44F-60BA-461C-94B4-ECAE5372ACAE}"/>
                </a:ext>
              </a:extLst>
            </p:cNvPr>
            <p:cNvSpPr/>
            <p:nvPr/>
          </p:nvSpPr>
          <p:spPr>
            <a:xfrm>
              <a:off x="5628588" y="2159210"/>
              <a:ext cx="216966" cy="153152"/>
            </a:xfrm>
            <a:custGeom>
              <a:avLst/>
              <a:gdLst>
                <a:gd name="connsiteX0" fmla="*/ 184560 w 216965"/>
                <a:gd name="connsiteY0" fmla="*/ 38428 h 153152"/>
                <a:gd name="connsiteX1" fmla="*/ 111558 w 216965"/>
                <a:gd name="connsiteY1" fmla="*/ 117046 h 153152"/>
                <a:gd name="connsiteX2" fmla="*/ 38428 w 216965"/>
                <a:gd name="connsiteY2" fmla="*/ 38428 h 153152"/>
              </a:gdLst>
              <a:ahLst/>
              <a:cxnLst>
                <a:cxn ang="0">
                  <a:pos x="connsiteX0" y="connsiteY0"/>
                </a:cxn>
                <a:cxn ang="0">
                  <a:pos x="connsiteX1" y="connsiteY1"/>
                </a:cxn>
                <a:cxn ang="0">
                  <a:pos x="connsiteX2" y="connsiteY2"/>
                </a:cxn>
              </a:cxnLst>
              <a:rect l="l" t="t" r="r" b="b"/>
              <a:pathLst>
                <a:path w="216965" h="153152">
                  <a:moveTo>
                    <a:pt x="184560" y="38428"/>
                  </a:moveTo>
                  <a:lnTo>
                    <a:pt x="111558" y="117046"/>
                  </a:lnTo>
                  <a:lnTo>
                    <a:pt x="38428" y="38428"/>
                  </a:lnTo>
                </a:path>
              </a:pathLst>
            </a:custGeom>
            <a:solidFill>
              <a:schemeClr val="bg2"/>
            </a:solidFill>
            <a:ln w="38239" cap="rnd">
              <a:solidFill>
                <a:schemeClr val="bg2"/>
              </a:solidFill>
              <a:prstDash val="solid"/>
              <a:miter/>
            </a:ln>
          </p:spPr>
          <p:txBody>
            <a:bodyPr rtlCol="0" anchor="ctr"/>
            <a:lstStyle/>
            <a:p>
              <a:endParaRPr lang="nb-NO">
                <a:solidFill>
                  <a:schemeClr val="lt1"/>
                </a:solidFill>
              </a:endParaRPr>
            </a:p>
          </p:txBody>
        </p:sp>
        <p:sp>
          <p:nvSpPr>
            <p:cNvPr id="130" name="Frihåndsform: figur 129">
              <a:extLst>
                <a:ext uri="{FF2B5EF4-FFF2-40B4-BE49-F238E27FC236}">
                  <a16:creationId xmlns:a16="http://schemas.microsoft.com/office/drawing/2014/main" id="{EB97F60E-E031-4F31-8EC2-5F2F9F798033}"/>
                </a:ext>
              </a:extLst>
            </p:cNvPr>
            <p:cNvSpPr/>
            <p:nvPr/>
          </p:nvSpPr>
          <p:spPr>
            <a:xfrm>
              <a:off x="9056517" y="1965855"/>
              <a:ext cx="76576" cy="344592"/>
            </a:xfrm>
            <a:custGeom>
              <a:avLst/>
              <a:gdLst>
                <a:gd name="connsiteX0" fmla="*/ 38427 w 76576"/>
                <a:gd name="connsiteY0" fmla="*/ 38428 h 344592"/>
                <a:gd name="connsiteX1" fmla="*/ 38427 w 76576"/>
                <a:gd name="connsiteY1" fmla="*/ 310400 h 344592"/>
              </a:gdLst>
              <a:ahLst/>
              <a:cxnLst>
                <a:cxn ang="0">
                  <a:pos x="connsiteX0" y="connsiteY0"/>
                </a:cxn>
                <a:cxn ang="0">
                  <a:pos x="connsiteX1" y="connsiteY1"/>
                </a:cxn>
              </a:cxnLst>
              <a:rect l="l" t="t" r="r" b="b"/>
              <a:pathLst>
                <a:path w="76576" h="344592">
                  <a:moveTo>
                    <a:pt x="38427" y="38428"/>
                  </a:moveTo>
                  <a:lnTo>
                    <a:pt x="38427" y="310400"/>
                  </a:lnTo>
                </a:path>
              </a:pathLst>
            </a:custGeom>
            <a:solidFill>
              <a:schemeClr val="bg2"/>
            </a:solidFill>
            <a:ln w="38239" cap="rnd">
              <a:solidFill>
                <a:schemeClr val="bg2"/>
              </a:solidFill>
              <a:prstDash val="solid"/>
              <a:miter/>
            </a:ln>
          </p:spPr>
          <p:txBody>
            <a:bodyPr rtlCol="0" anchor="ctr"/>
            <a:lstStyle/>
            <a:p>
              <a:endParaRPr lang="nb-NO">
                <a:solidFill>
                  <a:schemeClr val="lt1"/>
                </a:solidFill>
              </a:endParaRPr>
            </a:p>
          </p:txBody>
        </p:sp>
        <p:sp>
          <p:nvSpPr>
            <p:cNvPr id="131" name="Frihåndsform: figur 130">
              <a:extLst>
                <a:ext uri="{FF2B5EF4-FFF2-40B4-BE49-F238E27FC236}">
                  <a16:creationId xmlns:a16="http://schemas.microsoft.com/office/drawing/2014/main" id="{A457B669-4608-4AB4-9CEC-F5ABF305EBDA}"/>
                </a:ext>
              </a:extLst>
            </p:cNvPr>
            <p:cNvSpPr/>
            <p:nvPr/>
          </p:nvSpPr>
          <p:spPr>
            <a:xfrm>
              <a:off x="8983514" y="2159210"/>
              <a:ext cx="216966" cy="153152"/>
            </a:xfrm>
            <a:custGeom>
              <a:avLst/>
              <a:gdLst>
                <a:gd name="connsiteX0" fmla="*/ 184560 w 216965"/>
                <a:gd name="connsiteY0" fmla="*/ 38428 h 153152"/>
                <a:gd name="connsiteX1" fmla="*/ 111430 w 216965"/>
                <a:gd name="connsiteY1" fmla="*/ 117046 h 153152"/>
                <a:gd name="connsiteX2" fmla="*/ 38428 w 216965"/>
                <a:gd name="connsiteY2" fmla="*/ 38428 h 153152"/>
              </a:gdLst>
              <a:ahLst/>
              <a:cxnLst>
                <a:cxn ang="0">
                  <a:pos x="connsiteX0" y="connsiteY0"/>
                </a:cxn>
                <a:cxn ang="0">
                  <a:pos x="connsiteX1" y="connsiteY1"/>
                </a:cxn>
                <a:cxn ang="0">
                  <a:pos x="connsiteX2" y="connsiteY2"/>
                </a:cxn>
              </a:cxnLst>
              <a:rect l="l" t="t" r="r" b="b"/>
              <a:pathLst>
                <a:path w="216965" h="153152">
                  <a:moveTo>
                    <a:pt x="184560" y="38428"/>
                  </a:moveTo>
                  <a:lnTo>
                    <a:pt x="111430" y="117046"/>
                  </a:lnTo>
                  <a:lnTo>
                    <a:pt x="38428" y="38428"/>
                  </a:lnTo>
                </a:path>
              </a:pathLst>
            </a:custGeom>
            <a:solidFill>
              <a:schemeClr val="bg2"/>
            </a:solidFill>
            <a:ln w="38239" cap="rnd">
              <a:solidFill>
                <a:schemeClr val="bg2"/>
              </a:solidFill>
              <a:prstDash val="solid"/>
              <a:miter/>
            </a:ln>
          </p:spPr>
          <p:txBody>
            <a:bodyPr rtlCol="0" anchor="ctr"/>
            <a:lstStyle/>
            <a:p>
              <a:endParaRPr lang="nb-NO">
                <a:solidFill>
                  <a:schemeClr val="lt1"/>
                </a:solidFill>
              </a:endParaRPr>
            </a:p>
          </p:txBody>
        </p:sp>
        <p:sp>
          <p:nvSpPr>
            <p:cNvPr id="132" name="Frihåndsform: figur 131">
              <a:extLst>
                <a:ext uri="{FF2B5EF4-FFF2-40B4-BE49-F238E27FC236}">
                  <a16:creationId xmlns:a16="http://schemas.microsoft.com/office/drawing/2014/main" id="{2159B3AF-0F45-412D-8A7C-2D959BA04144}"/>
                </a:ext>
              </a:extLst>
            </p:cNvPr>
            <p:cNvSpPr/>
            <p:nvPr/>
          </p:nvSpPr>
          <p:spPr>
            <a:xfrm>
              <a:off x="5707334" y="1965855"/>
              <a:ext cx="3407636" cy="76576"/>
            </a:xfrm>
            <a:custGeom>
              <a:avLst/>
              <a:gdLst>
                <a:gd name="connsiteX0" fmla="*/ 38428 w 3407636"/>
                <a:gd name="connsiteY0" fmla="*/ 38428 h 76576"/>
                <a:gd name="connsiteX1" fmla="*/ 3380719 w 3407636"/>
                <a:gd name="connsiteY1" fmla="*/ 38428 h 76576"/>
              </a:gdLst>
              <a:ahLst/>
              <a:cxnLst>
                <a:cxn ang="0">
                  <a:pos x="connsiteX0" y="connsiteY0"/>
                </a:cxn>
                <a:cxn ang="0">
                  <a:pos x="connsiteX1" y="connsiteY1"/>
                </a:cxn>
              </a:cxnLst>
              <a:rect l="l" t="t" r="r" b="b"/>
              <a:pathLst>
                <a:path w="3407636" h="76576">
                  <a:moveTo>
                    <a:pt x="38428" y="38428"/>
                  </a:moveTo>
                  <a:lnTo>
                    <a:pt x="3380719" y="38428"/>
                  </a:lnTo>
                </a:path>
              </a:pathLst>
            </a:custGeom>
            <a:solidFill>
              <a:schemeClr val="bg2"/>
            </a:solidFill>
            <a:ln w="38239" cap="rnd">
              <a:solidFill>
                <a:schemeClr val="bg2"/>
              </a:solidFill>
              <a:prstDash val="solid"/>
              <a:miter/>
            </a:ln>
          </p:spPr>
          <p:txBody>
            <a:bodyPr rtlCol="0" anchor="ctr"/>
            <a:lstStyle/>
            <a:p>
              <a:endParaRPr lang="nb-NO">
                <a:solidFill>
                  <a:schemeClr val="lt1"/>
                </a:solidFill>
              </a:endParaRPr>
            </a:p>
          </p:txBody>
        </p:sp>
      </p:grpSp>
      <p:grpSp>
        <p:nvGrpSpPr>
          <p:cNvPr id="133" name="i41" hidden="1">
            <a:extLst>
              <a:ext uri="{FF2B5EF4-FFF2-40B4-BE49-F238E27FC236}">
                <a16:creationId xmlns:a16="http://schemas.microsoft.com/office/drawing/2014/main" id="{10CE5D18-9020-45D5-97D3-A6D9A71A87AB}"/>
              </a:ext>
            </a:extLst>
          </p:cNvPr>
          <p:cNvGrpSpPr>
            <a:grpSpLocks noChangeAspect="1"/>
          </p:cNvGrpSpPr>
          <p:nvPr userDrawn="1"/>
        </p:nvGrpSpPr>
        <p:grpSpPr>
          <a:xfrm>
            <a:off x="2239695" y="1249322"/>
            <a:ext cx="4664611" cy="2646444"/>
            <a:chOff x="2023106" y="869578"/>
            <a:chExt cx="4664611" cy="2646444"/>
          </a:xfrm>
        </p:grpSpPr>
        <p:sp>
          <p:nvSpPr>
            <p:cNvPr id="134" name="Frihåndsform: figur 133">
              <a:extLst>
                <a:ext uri="{FF2B5EF4-FFF2-40B4-BE49-F238E27FC236}">
                  <a16:creationId xmlns:a16="http://schemas.microsoft.com/office/drawing/2014/main" id="{1ACF28AB-4BB4-4AEE-9C6B-08BD77747782}"/>
                </a:ext>
              </a:extLst>
            </p:cNvPr>
            <p:cNvSpPr/>
            <p:nvPr/>
          </p:nvSpPr>
          <p:spPr>
            <a:xfrm>
              <a:off x="2023106" y="869578"/>
              <a:ext cx="2646444" cy="2646444"/>
            </a:xfrm>
            <a:custGeom>
              <a:avLst/>
              <a:gdLst>
                <a:gd name="connsiteX0" fmla="*/ 1325894 w 2646443"/>
                <a:gd name="connsiteY0" fmla="*/ 2642500 h 2646444"/>
                <a:gd name="connsiteX1" fmla="*/ 2642500 w 2646443"/>
                <a:gd name="connsiteY1" fmla="*/ 1326149 h 2646444"/>
                <a:gd name="connsiteX2" fmla="*/ 1326148 w 2646443"/>
                <a:gd name="connsiteY2" fmla="*/ 9542 h 2646444"/>
                <a:gd name="connsiteX3" fmla="*/ 9542 w 2646443"/>
                <a:gd name="connsiteY3" fmla="*/ 1325894 h 2646444"/>
                <a:gd name="connsiteX4" fmla="*/ 9542 w 2646443"/>
                <a:gd name="connsiteY4" fmla="*/ 1326021 h 2646444"/>
                <a:gd name="connsiteX5" fmla="*/ 1325767 w 2646443"/>
                <a:gd name="connsiteY5" fmla="*/ 2642500 h 2646444"/>
                <a:gd name="connsiteX6" fmla="*/ 1325894 w 2646443"/>
                <a:gd name="connsiteY6" fmla="*/ 2642500 h 264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6443" h="2646444">
                  <a:moveTo>
                    <a:pt x="1325894" y="2642500"/>
                  </a:moveTo>
                  <a:cubicBezTo>
                    <a:pt x="2052966" y="2642576"/>
                    <a:pt x="2642423" y="2053221"/>
                    <a:pt x="2642500" y="1326149"/>
                  </a:cubicBezTo>
                  <a:cubicBezTo>
                    <a:pt x="2642576" y="599077"/>
                    <a:pt x="2053221" y="9613"/>
                    <a:pt x="1326148" y="9542"/>
                  </a:cubicBezTo>
                  <a:cubicBezTo>
                    <a:pt x="599077" y="9472"/>
                    <a:pt x="9613" y="598823"/>
                    <a:pt x="9542" y="1325894"/>
                  </a:cubicBezTo>
                  <a:cubicBezTo>
                    <a:pt x="9542" y="1325932"/>
                    <a:pt x="9542" y="1325983"/>
                    <a:pt x="9542" y="1326021"/>
                  </a:cubicBezTo>
                  <a:cubicBezTo>
                    <a:pt x="9472" y="2053017"/>
                    <a:pt x="598766" y="2642424"/>
                    <a:pt x="1325767" y="2642500"/>
                  </a:cubicBezTo>
                  <a:cubicBezTo>
                    <a:pt x="1325805" y="2642500"/>
                    <a:pt x="1325856" y="2642500"/>
                    <a:pt x="1325894" y="2642500"/>
                  </a:cubicBezTo>
                </a:path>
              </a:pathLst>
            </a:custGeom>
            <a:solidFill>
              <a:schemeClr val="accent1"/>
            </a:solidFill>
            <a:ln w="9525" cap="flat">
              <a:noFill/>
              <a:prstDash val="solid"/>
              <a:miter/>
            </a:ln>
          </p:spPr>
          <p:txBody>
            <a:bodyPr rtlCol="0" anchor="ctr"/>
            <a:lstStyle/>
            <a:p>
              <a:pPr algn="ctr"/>
              <a:r>
                <a:rPr lang="nb-NO"/>
                <a:t>Tekst</a:t>
              </a:r>
            </a:p>
          </p:txBody>
        </p:sp>
        <p:sp>
          <p:nvSpPr>
            <p:cNvPr id="135" name="Frihåndsform: figur 134">
              <a:extLst>
                <a:ext uri="{FF2B5EF4-FFF2-40B4-BE49-F238E27FC236}">
                  <a16:creationId xmlns:a16="http://schemas.microsoft.com/office/drawing/2014/main" id="{D4593D0E-C029-4DA1-99E1-4789BE513BFB}"/>
                </a:ext>
              </a:extLst>
            </p:cNvPr>
            <p:cNvSpPr/>
            <p:nvPr/>
          </p:nvSpPr>
          <p:spPr>
            <a:xfrm>
              <a:off x="5097306" y="1392505"/>
              <a:ext cx="1590411" cy="1603134"/>
            </a:xfrm>
            <a:custGeom>
              <a:avLst/>
              <a:gdLst>
                <a:gd name="connsiteX0" fmla="*/ 797241 w 1590410"/>
                <a:gd name="connsiteY0" fmla="*/ 1596391 h 1603134"/>
                <a:gd name="connsiteX1" fmla="*/ 1584813 w 1590410"/>
                <a:gd name="connsiteY1" fmla="*/ 802967 h 1603134"/>
                <a:gd name="connsiteX2" fmla="*/ 797241 w 1590410"/>
                <a:gd name="connsiteY2" fmla="*/ 9542 h 1603134"/>
                <a:gd name="connsiteX3" fmla="*/ 9542 w 1590410"/>
                <a:gd name="connsiteY3" fmla="*/ 802967 h 1603134"/>
                <a:gd name="connsiteX4" fmla="*/ 797241 w 1590410"/>
                <a:gd name="connsiteY4" fmla="*/ 1596391 h 160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410" h="1603134">
                  <a:moveTo>
                    <a:pt x="797241" y="1596391"/>
                  </a:moveTo>
                  <a:cubicBezTo>
                    <a:pt x="1232251" y="1596391"/>
                    <a:pt x="1584813" y="1241157"/>
                    <a:pt x="1584813" y="802967"/>
                  </a:cubicBezTo>
                  <a:cubicBezTo>
                    <a:pt x="1584813" y="364777"/>
                    <a:pt x="1232251" y="9542"/>
                    <a:pt x="797241" y="9542"/>
                  </a:cubicBezTo>
                  <a:cubicBezTo>
                    <a:pt x="362232" y="9542"/>
                    <a:pt x="9542" y="364649"/>
                    <a:pt x="9542" y="802967"/>
                  </a:cubicBezTo>
                  <a:cubicBezTo>
                    <a:pt x="9542" y="1241284"/>
                    <a:pt x="362232" y="1596391"/>
                    <a:pt x="797241" y="1596391"/>
                  </a:cubicBezTo>
                </a:path>
              </a:pathLst>
            </a:custGeom>
            <a:solidFill>
              <a:schemeClr val="bg2"/>
            </a:solidFill>
            <a:ln w="9525" cap="flat">
              <a:noFill/>
              <a:prstDash val="solid"/>
              <a:miter/>
            </a:ln>
          </p:spPr>
          <p:txBody>
            <a:bodyPr rtlCol="0" anchor="ctr"/>
            <a:lstStyle/>
            <a:p>
              <a:pPr algn="ctr"/>
              <a:r>
                <a:rPr lang="nb-NO">
                  <a:solidFill>
                    <a:schemeClr val="bg1"/>
                  </a:solidFill>
                </a:rPr>
                <a:t>Tekst</a:t>
              </a:r>
            </a:p>
          </p:txBody>
        </p:sp>
        <p:sp>
          <p:nvSpPr>
            <p:cNvPr id="136" name="Frihåndsform: figur 135">
              <a:extLst>
                <a:ext uri="{FF2B5EF4-FFF2-40B4-BE49-F238E27FC236}">
                  <a16:creationId xmlns:a16="http://schemas.microsoft.com/office/drawing/2014/main" id="{85144418-E253-42CD-8D89-A220BA97F246}"/>
                </a:ext>
              </a:extLst>
            </p:cNvPr>
            <p:cNvSpPr/>
            <p:nvPr/>
          </p:nvSpPr>
          <p:spPr>
            <a:xfrm>
              <a:off x="4764211" y="2057329"/>
              <a:ext cx="241742" cy="267189"/>
            </a:xfrm>
            <a:custGeom>
              <a:avLst/>
              <a:gdLst>
                <a:gd name="connsiteX0" fmla="*/ 225329 w 241742"/>
                <a:gd name="connsiteY0" fmla="*/ 150103 h 267189"/>
                <a:gd name="connsiteX1" fmla="*/ 225329 w 241742"/>
                <a:gd name="connsiteY1" fmla="*/ 126183 h 267189"/>
                <a:gd name="connsiteX2" fmla="*/ 30027 w 241742"/>
                <a:gd name="connsiteY2" fmla="*/ 12565 h 267189"/>
                <a:gd name="connsiteX3" fmla="*/ 9542 w 241742"/>
                <a:gd name="connsiteY3" fmla="*/ 24270 h 267189"/>
                <a:gd name="connsiteX4" fmla="*/ 9542 w 241742"/>
                <a:gd name="connsiteY4" fmla="*/ 252017 h 267189"/>
                <a:gd name="connsiteX5" fmla="*/ 30027 w 241742"/>
                <a:gd name="connsiteY5" fmla="*/ 263849 h 26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42" h="267189">
                  <a:moveTo>
                    <a:pt x="225329" y="150103"/>
                  </a:moveTo>
                  <a:cubicBezTo>
                    <a:pt x="225329" y="150103"/>
                    <a:pt x="245814" y="138143"/>
                    <a:pt x="225329" y="126183"/>
                  </a:cubicBezTo>
                  <a:lnTo>
                    <a:pt x="30027" y="12565"/>
                  </a:lnTo>
                  <a:cubicBezTo>
                    <a:pt x="30027" y="12565"/>
                    <a:pt x="9542" y="605"/>
                    <a:pt x="9542" y="24270"/>
                  </a:cubicBezTo>
                  <a:lnTo>
                    <a:pt x="9542" y="252017"/>
                  </a:lnTo>
                  <a:cubicBezTo>
                    <a:pt x="9542" y="252017"/>
                    <a:pt x="9542" y="275682"/>
                    <a:pt x="30027" y="263849"/>
                  </a:cubicBezTo>
                  <a:close/>
                </a:path>
              </a:pathLst>
            </a:custGeom>
            <a:solidFill>
              <a:srgbClr val="F4A518"/>
            </a:solidFill>
            <a:ln w="9525" cap="flat">
              <a:noFill/>
              <a:prstDash val="solid"/>
              <a:miter/>
            </a:ln>
          </p:spPr>
          <p:txBody>
            <a:bodyPr rtlCol="0" anchor="ctr"/>
            <a:lstStyle/>
            <a:p>
              <a:pPr algn="ctr"/>
              <a:endParaRPr lang="nb-NO"/>
            </a:p>
          </p:txBody>
        </p:sp>
      </p:grpSp>
      <p:grpSp>
        <p:nvGrpSpPr>
          <p:cNvPr id="137" name="i40" hidden="1">
            <a:extLst>
              <a:ext uri="{FF2B5EF4-FFF2-40B4-BE49-F238E27FC236}">
                <a16:creationId xmlns:a16="http://schemas.microsoft.com/office/drawing/2014/main" id="{49783E23-45AB-4E2E-8447-96C6045FCC29}"/>
              </a:ext>
            </a:extLst>
          </p:cNvPr>
          <p:cNvGrpSpPr/>
          <p:nvPr userDrawn="1"/>
        </p:nvGrpSpPr>
        <p:grpSpPr>
          <a:xfrm>
            <a:off x="884979" y="2063823"/>
            <a:ext cx="7374043" cy="1017443"/>
            <a:chOff x="572478" y="2316962"/>
            <a:chExt cx="7374043" cy="1017443"/>
          </a:xfrm>
        </p:grpSpPr>
        <p:sp>
          <p:nvSpPr>
            <p:cNvPr id="138" name="Frihåndsform: figur 137">
              <a:extLst>
                <a:ext uri="{FF2B5EF4-FFF2-40B4-BE49-F238E27FC236}">
                  <a16:creationId xmlns:a16="http://schemas.microsoft.com/office/drawing/2014/main" id="{D8DC7A1F-D349-49B4-BA2D-4ED08E64C242}"/>
                </a:ext>
              </a:extLst>
            </p:cNvPr>
            <p:cNvSpPr/>
            <p:nvPr/>
          </p:nvSpPr>
          <p:spPr>
            <a:xfrm>
              <a:off x="572478" y="2316962"/>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317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79" y="1018409"/>
                    <a:pt x="1018263" y="792639"/>
                    <a:pt x="1018333" y="514063"/>
                  </a:cubicBezTo>
                  <a:cubicBezTo>
                    <a:pt x="1018403" y="235487"/>
                    <a:pt x="792634" y="9615"/>
                    <a:pt x="514063" y="9539"/>
                  </a:cubicBezTo>
                  <a:cubicBezTo>
                    <a:pt x="235492" y="9462"/>
                    <a:pt x="9609" y="235233"/>
                    <a:pt x="9539" y="513809"/>
                  </a:cubicBezTo>
                  <a:cubicBezTo>
                    <a:pt x="9538" y="513974"/>
                    <a:pt x="9539" y="514152"/>
                    <a:pt x="9539" y="514317"/>
                  </a:cubicBezTo>
                  <a:cubicBezTo>
                    <a:pt x="9679" y="792715"/>
                    <a:pt x="235407" y="1018333"/>
                    <a:pt x="513809" y="1018333"/>
                  </a:cubicBezTo>
                </a:path>
              </a:pathLst>
            </a:custGeom>
            <a:solidFill>
              <a:schemeClr val="lt2"/>
            </a:solidFill>
            <a:ln w="9525" cap="flat">
              <a:noFill/>
              <a:prstDash val="solid"/>
              <a:miter/>
            </a:ln>
          </p:spPr>
          <p:txBody>
            <a:bodyPr lIns="108000" tIns="108000" rIns="108000" bIns="108000" rtlCol="0" anchor="ctr"/>
            <a:lstStyle/>
            <a:p>
              <a:pPr algn="ctr"/>
              <a:r>
                <a:rPr lang="nb-NO" sz="1200">
                  <a:solidFill>
                    <a:schemeClr val="lt1"/>
                  </a:solidFill>
                </a:rPr>
                <a:t>Tekst</a:t>
              </a:r>
            </a:p>
          </p:txBody>
        </p:sp>
        <p:sp>
          <p:nvSpPr>
            <p:cNvPr id="139" name="Frihåndsform: figur 138">
              <a:extLst>
                <a:ext uri="{FF2B5EF4-FFF2-40B4-BE49-F238E27FC236}">
                  <a16:creationId xmlns:a16="http://schemas.microsoft.com/office/drawing/2014/main" id="{8731814A-2C12-4E03-BC6B-B2DFC752FC40}"/>
                </a:ext>
              </a:extLst>
            </p:cNvPr>
            <p:cNvSpPr/>
            <p:nvPr/>
          </p:nvSpPr>
          <p:spPr>
            <a:xfrm>
              <a:off x="1844282" y="2316962"/>
              <a:ext cx="1017443" cy="1017443"/>
            </a:xfrm>
            <a:custGeom>
              <a:avLst/>
              <a:gdLst>
                <a:gd name="connsiteX0" fmla="*/ 513300 w 1017442"/>
                <a:gd name="connsiteY0" fmla="*/ 1018333 h 1017442"/>
                <a:gd name="connsiteX1" fmla="*/ 1018333 w 1017442"/>
                <a:gd name="connsiteY1" fmla="*/ 514572 h 1017442"/>
                <a:gd name="connsiteX2" fmla="*/ 514572 w 1017442"/>
                <a:gd name="connsiteY2" fmla="*/ 9539 h 1017442"/>
                <a:gd name="connsiteX3" fmla="*/ 9539 w 1017442"/>
                <a:gd name="connsiteY3" fmla="*/ 513300 h 1017442"/>
                <a:gd name="connsiteX4" fmla="*/ 9539 w 1017442"/>
                <a:gd name="connsiteY4" fmla="*/ 514318 h 1017442"/>
                <a:gd name="connsiteX5" fmla="*/ 513300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300" y="1018333"/>
                  </a:moveTo>
                  <a:cubicBezTo>
                    <a:pt x="791876" y="1018689"/>
                    <a:pt x="1017977" y="793148"/>
                    <a:pt x="1018333" y="514572"/>
                  </a:cubicBezTo>
                  <a:cubicBezTo>
                    <a:pt x="1018689" y="235996"/>
                    <a:pt x="793147" y="9895"/>
                    <a:pt x="514572" y="9539"/>
                  </a:cubicBezTo>
                  <a:cubicBezTo>
                    <a:pt x="235996" y="9183"/>
                    <a:pt x="9895" y="234724"/>
                    <a:pt x="9539" y="513300"/>
                  </a:cubicBezTo>
                  <a:cubicBezTo>
                    <a:pt x="9539" y="513644"/>
                    <a:pt x="9539" y="513974"/>
                    <a:pt x="9539" y="514318"/>
                  </a:cubicBezTo>
                  <a:cubicBezTo>
                    <a:pt x="9755" y="792487"/>
                    <a:pt x="235131" y="1017977"/>
                    <a:pt x="513300" y="1018333"/>
                  </a:cubicBezTo>
                </a:path>
              </a:pathLst>
            </a:custGeom>
            <a:solidFill>
              <a:schemeClr val="lt2"/>
            </a:solidFill>
            <a:ln w="9525" cap="flat">
              <a:noFill/>
              <a:prstDash val="solid"/>
              <a:miter/>
            </a:ln>
          </p:spPr>
          <p:txBody>
            <a:bodyPr lIns="108000" tIns="108000" rIns="108000" bIns="108000" rtlCol="0" anchor="ctr"/>
            <a:lstStyle/>
            <a:p>
              <a:pPr algn="ctr"/>
              <a:r>
                <a:rPr lang="nb-NO" sz="1200">
                  <a:solidFill>
                    <a:schemeClr val="lt1"/>
                  </a:solidFill>
                </a:rPr>
                <a:t>Tekst</a:t>
              </a:r>
            </a:p>
          </p:txBody>
        </p:sp>
        <p:sp>
          <p:nvSpPr>
            <p:cNvPr id="140" name="Frihåndsform: figur 139">
              <a:extLst>
                <a:ext uri="{FF2B5EF4-FFF2-40B4-BE49-F238E27FC236}">
                  <a16:creationId xmlns:a16="http://schemas.microsoft.com/office/drawing/2014/main" id="{AB1CAA39-7513-4494-97DD-C49D4CBFA04F}"/>
                </a:ext>
              </a:extLst>
            </p:cNvPr>
            <p:cNvSpPr/>
            <p:nvPr/>
          </p:nvSpPr>
          <p:spPr>
            <a:xfrm>
              <a:off x="3115068" y="2316962"/>
              <a:ext cx="1017443" cy="1017443"/>
            </a:xfrm>
            <a:custGeom>
              <a:avLst/>
              <a:gdLst>
                <a:gd name="connsiteX0" fmla="*/ 513936 w 1017442"/>
                <a:gd name="connsiteY0" fmla="*/ 1018333 h 1017442"/>
                <a:gd name="connsiteX1" fmla="*/ 1018333 w 1017442"/>
                <a:gd name="connsiteY1" fmla="*/ 513936 h 1017442"/>
                <a:gd name="connsiteX2" fmla="*/ 513936 w 1017442"/>
                <a:gd name="connsiteY2" fmla="*/ 9539 h 1017442"/>
                <a:gd name="connsiteX3" fmla="*/ 9539 w 1017442"/>
                <a:gd name="connsiteY3" fmla="*/ 513936 h 1017442"/>
                <a:gd name="connsiteX4" fmla="*/ 9539 w 1017442"/>
                <a:gd name="connsiteY4" fmla="*/ 514063 h 1017442"/>
                <a:gd name="connsiteX5" fmla="*/ 513809 w 1017442"/>
                <a:gd name="connsiteY5" fmla="*/ 1018333 h 1017442"/>
                <a:gd name="connsiteX6" fmla="*/ 513936 w 1017442"/>
                <a:gd name="connsiteY6"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442" h="1017442">
                  <a:moveTo>
                    <a:pt x="513936" y="1018333"/>
                  </a:moveTo>
                  <a:cubicBezTo>
                    <a:pt x="792512" y="1018333"/>
                    <a:pt x="1018333" y="792512"/>
                    <a:pt x="1018333" y="513936"/>
                  </a:cubicBezTo>
                  <a:cubicBezTo>
                    <a:pt x="1018333" y="235360"/>
                    <a:pt x="792512" y="9539"/>
                    <a:pt x="513936" y="9539"/>
                  </a:cubicBezTo>
                  <a:cubicBezTo>
                    <a:pt x="235360" y="9539"/>
                    <a:pt x="9539" y="235360"/>
                    <a:pt x="9539" y="513936"/>
                  </a:cubicBezTo>
                  <a:cubicBezTo>
                    <a:pt x="9539" y="513974"/>
                    <a:pt x="9539" y="514025"/>
                    <a:pt x="9539" y="514063"/>
                  </a:cubicBezTo>
                  <a:cubicBezTo>
                    <a:pt x="9539" y="792562"/>
                    <a:pt x="235309" y="1018333"/>
                    <a:pt x="513809" y="1018333"/>
                  </a:cubicBezTo>
                  <a:cubicBezTo>
                    <a:pt x="513847" y="1018333"/>
                    <a:pt x="513898" y="1018333"/>
                    <a:pt x="513936" y="1018333"/>
                  </a:cubicBezTo>
                </a:path>
              </a:pathLst>
            </a:custGeom>
            <a:solidFill>
              <a:schemeClr val="lt2"/>
            </a:solidFill>
            <a:ln w="9525" cap="flat">
              <a:noFill/>
              <a:prstDash val="solid"/>
              <a:miter/>
            </a:ln>
          </p:spPr>
          <p:txBody>
            <a:bodyPr lIns="108000" tIns="108000" rIns="108000" bIns="108000" rtlCol="0" anchor="ctr"/>
            <a:lstStyle/>
            <a:p>
              <a:pPr algn="ctr"/>
              <a:r>
                <a:rPr lang="nb-NO" sz="1200">
                  <a:solidFill>
                    <a:schemeClr val="lt1"/>
                  </a:solidFill>
                </a:rPr>
                <a:t>Tekst</a:t>
              </a:r>
            </a:p>
          </p:txBody>
        </p:sp>
        <p:sp>
          <p:nvSpPr>
            <p:cNvPr id="141" name="Frihåndsform: figur 140">
              <a:extLst>
                <a:ext uri="{FF2B5EF4-FFF2-40B4-BE49-F238E27FC236}">
                  <a16:creationId xmlns:a16="http://schemas.microsoft.com/office/drawing/2014/main" id="{40273885-B313-4B05-9F81-9497D638E4C9}"/>
                </a:ext>
              </a:extLst>
            </p:cNvPr>
            <p:cNvSpPr/>
            <p:nvPr/>
          </p:nvSpPr>
          <p:spPr>
            <a:xfrm>
              <a:off x="4386490" y="2316962"/>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9"/>
                    <a:pt x="1018257" y="792639"/>
                    <a:pt x="1018333" y="514063"/>
                  </a:cubicBezTo>
                  <a:cubicBezTo>
                    <a:pt x="1018409" y="235487"/>
                    <a:pt x="792638" y="9615"/>
                    <a:pt x="514063" y="9539"/>
                  </a:cubicBezTo>
                  <a:cubicBezTo>
                    <a:pt x="235487" y="9462"/>
                    <a:pt x="9615" y="235233"/>
                    <a:pt x="9539" y="513809"/>
                  </a:cubicBezTo>
                  <a:cubicBezTo>
                    <a:pt x="9539" y="513898"/>
                    <a:pt x="9539" y="513974"/>
                    <a:pt x="9539" y="514063"/>
                  </a:cubicBezTo>
                  <a:cubicBezTo>
                    <a:pt x="9539" y="792562"/>
                    <a:pt x="235309" y="1018333"/>
                    <a:pt x="513808" y="1018333"/>
                  </a:cubicBezTo>
                </a:path>
              </a:pathLst>
            </a:custGeom>
            <a:solidFill>
              <a:schemeClr val="lt2"/>
            </a:solidFill>
            <a:ln w="9525" cap="flat">
              <a:noFill/>
              <a:prstDash val="solid"/>
              <a:miter/>
            </a:ln>
          </p:spPr>
          <p:txBody>
            <a:bodyPr lIns="108000" tIns="108000" rIns="108000" bIns="108000" rtlCol="0" anchor="ctr"/>
            <a:lstStyle/>
            <a:p>
              <a:pPr algn="ctr"/>
              <a:r>
                <a:rPr lang="nb-NO" sz="1200">
                  <a:solidFill>
                    <a:schemeClr val="lt1"/>
                  </a:solidFill>
                </a:rPr>
                <a:t>Tekst</a:t>
              </a:r>
            </a:p>
          </p:txBody>
        </p:sp>
        <p:sp>
          <p:nvSpPr>
            <p:cNvPr id="142" name="Frihåndsform: figur 141">
              <a:extLst>
                <a:ext uri="{FF2B5EF4-FFF2-40B4-BE49-F238E27FC236}">
                  <a16:creationId xmlns:a16="http://schemas.microsoft.com/office/drawing/2014/main" id="{2FCFFB7F-74E5-4E48-8E19-4407ABA7D04D}"/>
                </a:ext>
              </a:extLst>
            </p:cNvPr>
            <p:cNvSpPr/>
            <p:nvPr/>
          </p:nvSpPr>
          <p:spPr>
            <a:xfrm>
              <a:off x="5657784" y="2316962"/>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9"/>
                    <a:pt x="1018257" y="792639"/>
                    <a:pt x="1018333" y="514063"/>
                  </a:cubicBezTo>
                  <a:cubicBezTo>
                    <a:pt x="1018409" y="235487"/>
                    <a:pt x="792639" y="9615"/>
                    <a:pt x="514063" y="9539"/>
                  </a:cubicBezTo>
                  <a:cubicBezTo>
                    <a:pt x="235487" y="9462"/>
                    <a:pt x="9602" y="235233"/>
                    <a:pt x="9539" y="513809"/>
                  </a:cubicBezTo>
                  <a:cubicBezTo>
                    <a:pt x="9539" y="513898"/>
                    <a:pt x="9539" y="513974"/>
                    <a:pt x="9539" y="514063"/>
                  </a:cubicBezTo>
                  <a:cubicBezTo>
                    <a:pt x="9539" y="792562"/>
                    <a:pt x="235309" y="1018333"/>
                    <a:pt x="513808" y="1018333"/>
                  </a:cubicBezTo>
                </a:path>
              </a:pathLst>
            </a:custGeom>
            <a:solidFill>
              <a:schemeClr val="lt2"/>
            </a:solidFill>
            <a:ln w="9525" cap="flat">
              <a:noFill/>
              <a:prstDash val="solid"/>
              <a:miter/>
            </a:ln>
          </p:spPr>
          <p:txBody>
            <a:bodyPr lIns="108000" tIns="108000" rIns="108000" bIns="108000" rtlCol="0" anchor="ctr"/>
            <a:lstStyle/>
            <a:p>
              <a:pPr algn="ctr"/>
              <a:r>
                <a:rPr lang="nb-NO" sz="1200">
                  <a:solidFill>
                    <a:schemeClr val="lt1"/>
                  </a:solidFill>
                </a:rPr>
                <a:t>Tekst</a:t>
              </a:r>
            </a:p>
          </p:txBody>
        </p:sp>
        <p:sp>
          <p:nvSpPr>
            <p:cNvPr id="143" name="Frihåndsform: figur 142">
              <a:extLst>
                <a:ext uri="{FF2B5EF4-FFF2-40B4-BE49-F238E27FC236}">
                  <a16:creationId xmlns:a16="http://schemas.microsoft.com/office/drawing/2014/main" id="{41EDD32C-2F4D-435D-8FF2-B21698074FED}"/>
                </a:ext>
              </a:extLst>
            </p:cNvPr>
            <p:cNvSpPr/>
            <p:nvPr/>
          </p:nvSpPr>
          <p:spPr>
            <a:xfrm>
              <a:off x="6929078" y="2316962"/>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85" y="1018409"/>
                    <a:pt x="1018269" y="792639"/>
                    <a:pt x="1018333" y="514063"/>
                  </a:cubicBezTo>
                  <a:cubicBezTo>
                    <a:pt x="1018397" y="235487"/>
                    <a:pt x="792638" y="9615"/>
                    <a:pt x="514063" y="9539"/>
                  </a:cubicBezTo>
                  <a:cubicBezTo>
                    <a:pt x="235487" y="9462"/>
                    <a:pt x="9602" y="235233"/>
                    <a:pt x="9539" y="513809"/>
                  </a:cubicBezTo>
                  <a:cubicBezTo>
                    <a:pt x="9539" y="513898"/>
                    <a:pt x="9539" y="513974"/>
                    <a:pt x="9539" y="514063"/>
                  </a:cubicBezTo>
                  <a:cubicBezTo>
                    <a:pt x="9539" y="792562"/>
                    <a:pt x="235309" y="1018333"/>
                    <a:pt x="513809" y="1018333"/>
                  </a:cubicBezTo>
                </a:path>
              </a:pathLst>
            </a:custGeom>
            <a:solidFill>
              <a:schemeClr val="lt2"/>
            </a:solidFill>
            <a:ln w="9525" cap="flat">
              <a:noFill/>
              <a:prstDash val="solid"/>
              <a:miter/>
            </a:ln>
          </p:spPr>
          <p:txBody>
            <a:bodyPr lIns="108000" tIns="108000" rIns="108000" bIns="108000" rtlCol="0" anchor="ctr"/>
            <a:lstStyle/>
            <a:p>
              <a:pPr algn="ctr"/>
              <a:r>
                <a:rPr lang="nb-NO" sz="1200">
                  <a:solidFill>
                    <a:schemeClr val="lt1"/>
                  </a:solidFill>
                </a:rPr>
                <a:t>Tekst</a:t>
              </a:r>
            </a:p>
          </p:txBody>
        </p:sp>
      </p:grpSp>
      <p:grpSp>
        <p:nvGrpSpPr>
          <p:cNvPr id="144" name="i39" hidden="1">
            <a:extLst>
              <a:ext uri="{FF2B5EF4-FFF2-40B4-BE49-F238E27FC236}">
                <a16:creationId xmlns:a16="http://schemas.microsoft.com/office/drawing/2014/main" id="{B32FB979-2573-42DD-8D30-94777BB54097}"/>
              </a:ext>
            </a:extLst>
          </p:cNvPr>
          <p:cNvGrpSpPr/>
          <p:nvPr userDrawn="1"/>
        </p:nvGrpSpPr>
        <p:grpSpPr>
          <a:xfrm>
            <a:off x="884979" y="2063822"/>
            <a:ext cx="7374043" cy="1017444"/>
            <a:chOff x="572478" y="947357"/>
            <a:chExt cx="7374043" cy="1017444"/>
          </a:xfrm>
        </p:grpSpPr>
        <p:sp>
          <p:nvSpPr>
            <p:cNvPr id="145" name="Frihåndsform: figur 144">
              <a:extLst>
                <a:ext uri="{FF2B5EF4-FFF2-40B4-BE49-F238E27FC236}">
                  <a16:creationId xmlns:a16="http://schemas.microsoft.com/office/drawing/2014/main" id="{BBBFE6EA-49B4-4B9F-B27D-16559DB40942}"/>
                </a:ext>
              </a:extLst>
            </p:cNvPr>
            <p:cNvSpPr/>
            <p:nvPr/>
          </p:nvSpPr>
          <p:spPr>
            <a:xfrm>
              <a:off x="572478" y="947357"/>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79" y="1018403"/>
                    <a:pt x="1018263" y="792634"/>
                    <a:pt x="1018333" y="514063"/>
                  </a:cubicBezTo>
                  <a:cubicBezTo>
                    <a:pt x="1018403" y="235492"/>
                    <a:pt x="792634" y="9609"/>
                    <a:pt x="514063" y="9539"/>
                  </a:cubicBezTo>
                  <a:cubicBezTo>
                    <a:pt x="235492" y="9468"/>
                    <a:pt x="9609" y="235238"/>
                    <a:pt x="9539" y="513809"/>
                  </a:cubicBezTo>
                  <a:cubicBezTo>
                    <a:pt x="9539" y="513894"/>
                    <a:pt x="9539" y="513978"/>
                    <a:pt x="9539" y="514063"/>
                  </a:cubicBezTo>
                  <a:cubicBezTo>
                    <a:pt x="9539" y="792564"/>
                    <a:pt x="235308" y="1018333"/>
                    <a:pt x="513809"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146" name="Frihåndsform: figur 145">
              <a:extLst>
                <a:ext uri="{FF2B5EF4-FFF2-40B4-BE49-F238E27FC236}">
                  <a16:creationId xmlns:a16="http://schemas.microsoft.com/office/drawing/2014/main" id="{60DAD195-8F52-40CE-B5AE-4A45A5D5ACEF}"/>
                </a:ext>
              </a:extLst>
            </p:cNvPr>
            <p:cNvSpPr/>
            <p:nvPr/>
          </p:nvSpPr>
          <p:spPr>
            <a:xfrm>
              <a:off x="1844282" y="947358"/>
              <a:ext cx="1017443" cy="1017443"/>
            </a:xfrm>
            <a:custGeom>
              <a:avLst/>
              <a:gdLst>
                <a:gd name="connsiteX0" fmla="*/ 513300 w 1017442"/>
                <a:gd name="connsiteY0" fmla="*/ 1018332 h 1017442"/>
                <a:gd name="connsiteX1" fmla="*/ 1018333 w 1017442"/>
                <a:gd name="connsiteY1" fmla="*/ 514571 h 1017442"/>
                <a:gd name="connsiteX2" fmla="*/ 514572 w 1017442"/>
                <a:gd name="connsiteY2" fmla="*/ 9539 h 1017442"/>
                <a:gd name="connsiteX3" fmla="*/ 9539 w 1017442"/>
                <a:gd name="connsiteY3" fmla="*/ 513299 h 1017442"/>
                <a:gd name="connsiteX4" fmla="*/ 9539 w 1017442"/>
                <a:gd name="connsiteY4" fmla="*/ 514063 h 1017442"/>
                <a:gd name="connsiteX5" fmla="*/ 513808 w 1017442"/>
                <a:gd name="connsiteY5" fmla="*/ 1018332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300" y="1018332"/>
                  </a:moveTo>
                  <a:cubicBezTo>
                    <a:pt x="791876" y="1018684"/>
                    <a:pt x="1017977" y="793142"/>
                    <a:pt x="1018333" y="514571"/>
                  </a:cubicBezTo>
                  <a:cubicBezTo>
                    <a:pt x="1018689" y="236001"/>
                    <a:pt x="793147" y="9890"/>
                    <a:pt x="514572" y="9539"/>
                  </a:cubicBezTo>
                  <a:cubicBezTo>
                    <a:pt x="235996" y="9188"/>
                    <a:pt x="9895" y="234729"/>
                    <a:pt x="9539" y="513299"/>
                  </a:cubicBezTo>
                  <a:cubicBezTo>
                    <a:pt x="9539" y="513554"/>
                    <a:pt x="9539" y="513808"/>
                    <a:pt x="9539" y="514063"/>
                  </a:cubicBezTo>
                  <a:cubicBezTo>
                    <a:pt x="9615" y="792534"/>
                    <a:pt x="235334" y="1018263"/>
                    <a:pt x="513808" y="1018332"/>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147" name="Frihåndsform: figur 146">
              <a:extLst>
                <a:ext uri="{FF2B5EF4-FFF2-40B4-BE49-F238E27FC236}">
                  <a16:creationId xmlns:a16="http://schemas.microsoft.com/office/drawing/2014/main" id="{5FD33C7F-3F9A-4E55-B4C9-F301EB114E68}"/>
                </a:ext>
              </a:extLst>
            </p:cNvPr>
            <p:cNvSpPr/>
            <p:nvPr/>
          </p:nvSpPr>
          <p:spPr>
            <a:xfrm>
              <a:off x="3115068" y="947357"/>
              <a:ext cx="1017443" cy="1017443"/>
            </a:xfrm>
            <a:custGeom>
              <a:avLst/>
              <a:gdLst>
                <a:gd name="connsiteX0" fmla="*/ 513936 w 1017442"/>
                <a:gd name="connsiteY0" fmla="*/ 1018333 h 1017442"/>
                <a:gd name="connsiteX1" fmla="*/ 1018333 w 1017442"/>
                <a:gd name="connsiteY1" fmla="*/ 513936 h 1017442"/>
                <a:gd name="connsiteX2" fmla="*/ 513936 w 1017442"/>
                <a:gd name="connsiteY2" fmla="*/ 9539 h 1017442"/>
                <a:gd name="connsiteX3" fmla="*/ 9539 w 1017442"/>
                <a:gd name="connsiteY3" fmla="*/ 513936 h 1017442"/>
                <a:gd name="connsiteX4" fmla="*/ 9539 w 1017442"/>
                <a:gd name="connsiteY4" fmla="*/ 514063 h 1017442"/>
                <a:gd name="connsiteX5" fmla="*/ 513809 w 1017442"/>
                <a:gd name="connsiteY5" fmla="*/ 1018333 h 1017442"/>
                <a:gd name="connsiteX6" fmla="*/ 513936 w 1017442"/>
                <a:gd name="connsiteY6"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442" h="1017442">
                  <a:moveTo>
                    <a:pt x="513936" y="1018333"/>
                  </a:moveTo>
                  <a:cubicBezTo>
                    <a:pt x="792512" y="1018333"/>
                    <a:pt x="1018333" y="792506"/>
                    <a:pt x="1018333" y="513936"/>
                  </a:cubicBezTo>
                  <a:cubicBezTo>
                    <a:pt x="1018333" y="235365"/>
                    <a:pt x="792512" y="9539"/>
                    <a:pt x="513936" y="9539"/>
                  </a:cubicBezTo>
                  <a:cubicBezTo>
                    <a:pt x="235360" y="9539"/>
                    <a:pt x="9539" y="235365"/>
                    <a:pt x="9539" y="513936"/>
                  </a:cubicBezTo>
                  <a:cubicBezTo>
                    <a:pt x="9539" y="513978"/>
                    <a:pt x="9539" y="514021"/>
                    <a:pt x="9539" y="514063"/>
                  </a:cubicBezTo>
                  <a:cubicBezTo>
                    <a:pt x="9539" y="792564"/>
                    <a:pt x="235309" y="1018333"/>
                    <a:pt x="513809" y="1018333"/>
                  </a:cubicBezTo>
                  <a:cubicBezTo>
                    <a:pt x="513847" y="1018333"/>
                    <a:pt x="513898" y="1018333"/>
                    <a:pt x="513936"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148" name="Frihåndsform: figur 147">
              <a:extLst>
                <a:ext uri="{FF2B5EF4-FFF2-40B4-BE49-F238E27FC236}">
                  <a16:creationId xmlns:a16="http://schemas.microsoft.com/office/drawing/2014/main" id="{E73AB39F-519B-4072-9339-763FA97B21EF}"/>
                </a:ext>
              </a:extLst>
            </p:cNvPr>
            <p:cNvSpPr/>
            <p:nvPr/>
          </p:nvSpPr>
          <p:spPr>
            <a:xfrm>
              <a:off x="4386490" y="947357"/>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3"/>
                    <a:pt x="1018257" y="792634"/>
                    <a:pt x="1018333" y="514063"/>
                  </a:cubicBezTo>
                  <a:cubicBezTo>
                    <a:pt x="1018409" y="235492"/>
                    <a:pt x="792638" y="9609"/>
                    <a:pt x="514063" y="9539"/>
                  </a:cubicBezTo>
                  <a:cubicBezTo>
                    <a:pt x="235487" y="9468"/>
                    <a:pt x="9615" y="235238"/>
                    <a:pt x="9539" y="513809"/>
                  </a:cubicBezTo>
                  <a:cubicBezTo>
                    <a:pt x="9539" y="513894"/>
                    <a:pt x="9539" y="513978"/>
                    <a:pt x="9539" y="514063"/>
                  </a:cubicBezTo>
                  <a:cubicBezTo>
                    <a:pt x="9539" y="792564"/>
                    <a:pt x="235309" y="1018333"/>
                    <a:pt x="513808"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149" name="Frihåndsform: figur 148">
              <a:extLst>
                <a:ext uri="{FF2B5EF4-FFF2-40B4-BE49-F238E27FC236}">
                  <a16:creationId xmlns:a16="http://schemas.microsoft.com/office/drawing/2014/main" id="{2BB36A9B-AA8D-451E-8450-429B901D031A}"/>
                </a:ext>
              </a:extLst>
            </p:cNvPr>
            <p:cNvSpPr/>
            <p:nvPr/>
          </p:nvSpPr>
          <p:spPr>
            <a:xfrm>
              <a:off x="5657784" y="947357"/>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3"/>
                    <a:pt x="1018257" y="792634"/>
                    <a:pt x="1018333" y="514063"/>
                  </a:cubicBezTo>
                  <a:cubicBezTo>
                    <a:pt x="1018409" y="235492"/>
                    <a:pt x="792639" y="9609"/>
                    <a:pt x="514063" y="9539"/>
                  </a:cubicBezTo>
                  <a:cubicBezTo>
                    <a:pt x="235487" y="9468"/>
                    <a:pt x="9602" y="235238"/>
                    <a:pt x="9539" y="513809"/>
                  </a:cubicBezTo>
                  <a:cubicBezTo>
                    <a:pt x="9539" y="513894"/>
                    <a:pt x="9539" y="513978"/>
                    <a:pt x="9539" y="514063"/>
                  </a:cubicBezTo>
                  <a:cubicBezTo>
                    <a:pt x="9539" y="792564"/>
                    <a:pt x="235309" y="1018333"/>
                    <a:pt x="513808"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150" name="Frihåndsform: figur 149">
              <a:extLst>
                <a:ext uri="{FF2B5EF4-FFF2-40B4-BE49-F238E27FC236}">
                  <a16:creationId xmlns:a16="http://schemas.microsoft.com/office/drawing/2014/main" id="{68534A62-BC70-4072-9CA1-7D71C159F94B}"/>
                </a:ext>
              </a:extLst>
            </p:cNvPr>
            <p:cNvSpPr/>
            <p:nvPr/>
          </p:nvSpPr>
          <p:spPr>
            <a:xfrm>
              <a:off x="6929078" y="947357"/>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85" y="1018403"/>
                    <a:pt x="1018269" y="792634"/>
                    <a:pt x="1018333" y="514063"/>
                  </a:cubicBezTo>
                  <a:cubicBezTo>
                    <a:pt x="1018397" y="235492"/>
                    <a:pt x="792638" y="9609"/>
                    <a:pt x="514063" y="9539"/>
                  </a:cubicBezTo>
                  <a:cubicBezTo>
                    <a:pt x="235487" y="9468"/>
                    <a:pt x="9602" y="235238"/>
                    <a:pt x="9539" y="513809"/>
                  </a:cubicBezTo>
                  <a:cubicBezTo>
                    <a:pt x="9539" y="513894"/>
                    <a:pt x="9539" y="513978"/>
                    <a:pt x="9539" y="514063"/>
                  </a:cubicBezTo>
                  <a:cubicBezTo>
                    <a:pt x="9539" y="792564"/>
                    <a:pt x="235309" y="1018333"/>
                    <a:pt x="513809"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grpSp>
      <p:grpSp>
        <p:nvGrpSpPr>
          <p:cNvPr id="151" name="i38" hidden="1">
            <a:extLst>
              <a:ext uri="{FF2B5EF4-FFF2-40B4-BE49-F238E27FC236}">
                <a16:creationId xmlns:a16="http://schemas.microsoft.com/office/drawing/2014/main" id="{71ADD019-331C-4E29-B7DA-7F6D00E0F550}"/>
              </a:ext>
            </a:extLst>
          </p:cNvPr>
          <p:cNvGrpSpPr/>
          <p:nvPr userDrawn="1"/>
        </p:nvGrpSpPr>
        <p:grpSpPr>
          <a:xfrm>
            <a:off x="1449707" y="1287913"/>
            <a:ext cx="6244587" cy="2569263"/>
            <a:chOff x="1368235" y="1070087"/>
            <a:chExt cx="6244587" cy="2569263"/>
          </a:xfrm>
        </p:grpSpPr>
        <p:sp>
          <p:nvSpPr>
            <p:cNvPr id="152" name="Frihåndsform: figur 151">
              <a:extLst>
                <a:ext uri="{FF2B5EF4-FFF2-40B4-BE49-F238E27FC236}">
                  <a16:creationId xmlns:a16="http://schemas.microsoft.com/office/drawing/2014/main" id="{2B501714-7FC1-4889-B327-612BE06E789B}"/>
                </a:ext>
              </a:extLst>
            </p:cNvPr>
            <p:cNvSpPr/>
            <p:nvPr/>
          </p:nvSpPr>
          <p:spPr>
            <a:xfrm>
              <a:off x="1368235" y="1074367"/>
              <a:ext cx="1105788" cy="1105788"/>
            </a:xfrm>
            <a:custGeom>
              <a:avLst/>
              <a:gdLst>
                <a:gd name="connsiteX0" fmla="*/ 939729 w 1105787"/>
                <a:gd name="connsiteY0" fmla="*/ 169196 h 1105787"/>
                <a:gd name="connsiteX1" fmla="*/ 939695 w 1105787"/>
                <a:gd name="connsiteY1" fmla="*/ 939782 h 1105787"/>
                <a:gd name="connsiteX2" fmla="*/ 169109 w 1105787"/>
                <a:gd name="connsiteY2" fmla="*/ 939748 h 1105787"/>
                <a:gd name="connsiteX3" fmla="*/ 169109 w 1105787"/>
                <a:gd name="connsiteY3" fmla="*/ 169196 h 1105787"/>
                <a:gd name="connsiteX4" fmla="*/ 939515 w 1105787"/>
                <a:gd name="connsiteY4" fmla="*/ 168982 h 1105787"/>
                <a:gd name="connsiteX5" fmla="*/ 939729 w 1105787"/>
                <a:gd name="connsiteY5" fmla="*/ 169196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939729" y="169196"/>
                  </a:moveTo>
                  <a:cubicBezTo>
                    <a:pt x="1152511" y="381997"/>
                    <a:pt x="1152496" y="727000"/>
                    <a:pt x="939695" y="939782"/>
                  </a:cubicBezTo>
                  <a:cubicBezTo>
                    <a:pt x="726894" y="1152564"/>
                    <a:pt x="381891" y="1152548"/>
                    <a:pt x="169109" y="939748"/>
                  </a:cubicBezTo>
                  <a:cubicBezTo>
                    <a:pt x="-43660" y="726960"/>
                    <a:pt x="-43660" y="381983"/>
                    <a:pt x="169109" y="169196"/>
                  </a:cubicBezTo>
                  <a:cubicBezTo>
                    <a:pt x="381792" y="-43605"/>
                    <a:pt x="726715" y="-43701"/>
                    <a:pt x="939515" y="168982"/>
                  </a:cubicBezTo>
                  <a:cubicBezTo>
                    <a:pt x="939587" y="169053"/>
                    <a:pt x="939658" y="169125"/>
                    <a:pt x="939729" y="169196"/>
                  </a:cubicBezTo>
                </a:path>
              </a:pathLst>
            </a:custGeom>
            <a:solidFill>
              <a:schemeClr val="accent1"/>
            </a:solidFill>
            <a:ln w="9525" cap="flat">
              <a:noFill/>
              <a:prstDash val="solid"/>
              <a:miter/>
            </a:ln>
          </p:spPr>
          <p:txBody>
            <a:bodyPr rtlCol="0" anchor="ctr"/>
            <a:lstStyle/>
            <a:p>
              <a:pPr algn="ctr"/>
              <a:r>
                <a:rPr lang="nb-NO" sz="1300">
                  <a:solidFill>
                    <a:schemeClr val="tx1"/>
                  </a:solidFill>
                </a:rPr>
                <a:t>Tekst</a:t>
              </a:r>
            </a:p>
          </p:txBody>
        </p:sp>
        <p:sp>
          <p:nvSpPr>
            <p:cNvPr id="153" name="Frihåndsform: figur 152">
              <a:extLst>
                <a:ext uri="{FF2B5EF4-FFF2-40B4-BE49-F238E27FC236}">
                  <a16:creationId xmlns:a16="http://schemas.microsoft.com/office/drawing/2014/main" id="{4FF682AE-6F4E-4983-84F4-21DEFCFAD040}"/>
                </a:ext>
              </a:extLst>
            </p:cNvPr>
            <p:cNvSpPr/>
            <p:nvPr/>
          </p:nvSpPr>
          <p:spPr>
            <a:xfrm>
              <a:off x="1368235" y="2533498"/>
              <a:ext cx="1105788" cy="1105788"/>
            </a:xfrm>
            <a:custGeom>
              <a:avLst/>
              <a:gdLst>
                <a:gd name="connsiteX0" fmla="*/ 939729 w 1105787"/>
                <a:gd name="connsiteY0" fmla="*/ 169196 h 1105787"/>
                <a:gd name="connsiteX1" fmla="*/ 939695 w 1105787"/>
                <a:gd name="connsiteY1" fmla="*/ 939782 h 1105787"/>
                <a:gd name="connsiteX2" fmla="*/ 169109 w 1105787"/>
                <a:gd name="connsiteY2" fmla="*/ 939748 h 1105787"/>
                <a:gd name="connsiteX3" fmla="*/ 169109 w 1105787"/>
                <a:gd name="connsiteY3" fmla="*/ 169196 h 1105787"/>
                <a:gd name="connsiteX4" fmla="*/ 939515 w 1105787"/>
                <a:gd name="connsiteY4" fmla="*/ 168982 h 1105787"/>
                <a:gd name="connsiteX5" fmla="*/ 939729 w 1105787"/>
                <a:gd name="connsiteY5" fmla="*/ 169196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939729" y="169196"/>
                  </a:moveTo>
                  <a:cubicBezTo>
                    <a:pt x="1152511" y="381997"/>
                    <a:pt x="1152496" y="727000"/>
                    <a:pt x="939695" y="939782"/>
                  </a:cubicBezTo>
                  <a:cubicBezTo>
                    <a:pt x="726894" y="1152564"/>
                    <a:pt x="381891" y="1152549"/>
                    <a:pt x="169109" y="939748"/>
                  </a:cubicBezTo>
                  <a:cubicBezTo>
                    <a:pt x="-43660" y="726960"/>
                    <a:pt x="-43660" y="381983"/>
                    <a:pt x="169109" y="169196"/>
                  </a:cubicBezTo>
                  <a:cubicBezTo>
                    <a:pt x="381792" y="-43605"/>
                    <a:pt x="726715" y="-43701"/>
                    <a:pt x="939515" y="168982"/>
                  </a:cubicBezTo>
                  <a:cubicBezTo>
                    <a:pt x="939587" y="169053"/>
                    <a:pt x="939658" y="169125"/>
                    <a:pt x="939729" y="169196"/>
                  </a:cubicBezTo>
                </a:path>
              </a:pathLst>
            </a:custGeom>
            <a:solidFill>
              <a:schemeClr val="bg2"/>
            </a:solidFill>
            <a:ln w="9525" cap="flat">
              <a:noFill/>
              <a:prstDash val="solid"/>
              <a:miter/>
            </a:ln>
          </p:spPr>
          <p:txBody>
            <a:bodyPr rtlCol="0" anchor="ctr"/>
            <a:lstStyle/>
            <a:p>
              <a:pPr algn="ctr"/>
              <a:r>
                <a:rPr lang="nb-NO" sz="1300">
                  <a:solidFill>
                    <a:schemeClr val="bg1"/>
                  </a:solidFill>
                </a:rPr>
                <a:t>Tekst</a:t>
              </a:r>
            </a:p>
          </p:txBody>
        </p:sp>
        <p:sp>
          <p:nvSpPr>
            <p:cNvPr id="154" name="Frihåndsform: figur 153">
              <a:extLst>
                <a:ext uri="{FF2B5EF4-FFF2-40B4-BE49-F238E27FC236}">
                  <a16:creationId xmlns:a16="http://schemas.microsoft.com/office/drawing/2014/main" id="{7BF92166-09FB-4AB6-8853-6BCA1A15DB4D}"/>
                </a:ext>
              </a:extLst>
            </p:cNvPr>
            <p:cNvSpPr/>
            <p:nvPr/>
          </p:nvSpPr>
          <p:spPr>
            <a:xfrm>
              <a:off x="2652919" y="1074390"/>
              <a:ext cx="1105788" cy="1105788"/>
            </a:xfrm>
            <a:custGeom>
              <a:avLst/>
              <a:gdLst>
                <a:gd name="connsiteX0" fmla="*/ 9533 w 1105787"/>
                <a:gd name="connsiteY0" fmla="*/ 554419 h 1105787"/>
                <a:gd name="connsiteX1" fmla="*/ 554419 w 1105787"/>
                <a:gd name="connsiteY1" fmla="*/ 1099306 h 1105787"/>
                <a:gd name="connsiteX2" fmla="*/ 1099306 w 1105787"/>
                <a:gd name="connsiteY2" fmla="*/ 554419 h 1105787"/>
                <a:gd name="connsiteX3" fmla="*/ 554419 w 1105787"/>
                <a:gd name="connsiteY3" fmla="*/ 9533 h 1105787"/>
                <a:gd name="connsiteX4" fmla="*/ 9533 w 1105787"/>
                <a:gd name="connsiteY4" fmla="*/ 554419 h 110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87" h="1105787">
                  <a:moveTo>
                    <a:pt x="9533" y="554419"/>
                  </a:moveTo>
                  <a:cubicBezTo>
                    <a:pt x="9533" y="855352"/>
                    <a:pt x="253487" y="1099306"/>
                    <a:pt x="554419" y="1099306"/>
                  </a:cubicBezTo>
                  <a:cubicBezTo>
                    <a:pt x="855352" y="1099306"/>
                    <a:pt x="1099306" y="855352"/>
                    <a:pt x="1099306" y="554419"/>
                  </a:cubicBezTo>
                  <a:cubicBezTo>
                    <a:pt x="1099306" y="253487"/>
                    <a:pt x="855352" y="9533"/>
                    <a:pt x="554419" y="9533"/>
                  </a:cubicBezTo>
                  <a:cubicBezTo>
                    <a:pt x="253487" y="9533"/>
                    <a:pt x="9533" y="253487"/>
                    <a:pt x="9533" y="554419"/>
                  </a:cubicBezTo>
                </a:path>
              </a:pathLst>
            </a:custGeom>
            <a:solidFill>
              <a:schemeClr val="accent1"/>
            </a:solidFill>
            <a:ln w="9525" cap="flat">
              <a:noFill/>
              <a:prstDash val="solid"/>
              <a:miter/>
            </a:ln>
          </p:spPr>
          <p:txBody>
            <a:bodyPr rtlCol="0" anchor="ctr"/>
            <a:lstStyle/>
            <a:p>
              <a:pPr algn="ctr"/>
              <a:r>
                <a:rPr lang="nb-NO" sz="1300">
                  <a:solidFill>
                    <a:schemeClr val="tx1"/>
                  </a:solidFill>
                </a:rPr>
                <a:t>Tekst</a:t>
              </a:r>
            </a:p>
          </p:txBody>
        </p:sp>
        <p:sp>
          <p:nvSpPr>
            <p:cNvPr id="155" name="Frihåndsform: figur 154">
              <a:extLst>
                <a:ext uri="{FF2B5EF4-FFF2-40B4-BE49-F238E27FC236}">
                  <a16:creationId xmlns:a16="http://schemas.microsoft.com/office/drawing/2014/main" id="{3C9A9245-F03B-4058-972A-AF5D5A0FE159}"/>
                </a:ext>
              </a:extLst>
            </p:cNvPr>
            <p:cNvSpPr/>
            <p:nvPr/>
          </p:nvSpPr>
          <p:spPr>
            <a:xfrm>
              <a:off x="2652919" y="2533394"/>
              <a:ext cx="1105788" cy="1105788"/>
            </a:xfrm>
            <a:custGeom>
              <a:avLst/>
              <a:gdLst>
                <a:gd name="connsiteX0" fmla="*/ 9533 w 1105787"/>
                <a:gd name="connsiteY0" fmla="*/ 554419 h 1105787"/>
                <a:gd name="connsiteX1" fmla="*/ 554419 w 1105787"/>
                <a:gd name="connsiteY1" fmla="*/ 1099306 h 1105787"/>
                <a:gd name="connsiteX2" fmla="*/ 1099306 w 1105787"/>
                <a:gd name="connsiteY2" fmla="*/ 554419 h 1105787"/>
                <a:gd name="connsiteX3" fmla="*/ 554419 w 1105787"/>
                <a:gd name="connsiteY3" fmla="*/ 9533 h 1105787"/>
                <a:gd name="connsiteX4" fmla="*/ 9533 w 1105787"/>
                <a:gd name="connsiteY4" fmla="*/ 554419 h 110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87" h="1105787">
                  <a:moveTo>
                    <a:pt x="9533" y="554419"/>
                  </a:moveTo>
                  <a:cubicBezTo>
                    <a:pt x="9533" y="855352"/>
                    <a:pt x="253487" y="1099306"/>
                    <a:pt x="554419" y="1099306"/>
                  </a:cubicBezTo>
                  <a:cubicBezTo>
                    <a:pt x="855352" y="1099306"/>
                    <a:pt x="1099306" y="855352"/>
                    <a:pt x="1099306" y="554419"/>
                  </a:cubicBezTo>
                  <a:cubicBezTo>
                    <a:pt x="1099306" y="253487"/>
                    <a:pt x="855352" y="9533"/>
                    <a:pt x="554419" y="9533"/>
                  </a:cubicBezTo>
                  <a:cubicBezTo>
                    <a:pt x="253516" y="9603"/>
                    <a:pt x="9603" y="253516"/>
                    <a:pt x="9533" y="554419"/>
                  </a:cubicBezTo>
                </a:path>
              </a:pathLst>
            </a:custGeom>
            <a:solidFill>
              <a:schemeClr val="bg2"/>
            </a:solidFill>
            <a:ln w="9525" cap="flat">
              <a:noFill/>
              <a:prstDash val="solid"/>
              <a:miter/>
            </a:ln>
          </p:spPr>
          <p:txBody>
            <a:bodyPr rtlCol="0" anchor="ctr"/>
            <a:lstStyle/>
            <a:p>
              <a:pPr algn="ctr"/>
              <a:r>
                <a:rPr lang="nb-NO" sz="1300">
                  <a:solidFill>
                    <a:schemeClr val="bg1"/>
                  </a:solidFill>
                </a:rPr>
                <a:t>Tekst</a:t>
              </a:r>
            </a:p>
          </p:txBody>
        </p:sp>
        <p:sp>
          <p:nvSpPr>
            <p:cNvPr id="156" name="Frihåndsform: figur 155">
              <a:extLst>
                <a:ext uri="{FF2B5EF4-FFF2-40B4-BE49-F238E27FC236}">
                  <a16:creationId xmlns:a16="http://schemas.microsoft.com/office/drawing/2014/main" id="{CB96F99F-82E0-4829-AA4B-7DE1D723AE44}"/>
                </a:ext>
              </a:extLst>
            </p:cNvPr>
            <p:cNvSpPr/>
            <p:nvPr/>
          </p:nvSpPr>
          <p:spPr>
            <a:xfrm>
              <a:off x="3937666" y="1074430"/>
              <a:ext cx="1105788" cy="1105788"/>
            </a:xfrm>
            <a:custGeom>
              <a:avLst/>
              <a:gdLst>
                <a:gd name="connsiteX0" fmla="*/ 169046 w 1105787"/>
                <a:gd name="connsiteY0" fmla="*/ 169132 h 1105787"/>
                <a:gd name="connsiteX1" fmla="*/ 169132 w 1105787"/>
                <a:gd name="connsiteY1" fmla="*/ 939538 h 1105787"/>
                <a:gd name="connsiteX2" fmla="*/ 939538 w 1105787"/>
                <a:gd name="connsiteY2" fmla="*/ 939452 h 1105787"/>
                <a:gd name="connsiteX3" fmla="*/ 939538 w 1105787"/>
                <a:gd name="connsiteY3" fmla="*/ 169132 h 1105787"/>
                <a:gd name="connsiteX4" fmla="*/ 169132 w 1105787"/>
                <a:gd name="connsiteY4" fmla="*/ 169046 h 1105787"/>
                <a:gd name="connsiteX5" fmla="*/ 169046 w 1105787"/>
                <a:gd name="connsiteY5" fmla="*/ 169132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169046" y="169132"/>
                  </a:moveTo>
                  <a:cubicBezTo>
                    <a:pt x="-43672" y="381898"/>
                    <a:pt x="-43633" y="726820"/>
                    <a:pt x="169132" y="939538"/>
                  </a:cubicBezTo>
                  <a:cubicBezTo>
                    <a:pt x="381898" y="1152256"/>
                    <a:pt x="726821" y="1152217"/>
                    <a:pt x="939538" y="939452"/>
                  </a:cubicBezTo>
                  <a:cubicBezTo>
                    <a:pt x="1152223" y="726720"/>
                    <a:pt x="1152223" y="381864"/>
                    <a:pt x="939538" y="169132"/>
                  </a:cubicBezTo>
                  <a:cubicBezTo>
                    <a:pt x="726821" y="-43633"/>
                    <a:pt x="381898" y="-43672"/>
                    <a:pt x="169132" y="169046"/>
                  </a:cubicBezTo>
                  <a:cubicBezTo>
                    <a:pt x="169104" y="169075"/>
                    <a:pt x="169075" y="169103"/>
                    <a:pt x="169046" y="169132"/>
                  </a:cubicBezTo>
                </a:path>
              </a:pathLst>
            </a:custGeom>
            <a:solidFill>
              <a:schemeClr val="accent1"/>
            </a:solidFill>
            <a:ln w="9525" cap="flat">
              <a:noFill/>
              <a:prstDash val="solid"/>
              <a:miter/>
            </a:ln>
          </p:spPr>
          <p:txBody>
            <a:bodyPr rtlCol="0" anchor="ctr"/>
            <a:lstStyle/>
            <a:p>
              <a:pPr algn="ctr"/>
              <a:r>
                <a:rPr lang="nb-NO" sz="1300">
                  <a:solidFill>
                    <a:schemeClr val="tx1"/>
                  </a:solidFill>
                </a:rPr>
                <a:t>Tekst</a:t>
              </a:r>
            </a:p>
          </p:txBody>
        </p:sp>
        <p:sp>
          <p:nvSpPr>
            <p:cNvPr id="157" name="Frihåndsform: figur 156">
              <a:extLst>
                <a:ext uri="{FF2B5EF4-FFF2-40B4-BE49-F238E27FC236}">
                  <a16:creationId xmlns:a16="http://schemas.microsoft.com/office/drawing/2014/main" id="{A4C224A1-1200-4309-9301-3CCA26588897}"/>
                </a:ext>
              </a:extLst>
            </p:cNvPr>
            <p:cNvSpPr/>
            <p:nvPr/>
          </p:nvSpPr>
          <p:spPr>
            <a:xfrm>
              <a:off x="3937666" y="2533562"/>
              <a:ext cx="1105788" cy="1105788"/>
            </a:xfrm>
            <a:custGeom>
              <a:avLst/>
              <a:gdLst>
                <a:gd name="connsiteX0" fmla="*/ 169046 w 1105787"/>
                <a:gd name="connsiteY0" fmla="*/ 169132 h 1105787"/>
                <a:gd name="connsiteX1" fmla="*/ 169132 w 1105787"/>
                <a:gd name="connsiteY1" fmla="*/ 939538 h 1105787"/>
                <a:gd name="connsiteX2" fmla="*/ 939538 w 1105787"/>
                <a:gd name="connsiteY2" fmla="*/ 939452 h 1105787"/>
                <a:gd name="connsiteX3" fmla="*/ 939538 w 1105787"/>
                <a:gd name="connsiteY3" fmla="*/ 169132 h 1105787"/>
                <a:gd name="connsiteX4" fmla="*/ 169132 w 1105787"/>
                <a:gd name="connsiteY4" fmla="*/ 169046 h 1105787"/>
                <a:gd name="connsiteX5" fmla="*/ 169046 w 1105787"/>
                <a:gd name="connsiteY5" fmla="*/ 169132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169046" y="169132"/>
                  </a:moveTo>
                  <a:cubicBezTo>
                    <a:pt x="-43672" y="381898"/>
                    <a:pt x="-43633" y="726820"/>
                    <a:pt x="169132" y="939538"/>
                  </a:cubicBezTo>
                  <a:cubicBezTo>
                    <a:pt x="381898" y="1152256"/>
                    <a:pt x="726821" y="1152217"/>
                    <a:pt x="939538" y="939452"/>
                  </a:cubicBezTo>
                  <a:cubicBezTo>
                    <a:pt x="1152223" y="726720"/>
                    <a:pt x="1152223" y="381864"/>
                    <a:pt x="939538" y="169132"/>
                  </a:cubicBezTo>
                  <a:cubicBezTo>
                    <a:pt x="726821" y="-43633"/>
                    <a:pt x="381898" y="-43672"/>
                    <a:pt x="169132" y="169046"/>
                  </a:cubicBezTo>
                  <a:cubicBezTo>
                    <a:pt x="169104" y="169075"/>
                    <a:pt x="169075" y="169103"/>
                    <a:pt x="169046" y="169132"/>
                  </a:cubicBezTo>
                </a:path>
              </a:pathLst>
            </a:custGeom>
            <a:solidFill>
              <a:schemeClr val="bg2"/>
            </a:solidFill>
            <a:ln w="9525" cap="flat">
              <a:noFill/>
              <a:prstDash val="solid"/>
              <a:miter/>
            </a:ln>
          </p:spPr>
          <p:txBody>
            <a:bodyPr rtlCol="0" anchor="ctr"/>
            <a:lstStyle/>
            <a:p>
              <a:pPr algn="ctr"/>
              <a:r>
                <a:rPr lang="nb-NO" sz="1300">
                  <a:solidFill>
                    <a:schemeClr val="bg1"/>
                  </a:solidFill>
                </a:rPr>
                <a:t>Tekst</a:t>
              </a:r>
            </a:p>
          </p:txBody>
        </p:sp>
        <p:sp>
          <p:nvSpPr>
            <p:cNvPr id="158" name="Frihåndsform: figur 157">
              <a:extLst>
                <a:ext uri="{FF2B5EF4-FFF2-40B4-BE49-F238E27FC236}">
                  <a16:creationId xmlns:a16="http://schemas.microsoft.com/office/drawing/2014/main" id="{B88B54D8-0393-450C-91EF-2E564D82E5BE}"/>
                </a:ext>
              </a:extLst>
            </p:cNvPr>
            <p:cNvSpPr/>
            <p:nvPr/>
          </p:nvSpPr>
          <p:spPr>
            <a:xfrm>
              <a:off x="5222286" y="1074263"/>
              <a:ext cx="1105788" cy="1105788"/>
            </a:xfrm>
            <a:custGeom>
              <a:avLst/>
              <a:gdLst>
                <a:gd name="connsiteX0" fmla="*/ 554419 w 1105787"/>
                <a:gd name="connsiteY0" fmla="*/ 1099306 h 1105787"/>
                <a:gd name="connsiteX1" fmla="*/ 1099305 w 1105787"/>
                <a:gd name="connsiteY1" fmla="*/ 554419 h 1105787"/>
                <a:gd name="connsiteX2" fmla="*/ 554419 w 1105787"/>
                <a:gd name="connsiteY2" fmla="*/ 9533 h 1105787"/>
                <a:gd name="connsiteX3" fmla="*/ 9533 w 1105787"/>
                <a:gd name="connsiteY3" fmla="*/ 554419 h 1105787"/>
                <a:gd name="connsiteX4" fmla="*/ 9533 w 1105787"/>
                <a:gd name="connsiteY4" fmla="*/ 554546 h 1105787"/>
                <a:gd name="connsiteX5" fmla="*/ 554292 w 1105787"/>
                <a:gd name="connsiteY5" fmla="*/ 1099306 h 1105787"/>
                <a:gd name="connsiteX6" fmla="*/ 554419 w 1105787"/>
                <a:gd name="connsiteY6" fmla="*/ 1099306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787" h="1105787">
                  <a:moveTo>
                    <a:pt x="554419" y="1099306"/>
                  </a:moveTo>
                  <a:cubicBezTo>
                    <a:pt x="855352" y="1099306"/>
                    <a:pt x="1099305" y="855352"/>
                    <a:pt x="1099305" y="554419"/>
                  </a:cubicBezTo>
                  <a:cubicBezTo>
                    <a:pt x="1099305" y="253487"/>
                    <a:pt x="855352" y="9533"/>
                    <a:pt x="554419" y="9533"/>
                  </a:cubicBezTo>
                  <a:cubicBezTo>
                    <a:pt x="253487" y="9533"/>
                    <a:pt x="9533" y="253487"/>
                    <a:pt x="9533" y="554419"/>
                  </a:cubicBezTo>
                  <a:cubicBezTo>
                    <a:pt x="9533" y="554462"/>
                    <a:pt x="9533" y="554504"/>
                    <a:pt x="9533" y="554546"/>
                  </a:cubicBezTo>
                  <a:cubicBezTo>
                    <a:pt x="9533" y="855408"/>
                    <a:pt x="253430" y="1099306"/>
                    <a:pt x="554292" y="1099306"/>
                  </a:cubicBezTo>
                  <a:cubicBezTo>
                    <a:pt x="554334" y="1099306"/>
                    <a:pt x="554376" y="1099306"/>
                    <a:pt x="554419" y="1099306"/>
                  </a:cubicBezTo>
                </a:path>
              </a:pathLst>
            </a:custGeom>
            <a:solidFill>
              <a:schemeClr val="accent1"/>
            </a:solidFill>
            <a:ln w="9525" cap="flat">
              <a:noFill/>
              <a:prstDash val="solid"/>
              <a:miter/>
            </a:ln>
          </p:spPr>
          <p:txBody>
            <a:bodyPr rtlCol="0" anchor="ctr"/>
            <a:lstStyle/>
            <a:p>
              <a:pPr algn="ctr"/>
              <a:r>
                <a:rPr lang="nb-NO" sz="1300">
                  <a:solidFill>
                    <a:schemeClr val="tx1"/>
                  </a:solidFill>
                </a:rPr>
                <a:t>Tekst</a:t>
              </a:r>
            </a:p>
          </p:txBody>
        </p:sp>
        <p:sp>
          <p:nvSpPr>
            <p:cNvPr id="159" name="Frihåndsform: figur 158">
              <a:extLst>
                <a:ext uri="{FF2B5EF4-FFF2-40B4-BE49-F238E27FC236}">
                  <a16:creationId xmlns:a16="http://schemas.microsoft.com/office/drawing/2014/main" id="{2318BB0A-486F-44EB-A963-3B44E1E449BB}"/>
                </a:ext>
              </a:extLst>
            </p:cNvPr>
            <p:cNvSpPr/>
            <p:nvPr/>
          </p:nvSpPr>
          <p:spPr>
            <a:xfrm>
              <a:off x="5222286" y="2533394"/>
              <a:ext cx="1105788" cy="1105788"/>
            </a:xfrm>
            <a:custGeom>
              <a:avLst/>
              <a:gdLst>
                <a:gd name="connsiteX0" fmla="*/ 554419 w 1105787"/>
                <a:gd name="connsiteY0" fmla="*/ 1099306 h 1105787"/>
                <a:gd name="connsiteX1" fmla="*/ 1099305 w 1105787"/>
                <a:gd name="connsiteY1" fmla="*/ 554419 h 1105787"/>
                <a:gd name="connsiteX2" fmla="*/ 554419 w 1105787"/>
                <a:gd name="connsiteY2" fmla="*/ 9533 h 1105787"/>
                <a:gd name="connsiteX3" fmla="*/ 9533 w 1105787"/>
                <a:gd name="connsiteY3" fmla="*/ 554419 h 1105787"/>
                <a:gd name="connsiteX4" fmla="*/ 554292 w 1105787"/>
                <a:gd name="connsiteY4" fmla="*/ 1099179 h 1105787"/>
                <a:gd name="connsiteX5" fmla="*/ 554419 w 1105787"/>
                <a:gd name="connsiteY5" fmla="*/ 1099179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554419" y="1099306"/>
                  </a:moveTo>
                  <a:cubicBezTo>
                    <a:pt x="855352" y="1099306"/>
                    <a:pt x="1099305" y="855352"/>
                    <a:pt x="1099305" y="554419"/>
                  </a:cubicBezTo>
                  <a:cubicBezTo>
                    <a:pt x="1099305" y="253487"/>
                    <a:pt x="855352" y="9533"/>
                    <a:pt x="554419" y="9533"/>
                  </a:cubicBezTo>
                  <a:cubicBezTo>
                    <a:pt x="253487" y="9533"/>
                    <a:pt x="9533" y="253487"/>
                    <a:pt x="9533" y="554419"/>
                  </a:cubicBezTo>
                  <a:cubicBezTo>
                    <a:pt x="9533" y="855281"/>
                    <a:pt x="253430" y="1099179"/>
                    <a:pt x="554292" y="1099179"/>
                  </a:cubicBezTo>
                  <a:cubicBezTo>
                    <a:pt x="554334" y="1099179"/>
                    <a:pt x="554376" y="1099179"/>
                    <a:pt x="554419" y="1099179"/>
                  </a:cubicBezTo>
                </a:path>
              </a:pathLst>
            </a:custGeom>
            <a:solidFill>
              <a:schemeClr val="bg2"/>
            </a:solidFill>
            <a:ln w="9525" cap="flat">
              <a:noFill/>
              <a:prstDash val="solid"/>
              <a:miter/>
            </a:ln>
          </p:spPr>
          <p:txBody>
            <a:bodyPr rtlCol="0" anchor="ctr"/>
            <a:lstStyle/>
            <a:p>
              <a:pPr algn="ctr"/>
              <a:r>
                <a:rPr lang="nb-NO" sz="1300">
                  <a:solidFill>
                    <a:schemeClr val="bg1"/>
                  </a:solidFill>
                </a:rPr>
                <a:t>Tekst</a:t>
              </a:r>
            </a:p>
          </p:txBody>
        </p:sp>
        <p:sp>
          <p:nvSpPr>
            <p:cNvPr id="160" name="Frihåndsform: figur 159">
              <a:extLst>
                <a:ext uri="{FF2B5EF4-FFF2-40B4-BE49-F238E27FC236}">
                  <a16:creationId xmlns:a16="http://schemas.microsoft.com/office/drawing/2014/main" id="{CF50FD6A-3E61-4B2B-A714-C7F07065E093}"/>
                </a:ext>
              </a:extLst>
            </p:cNvPr>
            <p:cNvSpPr/>
            <p:nvPr/>
          </p:nvSpPr>
          <p:spPr>
            <a:xfrm>
              <a:off x="6506907" y="1070087"/>
              <a:ext cx="1105788" cy="1105788"/>
            </a:xfrm>
            <a:custGeom>
              <a:avLst/>
              <a:gdLst>
                <a:gd name="connsiteX0" fmla="*/ 169173 w 1105787"/>
                <a:gd name="connsiteY0" fmla="*/ 169027 h 1105787"/>
                <a:gd name="connsiteX1" fmla="*/ 169080 w 1105787"/>
                <a:gd name="connsiteY1" fmla="*/ 939613 h 1105787"/>
                <a:gd name="connsiteX2" fmla="*/ 939666 w 1105787"/>
                <a:gd name="connsiteY2" fmla="*/ 939706 h 1105787"/>
                <a:gd name="connsiteX3" fmla="*/ 939759 w 1105787"/>
                <a:gd name="connsiteY3" fmla="*/ 169120 h 1105787"/>
                <a:gd name="connsiteX4" fmla="*/ 939666 w 1105787"/>
                <a:gd name="connsiteY4" fmla="*/ 169027 h 1105787"/>
                <a:gd name="connsiteX5" fmla="*/ 169173 w 1105787"/>
                <a:gd name="connsiteY5" fmla="*/ 169027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169173" y="169027"/>
                  </a:moveTo>
                  <a:cubicBezTo>
                    <a:pt x="-43644" y="381793"/>
                    <a:pt x="-43686" y="726796"/>
                    <a:pt x="169080" y="939613"/>
                  </a:cubicBezTo>
                  <a:cubicBezTo>
                    <a:pt x="381845" y="1152430"/>
                    <a:pt x="726849" y="1152472"/>
                    <a:pt x="939666" y="939706"/>
                  </a:cubicBezTo>
                  <a:cubicBezTo>
                    <a:pt x="1152483" y="726940"/>
                    <a:pt x="1152525" y="381937"/>
                    <a:pt x="939759" y="169120"/>
                  </a:cubicBezTo>
                  <a:cubicBezTo>
                    <a:pt x="939728" y="169089"/>
                    <a:pt x="939697" y="169058"/>
                    <a:pt x="939666" y="169027"/>
                  </a:cubicBezTo>
                  <a:cubicBezTo>
                    <a:pt x="726856" y="-43632"/>
                    <a:pt x="381983" y="-43632"/>
                    <a:pt x="169173" y="169027"/>
                  </a:cubicBezTo>
                </a:path>
              </a:pathLst>
            </a:custGeom>
            <a:solidFill>
              <a:schemeClr val="accent1"/>
            </a:solidFill>
            <a:ln w="9525" cap="flat">
              <a:noFill/>
              <a:prstDash val="solid"/>
              <a:miter/>
            </a:ln>
          </p:spPr>
          <p:txBody>
            <a:bodyPr rtlCol="0" anchor="ctr"/>
            <a:lstStyle/>
            <a:p>
              <a:pPr algn="ctr"/>
              <a:r>
                <a:rPr lang="nb-NO" sz="1300">
                  <a:solidFill>
                    <a:schemeClr val="tx1"/>
                  </a:solidFill>
                </a:rPr>
                <a:t>Tekst</a:t>
              </a:r>
            </a:p>
          </p:txBody>
        </p:sp>
        <p:sp>
          <p:nvSpPr>
            <p:cNvPr id="161" name="Frihåndsform: figur 160">
              <a:extLst>
                <a:ext uri="{FF2B5EF4-FFF2-40B4-BE49-F238E27FC236}">
                  <a16:creationId xmlns:a16="http://schemas.microsoft.com/office/drawing/2014/main" id="{DDF5030B-B7E9-44D5-9FCA-CE680C9CA4C5}"/>
                </a:ext>
              </a:extLst>
            </p:cNvPr>
            <p:cNvSpPr/>
            <p:nvPr/>
          </p:nvSpPr>
          <p:spPr>
            <a:xfrm>
              <a:off x="6507034" y="2529240"/>
              <a:ext cx="1105788" cy="1105788"/>
            </a:xfrm>
            <a:custGeom>
              <a:avLst/>
              <a:gdLst>
                <a:gd name="connsiteX0" fmla="*/ 169046 w 1105787"/>
                <a:gd name="connsiteY0" fmla="*/ 169132 h 1105787"/>
                <a:gd name="connsiteX1" fmla="*/ 169132 w 1105787"/>
                <a:gd name="connsiteY1" fmla="*/ 939538 h 1105787"/>
                <a:gd name="connsiteX2" fmla="*/ 939538 w 1105787"/>
                <a:gd name="connsiteY2" fmla="*/ 939452 h 1105787"/>
                <a:gd name="connsiteX3" fmla="*/ 939538 w 1105787"/>
                <a:gd name="connsiteY3" fmla="*/ 169132 h 1105787"/>
                <a:gd name="connsiteX4" fmla="*/ 169132 w 1105787"/>
                <a:gd name="connsiteY4" fmla="*/ 169046 h 1105787"/>
                <a:gd name="connsiteX5" fmla="*/ 169046 w 1105787"/>
                <a:gd name="connsiteY5" fmla="*/ 169132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169046" y="169132"/>
                  </a:moveTo>
                  <a:cubicBezTo>
                    <a:pt x="-43672" y="381898"/>
                    <a:pt x="-43633" y="726820"/>
                    <a:pt x="169132" y="939538"/>
                  </a:cubicBezTo>
                  <a:cubicBezTo>
                    <a:pt x="381898" y="1152256"/>
                    <a:pt x="726820" y="1152217"/>
                    <a:pt x="939538" y="939452"/>
                  </a:cubicBezTo>
                  <a:cubicBezTo>
                    <a:pt x="1152222" y="726720"/>
                    <a:pt x="1152222" y="381864"/>
                    <a:pt x="939538" y="169132"/>
                  </a:cubicBezTo>
                  <a:cubicBezTo>
                    <a:pt x="726820" y="-43633"/>
                    <a:pt x="381898" y="-43672"/>
                    <a:pt x="169132" y="169046"/>
                  </a:cubicBezTo>
                  <a:cubicBezTo>
                    <a:pt x="169104" y="169075"/>
                    <a:pt x="169074" y="169103"/>
                    <a:pt x="169046" y="169132"/>
                  </a:cubicBezTo>
                </a:path>
              </a:pathLst>
            </a:custGeom>
            <a:solidFill>
              <a:schemeClr val="bg2"/>
            </a:solidFill>
            <a:ln w="9525" cap="flat">
              <a:noFill/>
              <a:prstDash val="solid"/>
              <a:miter/>
            </a:ln>
          </p:spPr>
          <p:txBody>
            <a:bodyPr rtlCol="0" anchor="ctr"/>
            <a:lstStyle/>
            <a:p>
              <a:pPr algn="ctr"/>
              <a:r>
                <a:rPr lang="nb-NO" sz="1300">
                  <a:solidFill>
                    <a:schemeClr val="bg1"/>
                  </a:solidFill>
                </a:rPr>
                <a:t>Tekst</a:t>
              </a:r>
            </a:p>
          </p:txBody>
        </p:sp>
      </p:grpSp>
      <p:sp>
        <p:nvSpPr>
          <p:cNvPr id="21" name="i37" hidden="1">
            <a:extLst>
              <a:ext uri="{FF2B5EF4-FFF2-40B4-BE49-F238E27FC236}">
                <a16:creationId xmlns:a16="http://schemas.microsoft.com/office/drawing/2014/main" id="{409B8E58-ABB0-4641-928B-4B5C221F525D}"/>
              </a:ext>
            </a:extLst>
          </p:cNvPr>
          <p:cNvSpPr/>
          <p:nvPr/>
        </p:nvSpPr>
        <p:spPr>
          <a:xfrm>
            <a:off x="4194427" y="2113105"/>
            <a:ext cx="770762" cy="902017"/>
          </a:xfrm>
          <a:custGeom>
            <a:avLst/>
            <a:gdLst>
              <a:gd name="connsiteX0" fmla="*/ 663607 w 770762"/>
              <a:gd name="connsiteY0" fmla="*/ 710946 h 902017"/>
              <a:gd name="connsiteX1" fmla="*/ 770763 w 770762"/>
              <a:gd name="connsiteY1" fmla="*/ 398621 h 902017"/>
              <a:gd name="connsiteX2" fmla="*/ 661130 w 770762"/>
              <a:gd name="connsiteY2" fmla="*/ 114586 h 902017"/>
              <a:gd name="connsiteX3" fmla="*/ 390335 w 770762"/>
              <a:gd name="connsiteY3" fmla="*/ 0 h 902017"/>
              <a:gd name="connsiteX4" fmla="*/ 112109 w 770762"/>
              <a:gd name="connsiteY4" fmla="*/ 113824 h 902017"/>
              <a:gd name="connsiteX5" fmla="*/ 0 w 770762"/>
              <a:gd name="connsiteY5" fmla="*/ 395383 h 902017"/>
              <a:gd name="connsiteX6" fmla="*/ 104680 w 770762"/>
              <a:gd name="connsiteY6" fmla="*/ 662845 h 902017"/>
              <a:gd name="connsiteX7" fmla="*/ 375475 w 770762"/>
              <a:gd name="connsiteY7" fmla="*/ 780764 h 902017"/>
              <a:gd name="connsiteX8" fmla="*/ 375475 w 770762"/>
              <a:gd name="connsiteY8" fmla="*/ 902018 h 902017"/>
              <a:gd name="connsiteX9" fmla="*/ 663607 w 770762"/>
              <a:gd name="connsiteY9" fmla="*/ 710946 h 90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762" h="902017">
                <a:moveTo>
                  <a:pt x="663607" y="710946"/>
                </a:moveTo>
                <a:cubicBezTo>
                  <a:pt x="735044" y="620173"/>
                  <a:pt x="770763" y="516065"/>
                  <a:pt x="770763" y="398621"/>
                </a:cubicBezTo>
                <a:cubicBezTo>
                  <a:pt x="770763" y="285655"/>
                  <a:pt x="734187" y="190976"/>
                  <a:pt x="661130" y="114586"/>
                </a:cubicBezTo>
                <a:cubicBezTo>
                  <a:pt x="588074" y="38195"/>
                  <a:pt x="497776" y="0"/>
                  <a:pt x="390335" y="0"/>
                </a:cubicBezTo>
                <a:cubicBezTo>
                  <a:pt x="279654" y="0"/>
                  <a:pt x="186881" y="37910"/>
                  <a:pt x="112109" y="113824"/>
                </a:cubicBezTo>
                <a:cubicBezTo>
                  <a:pt x="37338" y="189643"/>
                  <a:pt x="0" y="283464"/>
                  <a:pt x="0" y="395383"/>
                </a:cubicBezTo>
                <a:cubicBezTo>
                  <a:pt x="0" y="501682"/>
                  <a:pt x="34862" y="590836"/>
                  <a:pt x="104680" y="662845"/>
                </a:cubicBezTo>
                <a:cubicBezTo>
                  <a:pt x="174498" y="734854"/>
                  <a:pt x="264700" y="774097"/>
                  <a:pt x="375475" y="780764"/>
                </a:cubicBezTo>
                <a:lnTo>
                  <a:pt x="375475" y="902018"/>
                </a:lnTo>
                <a:cubicBezTo>
                  <a:pt x="496062" y="865442"/>
                  <a:pt x="592169" y="801719"/>
                  <a:pt x="663607" y="710946"/>
                </a:cubicBezTo>
              </a:path>
            </a:pathLst>
          </a:custGeom>
          <a:solidFill>
            <a:srgbClr val="F4DB6C"/>
          </a:solidFill>
          <a:ln w="9525" cap="flat">
            <a:noFill/>
            <a:prstDash val="solid"/>
            <a:miter/>
          </a:ln>
        </p:spPr>
        <p:txBody>
          <a:bodyPr rtlCol="0" anchor="ctr"/>
          <a:lstStyle/>
          <a:p>
            <a:endParaRPr lang="nb-NO"/>
          </a:p>
        </p:txBody>
      </p:sp>
      <p:pic>
        <p:nvPicPr>
          <p:cNvPr id="13" name="i36" hidden="1">
            <a:extLst>
              <a:ext uri="{FF2B5EF4-FFF2-40B4-BE49-F238E27FC236}">
                <a16:creationId xmlns:a16="http://schemas.microsoft.com/office/drawing/2014/main" id="{FAA33AC9-C56B-4614-BAE3-18D70CA44AB0}"/>
              </a:ext>
            </a:extLst>
          </p:cNvPr>
          <p:cNvPicPr>
            <a:picLocks noChangeAspect="1"/>
          </p:cNvPicPr>
          <p:nvPr userDrawn="1"/>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162425" y="2105819"/>
            <a:ext cx="819150" cy="933450"/>
          </a:xfrm>
          <a:prstGeom prst="rect">
            <a:avLst/>
          </a:prstGeom>
        </p:spPr>
      </p:pic>
      <p:pic>
        <p:nvPicPr>
          <p:cNvPr id="15" name="i35" hidden="1">
            <a:extLst>
              <a:ext uri="{FF2B5EF4-FFF2-40B4-BE49-F238E27FC236}">
                <a16:creationId xmlns:a16="http://schemas.microsoft.com/office/drawing/2014/main" id="{7C54F99B-5A6E-4BAD-8AB2-FFFD135F6A23}"/>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595688" y="2105819"/>
            <a:ext cx="1952625" cy="933450"/>
          </a:xfrm>
          <a:prstGeom prst="rect">
            <a:avLst/>
          </a:prstGeom>
        </p:spPr>
      </p:pic>
      <p:grpSp>
        <p:nvGrpSpPr>
          <p:cNvPr id="456" name="i34" hidden="1">
            <a:extLst>
              <a:ext uri="{FF2B5EF4-FFF2-40B4-BE49-F238E27FC236}">
                <a16:creationId xmlns:a16="http://schemas.microsoft.com/office/drawing/2014/main" id="{2CA1F26E-49DB-4898-BE0F-BFC99D5080DF}"/>
              </a:ext>
            </a:extLst>
          </p:cNvPr>
          <p:cNvGrpSpPr/>
          <p:nvPr/>
        </p:nvGrpSpPr>
        <p:grpSpPr>
          <a:xfrm>
            <a:off x="4481513" y="2162992"/>
            <a:ext cx="176879" cy="822841"/>
            <a:chOff x="4481513" y="2162992"/>
            <a:chExt cx="176879" cy="822841"/>
          </a:xfrm>
          <a:solidFill>
            <a:schemeClr val="accent1"/>
          </a:solidFill>
        </p:grpSpPr>
        <p:sp>
          <p:nvSpPr>
            <p:cNvPr id="457" name="Freeform: Shape 456">
              <a:extLst>
                <a:ext uri="{FF2B5EF4-FFF2-40B4-BE49-F238E27FC236}">
                  <a16:creationId xmlns:a16="http://schemas.microsoft.com/office/drawing/2014/main" id="{92D7E836-C9A5-498B-830D-79D00FEAEADC}"/>
                </a:ext>
              </a:extLst>
            </p:cNvPr>
            <p:cNvSpPr/>
            <p:nvPr/>
          </p:nvSpPr>
          <p:spPr>
            <a:xfrm>
              <a:off x="4481513" y="2162992"/>
              <a:ext cx="168740" cy="192861"/>
            </a:xfrm>
            <a:custGeom>
              <a:avLst/>
              <a:gdLst>
                <a:gd name="connsiteX0" fmla="*/ 161925 w 168740"/>
                <a:gd name="connsiteY0" fmla="*/ 105228 h 192861"/>
                <a:gd name="connsiteX1" fmla="*/ 161925 w 168740"/>
                <a:gd name="connsiteY1" fmla="*/ 87321 h 192861"/>
                <a:gd name="connsiteX2" fmla="*/ 15335 w 168740"/>
                <a:gd name="connsiteY2" fmla="*/ 2262 h 192861"/>
                <a:gd name="connsiteX3" fmla="*/ 0 w 168740"/>
                <a:gd name="connsiteY3" fmla="*/ 11025 h 192861"/>
                <a:gd name="connsiteX4" fmla="*/ 0 w 168740"/>
                <a:gd name="connsiteY4" fmla="*/ 181523 h 192861"/>
                <a:gd name="connsiteX5" fmla="*/ 15335 w 168740"/>
                <a:gd name="connsiteY5" fmla="*/ 190381 h 19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40" h="192861">
                  <a:moveTo>
                    <a:pt x="161925" y="105228"/>
                  </a:moveTo>
                  <a:cubicBezTo>
                    <a:pt x="161925" y="105228"/>
                    <a:pt x="177260" y="96274"/>
                    <a:pt x="161925" y="87321"/>
                  </a:cubicBezTo>
                  <a:lnTo>
                    <a:pt x="15335" y="2262"/>
                  </a:lnTo>
                  <a:cubicBezTo>
                    <a:pt x="15335" y="2262"/>
                    <a:pt x="0" y="-6691"/>
                    <a:pt x="0" y="11025"/>
                  </a:cubicBezTo>
                  <a:lnTo>
                    <a:pt x="0" y="181523"/>
                  </a:lnTo>
                  <a:cubicBezTo>
                    <a:pt x="0" y="181523"/>
                    <a:pt x="0" y="199239"/>
                    <a:pt x="15335" y="190381"/>
                  </a:cubicBezTo>
                  <a:close/>
                </a:path>
              </a:pathLst>
            </a:custGeom>
            <a:solidFill>
              <a:schemeClr val="accent1"/>
            </a:solidFill>
            <a:ln w="9525" cap="flat">
              <a:noFill/>
              <a:prstDash val="solid"/>
              <a:miter/>
            </a:ln>
          </p:spPr>
          <p:txBody>
            <a:bodyPr rtlCol="0" anchor="ctr"/>
            <a:lstStyle/>
            <a:p>
              <a:endParaRPr lang="nb-NO"/>
            </a:p>
          </p:txBody>
        </p:sp>
        <p:sp>
          <p:nvSpPr>
            <p:cNvPr id="458" name="Freeform: Shape 457">
              <a:extLst>
                <a:ext uri="{FF2B5EF4-FFF2-40B4-BE49-F238E27FC236}">
                  <a16:creationId xmlns:a16="http://schemas.microsoft.com/office/drawing/2014/main" id="{4A7AB395-1DD0-4CD7-9D6B-92C29A78C935}"/>
                </a:ext>
              </a:extLst>
            </p:cNvPr>
            <p:cNvSpPr/>
            <p:nvPr/>
          </p:nvSpPr>
          <p:spPr>
            <a:xfrm>
              <a:off x="4481513" y="2474776"/>
              <a:ext cx="168740" cy="192782"/>
            </a:xfrm>
            <a:custGeom>
              <a:avLst/>
              <a:gdLst>
                <a:gd name="connsiteX0" fmla="*/ 161925 w 168740"/>
                <a:gd name="connsiteY0" fmla="*/ 105197 h 192782"/>
                <a:gd name="connsiteX1" fmla="*/ 161925 w 168740"/>
                <a:gd name="connsiteY1" fmla="*/ 87290 h 192782"/>
                <a:gd name="connsiteX2" fmla="*/ 15335 w 168740"/>
                <a:gd name="connsiteY2" fmla="*/ 2518 h 192782"/>
                <a:gd name="connsiteX3" fmla="*/ 0 w 168740"/>
                <a:gd name="connsiteY3" fmla="*/ 10995 h 192782"/>
                <a:gd name="connsiteX4" fmla="*/ 0 w 168740"/>
                <a:gd name="connsiteY4" fmla="*/ 181493 h 192782"/>
                <a:gd name="connsiteX5" fmla="*/ 15335 w 168740"/>
                <a:gd name="connsiteY5" fmla="*/ 190256 h 19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740" h="192782">
                  <a:moveTo>
                    <a:pt x="161925" y="105197"/>
                  </a:moveTo>
                  <a:cubicBezTo>
                    <a:pt x="161925" y="105197"/>
                    <a:pt x="177260" y="96244"/>
                    <a:pt x="161925" y="87290"/>
                  </a:cubicBezTo>
                  <a:lnTo>
                    <a:pt x="15335" y="2518"/>
                  </a:lnTo>
                  <a:cubicBezTo>
                    <a:pt x="15335" y="2518"/>
                    <a:pt x="0" y="-7007"/>
                    <a:pt x="0" y="10995"/>
                  </a:cubicBezTo>
                  <a:lnTo>
                    <a:pt x="0" y="181493"/>
                  </a:lnTo>
                  <a:cubicBezTo>
                    <a:pt x="0" y="181493"/>
                    <a:pt x="0" y="199209"/>
                    <a:pt x="15335" y="190256"/>
                  </a:cubicBezTo>
                  <a:close/>
                </a:path>
              </a:pathLst>
            </a:custGeom>
            <a:solidFill>
              <a:schemeClr val="accent3"/>
            </a:solidFill>
            <a:ln w="9525" cap="flat">
              <a:noFill/>
              <a:prstDash val="solid"/>
              <a:miter/>
            </a:ln>
          </p:spPr>
          <p:txBody>
            <a:bodyPr rtlCol="0" anchor="ctr"/>
            <a:lstStyle/>
            <a:p>
              <a:endParaRPr lang="nb-NO"/>
            </a:p>
          </p:txBody>
        </p:sp>
        <p:sp>
          <p:nvSpPr>
            <p:cNvPr id="459" name="Freeform: Shape 458">
              <a:extLst>
                <a:ext uri="{FF2B5EF4-FFF2-40B4-BE49-F238E27FC236}">
                  <a16:creationId xmlns:a16="http://schemas.microsoft.com/office/drawing/2014/main" id="{5E7986BB-8BBD-4F3A-8700-4619D5004F31}"/>
                </a:ext>
              </a:extLst>
            </p:cNvPr>
            <p:cNvSpPr/>
            <p:nvPr/>
          </p:nvSpPr>
          <p:spPr>
            <a:xfrm>
              <a:off x="4481513" y="2779903"/>
              <a:ext cx="176879" cy="205930"/>
            </a:xfrm>
            <a:custGeom>
              <a:avLst/>
              <a:gdLst>
                <a:gd name="connsiteX0" fmla="*/ 176879 w 176879"/>
                <a:gd name="connsiteY0" fmla="*/ 102965 h 205930"/>
                <a:gd name="connsiteX1" fmla="*/ 0 w 176879"/>
                <a:gd name="connsiteY1" fmla="*/ 0 h 205930"/>
                <a:gd name="connsiteX2" fmla="*/ 0 w 176879"/>
                <a:gd name="connsiteY2" fmla="*/ 205931 h 205930"/>
                <a:gd name="connsiteX3" fmla="*/ 176879 w 176879"/>
                <a:gd name="connsiteY3" fmla="*/ 102965 h 205930"/>
              </a:gdLst>
              <a:ahLst/>
              <a:cxnLst>
                <a:cxn ang="0">
                  <a:pos x="connsiteX0" y="connsiteY0"/>
                </a:cxn>
                <a:cxn ang="0">
                  <a:pos x="connsiteX1" y="connsiteY1"/>
                </a:cxn>
                <a:cxn ang="0">
                  <a:pos x="connsiteX2" y="connsiteY2"/>
                </a:cxn>
                <a:cxn ang="0">
                  <a:pos x="connsiteX3" y="connsiteY3"/>
                </a:cxn>
              </a:cxnLst>
              <a:rect l="l" t="t" r="r" b="b"/>
              <a:pathLst>
                <a:path w="176879" h="205930">
                  <a:moveTo>
                    <a:pt x="176879" y="102965"/>
                  </a:moveTo>
                  <a:lnTo>
                    <a:pt x="0" y="0"/>
                  </a:lnTo>
                  <a:lnTo>
                    <a:pt x="0" y="205931"/>
                  </a:lnTo>
                  <a:lnTo>
                    <a:pt x="176879" y="102965"/>
                  </a:lnTo>
                  <a:close/>
                </a:path>
              </a:pathLst>
            </a:custGeom>
            <a:solidFill>
              <a:schemeClr val="bg2"/>
            </a:solidFill>
            <a:ln w="9525" cap="flat">
              <a:noFill/>
              <a:prstDash val="solid"/>
              <a:miter/>
            </a:ln>
          </p:spPr>
          <p:txBody>
            <a:bodyPr rtlCol="0" anchor="ctr"/>
            <a:lstStyle/>
            <a:p>
              <a:endParaRPr lang="nb-NO"/>
            </a:p>
          </p:txBody>
        </p:sp>
      </p:grpSp>
      <p:pic>
        <p:nvPicPr>
          <p:cNvPr id="17" name="i33" hidden="1">
            <a:extLst>
              <a:ext uri="{FF2B5EF4-FFF2-40B4-BE49-F238E27FC236}">
                <a16:creationId xmlns:a16="http://schemas.microsoft.com/office/drawing/2014/main" id="{13E867A2-A93D-49EC-90F1-6B8DC4C8FFFF}"/>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191000" y="2191544"/>
            <a:ext cx="762000" cy="762000"/>
          </a:xfrm>
          <a:prstGeom prst="rect">
            <a:avLst/>
          </a:prstGeom>
        </p:spPr>
      </p:pic>
      <p:pic>
        <p:nvPicPr>
          <p:cNvPr id="18" name="i32" hidden="1">
            <a:extLst>
              <a:ext uri="{FF2B5EF4-FFF2-40B4-BE49-F238E27FC236}">
                <a16:creationId xmlns:a16="http://schemas.microsoft.com/office/drawing/2014/main" id="{85FB50B8-82CA-4E40-9A15-F520827578A1}"/>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191000" y="2191544"/>
            <a:ext cx="762000" cy="762000"/>
          </a:xfrm>
          <a:prstGeom prst="rect">
            <a:avLst/>
          </a:prstGeom>
        </p:spPr>
      </p:pic>
      <p:grpSp>
        <p:nvGrpSpPr>
          <p:cNvPr id="162" name="i31" hidden="1">
            <a:extLst>
              <a:ext uri="{FF2B5EF4-FFF2-40B4-BE49-F238E27FC236}">
                <a16:creationId xmlns:a16="http://schemas.microsoft.com/office/drawing/2014/main" id="{E6A50599-61FB-4416-AFA8-17A7AC53C3BC}"/>
              </a:ext>
            </a:extLst>
          </p:cNvPr>
          <p:cNvGrpSpPr/>
          <p:nvPr userDrawn="1"/>
        </p:nvGrpSpPr>
        <p:grpSpPr>
          <a:xfrm>
            <a:off x="615002" y="1901882"/>
            <a:ext cx="7915394" cy="1334975"/>
            <a:chOff x="957961" y="240258"/>
            <a:chExt cx="7915394" cy="1334975"/>
          </a:xfrm>
        </p:grpSpPr>
        <p:sp>
          <p:nvSpPr>
            <p:cNvPr id="163" name="Frihåndsform: figur 162">
              <a:extLst>
                <a:ext uri="{FF2B5EF4-FFF2-40B4-BE49-F238E27FC236}">
                  <a16:creationId xmlns:a16="http://schemas.microsoft.com/office/drawing/2014/main" id="{2E4D084F-8BEB-41DE-8F51-BC9E9BF8693C}"/>
                </a:ext>
              </a:extLst>
            </p:cNvPr>
            <p:cNvSpPr/>
            <p:nvPr/>
          </p:nvSpPr>
          <p:spPr>
            <a:xfrm>
              <a:off x="957961" y="240258"/>
              <a:ext cx="1334870" cy="1334870"/>
            </a:xfrm>
            <a:custGeom>
              <a:avLst/>
              <a:gdLst>
                <a:gd name="connsiteX0" fmla="*/ 1135211 w 1334869"/>
                <a:gd name="connsiteY0" fmla="*/ 202695 h 1334870"/>
                <a:gd name="connsiteX1" fmla="*/ 1135278 w 1334869"/>
                <a:gd name="connsiteY1" fmla="*/ 1135264 h 1334870"/>
                <a:gd name="connsiteX2" fmla="*/ 202709 w 1334869"/>
                <a:gd name="connsiteY2" fmla="*/ 1135331 h 1334870"/>
                <a:gd name="connsiteX3" fmla="*/ 202643 w 1334869"/>
                <a:gd name="connsiteY3" fmla="*/ 202762 h 1334870"/>
                <a:gd name="connsiteX4" fmla="*/ 202709 w 1334869"/>
                <a:gd name="connsiteY4" fmla="*/ 202695 h 1334870"/>
                <a:gd name="connsiteX5" fmla="*/ 1135098 w 1334869"/>
                <a:gd name="connsiteY5" fmla="*/ 202582 h 1334870"/>
                <a:gd name="connsiteX6" fmla="*/ 1135211 w 1334869"/>
                <a:gd name="connsiteY6" fmla="*/ 202695 h 133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869" h="1334870">
                  <a:moveTo>
                    <a:pt x="1135211" y="202695"/>
                  </a:moveTo>
                  <a:cubicBezTo>
                    <a:pt x="1392751" y="460199"/>
                    <a:pt x="1392781" y="877724"/>
                    <a:pt x="1135278" y="1135264"/>
                  </a:cubicBezTo>
                  <a:cubicBezTo>
                    <a:pt x="877775" y="1392805"/>
                    <a:pt x="460250" y="1392835"/>
                    <a:pt x="202709" y="1135331"/>
                  </a:cubicBezTo>
                  <a:cubicBezTo>
                    <a:pt x="-54831" y="877828"/>
                    <a:pt x="-54861" y="460303"/>
                    <a:pt x="202643" y="202762"/>
                  </a:cubicBezTo>
                  <a:cubicBezTo>
                    <a:pt x="202665" y="202740"/>
                    <a:pt x="202687" y="202718"/>
                    <a:pt x="202709" y="202695"/>
                  </a:cubicBezTo>
                  <a:cubicBezTo>
                    <a:pt x="460150" y="-54808"/>
                    <a:pt x="877595" y="-54859"/>
                    <a:pt x="1135098" y="202582"/>
                  </a:cubicBezTo>
                  <a:cubicBezTo>
                    <a:pt x="1135136" y="202620"/>
                    <a:pt x="1135174" y="202658"/>
                    <a:pt x="1135211" y="202695"/>
                  </a:cubicBezTo>
                </a:path>
              </a:pathLst>
            </a:custGeom>
            <a:solidFill>
              <a:schemeClr val="bg2"/>
            </a:solidFill>
            <a:ln w="9525" cap="flat">
              <a:noFill/>
              <a:prstDash val="solid"/>
              <a:miter/>
            </a:ln>
          </p:spPr>
          <p:txBody>
            <a:bodyPr rtlCol="0" anchor="ctr"/>
            <a:lstStyle/>
            <a:p>
              <a:pPr algn="ctr"/>
              <a:r>
                <a:rPr lang="nb-NO" sz="1300" b="1">
                  <a:solidFill>
                    <a:schemeClr val="bg1"/>
                  </a:solidFill>
                </a:rPr>
                <a:t>Tekst</a:t>
              </a:r>
            </a:p>
          </p:txBody>
        </p:sp>
        <p:sp>
          <p:nvSpPr>
            <p:cNvPr id="164" name="Frihåndsform: figur 163">
              <a:extLst>
                <a:ext uri="{FF2B5EF4-FFF2-40B4-BE49-F238E27FC236}">
                  <a16:creationId xmlns:a16="http://schemas.microsoft.com/office/drawing/2014/main" id="{D90A56F9-280C-4A02-B084-F199B98DD719}"/>
                </a:ext>
              </a:extLst>
            </p:cNvPr>
            <p:cNvSpPr/>
            <p:nvPr/>
          </p:nvSpPr>
          <p:spPr>
            <a:xfrm>
              <a:off x="2603791" y="240363"/>
              <a:ext cx="1334870" cy="1334870"/>
            </a:xfrm>
            <a:custGeom>
              <a:avLst/>
              <a:gdLst>
                <a:gd name="connsiteX0" fmla="*/ 1135211 w 1334869"/>
                <a:gd name="connsiteY0" fmla="*/ 202590 h 1334870"/>
                <a:gd name="connsiteX1" fmla="*/ 1135278 w 1334869"/>
                <a:gd name="connsiteY1" fmla="*/ 1135159 h 1334870"/>
                <a:gd name="connsiteX2" fmla="*/ 202710 w 1334869"/>
                <a:gd name="connsiteY2" fmla="*/ 1135226 h 1334870"/>
                <a:gd name="connsiteX3" fmla="*/ 202643 w 1334869"/>
                <a:gd name="connsiteY3" fmla="*/ 202657 h 1334870"/>
                <a:gd name="connsiteX4" fmla="*/ 202710 w 1334869"/>
                <a:gd name="connsiteY4" fmla="*/ 202590 h 1334870"/>
                <a:gd name="connsiteX5" fmla="*/ 1135211 w 1334869"/>
                <a:gd name="connsiteY5" fmla="*/ 202590 h 133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9" h="1334870">
                  <a:moveTo>
                    <a:pt x="1135211" y="202590"/>
                  </a:moveTo>
                  <a:cubicBezTo>
                    <a:pt x="1392751" y="460093"/>
                    <a:pt x="1392781" y="877619"/>
                    <a:pt x="1135278" y="1135159"/>
                  </a:cubicBezTo>
                  <a:cubicBezTo>
                    <a:pt x="877775" y="1392699"/>
                    <a:pt x="460250" y="1392729"/>
                    <a:pt x="202710" y="1135226"/>
                  </a:cubicBezTo>
                  <a:cubicBezTo>
                    <a:pt x="-54831" y="877723"/>
                    <a:pt x="-54861" y="460197"/>
                    <a:pt x="202643" y="202657"/>
                  </a:cubicBezTo>
                  <a:cubicBezTo>
                    <a:pt x="202665" y="202635"/>
                    <a:pt x="202687" y="202612"/>
                    <a:pt x="202710" y="202590"/>
                  </a:cubicBezTo>
                  <a:cubicBezTo>
                    <a:pt x="460253" y="-54817"/>
                    <a:pt x="877668" y="-54817"/>
                    <a:pt x="1135211" y="202590"/>
                  </a:cubicBezTo>
                </a:path>
              </a:pathLst>
            </a:custGeom>
            <a:solidFill>
              <a:schemeClr val="bg2"/>
            </a:solidFill>
            <a:ln w="9525" cap="flat">
              <a:noFill/>
              <a:prstDash val="solid"/>
              <a:miter/>
            </a:ln>
          </p:spPr>
          <p:txBody>
            <a:bodyPr rtlCol="0" anchor="ctr"/>
            <a:lstStyle/>
            <a:p>
              <a:pPr algn="ctr"/>
              <a:r>
                <a:rPr lang="nb-NO" sz="1300" b="1">
                  <a:solidFill>
                    <a:schemeClr val="bg1"/>
                  </a:solidFill>
                </a:rPr>
                <a:t>Tekst</a:t>
              </a:r>
            </a:p>
          </p:txBody>
        </p:sp>
        <p:sp>
          <p:nvSpPr>
            <p:cNvPr id="165" name="Frihåndsform: figur 164">
              <a:extLst>
                <a:ext uri="{FF2B5EF4-FFF2-40B4-BE49-F238E27FC236}">
                  <a16:creationId xmlns:a16="http://schemas.microsoft.com/office/drawing/2014/main" id="{BA191AA5-5E9A-4D39-92C3-5183DC39B17F}"/>
                </a:ext>
              </a:extLst>
            </p:cNvPr>
            <p:cNvSpPr/>
            <p:nvPr/>
          </p:nvSpPr>
          <p:spPr>
            <a:xfrm>
              <a:off x="4248223" y="240258"/>
              <a:ext cx="1334870" cy="1334870"/>
            </a:xfrm>
            <a:custGeom>
              <a:avLst/>
              <a:gdLst>
                <a:gd name="connsiteX0" fmla="*/ 1135211 w 1334869"/>
                <a:gd name="connsiteY0" fmla="*/ 202695 h 1334870"/>
                <a:gd name="connsiteX1" fmla="*/ 1135278 w 1334869"/>
                <a:gd name="connsiteY1" fmla="*/ 1135264 h 1334870"/>
                <a:gd name="connsiteX2" fmla="*/ 202709 w 1334869"/>
                <a:gd name="connsiteY2" fmla="*/ 1135331 h 1334870"/>
                <a:gd name="connsiteX3" fmla="*/ 202643 w 1334869"/>
                <a:gd name="connsiteY3" fmla="*/ 202762 h 1334870"/>
                <a:gd name="connsiteX4" fmla="*/ 202709 w 1334869"/>
                <a:gd name="connsiteY4" fmla="*/ 202695 h 1334870"/>
                <a:gd name="connsiteX5" fmla="*/ 1135098 w 1334869"/>
                <a:gd name="connsiteY5" fmla="*/ 202582 h 1334870"/>
                <a:gd name="connsiteX6" fmla="*/ 1135211 w 1334869"/>
                <a:gd name="connsiteY6" fmla="*/ 202695 h 133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869" h="1334870">
                  <a:moveTo>
                    <a:pt x="1135211" y="202695"/>
                  </a:moveTo>
                  <a:cubicBezTo>
                    <a:pt x="1392751" y="460199"/>
                    <a:pt x="1392782" y="877724"/>
                    <a:pt x="1135278" y="1135264"/>
                  </a:cubicBezTo>
                  <a:cubicBezTo>
                    <a:pt x="877775" y="1392805"/>
                    <a:pt x="460249" y="1392835"/>
                    <a:pt x="202709" y="1135331"/>
                  </a:cubicBezTo>
                  <a:cubicBezTo>
                    <a:pt x="-54831" y="877828"/>
                    <a:pt x="-54861" y="460303"/>
                    <a:pt x="202643" y="202762"/>
                  </a:cubicBezTo>
                  <a:cubicBezTo>
                    <a:pt x="202665" y="202740"/>
                    <a:pt x="202687" y="202718"/>
                    <a:pt x="202709" y="202695"/>
                  </a:cubicBezTo>
                  <a:cubicBezTo>
                    <a:pt x="460150" y="-54808"/>
                    <a:pt x="877595" y="-54859"/>
                    <a:pt x="1135098" y="202582"/>
                  </a:cubicBezTo>
                  <a:cubicBezTo>
                    <a:pt x="1135136" y="202620"/>
                    <a:pt x="1135174" y="202658"/>
                    <a:pt x="1135211" y="202695"/>
                  </a:cubicBezTo>
                </a:path>
              </a:pathLst>
            </a:custGeom>
            <a:solidFill>
              <a:schemeClr val="bg2"/>
            </a:solidFill>
            <a:ln w="9525" cap="flat">
              <a:noFill/>
              <a:prstDash val="solid"/>
              <a:miter/>
            </a:ln>
          </p:spPr>
          <p:txBody>
            <a:bodyPr rtlCol="0" anchor="ctr"/>
            <a:lstStyle/>
            <a:p>
              <a:pPr algn="ctr"/>
              <a:r>
                <a:rPr lang="nb-NO" sz="1300" b="1">
                  <a:solidFill>
                    <a:schemeClr val="bg1"/>
                  </a:solidFill>
                </a:rPr>
                <a:t>Tekst</a:t>
              </a:r>
            </a:p>
          </p:txBody>
        </p:sp>
        <p:sp>
          <p:nvSpPr>
            <p:cNvPr id="166" name="Frihåndsform: figur 165">
              <a:extLst>
                <a:ext uri="{FF2B5EF4-FFF2-40B4-BE49-F238E27FC236}">
                  <a16:creationId xmlns:a16="http://schemas.microsoft.com/office/drawing/2014/main" id="{4E5DB3B1-7EEB-4643-8312-3AF3FA1E9E2D}"/>
                </a:ext>
              </a:extLst>
            </p:cNvPr>
            <p:cNvSpPr/>
            <p:nvPr/>
          </p:nvSpPr>
          <p:spPr>
            <a:xfrm>
              <a:off x="5893355" y="240300"/>
              <a:ext cx="1334870" cy="1334870"/>
            </a:xfrm>
            <a:custGeom>
              <a:avLst/>
              <a:gdLst>
                <a:gd name="connsiteX0" fmla="*/ 1135275 w 1334869"/>
                <a:gd name="connsiteY0" fmla="*/ 202654 h 1334870"/>
                <a:gd name="connsiteX1" fmla="*/ 1135214 w 1334869"/>
                <a:gd name="connsiteY1" fmla="*/ 1135223 h 1334870"/>
                <a:gd name="connsiteX2" fmla="*/ 202646 w 1334869"/>
                <a:gd name="connsiteY2" fmla="*/ 1135162 h 1334870"/>
                <a:gd name="connsiteX3" fmla="*/ 202646 w 1334869"/>
                <a:gd name="connsiteY3" fmla="*/ 202654 h 1334870"/>
                <a:gd name="connsiteX4" fmla="*/ 1135275 w 1334869"/>
                <a:gd name="connsiteY4" fmla="*/ 202654 h 133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869" h="1334870">
                  <a:moveTo>
                    <a:pt x="1135275" y="202654"/>
                  </a:moveTo>
                  <a:cubicBezTo>
                    <a:pt x="1392780" y="460192"/>
                    <a:pt x="1392753" y="877717"/>
                    <a:pt x="1135214" y="1135223"/>
                  </a:cubicBezTo>
                  <a:cubicBezTo>
                    <a:pt x="877676" y="1392728"/>
                    <a:pt x="460151" y="1392701"/>
                    <a:pt x="202646" y="1135162"/>
                  </a:cubicBezTo>
                  <a:cubicBezTo>
                    <a:pt x="-54836" y="877647"/>
                    <a:pt x="-54836" y="460169"/>
                    <a:pt x="202646" y="202654"/>
                  </a:cubicBezTo>
                  <a:cubicBezTo>
                    <a:pt x="460204" y="-54838"/>
                    <a:pt x="877717" y="-54838"/>
                    <a:pt x="1135275" y="202654"/>
                  </a:cubicBezTo>
                </a:path>
              </a:pathLst>
            </a:custGeom>
            <a:solidFill>
              <a:schemeClr val="bg2"/>
            </a:solidFill>
            <a:ln w="9525" cap="flat">
              <a:noFill/>
              <a:prstDash val="solid"/>
              <a:miter/>
            </a:ln>
          </p:spPr>
          <p:txBody>
            <a:bodyPr rtlCol="0" anchor="ctr"/>
            <a:lstStyle/>
            <a:p>
              <a:pPr algn="ctr"/>
              <a:r>
                <a:rPr lang="nb-NO" sz="1300" b="1">
                  <a:solidFill>
                    <a:schemeClr val="bg1"/>
                  </a:solidFill>
                </a:rPr>
                <a:t>Tekst</a:t>
              </a:r>
            </a:p>
          </p:txBody>
        </p:sp>
        <p:sp>
          <p:nvSpPr>
            <p:cNvPr id="167" name="Frihåndsform: figur 166">
              <a:extLst>
                <a:ext uri="{FF2B5EF4-FFF2-40B4-BE49-F238E27FC236}">
                  <a16:creationId xmlns:a16="http://schemas.microsoft.com/office/drawing/2014/main" id="{EC107650-4A8E-46A4-BCDB-AABF72E53E18}"/>
                </a:ext>
              </a:extLst>
            </p:cNvPr>
            <p:cNvSpPr/>
            <p:nvPr/>
          </p:nvSpPr>
          <p:spPr>
            <a:xfrm>
              <a:off x="7538485" y="240258"/>
              <a:ext cx="1334870" cy="1334870"/>
            </a:xfrm>
            <a:custGeom>
              <a:avLst/>
              <a:gdLst>
                <a:gd name="connsiteX0" fmla="*/ 1135212 w 1334869"/>
                <a:gd name="connsiteY0" fmla="*/ 202695 h 1334870"/>
                <a:gd name="connsiteX1" fmla="*/ 1135278 w 1334869"/>
                <a:gd name="connsiteY1" fmla="*/ 1135264 h 1334870"/>
                <a:gd name="connsiteX2" fmla="*/ 202709 w 1334869"/>
                <a:gd name="connsiteY2" fmla="*/ 1135331 h 1334870"/>
                <a:gd name="connsiteX3" fmla="*/ 202643 w 1334869"/>
                <a:gd name="connsiteY3" fmla="*/ 202762 h 1334870"/>
                <a:gd name="connsiteX4" fmla="*/ 202709 w 1334869"/>
                <a:gd name="connsiteY4" fmla="*/ 202695 h 1334870"/>
                <a:gd name="connsiteX5" fmla="*/ 1135098 w 1334869"/>
                <a:gd name="connsiteY5" fmla="*/ 202582 h 1334870"/>
                <a:gd name="connsiteX6" fmla="*/ 1135212 w 1334869"/>
                <a:gd name="connsiteY6" fmla="*/ 202695 h 133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869" h="1334870">
                  <a:moveTo>
                    <a:pt x="1135212" y="202695"/>
                  </a:moveTo>
                  <a:cubicBezTo>
                    <a:pt x="1392752" y="460199"/>
                    <a:pt x="1392782" y="877724"/>
                    <a:pt x="1135278" y="1135264"/>
                  </a:cubicBezTo>
                  <a:cubicBezTo>
                    <a:pt x="877775" y="1392805"/>
                    <a:pt x="460250" y="1392835"/>
                    <a:pt x="202709" y="1135331"/>
                  </a:cubicBezTo>
                  <a:cubicBezTo>
                    <a:pt x="-54831" y="877828"/>
                    <a:pt x="-54861" y="460303"/>
                    <a:pt x="202643" y="202762"/>
                  </a:cubicBezTo>
                  <a:cubicBezTo>
                    <a:pt x="202665" y="202740"/>
                    <a:pt x="202687" y="202718"/>
                    <a:pt x="202709" y="202695"/>
                  </a:cubicBezTo>
                  <a:cubicBezTo>
                    <a:pt x="460150" y="-54808"/>
                    <a:pt x="877595" y="-54859"/>
                    <a:pt x="1135098" y="202582"/>
                  </a:cubicBezTo>
                  <a:cubicBezTo>
                    <a:pt x="1135136" y="202620"/>
                    <a:pt x="1135174" y="202658"/>
                    <a:pt x="1135212" y="202695"/>
                  </a:cubicBezTo>
                </a:path>
              </a:pathLst>
            </a:custGeom>
            <a:solidFill>
              <a:schemeClr val="bg2"/>
            </a:solidFill>
            <a:ln w="9525" cap="flat">
              <a:noFill/>
              <a:prstDash val="solid"/>
              <a:miter/>
            </a:ln>
          </p:spPr>
          <p:txBody>
            <a:bodyPr rtlCol="0" anchor="ctr"/>
            <a:lstStyle/>
            <a:p>
              <a:pPr algn="ctr"/>
              <a:r>
                <a:rPr lang="nb-NO" sz="1300" b="1">
                  <a:solidFill>
                    <a:schemeClr val="bg1"/>
                  </a:solidFill>
                </a:rPr>
                <a:t>Tekst</a:t>
              </a:r>
            </a:p>
          </p:txBody>
        </p:sp>
      </p:grpSp>
      <p:pic>
        <p:nvPicPr>
          <p:cNvPr id="19" name="i30" hidden="1">
            <a:extLst>
              <a:ext uri="{FF2B5EF4-FFF2-40B4-BE49-F238E27FC236}">
                <a16:creationId xmlns:a16="http://schemas.microsoft.com/office/drawing/2014/main" id="{A81E4D2C-C9CB-4CC6-AC93-E38550634E1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191000" y="2191544"/>
            <a:ext cx="762000" cy="762000"/>
          </a:xfrm>
          <a:prstGeom prst="rect">
            <a:avLst/>
          </a:prstGeom>
        </p:spPr>
      </p:pic>
      <p:grpSp>
        <p:nvGrpSpPr>
          <p:cNvPr id="449" name="i29" hidden="1">
            <a:extLst>
              <a:ext uri="{FF2B5EF4-FFF2-40B4-BE49-F238E27FC236}">
                <a16:creationId xmlns:a16="http://schemas.microsoft.com/office/drawing/2014/main" id="{EC8192DD-CF68-4AD2-B1DE-F0E27C48C88A}"/>
              </a:ext>
            </a:extLst>
          </p:cNvPr>
          <p:cNvGrpSpPr/>
          <p:nvPr/>
        </p:nvGrpSpPr>
        <p:grpSpPr>
          <a:xfrm>
            <a:off x="4090987" y="2305748"/>
            <a:ext cx="960977" cy="529780"/>
            <a:chOff x="4090987" y="2305748"/>
            <a:chExt cx="960977" cy="529780"/>
          </a:xfrm>
          <a:solidFill>
            <a:schemeClr val="accent1"/>
          </a:solidFill>
        </p:grpSpPr>
        <p:sp>
          <p:nvSpPr>
            <p:cNvPr id="450" name="Freeform: Shape 449">
              <a:extLst>
                <a:ext uri="{FF2B5EF4-FFF2-40B4-BE49-F238E27FC236}">
                  <a16:creationId xmlns:a16="http://schemas.microsoft.com/office/drawing/2014/main" id="{A6C844D9-A313-4DA1-A037-EA0BF85EE68E}"/>
                </a:ext>
              </a:extLst>
            </p:cNvPr>
            <p:cNvSpPr/>
            <p:nvPr/>
          </p:nvSpPr>
          <p:spPr>
            <a:xfrm>
              <a:off x="4090987" y="2305748"/>
              <a:ext cx="204978" cy="204978"/>
            </a:xfrm>
            <a:custGeom>
              <a:avLst/>
              <a:gdLst>
                <a:gd name="connsiteX0" fmla="*/ 102489 w 204978"/>
                <a:gd name="connsiteY0" fmla="*/ 204978 h 204978"/>
                <a:gd name="connsiteX1" fmla="*/ 204978 w 204978"/>
                <a:gd name="connsiteY1" fmla="*/ 102489 h 204978"/>
                <a:gd name="connsiteX2" fmla="*/ 102489 w 204978"/>
                <a:gd name="connsiteY2" fmla="*/ 0 h 204978"/>
                <a:gd name="connsiteX3" fmla="*/ 0 w 204978"/>
                <a:gd name="connsiteY3" fmla="*/ 102489 h 204978"/>
                <a:gd name="connsiteX4" fmla="*/ 0 w 204978"/>
                <a:gd name="connsiteY4" fmla="*/ 102584 h 204978"/>
                <a:gd name="connsiteX5" fmla="*/ 102394 w 204978"/>
                <a:gd name="connsiteY5" fmla="*/ 204978 h 204978"/>
                <a:gd name="connsiteX6" fmla="*/ 102489 w 204978"/>
                <a:gd name="connsiteY6" fmla="*/ 204978 h 2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8" h="204978">
                  <a:moveTo>
                    <a:pt x="102489" y="204978"/>
                  </a:moveTo>
                  <a:cubicBezTo>
                    <a:pt x="159092" y="204978"/>
                    <a:pt x="204978" y="159092"/>
                    <a:pt x="204978" y="102489"/>
                  </a:cubicBezTo>
                  <a:cubicBezTo>
                    <a:pt x="204978" y="45886"/>
                    <a:pt x="159092" y="0"/>
                    <a:pt x="102489" y="0"/>
                  </a:cubicBezTo>
                  <a:cubicBezTo>
                    <a:pt x="45886" y="0"/>
                    <a:pt x="0" y="45886"/>
                    <a:pt x="0" y="102489"/>
                  </a:cubicBezTo>
                  <a:cubicBezTo>
                    <a:pt x="0" y="102520"/>
                    <a:pt x="0" y="102553"/>
                    <a:pt x="0" y="102584"/>
                  </a:cubicBezTo>
                  <a:cubicBezTo>
                    <a:pt x="0" y="159135"/>
                    <a:pt x="45843" y="204978"/>
                    <a:pt x="102394" y="204978"/>
                  </a:cubicBezTo>
                  <a:cubicBezTo>
                    <a:pt x="102425" y="204978"/>
                    <a:pt x="102458" y="204978"/>
                    <a:pt x="102489" y="204978"/>
                  </a:cubicBezTo>
                </a:path>
              </a:pathLst>
            </a:custGeom>
            <a:solidFill>
              <a:schemeClr val="accent1"/>
            </a:solidFill>
            <a:ln w="9525" cap="flat">
              <a:noFill/>
              <a:prstDash val="solid"/>
              <a:miter/>
            </a:ln>
          </p:spPr>
          <p:txBody>
            <a:bodyPr rtlCol="0" anchor="ctr"/>
            <a:lstStyle/>
            <a:p>
              <a:endParaRPr lang="nb-NO"/>
            </a:p>
          </p:txBody>
        </p:sp>
        <p:sp>
          <p:nvSpPr>
            <p:cNvPr id="451" name="Freeform: Shape 450">
              <a:extLst>
                <a:ext uri="{FF2B5EF4-FFF2-40B4-BE49-F238E27FC236}">
                  <a16:creationId xmlns:a16="http://schemas.microsoft.com/office/drawing/2014/main" id="{78227700-5CFE-4F99-A094-07D1D95E7D49}"/>
                </a:ext>
              </a:extLst>
            </p:cNvPr>
            <p:cNvSpPr/>
            <p:nvPr/>
          </p:nvSpPr>
          <p:spPr>
            <a:xfrm>
              <a:off x="4090987" y="2630551"/>
              <a:ext cx="204978" cy="204978"/>
            </a:xfrm>
            <a:custGeom>
              <a:avLst/>
              <a:gdLst>
                <a:gd name="connsiteX0" fmla="*/ 102489 w 204978"/>
                <a:gd name="connsiteY0" fmla="*/ 204978 h 204978"/>
                <a:gd name="connsiteX1" fmla="*/ 204978 w 204978"/>
                <a:gd name="connsiteY1" fmla="*/ 102489 h 204978"/>
                <a:gd name="connsiteX2" fmla="*/ 102489 w 204978"/>
                <a:gd name="connsiteY2" fmla="*/ 0 h 204978"/>
                <a:gd name="connsiteX3" fmla="*/ 0 w 204978"/>
                <a:gd name="connsiteY3" fmla="*/ 102489 h 204978"/>
                <a:gd name="connsiteX4" fmla="*/ 0 w 204978"/>
                <a:gd name="connsiteY4" fmla="*/ 102584 h 204978"/>
                <a:gd name="connsiteX5" fmla="*/ 102394 w 204978"/>
                <a:gd name="connsiteY5" fmla="*/ 204978 h 204978"/>
                <a:gd name="connsiteX6" fmla="*/ 102489 w 204978"/>
                <a:gd name="connsiteY6" fmla="*/ 204978 h 2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8" h="204978">
                  <a:moveTo>
                    <a:pt x="102489" y="204978"/>
                  </a:moveTo>
                  <a:cubicBezTo>
                    <a:pt x="159092" y="204978"/>
                    <a:pt x="204978" y="159092"/>
                    <a:pt x="204978" y="102489"/>
                  </a:cubicBezTo>
                  <a:cubicBezTo>
                    <a:pt x="204978" y="45886"/>
                    <a:pt x="159092" y="0"/>
                    <a:pt x="102489" y="0"/>
                  </a:cubicBezTo>
                  <a:cubicBezTo>
                    <a:pt x="45886" y="0"/>
                    <a:pt x="0" y="45886"/>
                    <a:pt x="0" y="102489"/>
                  </a:cubicBezTo>
                  <a:cubicBezTo>
                    <a:pt x="0" y="102520"/>
                    <a:pt x="0" y="102553"/>
                    <a:pt x="0" y="102584"/>
                  </a:cubicBezTo>
                  <a:cubicBezTo>
                    <a:pt x="0" y="159135"/>
                    <a:pt x="45843" y="204978"/>
                    <a:pt x="102394" y="204978"/>
                  </a:cubicBezTo>
                  <a:cubicBezTo>
                    <a:pt x="102425" y="204978"/>
                    <a:pt x="102458" y="204978"/>
                    <a:pt x="102489" y="204978"/>
                  </a:cubicBezTo>
                </a:path>
              </a:pathLst>
            </a:custGeom>
            <a:solidFill>
              <a:schemeClr val="accent1"/>
            </a:solidFill>
            <a:ln w="9525" cap="flat">
              <a:noFill/>
              <a:prstDash val="solid"/>
              <a:miter/>
            </a:ln>
          </p:spPr>
          <p:txBody>
            <a:bodyPr rtlCol="0" anchor="ctr"/>
            <a:lstStyle/>
            <a:p>
              <a:endParaRPr lang="nb-NO"/>
            </a:p>
          </p:txBody>
        </p:sp>
        <p:sp>
          <p:nvSpPr>
            <p:cNvPr id="452" name="Freeform: Shape 451">
              <a:extLst>
                <a:ext uri="{FF2B5EF4-FFF2-40B4-BE49-F238E27FC236}">
                  <a16:creationId xmlns:a16="http://schemas.microsoft.com/office/drawing/2014/main" id="{00BC468F-E2E6-4137-A5AE-65F56EB53678}"/>
                </a:ext>
              </a:extLst>
            </p:cNvPr>
            <p:cNvSpPr/>
            <p:nvPr/>
          </p:nvSpPr>
          <p:spPr>
            <a:xfrm>
              <a:off x="4469035" y="2305748"/>
              <a:ext cx="204978" cy="204978"/>
            </a:xfrm>
            <a:custGeom>
              <a:avLst/>
              <a:gdLst>
                <a:gd name="connsiteX0" fmla="*/ 102394 w 204978"/>
                <a:gd name="connsiteY0" fmla="*/ 204978 h 204978"/>
                <a:gd name="connsiteX1" fmla="*/ 204978 w 204978"/>
                <a:gd name="connsiteY1" fmla="*/ 102584 h 204978"/>
                <a:gd name="connsiteX2" fmla="*/ 102584 w 204978"/>
                <a:gd name="connsiteY2" fmla="*/ 0 h 204978"/>
                <a:gd name="connsiteX3" fmla="*/ 0 w 204978"/>
                <a:gd name="connsiteY3" fmla="*/ 102394 h 204978"/>
                <a:gd name="connsiteX4" fmla="*/ 0 w 204978"/>
                <a:gd name="connsiteY4" fmla="*/ 102584 h 204978"/>
                <a:gd name="connsiteX5" fmla="*/ 102394 w 204978"/>
                <a:gd name="connsiteY5" fmla="*/ 204978 h 2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78" h="204978">
                  <a:moveTo>
                    <a:pt x="102394" y="204978"/>
                  </a:moveTo>
                  <a:cubicBezTo>
                    <a:pt x="158997" y="205030"/>
                    <a:pt x="204926" y="159187"/>
                    <a:pt x="204978" y="102584"/>
                  </a:cubicBezTo>
                  <a:cubicBezTo>
                    <a:pt x="205030" y="45981"/>
                    <a:pt x="159188" y="53"/>
                    <a:pt x="102584" y="0"/>
                  </a:cubicBezTo>
                  <a:cubicBezTo>
                    <a:pt x="45981" y="-53"/>
                    <a:pt x="52" y="45791"/>
                    <a:pt x="0" y="102394"/>
                  </a:cubicBezTo>
                  <a:cubicBezTo>
                    <a:pt x="0" y="102458"/>
                    <a:pt x="0" y="102520"/>
                    <a:pt x="0" y="102584"/>
                  </a:cubicBezTo>
                  <a:cubicBezTo>
                    <a:pt x="0" y="159135"/>
                    <a:pt x="45843" y="204978"/>
                    <a:pt x="102394" y="204978"/>
                  </a:cubicBezTo>
                </a:path>
              </a:pathLst>
            </a:custGeom>
            <a:solidFill>
              <a:schemeClr val="accent3"/>
            </a:solidFill>
            <a:ln w="9525" cap="flat">
              <a:noFill/>
              <a:prstDash val="solid"/>
              <a:miter/>
            </a:ln>
          </p:spPr>
          <p:txBody>
            <a:bodyPr rtlCol="0" anchor="ctr"/>
            <a:lstStyle/>
            <a:p>
              <a:endParaRPr lang="nb-NO"/>
            </a:p>
          </p:txBody>
        </p:sp>
        <p:sp>
          <p:nvSpPr>
            <p:cNvPr id="453" name="Freeform: Shape 452">
              <a:extLst>
                <a:ext uri="{FF2B5EF4-FFF2-40B4-BE49-F238E27FC236}">
                  <a16:creationId xmlns:a16="http://schemas.microsoft.com/office/drawing/2014/main" id="{BD2701FD-F174-4832-A0C3-BC35ED269BC7}"/>
                </a:ext>
              </a:extLst>
            </p:cNvPr>
            <p:cNvSpPr/>
            <p:nvPr/>
          </p:nvSpPr>
          <p:spPr>
            <a:xfrm>
              <a:off x="4469035" y="2630551"/>
              <a:ext cx="204978" cy="204978"/>
            </a:xfrm>
            <a:custGeom>
              <a:avLst/>
              <a:gdLst>
                <a:gd name="connsiteX0" fmla="*/ 102394 w 204978"/>
                <a:gd name="connsiteY0" fmla="*/ 204978 h 204978"/>
                <a:gd name="connsiteX1" fmla="*/ 204978 w 204978"/>
                <a:gd name="connsiteY1" fmla="*/ 102584 h 204978"/>
                <a:gd name="connsiteX2" fmla="*/ 102584 w 204978"/>
                <a:gd name="connsiteY2" fmla="*/ 0 h 204978"/>
                <a:gd name="connsiteX3" fmla="*/ 0 w 204978"/>
                <a:gd name="connsiteY3" fmla="*/ 102394 h 204978"/>
                <a:gd name="connsiteX4" fmla="*/ 0 w 204978"/>
                <a:gd name="connsiteY4" fmla="*/ 102584 h 204978"/>
                <a:gd name="connsiteX5" fmla="*/ 102394 w 204978"/>
                <a:gd name="connsiteY5" fmla="*/ 204978 h 2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78" h="204978">
                  <a:moveTo>
                    <a:pt x="102394" y="204978"/>
                  </a:moveTo>
                  <a:cubicBezTo>
                    <a:pt x="158997" y="205030"/>
                    <a:pt x="204926" y="159188"/>
                    <a:pt x="204978" y="102584"/>
                  </a:cubicBezTo>
                  <a:cubicBezTo>
                    <a:pt x="205030" y="45981"/>
                    <a:pt x="159188" y="52"/>
                    <a:pt x="102584" y="0"/>
                  </a:cubicBezTo>
                  <a:cubicBezTo>
                    <a:pt x="45981" y="-52"/>
                    <a:pt x="52" y="45791"/>
                    <a:pt x="0" y="102394"/>
                  </a:cubicBezTo>
                  <a:cubicBezTo>
                    <a:pt x="0" y="102458"/>
                    <a:pt x="0" y="102520"/>
                    <a:pt x="0" y="102584"/>
                  </a:cubicBezTo>
                  <a:cubicBezTo>
                    <a:pt x="0" y="159135"/>
                    <a:pt x="45843" y="204978"/>
                    <a:pt x="102394" y="204978"/>
                  </a:cubicBezTo>
                </a:path>
              </a:pathLst>
            </a:custGeom>
            <a:solidFill>
              <a:schemeClr val="accent3"/>
            </a:solidFill>
            <a:ln w="9525" cap="flat">
              <a:noFill/>
              <a:prstDash val="solid"/>
              <a:miter/>
            </a:ln>
          </p:spPr>
          <p:txBody>
            <a:bodyPr rtlCol="0" anchor="ctr"/>
            <a:lstStyle/>
            <a:p>
              <a:endParaRPr lang="nb-NO"/>
            </a:p>
          </p:txBody>
        </p:sp>
        <p:sp>
          <p:nvSpPr>
            <p:cNvPr id="454" name="Freeform: Shape 453">
              <a:extLst>
                <a:ext uri="{FF2B5EF4-FFF2-40B4-BE49-F238E27FC236}">
                  <a16:creationId xmlns:a16="http://schemas.microsoft.com/office/drawing/2014/main" id="{E647A1F8-984C-42F5-B47E-48248531ECAA}"/>
                </a:ext>
              </a:extLst>
            </p:cNvPr>
            <p:cNvSpPr/>
            <p:nvPr/>
          </p:nvSpPr>
          <p:spPr>
            <a:xfrm>
              <a:off x="4846987" y="2305748"/>
              <a:ext cx="204977" cy="204978"/>
            </a:xfrm>
            <a:custGeom>
              <a:avLst/>
              <a:gdLst>
                <a:gd name="connsiteX0" fmla="*/ 102489 w 204977"/>
                <a:gd name="connsiteY0" fmla="*/ 204978 h 204978"/>
                <a:gd name="connsiteX1" fmla="*/ 204978 w 204977"/>
                <a:gd name="connsiteY1" fmla="*/ 102489 h 204978"/>
                <a:gd name="connsiteX2" fmla="*/ 102489 w 204977"/>
                <a:gd name="connsiteY2" fmla="*/ 0 h 204978"/>
                <a:gd name="connsiteX3" fmla="*/ 0 w 204977"/>
                <a:gd name="connsiteY3" fmla="*/ 102489 h 204978"/>
                <a:gd name="connsiteX4" fmla="*/ 0 w 204977"/>
                <a:gd name="connsiteY4" fmla="*/ 102584 h 204978"/>
                <a:gd name="connsiteX5" fmla="*/ 102394 w 204977"/>
                <a:gd name="connsiteY5" fmla="*/ 204978 h 204978"/>
                <a:gd name="connsiteX6" fmla="*/ 102489 w 204977"/>
                <a:gd name="connsiteY6" fmla="*/ 204978 h 2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 h="204978">
                  <a:moveTo>
                    <a:pt x="102489" y="204978"/>
                  </a:moveTo>
                  <a:cubicBezTo>
                    <a:pt x="159092" y="204978"/>
                    <a:pt x="204978" y="159092"/>
                    <a:pt x="204978" y="102489"/>
                  </a:cubicBezTo>
                  <a:cubicBezTo>
                    <a:pt x="204978" y="45886"/>
                    <a:pt x="159092" y="0"/>
                    <a:pt x="102489" y="0"/>
                  </a:cubicBezTo>
                  <a:cubicBezTo>
                    <a:pt x="45886" y="0"/>
                    <a:pt x="0" y="45886"/>
                    <a:pt x="0" y="102489"/>
                  </a:cubicBezTo>
                  <a:cubicBezTo>
                    <a:pt x="0" y="102520"/>
                    <a:pt x="0" y="102553"/>
                    <a:pt x="0" y="102584"/>
                  </a:cubicBezTo>
                  <a:cubicBezTo>
                    <a:pt x="0" y="159135"/>
                    <a:pt x="45843" y="204978"/>
                    <a:pt x="102394" y="204978"/>
                  </a:cubicBezTo>
                  <a:cubicBezTo>
                    <a:pt x="102425" y="204978"/>
                    <a:pt x="102458" y="204978"/>
                    <a:pt x="102489" y="204978"/>
                  </a:cubicBezTo>
                </a:path>
              </a:pathLst>
            </a:custGeom>
            <a:solidFill>
              <a:schemeClr val="bg2"/>
            </a:solidFill>
            <a:ln w="9525" cap="flat">
              <a:noFill/>
              <a:prstDash val="solid"/>
              <a:miter/>
            </a:ln>
          </p:spPr>
          <p:txBody>
            <a:bodyPr rtlCol="0" anchor="ctr"/>
            <a:lstStyle/>
            <a:p>
              <a:endParaRPr lang="nb-NO"/>
            </a:p>
          </p:txBody>
        </p:sp>
        <p:sp>
          <p:nvSpPr>
            <p:cNvPr id="455" name="Freeform: Shape 454">
              <a:extLst>
                <a:ext uri="{FF2B5EF4-FFF2-40B4-BE49-F238E27FC236}">
                  <a16:creationId xmlns:a16="http://schemas.microsoft.com/office/drawing/2014/main" id="{874664EF-BA7A-4F14-8F4E-081FF2F6AB58}"/>
                </a:ext>
              </a:extLst>
            </p:cNvPr>
            <p:cNvSpPr/>
            <p:nvPr/>
          </p:nvSpPr>
          <p:spPr>
            <a:xfrm>
              <a:off x="4846987" y="2630551"/>
              <a:ext cx="204977" cy="204978"/>
            </a:xfrm>
            <a:custGeom>
              <a:avLst/>
              <a:gdLst>
                <a:gd name="connsiteX0" fmla="*/ 102489 w 204977"/>
                <a:gd name="connsiteY0" fmla="*/ 204978 h 204978"/>
                <a:gd name="connsiteX1" fmla="*/ 204978 w 204977"/>
                <a:gd name="connsiteY1" fmla="*/ 102489 h 204978"/>
                <a:gd name="connsiteX2" fmla="*/ 102489 w 204977"/>
                <a:gd name="connsiteY2" fmla="*/ 0 h 204978"/>
                <a:gd name="connsiteX3" fmla="*/ 0 w 204977"/>
                <a:gd name="connsiteY3" fmla="*/ 102489 h 204978"/>
                <a:gd name="connsiteX4" fmla="*/ 0 w 204977"/>
                <a:gd name="connsiteY4" fmla="*/ 102584 h 204978"/>
                <a:gd name="connsiteX5" fmla="*/ 102394 w 204977"/>
                <a:gd name="connsiteY5" fmla="*/ 204978 h 204978"/>
                <a:gd name="connsiteX6" fmla="*/ 102489 w 204977"/>
                <a:gd name="connsiteY6" fmla="*/ 204978 h 2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977" h="204978">
                  <a:moveTo>
                    <a:pt x="102489" y="204978"/>
                  </a:moveTo>
                  <a:cubicBezTo>
                    <a:pt x="159092" y="204978"/>
                    <a:pt x="204978" y="159092"/>
                    <a:pt x="204978" y="102489"/>
                  </a:cubicBezTo>
                  <a:cubicBezTo>
                    <a:pt x="204978" y="45886"/>
                    <a:pt x="159092" y="0"/>
                    <a:pt x="102489" y="0"/>
                  </a:cubicBezTo>
                  <a:cubicBezTo>
                    <a:pt x="45886" y="0"/>
                    <a:pt x="0" y="45886"/>
                    <a:pt x="0" y="102489"/>
                  </a:cubicBezTo>
                  <a:cubicBezTo>
                    <a:pt x="0" y="102520"/>
                    <a:pt x="0" y="102553"/>
                    <a:pt x="0" y="102584"/>
                  </a:cubicBezTo>
                  <a:cubicBezTo>
                    <a:pt x="0" y="159135"/>
                    <a:pt x="45843" y="204978"/>
                    <a:pt x="102394" y="204978"/>
                  </a:cubicBezTo>
                  <a:cubicBezTo>
                    <a:pt x="102425" y="204978"/>
                    <a:pt x="102458" y="204978"/>
                    <a:pt x="102489" y="204978"/>
                  </a:cubicBezTo>
                </a:path>
              </a:pathLst>
            </a:custGeom>
            <a:solidFill>
              <a:schemeClr val="bg2"/>
            </a:solidFill>
            <a:ln w="9525" cap="flat">
              <a:noFill/>
              <a:prstDash val="solid"/>
              <a:miter/>
            </a:ln>
          </p:spPr>
          <p:txBody>
            <a:bodyPr rtlCol="0" anchor="ctr"/>
            <a:lstStyle/>
            <a:p>
              <a:endParaRPr lang="nb-NO"/>
            </a:p>
          </p:txBody>
        </p:sp>
      </p:grpSp>
      <p:grpSp>
        <p:nvGrpSpPr>
          <p:cNvPr id="442" name="i28" hidden="1">
            <a:extLst>
              <a:ext uri="{FF2B5EF4-FFF2-40B4-BE49-F238E27FC236}">
                <a16:creationId xmlns:a16="http://schemas.microsoft.com/office/drawing/2014/main" id="{B5D4D0D5-2AA8-4F95-87BD-C85CDB1D9155}"/>
              </a:ext>
            </a:extLst>
          </p:cNvPr>
          <p:cNvGrpSpPr/>
          <p:nvPr/>
        </p:nvGrpSpPr>
        <p:grpSpPr>
          <a:xfrm>
            <a:off x="4152900" y="2327085"/>
            <a:ext cx="820293" cy="495299"/>
            <a:chOff x="4152900" y="2327085"/>
            <a:chExt cx="820293" cy="495299"/>
          </a:xfrm>
          <a:noFill/>
        </p:grpSpPr>
        <p:sp>
          <p:nvSpPr>
            <p:cNvPr id="443" name="Freeform: Shape 442">
              <a:extLst>
                <a:ext uri="{FF2B5EF4-FFF2-40B4-BE49-F238E27FC236}">
                  <a16:creationId xmlns:a16="http://schemas.microsoft.com/office/drawing/2014/main" id="{728555A0-53A2-46D3-BC44-3F96483820AD}"/>
                </a:ext>
              </a:extLst>
            </p:cNvPr>
            <p:cNvSpPr/>
            <p:nvPr/>
          </p:nvSpPr>
          <p:spPr>
            <a:xfrm>
              <a:off x="4152900" y="2372138"/>
              <a:ext cx="820293" cy="9525"/>
            </a:xfrm>
            <a:custGeom>
              <a:avLst/>
              <a:gdLst>
                <a:gd name="connsiteX0" fmla="*/ 0 w 820293"/>
                <a:gd name="connsiteY0" fmla="*/ 0 h 9525"/>
                <a:gd name="connsiteX1" fmla="*/ 820293 w 820293"/>
                <a:gd name="connsiteY1" fmla="*/ 0 h 9525"/>
              </a:gdLst>
              <a:ahLst/>
              <a:cxnLst>
                <a:cxn ang="0">
                  <a:pos x="connsiteX0" y="connsiteY0"/>
                </a:cxn>
                <a:cxn ang="0">
                  <a:pos x="connsiteX1" y="connsiteY1"/>
                </a:cxn>
              </a:cxnLst>
              <a:rect l="l" t="t" r="r" b="b"/>
              <a:pathLst>
                <a:path w="820293" h="9525">
                  <a:moveTo>
                    <a:pt x="0" y="0"/>
                  </a:moveTo>
                  <a:lnTo>
                    <a:pt x="820293" y="0"/>
                  </a:lnTo>
                </a:path>
              </a:pathLst>
            </a:custGeom>
            <a:ln w="19050" cap="flat">
              <a:solidFill>
                <a:schemeClr val="accent1"/>
              </a:solidFill>
              <a:prstDash val="solid"/>
              <a:miter/>
            </a:ln>
          </p:spPr>
          <p:txBody>
            <a:bodyPr rtlCol="0" anchor="ctr"/>
            <a:lstStyle/>
            <a:p>
              <a:endParaRPr lang="nb-NO"/>
            </a:p>
          </p:txBody>
        </p:sp>
        <p:sp>
          <p:nvSpPr>
            <p:cNvPr id="444" name="Freeform: Shape 443">
              <a:extLst>
                <a:ext uri="{FF2B5EF4-FFF2-40B4-BE49-F238E27FC236}">
                  <a16:creationId xmlns:a16="http://schemas.microsoft.com/office/drawing/2014/main" id="{550CE809-2B9E-40B7-9984-D0498A2BDAF4}"/>
                </a:ext>
              </a:extLst>
            </p:cNvPr>
            <p:cNvSpPr/>
            <p:nvPr/>
          </p:nvSpPr>
          <p:spPr>
            <a:xfrm>
              <a:off x="4924806" y="2327085"/>
              <a:ext cx="48387" cy="90011"/>
            </a:xfrm>
            <a:custGeom>
              <a:avLst/>
              <a:gdLst>
                <a:gd name="connsiteX0" fmla="*/ 0 w 48387"/>
                <a:gd name="connsiteY0" fmla="*/ 0 h 90011"/>
                <a:gd name="connsiteX1" fmla="*/ 48387 w 48387"/>
                <a:gd name="connsiteY1" fmla="*/ 45053 h 90011"/>
                <a:gd name="connsiteX2" fmla="*/ 0 w 48387"/>
                <a:gd name="connsiteY2" fmla="*/ 90011 h 90011"/>
              </a:gdLst>
              <a:ahLst/>
              <a:cxnLst>
                <a:cxn ang="0">
                  <a:pos x="connsiteX0" y="connsiteY0"/>
                </a:cxn>
                <a:cxn ang="0">
                  <a:pos x="connsiteX1" y="connsiteY1"/>
                </a:cxn>
                <a:cxn ang="0">
                  <a:pos x="connsiteX2" y="connsiteY2"/>
                </a:cxn>
              </a:cxnLst>
              <a:rect l="l" t="t" r="r" b="b"/>
              <a:pathLst>
                <a:path w="48387" h="90011">
                  <a:moveTo>
                    <a:pt x="0" y="0"/>
                  </a:moveTo>
                  <a:lnTo>
                    <a:pt x="48387" y="45053"/>
                  </a:lnTo>
                  <a:lnTo>
                    <a:pt x="0" y="90011"/>
                  </a:lnTo>
                </a:path>
              </a:pathLst>
            </a:custGeom>
            <a:noFill/>
            <a:ln w="19050" cap="flat">
              <a:solidFill>
                <a:schemeClr val="accent1"/>
              </a:solidFill>
              <a:prstDash val="solid"/>
              <a:miter/>
            </a:ln>
          </p:spPr>
          <p:txBody>
            <a:bodyPr rtlCol="0" anchor="ctr"/>
            <a:lstStyle/>
            <a:p>
              <a:endParaRPr lang="nb-NO"/>
            </a:p>
          </p:txBody>
        </p:sp>
        <p:sp>
          <p:nvSpPr>
            <p:cNvPr id="445" name="Freeform: Shape 444">
              <a:extLst>
                <a:ext uri="{FF2B5EF4-FFF2-40B4-BE49-F238E27FC236}">
                  <a16:creationId xmlns:a16="http://schemas.microsoft.com/office/drawing/2014/main" id="{02116B36-7718-498C-AC01-7368916E8047}"/>
                </a:ext>
              </a:extLst>
            </p:cNvPr>
            <p:cNvSpPr/>
            <p:nvPr/>
          </p:nvSpPr>
          <p:spPr>
            <a:xfrm>
              <a:off x="4152900" y="2574735"/>
              <a:ext cx="820293" cy="9525"/>
            </a:xfrm>
            <a:custGeom>
              <a:avLst/>
              <a:gdLst>
                <a:gd name="connsiteX0" fmla="*/ 0 w 820293"/>
                <a:gd name="connsiteY0" fmla="*/ 0 h 9525"/>
                <a:gd name="connsiteX1" fmla="*/ 820293 w 820293"/>
                <a:gd name="connsiteY1" fmla="*/ 0 h 9525"/>
              </a:gdLst>
              <a:ahLst/>
              <a:cxnLst>
                <a:cxn ang="0">
                  <a:pos x="connsiteX0" y="connsiteY0"/>
                </a:cxn>
                <a:cxn ang="0">
                  <a:pos x="connsiteX1" y="connsiteY1"/>
                </a:cxn>
              </a:cxnLst>
              <a:rect l="l" t="t" r="r" b="b"/>
              <a:pathLst>
                <a:path w="820293" h="9525">
                  <a:moveTo>
                    <a:pt x="0" y="0"/>
                  </a:moveTo>
                  <a:lnTo>
                    <a:pt x="820293" y="0"/>
                  </a:lnTo>
                </a:path>
              </a:pathLst>
            </a:custGeom>
            <a:ln w="19050" cap="flat">
              <a:solidFill>
                <a:schemeClr val="accent3"/>
              </a:solidFill>
              <a:prstDash val="solid"/>
              <a:miter/>
            </a:ln>
          </p:spPr>
          <p:txBody>
            <a:bodyPr rtlCol="0" anchor="ctr"/>
            <a:lstStyle/>
            <a:p>
              <a:endParaRPr lang="nb-NO"/>
            </a:p>
          </p:txBody>
        </p:sp>
        <p:sp>
          <p:nvSpPr>
            <p:cNvPr id="446" name="Freeform: Shape 445">
              <a:extLst>
                <a:ext uri="{FF2B5EF4-FFF2-40B4-BE49-F238E27FC236}">
                  <a16:creationId xmlns:a16="http://schemas.microsoft.com/office/drawing/2014/main" id="{C1CB774D-349F-4451-A1DD-7965F204908B}"/>
                </a:ext>
              </a:extLst>
            </p:cNvPr>
            <p:cNvSpPr/>
            <p:nvPr/>
          </p:nvSpPr>
          <p:spPr>
            <a:xfrm>
              <a:off x="4924806" y="2529777"/>
              <a:ext cx="48387" cy="89916"/>
            </a:xfrm>
            <a:custGeom>
              <a:avLst/>
              <a:gdLst>
                <a:gd name="connsiteX0" fmla="*/ 0 w 48387"/>
                <a:gd name="connsiteY0" fmla="*/ 0 h 89916"/>
                <a:gd name="connsiteX1" fmla="*/ 48387 w 48387"/>
                <a:gd name="connsiteY1" fmla="*/ 44958 h 89916"/>
                <a:gd name="connsiteX2" fmla="*/ 0 w 48387"/>
                <a:gd name="connsiteY2" fmla="*/ 89916 h 89916"/>
              </a:gdLst>
              <a:ahLst/>
              <a:cxnLst>
                <a:cxn ang="0">
                  <a:pos x="connsiteX0" y="connsiteY0"/>
                </a:cxn>
                <a:cxn ang="0">
                  <a:pos x="connsiteX1" y="connsiteY1"/>
                </a:cxn>
                <a:cxn ang="0">
                  <a:pos x="connsiteX2" y="connsiteY2"/>
                </a:cxn>
              </a:cxnLst>
              <a:rect l="l" t="t" r="r" b="b"/>
              <a:pathLst>
                <a:path w="48387" h="89916">
                  <a:moveTo>
                    <a:pt x="0" y="0"/>
                  </a:moveTo>
                  <a:lnTo>
                    <a:pt x="48387" y="44958"/>
                  </a:lnTo>
                  <a:lnTo>
                    <a:pt x="0" y="89916"/>
                  </a:lnTo>
                </a:path>
              </a:pathLst>
            </a:custGeom>
            <a:noFill/>
            <a:ln w="19050" cap="flat">
              <a:solidFill>
                <a:schemeClr val="accent3"/>
              </a:solidFill>
              <a:prstDash val="solid"/>
              <a:miter/>
            </a:ln>
          </p:spPr>
          <p:txBody>
            <a:bodyPr rtlCol="0" anchor="ctr"/>
            <a:lstStyle/>
            <a:p>
              <a:endParaRPr lang="nb-NO"/>
            </a:p>
          </p:txBody>
        </p:sp>
        <p:sp>
          <p:nvSpPr>
            <p:cNvPr id="447" name="Freeform: Shape 446">
              <a:extLst>
                <a:ext uri="{FF2B5EF4-FFF2-40B4-BE49-F238E27FC236}">
                  <a16:creationId xmlns:a16="http://schemas.microsoft.com/office/drawing/2014/main" id="{E816CC1D-0B02-4959-8283-0877E7BFE743}"/>
                </a:ext>
              </a:extLst>
            </p:cNvPr>
            <p:cNvSpPr/>
            <p:nvPr/>
          </p:nvSpPr>
          <p:spPr>
            <a:xfrm>
              <a:off x="4152900" y="2777332"/>
              <a:ext cx="820293" cy="9525"/>
            </a:xfrm>
            <a:custGeom>
              <a:avLst/>
              <a:gdLst>
                <a:gd name="connsiteX0" fmla="*/ 0 w 820293"/>
                <a:gd name="connsiteY0" fmla="*/ 0 h 9525"/>
                <a:gd name="connsiteX1" fmla="*/ 820293 w 820293"/>
                <a:gd name="connsiteY1" fmla="*/ 0 h 9525"/>
              </a:gdLst>
              <a:ahLst/>
              <a:cxnLst>
                <a:cxn ang="0">
                  <a:pos x="connsiteX0" y="connsiteY0"/>
                </a:cxn>
                <a:cxn ang="0">
                  <a:pos x="connsiteX1" y="connsiteY1"/>
                </a:cxn>
              </a:cxnLst>
              <a:rect l="l" t="t" r="r" b="b"/>
              <a:pathLst>
                <a:path w="820293" h="9525">
                  <a:moveTo>
                    <a:pt x="0" y="0"/>
                  </a:moveTo>
                  <a:lnTo>
                    <a:pt x="820293" y="0"/>
                  </a:lnTo>
                </a:path>
              </a:pathLst>
            </a:custGeom>
            <a:ln w="19050" cap="flat">
              <a:solidFill>
                <a:schemeClr val="bg2"/>
              </a:solidFill>
              <a:prstDash val="solid"/>
              <a:miter/>
            </a:ln>
          </p:spPr>
          <p:txBody>
            <a:bodyPr rtlCol="0" anchor="ctr"/>
            <a:lstStyle/>
            <a:p>
              <a:endParaRPr lang="nb-NO"/>
            </a:p>
          </p:txBody>
        </p:sp>
        <p:sp>
          <p:nvSpPr>
            <p:cNvPr id="448" name="Freeform: Shape 447">
              <a:extLst>
                <a:ext uri="{FF2B5EF4-FFF2-40B4-BE49-F238E27FC236}">
                  <a16:creationId xmlns:a16="http://schemas.microsoft.com/office/drawing/2014/main" id="{060E4849-C652-429F-9638-7084660D2683}"/>
                </a:ext>
              </a:extLst>
            </p:cNvPr>
            <p:cNvSpPr/>
            <p:nvPr/>
          </p:nvSpPr>
          <p:spPr>
            <a:xfrm>
              <a:off x="4924806" y="2732373"/>
              <a:ext cx="48387" cy="90011"/>
            </a:xfrm>
            <a:custGeom>
              <a:avLst/>
              <a:gdLst>
                <a:gd name="connsiteX0" fmla="*/ 0 w 48387"/>
                <a:gd name="connsiteY0" fmla="*/ 0 h 90011"/>
                <a:gd name="connsiteX1" fmla="*/ 48387 w 48387"/>
                <a:gd name="connsiteY1" fmla="*/ 44958 h 90011"/>
                <a:gd name="connsiteX2" fmla="*/ 0 w 48387"/>
                <a:gd name="connsiteY2" fmla="*/ 90011 h 90011"/>
              </a:gdLst>
              <a:ahLst/>
              <a:cxnLst>
                <a:cxn ang="0">
                  <a:pos x="connsiteX0" y="connsiteY0"/>
                </a:cxn>
                <a:cxn ang="0">
                  <a:pos x="connsiteX1" y="connsiteY1"/>
                </a:cxn>
                <a:cxn ang="0">
                  <a:pos x="connsiteX2" y="connsiteY2"/>
                </a:cxn>
              </a:cxnLst>
              <a:rect l="l" t="t" r="r" b="b"/>
              <a:pathLst>
                <a:path w="48387" h="90011">
                  <a:moveTo>
                    <a:pt x="0" y="0"/>
                  </a:moveTo>
                  <a:lnTo>
                    <a:pt x="48387" y="44958"/>
                  </a:lnTo>
                  <a:lnTo>
                    <a:pt x="0" y="90011"/>
                  </a:lnTo>
                </a:path>
              </a:pathLst>
            </a:custGeom>
            <a:noFill/>
            <a:ln w="19050" cap="flat">
              <a:solidFill>
                <a:schemeClr val="bg2"/>
              </a:solidFill>
              <a:prstDash val="solid"/>
              <a:miter/>
            </a:ln>
          </p:spPr>
          <p:txBody>
            <a:bodyPr rtlCol="0" anchor="ctr"/>
            <a:lstStyle/>
            <a:p>
              <a:endParaRPr lang="nb-NO"/>
            </a:p>
          </p:txBody>
        </p:sp>
      </p:grpSp>
      <p:grpSp>
        <p:nvGrpSpPr>
          <p:cNvPr id="22" name="i27" hidden="1">
            <a:extLst>
              <a:ext uri="{FF2B5EF4-FFF2-40B4-BE49-F238E27FC236}">
                <a16:creationId xmlns:a16="http://schemas.microsoft.com/office/drawing/2014/main" id="{2C639970-AB30-41C0-AE8B-6BB4A46A3906}"/>
              </a:ext>
            </a:extLst>
          </p:cNvPr>
          <p:cNvGrpSpPr>
            <a:grpSpLocks noChangeAspect="1"/>
          </p:cNvGrpSpPr>
          <p:nvPr userDrawn="1"/>
        </p:nvGrpSpPr>
        <p:grpSpPr>
          <a:xfrm>
            <a:off x="685800" y="1407196"/>
            <a:ext cx="7772400" cy="2330697"/>
            <a:chOff x="2621750" y="2305744"/>
            <a:chExt cx="5870930" cy="1760506"/>
          </a:xfrm>
        </p:grpSpPr>
        <p:sp>
          <p:nvSpPr>
            <p:cNvPr id="23" name="Frihåndsform: figur 22">
              <a:extLst>
                <a:ext uri="{FF2B5EF4-FFF2-40B4-BE49-F238E27FC236}">
                  <a16:creationId xmlns:a16="http://schemas.microsoft.com/office/drawing/2014/main" id="{E9175524-EA79-46C6-A01A-21FDCF3B817E}"/>
                </a:ext>
              </a:extLst>
            </p:cNvPr>
            <p:cNvSpPr/>
            <p:nvPr/>
          </p:nvSpPr>
          <p:spPr>
            <a:xfrm>
              <a:off x="2977610" y="2660366"/>
              <a:ext cx="5514975" cy="28575"/>
            </a:xfrm>
            <a:custGeom>
              <a:avLst/>
              <a:gdLst>
                <a:gd name="connsiteX0" fmla="*/ 14288 w 5514975"/>
                <a:gd name="connsiteY0" fmla="*/ 14287 h 28575"/>
                <a:gd name="connsiteX1" fmla="*/ 5501545 w 5514975"/>
                <a:gd name="connsiteY1" fmla="*/ 14287 h 28575"/>
              </a:gdLst>
              <a:ahLst/>
              <a:cxnLst>
                <a:cxn ang="0">
                  <a:pos x="connsiteX0" y="connsiteY0"/>
                </a:cxn>
                <a:cxn ang="0">
                  <a:pos x="connsiteX1" y="connsiteY1"/>
                </a:cxn>
              </a:cxnLst>
              <a:rect l="l" t="t" r="r" b="b"/>
              <a:pathLst>
                <a:path w="5514975" h="28575">
                  <a:moveTo>
                    <a:pt x="14288" y="14287"/>
                  </a:moveTo>
                  <a:lnTo>
                    <a:pt x="5501545" y="14287"/>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24" name="Frihåndsform: figur 23">
              <a:extLst>
                <a:ext uri="{FF2B5EF4-FFF2-40B4-BE49-F238E27FC236}">
                  <a16:creationId xmlns:a16="http://schemas.microsoft.com/office/drawing/2014/main" id="{B14E2131-EEDD-41F0-A7C1-6A83A9F5275A}"/>
                </a:ext>
              </a:extLst>
            </p:cNvPr>
            <p:cNvSpPr/>
            <p:nvPr/>
          </p:nvSpPr>
          <p:spPr>
            <a:xfrm>
              <a:off x="8416480" y="2615408"/>
              <a:ext cx="76200" cy="114300"/>
            </a:xfrm>
            <a:custGeom>
              <a:avLst/>
              <a:gdLst>
                <a:gd name="connsiteX0" fmla="*/ 14288 w 76200"/>
                <a:gd name="connsiteY0" fmla="*/ 14288 h 114300"/>
                <a:gd name="connsiteX1" fmla="*/ 62675 w 76200"/>
                <a:gd name="connsiteY1" fmla="*/ 59246 h 114300"/>
                <a:gd name="connsiteX2" fmla="*/ 14288 w 76200"/>
                <a:gd name="connsiteY2" fmla="*/ 104204 h 114300"/>
              </a:gdLst>
              <a:ahLst/>
              <a:cxnLst>
                <a:cxn ang="0">
                  <a:pos x="connsiteX0" y="connsiteY0"/>
                </a:cxn>
                <a:cxn ang="0">
                  <a:pos x="connsiteX1" y="connsiteY1"/>
                </a:cxn>
                <a:cxn ang="0">
                  <a:pos x="connsiteX2" y="connsiteY2"/>
                </a:cxn>
              </a:cxnLst>
              <a:rect l="l" t="t" r="r" b="b"/>
              <a:pathLst>
                <a:path w="76200" h="114300">
                  <a:moveTo>
                    <a:pt x="14288" y="14288"/>
                  </a:moveTo>
                  <a:lnTo>
                    <a:pt x="62675" y="59246"/>
                  </a:lnTo>
                  <a:lnTo>
                    <a:pt x="14288" y="104204"/>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25" name="Frihåndsform: figur 24">
              <a:extLst>
                <a:ext uri="{FF2B5EF4-FFF2-40B4-BE49-F238E27FC236}">
                  <a16:creationId xmlns:a16="http://schemas.microsoft.com/office/drawing/2014/main" id="{63A0C214-3DA3-446B-B4EC-5D92B196CB61}"/>
                </a:ext>
              </a:extLst>
            </p:cNvPr>
            <p:cNvSpPr/>
            <p:nvPr/>
          </p:nvSpPr>
          <p:spPr>
            <a:xfrm>
              <a:off x="2977610" y="3687447"/>
              <a:ext cx="5514975" cy="28575"/>
            </a:xfrm>
            <a:custGeom>
              <a:avLst/>
              <a:gdLst>
                <a:gd name="connsiteX0" fmla="*/ 14288 w 5514975"/>
                <a:gd name="connsiteY0" fmla="*/ 14287 h 28575"/>
                <a:gd name="connsiteX1" fmla="*/ 5501545 w 5514975"/>
                <a:gd name="connsiteY1" fmla="*/ 14287 h 28575"/>
              </a:gdLst>
              <a:ahLst/>
              <a:cxnLst>
                <a:cxn ang="0">
                  <a:pos x="connsiteX0" y="connsiteY0"/>
                </a:cxn>
                <a:cxn ang="0">
                  <a:pos x="connsiteX1" y="connsiteY1"/>
                </a:cxn>
              </a:cxnLst>
              <a:rect l="l" t="t" r="r" b="b"/>
              <a:pathLst>
                <a:path w="5514975" h="28575">
                  <a:moveTo>
                    <a:pt x="14288" y="14287"/>
                  </a:moveTo>
                  <a:lnTo>
                    <a:pt x="5501545" y="14287"/>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26" name="Frihåndsform: figur 25">
              <a:extLst>
                <a:ext uri="{FF2B5EF4-FFF2-40B4-BE49-F238E27FC236}">
                  <a16:creationId xmlns:a16="http://schemas.microsoft.com/office/drawing/2014/main" id="{CED127C7-6653-468F-83A5-AFFCCA4632A4}"/>
                </a:ext>
              </a:extLst>
            </p:cNvPr>
            <p:cNvSpPr/>
            <p:nvPr/>
          </p:nvSpPr>
          <p:spPr>
            <a:xfrm>
              <a:off x="8416480" y="3642489"/>
              <a:ext cx="76200" cy="114300"/>
            </a:xfrm>
            <a:custGeom>
              <a:avLst/>
              <a:gdLst>
                <a:gd name="connsiteX0" fmla="*/ 14288 w 76200"/>
                <a:gd name="connsiteY0" fmla="*/ 14288 h 114300"/>
                <a:gd name="connsiteX1" fmla="*/ 62675 w 76200"/>
                <a:gd name="connsiteY1" fmla="*/ 59246 h 114300"/>
                <a:gd name="connsiteX2" fmla="*/ 14288 w 76200"/>
                <a:gd name="connsiteY2" fmla="*/ 104299 h 114300"/>
              </a:gdLst>
              <a:ahLst/>
              <a:cxnLst>
                <a:cxn ang="0">
                  <a:pos x="connsiteX0" y="connsiteY0"/>
                </a:cxn>
                <a:cxn ang="0">
                  <a:pos x="connsiteX1" y="connsiteY1"/>
                </a:cxn>
                <a:cxn ang="0">
                  <a:pos x="connsiteX2" y="connsiteY2"/>
                </a:cxn>
              </a:cxnLst>
              <a:rect l="l" t="t" r="r" b="b"/>
              <a:pathLst>
                <a:path w="76200" h="114300">
                  <a:moveTo>
                    <a:pt x="14288" y="14288"/>
                  </a:moveTo>
                  <a:lnTo>
                    <a:pt x="62675" y="59246"/>
                  </a:lnTo>
                  <a:lnTo>
                    <a:pt x="14288" y="1042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27" name="Frihåndsform: figur 26">
              <a:extLst>
                <a:ext uri="{FF2B5EF4-FFF2-40B4-BE49-F238E27FC236}">
                  <a16:creationId xmlns:a16="http://schemas.microsoft.com/office/drawing/2014/main" id="{F964CFDE-E8AB-4A13-958D-63A4493765BC}"/>
                </a:ext>
              </a:extLst>
            </p:cNvPr>
            <p:cNvSpPr/>
            <p:nvPr/>
          </p:nvSpPr>
          <p:spPr>
            <a:xfrm>
              <a:off x="2621750" y="2305744"/>
              <a:ext cx="866775" cy="733425"/>
            </a:xfrm>
            <a:custGeom>
              <a:avLst/>
              <a:gdLst>
                <a:gd name="connsiteX0" fmla="*/ 34201 w 866775"/>
                <a:gd name="connsiteY0" fmla="*/ 7150 h 733425"/>
                <a:gd name="connsiteX1" fmla="*/ 7150 w 866775"/>
                <a:gd name="connsiteY1" fmla="*/ 33046 h 733425"/>
                <a:gd name="connsiteX2" fmla="*/ 7150 w 866775"/>
                <a:gd name="connsiteY2" fmla="*/ 34201 h 733425"/>
                <a:gd name="connsiteX3" fmla="*/ 7150 w 866775"/>
                <a:gd name="connsiteY3" fmla="*/ 706095 h 733425"/>
                <a:gd name="connsiteX4" fmla="*/ 32948 w 866775"/>
                <a:gd name="connsiteY4" fmla="*/ 733053 h 733425"/>
                <a:gd name="connsiteX5" fmla="*/ 34201 w 866775"/>
                <a:gd name="connsiteY5" fmla="*/ 733050 h 733425"/>
                <a:gd name="connsiteX6" fmla="*/ 836587 w 866775"/>
                <a:gd name="connsiteY6" fmla="*/ 733050 h 733425"/>
                <a:gd name="connsiteX7" fmla="*/ 863636 w 866775"/>
                <a:gd name="connsiteY7" fmla="*/ 707153 h 733425"/>
                <a:gd name="connsiteX8" fmla="*/ 863638 w 866775"/>
                <a:gd name="connsiteY8" fmla="*/ 706095 h 733425"/>
                <a:gd name="connsiteX9" fmla="*/ 863638 w 866775"/>
                <a:gd name="connsiteY9" fmla="*/ 34201 h 733425"/>
                <a:gd name="connsiteX10" fmla="*/ 837743 w 866775"/>
                <a:gd name="connsiteY10" fmla="*/ 7150 h 733425"/>
                <a:gd name="connsiteX11" fmla="*/ 836587 w 8667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733425">
                  <a:moveTo>
                    <a:pt x="34201" y="7150"/>
                  </a:moveTo>
                  <a:cubicBezTo>
                    <a:pt x="19581" y="6831"/>
                    <a:pt x="7469" y="18425"/>
                    <a:pt x="7150" y="33046"/>
                  </a:cubicBezTo>
                  <a:cubicBezTo>
                    <a:pt x="7142" y="33431"/>
                    <a:pt x="7142" y="33816"/>
                    <a:pt x="7150" y="34201"/>
                  </a:cubicBezTo>
                  <a:lnTo>
                    <a:pt x="7150" y="706095"/>
                  </a:lnTo>
                  <a:cubicBezTo>
                    <a:pt x="6830" y="720663"/>
                    <a:pt x="18380" y="732732"/>
                    <a:pt x="32948" y="733053"/>
                  </a:cubicBezTo>
                  <a:cubicBezTo>
                    <a:pt x="33366" y="733062"/>
                    <a:pt x="33784" y="733061"/>
                    <a:pt x="34201" y="733050"/>
                  </a:cubicBezTo>
                  <a:lnTo>
                    <a:pt x="836587" y="733050"/>
                  </a:lnTo>
                  <a:cubicBezTo>
                    <a:pt x="851208" y="733369"/>
                    <a:pt x="863318" y="721774"/>
                    <a:pt x="863636" y="707153"/>
                  </a:cubicBezTo>
                  <a:cubicBezTo>
                    <a:pt x="863644" y="706800"/>
                    <a:pt x="863645" y="706448"/>
                    <a:pt x="863638" y="706095"/>
                  </a:cubicBezTo>
                  <a:lnTo>
                    <a:pt x="863638" y="34201"/>
                  </a:lnTo>
                  <a:cubicBezTo>
                    <a:pt x="863957" y="19580"/>
                    <a:pt x="852364" y="7469"/>
                    <a:pt x="837743" y="7150"/>
                  </a:cubicBezTo>
                  <a:cubicBezTo>
                    <a:pt x="837358" y="7142"/>
                    <a:pt x="836972" y="7142"/>
                    <a:pt x="836587" y="7150"/>
                  </a:cubicBezTo>
                  <a:close/>
                </a:path>
              </a:pathLst>
            </a:custGeom>
            <a:solidFill>
              <a:schemeClr val="accent3"/>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a:solidFill>
                    <a:schemeClr val="bg1"/>
                  </a:solidFill>
                </a:rPr>
                <a:t>Tekst</a:t>
              </a:r>
            </a:p>
          </p:txBody>
        </p:sp>
        <p:sp>
          <p:nvSpPr>
            <p:cNvPr id="28" name="Frihåndsform: figur 27">
              <a:extLst>
                <a:ext uri="{FF2B5EF4-FFF2-40B4-BE49-F238E27FC236}">
                  <a16:creationId xmlns:a16="http://schemas.microsoft.com/office/drawing/2014/main" id="{89293B83-9464-495B-8EAF-F030B3F16B57}"/>
                </a:ext>
              </a:extLst>
            </p:cNvPr>
            <p:cNvSpPr/>
            <p:nvPr/>
          </p:nvSpPr>
          <p:spPr>
            <a:xfrm>
              <a:off x="2621750" y="3332825"/>
              <a:ext cx="1857375" cy="733425"/>
            </a:xfrm>
            <a:custGeom>
              <a:avLst/>
              <a:gdLst>
                <a:gd name="connsiteX0" fmla="*/ 34201 w 1857375"/>
                <a:gd name="connsiteY0" fmla="*/ 7150 h 733425"/>
                <a:gd name="connsiteX1" fmla="*/ 7150 w 1857375"/>
                <a:gd name="connsiteY1" fmla="*/ 33046 h 733425"/>
                <a:gd name="connsiteX2" fmla="*/ 7150 w 1857375"/>
                <a:gd name="connsiteY2" fmla="*/ 34201 h 733425"/>
                <a:gd name="connsiteX3" fmla="*/ 7150 w 1857375"/>
                <a:gd name="connsiteY3" fmla="*/ 706095 h 733425"/>
                <a:gd name="connsiteX4" fmla="*/ 33335 w 1857375"/>
                <a:gd name="connsiteY4" fmla="*/ 732677 h 733425"/>
                <a:gd name="connsiteX5" fmla="*/ 34201 w 1857375"/>
                <a:gd name="connsiteY5" fmla="*/ 732669 h 733425"/>
                <a:gd name="connsiteX6" fmla="*/ 1825663 w 1857375"/>
                <a:gd name="connsiteY6" fmla="*/ 732669 h 733425"/>
                <a:gd name="connsiteX7" fmla="*/ 1852712 w 1857375"/>
                <a:gd name="connsiteY7" fmla="*/ 706772 h 733425"/>
                <a:gd name="connsiteX8" fmla="*/ 1852714 w 1857375"/>
                <a:gd name="connsiteY8" fmla="*/ 705714 h 733425"/>
                <a:gd name="connsiteX9" fmla="*/ 1852714 w 1857375"/>
                <a:gd name="connsiteY9" fmla="*/ 34201 h 733425"/>
                <a:gd name="connsiteX10" fmla="*/ 1826819 w 1857375"/>
                <a:gd name="connsiteY10" fmla="*/ 7150 h 733425"/>
                <a:gd name="connsiteX11" fmla="*/ 1825663 w 18573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375" h="733425">
                  <a:moveTo>
                    <a:pt x="34201" y="7150"/>
                  </a:moveTo>
                  <a:cubicBezTo>
                    <a:pt x="19580" y="6831"/>
                    <a:pt x="7469" y="18425"/>
                    <a:pt x="7150" y="33046"/>
                  </a:cubicBezTo>
                  <a:cubicBezTo>
                    <a:pt x="7142" y="33431"/>
                    <a:pt x="7142" y="33816"/>
                    <a:pt x="7150" y="34201"/>
                  </a:cubicBezTo>
                  <a:lnTo>
                    <a:pt x="7150" y="706095"/>
                  </a:lnTo>
                  <a:cubicBezTo>
                    <a:pt x="7040" y="720666"/>
                    <a:pt x="18763" y="732567"/>
                    <a:pt x="33335" y="732677"/>
                  </a:cubicBezTo>
                  <a:cubicBezTo>
                    <a:pt x="33623" y="732679"/>
                    <a:pt x="33912" y="732677"/>
                    <a:pt x="34201" y="732669"/>
                  </a:cubicBezTo>
                  <a:lnTo>
                    <a:pt x="1825663" y="732669"/>
                  </a:lnTo>
                  <a:cubicBezTo>
                    <a:pt x="1840284" y="732987"/>
                    <a:pt x="1852394" y="721393"/>
                    <a:pt x="1852712" y="706772"/>
                  </a:cubicBezTo>
                  <a:cubicBezTo>
                    <a:pt x="1852720" y="706419"/>
                    <a:pt x="1852720" y="706066"/>
                    <a:pt x="1852714" y="705714"/>
                  </a:cubicBezTo>
                  <a:lnTo>
                    <a:pt x="1852714" y="34201"/>
                  </a:lnTo>
                  <a:cubicBezTo>
                    <a:pt x="1853033" y="19580"/>
                    <a:pt x="1841439" y="7469"/>
                    <a:pt x="1826819" y="7150"/>
                  </a:cubicBezTo>
                  <a:cubicBezTo>
                    <a:pt x="1826434" y="7142"/>
                    <a:pt x="1826048" y="7142"/>
                    <a:pt x="1825663" y="7150"/>
                  </a:cubicBezTo>
                  <a:close/>
                </a:path>
              </a:pathLst>
            </a:custGeom>
            <a:solidFill>
              <a:schemeClr val="accent1"/>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200"/>
                <a:t>Tekst</a:t>
              </a:r>
            </a:p>
          </p:txBody>
        </p:sp>
        <p:sp>
          <p:nvSpPr>
            <p:cNvPr id="29" name="Frihåndsform: figur 28">
              <a:extLst>
                <a:ext uri="{FF2B5EF4-FFF2-40B4-BE49-F238E27FC236}">
                  <a16:creationId xmlns:a16="http://schemas.microsoft.com/office/drawing/2014/main" id="{5381052C-1A39-4495-ACAA-51AE07393CBA}"/>
                </a:ext>
              </a:extLst>
            </p:cNvPr>
            <p:cNvSpPr/>
            <p:nvPr/>
          </p:nvSpPr>
          <p:spPr>
            <a:xfrm>
              <a:off x="3570916" y="2305744"/>
              <a:ext cx="866775" cy="733425"/>
            </a:xfrm>
            <a:custGeom>
              <a:avLst/>
              <a:gdLst>
                <a:gd name="connsiteX0" fmla="*/ 34201 w 866775"/>
                <a:gd name="connsiteY0" fmla="*/ 7150 h 733425"/>
                <a:gd name="connsiteX1" fmla="*/ 7150 w 866775"/>
                <a:gd name="connsiteY1" fmla="*/ 33046 h 733425"/>
                <a:gd name="connsiteX2" fmla="*/ 7150 w 866775"/>
                <a:gd name="connsiteY2" fmla="*/ 34201 h 733425"/>
                <a:gd name="connsiteX3" fmla="*/ 7150 w 866775"/>
                <a:gd name="connsiteY3" fmla="*/ 706095 h 733425"/>
                <a:gd name="connsiteX4" fmla="*/ 32948 w 866775"/>
                <a:gd name="connsiteY4" fmla="*/ 733053 h 733425"/>
                <a:gd name="connsiteX5" fmla="*/ 34201 w 866775"/>
                <a:gd name="connsiteY5" fmla="*/ 733050 h 733425"/>
                <a:gd name="connsiteX6" fmla="*/ 836683 w 866775"/>
                <a:gd name="connsiteY6" fmla="*/ 733050 h 733425"/>
                <a:gd name="connsiteX7" fmla="*/ 863638 w 866775"/>
                <a:gd name="connsiteY7" fmla="*/ 707250 h 733425"/>
                <a:gd name="connsiteX8" fmla="*/ 863638 w 866775"/>
                <a:gd name="connsiteY8" fmla="*/ 706095 h 733425"/>
                <a:gd name="connsiteX9" fmla="*/ 863638 w 866775"/>
                <a:gd name="connsiteY9" fmla="*/ 34201 h 733425"/>
                <a:gd name="connsiteX10" fmla="*/ 837741 w 866775"/>
                <a:gd name="connsiteY10" fmla="*/ 7152 h 733425"/>
                <a:gd name="connsiteX11" fmla="*/ 836683 w 8667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733425">
                  <a:moveTo>
                    <a:pt x="34201" y="7150"/>
                  </a:moveTo>
                  <a:cubicBezTo>
                    <a:pt x="19580" y="6831"/>
                    <a:pt x="7469" y="18425"/>
                    <a:pt x="7150" y="33046"/>
                  </a:cubicBezTo>
                  <a:cubicBezTo>
                    <a:pt x="7142" y="33431"/>
                    <a:pt x="7142" y="33816"/>
                    <a:pt x="7150" y="34201"/>
                  </a:cubicBezTo>
                  <a:lnTo>
                    <a:pt x="7150" y="706095"/>
                  </a:lnTo>
                  <a:cubicBezTo>
                    <a:pt x="6830" y="720663"/>
                    <a:pt x="18380" y="732732"/>
                    <a:pt x="32948" y="733053"/>
                  </a:cubicBezTo>
                  <a:cubicBezTo>
                    <a:pt x="33366" y="733062"/>
                    <a:pt x="33784" y="733061"/>
                    <a:pt x="34201" y="733050"/>
                  </a:cubicBezTo>
                  <a:lnTo>
                    <a:pt x="836683" y="733050"/>
                  </a:lnTo>
                  <a:cubicBezTo>
                    <a:pt x="851251" y="733370"/>
                    <a:pt x="863319" y="721819"/>
                    <a:pt x="863638" y="707250"/>
                  </a:cubicBezTo>
                  <a:cubicBezTo>
                    <a:pt x="863647" y="706865"/>
                    <a:pt x="863647" y="706480"/>
                    <a:pt x="863638" y="706095"/>
                  </a:cubicBezTo>
                  <a:lnTo>
                    <a:pt x="863638" y="34201"/>
                  </a:lnTo>
                  <a:cubicBezTo>
                    <a:pt x="863956" y="19580"/>
                    <a:pt x="852362" y="7470"/>
                    <a:pt x="837741" y="7152"/>
                  </a:cubicBezTo>
                  <a:cubicBezTo>
                    <a:pt x="837388" y="7144"/>
                    <a:pt x="837035" y="7144"/>
                    <a:pt x="836683" y="7150"/>
                  </a:cubicBezTo>
                  <a:close/>
                </a:path>
              </a:pathLst>
            </a:custGeom>
            <a:solidFill>
              <a:schemeClr val="accent1"/>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a:t>Tekst</a:t>
              </a:r>
            </a:p>
          </p:txBody>
        </p:sp>
        <p:sp>
          <p:nvSpPr>
            <p:cNvPr id="30" name="Frihåndsform: figur 29">
              <a:extLst>
                <a:ext uri="{FF2B5EF4-FFF2-40B4-BE49-F238E27FC236}">
                  <a16:creationId xmlns:a16="http://schemas.microsoft.com/office/drawing/2014/main" id="{00DCE5ED-E5CC-4E61-8DFC-947074E53AAA}"/>
                </a:ext>
              </a:extLst>
            </p:cNvPr>
            <p:cNvSpPr/>
            <p:nvPr/>
          </p:nvSpPr>
          <p:spPr>
            <a:xfrm>
              <a:off x="4520175" y="2305744"/>
              <a:ext cx="866775" cy="733425"/>
            </a:xfrm>
            <a:custGeom>
              <a:avLst/>
              <a:gdLst>
                <a:gd name="connsiteX0" fmla="*/ 34108 w 866775"/>
                <a:gd name="connsiteY0" fmla="*/ 7150 h 733425"/>
                <a:gd name="connsiteX1" fmla="*/ 7150 w 866775"/>
                <a:gd name="connsiteY1" fmla="*/ 32948 h 733425"/>
                <a:gd name="connsiteX2" fmla="*/ 7152 w 866775"/>
                <a:gd name="connsiteY2" fmla="*/ 34201 h 733425"/>
                <a:gd name="connsiteX3" fmla="*/ 7152 w 866775"/>
                <a:gd name="connsiteY3" fmla="*/ 706095 h 733425"/>
                <a:gd name="connsiteX4" fmla="*/ 32952 w 866775"/>
                <a:gd name="connsiteY4" fmla="*/ 733051 h 733425"/>
                <a:gd name="connsiteX5" fmla="*/ 34108 w 866775"/>
                <a:gd name="connsiteY5" fmla="*/ 733051 h 733425"/>
                <a:gd name="connsiteX6" fmla="*/ 836589 w 866775"/>
                <a:gd name="connsiteY6" fmla="*/ 733051 h 733425"/>
                <a:gd name="connsiteX7" fmla="*/ 863545 w 866775"/>
                <a:gd name="connsiteY7" fmla="*/ 707250 h 733425"/>
                <a:gd name="connsiteX8" fmla="*/ 863545 w 866775"/>
                <a:gd name="connsiteY8" fmla="*/ 706095 h 733425"/>
                <a:gd name="connsiteX9" fmla="*/ 863545 w 866775"/>
                <a:gd name="connsiteY9" fmla="*/ 34201 h 733425"/>
                <a:gd name="connsiteX10" fmla="*/ 837648 w 866775"/>
                <a:gd name="connsiteY10" fmla="*/ 7152 h 733425"/>
                <a:gd name="connsiteX11" fmla="*/ 836589 w 8667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733425">
                  <a:moveTo>
                    <a:pt x="34108" y="7150"/>
                  </a:moveTo>
                  <a:cubicBezTo>
                    <a:pt x="19540" y="6830"/>
                    <a:pt x="7470" y="18380"/>
                    <a:pt x="7150" y="32948"/>
                  </a:cubicBezTo>
                  <a:cubicBezTo>
                    <a:pt x="7141" y="33366"/>
                    <a:pt x="7142" y="33784"/>
                    <a:pt x="7152" y="34201"/>
                  </a:cubicBezTo>
                  <a:lnTo>
                    <a:pt x="7152" y="706095"/>
                  </a:lnTo>
                  <a:cubicBezTo>
                    <a:pt x="6833" y="720663"/>
                    <a:pt x="18384" y="732731"/>
                    <a:pt x="32952" y="733051"/>
                  </a:cubicBezTo>
                  <a:cubicBezTo>
                    <a:pt x="33337" y="733059"/>
                    <a:pt x="33723" y="733059"/>
                    <a:pt x="34108" y="733051"/>
                  </a:cubicBezTo>
                  <a:lnTo>
                    <a:pt x="836589" y="733051"/>
                  </a:lnTo>
                  <a:cubicBezTo>
                    <a:pt x="851157" y="733370"/>
                    <a:pt x="863226" y="721819"/>
                    <a:pt x="863545" y="707250"/>
                  </a:cubicBezTo>
                  <a:cubicBezTo>
                    <a:pt x="863554" y="706865"/>
                    <a:pt x="863554" y="706480"/>
                    <a:pt x="863545" y="706095"/>
                  </a:cubicBezTo>
                  <a:lnTo>
                    <a:pt x="863545" y="34201"/>
                  </a:lnTo>
                  <a:cubicBezTo>
                    <a:pt x="863863" y="19580"/>
                    <a:pt x="852268" y="7470"/>
                    <a:pt x="837648" y="7152"/>
                  </a:cubicBezTo>
                  <a:cubicBezTo>
                    <a:pt x="837295" y="7144"/>
                    <a:pt x="836942" y="7144"/>
                    <a:pt x="836589" y="7150"/>
                  </a:cubicBezTo>
                  <a:close/>
                </a:path>
              </a:pathLst>
            </a:custGeom>
            <a:solidFill>
              <a:schemeClr val="accent1"/>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a:t>Tekst</a:t>
              </a:r>
            </a:p>
          </p:txBody>
        </p:sp>
        <p:sp>
          <p:nvSpPr>
            <p:cNvPr id="31" name="Frihåndsform: figur 30">
              <a:extLst>
                <a:ext uri="{FF2B5EF4-FFF2-40B4-BE49-F238E27FC236}">
                  <a16:creationId xmlns:a16="http://schemas.microsoft.com/office/drawing/2014/main" id="{D1472850-5DEF-4F4A-8E29-DA8D91BD7286}"/>
                </a:ext>
              </a:extLst>
            </p:cNvPr>
            <p:cNvSpPr/>
            <p:nvPr/>
          </p:nvSpPr>
          <p:spPr>
            <a:xfrm>
              <a:off x="4587900" y="3332825"/>
              <a:ext cx="1809750" cy="733425"/>
            </a:xfrm>
            <a:custGeom>
              <a:avLst/>
              <a:gdLst>
                <a:gd name="connsiteX0" fmla="*/ 34201 w 1809750"/>
                <a:gd name="connsiteY0" fmla="*/ 7150 h 733425"/>
                <a:gd name="connsiteX1" fmla="*/ 7150 w 1809750"/>
                <a:gd name="connsiteY1" fmla="*/ 33046 h 733425"/>
                <a:gd name="connsiteX2" fmla="*/ 7150 w 1809750"/>
                <a:gd name="connsiteY2" fmla="*/ 34201 h 733425"/>
                <a:gd name="connsiteX3" fmla="*/ 7150 w 1809750"/>
                <a:gd name="connsiteY3" fmla="*/ 706095 h 733425"/>
                <a:gd name="connsiteX4" fmla="*/ 32948 w 1809750"/>
                <a:gd name="connsiteY4" fmla="*/ 733053 h 733425"/>
                <a:gd name="connsiteX5" fmla="*/ 34201 w 1809750"/>
                <a:gd name="connsiteY5" fmla="*/ 733051 h 733425"/>
                <a:gd name="connsiteX6" fmla="*/ 1784992 w 1809750"/>
                <a:gd name="connsiteY6" fmla="*/ 733050 h 733425"/>
                <a:gd name="connsiteX7" fmla="*/ 1811947 w 1809750"/>
                <a:gd name="connsiteY7" fmla="*/ 707250 h 733425"/>
                <a:gd name="connsiteX8" fmla="*/ 1811947 w 1809750"/>
                <a:gd name="connsiteY8" fmla="*/ 706095 h 733425"/>
                <a:gd name="connsiteX9" fmla="*/ 1811947 w 1809750"/>
                <a:gd name="connsiteY9" fmla="*/ 34201 h 733425"/>
                <a:gd name="connsiteX10" fmla="*/ 1786050 w 1809750"/>
                <a:gd name="connsiteY10" fmla="*/ 7152 h 733425"/>
                <a:gd name="connsiteX11" fmla="*/ 1784992 w 1809750"/>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0" h="733425">
                  <a:moveTo>
                    <a:pt x="34201" y="7150"/>
                  </a:moveTo>
                  <a:cubicBezTo>
                    <a:pt x="19580" y="6831"/>
                    <a:pt x="7469" y="18425"/>
                    <a:pt x="7150" y="33046"/>
                  </a:cubicBezTo>
                  <a:cubicBezTo>
                    <a:pt x="7142" y="33431"/>
                    <a:pt x="7142" y="33816"/>
                    <a:pt x="7150" y="34201"/>
                  </a:cubicBezTo>
                  <a:lnTo>
                    <a:pt x="7150" y="706095"/>
                  </a:lnTo>
                  <a:cubicBezTo>
                    <a:pt x="6830" y="720663"/>
                    <a:pt x="18380" y="732732"/>
                    <a:pt x="32948" y="733053"/>
                  </a:cubicBezTo>
                  <a:cubicBezTo>
                    <a:pt x="33366" y="733062"/>
                    <a:pt x="33784" y="733061"/>
                    <a:pt x="34201" y="733051"/>
                  </a:cubicBezTo>
                  <a:lnTo>
                    <a:pt x="1784992" y="733050"/>
                  </a:lnTo>
                  <a:cubicBezTo>
                    <a:pt x="1799560" y="733370"/>
                    <a:pt x="1811628" y="721818"/>
                    <a:pt x="1811947" y="707250"/>
                  </a:cubicBezTo>
                  <a:cubicBezTo>
                    <a:pt x="1811956" y="706865"/>
                    <a:pt x="1811956" y="706480"/>
                    <a:pt x="1811947" y="706095"/>
                  </a:cubicBezTo>
                  <a:lnTo>
                    <a:pt x="1811947" y="34201"/>
                  </a:lnTo>
                  <a:cubicBezTo>
                    <a:pt x="1812265" y="19580"/>
                    <a:pt x="1800671" y="7470"/>
                    <a:pt x="1786050" y="7152"/>
                  </a:cubicBezTo>
                  <a:cubicBezTo>
                    <a:pt x="1785697" y="7144"/>
                    <a:pt x="1785344" y="7144"/>
                    <a:pt x="1784992" y="7150"/>
                  </a:cubicBezTo>
                  <a:close/>
                </a:path>
              </a:pathLst>
            </a:custGeom>
            <a:solidFill>
              <a:schemeClr val="accent1"/>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200"/>
                <a:t>Tekst</a:t>
              </a:r>
            </a:p>
          </p:txBody>
        </p:sp>
        <p:sp>
          <p:nvSpPr>
            <p:cNvPr id="32" name="Frihåndsform: figur 31">
              <a:extLst>
                <a:ext uri="{FF2B5EF4-FFF2-40B4-BE49-F238E27FC236}">
                  <a16:creationId xmlns:a16="http://schemas.microsoft.com/office/drawing/2014/main" id="{5E0A5E3A-76CD-4841-9296-54E861D624FF}"/>
                </a:ext>
              </a:extLst>
            </p:cNvPr>
            <p:cNvSpPr/>
            <p:nvPr/>
          </p:nvSpPr>
          <p:spPr>
            <a:xfrm>
              <a:off x="5469723" y="2305744"/>
              <a:ext cx="866775" cy="733425"/>
            </a:xfrm>
            <a:custGeom>
              <a:avLst/>
              <a:gdLst>
                <a:gd name="connsiteX0" fmla="*/ 33727 w 866775"/>
                <a:gd name="connsiteY0" fmla="*/ 7150 h 733425"/>
                <a:gd name="connsiteX1" fmla="*/ 7144 w 866775"/>
                <a:gd name="connsiteY1" fmla="*/ 33335 h 733425"/>
                <a:gd name="connsiteX2" fmla="*/ 7152 w 866775"/>
                <a:gd name="connsiteY2" fmla="*/ 34201 h 733425"/>
                <a:gd name="connsiteX3" fmla="*/ 7152 w 866775"/>
                <a:gd name="connsiteY3" fmla="*/ 706095 h 733425"/>
                <a:gd name="connsiteX4" fmla="*/ 32952 w 866775"/>
                <a:gd name="connsiteY4" fmla="*/ 733050 h 733425"/>
                <a:gd name="connsiteX5" fmla="*/ 34108 w 866775"/>
                <a:gd name="connsiteY5" fmla="*/ 733050 h 733425"/>
                <a:gd name="connsiteX6" fmla="*/ 835827 w 866775"/>
                <a:gd name="connsiteY6" fmla="*/ 733050 h 733425"/>
                <a:gd name="connsiteX7" fmla="*/ 862876 w 866775"/>
                <a:gd name="connsiteY7" fmla="*/ 707153 h 733425"/>
                <a:gd name="connsiteX8" fmla="*/ 862878 w 866775"/>
                <a:gd name="connsiteY8" fmla="*/ 706095 h 733425"/>
                <a:gd name="connsiteX9" fmla="*/ 862878 w 866775"/>
                <a:gd name="connsiteY9" fmla="*/ 34201 h 733425"/>
                <a:gd name="connsiteX10" fmla="*/ 836982 w 866775"/>
                <a:gd name="connsiteY10" fmla="*/ 7150 h 733425"/>
                <a:gd name="connsiteX11" fmla="*/ 835827 w 8667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733425">
                  <a:moveTo>
                    <a:pt x="33727" y="7150"/>
                  </a:moveTo>
                  <a:cubicBezTo>
                    <a:pt x="19156" y="7040"/>
                    <a:pt x="7254" y="18763"/>
                    <a:pt x="7144" y="33335"/>
                  </a:cubicBezTo>
                  <a:cubicBezTo>
                    <a:pt x="7142" y="33623"/>
                    <a:pt x="7145" y="33912"/>
                    <a:pt x="7152" y="34201"/>
                  </a:cubicBezTo>
                  <a:lnTo>
                    <a:pt x="7152" y="706095"/>
                  </a:lnTo>
                  <a:cubicBezTo>
                    <a:pt x="6833" y="720663"/>
                    <a:pt x="18384" y="732731"/>
                    <a:pt x="32952" y="733050"/>
                  </a:cubicBezTo>
                  <a:cubicBezTo>
                    <a:pt x="33337" y="733059"/>
                    <a:pt x="33723" y="733059"/>
                    <a:pt x="34108" y="733050"/>
                  </a:cubicBezTo>
                  <a:lnTo>
                    <a:pt x="835827" y="733050"/>
                  </a:lnTo>
                  <a:cubicBezTo>
                    <a:pt x="850448" y="733368"/>
                    <a:pt x="862558" y="721774"/>
                    <a:pt x="862876" y="707153"/>
                  </a:cubicBezTo>
                  <a:cubicBezTo>
                    <a:pt x="862884" y="706800"/>
                    <a:pt x="862885" y="706447"/>
                    <a:pt x="862878" y="706095"/>
                  </a:cubicBezTo>
                  <a:lnTo>
                    <a:pt x="862878" y="34201"/>
                  </a:lnTo>
                  <a:cubicBezTo>
                    <a:pt x="863197" y="19580"/>
                    <a:pt x="851603" y="7469"/>
                    <a:pt x="836982" y="7150"/>
                  </a:cubicBezTo>
                  <a:cubicBezTo>
                    <a:pt x="836597" y="7142"/>
                    <a:pt x="836212" y="7142"/>
                    <a:pt x="835827" y="7150"/>
                  </a:cubicBezTo>
                  <a:close/>
                </a:path>
              </a:pathLst>
            </a:custGeom>
            <a:solidFill>
              <a:schemeClr val="accent1"/>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a:t>Tekst</a:t>
              </a:r>
            </a:p>
          </p:txBody>
        </p:sp>
        <p:sp>
          <p:nvSpPr>
            <p:cNvPr id="33" name="Frihåndsform: figur 32">
              <a:extLst>
                <a:ext uri="{FF2B5EF4-FFF2-40B4-BE49-F238E27FC236}">
                  <a16:creationId xmlns:a16="http://schemas.microsoft.com/office/drawing/2014/main" id="{767D70FE-5624-492E-B373-79765EDEF132}"/>
                </a:ext>
              </a:extLst>
            </p:cNvPr>
            <p:cNvSpPr/>
            <p:nvPr/>
          </p:nvSpPr>
          <p:spPr>
            <a:xfrm>
              <a:off x="6418510" y="2305744"/>
              <a:ext cx="847725" cy="733425"/>
            </a:xfrm>
            <a:custGeom>
              <a:avLst/>
              <a:gdLst>
                <a:gd name="connsiteX0" fmla="*/ 34202 w 847725"/>
                <a:gd name="connsiteY0" fmla="*/ 7150 h 733425"/>
                <a:gd name="connsiteX1" fmla="*/ 7151 w 847725"/>
                <a:gd name="connsiteY1" fmla="*/ 33046 h 733425"/>
                <a:gd name="connsiteX2" fmla="*/ 7151 w 847725"/>
                <a:gd name="connsiteY2" fmla="*/ 34201 h 733425"/>
                <a:gd name="connsiteX3" fmla="*/ 7150 w 847725"/>
                <a:gd name="connsiteY3" fmla="*/ 706095 h 733425"/>
                <a:gd name="connsiteX4" fmla="*/ 32948 w 847725"/>
                <a:gd name="connsiteY4" fmla="*/ 733053 h 733425"/>
                <a:gd name="connsiteX5" fmla="*/ 34201 w 847725"/>
                <a:gd name="connsiteY5" fmla="*/ 733050 h 733425"/>
                <a:gd name="connsiteX6" fmla="*/ 817728 w 847725"/>
                <a:gd name="connsiteY6" fmla="*/ 733050 h 733425"/>
                <a:gd name="connsiteX7" fmla="*/ 844683 w 847725"/>
                <a:gd name="connsiteY7" fmla="*/ 707250 h 733425"/>
                <a:gd name="connsiteX8" fmla="*/ 844683 w 847725"/>
                <a:gd name="connsiteY8" fmla="*/ 706095 h 733425"/>
                <a:gd name="connsiteX9" fmla="*/ 844684 w 847725"/>
                <a:gd name="connsiteY9" fmla="*/ 34201 h 733425"/>
                <a:gd name="connsiteX10" fmla="*/ 818787 w 847725"/>
                <a:gd name="connsiteY10" fmla="*/ 7152 h 733425"/>
                <a:gd name="connsiteX11" fmla="*/ 817728 w 84772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733425">
                  <a:moveTo>
                    <a:pt x="34202" y="7150"/>
                  </a:moveTo>
                  <a:cubicBezTo>
                    <a:pt x="19581" y="6831"/>
                    <a:pt x="7470" y="18425"/>
                    <a:pt x="7151" y="33046"/>
                  </a:cubicBezTo>
                  <a:cubicBezTo>
                    <a:pt x="7142" y="33431"/>
                    <a:pt x="7142" y="33816"/>
                    <a:pt x="7151" y="34201"/>
                  </a:cubicBezTo>
                  <a:lnTo>
                    <a:pt x="7150" y="706095"/>
                  </a:lnTo>
                  <a:cubicBezTo>
                    <a:pt x="6830" y="720663"/>
                    <a:pt x="18380" y="732732"/>
                    <a:pt x="32948" y="733053"/>
                  </a:cubicBezTo>
                  <a:cubicBezTo>
                    <a:pt x="33366" y="733062"/>
                    <a:pt x="33784" y="733061"/>
                    <a:pt x="34201" y="733050"/>
                  </a:cubicBezTo>
                  <a:lnTo>
                    <a:pt x="817728" y="733050"/>
                  </a:lnTo>
                  <a:cubicBezTo>
                    <a:pt x="832296" y="733370"/>
                    <a:pt x="844365" y="721819"/>
                    <a:pt x="844683" y="707250"/>
                  </a:cubicBezTo>
                  <a:cubicBezTo>
                    <a:pt x="844692" y="706865"/>
                    <a:pt x="844692" y="706480"/>
                    <a:pt x="844683" y="706095"/>
                  </a:cubicBezTo>
                  <a:lnTo>
                    <a:pt x="844684" y="34201"/>
                  </a:lnTo>
                  <a:cubicBezTo>
                    <a:pt x="845002" y="19580"/>
                    <a:pt x="833407" y="7470"/>
                    <a:pt x="818787" y="7152"/>
                  </a:cubicBezTo>
                  <a:cubicBezTo>
                    <a:pt x="818434" y="7144"/>
                    <a:pt x="818081" y="7144"/>
                    <a:pt x="817728" y="7150"/>
                  </a:cubicBezTo>
                  <a:close/>
                </a:path>
              </a:pathLst>
            </a:custGeom>
            <a:solidFill>
              <a:schemeClr val="accent1"/>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a:t>Tekst</a:t>
              </a:r>
            </a:p>
          </p:txBody>
        </p:sp>
        <p:sp>
          <p:nvSpPr>
            <p:cNvPr id="34" name="Frihåndsform: figur 33">
              <a:extLst>
                <a:ext uri="{FF2B5EF4-FFF2-40B4-BE49-F238E27FC236}">
                  <a16:creationId xmlns:a16="http://schemas.microsoft.com/office/drawing/2014/main" id="{3C12F52F-2E96-493A-B8C4-ED933BAC183C}"/>
                </a:ext>
              </a:extLst>
            </p:cNvPr>
            <p:cNvSpPr/>
            <p:nvPr/>
          </p:nvSpPr>
          <p:spPr>
            <a:xfrm>
              <a:off x="6478706" y="3332825"/>
              <a:ext cx="1809750" cy="733425"/>
            </a:xfrm>
            <a:custGeom>
              <a:avLst/>
              <a:gdLst>
                <a:gd name="connsiteX0" fmla="*/ 34108 w 1809750"/>
                <a:gd name="connsiteY0" fmla="*/ 7150 h 733425"/>
                <a:gd name="connsiteX1" fmla="*/ 7150 w 1809750"/>
                <a:gd name="connsiteY1" fmla="*/ 32948 h 733425"/>
                <a:gd name="connsiteX2" fmla="*/ 7152 w 1809750"/>
                <a:gd name="connsiteY2" fmla="*/ 34201 h 733425"/>
                <a:gd name="connsiteX3" fmla="*/ 7152 w 1809750"/>
                <a:gd name="connsiteY3" fmla="*/ 706095 h 733425"/>
                <a:gd name="connsiteX4" fmla="*/ 32952 w 1809750"/>
                <a:gd name="connsiteY4" fmla="*/ 733051 h 733425"/>
                <a:gd name="connsiteX5" fmla="*/ 34108 w 1809750"/>
                <a:gd name="connsiteY5" fmla="*/ 733051 h 733425"/>
                <a:gd name="connsiteX6" fmla="*/ 1784898 w 1809750"/>
                <a:gd name="connsiteY6" fmla="*/ 733050 h 733425"/>
                <a:gd name="connsiteX7" fmla="*/ 1811854 w 1809750"/>
                <a:gd name="connsiteY7" fmla="*/ 707250 h 733425"/>
                <a:gd name="connsiteX8" fmla="*/ 1811854 w 1809750"/>
                <a:gd name="connsiteY8" fmla="*/ 706095 h 733425"/>
                <a:gd name="connsiteX9" fmla="*/ 1811854 w 1809750"/>
                <a:gd name="connsiteY9" fmla="*/ 34201 h 733425"/>
                <a:gd name="connsiteX10" fmla="*/ 1785957 w 1809750"/>
                <a:gd name="connsiteY10" fmla="*/ 7152 h 733425"/>
                <a:gd name="connsiteX11" fmla="*/ 1784898 w 1809750"/>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0" h="733425">
                  <a:moveTo>
                    <a:pt x="34108" y="7150"/>
                  </a:moveTo>
                  <a:cubicBezTo>
                    <a:pt x="19540" y="6830"/>
                    <a:pt x="7470" y="18380"/>
                    <a:pt x="7150" y="32948"/>
                  </a:cubicBezTo>
                  <a:cubicBezTo>
                    <a:pt x="7141" y="33366"/>
                    <a:pt x="7142" y="33784"/>
                    <a:pt x="7152" y="34201"/>
                  </a:cubicBezTo>
                  <a:lnTo>
                    <a:pt x="7152" y="706095"/>
                  </a:lnTo>
                  <a:cubicBezTo>
                    <a:pt x="6833" y="720663"/>
                    <a:pt x="18384" y="732731"/>
                    <a:pt x="32952" y="733051"/>
                  </a:cubicBezTo>
                  <a:cubicBezTo>
                    <a:pt x="33338" y="733059"/>
                    <a:pt x="33723" y="733059"/>
                    <a:pt x="34108" y="733051"/>
                  </a:cubicBezTo>
                  <a:lnTo>
                    <a:pt x="1784898" y="733050"/>
                  </a:lnTo>
                  <a:cubicBezTo>
                    <a:pt x="1799467" y="733370"/>
                    <a:pt x="1811535" y="721818"/>
                    <a:pt x="1811854" y="707250"/>
                  </a:cubicBezTo>
                  <a:cubicBezTo>
                    <a:pt x="1811863" y="706865"/>
                    <a:pt x="1811863" y="706480"/>
                    <a:pt x="1811854" y="706095"/>
                  </a:cubicBezTo>
                  <a:lnTo>
                    <a:pt x="1811854" y="34201"/>
                  </a:lnTo>
                  <a:cubicBezTo>
                    <a:pt x="1812172" y="19580"/>
                    <a:pt x="1800578" y="7470"/>
                    <a:pt x="1785957" y="7152"/>
                  </a:cubicBezTo>
                  <a:cubicBezTo>
                    <a:pt x="1785604" y="7144"/>
                    <a:pt x="1785251" y="7144"/>
                    <a:pt x="1784898" y="7150"/>
                  </a:cubicBezTo>
                  <a:close/>
                </a:path>
              </a:pathLst>
            </a:custGeom>
            <a:solidFill>
              <a:schemeClr val="accent1"/>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200"/>
                <a:t>Tekst</a:t>
              </a:r>
            </a:p>
          </p:txBody>
        </p:sp>
        <p:sp>
          <p:nvSpPr>
            <p:cNvPr id="35" name="Frihåndsform: figur 34">
              <a:extLst>
                <a:ext uri="{FF2B5EF4-FFF2-40B4-BE49-F238E27FC236}">
                  <a16:creationId xmlns:a16="http://schemas.microsoft.com/office/drawing/2014/main" id="{A741DB5D-A396-4224-939A-D341B5BA6B52}"/>
                </a:ext>
              </a:extLst>
            </p:cNvPr>
            <p:cNvSpPr/>
            <p:nvPr/>
          </p:nvSpPr>
          <p:spPr>
            <a:xfrm>
              <a:off x="7367676" y="2305744"/>
              <a:ext cx="923925" cy="733425"/>
            </a:xfrm>
            <a:custGeom>
              <a:avLst/>
              <a:gdLst>
                <a:gd name="connsiteX0" fmla="*/ 34201 w 923925"/>
                <a:gd name="connsiteY0" fmla="*/ 7150 h 733425"/>
                <a:gd name="connsiteX1" fmla="*/ 7150 w 923925"/>
                <a:gd name="connsiteY1" fmla="*/ 33046 h 733425"/>
                <a:gd name="connsiteX2" fmla="*/ 7150 w 923925"/>
                <a:gd name="connsiteY2" fmla="*/ 34201 h 733425"/>
                <a:gd name="connsiteX3" fmla="*/ 7150 w 923925"/>
                <a:gd name="connsiteY3" fmla="*/ 706095 h 733425"/>
                <a:gd name="connsiteX4" fmla="*/ 32948 w 923925"/>
                <a:gd name="connsiteY4" fmla="*/ 733053 h 733425"/>
                <a:gd name="connsiteX5" fmla="*/ 34201 w 923925"/>
                <a:gd name="connsiteY5" fmla="*/ 733050 h 733425"/>
                <a:gd name="connsiteX6" fmla="*/ 895928 w 923925"/>
                <a:gd name="connsiteY6" fmla="*/ 733050 h 733425"/>
                <a:gd name="connsiteX7" fmla="*/ 922884 w 923925"/>
                <a:gd name="connsiteY7" fmla="*/ 707250 h 733425"/>
                <a:gd name="connsiteX8" fmla="*/ 922884 w 923925"/>
                <a:gd name="connsiteY8" fmla="*/ 706095 h 733425"/>
                <a:gd name="connsiteX9" fmla="*/ 922884 w 923925"/>
                <a:gd name="connsiteY9" fmla="*/ 34201 h 733425"/>
                <a:gd name="connsiteX10" fmla="*/ 896987 w 923925"/>
                <a:gd name="connsiteY10" fmla="*/ 7152 h 733425"/>
                <a:gd name="connsiteX11" fmla="*/ 895928 w 92392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925" h="733425">
                  <a:moveTo>
                    <a:pt x="34201" y="7150"/>
                  </a:moveTo>
                  <a:cubicBezTo>
                    <a:pt x="19581" y="6831"/>
                    <a:pt x="7469" y="18425"/>
                    <a:pt x="7150" y="33046"/>
                  </a:cubicBezTo>
                  <a:cubicBezTo>
                    <a:pt x="7142" y="33431"/>
                    <a:pt x="7142" y="33816"/>
                    <a:pt x="7150" y="34201"/>
                  </a:cubicBezTo>
                  <a:lnTo>
                    <a:pt x="7150" y="706095"/>
                  </a:lnTo>
                  <a:cubicBezTo>
                    <a:pt x="6830" y="720663"/>
                    <a:pt x="18380" y="732732"/>
                    <a:pt x="32948" y="733053"/>
                  </a:cubicBezTo>
                  <a:cubicBezTo>
                    <a:pt x="33366" y="733062"/>
                    <a:pt x="33784" y="733061"/>
                    <a:pt x="34201" y="733050"/>
                  </a:cubicBezTo>
                  <a:lnTo>
                    <a:pt x="895928" y="733050"/>
                  </a:lnTo>
                  <a:cubicBezTo>
                    <a:pt x="910496" y="733370"/>
                    <a:pt x="922565" y="721819"/>
                    <a:pt x="922884" y="707250"/>
                  </a:cubicBezTo>
                  <a:cubicBezTo>
                    <a:pt x="922893" y="706865"/>
                    <a:pt x="922893" y="706480"/>
                    <a:pt x="922884" y="706095"/>
                  </a:cubicBezTo>
                  <a:lnTo>
                    <a:pt x="922884" y="34201"/>
                  </a:lnTo>
                  <a:cubicBezTo>
                    <a:pt x="923202" y="19580"/>
                    <a:pt x="911607" y="7470"/>
                    <a:pt x="896987" y="7152"/>
                  </a:cubicBezTo>
                  <a:cubicBezTo>
                    <a:pt x="896634" y="7144"/>
                    <a:pt x="896281" y="7144"/>
                    <a:pt x="895928" y="7150"/>
                  </a:cubicBezTo>
                  <a:close/>
                </a:path>
              </a:pathLst>
            </a:custGeom>
            <a:solidFill>
              <a:schemeClr val="accent1"/>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a:t>Tekst</a:t>
              </a:r>
            </a:p>
          </p:txBody>
        </p:sp>
      </p:grpSp>
      <p:grpSp>
        <p:nvGrpSpPr>
          <p:cNvPr id="36" name="i26" hidden="1">
            <a:extLst>
              <a:ext uri="{FF2B5EF4-FFF2-40B4-BE49-F238E27FC236}">
                <a16:creationId xmlns:a16="http://schemas.microsoft.com/office/drawing/2014/main" id="{91AF6F5B-5653-42D4-B5A8-CDB3D4FFA3BD}"/>
              </a:ext>
            </a:extLst>
          </p:cNvPr>
          <p:cNvGrpSpPr>
            <a:grpSpLocks noChangeAspect="1"/>
          </p:cNvGrpSpPr>
          <p:nvPr userDrawn="1"/>
        </p:nvGrpSpPr>
        <p:grpSpPr>
          <a:xfrm>
            <a:off x="686260" y="1379020"/>
            <a:ext cx="7771481" cy="2387048"/>
            <a:chOff x="562376" y="1235894"/>
            <a:chExt cx="7771481" cy="2387048"/>
          </a:xfrm>
        </p:grpSpPr>
        <p:sp>
          <p:nvSpPr>
            <p:cNvPr id="37" name="Frihåndsform: figur 36">
              <a:extLst>
                <a:ext uri="{FF2B5EF4-FFF2-40B4-BE49-F238E27FC236}">
                  <a16:creationId xmlns:a16="http://schemas.microsoft.com/office/drawing/2014/main" id="{FABAE1B6-2221-4995-AFA8-AAF386447FA3}"/>
                </a:ext>
              </a:extLst>
            </p:cNvPr>
            <p:cNvSpPr/>
            <p:nvPr/>
          </p:nvSpPr>
          <p:spPr>
            <a:xfrm>
              <a:off x="1057108" y="1729227"/>
              <a:ext cx="7274715" cy="38154"/>
            </a:xfrm>
            <a:custGeom>
              <a:avLst/>
              <a:gdLst>
                <a:gd name="connsiteX0" fmla="*/ 19077 w 7274714"/>
                <a:gd name="connsiteY0" fmla="*/ 19077 h 38154"/>
                <a:gd name="connsiteX1" fmla="*/ 7258690 w 7274714"/>
                <a:gd name="connsiteY1" fmla="*/ 19077 h 38154"/>
              </a:gdLst>
              <a:ahLst/>
              <a:cxnLst>
                <a:cxn ang="0">
                  <a:pos x="connsiteX0" y="connsiteY0"/>
                </a:cxn>
                <a:cxn ang="0">
                  <a:pos x="connsiteX1" y="connsiteY1"/>
                </a:cxn>
              </a:cxnLst>
              <a:rect l="l" t="t" r="r" b="b"/>
              <a:pathLst>
                <a:path w="7274714" h="38154">
                  <a:moveTo>
                    <a:pt x="19077" y="19077"/>
                  </a:moveTo>
                  <a:lnTo>
                    <a:pt x="7258690" y="19077"/>
                  </a:lnTo>
                </a:path>
              </a:pathLst>
            </a:custGeom>
            <a:solidFill>
              <a:schemeClr val="accent1"/>
            </a:solidFill>
            <a:ln w="19050" cap="flat">
              <a:solidFill>
                <a:schemeClr val="accent1"/>
              </a:solidFill>
              <a:prstDash val="solid"/>
              <a:miter/>
            </a:ln>
          </p:spPr>
          <p:txBody>
            <a:bodyPr rtlCol="0" anchor="ctr"/>
            <a:lstStyle/>
            <a:p>
              <a:endParaRPr lang="nb-NO"/>
            </a:p>
          </p:txBody>
        </p:sp>
        <p:sp>
          <p:nvSpPr>
            <p:cNvPr id="38" name="Frihåndsform: figur 37">
              <a:extLst>
                <a:ext uri="{FF2B5EF4-FFF2-40B4-BE49-F238E27FC236}">
                  <a16:creationId xmlns:a16="http://schemas.microsoft.com/office/drawing/2014/main" id="{C28E85BE-94F0-4879-BF96-EE9792D6DEB2}"/>
                </a:ext>
              </a:extLst>
            </p:cNvPr>
            <p:cNvSpPr/>
            <p:nvPr/>
          </p:nvSpPr>
          <p:spPr>
            <a:xfrm>
              <a:off x="8232113" y="1669070"/>
              <a:ext cx="101744" cy="152616"/>
            </a:xfrm>
            <a:custGeom>
              <a:avLst/>
              <a:gdLst>
                <a:gd name="connsiteX0" fmla="*/ 19077 w 101744"/>
                <a:gd name="connsiteY0" fmla="*/ 19077 h 152616"/>
                <a:gd name="connsiteX1" fmla="*/ 83685 w 101744"/>
                <a:gd name="connsiteY1" fmla="*/ 79233 h 152616"/>
                <a:gd name="connsiteX2" fmla="*/ 19077 w 101744"/>
                <a:gd name="connsiteY2" fmla="*/ 139262 h 152616"/>
              </a:gdLst>
              <a:ahLst/>
              <a:cxnLst>
                <a:cxn ang="0">
                  <a:pos x="connsiteX0" y="connsiteY0"/>
                </a:cxn>
                <a:cxn ang="0">
                  <a:pos x="connsiteX1" y="connsiteY1"/>
                </a:cxn>
                <a:cxn ang="0">
                  <a:pos x="connsiteX2" y="connsiteY2"/>
                </a:cxn>
              </a:cxnLst>
              <a:rect l="l" t="t" r="r" b="b"/>
              <a:pathLst>
                <a:path w="101744" h="152616">
                  <a:moveTo>
                    <a:pt x="19077" y="19077"/>
                  </a:moveTo>
                  <a:lnTo>
                    <a:pt x="83685" y="79233"/>
                  </a:lnTo>
                  <a:lnTo>
                    <a:pt x="19077" y="139262"/>
                  </a:lnTo>
                </a:path>
              </a:pathLst>
            </a:custGeom>
            <a:noFill/>
            <a:ln w="19050" cap="flat">
              <a:solidFill>
                <a:srgbClr val="F4A518"/>
              </a:solidFill>
              <a:prstDash val="solid"/>
              <a:miter/>
            </a:ln>
          </p:spPr>
          <p:txBody>
            <a:bodyPr rtlCol="0" anchor="ctr"/>
            <a:lstStyle/>
            <a:p>
              <a:endParaRPr lang="nb-NO"/>
            </a:p>
          </p:txBody>
        </p:sp>
        <p:sp>
          <p:nvSpPr>
            <p:cNvPr id="39" name="Frihåndsform: figur 38">
              <a:extLst>
                <a:ext uri="{FF2B5EF4-FFF2-40B4-BE49-F238E27FC236}">
                  <a16:creationId xmlns:a16="http://schemas.microsoft.com/office/drawing/2014/main" id="{A2558F91-5F03-4B8A-8963-A443E5AAE54F}"/>
                </a:ext>
              </a:extLst>
            </p:cNvPr>
            <p:cNvSpPr/>
            <p:nvPr/>
          </p:nvSpPr>
          <p:spPr>
            <a:xfrm>
              <a:off x="1057108" y="3100612"/>
              <a:ext cx="7274715" cy="38154"/>
            </a:xfrm>
            <a:custGeom>
              <a:avLst/>
              <a:gdLst>
                <a:gd name="connsiteX0" fmla="*/ 19077 w 7274714"/>
                <a:gd name="connsiteY0" fmla="*/ 19077 h 38154"/>
                <a:gd name="connsiteX1" fmla="*/ 7258690 w 7274714"/>
                <a:gd name="connsiteY1" fmla="*/ 19077 h 38154"/>
              </a:gdLst>
              <a:ahLst/>
              <a:cxnLst>
                <a:cxn ang="0">
                  <a:pos x="connsiteX0" y="connsiteY0"/>
                </a:cxn>
                <a:cxn ang="0">
                  <a:pos x="connsiteX1" y="connsiteY1"/>
                </a:cxn>
              </a:cxnLst>
              <a:rect l="l" t="t" r="r" b="b"/>
              <a:pathLst>
                <a:path w="7274714" h="38154">
                  <a:moveTo>
                    <a:pt x="19077" y="19077"/>
                  </a:moveTo>
                  <a:lnTo>
                    <a:pt x="7258690" y="19077"/>
                  </a:lnTo>
                </a:path>
              </a:pathLst>
            </a:custGeom>
            <a:solidFill>
              <a:schemeClr val="accent3"/>
            </a:solidFill>
            <a:ln w="19050" cap="flat">
              <a:solidFill>
                <a:schemeClr val="accent3"/>
              </a:solidFill>
              <a:prstDash val="solid"/>
              <a:miter/>
            </a:ln>
          </p:spPr>
          <p:txBody>
            <a:bodyPr rtlCol="0" anchor="ctr"/>
            <a:lstStyle/>
            <a:p>
              <a:endParaRPr lang="nb-NO"/>
            </a:p>
          </p:txBody>
        </p:sp>
        <p:sp>
          <p:nvSpPr>
            <p:cNvPr id="40" name="Frihåndsform: figur 39">
              <a:extLst>
                <a:ext uri="{FF2B5EF4-FFF2-40B4-BE49-F238E27FC236}">
                  <a16:creationId xmlns:a16="http://schemas.microsoft.com/office/drawing/2014/main" id="{8B68E9BD-26FD-4EF6-B54A-C127F9A782D2}"/>
                </a:ext>
              </a:extLst>
            </p:cNvPr>
            <p:cNvSpPr/>
            <p:nvPr/>
          </p:nvSpPr>
          <p:spPr>
            <a:xfrm>
              <a:off x="8232113" y="3040583"/>
              <a:ext cx="101744" cy="152616"/>
            </a:xfrm>
            <a:custGeom>
              <a:avLst/>
              <a:gdLst>
                <a:gd name="connsiteX0" fmla="*/ 19077 w 101744"/>
                <a:gd name="connsiteY0" fmla="*/ 19077 h 152616"/>
                <a:gd name="connsiteX1" fmla="*/ 83685 w 101744"/>
                <a:gd name="connsiteY1" fmla="*/ 79106 h 152616"/>
                <a:gd name="connsiteX2" fmla="*/ 19077 w 101744"/>
                <a:gd name="connsiteY2" fmla="*/ 139262 h 152616"/>
              </a:gdLst>
              <a:ahLst/>
              <a:cxnLst>
                <a:cxn ang="0">
                  <a:pos x="connsiteX0" y="connsiteY0"/>
                </a:cxn>
                <a:cxn ang="0">
                  <a:pos x="connsiteX1" y="connsiteY1"/>
                </a:cxn>
                <a:cxn ang="0">
                  <a:pos x="connsiteX2" y="connsiteY2"/>
                </a:cxn>
              </a:cxnLst>
              <a:rect l="l" t="t" r="r" b="b"/>
              <a:pathLst>
                <a:path w="101744" h="152616">
                  <a:moveTo>
                    <a:pt x="19077" y="19077"/>
                  </a:moveTo>
                  <a:lnTo>
                    <a:pt x="83685" y="79106"/>
                  </a:lnTo>
                  <a:lnTo>
                    <a:pt x="19077" y="139262"/>
                  </a:lnTo>
                </a:path>
              </a:pathLst>
            </a:custGeom>
            <a:noFill/>
            <a:ln w="19050" cap="flat">
              <a:solidFill>
                <a:srgbClr val="E5E6E6"/>
              </a:solidFill>
              <a:prstDash val="solid"/>
              <a:miter/>
            </a:ln>
          </p:spPr>
          <p:txBody>
            <a:bodyPr rtlCol="0" anchor="ctr"/>
            <a:lstStyle/>
            <a:p>
              <a:endParaRPr lang="nb-NO"/>
            </a:p>
          </p:txBody>
        </p:sp>
        <p:sp>
          <p:nvSpPr>
            <p:cNvPr id="41" name="Frihåndsform: figur 40">
              <a:extLst>
                <a:ext uri="{FF2B5EF4-FFF2-40B4-BE49-F238E27FC236}">
                  <a16:creationId xmlns:a16="http://schemas.microsoft.com/office/drawing/2014/main" id="{655CFB21-0268-40C2-BB59-A78738DD5F06}"/>
                </a:ext>
              </a:extLst>
            </p:cNvPr>
            <p:cNvSpPr/>
            <p:nvPr/>
          </p:nvSpPr>
          <p:spPr>
            <a:xfrm>
              <a:off x="562376" y="1235894"/>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79" y="1018403"/>
                    <a:pt x="1018263" y="792634"/>
                    <a:pt x="1018333" y="514063"/>
                  </a:cubicBezTo>
                  <a:cubicBezTo>
                    <a:pt x="1018403" y="235492"/>
                    <a:pt x="792634" y="9609"/>
                    <a:pt x="514063" y="9539"/>
                  </a:cubicBezTo>
                  <a:cubicBezTo>
                    <a:pt x="235492" y="9468"/>
                    <a:pt x="9609" y="235238"/>
                    <a:pt x="9539" y="513809"/>
                  </a:cubicBezTo>
                  <a:cubicBezTo>
                    <a:pt x="9539" y="513894"/>
                    <a:pt x="9539" y="513978"/>
                    <a:pt x="9539" y="514063"/>
                  </a:cubicBezTo>
                  <a:cubicBezTo>
                    <a:pt x="9539" y="792564"/>
                    <a:pt x="235308" y="1018333"/>
                    <a:pt x="513809"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42" name="Frihåndsform: figur 41">
              <a:extLst>
                <a:ext uri="{FF2B5EF4-FFF2-40B4-BE49-F238E27FC236}">
                  <a16:creationId xmlns:a16="http://schemas.microsoft.com/office/drawing/2014/main" id="{548B9536-DA9E-414A-A4A7-37C1678D17F7}"/>
                </a:ext>
              </a:extLst>
            </p:cNvPr>
            <p:cNvSpPr/>
            <p:nvPr/>
          </p:nvSpPr>
          <p:spPr>
            <a:xfrm>
              <a:off x="562376" y="2605499"/>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317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79" y="1018409"/>
                    <a:pt x="1018263" y="792639"/>
                    <a:pt x="1018333" y="514063"/>
                  </a:cubicBezTo>
                  <a:cubicBezTo>
                    <a:pt x="1018403" y="235487"/>
                    <a:pt x="792634" y="9615"/>
                    <a:pt x="514063" y="9539"/>
                  </a:cubicBezTo>
                  <a:cubicBezTo>
                    <a:pt x="235492" y="9462"/>
                    <a:pt x="9609" y="235233"/>
                    <a:pt x="9539" y="513809"/>
                  </a:cubicBezTo>
                  <a:cubicBezTo>
                    <a:pt x="9538" y="513974"/>
                    <a:pt x="9539" y="514152"/>
                    <a:pt x="9539" y="514317"/>
                  </a:cubicBezTo>
                  <a:cubicBezTo>
                    <a:pt x="9679" y="792715"/>
                    <a:pt x="235407" y="1018333"/>
                    <a:pt x="513809" y="1018333"/>
                  </a:cubicBezTo>
                </a:path>
              </a:pathLst>
            </a:custGeom>
            <a:solidFill>
              <a:schemeClr val="accent3"/>
            </a:solidFill>
            <a:ln w="9525" cap="flat">
              <a:noFill/>
              <a:prstDash val="solid"/>
              <a:miter/>
            </a:ln>
          </p:spPr>
          <p:txBody>
            <a:bodyPr lIns="108000" tIns="108000" rIns="108000" bIns="108000" rtlCol="0" anchor="ctr"/>
            <a:lstStyle/>
            <a:p>
              <a:pPr algn="ctr"/>
              <a:r>
                <a:rPr lang="nb-NO" sz="1200">
                  <a:solidFill>
                    <a:schemeClr val="bg1"/>
                  </a:solidFill>
                </a:rPr>
                <a:t>Tekst</a:t>
              </a:r>
            </a:p>
          </p:txBody>
        </p:sp>
        <p:sp>
          <p:nvSpPr>
            <p:cNvPr id="43" name="Frihåndsform: figur 42">
              <a:extLst>
                <a:ext uri="{FF2B5EF4-FFF2-40B4-BE49-F238E27FC236}">
                  <a16:creationId xmlns:a16="http://schemas.microsoft.com/office/drawing/2014/main" id="{3E817AE0-0E94-4341-A9B2-51F2ABA91CE4}"/>
                </a:ext>
              </a:extLst>
            </p:cNvPr>
            <p:cNvSpPr/>
            <p:nvPr/>
          </p:nvSpPr>
          <p:spPr>
            <a:xfrm>
              <a:off x="1834180" y="1235895"/>
              <a:ext cx="1017443" cy="1017443"/>
            </a:xfrm>
            <a:custGeom>
              <a:avLst/>
              <a:gdLst>
                <a:gd name="connsiteX0" fmla="*/ 513300 w 1017442"/>
                <a:gd name="connsiteY0" fmla="*/ 1018332 h 1017442"/>
                <a:gd name="connsiteX1" fmla="*/ 1018333 w 1017442"/>
                <a:gd name="connsiteY1" fmla="*/ 514571 h 1017442"/>
                <a:gd name="connsiteX2" fmla="*/ 514572 w 1017442"/>
                <a:gd name="connsiteY2" fmla="*/ 9539 h 1017442"/>
                <a:gd name="connsiteX3" fmla="*/ 9539 w 1017442"/>
                <a:gd name="connsiteY3" fmla="*/ 513299 h 1017442"/>
                <a:gd name="connsiteX4" fmla="*/ 9539 w 1017442"/>
                <a:gd name="connsiteY4" fmla="*/ 514063 h 1017442"/>
                <a:gd name="connsiteX5" fmla="*/ 513808 w 1017442"/>
                <a:gd name="connsiteY5" fmla="*/ 1018332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300" y="1018332"/>
                  </a:moveTo>
                  <a:cubicBezTo>
                    <a:pt x="791876" y="1018684"/>
                    <a:pt x="1017977" y="793142"/>
                    <a:pt x="1018333" y="514571"/>
                  </a:cubicBezTo>
                  <a:cubicBezTo>
                    <a:pt x="1018689" y="236001"/>
                    <a:pt x="793147" y="9890"/>
                    <a:pt x="514572" y="9539"/>
                  </a:cubicBezTo>
                  <a:cubicBezTo>
                    <a:pt x="235996" y="9188"/>
                    <a:pt x="9895" y="234729"/>
                    <a:pt x="9539" y="513299"/>
                  </a:cubicBezTo>
                  <a:cubicBezTo>
                    <a:pt x="9539" y="513554"/>
                    <a:pt x="9539" y="513808"/>
                    <a:pt x="9539" y="514063"/>
                  </a:cubicBezTo>
                  <a:cubicBezTo>
                    <a:pt x="9615" y="792534"/>
                    <a:pt x="235334" y="1018263"/>
                    <a:pt x="513808" y="1018332"/>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44" name="Frihåndsform: figur 43">
              <a:extLst>
                <a:ext uri="{FF2B5EF4-FFF2-40B4-BE49-F238E27FC236}">
                  <a16:creationId xmlns:a16="http://schemas.microsoft.com/office/drawing/2014/main" id="{137CC9C9-D188-4828-B5D4-C3EECC5BDAB5}"/>
                </a:ext>
              </a:extLst>
            </p:cNvPr>
            <p:cNvSpPr/>
            <p:nvPr/>
          </p:nvSpPr>
          <p:spPr>
            <a:xfrm>
              <a:off x="1834180" y="2605499"/>
              <a:ext cx="1017443" cy="1017443"/>
            </a:xfrm>
            <a:custGeom>
              <a:avLst/>
              <a:gdLst>
                <a:gd name="connsiteX0" fmla="*/ 513300 w 1017442"/>
                <a:gd name="connsiteY0" fmla="*/ 1018333 h 1017442"/>
                <a:gd name="connsiteX1" fmla="*/ 1018333 w 1017442"/>
                <a:gd name="connsiteY1" fmla="*/ 514572 h 1017442"/>
                <a:gd name="connsiteX2" fmla="*/ 514572 w 1017442"/>
                <a:gd name="connsiteY2" fmla="*/ 9539 h 1017442"/>
                <a:gd name="connsiteX3" fmla="*/ 9539 w 1017442"/>
                <a:gd name="connsiteY3" fmla="*/ 513300 h 1017442"/>
                <a:gd name="connsiteX4" fmla="*/ 9539 w 1017442"/>
                <a:gd name="connsiteY4" fmla="*/ 514318 h 1017442"/>
                <a:gd name="connsiteX5" fmla="*/ 513300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300" y="1018333"/>
                  </a:moveTo>
                  <a:cubicBezTo>
                    <a:pt x="791876" y="1018689"/>
                    <a:pt x="1017977" y="793148"/>
                    <a:pt x="1018333" y="514572"/>
                  </a:cubicBezTo>
                  <a:cubicBezTo>
                    <a:pt x="1018689" y="235996"/>
                    <a:pt x="793147" y="9895"/>
                    <a:pt x="514572" y="9539"/>
                  </a:cubicBezTo>
                  <a:cubicBezTo>
                    <a:pt x="235996" y="9183"/>
                    <a:pt x="9895" y="234724"/>
                    <a:pt x="9539" y="513300"/>
                  </a:cubicBezTo>
                  <a:cubicBezTo>
                    <a:pt x="9539" y="513644"/>
                    <a:pt x="9539" y="513974"/>
                    <a:pt x="9539" y="514318"/>
                  </a:cubicBezTo>
                  <a:cubicBezTo>
                    <a:pt x="9755" y="792487"/>
                    <a:pt x="235131" y="1017977"/>
                    <a:pt x="513300" y="1018333"/>
                  </a:cubicBezTo>
                </a:path>
              </a:pathLst>
            </a:custGeom>
            <a:solidFill>
              <a:schemeClr val="accent3"/>
            </a:solidFill>
            <a:ln w="9525" cap="flat">
              <a:noFill/>
              <a:prstDash val="solid"/>
              <a:miter/>
            </a:ln>
          </p:spPr>
          <p:txBody>
            <a:bodyPr lIns="108000" tIns="108000" rIns="108000" bIns="108000" rtlCol="0" anchor="ctr"/>
            <a:lstStyle/>
            <a:p>
              <a:pPr algn="ctr"/>
              <a:r>
                <a:rPr lang="nb-NO" sz="1200">
                  <a:solidFill>
                    <a:schemeClr val="bg1"/>
                  </a:solidFill>
                </a:rPr>
                <a:t>Tekst</a:t>
              </a:r>
            </a:p>
          </p:txBody>
        </p:sp>
        <p:sp>
          <p:nvSpPr>
            <p:cNvPr id="45" name="Frihåndsform: figur 44">
              <a:extLst>
                <a:ext uri="{FF2B5EF4-FFF2-40B4-BE49-F238E27FC236}">
                  <a16:creationId xmlns:a16="http://schemas.microsoft.com/office/drawing/2014/main" id="{FAC48A38-7287-4F54-AA40-1088DA8963EF}"/>
                </a:ext>
              </a:extLst>
            </p:cNvPr>
            <p:cNvSpPr/>
            <p:nvPr/>
          </p:nvSpPr>
          <p:spPr>
            <a:xfrm>
              <a:off x="3104966" y="1235894"/>
              <a:ext cx="1017443" cy="1017443"/>
            </a:xfrm>
            <a:custGeom>
              <a:avLst/>
              <a:gdLst>
                <a:gd name="connsiteX0" fmla="*/ 513936 w 1017442"/>
                <a:gd name="connsiteY0" fmla="*/ 1018333 h 1017442"/>
                <a:gd name="connsiteX1" fmla="*/ 1018333 w 1017442"/>
                <a:gd name="connsiteY1" fmla="*/ 513936 h 1017442"/>
                <a:gd name="connsiteX2" fmla="*/ 513936 w 1017442"/>
                <a:gd name="connsiteY2" fmla="*/ 9539 h 1017442"/>
                <a:gd name="connsiteX3" fmla="*/ 9539 w 1017442"/>
                <a:gd name="connsiteY3" fmla="*/ 513936 h 1017442"/>
                <a:gd name="connsiteX4" fmla="*/ 9539 w 1017442"/>
                <a:gd name="connsiteY4" fmla="*/ 514063 h 1017442"/>
                <a:gd name="connsiteX5" fmla="*/ 513809 w 1017442"/>
                <a:gd name="connsiteY5" fmla="*/ 1018333 h 1017442"/>
                <a:gd name="connsiteX6" fmla="*/ 513936 w 1017442"/>
                <a:gd name="connsiteY6"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442" h="1017442">
                  <a:moveTo>
                    <a:pt x="513936" y="1018333"/>
                  </a:moveTo>
                  <a:cubicBezTo>
                    <a:pt x="792512" y="1018333"/>
                    <a:pt x="1018333" y="792506"/>
                    <a:pt x="1018333" y="513936"/>
                  </a:cubicBezTo>
                  <a:cubicBezTo>
                    <a:pt x="1018333" y="235365"/>
                    <a:pt x="792512" y="9539"/>
                    <a:pt x="513936" y="9539"/>
                  </a:cubicBezTo>
                  <a:cubicBezTo>
                    <a:pt x="235360" y="9539"/>
                    <a:pt x="9539" y="235365"/>
                    <a:pt x="9539" y="513936"/>
                  </a:cubicBezTo>
                  <a:cubicBezTo>
                    <a:pt x="9539" y="513978"/>
                    <a:pt x="9539" y="514021"/>
                    <a:pt x="9539" y="514063"/>
                  </a:cubicBezTo>
                  <a:cubicBezTo>
                    <a:pt x="9539" y="792564"/>
                    <a:pt x="235309" y="1018333"/>
                    <a:pt x="513809" y="1018333"/>
                  </a:cubicBezTo>
                  <a:cubicBezTo>
                    <a:pt x="513847" y="1018333"/>
                    <a:pt x="513898" y="1018333"/>
                    <a:pt x="513936"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46" name="Frihåndsform: figur 45">
              <a:extLst>
                <a:ext uri="{FF2B5EF4-FFF2-40B4-BE49-F238E27FC236}">
                  <a16:creationId xmlns:a16="http://schemas.microsoft.com/office/drawing/2014/main" id="{51F1C1C1-6301-456B-9B5A-8E7C62331700}"/>
                </a:ext>
              </a:extLst>
            </p:cNvPr>
            <p:cNvSpPr/>
            <p:nvPr/>
          </p:nvSpPr>
          <p:spPr>
            <a:xfrm>
              <a:off x="3104966" y="2605499"/>
              <a:ext cx="1017443" cy="1017443"/>
            </a:xfrm>
            <a:custGeom>
              <a:avLst/>
              <a:gdLst>
                <a:gd name="connsiteX0" fmla="*/ 513936 w 1017442"/>
                <a:gd name="connsiteY0" fmla="*/ 1018333 h 1017442"/>
                <a:gd name="connsiteX1" fmla="*/ 1018333 w 1017442"/>
                <a:gd name="connsiteY1" fmla="*/ 513936 h 1017442"/>
                <a:gd name="connsiteX2" fmla="*/ 513936 w 1017442"/>
                <a:gd name="connsiteY2" fmla="*/ 9539 h 1017442"/>
                <a:gd name="connsiteX3" fmla="*/ 9539 w 1017442"/>
                <a:gd name="connsiteY3" fmla="*/ 513936 h 1017442"/>
                <a:gd name="connsiteX4" fmla="*/ 9539 w 1017442"/>
                <a:gd name="connsiteY4" fmla="*/ 514063 h 1017442"/>
                <a:gd name="connsiteX5" fmla="*/ 513809 w 1017442"/>
                <a:gd name="connsiteY5" fmla="*/ 1018333 h 1017442"/>
                <a:gd name="connsiteX6" fmla="*/ 513936 w 1017442"/>
                <a:gd name="connsiteY6"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442" h="1017442">
                  <a:moveTo>
                    <a:pt x="513936" y="1018333"/>
                  </a:moveTo>
                  <a:cubicBezTo>
                    <a:pt x="792512" y="1018333"/>
                    <a:pt x="1018333" y="792512"/>
                    <a:pt x="1018333" y="513936"/>
                  </a:cubicBezTo>
                  <a:cubicBezTo>
                    <a:pt x="1018333" y="235360"/>
                    <a:pt x="792512" y="9539"/>
                    <a:pt x="513936" y="9539"/>
                  </a:cubicBezTo>
                  <a:cubicBezTo>
                    <a:pt x="235360" y="9539"/>
                    <a:pt x="9539" y="235360"/>
                    <a:pt x="9539" y="513936"/>
                  </a:cubicBezTo>
                  <a:cubicBezTo>
                    <a:pt x="9539" y="513974"/>
                    <a:pt x="9539" y="514025"/>
                    <a:pt x="9539" y="514063"/>
                  </a:cubicBezTo>
                  <a:cubicBezTo>
                    <a:pt x="9539" y="792562"/>
                    <a:pt x="235309" y="1018333"/>
                    <a:pt x="513809" y="1018333"/>
                  </a:cubicBezTo>
                  <a:cubicBezTo>
                    <a:pt x="513847" y="1018333"/>
                    <a:pt x="513898" y="1018333"/>
                    <a:pt x="513936" y="1018333"/>
                  </a:cubicBezTo>
                </a:path>
              </a:pathLst>
            </a:custGeom>
            <a:solidFill>
              <a:schemeClr val="accent3"/>
            </a:solidFill>
            <a:ln w="9525" cap="flat">
              <a:noFill/>
              <a:prstDash val="solid"/>
              <a:miter/>
            </a:ln>
          </p:spPr>
          <p:txBody>
            <a:bodyPr lIns="108000" tIns="108000" rIns="108000" bIns="108000" rtlCol="0" anchor="ctr"/>
            <a:lstStyle/>
            <a:p>
              <a:pPr algn="ctr"/>
              <a:r>
                <a:rPr lang="nb-NO" sz="1200">
                  <a:solidFill>
                    <a:schemeClr val="bg1"/>
                  </a:solidFill>
                </a:rPr>
                <a:t>Tekst</a:t>
              </a:r>
            </a:p>
          </p:txBody>
        </p:sp>
        <p:sp>
          <p:nvSpPr>
            <p:cNvPr id="47" name="Frihåndsform: figur 46">
              <a:extLst>
                <a:ext uri="{FF2B5EF4-FFF2-40B4-BE49-F238E27FC236}">
                  <a16:creationId xmlns:a16="http://schemas.microsoft.com/office/drawing/2014/main" id="{989E4FF5-0F0E-4C8B-A5A4-BB5A6415E643}"/>
                </a:ext>
              </a:extLst>
            </p:cNvPr>
            <p:cNvSpPr/>
            <p:nvPr/>
          </p:nvSpPr>
          <p:spPr>
            <a:xfrm>
              <a:off x="4376388" y="1235894"/>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3"/>
                    <a:pt x="1018257" y="792634"/>
                    <a:pt x="1018333" y="514063"/>
                  </a:cubicBezTo>
                  <a:cubicBezTo>
                    <a:pt x="1018409" y="235492"/>
                    <a:pt x="792638" y="9609"/>
                    <a:pt x="514063" y="9539"/>
                  </a:cubicBezTo>
                  <a:cubicBezTo>
                    <a:pt x="235487" y="9468"/>
                    <a:pt x="9615" y="235238"/>
                    <a:pt x="9539" y="513809"/>
                  </a:cubicBezTo>
                  <a:cubicBezTo>
                    <a:pt x="9539" y="513894"/>
                    <a:pt x="9539" y="513978"/>
                    <a:pt x="9539" y="514063"/>
                  </a:cubicBezTo>
                  <a:cubicBezTo>
                    <a:pt x="9539" y="792564"/>
                    <a:pt x="235309" y="1018333"/>
                    <a:pt x="513808"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48" name="Frihåndsform: figur 47">
              <a:extLst>
                <a:ext uri="{FF2B5EF4-FFF2-40B4-BE49-F238E27FC236}">
                  <a16:creationId xmlns:a16="http://schemas.microsoft.com/office/drawing/2014/main" id="{BF5EDFB4-560A-499F-944C-850F10562240}"/>
                </a:ext>
              </a:extLst>
            </p:cNvPr>
            <p:cNvSpPr/>
            <p:nvPr/>
          </p:nvSpPr>
          <p:spPr>
            <a:xfrm>
              <a:off x="4376388" y="2605499"/>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9"/>
                    <a:pt x="1018257" y="792639"/>
                    <a:pt x="1018333" y="514063"/>
                  </a:cubicBezTo>
                  <a:cubicBezTo>
                    <a:pt x="1018409" y="235487"/>
                    <a:pt x="792638" y="9615"/>
                    <a:pt x="514063" y="9539"/>
                  </a:cubicBezTo>
                  <a:cubicBezTo>
                    <a:pt x="235487" y="9462"/>
                    <a:pt x="9615" y="235233"/>
                    <a:pt x="9539" y="513809"/>
                  </a:cubicBezTo>
                  <a:cubicBezTo>
                    <a:pt x="9539" y="513898"/>
                    <a:pt x="9539" y="513974"/>
                    <a:pt x="9539" y="514063"/>
                  </a:cubicBezTo>
                  <a:cubicBezTo>
                    <a:pt x="9539" y="792562"/>
                    <a:pt x="235309" y="1018333"/>
                    <a:pt x="513808" y="1018333"/>
                  </a:cubicBezTo>
                </a:path>
              </a:pathLst>
            </a:custGeom>
            <a:solidFill>
              <a:schemeClr val="accent3"/>
            </a:solidFill>
            <a:ln w="9525" cap="flat">
              <a:noFill/>
              <a:prstDash val="solid"/>
              <a:miter/>
            </a:ln>
          </p:spPr>
          <p:txBody>
            <a:bodyPr lIns="108000" tIns="108000" rIns="108000" bIns="108000" rtlCol="0" anchor="ctr"/>
            <a:lstStyle/>
            <a:p>
              <a:pPr algn="ctr"/>
              <a:r>
                <a:rPr lang="nb-NO" sz="1200">
                  <a:solidFill>
                    <a:schemeClr val="bg1"/>
                  </a:solidFill>
                </a:rPr>
                <a:t>Tekst</a:t>
              </a:r>
            </a:p>
          </p:txBody>
        </p:sp>
        <p:sp>
          <p:nvSpPr>
            <p:cNvPr id="49" name="Frihåndsform: figur 48">
              <a:extLst>
                <a:ext uri="{FF2B5EF4-FFF2-40B4-BE49-F238E27FC236}">
                  <a16:creationId xmlns:a16="http://schemas.microsoft.com/office/drawing/2014/main" id="{63887DF1-9455-478D-B015-94CE13729BFB}"/>
                </a:ext>
              </a:extLst>
            </p:cNvPr>
            <p:cNvSpPr/>
            <p:nvPr/>
          </p:nvSpPr>
          <p:spPr>
            <a:xfrm>
              <a:off x="5647682" y="1235894"/>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3"/>
                    <a:pt x="1018257" y="792634"/>
                    <a:pt x="1018333" y="514063"/>
                  </a:cubicBezTo>
                  <a:cubicBezTo>
                    <a:pt x="1018409" y="235492"/>
                    <a:pt x="792639" y="9609"/>
                    <a:pt x="514063" y="9539"/>
                  </a:cubicBezTo>
                  <a:cubicBezTo>
                    <a:pt x="235487" y="9468"/>
                    <a:pt x="9602" y="235238"/>
                    <a:pt x="9539" y="513809"/>
                  </a:cubicBezTo>
                  <a:cubicBezTo>
                    <a:pt x="9539" y="513894"/>
                    <a:pt x="9539" y="513978"/>
                    <a:pt x="9539" y="514063"/>
                  </a:cubicBezTo>
                  <a:cubicBezTo>
                    <a:pt x="9539" y="792564"/>
                    <a:pt x="235309" y="1018333"/>
                    <a:pt x="513808"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50" name="Frihåndsform: figur 49">
              <a:extLst>
                <a:ext uri="{FF2B5EF4-FFF2-40B4-BE49-F238E27FC236}">
                  <a16:creationId xmlns:a16="http://schemas.microsoft.com/office/drawing/2014/main" id="{73088428-7569-4D75-8D81-0DF9887C7B4E}"/>
                </a:ext>
              </a:extLst>
            </p:cNvPr>
            <p:cNvSpPr/>
            <p:nvPr/>
          </p:nvSpPr>
          <p:spPr>
            <a:xfrm>
              <a:off x="5647682" y="2605499"/>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9"/>
                    <a:pt x="1018257" y="792639"/>
                    <a:pt x="1018333" y="514063"/>
                  </a:cubicBezTo>
                  <a:cubicBezTo>
                    <a:pt x="1018409" y="235487"/>
                    <a:pt x="792639" y="9615"/>
                    <a:pt x="514063" y="9539"/>
                  </a:cubicBezTo>
                  <a:cubicBezTo>
                    <a:pt x="235487" y="9462"/>
                    <a:pt x="9602" y="235233"/>
                    <a:pt x="9539" y="513809"/>
                  </a:cubicBezTo>
                  <a:cubicBezTo>
                    <a:pt x="9539" y="513898"/>
                    <a:pt x="9539" y="513974"/>
                    <a:pt x="9539" y="514063"/>
                  </a:cubicBezTo>
                  <a:cubicBezTo>
                    <a:pt x="9539" y="792562"/>
                    <a:pt x="235309" y="1018333"/>
                    <a:pt x="513808" y="1018333"/>
                  </a:cubicBezTo>
                </a:path>
              </a:pathLst>
            </a:custGeom>
            <a:solidFill>
              <a:schemeClr val="accent3"/>
            </a:solidFill>
            <a:ln w="9525" cap="flat">
              <a:noFill/>
              <a:prstDash val="solid"/>
              <a:miter/>
            </a:ln>
          </p:spPr>
          <p:txBody>
            <a:bodyPr lIns="108000" tIns="108000" rIns="108000" bIns="108000" rtlCol="0" anchor="ctr"/>
            <a:lstStyle/>
            <a:p>
              <a:pPr algn="ctr"/>
              <a:r>
                <a:rPr lang="nb-NO" sz="1200">
                  <a:solidFill>
                    <a:schemeClr val="bg1"/>
                  </a:solidFill>
                </a:rPr>
                <a:t>Tekst</a:t>
              </a:r>
            </a:p>
          </p:txBody>
        </p:sp>
        <p:sp>
          <p:nvSpPr>
            <p:cNvPr id="51" name="Frihåndsform: figur 50">
              <a:extLst>
                <a:ext uri="{FF2B5EF4-FFF2-40B4-BE49-F238E27FC236}">
                  <a16:creationId xmlns:a16="http://schemas.microsoft.com/office/drawing/2014/main" id="{DE2DF65E-C461-4092-B301-C9312D0ACCE3}"/>
                </a:ext>
              </a:extLst>
            </p:cNvPr>
            <p:cNvSpPr/>
            <p:nvPr/>
          </p:nvSpPr>
          <p:spPr>
            <a:xfrm>
              <a:off x="6918976" y="1235894"/>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85" y="1018403"/>
                    <a:pt x="1018269" y="792634"/>
                    <a:pt x="1018333" y="514063"/>
                  </a:cubicBezTo>
                  <a:cubicBezTo>
                    <a:pt x="1018397" y="235492"/>
                    <a:pt x="792638" y="9609"/>
                    <a:pt x="514063" y="9539"/>
                  </a:cubicBezTo>
                  <a:cubicBezTo>
                    <a:pt x="235487" y="9468"/>
                    <a:pt x="9602" y="235238"/>
                    <a:pt x="9539" y="513809"/>
                  </a:cubicBezTo>
                  <a:cubicBezTo>
                    <a:pt x="9539" y="513894"/>
                    <a:pt x="9539" y="513978"/>
                    <a:pt x="9539" y="514063"/>
                  </a:cubicBezTo>
                  <a:cubicBezTo>
                    <a:pt x="9539" y="792564"/>
                    <a:pt x="235309" y="1018333"/>
                    <a:pt x="513809" y="1018333"/>
                  </a:cubicBezTo>
                </a:path>
              </a:pathLst>
            </a:custGeom>
            <a:solidFill>
              <a:schemeClr val="accent1"/>
            </a:solidFill>
            <a:ln w="9525" cap="flat">
              <a:noFill/>
              <a:prstDash val="solid"/>
              <a:miter/>
            </a:ln>
          </p:spPr>
          <p:txBody>
            <a:bodyPr lIns="108000" tIns="108000" rIns="108000" bIns="108000" rtlCol="0" anchor="ctr"/>
            <a:lstStyle/>
            <a:p>
              <a:pPr algn="ctr"/>
              <a:r>
                <a:rPr lang="nb-NO" sz="1200"/>
                <a:t>Tekst</a:t>
              </a:r>
            </a:p>
          </p:txBody>
        </p:sp>
        <p:sp>
          <p:nvSpPr>
            <p:cNvPr id="52" name="Frihåndsform: figur 51">
              <a:extLst>
                <a:ext uri="{FF2B5EF4-FFF2-40B4-BE49-F238E27FC236}">
                  <a16:creationId xmlns:a16="http://schemas.microsoft.com/office/drawing/2014/main" id="{CF085818-86D4-451A-9BEF-6A348675427C}"/>
                </a:ext>
              </a:extLst>
            </p:cNvPr>
            <p:cNvSpPr/>
            <p:nvPr/>
          </p:nvSpPr>
          <p:spPr>
            <a:xfrm>
              <a:off x="6918976" y="2605499"/>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85" y="1018409"/>
                    <a:pt x="1018269" y="792639"/>
                    <a:pt x="1018333" y="514063"/>
                  </a:cubicBezTo>
                  <a:cubicBezTo>
                    <a:pt x="1018397" y="235487"/>
                    <a:pt x="792638" y="9615"/>
                    <a:pt x="514063" y="9539"/>
                  </a:cubicBezTo>
                  <a:cubicBezTo>
                    <a:pt x="235487" y="9462"/>
                    <a:pt x="9602" y="235233"/>
                    <a:pt x="9539" y="513809"/>
                  </a:cubicBezTo>
                  <a:cubicBezTo>
                    <a:pt x="9539" y="513898"/>
                    <a:pt x="9539" y="513974"/>
                    <a:pt x="9539" y="514063"/>
                  </a:cubicBezTo>
                  <a:cubicBezTo>
                    <a:pt x="9539" y="792562"/>
                    <a:pt x="235309" y="1018333"/>
                    <a:pt x="513809" y="1018333"/>
                  </a:cubicBezTo>
                </a:path>
              </a:pathLst>
            </a:custGeom>
            <a:solidFill>
              <a:schemeClr val="accent3"/>
            </a:solidFill>
            <a:ln w="9525" cap="flat">
              <a:noFill/>
              <a:prstDash val="solid"/>
              <a:miter/>
            </a:ln>
          </p:spPr>
          <p:txBody>
            <a:bodyPr lIns="108000" tIns="108000" rIns="108000" bIns="108000" rtlCol="0" anchor="ctr"/>
            <a:lstStyle/>
            <a:p>
              <a:pPr algn="ctr"/>
              <a:r>
                <a:rPr lang="nb-NO" sz="1200">
                  <a:solidFill>
                    <a:schemeClr val="bg1"/>
                  </a:solidFill>
                </a:rPr>
                <a:t>Tekst</a:t>
              </a:r>
            </a:p>
          </p:txBody>
        </p:sp>
      </p:grpSp>
      <p:grpSp>
        <p:nvGrpSpPr>
          <p:cNvPr id="436" name="i25" hidden="1">
            <a:extLst>
              <a:ext uri="{FF2B5EF4-FFF2-40B4-BE49-F238E27FC236}">
                <a16:creationId xmlns:a16="http://schemas.microsoft.com/office/drawing/2014/main" id="{22B7DBDB-531D-4E0D-A7B4-2679DF2B57E5}"/>
              </a:ext>
            </a:extLst>
          </p:cNvPr>
          <p:cNvGrpSpPr/>
          <p:nvPr/>
        </p:nvGrpSpPr>
        <p:grpSpPr>
          <a:xfrm>
            <a:off x="4195762" y="2196211"/>
            <a:ext cx="754380" cy="754380"/>
            <a:chOff x="4195762" y="2196211"/>
            <a:chExt cx="754380" cy="754380"/>
          </a:xfrm>
          <a:solidFill>
            <a:srgbClr val="F4A518"/>
          </a:solidFill>
        </p:grpSpPr>
        <p:sp>
          <p:nvSpPr>
            <p:cNvPr id="437" name="Freeform: Shape 436">
              <a:extLst>
                <a:ext uri="{FF2B5EF4-FFF2-40B4-BE49-F238E27FC236}">
                  <a16:creationId xmlns:a16="http://schemas.microsoft.com/office/drawing/2014/main" id="{9AAFC4A0-DAF9-42AD-AA2B-828B29634C5D}"/>
                </a:ext>
              </a:extLst>
            </p:cNvPr>
            <p:cNvSpPr/>
            <p:nvPr/>
          </p:nvSpPr>
          <p:spPr>
            <a:xfrm>
              <a:off x="4195762" y="2196211"/>
              <a:ext cx="754380" cy="754380"/>
            </a:xfrm>
            <a:custGeom>
              <a:avLst/>
              <a:gdLst>
                <a:gd name="connsiteX0" fmla="*/ 377095 w 754380"/>
                <a:gd name="connsiteY0" fmla="*/ 754380 h 754380"/>
                <a:gd name="connsiteX1" fmla="*/ 754380 w 754380"/>
                <a:gd name="connsiteY1" fmla="*/ 377285 h 754380"/>
                <a:gd name="connsiteX2" fmla="*/ 377285 w 754380"/>
                <a:gd name="connsiteY2" fmla="*/ 0 h 754380"/>
                <a:gd name="connsiteX3" fmla="*/ 0 w 754380"/>
                <a:gd name="connsiteY3" fmla="*/ 377095 h 754380"/>
                <a:gd name="connsiteX4" fmla="*/ 0 w 754380"/>
                <a:gd name="connsiteY4" fmla="*/ 377190 h 754380"/>
                <a:gd name="connsiteX5" fmla="*/ 377095 w 754380"/>
                <a:gd name="connsiteY5"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380" h="754380">
                  <a:moveTo>
                    <a:pt x="377095" y="754380"/>
                  </a:moveTo>
                  <a:cubicBezTo>
                    <a:pt x="585411" y="754432"/>
                    <a:pt x="754328" y="585602"/>
                    <a:pt x="754380" y="377285"/>
                  </a:cubicBezTo>
                  <a:cubicBezTo>
                    <a:pt x="754432" y="168969"/>
                    <a:pt x="585602" y="53"/>
                    <a:pt x="377285" y="0"/>
                  </a:cubicBezTo>
                  <a:cubicBezTo>
                    <a:pt x="168969" y="-53"/>
                    <a:pt x="53" y="168778"/>
                    <a:pt x="0" y="377095"/>
                  </a:cubicBezTo>
                  <a:cubicBezTo>
                    <a:pt x="0" y="377126"/>
                    <a:pt x="0" y="377159"/>
                    <a:pt x="0" y="377190"/>
                  </a:cubicBezTo>
                  <a:cubicBezTo>
                    <a:pt x="0" y="585469"/>
                    <a:pt x="168815" y="754328"/>
                    <a:pt x="377095" y="754380"/>
                  </a:cubicBezTo>
                </a:path>
              </a:pathLst>
            </a:custGeom>
            <a:solidFill>
              <a:schemeClr val="bg2"/>
            </a:solidFill>
            <a:ln w="9525" cap="flat">
              <a:noFill/>
              <a:prstDash val="solid"/>
              <a:miter/>
            </a:ln>
          </p:spPr>
          <p:txBody>
            <a:bodyPr rtlCol="0" anchor="ctr"/>
            <a:lstStyle/>
            <a:p>
              <a:endParaRPr lang="nb-NO"/>
            </a:p>
          </p:txBody>
        </p:sp>
        <p:sp>
          <p:nvSpPr>
            <p:cNvPr id="438" name="Freeform: Shape 437">
              <a:extLst>
                <a:ext uri="{FF2B5EF4-FFF2-40B4-BE49-F238E27FC236}">
                  <a16:creationId xmlns:a16="http://schemas.microsoft.com/office/drawing/2014/main" id="{03131BE9-3A92-4630-9DB6-12411BBFD0EF}"/>
                </a:ext>
              </a:extLst>
            </p:cNvPr>
            <p:cNvSpPr/>
            <p:nvPr/>
          </p:nvSpPr>
          <p:spPr>
            <a:xfrm>
              <a:off x="4423410" y="2526348"/>
              <a:ext cx="298894" cy="9525"/>
            </a:xfrm>
            <a:custGeom>
              <a:avLst/>
              <a:gdLst>
                <a:gd name="connsiteX0" fmla="*/ 0 w 298894"/>
                <a:gd name="connsiteY0" fmla="*/ 0 h 9525"/>
                <a:gd name="connsiteX1" fmla="*/ 298895 w 298894"/>
                <a:gd name="connsiteY1" fmla="*/ 0 h 9525"/>
              </a:gdLst>
              <a:ahLst/>
              <a:cxnLst>
                <a:cxn ang="0">
                  <a:pos x="connsiteX0" y="connsiteY0"/>
                </a:cxn>
                <a:cxn ang="0">
                  <a:pos x="connsiteX1" y="connsiteY1"/>
                </a:cxn>
              </a:cxnLst>
              <a:rect l="l" t="t" r="r" b="b"/>
              <a:pathLst>
                <a:path w="298894" h="9525">
                  <a:moveTo>
                    <a:pt x="0" y="0"/>
                  </a:moveTo>
                  <a:lnTo>
                    <a:pt x="298895" y="0"/>
                  </a:lnTo>
                </a:path>
              </a:pathLst>
            </a:custGeom>
            <a:ln w="47625" cap="flat">
              <a:solidFill>
                <a:srgbClr val="FFFFFF"/>
              </a:solidFill>
              <a:prstDash val="solid"/>
              <a:miter/>
            </a:ln>
          </p:spPr>
          <p:txBody>
            <a:bodyPr rtlCol="0" anchor="ctr"/>
            <a:lstStyle/>
            <a:p>
              <a:endParaRPr lang="nb-NO"/>
            </a:p>
          </p:txBody>
        </p:sp>
        <p:sp>
          <p:nvSpPr>
            <p:cNvPr id="439" name="Freeform: Shape 438">
              <a:extLst>
                <a:ext uri="{FF2B5EF4-FFF2-40B4-BE49-F238E27FC236}">
                  <a16:creationId xmlns:a16="http://schemas.microsoft.com/office/drawing/2014/main" id="{05B5D5A6-770F-4D6E-9123-6ABC5C7B8439}"/>
                </a:ext>
              </a:extLst>
            </p:cNvPr>
            <p:cNvSpPr/>
            <p:nvPr/>
          </p:nvSpPr>
          <p:spPr>
            <a:xfrm>
              <a:off x="4423410" y="2437956"/>
              <a:ext cx="149447" cy="9525"/>
            </a:xfrm>
            <a:custGeom>
              <a:avLst/>
              <a:gdLst>
                <a:gd name="connsiteX0" fmla="*/ 0 w 149447"/>
                <a:gd name="connsiteY0" fmla="*/ 0 h 9525"/>
                <a:gd name="connsiteX1" fmla="*/ 149447 w 149447"/>
                <a:gd name="connsiteY1" fmla="*/ 0 h 9525"/>
              </a:gdLst>
              <a:ahLst/>
              <a:cxnLst>
                <a:cxn ang="0">
                  <a:pos x="connsiteX0" y="connsiteY0"/>
                </a:cxn>
                <a:cxn ang="0">
                  <a:pos x="connsiteX1" y="connsiteY1"/>
                </a:cxn>
              </a:cxnLst>
              <a:rect l="l" t="t" r="r" b="b"/>
              <a:pathLst>
                <a:path w="149447" h="9525">
                  <a:moveTo>
                    <a:pt x="0" y="0"/>
                  </a:moveTo>
                  <a:lnTo>
                    <a:pt x="149447" y="0"/>
                  </a:lnTo>
                </a:path>
              </a:pathLst>
            </a:custGeom>
            <a:ln w="47625" cap="flat">
              <a:solidFill>
                <a:srgbClr val="FFFFFF"/>
              </a:solidFill>
              <a:prstDash val="solid"/>
              <a:miter/>
            </a:ln>
          </p:spPr>
          <p:txBody>
            <a:bodyPr rtlCol="0" anchor="ctr"/>
            <a:lstStyle/>
            <a:p>
              <a:endParaRPr lang="nb-NO"/>
            </a:p>
          </p:txBody>
        </p:sp>
        <p:sp>
          <p:nvSpPr>
            <p:cNvPr id="440" name="Freeform: Shape 439">
              <a:extLst>
                <a:ext uri="{FF2B5EF4-FFF2-40B4-BE49-F238E27FC236}">
                  <a16:creationId xmlns:a16="http://schemas.microsoft.com/office/drawing/2014/main" id="{869C9781-7387-46CC-A4D9-395E49C2908D}"/>
                </a:ext>
              </a:extLst>
            </p:cNvPr>
            <p:cNvSpPr/>
            <p:nvPr/>
          </p:nvSpPr>
          <p:spPr>
            <a:xfrm>
              <a:off x="4423410" y="2614740"/>
              <a:ext cx="298894" cy="9525"/>
            </a:xfrm>
            <a:custGeom>
              <a:avLst/>
              <a:gdLst>
                <a:gd name="connsiteX0" fmla="*/ 0 w 298894"/>
                <a:gd name="connsiteY0" fmla="*/ 0 h 9525"/>
                <a:gd name="connsiteX1" fmla="*/ 298895 w 298894"/>
                <a:gd name="connsiteY1" fmla="*/ 0 h 9525"/>
              </a:gdLst>
              <a:ahLst/>
              <a:cxnLst>
                <a:cxn ang="0">
                  <a:pos x="connsiteX0" y="connsiteY0"/>
                </a:cxn>
                <a:cxn ang="0">
                  <a:pos x="connsiteX1" y="connsiteY1"/>
                </a:cxn>
              </a:cxnLst>
              <a:rect l="l" t="t" r="r" b="b"/>
              <a:pathLst>
                <a:path w="298894" h="9525">
                  <a:moveTo>
                    <a:pt x="0" y="0"/>
                  </a:moveTo>
                  <a:lnTo>
                    <a:pt x="298895" y="0"/>
                  </a:lnTo>
                </a:path>
              </a:pathLst>
            </a:custGeom>
            <a:ln w="47625" cap="flat">
              <a:solidFill>
                <a:srgbClr val="FFFFFF"/>
              </a:solidFill>
              <a:prstDash val="solid"/>
              <a:miter/>
            </a:ln>
          </p:spPr>
          <p:txBody>
            <a:bodyPr rtlCol="0" anchor="ctr"/>
            <a:lstStyle/>
            <a:p>
              <a:endParaRPr lang="nb-NO"/>
            </a:p>
          </p:txBody>
        </p:sp>
        <p:sp>
          <p:nvSpPr>
            <p:cNvPr id="441" name="Freeform: Shape 440">
              <a:extLst>
                <a:ext uri="{FF2B5EF4-FFF2-40B4-BE49-F238E27FC236}">
                  <a16:creationId xmlns:a16="http://schemas.microsoft.com/office/drawing/2014/main" id="{D9C1E1D7-6798-447E-AEF9-92F637B94B89}"/>
                </a:ext>
              </a:extLst>
            </p:cNvPr>
            <p:cNvSpPr/>
            <p:nvPr/>
          </p:nvSpPr>
          <p:spPr>
            <a:xfrm>
              <a:off x="4423410" y="2703037"/>
              <a:ext cx="298894" cy="9525"/>
            </a:xfrm>
            <a:custGeom>
              <a:avLst/>
              <a:gdLst>
                <a:gd name="connsiteX0" fmla="*/ 0 w 298894"/>
                <a:gd name="connsiteY0" fmla="*/ 0 h 9525"/>
                <a:gd name="connsiteX1" fmla="*/ 298895 w 298894"/>
                <a:gd name="connsiteY1" fmla="*/ 0 h 9525"/>
              </a:gdLst>
              <a:ahLst/>
              <a:cxnLst>
                <a:cxn ang="0">
                  <a:pos x="connsiteX0" y="connsiteY0"/>
                </a:cxn>
                <a:cxn ang="0">
                  <a:pos x="connsiteX1" y="connsiteY1"/>
                </a:cxn>
              </a:cxnLst>
              <a:rect l="l" t="t" r="r" b="b"/>
              <a:pathLst>
                <a:path w="298894" h="9525">
                  <a:moveTo>
                    <a:pt x="0" y="0"/>
                  </a:moveTo>
                  <a:lnTo>
                    <a:pt x="298895" y="0"/>
                  </a:lnTo>
                </a:path>
              </a:pathLst>
            </a:custGeom>
            <a:ln w="47625" cap="flat">
              <a:solidFill>
                <a:srgbClr val="FFFFFF"/>
              </a:solidFill>
              <a:prstDash val="solid"/>
              <a:miter/>
            </a:ln>
          </p:spPr>
          <p:txBody>
            <a:bodyPr rtlCol="0" anchor="ctr"/>
            <a:lstStyle/>
            <a:p>
              <a:endParaRPr lang="nb-NO"/>
            </a:p>
          </p:txBody>
        </p:sp>
      </p:grpSp>
      <p:grpSp>
        <p:nvGrpSpPr>
          <p:cNvPr id="431" name="i24" hidden="1">
            <a:extLst>
              <a:ext uri="{FF2B5EF4-FFF2-40B4-BE49-F238E27FC236}">
                <a16:creationId xmlns:a16="http://schemas.microsoft.com/office/drawing/2014/main" id="{6ECC595C-3DB7-42C4-B196-8D24FF223CBB}"/>
              </a:ext>
            </a:extLst>
          </p:cNvPr>
          <p:cNvGrpSpPr/>
          <p:nvPr/>
        </p:nvGrpSpPr>
        <p:grpSpPr>
          <a:xfrm>
            <a:off x="4190849" y="2191034"/>
            <a:ext cx="762007" cy="762106"/>
            <a:chOff x="4190849" y="2191034"/>
            <a:chExt cx="762007" cy="762106"/>
          </a:xfrm>
          <a:solidFill>
            <a:schemeClr val="accent1"/>
          </a:solidFill>
        </p:grpSpPr>
        <p:sp>
          <p:nvSpPr>
            <p:cNvPr id="432" name="Freeform: Shape 431">
              <a:extLst>
                <a:ext uri="{FF2B5EF4-FFF2-40B4-BE49-F238E27FC236}">
                  <a16:creationId xmlns:a16="http://schemas.microsoft.com/office/drawing/2014/main" id="{5D59BC15-FEDE-4B82-9919-7F20B4D7734F}"/>
                </a:ext>
              </a:extLst>
            </p:cNvPr>
            <p:cNvSpPr/>
            <p:nvPr/>
          </p:nvSpPr>
          <p:spPr>
            <a:xfrm>
              <a:off x="4190849" y="2191034"/>
              <a:ext cx="762007" cy="762106"/>
            </a:xfrm>
            <a:custGeom>
              <a:avLst/>
              <a:gdLst>
                <a:gd name="connsiteX0" fmla="*/ 650232 w 762007"/>
                <a:gd name="connsiteY0" fmla="*/ 650591 h 762106"/>
                <a:gd name="connsiteX1" fmla="*/ 650599 w 762007"/>
                <a:gd name="connsiteY1" fmla="*/ 111776 h 762106"/>
                <a:gd name="connsiteX2" fmla="*/ 111784 w 762007"/>
                <a:gd name="connsiteY2" fmla="*/ 111409 h 762106"/>
                <a:gd name="connsiteX3" fmla="*/ 58539 w 762007"/>
                <a:gd name="connsiteY3" fmla="*/ 583916 h 762106"/>
                <a:gd name="connsiteX4" fmla="*/ 7199 w 762007"/>
                <a:gd name="connsiteY4" fmla="*/ 737935 h 762106"/>
                <a:gd name="connsiteX5" fmla="*/ 24249 w 762007"/>
                <a:gd name="connsiteY5" fmla="*/ 755080 h 762106"/>
                <a:gd name="connsiteX6" fmla="*/ 178268 w 762007"/>
                <a:gd name="connsiteY6" fmla="*/ 703740 h 762106"/>
                <a:gd name="connsiteX7" fmla="*/ 650232 w 762007"/>
                <a:gd name="connsiteY7" fmla="*/ 650591 h 76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7" h="762106">
                  <a:moveTo>
                    <a:pt x="650232" y="650591"/>
                  </a:moveTo>
                  <a:cubicBezTo>
                    <a:pt x="799123" y="501903"/>
                    <a:pt x="799287" y="260667"/>
                    <a:pt x="650599" y="111776"/>
                  </a:cubicBezTo>
                  <a:cubicBezTo>
                    <a:pt x="501910" y="-37115"/>
                    <a:pt x="260675" y="-37280"/>
                    <a:pt x="111784" y="111409"/>
                  </a:cubicBezTo>
                  <a:cubicBezTo>
                    <a:pt x="-14130" y="237152"/>
                    <a:pt x="-36234" y="433306"/>
                    <a:pt x="58539" y="583916"/>
                  </a:cubicBezTo>
                  <a:lnTo>
                    <a:pt x="7199" y="737935"/>
                  </a:lnTo>
                  <a:cubicBezTo>
                    <a:pt x="7199" y="737935"/>
                    <a:pt x="-1373" y="763557"/>
                    <a:pt x="24249" y="755080"/>
                  </a:cubicBezTo>
                  <a:lnTo>
                    <a:pt x="178268" y="703740"/>
                  </a:lnTo>
                  <a:cubicBezTo>
                    <a:pt x="328736" y="798245"/>
                    <a:pt x="524550" y="776193"/>
                    <a:pt x="650232" y="650591"/>
                  </a:cubicBezTo>
                </a:path>
              </a:pathLst>
            </a:custGeom>
            <a:solidFill>
              <a:schemeClr val="bg2"/>
            </a:solidFill>
            <a:ln w="9525" cap="flat">
              <a:noFill/>
              <a:prstDash val="solid"/>
              <a:miter/>
            </a:ln>
          </p:spPr>
          <p:txBody>
            <a:bodyPr rtlCol="0" anchor="ctr"/>
            <a:lstStyle/>
            <a:p>
              <a:endParaRPr lang="nb-NO"/>
            </a:p>
          </p:txBody>
        </p:sp>
        <p:sp>
          <p:nvSpPr>
            <p:cNvPr id="433" name="Freeform: Shape 432">
              <a:extLst>
                <a:ext uri="{FF2B5EF4-FFF2-40B4-BE49-F238E27FC236}">
                  <a16:creationId xmlns:a16="http://schemas.microsoft.com/office/drawing/2014/main" id="{5813C1B0-D1ED-492F-82DF-E47896F05692}"/>
                </a:ext>
              </a:extLst>
            </p:cNvPr>
            <p:cNvSpPr/>
            <p:nvPr/>
          </p:nvSpPr>
          <p:spPr>
            <a:xfrm>
              <a:off x="4395786" y="2537491"/>
              <a:ext cx="69722" cy="69913"/>
            </a:xfrm>
            <a:custGeom>
              <a:avLst/>
              <a:gdLst>
                <a:gd name="connsiteX0" fmla="*/ 34862 w 69722"/>
                <a:gd name="connsiteY0" fmla="*/ 69723 h 69913"/>
                <a:gd name="connsiteX1" fmla="*/ 69723 w 69722"/>
                <a:gd name="connsiteY1" fmla="*/ 34861 h 69913"/>
                <a:gd name="connsiteX2" fmla="*/ 34862 w 69722"/>
                <a:gd name="connsiteY2" fmla="*/ 0 h 69913"/>
                <a:gd name="connsiteX3" fmla="*/ 0 w 69722"/>
                <a:gd name="connsiteY3" fmla="*/ 34862 h 69913"/>
                <a:gd name="connsiteX4" fmla="*/ 1 w 69722"/>
                <a:gd name="connsiteY4" fmla="*/ 35052 h 69913"/>
                <a:gd name="connsiteX5" fmla="*/ 34862 w 69722"/>
                <a:gd name="connsiteY5" fmla="*/ 69914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22" h="69913">
                  <a:moveTo>
                    <a:pt x="34862" y="69723"/>
                  </a:moveTo>
                  <a:cubicBezTo>
                    <a:pt x="54116" y="69723"/>
                    <a:pt x="69724" y="54114"/>
                    <a:pt x="69723" y="34861"/>
                  </a:cubicBezTo>
                  <a:cubicBezTo>
                    <a:pt x="69723" y="15608"/>
                    <a:pt x="54115" y="0"/>
                    <a:pt x="34862" y="0"/>
                  </a:cubicBezTo>
                  <a:cubicBezTo>
                    <a:pt x="15608" y="0"/>
                    <a:pt x="0" y="15609"/>
                    <a:pt x="0" y="34862"/>
                  </a:cubicBezTo>
                  <a:cubicBezTo>
                    <a:pt x="0" y="34925"/>
                    <a:pt x="1" y="34989"/>
                    <a:pt x="1" y="35052"/>
                  </a:cubicBezTo>
                  <a:cubicBezTo>
                    <a:pt x="1" y="54306"/>
                    <a:pt x="15609" y="69914"/>
                    <a:pt x="34862" y="69914"/>
                  </a:cubicBezTo>
                </a:path>
              </a:pathLst>
            </a:custGeom>
            <a:solidFill>
              <a:srgbClr val="FFFFFF"/>
            </a:solidFill>
            <a:ln w="9525" cap="flat">
              <a:noFill/>
              <a:prstDash val="solid"/>
              <a:miter/>
            </a:ln>
          </p:spPr>
          <p:txBody>
            <a:bodyPr rtlCol="0" anchor="ctr"/>
            <a:lstStyle/>
            <a:p>
              <a:endParaRPr lang="nb-NO"/>
            </a:p>
          </p:txBody>
        </p:sp>
        <p:sp>
          <p:nvSpPr>
            <p:cNvPr id="434" name="Freeform: Shape 433">
              <a:extLst>
                <a:ext uri="{FF2B5EF4-FFF2-40B4-BE49-F238E27FC236}">
                  <a16:creationId xmlns:a16="http://schemas.microsoft.com/office/drawing/2014/main" id="{1B333AC5-5193-48FF-8C37-323243D400F2}"/>
                </a:ext>
              </a:extLst>
            </p:cNvPr>
            <p:cNvSpPr/>
            <p:nvPr/>
          </p:nvSpPr>
          <p:spPr>
            <a:xfrm>
              <a:off x="4536947" y="2537492"/>
              <a:ext cx="69723" cy="69723"/>
            </a:xfrm>
            <a:custGeom>
              <a:avLst/>
              <a:gdLst>
                <a:gd name="connsiteX0" fmla="*/ 35053 w 69723"/>
                <a:gd name="connsiteY0" fmla="*/ 69723 h 69723"/>
                <a:gd name="connsiteX1" fmla="*/ 69723 w 69723"/>
                <a:gd name="connsiteY1" fmla="*/ 34671 h 69723"/>
                <a:gd name="connsiteX2" fmla="*/ 34671 w 69723"/>
                <a:gd name="connsiteY2" fmla="*/ 1 h 69723"/>
                <a:gd name="connsiteX3" fmla="*/ 1 w 69723"/>
                <a:gd name="connsiteY3" fmla="*/ 35052 h 69723"/>
                <a:gd name="connsiteX4" fmla="*/ 35052 w 69723"/>
                <a:gd name="connsiteY4" fmla="*/ 69723 h 69723"/>
                <a:gd name="connsiteX5" fmla="*/ 35053 w 69723"/>
                <a:gd name="connsiteY5" fmla="*/ 69723 h 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23" h="69723">
                  <a:moveTo>
                    <a:pt x="35053" y="69723"/>
                  </a:moveTo>
                  <a:cubicBezTo>
                    <a:pt x="54305" y="69617"/>
                    <a:pt x="69828" y="53923"/>
                    <a:pt x="69723" y="34671"/>
                  </a:cubicBezTo>
                  <a:cubicBezTo>
                    <a:pt x="69617" y="15418"/>
                    <a:pt x="53923" y="-105"/>
                    <a:pt x="34671" y="1"/>
                  </a:cubicBezTo>
                  <a:cubicBezTo>
                    <a:pt x="15418" y="106"/>
                    <a:pt x="-104" y="15799"/>
                    <a:pt x="1" y="35052"/>
                  </a:cubicBezTo>
                  <a:cubicBezTo>
                    <a:pt x="105" y="54304"/>
                    <a:pt x="15799" y="69827"/>
                    <a:pt x="35052" y="69723"/>
                  </a:cubicBezTo>
                  <a:cubicBezTo>
                    <a:pt x="35052" y="69723"/>
                    <a:pt x="35053" y="69723"/>
                    <a:pt x="35053" y="69723"/>
                  </a:cubicBezTo>
                </a:path>
              </a:pathLst>
            </a:custGeom>
            <a:solidFill>
              <a:srgbClr val="FFFFFF"/>
            </a:solidFill>
            <a:ln w="9525" cap="flat">
              <a:noFill/>
              <a:prstDash val="solid"/>
              <a:miter/>
            </a:ln>
          </p:spPr>
          <p:txBody>
            <a:bodyPr rtlCol="0" anchor="ctr"/>
            <a:lstStyle/>
            <a:p>
              <a:endParaRPr lang="nb-NO"/>
            </a:p>
          </p:txBody>
        </p:sp>
        <p:sp>
          <p:nvSpPr>
            <p:cNvPr id="435" name="Freeform: Shape 434">
              <a:extLst>
                <a:ext uri="{FF2B5EF4-FFF2-40B4-BE49-F238E27FC236}">
                  <a16:creationId xmlns:a16="http://schemas.microsoft.com/office/drawing/2014/main" id="{D787D26E-111A-4C20-9DC8-9B7D69A09B4D}"/>
                </a:ext>
              </a:extLst>
            </p:cNvPr>
            <p:cNvSpPr/>
            <p:nvPr/>
          </p:nvSpPr>
          <p:spPr>
            <a:xfrm>
              <a:off x="4678107" y="2537491"/>
              <a:ext cx="69722" cy="69913"/>
            </a:xfrm>
            <a:custGeom>
              <a:avLst/>
              <a:gdLst>
                <a:gd name="connsiteX0" fmla="*/ 34862 w 69722"/>
                <a:gd name="connsiteY0" fmla="*/ 69723 h 69913"/>
                <a:gd name="connsiteX1" fmla="*/ 69723 w 69722"/>
                <a:gd name="connsiteY1" fmla="*/ 34861 h 69913"/>
                <a:gd name="connsiteX2" fmla="*/ 34862 w 69722"/>
                <a:gd name="connsiteY2" fmla="*/ 0 h 69913"/>
                <a:gd name="connsiteX3" fmla="*/ 0 w 69722"/>
                <a:gd name="connsiteY3" fmla="*/ 34862 h 69913"/>
                <a:gd name="connsiteX4" fmla="*/ 1 w 69722"/>
                <a:gd name="connsiteY4" fmla="*/ 35052 h 69913"/>
                <a:gd name="connsiteX5" fmla="*/ 34862 w 69722"/>
                <a:gd name="connsiteY5" fmla="*/ 69914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22" h="69913">
                  <a:moveTo>
                    <a:pt x="34862" y="69723"/>
                  </a:moveTo>
                  <a:cubicBezTo>
                    <a:pt x="54116" y="69723"/>
                    <a:pt x="69724" y="54114"/>
                    <a:pt x="69723" y="34861"/>
                  </a:cubicBezTo>
                  <a:cubicBezTo>
                    <a:pt x="69723" y="15608"/>
                    <a:pt x="54115" y="0"/>
                    <a:pt x="34862" y="0"/>
                  </a:cubicBezTo>
                  <a:cubicBezTo>
                    <a:pt x="15608" y="0"/>
                    <a:pt x="0" y="15609"/>
                    <a:pt x="0" y="34862"/>
                  </a:cubicBezTo>
                  <a:cubicBezTo>
                    <a:pt x="0" y="34925"/>
                    <a:pt x="1" y="34989"/>
                    <a:pt x="1" y="35052"/>
                  </a:cubicBezTo>
                  <a:cubicBezTo>
                    <a:pt x="1" y="54306"/>
                    <a:pt x="15609" y="69914"/>
                    <a:pt x="34862" y="69914"/>
                  </a:cubicBezTo>
                </a:path>
              </a:pathLst>
            </a:custGeom>
            <a:solidFill>
              <a:srgbClr val="FFFFFF"/>
            </a:solidFill>
            <a:ln w="9525" cap="flat">
              <a:noFill/>
              <a:prstDash val="solid"/>
              <a:miter/>
            </a:ln>
          </p:spPr>
          <p:txBody>
            <a:bodyPr rtlCol="0" anchor="ctr"/>
            <a:lstStyle/>
            <a:p>
              <a:endParaRPr lang="nb-NO"/>
            </a:p>
          </p:txBody>
        </p:sp>
      </p:grpSp>
      <p:grpSp>
        <p:nvGrpSpPr>
          <p:cNvPr id="55" name="i23" hidden="1">
            <a:extLst>
              <a:ext uri="{FF2B5EF4-FFF2-40B4-BE49-F238E27FC236}">
                <a16:creationId xmlns:a16="http://schemas.microsoft.com/office/drawing/2014/main" id="{F9651BE6-A768-4976-8704-08EDA26DB758}"/>
              </a:ext>
            </a:extLst>
          </p:cNvPr>
          <p:cNvGrpSpPr>
            <a:grpSpLocks noChangeAspect="1"/>
          </p:cNvGrpSpPr>
          <p:nvPr userDrawn="1"/>
        </p:nvGrpSpPr>
        <p:grpSpPr>
          <a:xfrm>
            <a:off x="4129088" y="2162969"/>
            <a:ext cx="885825" cy="819150"/>
            <a:chOff x="9119347" y="1797984"/>
            <a:chExt cx="885825" cy="819150"/>
          </a:xfrm>
        </p:grpSpPr>
        <p:sp>
          <p:nvSpPr>
            <p:cNvPr id="56" name="Frihåndsform: figur 55">
              <a:extLst>
                <a:ext uri="{FF2B5EF4-FFF2-40B4-BE49-F238E27FC236}">
                  <a16:creationId xmlns:a16="http://schemas.microsoft.com/office/drawing/2014/main" id="{7AE5FD2C-FF09-43A9-A7B3-BA7D2DA3C27B}"/>
                </a:ext>
              </a:extLst>
            </p:cNvPr>
            <p:cNvSpPr/>
            <p:nvPr/>
          </p:nvSpPr>
          <p:spPr>
            <a:xfrm>
              <a:off x="9239219" y="1844242"/>
              <a:ext cx="771525" cy="771525"/>
            </a:xfrm>
            <a:custGeom>
              <a:avLst/>
              <a:gdLst>
                <a:gd name="connsiteX0" fmla="*/ 118920 w 771525"/>
                <a:gd name="connsiteY0" fmla="*/ 657735 h 771525"/>
                <a:gd name="connsiteX1" fmla="*/ 118553 w 771525"/>
                <a:gd name="connsiteY1" fmla="*/ 118920 h 771525"/>
                <a:gd name="connsiteX2" fmla="*/ 657368 w 771525"/>
                <a:gd name="connsiteY2" fmla="*/ 118553 h 771525"/>
                <a:gd name="connsiteX3" fmla="*/ 710613 w 771525"/>
                <a:gd name="connsiteY3" fmla="*/ 591060 h 771525"/>
                <a:gd name="connsiteX4" fmla="*/ 761952 w 771525"/>
                <a:gd name="connsiteY4" fmla="*/ 744984 h 771525"/>
                <a:gd name="connsiteX5" fmla="*/ 744807 w 771525"/>
                <a:gd name="connsiteY5" fmla="*/ 762129 h 771525"/>
                <a:gd name="connsiteX6" fmla="*/ 590883 w 771525"/>
                <a:gd name="connsiteY6" fmla="*/ 710884 h 771525"/>
                <a:gd name="connsiteX7" fmla="*/ 118920 w 771525"/>
                <a:gd name="connsiteY7" fmla="*/ 657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771525">
                  <a:moveTo>
                    <a:pt x="118920" y="657735"/>
                  </a:moveTo>
                  <a:cubicBezTo>
                    <a:pt x="-29971" y="509046"/>
                    <a:pt x="-30136" y="267811"/>
                    <a:pt x="118553" y="118920"/>
                  </a:cubicBezTo>
                  <a:cubicBezTo>
                    <a:pt x="267241" y="-29971"/>
                    <a:pt x="508477" y="-30136"/>
                    <a:pt x="657368" y="118553"/>
                  </a:cubicBezTo>
                  <a:cubicBezTo>
                    <a:pt x="783282" y="244295"/>
                    <a:pt x="805385" y="440449"/>
                    <a:pt x="710613" y="591060"/>
                  </a:cubicBezTo>
                  <a:lnTo>
                    <a:pt x="761952" y="744984"/>
                  </a:lnTo>
                  <a:cubicBezTo>
                    <a:pt x="761952" y="744984"/>
                    <a:pt x="770430" y="770606"/>
                    <a:pt x="744807" y="762129"/>
                  </a:cubicBezTo>
                  <a:lnTo>
                    <a:pt x="590883" y="710884"/>
                  </a:lnTo>
                  <a:cubicBezTo>
                    <a:pt x="440415" y="805388"/>
                    <a:pt x="244601" y="783337"/>
                    <a:pt x="118920" y="657735"/>
                  </a:cubicBezTo>
                </a:path>
              </a:pathLst>
            </a:custGeom>
            <a:solidFill>
              <a:schemeClr val="bg2">
                <a:lumMod val="60000"/>
                <a:lumOff val="4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57" name="Frihåndsform: figur 56">
              <a:extLst>
                <a:ext uri="{FF2B5EF4-FFF2-40B4-BE49-F238E27FC236}">
                  <a16:creationId xmlns:a16="http://schemas.microsoft.com/office/drawing/2014/main" id="{AFD0D298-D0E5-4D8A-8972-5D37905BA4DD}"/>
                </a:ext>
              </a:extLst>
            </p:cNvPr>
            <p:cNvSpPr/>
            <p:nvPr/>
          </p:nvSpPr>
          <p:spPr>
            <a:xfrm>
              <a:off x="9112053" y="1790331"/>
              <a:ext cx="771525" cy="771525"/>
            </a:xfrm>
            <a:custGeom>
              <a:avLst/>
              <a:gdLst>
                <a:gd name="connsiteX0" fmla="*/ 657376 w 771525"/>
                <a:gd name="connsiteY0" fmla="*/ 657735 h 771525"/>
                <a:gd name="connsiteX1" fmla="*/ 657742 w 771525"/>
                <a:gd name="connsiteY1" fmla="*/ 118920 h 771525"/>
                <a:gd name="connsiteX2" fmla="*/ 118927 w 771525"/>
                <a:gd name="connsiteY2" fmla="*/ 118553 h 771525"/>
                <a:gd name="connsiteX3" fmla="*/ 65683 w 771525"/>
                <a:gd name="connsiteY3" fmla="*/ 591060 h 771525"/>
                <a:gd name="connsiteX4" fmla="*/ 14343 w 771525"/>
                <a:gd name="connsiteY4" fmla="*/ 745079 h 771525"/>
                <a:gd name="connsiteX5" fmla="*/ 31393 w 771525"/>
                <a:gd name="connsiteY5" fmla="*/ 762224 h 771525"/>
                <a:gd name="connsiteX6" fmla="*/ 185412 w 771525"/>
                <a:gd name="connsiteY6" fmla="*/ 710884 h 771525"/>
                <a:gd name="connsiteX7" fmla="*/ 657376 w 771525"/>
                <a:gd name="connsiteY7" fmla="*/ 657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771525">
                  <a:moveTo>
                    <a:pt x="657376" y="657735"/>
                  </a:moveTo>
                  <a:cubicBezTo>
                    <a:pt x="806267" y="509046"/>
                    <a:pt x="806431" y="267811"/>
                    <a:pt x="657742" y="118920"/>
                  </a:cubicBezTo>
                  <a:cubicBezTo>
                    <a:pt x="509054" y="-29971"/>
                    <a:pt x="267818" y="-30136"/>
                    <a:pt x="118927" y="118553"/>
                  </a:cubicBezTo>
                  <a:cubicBezTo>
                    <a:pt x="-6986" y="244295"/>
                    <a:pt x="-29090" y="440449"/>
                    <a:pt x="65683" y="591060"/>
                  </a:cubicBezTo>
                  <a:lnTo>
                    <a:pt x="14343" y="745079"/>
                  </a:lnTo>
                  <a:cubicBezTo>
                    <a:pt x="14343" y="745079"/>
                    <a:pt x="5770" y="770701"/>
                    <a:pt x="31393" y="762224"/>
                  </a:cubicBezTo>
                  <a:lnTo>
                    <a:pt x="185412" y="710884"/>
                  </a:lnTo>
                  <a:cubicBezTo>
                    <a:pt x="335880" y="805388"/>
                    <a:pt x="531695" y="783337"/>
                    <a:pt x="657376" y="657735"/>
                  </a:cubicBezTo>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58" name="Frihåndsform: figur 57">
              <a:extLst>
                <a:ext uri="{FF2B5EF4-FFF2-40B4-BE49-F238E27FC236}">
                  <a16:creationId xmlns:a16="http://schemas.microsoft.com/office/drawing/2014/main" id="{4E59BEA9-68E6-4DB2-A294-452C9F0430C1}"/>
                </a:ext>
              </a:extLst>
            </p:cNvPr>
            <p:cNvSpPr/>
            <p:nvPr/>
          </p:nvSpPr>
          <p:spPr>
            <a:xfrm>
              <a:off x="9316991" y="2141170"/>
              <a:ext cx="76200" cy="76200"/>
            </a:xfrm>
            <a:custGeom>
              <a:avLst/>
              <a:gdLst>
                <a:gd name="connsiteX0" fmla="*/ 42005 w 76200"/>
                <a:gd name="connsiteY0" fmla="*/ 77057 h 76200"/>
                <a:gd name="connsiteX1" fmla="*/ 77057 w 76200"/>
                <a:gd name="connsiteY1" fmla="*/ 42196 h 76200"/>
                <a:gd name="connsiteX2" fmla="*/ 42196 w 76200"/>
                <a:gd name="connsiteY2" fmla="*/ 7144 h 76200"/>
                <a:gd name="connsiteX3" fmla="*/ 7144 w 76200"/>
                <a:gd name="connsiteY3" fmla="*/ 42005 h 76200"/>
                <a:gd name="connsiteX4" fmla="*/ 7144 w 76200"/>
                <a:gd name="connsiteY4" fmla="*/ 42196 h 76200"/>
                <a:gd name="connsiteX5" fmla="*/ 42005 w 76200"/>
                <a:gd name="connsiteY5" fmla="*/ 7705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76200">
                  <a:moveTo>
                    <a:pt x="42005" y="77057"/>
                  </a:moveTo>
                  <a:cubicBezTo>
                    <a:pt x="61311" y="77110"/>
                    <a:pt x="77005" y="61502"/>
                    <a:pt x="77057" y="42196"/>
                  </a:cubicBezTo>
                  <a:cubicBezTo>
                    <a:pt x="77110" y="22890"/>
                    <a:pt x="61502" y="7196"/>
                    <a:pt x="42196" y="7144"/>
                  </a:cubicBezTo>
                  <a:cubicBezTo>
                    <a:pt x="22890" y="7091"/>
                    <a:pt x="7196" y="22699"/>
                    <a:pt x="7144" y="42005"/>
                  </a:cubicBezTo>
                  <a:cubicBezTo>
                    <a:pt x="7144" y="42069"/>
                    <a:pt x="7144" y="42132"/>
                    <a:pt x="7144" y="42196"/>
                  </a:cubicBezTo>
                  <a:cubicBezTo>
                    <a:pt x="7144" y="61449"/>
                    <a:pt x="22752" y="77057"/>
                    <a:pt x="42005" y="77057"/>
                  </a:cubicBezTo>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59" name="Frihåndsform: figur 58">
              <a:extLst>
                <a:ext uri="{FF2B5EF4-FFF2-40B4-BE49-F238E27FC236}">
                  <a16:creationId xmlns:a16="http://schemas.microsoft.com/office/drawing/2014/main" id="{F029081A-3844-4472-B4E8-D787F8854FDB}"/>
                </a:ext>
              </a:extLst>
            </p:cNvPr>
            <p:cNvSpPr/>
            <p:nvPr/>
          </p:nvSpPr>
          <p:spPr>
            <a:xfrm>
              <a:off x="9458342" y="2141170"/>
              <a:ext cx="76200" cy="76200"/>
            </a:xfrm>
            <a:custGeom>
              <a:avLst/>
              <a:gdLst>
                <a:gd name="connsiteX0" fmla="*/ 42005 w 76200"/>
                <a:gd name="connsiteY0" fmla="*/ 77057 h 76200"/>
                <a:gd name="connsiteX1" fmla="*/ 77057 w 76200"/>
                <a:gd name="connsiteY1" fmla="*/ 42196 h 76200"/>
                <a:gd name="connsiteX2" fmla="*/ 42196 w 76200"/>
                <a:gd name="connsiteY2" fmla="*/ 7144 h 76200"/>
                <a:gd name="connsiteX3" fmla="*/ 7144 w 76200"/>
                <a:gd name="connsiteY3" fmla="*/ 42005 h 76200"/>
                <a:gd name="connsiteX4" fmla="*/ 7144 w 76200"/>
                <a:gd name="connsiteY4" fmla="*/ 42196 h 76200"/>
                <a:gd name="connsiteX5" fmla="*/ 42005 w 76200"/>
                <a:gd name="connsiteY5" fmla="*/ 7705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76200">
                  <a:moveTo>
                    <a:pt x="42005" y="77057"/>
                  </a:moveTo>
                  <a:cubicBezTo>
                    <a:pt x="61311" y="77110"/>
                    <a:pt x="77005" y="61502"/>
                    <a:pt x="77057" y="42196"/>
                  </a:cubicBezTo>
                  <a:cubicBezTo>
                    <a:pt x="77110" y="22890"/>
                    <a:pt x="61502" y="7196"/>
                    <a:pt x="42196" y="7144"/>
                  </a:cubicBezTo>
                  <a:cubicBezTo>
                    <a:pt x="22890" y="7091"/>
                    <a:pt x="7196" y="22699"/>
                    <a:pt x="7144" y="42005"/>
                  </a:cubicBezTo>
                  <a:cubicBezTo>
                    <a:pt x="7144" y="42069"/>
                    <a:pt x="7144" y="42132"/>
                    <a:pt x="7144" y="42196"/>
                  </a:cubicBezTo>
                  <a:cubicBezTo>
                    <a:pt x="7144" y="61449"/>
                    <a:pt x="22752" y="77057"/>
                    <a:pt x="42005" y="77057"/>
                  </a:cubicBezTo>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60" name="Frihåndsform: figur 59">
              <a:extLst>
                <a:ext uri="{FF2B5EF4-FFF2-40B4-BE49-F238E27FC236}">
                  <a16:creationId xmlns:a16="http://schemas.microsoft.com/office/drawing/2014/main" id="{E05791FB-9A64-4E79-B903-B388A3A0D48B}"/>
                </a:ext>
              </a:extLst>
            </p:cNvPr>
            <p:cNvSpPr/>
            <p:nvPr/>
          </p:nvSpPr>
          <p:spPr>
            <a:xfrm>
              <a:off x="9599312" y="2141170"/>
              <a:ext cx="76200" cy="76200"/>
            </a:xfrm>
            <a:custGeom>
              <a:avLst/>
              <a:gdLst>
                <a:gd name="connsiteX0" fmla="*/ 42005 w 76200"/>
                <a:gd name="connsiteY0" fmla="*/ 77057 h 76200"/>
                <a:gd name="connsiteX1" fmla="*/ 77057 w 76200"/>
                <a:gd name="connsiteY1" fmla="*/ 42196 h 76200"/>
                <a:gd name="connsiteX2" fmla="*/ 42196 w 76200"/>
                <a:gd name="connsiteY2" fmla="*/ 7144 h 76200"/>
                <a:gd name="connsiteX3" fmla="*/ 7144 w 76200"/>
                <a:gd name="connsiteY3" fmla="*/ 42005 h 76200"/>
                <a:gd name="connsiteX4" fmla="*/ 7144 w 76200"/>
                <a:gd name="connsiteY4" fmla="*/ 42196 h 76200"/>
                <a:gd name="connsiteX5" fmla="*/ 42005 w 76200"/>
                <a:gd name="connsiteY5" fmla="*/ 7705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76200">
                  <a:moveTo>
                    <a:pt x="42005" y="77057"/>
                  </a:moveTo>
                  <a:cubicBezTo>
                    <a:pt x="61311" y="77110"/>
                    <a:pt x="77005" y="61502"/>
                    <a:pt x="77057" y="42196"/>
                  </a:cubicBezTo>
                  <a:cubicBezTo>
                    <a:pt x="77110" y="22890"/>
                    <a:pt x="61502" y="7196"/>
                    <a:pt x="42196" y="7144"/>
                  </a:cubicBezTo>
                  <a:cubicBezTo>
                    <a:pt x="22890" y="7091"/>
                    <a:pt x="7196" y="22699"/>
                    <a:pt x="7144" y="42005"/>
                  </a:cubicBezTo>
                  <a:cubicBezTo>
                    <a:pt x="7144" y="42069"/>
                    <a:pt x="7144" y="42132"/>
                    <a:pt x="7144" y="42196"/>
                  </a:cubicBezTo>
                  <a:cubicBezTo>
                    <a:pt x="7144" y="61449"/>
                    <a:pt x="22752" y="77057"/>
                    <a:pt x="42005" y="77057"/>
                  </a:cubicBezTo>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28" name="i22" hidden="1">
            <a:extLst>
              <a:ext uri="{FF2B5EF4-FFF2-40B4-BE49-F238E27FC236}">
                <a16:creationId xmlns:a16="http://schemas.microsoft.com/office/drawing/2014/main" id="{29E7DC0C-CAEF-479F-83C6-A9B91D082EF5}"/>
              </a:ext>
            </a:extLst>
          </p:cNvPr>
          <p:cNvGrpSpPr/>
          <p:nvPr/>
        </p:nvGrpSpPr>
        <p:grpSpPr>
          <a:xfrm>
            <a:off x="4190849" y="2191034"/>
            <a:ext cx="762007" cy="762106"/>
            <a:chOff x="4190849" y="2191034"/>
            <a:chExt cx="762007" cy="762106"/>
          </a:xfrm>
          <a:solidFill>
            <a:schemeClr val="accent1"/>
          </a:solidFill>
        </p:grpSpPr>
        <p:sp>
          <p:nvSpPr>
            <p:cNvPr id="429" name="Freeform: Shape 428">
              <a:extLst>
                <a:ext uri="{FF2B5EF4-FFF2-40B4-BE49-F238E27FC236}">
                  <a16:creationId xmlns:a16="http://schemas.microsoft.com/office/drawing/2014/main" id="{76A70173-0224-4715-9A79-1DD37C587D05}"/>
                </a:ext>
              </a:extLst>
            </p:cNvPr>
            <p:cNvSpPr/>
            <p:nvPr/>
          </p:nvSpPr>
          <p:spPr>
            <a:xfrm>
              <a:off x="4190849" y="2191034"/>
              <a:ext cx="762007" cy="762106"/>
            </a:xfrm>
            <a:custGeom>
              <a:avLst/>
              <a:gdLst>
                <a:gd name="connsiteX0" fmla="*/ 650232 w 762007"/>
                <a:gd name="connsiteY0" fmla="*/ 650591 h 762106"/>
                <a:gd name="connsiteX1" fmla="*/ 650599 w 762007"/>
                <a:gd name="connsiteY1" fmla="*/ 111776 h 762106"/>
                <a:gd name="connsiteX2" fmla="*/ 111784 w 762007"/>
                <a:gd name="connsiteY2" fmla="*/ 111409 h 762106"/>
                <a:gd name="connsiteX3" fmla="*/ 58539 w 762007"/>
                <a:gd name="connsiteY3" fmla="*/ 583916 h 762106"/>
                <a:gd name="connsiteX4" fmla="*/ 7199 w 762007"/>
                <a:gd name="connsiteY4" fmla="*/ 737935 h 762106"/>
                <a:gd name="connsiteX5" fmla="*/ 24249 w 762007"/>
                <a:gd name="connsiteY5" fmla="*/ 755080 h 762106"/>
                <a:gd name="connsiteX6" fmla="*/ 178268 w 762007"/>
                <a:gd name="connsiteY6" fmla="*/ 703740 h 762106"/>
                <a:gd name="connsiteX7" fmla="*/ 650232 w 762007"/>
                <a:gd name="connsiteY7" fmla="*/ 650591 h 76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7" h="762106">
                  <a:moveTo>
                    <a:pt x="650232" y="650591"/>
                  </a:moveTo>
                  <a:cubicBezTo>
                    <a:pt x="799123" y="501903"/>
                    <a:pt x="799287" y="260667"/>
                    <a:pt x="650599" y="111776"/>
                  </a:cubicBezTo>
                  <a:cubicBezTo>
                    <a:pt x="501910" y="-37115"/>
                    <a:pt x="260675" y="-37280"/>
                    <a:pt x="111784" y="111409"/>
                  </a:cubicBezTo>
                  <a:cubicBezTo>
                    <a:pt x="-14130" y="237152"/>
                    <a:pt x="-36234" y="433306"/>
                    <a:pt x="58539" y="583916"/>
                  </a:cubicBezTo>
                  <a:lnTo>
                    <a:pt x="7199" y="737935"/>
                  </a:lnTo>
                  <a:cubicBezTo>
                    <a:pt x="7199" y="737935"/>
                    <a:pt x="-1373" y="763557"/>
                    <a:pt x="24249" y="755080"/>
                  </a:cubicBezTo>
                  <a:lnTo>
                    <a:pt x="178268" y="703740"/>
                  </a:lnTo>
                  <a:cubicBezTo>
                    <a:pt x="328736" y="798245"/>
                    <a:pt x="524550" y="776193"/>
                    <a:pt x="650232" y="650591"/>
                  </a:cubicBezTo>
                </a:path>
              </a:pathLst>
            </a:custGeom>
            <a:solidFill>
              <a:schemeClr val="bg2"/>
            </a:solidFill>
            <a:ln w="9525" cap="flat">
              <a:noFill/>
              <a:prstDash val="solid"/>
              <a:miter/>
            </a:ln>
          </p:spPr>
          <p:txBody>
            <a:bodyPr rtlCol="0" anchor="ctr"/>
            <a:lstStyle/>
            <a:p>
              <a:endParaRPr lang="nb-NO"/>
            </a:p>
          </p:txBody>
        </p:sp>
        <p:sp>
          <p:nvSpPr>
            <p:cNvPr id="430" name="Freeform: Shape 429">
              <a:extLst>
                <a:ext uri="{FF2B5EF4-FFF2-40B4-BE49-F238E27FC236}">
                  <a16:creationId xmlns:a16="http://schemas.microsoft.com/office/drawing/2014/main" id="{3C30E9BB-8610-4B22-8489-8D5C78F7CD7B}"/>
                </a:ext>
              </a:extLst>
            </p:cNvPr>
            <p:cNvSpPr/>
            <p:nvPr/>
          </p:nvSpPr>
          <p:spPr>
            <a:xfrm>
              <a:off x="4372610" y="2326513"/>
              <a:ext cx="343883" cy="455134"/>
            </a:xfrm>
            <a:custGeom>
              <a:avLst/>
              <a:gdLst>
                <a:gd name="connsiteX0" fmla="*/ 297783 w 343883"/>
                <a:gd name="connsiteY0" fmla="*/ 187357 h 455134"/>
                <a:gd name="connsiteX1" fmla="*/ 320833 w 343883"/>
                <a:gd name="connsiteY1" fmla="*/ 164306 h 455134"/>
                <a:gd name="connsiteX2" fmla="*/ 343884 w 343883"/>
                <a:gd name="connsiteY2" fmla="*/ 187357 h 455134"/>
                <a:gd name="connsiteX3" fmla="*/ 343884 w 343883"/>
                <a:gd name="connsiteY3" fmla="*/ 303181 h 455134"/>
                <a:gd name="connsiteX4" fmla="*/ 308451 w 343883"/>
                <a:gd name="connsiteY4" fmla="*/ 445484 h 455134"/>
                <a:gd name="connsiteX5" fmla="*/ 288925 w 343883"/>
                <a:gd name="connsiteY5" fmla="*/ 455009 h 455134"/>
                <a:gd name="connsiteX6" fmla="*/ 127666 w 343883"/>
                <a:gd name="connsiteY6" fmla="*/ 455009 h 455134"/>
                <a:gd name="connsiteX7" fmla="*/ 108616 w 343883"/>
                <a:gd name="connsiteY7" fmla="*/ 444818 h 455134"/>
                <a:gd name="connsiteX8" fmla="*/ 69850 w 343883"/>
                <a:gd name="connsiteY8" fmla="*/ 373856 h 455134"/>
                <a:gd name="connsiteX9" fmla="*/ 56515 w 343883"/>
                <a:gd name="connsiteY9" fmla="*/ 343376 h 455134"/>
                <a:gd name="connsiteX10" fmla="*/ 889 w 343883"/>
                <a:gd name="connsiteY10" fmla="*/ 172593 h 455134"/>
                <a:gd name="connsiteX11" fmla="*/ 5651 w 343883"/>
                <a:gd name="connsiteY11" fmla="*/ 161735 h 455134"/>
                <a:gd name="connsiteX12" fmla="*/ 57100 w 343883"/>
                <a:gd name="connsiteY12" fmla="*/ 191431 h 455134"/>
                <a:gd name="connsiteX13" fmla="*/ 57181 w 343883"/>
                <a:gd name="connsiteY13" fmla="*/ 191738 h 455134"/>
                <a:gd name="connsiteX14" fmla="*/ 89471 w 343883"/>
                <a:gd name="connsiteY14" fmla="*/ 280702 h 455134"/>
                <a:gd name="connsiteX15" fmla="*/ 104539 w 343883"/>
                <a:gd name="connsiteY15" fmla="*/ 289084 h 455134"/>
                <a:gd name="connsiteX16" fmla="*/ 113379 w 343883"/>
                <a:gd name="connsiteY16" fmla="*/ 276892 h 455134"/>
                <a:gd name="connsiteX17" fmla="*/ 113379 w 343883"/>
                <a:gd name="connsiteY17" fmla="*/ 23051 h 455134"/>
                <a:gd name="connsiteX18" fmla="*/ 136429 w 343883"/>
                <a:gd name="connsiteY18" fmla="*/ 0 h 455134"/>
                <a:gd name="connsiteX19" fmla="*/ 159480 w 343883"/>
                <a:gd name="connsiteY19" fmla="*/ 23051 h 455134"/>
                <a:gd name="connsiteX20" fmla="*/ 159480 w 343883"/>
                <a:gd name="connsiteY20" fmla="*/ 236506 h 455134"/>
                <a:gd name="connsiteX21" fmla="*/ 174815 w 343883"/>
                <a:gd name="connsiteY21" fmla="*/ 236506 h 455134"/>
                <a:gd name="connsiteX22" fmla="*/ 174815 w 343883"/>
                <a:gd name="connsiteY22" fmla="*/ 152400 h 455134"/>
                <a:gd name="connsiteX23" fmla="*/ 197866 w 343883"/>
                <a:gd name="connsiteY23" fmla="*/ 129350 h 455134"/>
                <a:gd name="connsiteX24" fmla="*/ 220916 w 343883"/>
                <a:gd name="connsiteY24" fmla="*/ 152400 h 455134"/>
                <a:gd name="connsiteX25" fmla="*/ 220916 w 343883"/>
                <a:gd name="connsiteY25" fmla="*/ 236506 h 455134"/>
                <a:gd name="connsiteX26" fmla="*/ 236347 w 343883"/>
                <a:gd name="connsiteY26" fmla="*/ 236506 h 455134"/>
                <a:gd name="connsiteX27" fmla="*/ 236347 w 343883"/>
                <a:gd name="connsiteY27" fmla="*/ 169831 h 455134"/>
                <a:gd name="connsiteX28" fmla="*/ 259397 w 343883"/>
                <a:gd name="connsiteY28" fmla="*/ 146780 h 455134"/>
                <a:gd name="connsiteX29" fmla="*/ 282448 w 343883"/>
                <a:gd name="connsiteY29" fmla="*/ 169831 h 455134"/>
                <a:gd name="connsiteX30" fmla="*/ 282448 w 343883"/>
                <a:gd name="connsiteY30" fmla="*/ 236506 h 455134"/>
                <a:gd name="connsiteX31" fmla="*/ 297783 w 343883"/>
                <a:gd name="connsiteY31" fmla="*/ 236506 h 4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883" h="455134">
                  <a:moveTo>
                    <a:pt x="297783" y="187357"/>
                  </a:moveTo>
                  <a:cubicBezTo>
                    <a:pt x="297783" y="174627"/>
                    <a:pt x="308103" y="164306"/>
                    <a:pt x="320833" y="164306"/>
                  </a:cubicBezTo>
                  <a:cubicBezTo>
                    <a:pt x="333564" y="164306"/>
                    <a:pt x="343884" y="174627"/>
                    <a:pt x="343884" y="187357"/>
                  </a:cubicBezTo>
                  <a:lnTo>
                    <a:pt x="343884" y="303181"/>
                  </a:lnTo>
                  <a:cubicBezTo>
                    <a:pt x="343884" y="354521"/>
                    <a:pt x="331692" y="407956"/>
                    <a:pt x="308451" y="445484"/>
                  </a:cubicBezTo>
                  <a:cubicBezTo>
                    <a:pt x="304334" y="452170"/>
                    <a:pt x="296729" y="455880"/>
                    <a:pt x="288925" y="455009"/>
                  </a:cubicBezTo>
                  <a:lnTo>
                    <a:pt x="127666" y="455009"/>
                  </a:lnTo>
                  <a:cubicBezTo>
                    <a:pt x="119849" y="455728"/>
                    <a:pt x="112356" y="451719"/>
                    <a:pt x="108616" y="444818"/>
                  </a:cubicBezTo>
                  <a:lnTo>
                    <a:pt x="69850" y="373856"/>
                  </a:lnTo>
                  <a:cubicBezTo>
                    <a:pt x="64541" y="364096"/>
                    <a:pt x="60080" y="353899"/>
                    <a:pt x="56515" y="343376"/>
                  </a:cubicBezTo>
                  <a:lnTo>
                    <a:pt x="889" y="172593"/>
                  </a:lnTo>
                  <a:cubicBezTo>
                    <a:pt x="-1207" y="166211"/>
                    <a:pt x="412" y="163544"/>
                    <a:pt x="5651" y="161735"/>
                  </a:cubicBezTo>
                  <a:cubicBezTo>
                    <a:pt x="28059" y="155728"/>
                    <a:pt x="51093" y="169023"/>
                    <a:pt x="57100" y="191431"/>
                  </a:cubicBezTo>
                  <a:cubicBezTo>
                    <a:pt x="57128" y="191533"/>
                    <a:pt x="57155" y="191635"/>
                    <a:pt x="57181" y="191738"/>
                  </a:cubicBezTo>
                  <a:lnTo>
                    <a:pt x="89471" y="280702"/>
                  </a:lnTo>
                  <a:cubicBezTo>
                    <a:pt x="91317" y="287177"/>
                    <a:pt x="98064" y="290930"/>
                    <a:pt x="104539" y="289084"/>
                  </a:cubicBezTo>
                  <a:cubicBezTo>
                    <a:pt x="109943" y="287543"/>
                    <a:pt x="113594" y="282508"/>
                    <a:pt x="113379" y="276892"/>
                  </a:cubicBezTo>
                  <a:lnTo>
                    <a:pt x="113379" y="23051"/>
                  </a:lnTo>
                  <a:cubicBezTo>
                    <a:pt x="113379" y="10320"/>
                    <a:pt x="123699" y="0"/>
                    <a:pt x="136429" y="0"/>
                  </a:cubicBezTo>
                  <a:cubicBezTo>
                    <a:pt x="149160" y="0"/>
                    <a:pt x="159480" y="10320"/>
                    <a:pt x="159480" y="23051"/>
                  </a:cubicBezTo>
                  <a:lnTo>
                    <a:pt x="159480" y="236506"/>
                  </a:lnTo>
                  <a:cubicBezTo>
                    <a:pt x="159480" y="244888"/>
                    <a:pt x="174720" y="244983"/>
                    <a:pt x="174815" y="236506"/>
                  </a:cubicBezTo>
                  <a:lnTo>
                    <a:pt x="174815" y="152400"/>
                  </a:lnTo>
                  <a:cubicBezTo>
                    <a:pt x="174815" y="139670"/>
                    <a:pt x="185136" y="129350"/>
                    <a:pt x="197866" y="129350"/>
                  </a:cubicBezTo>
                  <a:cubicBezTo>
                    <a:pt x="210596" y="129350"/>
                    <a:pt x="220916" y="139670"/>
                    <a:pt x="220916" y="152400"/>
                  </a:cubicBezTo>
                  <a:lnTo>
                    <a:pt x="220916" y="236506"/>
                  </a:lnTo>
                  <a:cubicBezTo>
                    <a:pt x="220916" y="244888"/>
                    <a:pt x="236251" y="244983"/>
                    <a:pt x="236347" y="236506"/>
                  </a:cubicBezTo>
                  <a:lnTo>
                    <a:pt x="236347" y="169831"/>
                  </a:lnTo>
                  <a:cubicBezTo>
                    <a:pt x="236347" y="157101"/>
                    <a:pt x="246667" y="146780"/>
                    <a:pt x="259397" y="146780"/>
                  </a:cubicBezTo>
                  <a:cubicBezTo>
                    <a:pt x="272127" y="146780"/>
                    <a:pt x="282448" y="157101"/>
                    <a:pt x="282448" y="169831"/>
                  </a:cubicBezTo>
                  <a:lnTo>
                    <a:pt x="282448" y="236506"/>
                  </a:lnTo>
                  <a:cubicBezTo>
                    <a:pt x="282448" y="244888"/>
                    <a:pt x="297783" y="244983"/>
                    <a:pt x="297783" y="236506"/>
                  </a:cubicBezTo>
                  <a:close/>
                </a:path>
              </a:pathLst>
            </a:custGeom>
            <a:solidFill>
              <a:srgbClr val="FFFFFF"/>
            </a:solidFill>
            <a:ln w="9525" cap="flat">
              <a:noFill/>
              <a:prstDash val="solid"/>
              <a:miter/>
            </a:ln>
          </p:spPr>
          <p:txBody>
            <a:bodyPr rtlCol="0" anchor="ctr"/>
            <a:lstStyle/>
            <a:p>
              <a:endParaRPr lang="nb-NO"/>
            </a:p>
          </p:txBody>
        </p:sp>
      </p:grpSp>
      <p:grpSp>
        <p:nvGrpSpPr>
          <p:cNvPr id="420" name="i21" hidden="1">
            <a:extLst>
              <a:ext uri="{FF2B5EF4-FFF2-40B4-BE49-F238E27FC236}">
                <a16:creationId xmlns:a16="http://schemas.microsoft.com/office/drawing/2014/main" id="{CBE8E7D9-4983-431E-B307-1C0D8FD63E98}"/>
              </a:ext>
            </a:extLst>
          </p:cNvPr>
          <p:cNvGrpSpPr/>
          <p:nvPr/>
        </p:nvGrpSpPr>
        <p:grpSpPr>
          <a:xfrm>
            <a:off x="4214812" y="2215356"/>
            <a:ext cx="717613" cy="717613"/>
            <a:chOff x="4214812" y="2215356"/>
            <a:chExt cx="717613" cy="717613"/>
          </a:xfrm>
          <a:solidFill>
            <a:schemeClr val="accent1"/>
          </a:solidFill>
        </p:grpSpPr>
        <p:sp>
          <p:nvSpPr>
            <p:cNvPr id="421" name="Freeform: Shape 420">
              <a:extLst>
                <a:ext uri="{FF2B5EF4-FFF2-40B4-BE49-F238E27FC236}">
                  <a16:creationId xmlns:a16="http://schemas.microsoft.com/office/drawing/2014/main" id="{CE7689CE-7128-4F3D-9BB6-E4EB27B0B4FF}"/>
                </a:ext>
              </a:extLst>
            </p:cNvPr>
            <p:cNvSpPr/>
            <p:nvPr/>
          </p:nvSpPr>
          <p:spPr>
            <a:xfrm>
              <a:off x="4214812" y="2215356"/>
              <a:ext cx="717613" cy="717613"/>
            </a:xfrm>
            <a:custGeom>
              <a:avLst/>
              <a:gdLst>
                <a:gd name="connsiteX0" fmla="*/ 358807 w 717613"/>
                <a:gd name="connsiteY0" fmla="*/ 717614 h 717613"/>
                <a:gd name="connsiteX1" fmla="*/ 717614 w 717613"/>
                <a:gd name="connsiteY1" fmla="*/ 358807 h 717613"/>
                <a:gd name="connsiteX2" fmla="*/ 358807 w 717613"/>
                <a:gd name="connsiteY2" fmla="*/ 0 h 717613"/>
                <a:gd name="connsiteX3" fmla="*/ 0 w 717613"/>
                <a:gd name="connsiteY3" fmla="*/ 358807 h 717613"/>
                <a:gd name="connsiteX4" fmla="*/ 358616 w 717613"/>
                <a:gd name="connsiteY4" fmla="*/ 717614 h 717613"/>
                <a:gd name="connsiteX5" fmla="*/ 358807 w 717613"/>
                <a:gd name="connsiteY5" fmla="*/ 717614 h 7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613" h="717613">
                  <a:moveTo>
                    <a:pt x="358807" y="717614"/>
                  </a:moveTo>
                  <a:cubicBezTo>
                    <a:pt x="556971" y="717614"/>
                    <a:pt x="717614" y="556971"/>
                    <a:pt x="717614" y="358807"/>
                  </a:cubicBezTo>
                  <a:cubicBezTo>
                    <a:pt x="717614" y="160643"/>
                    <a:pt x="556971" y="0"/>
                    <a:pt x="358807" y="0"/>
                  </a:cubicBezTo>
                  <a:cubicBezTo>
                    <a:pt x="160643" y="0"/>
                    <a:pt x="0" y="160643"/>
                    <a:pt x="0" y="358807"/>
                  </a:cubicBezTo>
                  <a:cubicBezTo>
                    <a:pt x="-53" y="556917"/>
                    <a:pt x="160506" y="717561"/>
                    <a:pt x="358616" y="717614"/>
                  </a:cubicBezTo>
                  <a:cubicBezTo>
                    <a:pt x="358680" y="717614"/>
                    <a:pt x="358743" y="717614"/>
                    <a:pt x="358807" y="717614"/>
                  </a:cubicBezTo>
                </a:path>
              </a:pathLst>
            </a:custGeom>
            <a:solidFill>
              <a:schemeClr val="bg2"/>
            </a:solidFill>
            <a:ln w="9525" cap="flat">
              <a:noFill/>
              <a:prstDash val="solid"/>
              <a:miter/>
            </a:ln>
          </p:spPr>
          <p:txBody>
            <a:bodyPr rtlCol="0" anchor="ctr"/>
            <a:lstStyle/>
            <a:p>
              <a:endParaRPr lang="nb-NO"/>
            </a:p>
          </p:txBody>
        </p:sp>
        <p:sp>
          <p:nvSpPr>
            <p:cNvPr id="422" name="Freeform: Shape 421">
              <a:extLst>
                <a:ext uri="{FF2B5EF4-FFF2-40B4-BE49-F238E27FC236}">
                  <a16:creationId xmlns:a16="http://schemas.microsoft.com/office/drawing/2014/main" id="{0B8ABA0F-D99B-494E-8F4E-CB202F3980EA}"/>
                </a:ext>
              </a:extLst>
            </p:cNvPr>
            <p:cNvSpPr/>
            <p:nvPr/>
          </p:nvSpPr>
          <p:spPr>
            <a:xfrm>
              <a:off x="4612672" y="2499963"/>
              <a:ext cx="53274" cy="144780"/>
            </a:xfrm>
            <a:custGeom>
              <a:avLst/>
              <a:gdLst>
                <a:gd name="connsiteX0" fmla="*/ 23336 w 53274"/>
                <a:gd name="connsiteY0" fmla="*/ 0 h 144780"/>
                <a:gd name="connsiteX1" fmla="*/ 23336 w 53274"/>
                <a:gd name="connsiteY1" fmla="*/ 144780 h 144780"/>
                <a:gd name="connsiteX2" fmla="*/ 0 w 53274"/>
                <a:gd name="connsiteY2" fmla="*/ 121444 h 144780"/>
                <a:gd name="connsiteX3" fmla="*/ 0 w 53274"/>
                <a:gd name="connsiteY3" fmla="*/ 23336 h 144780"/>
              </a:gdLst>
              <a:ahLst/>
              <a:cxnLst>
                <a:cxn ang="0">
                  <a:pos x="connsiteX0" y="connsiteY0"/>
                </a:cxn>
                <a:cxn ang="0">
                  <a:pos x="connsiteX1" y="connsiteY1"/>
                </a:cxn>
                <a:cxn ang="0">
                  <a:pos x="connsiteX2" y="connsiteY2"/>
                </a:cxn>
                <a:cxn ang="0">
                  <a:pos x="connsiteX3" y="connsiteY3"/>
                </a:cxn>
              </a:cxnLst>
              <a:rect l="l" t="t" r="r" b="b"/>
              <a:pathLst>
                <a:path w="53274" h="144780">
                  <a:moveTo>
                    <a:pt x="23336" y="0"/>
                  </a:moveTo>
                  <a:cubicBezTo>
                    <a:pt x="63254" y="40006"/>
                    <a:pt x="63254" y="104774"/>
                    <a:pt x="23336" y="144780"/>
                  </a:cubicBezTo>
                  <a:lnTo>
                    <a:pt x="0" y="121444"/>
                  </a:lnTo>
                  <a:cubicBezTo>
                    <a:pt x="27056" y="94338"/>
                    <a:pt x="27056" y="50443"/>
                    <a:pt x="0" y="23336"/>
                  </a:cubicBezTo>
                  <a:close/>
                </a:path>
              </a:pathLst>
            </a:custGeom>
            <a:solidFill>
              <a:srgbClr val="FFFFFF"/>
            </a:solidFill>
            <a:ln w="9525" cap="flat">
              <a:noFill/>
              <a:prstDash val="solid"/>
              <a:miter/>
            </a:ln>
          </p:spPr>
          <p:txBody>
            <a:bodyPr rtlCol="0" anchor="ctr"/>
            <a:lstStyle/>
            <a:p>
              <a:endParaRPr lang="nb-NO"/>
            </a:p>
          </p:txBody>
        </p:sp>
        <p:sp>
          <p:nvSpPr>
            <p:cNvPr id="423" name="Freeform: Shape 422">
              <a:extLst>
                <a:ext uri="{FF2B5EF4-FFF2-40B4-BE49-F238E27FC236}">
                  <a16:creationId xmlns:a16="http://schemas.microsoft.com/office/drawing/2014/main" id="{2E86707E-6F61-43BD-8D65-4DFBF1080FC7}"/>
                </a:ext>
              </a:extLst>
            </p:cNvPr>
            <p:cNvSpPr/>
            <p:nvPr/>
          </p:nvSpPr>
          <p:spPr>
            <a:xfrm>
              <a:off x="4666583" y="2445957"/>
              <a:ext cx="75552" cy="252698"/>
            </a:xfrm>
            <a:custGeom>
              <a:avLst/>
              <a:gdLst>
                <a:gd name="connsiteX0" fmla="*/ 23336 w 75552"/>
                <a:gd name="connsiteY0" fmla="*/ 0 h 252698"/>
                <a:gd name="connsiteX1" fmla="*/ 23336 w 75552"/>
                <a:gd name="connsiteY1" fmla="*/ 252698 h 252698"/>
                <a:gd name="connsiteX2" fmla="*/ 0 w 75552"/>
                <a:gd name="connsiteY2" fmla="*/ 229362 h 252698"/>
                <a:gd name="connsiteX3" fmla="*/ 0 w 75552"/>
                <a:gd name="connsiteY3" fmla="*/ 23336 h 252698"/>
              </a:gdLst>
              <a:ahLst/>
              <a:cxnLst>
                <a:cxn ang="0">
                  <a:pos x="connsiteX0" y="connsiteY0"/>
                </a:cxn>
                <a:cxn ang="0">
                  <a:pos x="connsiteX1" y="connsiteY1"/>
                </a:cxn>
                <a:cxn ang="0">
                  <a:pos x="connsiteX2" y="connsiteY2"/>
                </a:cxn>
                <a:cxn ang="0">
                  <a:pos x="connsiteX3" y="connsiteY3"/>
                </a:cxn>
              </a:cxnLst>
              <a:rect l="l" t="t" r="r" b="b"/>
              <a:pathLst>
                <a:path w="75552" h="252698">
                  <a:moveTo>
                    <a:pt x="23336" y="0"/>
                  </a:moveTo>
                  <a:cubicBezTo>
                    <a:pt x="92957" y="69847"/>
                    <a:pt x="92957" y="182851"/>
                    <a:pt x="23336" y="252698"/>
                  </a:cubicBezTo>
                  <a:lnTo>
                    <a:pt x="0" y="229362"/>
                  </a:lnTo>
                  <a:cubicBezTo>
                    <a:pt x="56759" y="172415"/>
                    <a:pt x="56759" y="80283"/>
                    <a:pt x="0" y="23336"/>
                  </a:cubicBezTo>
                  <a:close/>
                </a:path>
              </a:pathLst>
            </a:custGeom>
            <a:solidFill>
              <a:srgbClr val="FFFFFF"/>
            </a:solidFill>
            <a:ln w="9525" cap="flat">
              <a:noFill/>
              <a:prstDash val="solid"/>
              <a:miter/>
            </a:ln>
          </p:spPr>
          <p:txBody>
            <a:bodyPr rtlCol="0" anchor="ctr"/>
            <a:lstStyle/>
            <a:p>
              <a:endParaRPr lang="nb-NO"/>
            </a:p>
          </p:txBody>
        </p:sp>
        <p:sp>
          <p:nvSpPr>
            <p:cNvPr id="424" name="Freeform: Shape 423">
              <a:extLst>
                <a:ext uri="{FF2B5EF4-FFF2-40B4-BE49-F238E27FC236}">
                  <a16:creationId xmlns:a16="http://schemas.microsoft.com/office/drawing/2014/main" id="{3F817C42-588F-43FF-81E5-EF0774963698}"/>
                </a:ext>
              </a:extLst>
            </p:cNvPr>
            <p:cNvSpPr/>
            <p:nvPr/>
          </p:nvSpPr>
          <p:spPr>
            <a:xfrm>
              <a:off x="4720495" y="2392045"/>
              <a:ext cx="97860" cy="360521"/>
            </a:xfrm>
            <a:custGeom>
              <a:avLst/>
              <a:gdLst>
                <a:gd name="connsiteX0" fmla="*/ 23336 w 97860"/>
                <a:gd name="connsiteY0" fmla="*/ 0 h 360521"/>
                <a:gd name="connsiteX1" fmla="*/ 23336 w 97860"/>
                <a:gd name="connsiteY1" fmla="*/ 360521 h 360521"/>
                <a:gd name="connsiteX2" fmla="*/ 0 w 97860"/>
                <a:gd name="connsiteY2" fmla="*/ 337661 h 360521"/>
                <a:gd name="connsiteX3" fmla="*/ 0 w 97860"/>
                <a:gd name="connsiteY3" fmla="*/ 23813 h 360521"/>
              </a:gdLst>
              <a:ahLst/>
              <a:cxnLst>
                <a:cxn ang="0">
                  <a:pos x="connsiteX0" y="connsiteY0"/>
                </a:cxn>
                <a:cxn ang="0">
                  <a:pos x="connsiteX1" y="connsiteY1"/>
                </a:cxn>
                <a:cxn ang="0">
                  <a:pos x="connsiteX2" y="connsiteY2"/>
                </a:cxn>
                <a:cxn ang="0">
                  <a:pos x="connsiteX3" y="connsiteY3"/>
                </a:cxn>
              </a:cxnLst>
              <a:rect l="l" t="t" r="r" b="b"/>
              <a:pathLst>
                <a:path w="97860" h="360521">
                  <a:moveTo>
                    <a:pt x="23336" y="0"/>
                  </a:moveTo>
                  <a:cubicBezTo>
                    <a:pt x="122702" y="99633"/>
                    <a:pt x="122702" y="260888"/>
                    <a:pt x="23336" y="360521"/>
                  </a:cubicBezTo>
                  <a:lnTo>
                    <a:pt x="0" y="337661"/>
                  </a:lnTo>
                  <a:cubicBezTo>
                    <a:pt x="86505" y="250928"/>
                    <a:pt x="86505" y="110546"/>
                    <a:pt x="0" y="23813"/>
                  </a:cubicBezTo>
                  <a:close/>
                </a:path>
              </a:pathLst>
            </a:custGeom>
            <a:solidFill>
              <a:srgbClr val="FFFFFF"/>
            </a:solidFill>
            <a:ln w="9525" cap="flat">
              <a:noFill/>
              <a:prstDash val="solid"/>
              <a:miter/>
            </a:ln>
          </p:spPr>
          <p:txBody>
            <a:bodyPr rtlCol="0" anchor="ctr"/>
            <a:lstStyle/>
            <a:p>
              <a:endParaRPr lang="nb-NO"/>
            </a:p>
          </p:txBody>
        </p:sp>
        <p:sp>
          <p:nvSpPr>
            <p:cNvPr id="425" name="Freeform: Shape 424">
              <a:extLst>
                <a:ext uri="{FF2B5EF4-FFF2-40B4-BE49-F238E27FC236}">
                  <a16:creationId xmlns:a16="http://schemas.microsoft.com/office/drawing/2014/main" id="{4AE1F546-A1AB-4E89-A142-D83AF763997B}"/>
                </a:ext>
              </a:extLst>
            </p:cNvPr>
            <p:cNvSpPr/>
            <p:nvPr/>
          </p:nvSpPr>
          <p:spPr>
            <a:xfrm>
              <a:off x="4473101" y="2499963"/>
              <a:ext cx="53274" cy="144780"/>
            </a:xfrm>
            <a:custGeom>
              <a:avLst/>
              <a:gdLst>
                <a:gd name="connsiteX0" fmla="*/ 29938 w 53274"/>
                <a:gd name="connsiteY0" fmla="*/ 0 h 144780"/>
                <a:gd name="connsiteX1" fmla="*/ 29938 w 53274"/>
                <a:gd name="connsiteY1" fmla="*/ 144780 h 144780"/>
                <a:gd name="connsiteX2" fmla="*/ 53274 w 53274"/>
                <a:gd name="connsiteY2" fmla="*/ 121444 h 144780"/>
                <a:gd name="connsiteX3" fmla="*/ 53274 w 53274"/>
                <a:gd name="connsiteY3" fmla="*/ 23336 h 144780"/>
              </a:gdLst>
              <a:ahLst/>
              <a:cxnLst>
                <a:cxn ang="0">
                  <a:pos x="connsiteX0" y="connsiteY0"/>
                </a:cxn>
                <a:cxn ang="0">
                  <a:pos x="connsiteX1" y="connsiteY1"/>
                </a:cxn>
                <a:cxn ang="0">
                  <a:pos x="connsiteX2" y="connsiteY2"/>
                </a:cxn>
                <a:cxn ang="0">
                  <a:pos x="connsiteX3" y="connsiteY3"/>
                </a:cxn>
              </a:cxnLst>
              <a:rect l="l" t="t" r="r" b="b"/>
              <a:pathLst>
                <a:path w="53274" h="144780">
                  <a:moveTo>
                    <a:pt x="29938" y="0"/>
                  </a:moveTo>
                  <a:cubicBezTo>
                    <a:pt x="-9979" y="40006"/>
                    <a:pt x="-9979" y="104774"/>
                    <a:pt x="29938" y="144780"/>
                  </a:cubicBezTo>
                  <a:lnTo>
                    <a:pt x="53274" y="121444"/>
                  </a:lnTo>
                  <a:cubicBezTo>
                    <a:pt x="26219" y="94338"/>
                    <a:pt x="26219" y="50443"/>
                    <a:pt x="53274" y="23336"/>
                  </a:cubicBezTo>
                  <a:close/>
                </a:path>
              </a:pathLst>
            </a:custGeom>
            <a:solidFill>
              <a:srgbClr val="FFFFFF"/>
            </a:solidFill>
            <a:ln w="9525" cap="flat">
              <a:noFill/>
              <a:prstDash val="solid"/>
              <a:miter/>
            </a:ln>
          </p:spPr>
          <p:txBody>
            <a:bodyPr rtlCol="0" anchor="ctr"/>
            <a:lstStyle/>
            <a:p>
              <a:endParaRPr lang="nb-NO"/>
            </a:p>
          </p:txBody>
        </p:sp>
        <p:sp>
          <p:nvSpPr>
            <p:cNvPr id="426" name="Freeform: Shape 425">
              <a:extLst>
                <a:ext uri="{FF2B5EF4-FFF2-40B4-BE49-F238E27FC236}">
                  <a16:creationId xmlns:a16="http://schemas.microsoft.com/office/drawing/2014/main" id="{DA407F56-A509-466A-AD09-AB1668E751D3}"/>
                </a:ext>
              </a:extLst>
            </p:cNvPr>
            <p:cNvSpPr/>
            <p:nvPr/>
          </p:nvSpPr>
          <p:spPr>
            <a:xfrm>
              <a:off x="4396912" y="2445957"/>
              <a:ext cx="75552" cy="252698"/>
            </a:xfrm>
            <a:custGeom>
              <a:avLst/>
              <a:gdLst>
                <a:gd name="connsiteX0" fmla="*/ 52216 w 75552"/>
                <a:gd name="connsiteY0" fmla="*/ 0 h 252698"/>
                <a:gd name="connsiteX1" fmla="*/ 52216 w 75552"/>
                <a:gd name="connsiteY1" fmla="*/ 252698 h 252698"/>
                <a:gd name="connsiteX2" fmla="*/ 75552 w 75552"/>
                <a:gd name="connsiteY2" fmla="*/ 229362 h 252698"/>
                <a:gd name="connsiteX3" fmla="*/ 75552 w 75552"/>
                <a:gd name="connsiteY3" fmla="*/ 23336 h 252698"/>
              </a:gdLst>
              <a:ahLst/>
              <a:cxnLst>
                <a:cxn ang="0">
                  <a:pos x="connsiteX0" y="connsiteY0"/>
                </a:cxn>
                <a:cxn ang="0">
                  <a:pos x="connsiteX1" y="connsiteY1"/>
                </a:cxn>
                <a:cxn ang="0">
                  <a:pos x="connsiteX2" y="connsiteY2"/>
                </a:cxn>
                <a:cxn ang="0">
                  <a:pos x="connsiteX3" y="connsiteY3"/>
                </a:cxn>
              </a:cxnLst>
              <a:rect l="l" t="t" r="r" b="b"/>
              <a:pathLst>
                <a:path w="75552" h="252698">
                  <a:moveTo>
                    <a:pt x="52216" y="0"/>
                  </a:moveTo>
                  <a:cubicBezTo>
                    <a:pt x="-17405" y="69847"/>
                    <a:pt x="-17405" y="182851"/>
                    <a:pt x="52216" y="252698"/>
                  </a:cubicBezTo>
                  <a:lnTo>
                    <a:pt x="75552" y="229362"/>
                  </a:lnTo>
                  <a:cubicBezTo>
                    <a:pt x="18793" y="172415"/>
                    <a:pt x="18793" y="80283"/>
                    <a:pt x="75552" y="23336"/>
                  </a:cubicBezTo>
                  <a:close/>
                </a:path>
              </a:pathLst>
            </a:custGeom>
            <a:solidFill>
              <a:srgbClr val="FFFFFF"/>
            </a:solidFill>
            <a:ln w="9525" cap="flat">
              <a:noFill/>
              <a:prstDash val="solid"/>
              <a:miter/>
            </a:ln>
          </p:spPr>
          <p:txBody>
            <a:bodyPr rtlCol="0" anchor="ctr"/>
            <a:lstStyle/>
            <a:p>
              <a:endParaRPr lang="nb-NO"/>
            </a:p>
          </p:txBody>
        </p:sp>
        <p:sp>
          <p:nvSpPr>
            <p:cNvPr id="427" name="Freeform: Shape 426">
              <a:extLst>
                <a:ext uri="{FF2B5EF4-FFF2-40B4-BE49-F238E27FC236}">
                  <a16:creationId xmlns:a16="http://schemas.microsoft.com/office/drawing/2014/main" id="{408C76FC-B668-4379-B09B-B48C9D23783B}"/>
                </a:ext>
              </a:extLst>
            </p:cNvPr>
            <p:cNvSpPr/>
            <p:nvPr/>
          </p:nvSpPr>
          <p:spPr>
            <a:xfrm>
              <a:off x="4320691" y="2392045"/>
              <a:ext cx="97860" cy="360521"/>
            </a:xfrm>
            <a:custGeom>
              <a:avLst/>
              <a:gdLst>
                <a:gd name="connsiteX0" fmla="*/ 74525 w 97860"/>
                <a:gd name="connsiteY0" fmla="*/ 0 h 360521"/>
                <a:gd name="connsiteX1" fmla="*/ 74525 w 97860"/>
                <a:gd name="connsiteY1" fmla="*/ 360521 h 360521"/>
                <a:gd name="connsiteX2" fmla="*/ 97861 w 97860"/>
                <a:gd name="connsiteY2" fmla="*/ 337661 h 360521"/>
                <a:gd name="connsiteX3" fmla="*/ 97861 w 97860"/>
                <a:gd name="connsiteY3" fmla="*/ 23813 h 360521"/>
              </a:gdLst>
              <a:ahLst/>
              <a:cxnLst>
                <a:cxn ang="0">
                  <a:pos x="connsiteX0" y="connsiteY0"/>
                </a:cxn>
                <a:cxn ang="0">
                  <a:pos x="connsiteX1" y="connsiteY1"/>
                </a:cxn>
                <a:cxn ang="0">
                  <a:pos x="connsiteX2" y="connsiteY2"/>
                </a:cxn>
                <a:cxn ang="0">
                  <a:pos x="connsiteX3" y="connsiteY3"/>
                </a:cxn>
              </a:cxnLst>
              <a:rect l="l" t="t" r="r" b="b"/>
              <a:pathLst>
                <a:path w="97860" h="360521">
                  <a:moveTo>
                    <a:pt x="74525" y="0"/>
                  </a:moveTo>
                  <a:cubicBezTo>
                    <a:pt x="-24842" y="99633"/>
                    <a:pt x="-24842" y="260888"/>
                    <a:pt x="74525" y="360521"/>
                  </a:cubicBezTo>
                  <a:lnTo>
                    <a:pt x="97861" y="337661"/>
                  </a:lnTo>
                  <a:cubicBezTo>
                    <a:pt x="11356" y="250928"/>
                    <a:pt x="11356" y="110546"/>
                    <a:pt x="97861" y="23813"/>
                  </a:cubicBezTo>
                  <a:close/>
                </a:path>
              </a:pathLst>
            </a:custGeom>
            <a:solidFill>
              <a:srgbClr val="FFFFFF"/>
            </a:solidFill>
            <a:ln w="9525" cap="flat">
              <a:noFill/>
              <a:prstDash val="solid"/>
              <a:miter/>
            </a:ln>
          </p:spPr>
          <p:txBody>
            <a:bodyPr rtlCol="0" anchor="ctr"/>
            <a:lstStyle/>
            <a:p>
              <a:endParaRPr lang="nb-NO"/>
            </a:p>
          </p:txBody>
        </p:sp>
      </p:grpSp>
      <p:grpSp>
        <p:nvGrpSpPr>
          <p:cNvPr id="168" name="i20" hidden="1">
            <a:extLst>
              <a:ext uri="{FF2B5EF4-FFF2-40B4-BE49-F238E27FC236}">
                <a16:creationId xmlns:a16="http://schemas.microsoft.com/office/drawing/2014/main" id="{5334D009-9CD1-4DDA-B1CE-B8AB525A9819}"/>
              </a:ext>
            </a:extLst>
          </p:cNvPr>
          <p:cNvGrpSpPr>
            <a:grpSpLocks noChangeAspect="1"/>
          </p:cNvGrpSpPr>
          <p:nvPr userDrawn="1"/>
        </p:nvGrpSpPr>
        <p:grpSpPr>
          <a:xfrm>
            <a:off x="2746800" y="728266"/>
            <a:ext cx="3650400" cy="3688557"/>
            <a:chOff x="2547937" y="534194"/>
            <a:chExt cx="3650400" cy="3688557"/>
          </a:xfrm>
        </p:grpSpPr>
        <p:sp>
          <p:nvSpPr>
            <p:cNvPr id="169" name="Frihåndsform: figur 168">
              <a:extLst>
                <a:ext uri="{FF2B5EF4-FFF2-40B4-BE49-F238E27FC236}">
                  <a16:creationId xmlns:a16="http://schemas.microsoft.com/office/drawing/2014/main" id="{F5E9E391-13F5-4A1F-8B2C-038370AF25E6}"/>
                </a:ext>
              </a:extLst>
            </p:cNvPr>
            <p:cNvSpPr/>
            <p:nvPr/>
          </p:nvSpPr>
          <p:spPr>
            <a:xfrm>
              <a:off x="3539014" y="1556815"/>
              <a:ext cx="1628053" cy="1628053"/>
            </a:xfrm>
            <a:custGeom>
              <a:avLst/>
              <a:gdLst>
                <a:gd name="connsiteX0" fmla="*/ 819750 w 1628052"/>
                <a:gd name="connsiteY0" fmla="*/ 1629961 h 1628052"/>
                <a:gd name="connsiteX1" fmla="*/ 1629961 w 1628052"/>
                <a:gd name="connsiteY1" fmla="*/ 819750 h 1628052"/>
                <a:gd name="connsiteX2" fmla="*/ 819750 w 1628052"/>
                <a:gd name="connsiteY2" fmla="*/ 9539 h 1628052"/>
                <a:gd name="connsiteX3" fmla="*/ 9539 w 1628052"/>
                <a:gd name="connsiteY3" fmla="*/ 819750 h 1628052"/>
                <a:gd name="connsiteX4" fmla="*/ 819750 w 1628052"/>
                <a:gd name="connsiteY4" fmla="*/ 1629961 h 162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052" h="1628052">
                  <a:moveTo>
                    <a:pt x="819750" y="1629961"/>
                  </a:moveTo>
                  <a:cubicBezTo>
                    <a:pt x="1267223" y="1629961"/>
                    <a:pt x="1629961" y="1267223"/>
                    <a:pt x="1629961" y="819750"/>
                  </a:cubicBezTo>
                  <a:cubicBezTo>
                    <a:pt x="1629961" y="372277"/>
                    <a:pt x="1267223" y="9539"/>
                    <a:pt x="819750" y="9539"/>
                  </a:cubicBezTo>
                  <a:cubicBezTo>
                    <a:pt x="372277" y="9539"/>
                    <a:pt x="9539" y="372277"/>
                    <a:pt x="9539" y="819750"/>
                  </a:cubicBezTo>
                  <a:cubicBezTo>
                    <a:pt x="9539" y="1267223"/>
                    <a:pt x="372277" y="1629961"/>
                    <a:pt x="819750" y="1629961"/>
                  </a:cubicBezTo>
                </a:path>
              </a:pathLst>
            </a:custGeom>
            <a:solidFill>
              <a:schemeClr val="bg2"/>
            </a:solidFill>
            <a:ln w="9525" cap="flat">
              <a:noFill/>
              <a:prstDash val="solid"/>
              <a:miter/>
            </a:ln>
          </p:spPr>
          <p:txBody>
            <a:bodyPr rtlCol="0" anchor="ctr"/>
            <a:lstStyle/>
            <a:p>
              <a:pPr algn="ctr"/>
              <a:r>
                <a:rPr lang="nb-NO" sz="1600" b="1">
                  <a:solidFill>
                    <a:schemeClr val="bg1"/>
                  </a:solidFill>
                </a:rPr>
                <a:t>Tekst</a:t>
              </a:r>
            </a:p>
          </p:txBody>
        </p:sp>
        <p:sp>
          <p:nvSpPr>
            <p:cNvPr id="170" name="Frihåndsform: figur 169">
              <a:extLst>
                <a:ext uri="{FF2B5EF4-FFF2-40B4-BE49-F238E27FC236}">
                  <a16:creationId xmlns:a16="http://schemas.microsoft.com/office/drawing/2014/main" id="{8D23B4F7-CD15-4F53-8DED-E987952F0121}"/>
                </a:ext>
              </a:extLst>
            </p:cNvPr>
            <p:cNvSpPr/>
            <p:nvPr/>
          </p:nvSpPr>
          <p:spPr>
            <a:xfrm>
              <a:off x="3904054" y="523764"/>
              <a:ext cx="903061" cy="903061"/>
            </a:xfrm>
            <a:custGeom>
              <a:avLst/>
              <a:gdLst>
                <a:gd name="connsiteX0" fmla="*/ 454710 w 903060"/>
                <a:gd name="connsiteY0" fmla="*/ 899881 h 903060"/>
                <a:gd name="connsiteX1" fmla="*/ 899881 w 903060"/>
                <a:gd name="connsiteY1" fmla="*/ 454710 h 903060"/>
                <a:gd name="connsiteX2" fmla="*/ 454710 w 903060"/>
                <a:gd name="connsiteY2" fmla="*/ 9539 h 903060"/>
                <a:gd name="connsiteX3" fmla="*/ 9539 w 903060"/>
                <a:gd name="connsiteY3" fmla="*/ 454710 h 903060"/>
                <a:gd name="connsiteX4" fmla="*/ 454710 w 903060"/>
                <a:gd name="connsiteY4" fmla="*/ 899881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60" h="903060">
                  <a:moveTo>
                    <a:pt x="454710" y="899881"/>
                  </a:moveTo>
                  <a:cubicBezTo>
                    <a:pt x="700571" y="899881"/>
                    <a:pt x="899881" y="700571"/>
                    <a:pt x="899881" y="454710"/>
                  </a:cubicBezTo>
                  <a:cubicBezTo>
                    <a:pt x="899881" y="208849"/>
                    <a:pt x="700571" y="9539"/>
                    <a:pt x="454710" y="9539"/>
                  </a:cubicBezTo>
                  <a:cubicBezTo>
                    <a:pt x="208849" y="9539"/>
                    <a:pt x="9539" y="208849"/>
                    <a:pt x="9539" y="454710"/>
                  </a:cubicBezTo>
                  <a:cubicBezTo>
                    <a:pt x="9539" y="700571"/>
                    <a:pt x="208849" y="899881"/>
                    <a:pt x="454710" y="899881"/>
                  </a:cubicBezTo>
                </a:path>
              </a:pathLst>
            </a:custGeom>
            <a:solidFill>
              <a:schemeClr val="accent1"/>
            </a:solidFill>
            <a:ln w="9525" cap="flat">
              <a:noFill/>
              <a:prstDash val="solid"/>
              <a:miter/>
            </a:ln>
          </p:spPr>
          <p:txBody>
            <a:bodyPr rtlCol="0" anchor="ctr"/>
            <a:lstStyle/>
            <a:p>
              <a:pPr algn="ctr"/>
              <a:r>
                <a:rPr lang="nb-NO" sz="1100"/>
                <a:t>Tekst</a:t>
              </a:r>
            </a:p>
          </p:txBody>
        </p:sp>
        <p:sp>
          <p:nvSpPr>
            <p:cNvPr id="171" name="Frihåndsform: figur 170">
              <a:extLst>
                <a:ext uri="{FF2B5EF4-FFF2-40B4-BE49-F238E27FC236}">
                  <a16:creationId xmlns:a16="http://schemas.microsoft.com/office/drawing/2014/main" id="{18362308-E885-41DF-BD3F-9C1DFB42F0D5}"/>
                </a:ext>
              </a:extLst>
            </p:cNvPr>
            <p:cNvSpPr/>
            <p:nvPr/>
          </p:nvSpPr>
          <p:spPr>
            <a:xfrm>
              <a:off x="5302145" y="1905447"/>
              <a:ext cx="903061" cy="903061"/>
            </a:xfrm>
            <a:custGeom>
              <a:avLst/>
              <a:gdLst>
                <a:gd name="connsiteX0" fmla="*/ 9539 w 903060"/>
                <a:gd name="connsiteY0" fmla="*/ 454710 h 903060"/>
                <a:gd name="connsiteX1" fmla="*/ 454710 w 903060"/>
                <a:gd name="connsiteY1" fmla="*/ 899881 h 903060"/>
                <a:gd name="connsiteX2" fmla="*/ 899881 w 903060"/>
                <a:gd name="connsiteY2" fmla="*/ 454710 h 903060"/>
                <a:gd name="connsiteX3" fmla="*/ 454710 w 903060"/>
                <a:gd name="connsiteY3" fmla="*/ 9539 h 903060"/>
                <a:gd name="connsiteX4" fmla="*/ 9539 w 903060"/>
                <a:gd name="connsiteY4" fmla="*/ 454710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60" h="903060">
                  <a:moveTo>
                    <a:pt x="9539" y="454710"/>
                  </a:moveTo>
                  <a:cubicBezTo>
                    <a:pt x="9539" y="700572"/>
                    <a:pt x="208849" y="899881"/>
                    <a:pt x="454710" y="899881"/>
                  </a:cubicBezTo>
                  <a:cubicBezTo>
                    <a:pt x="700572" y="899881"/>
                    <a:pt x="899881" y="700572"/>
                    <a:pt x="899881" y="454710"/>
                  </a:cubicBezTo>
                  <a:cubicBezTo>
                    <a:pt x="899881" y="208849"/>
                    <a:pt x="700572" y="9539"/>
                    <a:pt x="454710" y="9539"/>
                  </a:cubicBezTo>
                  <a:cubicBezTo>
                    <a:pt x="208849" y="9539"/>
                    <a:pt x="9539" y="208849"/>
                    <a:pt x="9539" y="454710"/>
                  </a:cubicBezTo>
                </a:path>
              </a:pathLst>
            </a:custGeom>
            <a:solidFill>
              <a:schemeClr val="bg2"/>
            </a:solidFill>
            <a:ln w="9525" cap="flat">
              <a:noFill/>
              <a:prstDash val="solid"/>
              <a:miter/>
            </a:ln>
          </p:spPr>
          <p:txBody>
            <a:bodyPr rtlCol="0" anchor="ctr"/>
            <a:lstStyle/>
            <a:p>
              <a:pPr algn="ctr"/>
              <a:r>
                <a:rPr lang="nb-NO" sz="1100">
                  <a:solidFill>
                    <a:schemeClr val="bg1"/>
                  </a:solidFill>
                </a:rPr>
                <a:t>Tekst</a:t>
              </a:r>
            </a:p>
          </p:txBody>
        </p:sp>
        <p:sp>
          <p:nvSpPr>
            <p:cNvPr id="172" name="Frihåndsform: figur 171">
              <a:extLst>
                <a:ext uri="{FF2B5EF4-FFF2-40B4-BE49-F238E27FC236}">
                  <a16:creationId xmlns:a16="http://schemas.microsoft.com/office/drawing/2014/main" id="{F76D9BBA-D1FD-46AE-A129-6F8640CEAEE2}"/>
                </a:ext>
              </a:extLst>
            </p:cNvPr>
            <p:cNvSpPr/>
            <p:nvPr/>
          </p:nvSpPr>
          <p:spPr>
            <a:xfrm>
              <a:off x="4910905" y="2866602"/>
              <a:ext cx="903061" cy="903061"/>
            </a:xfrm>
            <a:custGeom>
              <a:avLst/>
              <a:gdLst>
                <a:gd name="connsiteX0" fmla="*/ 140291 w 903060"/>
                <a:gd name="connsiteY0" fmla="*/ 139561 h 903060"/>
                <a:gd name="connsiteX1" fmla="*/ 139566 w 903060"/>
                <a:gd name="connsiteY1" fmla="*/ 769121 h 903060"/>
                <a:gd name="connsiteX2" fmla="*/ 769127 w 903060"/>
                <a:gd name="connsiteY2" fmla="*/ 769859 h 903060"/>
                <a:gd name="connsiteX3" fmla="*/ 769852 w 903060"/>
                <a:gd name="connsiteY3" fmla="*/ 140286 h 903060"/>
                <a:gd name="connsiteX4" fmla="*/ 769127 w 903060"/>
                <a:gd name="connsiteY4" fmla="*/ 139561 h 903060"/>
                <a:gd name="connsiteX5" fmla="*/ 140291 w 903060"/>
                <a:gd name="connsiteY5" fmla="*/ 139561 h 9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0" h="903060">
                  <a:moveTo>
                    <a:pt x="140291" y="139561"/>
                  </a:moveTo>
                  <a:cubicBezTo>
                    <a:pt x="-33758" y="313203"/>
                    <a:pt x="-34089" y="595072"/>
                    <a:pt x="139566" y="769121"/>
                  </a:cubicBezTo>
                  <a:cubicBezTo>
                    <a:pt x="313208" y="943183"/>
                    <a:pt x="595077" y="943501"/>
                    <a:pt x="769127" y="769859"/>
                  </a:cubicBezTo>
                  <a:cubicBezTo>
                    <a:pt x="943175" y="596204"/>
                    <a:pt x="943506" y="314348"/>
                    <a:pt x="769852" y="140286"/>
                  </a:cubicBezTo>
                  <a:cubicBezTo>
                    <a:pt x="769610" y="140044"/>
                    <a:pt x="769368" y="139803"/>
                    <a:pt x="769127" y="139561"/>
                  </a:cubicBezTo>
                  <a:cubicBezTo>
                    <a:pt x="595357" y="-33801"/>
                    <a:pt x="314060" y="-33801"/>
                    <a:pt x="140291" y="139561"/>
                  </a:cubicBezTo>
                </a:path>
              </a:pathLst>
            </a:custGeom>
            <a:solidFill>
              <a:schemeClr val="bg2"/>
            </a:solidFill>
            <a:ln w="9525" cap="flat">
              <a:noFill/>
              <a:prstDash val="solid"/>
              <a:miter/>
            </a:ln>
          </p:spPr>
          <p:txBody>
            <a:bodyPr rtlCol="0" anchor="ctr"/>
            <a:lstStyle/>
            <a:p>
              <a:pPr algn="ctr"/>
              <a:r>
                <a:rPr lang="nb-NO" sz="1100">
                  <a:solidFill>
                    <a:schemeClr val="bg1"/>
                  </a:solidFill>
                </a:rPr>
                <a:t>Tekst</a:t>
              </a:r>
            </a:p>
          </p:txBody>
        </p:sp>
        <p:sp>
          <p:nvSpPr>
            <p:cNvPr id="173" name="Frihåndsform: figur 172">
              <a:extLst>
                <a:ext uri="{FF2B5EF4-FFF2-40B4-BE49-F238E27FC236}">
                  <a16:creationId xmlns:a16="http://schemas.microsoft.com/office/drawing/2014/main" id="{D954E1B0-9AE9-473F-B0C2-ADF4D4BEAF6D}"/>
                </a:ext>
              </a:extLst>
            </p:cNvPr>
            <p:cNvSpPr/>
            <p:nvPr/>
          </p:nvSpPr>
          <p:spPr>
            <a:xfrm>
              <a:off x="3904054" y="3319054"/>
              <a:ext cx="903061" cy="903061"/>
            </a:xfrm>
            <a:custGeom>
              <a:avLst/>
              <a:gdLst>
                <a:gd name="connsiteX0" fmla="*/ 454710 w 903060"/>
                <a:gd name="connsiteY0" fmla="*/ 899881 h 903060"/>
                <a:gd name="connsiteX1" fmla="*/ 899881 w 903060"/>
                <a:gd name="connsiteY1" fmla="*/ 454710 h 903060"/>
                <a:gd name="connsiteX2" fmla="*/ 454710 w 903060"/>
                <a:gd name="connsiteY2" fmla="*/ 9539 h 903060"/>
                <a:gd name="connsiteX3" fmla="*/ 9539 w 903060"/>
                <a:gd name="connsiteY3" fmla="*/ 454710 h 903060"/>
                <a:gd name="connsiteX4" fmla="*/ 454710 w 903060"/>
                <a:gd name="connsiteY4" fmla="*/ 899881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60" h="903060">
                  <a:moveTo>
                    <a:pt x="454710" y="899881"/>
                  </a:moveTo>
                  <a:cubicBezTo>
                    <a:pt x="700571" y="899881"/>
                    <a:pt x="899881" y="700572"/>
                    <a:pt x="899881" y="454710"/>
                  </a:cubicBezTo>
                  <a:cubicBezTo>
                    <a:pt x="899881" y="208849"/>
                    <a:pt x="700571" y="9539"/>
                    <a:pt x="454710" y="9539"/>
                  </a:cubicBezTo>
                  <a:cubicBezTo>
                    <a:pt x="208849" y="9539"/>
                    <a:pt x="9539" y="208849"/>
                    <a:pt x="9539" y="454710"/>
                  </a:cubicBezTo>
                  <a:cubicBezTo>
                    <a:pt x="9539" y="700572"/>
                    <a:pt x="208849" y="899881"/>
                    <a:pt x="454710" y="899881"/>
                  </a:cubicBezTo>
                </a:path>
              </a:pathLst>
            </a:custGeom>
            <a:solidFill>
              <a:schemeClr val="bg2"/>
            </a:solidFill>
            <a:ln w="9525" cap="flat">
              <a:noFill/>
              <a:prstDash val="solid"/>
              <a:miter/>
            </a:ln>
          </p:spPr>
          <p:txBody>
            <a:bodyPr rtlCol="0" anchor="ctr"/>
            <a:lstStyle/>
            <a:p>
              <a:pPr algn="ctr"/>
              <a:r>
                <a:rPr lang="nb-NO" sz="1100">
                  <a:solidFill>
                    <a:schemeClr val="bg1"/>
                  </a:solidFill>
                </a:rPr>
                <a:t>Tekst</a:t>
              </a:r>
            </a:p>
          </p:txBody>
        </p:sp>
        <p:sp>
          <p:nvSpPr>
            <p:cNvPr id="174" name="Frihåndsform: figur 173">
              <a:extLst>
                <a:ext uri="{FF2B5EF4-FFF2-40B4-BE49-F238E27FC236}">
                  <a16:creationId xmlns:a16="http://schemas.microsoft.com/office/drawing/2014/main" id="{E37F7EEE-C34E-4956-A5BE-2E370640362D}"/>
                </a:ext>
              </a:extLst>
            </p:cNvPr>
            <p:cNvSpPr/>
            <p:nvPr/>
          </p:nvSpPr>
          <p:spPr>
            <a:xfrm>
              <a:off x="2538398" y="1891456"/>
              <a:ext cx="903061" cy="903061"/>
            </a:xfrm>
            <a:custGeom>
              <a:avLst/>
              <a:gdLst>
                <a:gd name="connsiteX0" fmla="*/ 9539 w 903060"/>
                <a:gd name="connsiteY0" fmla="*/ 454710 h 903060"/>
                <a:gd name="connsiteX1" fmla="*/ 454710 w 903060"/>
                <a:gd name="connsiteY1" fmla="*/ 899881 h 903060"/>
                <a:gd name="connsiteX2" fmla="*/ 899881 w 903060"/>
                <a:gd name="connsiteY2" fmla="*/ 454710 h 903060"/>
                <a:gd name="connsiteX3" fmla="*/ 454710 w 903060"/>
                <a:gd name="connsiteY3" fmla="*/ 9539 h 903060"/>
                <a:gd name="connsiteX4" fmla="*/ 9539 w 903060"/>
                <a:gd name="connsiteY4" fmla="*/ 454710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60" h="903060">
                  <a:moveTo>
                    <a:pt x="9539" y="454710"/>
                  </a:moveTo>
                  <a:cubicBezTo>
                    <a:pt x="9539" y="700571"/>
                    <a:pt x="208849" y="899881"/>
                    <a:pt x="454710" y="899881"/>
                  </a:cubicBezTo>
                  <a:cubicBezTo>
                    <a:pt x="700572" y="899881"/>
                    <a:pt x="899881" y="700571"/>
                    <a:pt x="899881" y="454710"/>
                  </a:cubicBezTo>
                  <a:cubicBezTo>
                    <a:pt x="899881" y="208849"/>
                    <a:pt x="700572" y="9539"/>
                    <a:pt x="454710" y="9539"/>
                  </a:cubicBezTo>
                  <a:cubicBezTo>
                    <a:pt x="208849" y="9539"/>
                    <a:pt x="9539" y="208849"/>
                    <a:pt x="9539" y="454710"/>
                  </a:cubicBezTo>
                </a:path>
              </a:pathLst>
            </a:custGeom>
            <a:solidFill>
              <a:schemeClr val="accent1"/>
            </a:solidFill>
            <a:ln w="9525" cap="flat">
              <a:noFill/>
              <a:prstDash val="solid"/>
              <a:miter/>
            </a:ln>
          </p:spPr>
          <p:txBody>
            <a:bodyPr rtlCol="0" anchor="ctr"/>
            <a:lstStyle/>
            <a:p>
              <a:pPr algn="ctr"/>
              <a:r>
                <a:rPr lang="nb-NO" sz="1100"/>
                <a:t>Tekst</a:t>
              </a:r>
            </a:p>
          </p:txBody>
        </p:sp>
        <p:sp>
          <p:nvSpPr>
            <p:cNvPr id="175" name="Frihåndsform: figur 174">
              <a:extLst>
                <a:ext uri="{FF2B5EF4-FFF2-40B4-BE49-F238E27FC236}">
                  <a16:creationId xmlns:a16="http://schemas.microsoft.com/office/drawing/2014/main" id="{D8A23FE8-721F-4758-A1AC-51A28AE390B5}"/>
                </a:ext>
              </a:extLst>
            </p:cNvPr>
            <p:cNvSpPr/>
            <p:nvPr/>
          </p:nvSpPr>
          <p:spPr>
            <a:xfrm>
              <a:off x="2964617" y="917508"/>
              <a:ext cx="903061" cy="903061"/>
            </a:xfrm>
            <a:custGeom>
              <a:avLst/>
              <a:gdLst>
                <a:gd name="connsiteX0" fmla="*/ 140292 w 903060"/>
                <a:gd name="connsiteY0" fmla="*/ 139825 h 903060"/>
                <a:gd name="connsiteX1" fmla="*/ 139562 w 903060"/>
                <a:gd name="connsiteY1" fmla="*/ 769390 h 903060"/>
                <a:gd name="connsiteX2" fmla="*/ 769128 w 903060"/>
                <a:gd name="connsiteY2" fmla="*/ 770122 h 903060"/>
                <a:gd name="connsiteX3" fmla="*/ 769858 w 903060"/>
                <a:gd name="connsiteY3" fmla="*/ 140555 h 903060"/>
                <a:gd name="connsiteX4" fmla="*/ 769128 w 903060"/>
                <a:gd name="connsiteY4" fmla="*/ 139825 h 903060"/>
                <a:gd name="connsiteX5" fmla="*/ 140460 w 903060"/>
                <a:gd name="connsiteY5" fmla="*/ 139657 h 903060"/>
                <a:gd name="connsiteX6" fmla="*/ 140292 w 903060"/>
                <a:gd name="connsiteY6" fmla="*/ 139825 h 9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060" h="903060">
                  <a:moveTo>
                    <a:pt x="140292" y="139825"/>
                  </a:moveTo>
                  <a:cubicBezTo>
                    <a:pt x="-33759" y="313473"/>
                    <a:pt x="-34086" y="595339"/>
                    <a:pt x="139562" y="769390"/>
                  </a:cubicBezTo>
                  <a:cubicBezTo>
                    <a:pt x="313209" y="943447"/>
                    <a:pt x="595076" y="943765"/>
                    <a:pt x="769128" y="770122"/>
                  </a:cubicBezTo>
                  <a:cubicBezTo>
                    <a:pt x="943177" y="596473"/>
                    <a:pt x="943507" y="314606"/>
                    <a:pt x="769858" y="140555"/>
                  </a:cubicBezTo>
                  <a:cubicBezTo>
                    <a:pt x="769615" y="140312"/>
                    <a:pt x="769372" y="140068"/>
                    <a:pt x="769128" y="139825"/>
                  </a:cubicBezTo>
                  <a:cubicBezTo>
                    <a:pt x="595572" y="-33824"/>
                    <a:pt x="314108" y="-33899"/>
                    <a:pt x="140460" y="139657"/>
                  </a:cubicBezTo>
                  <a:cubicBezTo>
                    <a:pt x="140404" y="139713"/>
                    <a:pt x="140348" y="139769"/>
                    <a:pt x="140292" y="139825"/>
                  </a:cubicBezTo>
                </a:path>
              </a:pathLst>
            </a:custGeom>
            <a:solidFill>
              <a:schemeClr val="bg2"/>
            </a:solidFill>
            <a:ln w="9525" cap="flat">
              <a:noFill/>
              <a:prstDash val="solid"/>
              <a:miter/>
            </a:ln>
          </p:spPr>
          <p:txBody>
            <a:bodyPr rtlCol="0" anchor="ctr"/>
            <a:lstStyle/>
            <a:p>
              <a:pPr algn="ctr"/>
              <a:r>
                <a:rPr lang="nb-NO" sz="1100">
                  <a:solidFill>
                    <a:schemeClr val="bg1"/>
                  </a:solidFill>
                </a:rPr>
                <a:t>Tekst</a:t>
              </a:r>
            </a:p>
          </p:txBody>
        </p:sp>
        <p:sp>
          <p:nvSpPr>
            <p:cNvPr id="176" name="Frihåndsform: figur 175">
              <a:extLst>
                <a:ext uri="{FF2B5EF4-FFF2-40B4-BE49-F238E27FC236}">
                  <a16:creationId xmlns:a16="http://schemas.microsoft.com/office/drawing/2014/main" id="{F2D44E03-D159-46B6-A7AA-C3DB39372C04}"/>
                </a:ext>
              </a:extLst>
            </p:cNvPr>
            <p:cNvSpPr/>
            <p:nvPr/>
          </p:nvSpPr>
          <p:spPr>
            <a:xfrm>
              <a:off x="2897205" y="2866602"/>
              <a:ext cx="903061" cy="903061"/>
            </a:xfrm>
            <a:custGeom>
              <a:avLst/>
              <a:gdLst>
                <a:gd name="connsiteX0" fmla="*/ 769128 w 903060"/>
                <a:gd name="connsiteY0" fmla="*/ 139561 h 903060"/>
                <a:gd name="connsiteX1" fmla="*/ 769858 w 903060"/>
                <a:gd name="connsiteY1" fmla="*/ 769121 h 903060"/>
                <a:gd name="connsiteX2" fmla="*/ 140292 w 903060"/>
                <a:gd name="connsiteY2" fmla="*/ 769859 h 903060"/>
                <a:gd name="connsiteX3" fmla="*/ 139562 w 903060"/>
                <a:gd name="connsiteY3" fmla="*/ 140286 h 903060"/>
                <a:gd name="connsiteX4" fmla="*/ 140292 w 903060"/>
                <a:gd name="connsiteY4" fmla="*/ 139561 h 903060"/>
                <a:gd name="connsiteX5" fmla="*/ 769128 w 903060"/>
                <a:gd name="connsiteY5" fmla="*/ 139561 h 9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0" h="903060">
                  <a:moveTo>
                    <a:pt x="769128" y="139561"/>
                  </a:moveTo>
                  <a:cubicBezTo>
                    <a:pt x="943177" y="313203"/>
                    <a:pt x="943507" y="595072"/>
                    <a:pt x="769858" y="769121"/>
                  </a:cubicBezTo>
                  <a:cubicBezTo>
                    <a:pt x="596211" y="943183"/>
                    <a:pt x="314344" y="943501"/>
                    <a:pt x="140292" y="769859"/>
                  </a:cubicBezTo>
                  <a:cubicBezTo>
                    <a:pt x="-33759" y="596204"/>
                    <a:pt x="-34086" y="314348"/>
                    <a:pt x="139562" y="140286"/>
                  </a:cubicBezTo>
                  <a:cubicBezTo>
                    <a:pt x="139805" y="140044"/>
                    <a:pt x="140048" y="139803"/>
                    <a:pt x="140292" y="139561"/>
                  </a:cubicBezTo>
                  <a:cubicBezTo>
                    <a:pt x="314059" y="-33801"/>
                    <a:pt x="595361" y="-33801"/>
                    <a:pt x="769128" y="139561"/>
                  </a:cubicBezTo>
                </a:path>
              </a:pathLst>
            </a:custGeom>
            <a:solidFill>
              <a:schemeClr val="accent1"/>
            </a:solidFill>
            <a:ln w="9525" cap="flat">
              <a:noFill/>
              <a:prstDash val="solid"/>
              <a:miter/>
            </a:ln>
          </p:spPr>
          <p:txBody>
            <a:bodyPr rtlCol="0" anchor="ctr"/>
            <a:lstStyle/>
            <a:p>
              <a:pPr algn="ctr"/>
              <a:r>
                <a:rPr lang="nb-NO" sz="1100"/>
                <a:t>Tekst</a:t>
              </a:r>
            </a:p>
          </p:txBody>
        </p:sp>
        <p:sp>
          <p:nvSpPr>
            <p:cNvPr id="177" name="Frihåndsform: figur 176">
              <a:extLst>
                <a:ext uri="{FF2B5EF4-FFF2-40B4-BE49-F238E27FC236}">
                  <a16:creationId xmlns:a16="http://schemas.microsoft.com/office/drawing/2014/main" id="{85ABC539-6182-4CB6-9D61-5D12981AACEF}"/>
                </a:ext>
              </a:extLst>
            </p:cNvPr>
            <p:cNvSpPr/>
            <p:nvPr/>
          </p:nvSpPr>
          <p:spPr>
            <a:xfrm>
              <a:off x="4853096" y="928774"/>
              <a:ext cx="903061" cy="903061"/>
            </a:xfrm>
            <a:custGeom>
              <a:avLst/>
              <a:gdLst>
                <a:gd name="connsiteX0" fmla="*/ 769190 w 903060"/>
                <a:gd name="connsiteY0" fmla="*/ 139625 h 903060"/>
                <a:gd name="connsiteX1" fmla="*/ 769788 w 903060"/>
                <a:gd name="connsiteY1" fmla="*/ 769192 h 903060"/>
                <a:gd name="connsiteX2" fmla="*/ 140227 w 903060"/>
                <a:gd name="connsiteY2" fmla="*/ 769795 h 903060"/>
                <a:gd name="connsiteX3" fmla="*/ 139630 w 903060"/>
                <a:gd name="connsiteY3" fmla="*/ 140229 h 903060"/>
                <a:gd name="connsiteX4" fmla="*/ 140227 w 903060"/>
                <a:gd name="connsiteY4" fmla="*/ 139625 h 903060"/>
                <a:gd name="connsiteX5" fmla="*/ 769190 w 903060"/>
                <a:gd name="connsiteY5" fmla="*/ 139625 h 9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0" h="903060">
                  <a:moveTo>
                    <a:pt x="769190" y="139625"/>
                  </a:moveTo>
                  <a:cubicBezTo>
                    <a:pt x="943201" y="313308"/>
                    <a:pt x="943481" y="595174"/>
                    <a:pt x="769788" y="769192"/>
                  </a:cubicBezTo>
                  <a:cubicBezTo>
                    <a:pt x="596108" y="943209"/>
                    <a:pt x="314238" y="943476"/>
                    <a:pt x="140227" y="769795"/>
                  </a:cubicBezTo>
                  <a:cubicBezTo>
                    <a:pt x="-33784" y="596112"/>
                    <a:pt x="-34063" y="314245"/>
                    <a:pt x="139630" y="140229"/>
                  </a:cubicBezTo>
                  <a:cubicBezTo>
                    <a:pt x="139820" y="140027"/>
                    <a:pt x="140024" y="139826"/>
                    <a:pt x="140227" y="139625"/>
                  </a:cubicBezTo>
                  <a:cubicBezTo>
                    <a:pt x="314009" y="-33822"/>
                    <a:pt x="595408" y="-33822"/>
                    <a:pt x="769190" y="139625"/>
                  </a:cubicBezTo>
                </a:path>
              </a:pathLst>
            </a:custGeom>
            <a:solidFill>
              <a:schemeClr val="bg2"/>
            </a:solidFill>
            <a:ln w="9525" cap="flat">
              <a:noFill/>
              <a:prstDash val="solid"/>
              <a:miter/>
            </a:ln>
          </p:spPr>
          <p:txBody>
            <a:bodyPr rtlCol="0" anchor="ctr"/>
            <a:lstStyle/>
            <a:p>
              <a:pPr algn="ctr"/>
              <a:r>
                <a:rPr lang="nb-NO" sz="1100">
                  <a:solidFill>
                    <a:schemeClr val="bg1"/>
                  </a:solidFill>
                </a:rPr>
                <a:t>Tekst</a:t>
              </a:r>
            </a:p>
          </p:txBody>
        </p:sp>
      </p:grpSp>
      <p:pic>
        <p:nvPicPr>
          <p:cNvPr id="419" name="i19" hidden="1">
            <a:extLst>
              <a:ext uri="{FF2B5EF4-FFF2-40B4-BE49-F238E27FC236}">
                <a16:creationId xmlns:a16="http://schemas.microsoft.com/office/drawing/2014/main" id="{B30069BE-F8AE-4A59-AA78-547BEECA7632}"/>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4216958" y="2210786"/>
            <a:ext cx="714375" cy="723900"/>
          </a:xfrm>
          <a:prstGeom prst="rect">
            <a:avLst/>
          </a:prstGeom>
        </p:spPr>
      </p:pic>
      <p:grpSp>
        <p:nvGrpSpPr>
          <p:cNvPr id="411" name="i18" hidden="1">
            <a:extLst>
              <a:ext uri="{FF2B5EF4-FFF2-40B4-BE49-F238E27FC236}">
                <a16:creationId xmlns:a16="http://schemas.microsoft.com/office/drawing/2014/main" id="{C1DED7C3-A3EB-4ECE-9F37-9973A5996961}"/>
              </a:ext>
            </a:extLst>
          </p:cNvPr>
          <p:cNvGrpSpPr/>
          <p:nvPr/>
        </p:nvGrpSpPr>
        <p:grpSpPr>
          <a:xfrm>
            <a:off x="4214812" y="2215356"/>
            <a:ext cx="717613" cy="717613"/>
            <a:chOff x="4214812" y="2215356"/>
            <a:chExt cx="717613" cy="717613"/>
          </a:xfrm>
          <a:solidFill>
            <a:schemeClr val="accent1"/>
          </a:solidFill>
        </p:grpSpPr>
        <p:sp>
          <p:nvSpPr>
            <p:cNvPr id="412" name="Freeform: Shape 411">
              <a:extLst>
                <a:ext uri="{FF2B5EF4-FFF2-40B4-BE49-F238E27FC236}">
                  <a16:creationId xmlns:a16="http://schemas.microsoft.com/office/drawing/2014/main" id="{45C76DE8-99EF-4315-BB3B-06620967CB49}"/>
                </a:ext>
              </a:extLst>
            </p:cNvPr>
            <p:cNvSpPr/>
            <p:nvPr/>
          </p:nvSpPr>
          <p:spPr>
            <a:xfrm>
              <a:off x="4214812" y="2215356"/>
              <a:ext cx="717613" cy="717613"/>
            </a:xfrm>
            <a:custGeom>
              <a:avLst/>
              <a:gdLst>
                <a:gd name="connsiteX0" fmla="*/ 358807 w 717613"/>
                <a:gd name="connsiteY0" fmla="*/ 717614 h 717613"/>
                <a:gd name="connsiteX1" fmla="*/ 717614 w 717613"/>
                <a:gd name="connsiteY1" fmla="*/ 358807 h 717613"/>
                <a:gd name="connsiteX2" fmla="*/ 358807 w 717613"/>
                <a:gd name="connsiteY2" fmla="*/ 0 h 717613"/>
                <a:gd name="connsiteX3" fmla="*/ 0 w 717613"/>
                <a:gd name="connsiteY3" fmla="*/ 358807 h 717613"/>
                <a:gd name="connsiteX4" fmla="*/ 358616 w 717613"/>
                <a:gd name="connsiteY4" fmla="*/ 717614 h 717613"/>
                <a:gd name="connsiteX5" fmla="*/ 358807 w 717613"/>
                <a:gd name="connsiteY5" fmla="*/ 717614 h 7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613" h="717613">
                  <a:moveTo>
                    <a:pt x="358807" y="717614"/>
                  </a:moveTo>
                  <a:cubicBezTo>
                    <a:pt x="556971" y="717614"/>
                    <a:pt x="717614" y="556971"/>
                    <a:pt x="717614" y="358807"/>
                  </a:cubicBezTo>
                  <a:cubicBezTo>
                    <a:pt x="717614" y="160643"/>
                    <a:pt x="556971" y="0"/>
                    <a:pt x="358807" y="0"/>
                  </a:cubicBezTo>
                  <a:cubicBezTo>
                    <a:pt x="160643" y="0"/>
                    <a:pt x="0" y="160643"/>
                    <a:pt x="0" y="358807"/>
                  </a:cubicBezTo>
                  <a:cubicBezTo>
                    <a:pt x="-53" y="556917"/>
                    <a:pt x="160506" y="717561"/>
                    <a:pt x="358616" y="717614"/>
                  </a:cubicBezTo>
                  <a:cubicBezTo>
                    <a:pt x="358680" y="717614"/>
                    <a:pt x="358743" y="717614"/>
                    <a:pt x="358807" y="717614"/>
                  </a:cubicBezTo>
                </a:path>
              </a:pathLst>
            </a:custGeom>
            <a:solidFill>
              <a:schemeClr val="bg2"/>
            </a:solidFill>
            <a:ln w="9525" cap="flat">
              <a:noFill/>
              <a:prstDash val="solid"/>
              <a:miter/>
            </a:ln>
          </p:spPr>
          <p:txBody>
            <a:bodyPr rtlCol="0" anchor="ctr"/>
            <a:lstStyle/>
            <a:p>
              <a:endParaRPr lang="nb-NO"/>
            </a:p>
          </p:txBody>
        </p:sp>
        <p:sp>
          <p:nvSpPr>
            <p:cNvPr id="413" name="Freeform: Shape 412">
              <a:extLst>
                <a:ext uri="{FF2B5EF4-FFF2-40B4-BE49-F238E27FC236}">
                  <a16:creationId xmlns:a16="http://schemas.microsoft.com/office/drawing/2014/main" id="{F63CB02C-F08C-44B9-B415-12334D63CF3D}"/>
                </a:ext>
              </a:extLst>
            </p:cNvPr>
            <p:cNvSpPr/>
            <p:nvPr/>
          </p:nvSpPr>
          <p:spPr>
            <a:xfrm>
              <a:off x="4441114" y="2444201"/>
              <a:ext cx="264179" cy="260169"/>
            </a:xfrm>
            <a:custGeom>
              <a:avLst/>
              <a:gdLst>
                <a:gd name="connsiteX0" fmla="*/ 251758 w 264179"/>
                <a:gd name="connsiteY0" fmla="*/ 4518 h 260169"/>
                <a:gd name="connsiteX1" fmla="*/ 213658 w 264179"/>
                <a:gd name="connsiteY1" fmla="*/ 12043 h 260169"/>
                <a:gd name="connsiteX2" fmla="*/ 94310 w 264179"/>
                <a:gd name="connsiteY2" fmla="*/ 188827 h 260169"/>
                <a:gd name="connsiteX3" fmla="*/ 48399 w 264179"/>
                <a:gd name="connsiteY3" fmla="*/ 142631 h 260169"/>
                <a:gd name="connsiteX4" fmla="*/ 9110 w 264179"/>
                <a:gd name="connsiteY4" fmla="*/ 140747 h 260169"/>
                <a:gd name="connsiteX5" fmla="*/ 7227 w 264179"/>
                <a:gd name="connsiteY5" fmla="*/ 180035 h 260169"/>
                <a:gd name="connsiteX6" fmla="*/ 9061 w 264179"/>
                <a:gd name="connsiteY6" fmla="*/ 181874 h 260169"/>
                <a:gd name="connsiteX7" fmla="*/ 78498 w 264179"/>
                <a:gd name="connsiteY7" fmla="*/ 252073 h 260169"/>
                <a:gd name="connsiteX8" fmla="*/ 98215 w 264179"/>
                <a:gd name="connsiteY8" fmla="*/ 260169 h 260169"/>
                <a:gd name="connsiteX9" fmla="*/ 100882 w 264179"/>
                <a:gd name="connsiteY9" fmla="*/ 260169 h 260169"/>
                <a:gd name="connsiteX10" fmla="*/ 121265 w 264179"/>
                <a:gd name="connsiteY10" fmla="*/ 247977 h 260169"/>
                <a:gd name="connsiteX11" fmla="*/ 259473 w 264179"/>
                <a:gd name="connsiteY11" fmla="*/ 43094 h 260169"/>
                <a:gd name="connsiteX12" fmla="*/ 251853 w 264179"/>
                <a:gd name="connsiteY12" fmla="*/ 4518 h 2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4179" h="260169">
                  <a:moveTo>
                    <a:pt x="251758" y="4518"/>
                  </a:moveTo>
                  <a:cubicBezTo>
                    <a:pt x="239119" y="-3723"/>
                    <a:pt x="222214" y="-385"/>
                    <a:pt x="213658" y="12043"/>
                  </a:cubicBezTo>
                  <a:lnTo>
                    <a:pt x="94310" y="188827"/>
                  </a:lnTo>
                  <a:lnTo>
                    <a:pt x="48399" y="142631"/>
                  </a:lnTo>
                  <a:cubicBezTo>
                    <a:pt x="38070" y="131261"/>
                    <a:pt x="20480" y="130418"/>
                    <a:pt x="9110" y="140747"/>
                  </a:cubicBezTo>
                  <a:cubicBezTo>
                    <a:pt x="-2259" y="151076"/>
                    <a:pt x="-3102" y="168666"/>
                    <a:pt x="7227" y="180035"/>
                  </a:cubicBezTo>
                  <a:cubicBezTo>
                    <a:pt x="7809" y="180676"/>
                    <a:pt x="8422" y="181290"/>
                    <a:pt x="9061" y="181874"/>
                  </a:cubicBezTo>
                  <a:lnTo>
                    <a:pt x="78498" y="252073"/>
                  </a:lnTo>
                  <a:cubicBezTo>
                    <a:pt x="83781" y="257213"/>
                    <a:pt x="90844" y="260114"/>
                    <a:pt x="98215" y="260169"/>
                  </a:cubicBezTo>
                  <a:lnTo>
                    <a:pt x="100882" y="260169"/>
                  </a:lnTo>
                  <a:cubicBezTo>
                    <a:pt x="109157" y="259357"/>
                    <a:pt x="116635" y="254884"/>
                    <a:pt x="121265" y="247977"/>
                  </a:cubicBezTo>
                  <a:lnTo>
                    <a:pt x="259473" y="43094"/>
                  </a:lnTo>
                  <a:cubicBezTo>
                    <a:pt x="268016" y="30336"/>
                    <a:pt x="264606" y="13070"/>
                    <a:pt x="251853" y="4518"/>
                  </a:cubicBezTo>
                </a:path>
              </a:pathLst>
            </a:custGeom>
            <a:solidFill>
              <a:srgbClr val="FFFFFF"/>
            </a:solidFill>
            <a:ln w="9525" cap="flat">
              <a:noFill/>
              <a:prstDash val="solid"/>
              <a:miter/>
            </a:ln>
          </p:spPr>
          <p:txBody>
            <a:bodyPr rtlCol="0" anchor="ctr"/>
            <a:lstStyle/>
            <a:p>
              <a:endParaRPr lang="nb-NO"/>
            </a:p>
          </p:txBody>
        </p:sp>
      </p:grpSp>
      <p:grpSp>
        <p:nvGrpSpPr>
          <p:cNvPr id="406" name="i17" hidden="1">
            <a:extLst>
              <a:ext uri="{FF2B5EF4-FFF2-40B4-BE49-F238E27FC236}">
                <a16:creationId xmlns:a16="http://schemas.microsoft.com/office/drawing/2014/main" id="{AEBE1479-BA19-4642-ABFA-755BC74D90F5}"/>
              </a:ext>
            </a:extLst>
          </p:cNvPr>
          <p:cNvGrpSpPr/>
          <p:nvPr/>
        </p:nvGrpSpPr>
        <p:grpSpPr>
          <a:xfrm>
            <a:off x="4214812" y="2215356"/>
            <a:ext cx="717613" cy="717613"/>
            <a:chOff x="4214812" y="2215356"/>
            <a:chExt cx="717613" cy="717613"/>
          </a:xfrm>
          <a:solidFill>
            <a:schemeClr val="accent1"/>
          </a:solidFill>
        </p:grpSpPr>
        <p:sp>
          <p:nvSpPr>
            <p:cNvPr id="407" name="Freeform: Shape 406">
              <a:extLst>
                <a:ext uri="{FF2B5EF4-FFF2-40B4-BE49-F238E27FC236}">
                  <a16:creationId xmlns:a16="http://schemas.microsoft.com/office/drawing/2014/main" id="{A4A646E1-6EB8-4E2A-9CBE-D94B6888E243}"/>
                </a:ext>
              </a:extLst>
            </p:cNvPr>
            <p:cNvSpPr/>
            <p:nvPr/>
          </p:nvSpPr>
          <p:spPr>
            <a:xfrm>
              <a:off x="4214812" y="2215356"/>
              <a:ext cx="717613" cy="717613"/>
            </a:xfrm>
            <a:custGeom>
              <a:avLst/>
              <a:gdLst>
                <a:gd name="connsiteX0" fmla="*/ 358807 w 717613"/>
                <a:gd name="connsiteY0" fmla="*/ 717614 h 717613"/>
                <a:gd name="connsiteX1" fmla="*/ 717614 w 717613"/>
                <a:gd name="connsiteY1" fmla="*/ 358807 h 717613"/>
                <a:gd name="connsiteX2" fmla="*/ 358807 w 717613"/>
                <a:gd name="connsiteY2" fmla="*/ 0 h 717613"/>
                <a:gd name="connsiteX3" fmla="*/ 0 w 717613"/>
                <a:gd name="connsiteY3" fmla="*/ 358807 h 717613"/>
                <a:gd name="connsiteX4" fmla="*/ 358616 w 717613"/>
                <a:gd name="connsiteY4" fmla="*/ 717614 h 717613"/>
                <a:gd name="connsiteX5" fmla="*/ 358807 w 717613"/>
                <a:gd name="connsiteY5" fmla="*/ 717614 h 7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613" h="717613">
                  <a:moveTo>
                    <a:pt x="358807" y="717614"/>
                  </a:moveTo>
                  <a:cubicBezTo>
                    <a:pt x="556971" y="717614"/>
                    <a:pt x="717614" y="556971"/>
                    <a:pt x="717614" y="358807"/>
                  </a:cubicBezTo>
                  <a:cubicBezTo>
                    <a:pt x="717614" y="160643"/>
                    <a:pt x="556971" y="0"/>
                    <a:pt x="358807" y="0"/>
                  </a:cubicBezTo>
                  <a:cubicBezTo>
                    <a:pt x="160643" y="0"/>
                    <a:pt x="0" y="160643"/>
                    <a:pt x="0" y="358807"/>
                  </a:cubicBezTo>
                  <a:cubicBezTo>
                    <a:pt x="-53" y="556917"/>
                    <a:pt x="160506" y="717561"/>
                    <a:pt x="358616" y="717614"/>
                  </a:cubicBezTo>
                  <a:cubicBezTo>
                    <a:pt x="358680" y="717614"/>
                    <a:pt x="358743" y="717614"/>
                    <a:pt x="358807" y="717614"/>
                  </a:cubicBezTo>
                </a:path>
              </a:pathLst>
            </a:custGeom>
            <a:solidFill>
              <a:schemeClr val="bg2"/>
            </a:solidFill>
            <a:ln w="9525" cap="flat">
              <a:noFill/>
              <a:prstDash val="solid"/>
              <a:miter/>
            </a:ln>
          </p:spPr>
          <p:txBody>
            <a:bodyPr rtlCol="0" anchor="ctr"/>
            <a:lstStyle/>
            <a:p>
              <a:endParaRPr lang="nb-NO"/>
            </a:p>
          </p:txBody>
        </p:sp>
        <p:sp>
          <p:nvSpPr>
            <p:cNvPr id="408" name="Freeform: Shape 407">
              <a:extLst>
                <a:ext uri="{FF2B5EF4-FFF2-40B4-BE49-F238E27FC236}">
                  <a16:creationId xmlns:a16="http://schemas.microsoft.com/office/drawing/2014/main" id="{2314B8FD-C293-4EA1-8B15-324753D5096A}"/>
                </a:ext>
              </a:extLst>
            </p:cNvPr>
            <p:cNvSpPr/>
            <p:nvPr/>
          </p:nvSpPr>
          <p:spPr>
            <a:xfrm>
              <a:off x="4394001" y="2369567"/>
              <a:ext cx="270688" cy="142874"/>
            </a:xfrm>
            <a:custGeom>
              <a:avLst/>
              <a:gdLst>
                <a:gd name="connsiteX0" fmla="*/ 267344 w 270688"/>
                <a:gd name="connsiteY0" fmla="*/ 17239 h 142874"/>
                <a:gd name="connsiteX1" fmla="*/ 53031 w 270688"/>
                <a:gd name="connsiteY1" fmla="*/ 41814 h 142874"/>
                <a:gd name="connsiteX2" fmla="*/ 31314 w 270688"/>
                <a:gd name="connsiteY2" fmla="*/ 10381 h 142874"/>
                <a:gd name="connsiteX3" fmla="*/ 25694 w 270688"/>
                <a:gd name="connsiteY3" fmla="*/ 8190 h 142874"/>
                <a:gd name="connsiteX4" fmla="*/ 21408 w 270688"/>
                <a:gd name="connsiteY4" fmla="*/ 12572 h 142874"/>
                <a:gd name="connsiteX5" fmla="*/ 8930 w 270688"/>
                <a:gd name="connsiteY5" fmla="*/ 85057 h 142874"/>
                <a:gd name="connsiteX6" fmla="*/ 72 w 270688"/>
                <a:gd name="connsiteY6" fmla="*/ 136207 h 142874"/>
                <a:gd name="connsiteX7" fmla="*/ 1787 w 270688"/>
                <a:gd name="connsiteY7" fmla="*/ 141064 h 142874"/>
                <a:gd name="connsiteX8" fmla="*/ 5882 w 270688"/>
                <a:gd name="connsiteY8" fmla="*/ 142874 h 142874"/>
                <a:gd name="connsiteX9" fmla="*/ 5882 w 270688"/>
                <a:gd name="connsiteY9" fmla="*/ 142874 h 142874"/>
                <a:gd name="connsiteX10" fmla="*/ 63794 w 270688"/>
                <a:gd name="connsiteY10" fmla="*/ 139255 h 142874"/>
                <a:gd name="connsiteX11" fmla="*/ 129041 w 270688"/>
                <a:gd name="connsiteY11" fmla="*/ 135159 h 142874"/>
                <a:gd name="connsiteX12" fmla="*/ 133898 w 270688"/>
                <a:gd name="connsiteY12" fmla="*/ 131539 h 142874"/>
                <a:gd name="connsiteX13" fmla="*/ 132470 w 270688"/>
                <a:gd name="connsiteY13" fmla="*/ 125729 h 142874"/>
                <a:gd name="connsiteX14" fmla="*/ 105228 w 270688"/>
                <a:gd name="connsiteY14" fmla="*/ 100869 h 142874"/>
                <a:gd name="connsiteX15" fmla="*/ 237912 w 270688"/>
                <a:gd name="connsiteY15" fmla="*/ 89629 h 142874"/>
                <a:gd name="connsiteX16" fmla="*/ 242198 w 270688"/>
                <a:gd name="connsiteY16" fmla="*/ 89629 h 142874"/>
                <a:gd name="connsiteX17" fmla="*/ 245150 w 270688"/>
                <a:gd name="connsiteY17" fmla="*/ 86581 h 142874"/>
                <a:gd name="connsiteX18" fmla="*/ 270296 w 270688"/>
                <a:gd name="connsiteY18" fmla="*/ 23907 h 142874"/>
                <a:gd name="connsiteX19" fmla="*/ 267358 w 270688"/>
                <a:gd name="connsiteY19" fmla="*/ 16959 h 142874"/>
                <a:gd name="connsiteX20" fmla="*/ 267344 w 270688"/>
                <a:gd name="connsiteY20" fmla="*/ 16954 h 14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0688" h="142874">
                  <a:moveTo>
                    <a:pt x="267344" y="17239"/>
                  </a:moveTo>
                  <a:cubicBezTo>
                    <a:pt x="196522" y="-12591"/>
                    <a:pt x="115263" y="-3273"/>
                    <a:pt x="53031" y="41814"/>
                  </a:cubicBezTo>
                  <a:lnTo>
                    <a:pt x="31314" y="10381"/>
                  </a:lnTo>
                  <a:cubicBezTo>
                    <a:pt x="30073" y="8560"/>
                    <a:pt x="27840" y="7689"/>
                    <a:pt x="25694" y="8190"/>
                  </a:cubicBezTo>
                  <a:cubicBezTo>
                    <a:pt x="23512" y="8652"/>
                    <a:pt x="21822" y="10380"/>
                    <a:pt x="21408" y="12572"/>
                  </a:cubicBezTo>
                  <a:lnTo>
                    <a:pt x="8930" y="85057"/>
                  </a:lnTo>
                  <a:lnTo>
                    <a:pt x="72" y="136207"/>
                  </a:lnTo>
                  <a:cubicBezTo>
                    <a:pt x="-228" y="138012"/>
                    <a:pt x="419" y="139847"/>
                    <a:pt x="1787" y="141064"/>
                  </a:cubicBezTo>
                  <a:cubicBezTo>
                    <a:pt x="2842" y="142209"/>
                    <a:pt x="4325" y="142864"/>
                    <a:pt x="5882" y="142874"/>
                  </a:cubicBezTo>
                  <a:lnTo>
                    <a:pt x="5882" y="142874"/>
                  </a:lnTo>
                  <a:lnTo>
                    <a:pt x="63794" y="139255"/>
                  </a:lnTo>
                  <a:lnTo>
                    <a:pt x="129041" y="135159"/>
                  </a:lnTo>
                  <a:cubicBezTo>
                    <a:pt x="131228" y="135003"/>
                    <a:pt x="133124" y="133590"/>
                    <a:pt x="133898" y="131539"/>
                  </a:cubicBezTo>
                  <a:cubicBezTo>
                    <a:pt x="134656" y="129492"/>
                    <a:pt x="134090" y="127191"/>
                    <a:pt x="132470" y="125729"/>
                  </a:cubicBezTo>
                  <a:lnTo>
                    <a:pt x="105228" y="100869"/>
                  </a:lnTo>
                  <a:cubicBezTo>
                    <a:pt x="144747" y="75036"/>
                    <a:pt x="194610" y="70813"/>
                    <a:pt x="237912" y="89629"/>
                  </a:cubicBezTo>
                  <a:cubicBezTo>
                    <a:pt x="239282" y="90206"/>
                    <a:pt x="240827" y="90206"/>
                    <a:pt x="242198" y="89629"/>
                  </a:cubicBezTo>
                  <a:cubicBezTo>
                    <a:pt x="243575" y="89085"/>
                    <a:pt x="244650" y="87975"/>
                    <a:pt x="245150" y="86581"/>
                  </a:cubicBezTo>
                  <a:lnTo>
                    <a:pt x="270296" y="23907"/>
                  </a:lnTo>
                  <a:cubicBezTo>
                    <a:pt x="271403" y="21177"/>
                    <a:pt x="270088" y="18066"/>
                    <a:pt x="267358" y="16959"/>
                  </a:cubicBezTo>
                  <a:cubicBezTo>
                    <a:pt x="267353" y="16957"/>
                    <a:pt x="267349" y="16955"/>
                    <a:pt x="267344" y="16954"/>
                  </a:cubicBezTo>
                </a:path>
              </a:pathLst>
            </a:custGeom>
            <a:solidFill>
              <a:srgbClr val="FFFFFF"/>
            </a:solidFill>
            <a:ln w="9525" cap="flat">
              <a:noFill/>
              <a:prstDash val="solid"/>
              <a:miter/>
            </a:ln>
          </p:spPr>
          <p:txBody>
            <a:bodyPr rtlCol="0" anchor="ctr"/>
            <a:lstStyle/>
            <a:p>
              <a:endParaRPr lang="nb-NO"/>
            </a:p>
          </p:txBody>
        </p:sp>
        <p:sp>
          <p:nvSpPr>
            <p:cNvPr id="409" name="Freeform: Shape 408">
              <a:extLst>
                <a:ext uri="{FF2B5EF4-FFF2-40B4-BE49-F238E27FC236}">
                  <a16:creationId xmlns:a16="http://schemas.microsoft.com/office/drawing/2014/main" id="{16F64690-E088-498B-8295-8A8B4FBE7ADD}"/>
                </a:ext>
              </a:extLst>
            </p:cNvPr>
            <p:cNvSpPr/>
            <p:nvPr/>
          </p:nvSpPr>
          <p:spPr>
            <a:xfrm>
              <a:off x="4353758" y="2589475"/>
              <a:ext cx="236420" cy="230303"/>
            </a:xfrm>
            <a:custGeom>
              <a:avLst/>
              <a:gdLst>
                <a:gd name="connsiteX0" fmla="*/ 25 w 236420"/>
                <a:gd name="connsiteY0" fmla="*/ 13644 h 230303"/>
                <a:gd name="connsiteX1" fmla="*/ 25075 w 236420"/>
                <a:gd name="connsiteY1" fmla="*/ 96226 h 230303"/>
                <a:gd name="connsiteX2" fmla="*/ 123278 w 236420"/>
                <a:gd name="connsiteY2" fmla="*/ 188904 h 230303"/>
                <a:gd name="connsiteX3" fmla="*/ 106038 w 236420"/>
                <a:gd name="connsiteY3" fmla="*/ 222432 h 230303"/>
                <a:gd name="connsiteX4" fmla="*/ 106705 w 236420"/>
                <a:gd name="connsiteY4" fmla="*/ 228433 h 230303"/>
                <a:gd name="connsiteX5" fmla="*/ 112610 w 236420"/>
                <a:gd name="connsiteY5" fmla="*/ 230052 h 230303"/>
                <a:gd name="connsiteX6" fmla="*/ 183095 w 236420"/>
                <a:gd name="connsiteY6" fmla="*/ 206906 h 230303"/>
                <a:gd name="connsiteX7" fmla="*/ 232530 w 236420"/>
                <a:gd name="connsiteY7" fmla="*/ 190142 h 230303"/>
                <a:gd name="connsiteX8" fmla="*/ 235959 w 236420"/>
                <a:gd name="connsiteY8" fmla="*/ 186809 h 230303"/>
                <a:gd name="connsiteX9" fmla="*/ 235959 w 236420"/>
                <a:gd name="connsiteY9" fmla="*/ 182427 h 230303"/>
                <a:gd name="connsiteX10" fmla="*/ 235959 w 236420"/>
                <a:gd name="connsiteY10" fmla="*/ 182427 h 230303"/>
                <a:gd name="connsiteX11" fmla="*/ 205288 w 236420"/>
                <a:gd name="connsiteY11" fmla="*/ 133564 h 230303"/>
                <a:gd name="connsiteX12" fmla="*/ 170617 w 236420"/>
                <a:gd name="connsiteY12" fmla="*/ 78319 h 230303"/>
                <a:gd name="connsiteX13" fmla="*/ 162994 w 236420"/>
                <a:gd name="connsiteY13" fmla="*/ 76611 h 230303"/>
                <a:gd name="connsiteX14" fmla="*/ 160616 w 236420"/>
                <a:gd name="connsiteY14" fmla="*/ 79843 h 230303"/>
                <a:gd name="connsiteX15" fmla="*/ 151091 w 236420"/>
                <a:gd name="connsiteY15" fmla="*/ 115371 h 230303"/>
                <a:gd name="connsiteX16" fmla="*/ 78606 w 236420"/>
                <a:gd name="connsiteY16" fmla="*/ 4976 h 230303"/>
                <a:gd name="connsiteX17" fmla="*/ 76606 w 236420"/>
                <a:gd name="connsiteY17" fmla="*/ 1262 h 230303"/>
                <a:gd name="connsiteX18" fmla="*/ 72510 w 236420"/>
                <a:gd name="connsiteY18" fmla="*/ 23 h 230303"/>
                <a:gd name="connsiteX19" fmla="*/ 4787 w 236420"/>
                <a:gd name="connsiteY19" fmla="*/ 7739 h 230303"/>
                <a:gd name="connsiteX20" fmla="*/ 25 w 236420"/>
                <a:gd name="connsiteY20" fmla="*/ 13644 h 23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420" h="230303">
                  <a:moveTo>
                    <a:pt x="25" y="13644"/>
                  </a:moveTo>
                  <a:cubicBezTo>
                    <a:pt x="2596" y="42603"/>
                    <a:pt x="11124" y="70719"/>
                    <a:pt x="25075" y="96226"/>
                  </a:cubicBezTo>
                  <a:cubicBezTo>
                    <a:pt x="47060" y="136822"/>
                    <a:pt x="81478" y="169303"/>
                    <a:pt x="123278" y="188904"/>
                  </a:cubicBezTo>
                  <a:lnTo>
                    <a:pt x="106038" y="222432"/>
                  </a:lnTo>
                  <a:cubicBezTo>
                    <a:pt x="104998" y="224378"/>
                    <a:pt x="105263" y="226763"/>
                    <a:pt x="106705" y="228433"/>
                  </a:cubicBezTo>
                  <a:cubicBezTo>
                    <a:pt x="108194" y="230070"/>
                    <a:pt x="110494" y="230702"/>
                    <a:pt x="112610" y="230052"/>
                  </a:cubicBezTo>
                  <a:lnTo>
                    <a:pt x="183095" y="206906"/>
                  </a:lnTo>
                  <a:lnTo>
                    <a:pt x="232530" y="190142"/>
                  </a:lnTo>
                  <a:cubicBezTo>
                    <a:pt x="234144" y="189648"/>
                    <a:pt x="235420" y="188407"/>
                    <a:pt x="235959" y="186809"/>
                  </a:cubicBezTo>
                  <a:cubicBezTo>
                    <a:pt x="236574" y="185413"/>
                    <a:pt x="236574" y="183822"/>
                    <a:pt x="235959" y="182427"/>
                  </a:cubicBezTo>
                  <a:lnTo>
                    <a:pt x="235959" y="182427"/>
                  </a:lnTo>
                  <a:lnTo>
                    <a:pt x="205288" y="133564"/>
                  </a:lnTo>
                  <a:lnTo>
                    <a:pt x="170617" y="78319"/>
                  </a:lnTo>
                  <a:cubicBezTo>
                    <a:pt x="168984" y="75742"/>
                    <a:pt x="165571" y="74977"/>
                    <a:pt x="162994" y="76611"/>
                  </a:cubicBezTo>
                  <a:cubicBezTo>
                    <a:pt x="161824" y="77352"/>
                    <a:pt x="160975" y="78505"/>
                    <a:pt x="160616" y="79843"/>
                  </a:cubicBezTo>
                  <a:lnTo>
                    <a:pt x="151091" y="115371"/>
                  </a:lnTo>
                  <a:cubicBezTo>
                    <a:pt x="109663" y="93365"/>
                    <a:pt x="82330" y="51738"/>
                    <a:pt x="78606" y="4976"/>
                  </a:cubicBezTo>
                  <a:cubicBezTo>
                    <a:pt x="78478" y="3516"/>
                    <a:pt x="77754" y="2172"/>
                    <a:pt x="76606" y="1262"/>
                  </a:cubicBezTo>
                  <a:cubicBezTo>
                    <a:pt x="75452" y="334"/>
                    <a:pt x="73984" y="-110"/>
                    <a:pt x="72510" y="23"/>
                  </a:cubicBezTo>
                  <a:lnTo>
                    <a:pt x="4787" y="7739"/>
                  </a:lnTo>
                  <a:cubicBezTo>
                    <a:pt x="1859" y="8087"/>
                    <a:pt x="-254" y="10709"/>
                    <a:pt x="25" y="13644"/>
                  </a:cubicBezTo>
                </a:path>
              </a:pathLst>
            </a:custGeom>
            <a:solidFill>
              <a:srgbClr val="FFFFFF"/>
            </a:solidFill>
            <a:ln w="9525" cap="flat">
              <a:noFill/>
              <a:prstDash val="solid"/>
              <a:miter/>
            </a:ln>
          </p:spPr>
          <p:txBody>
            <a:bodyPr rtlCol="0" anchor="ctr"/>
            <a:lstStyle/>
            <a:p>
              <a:endParaRPr lang="nb-NO"/>
            </a:p>
          </p:txBody>
        </p:sp>
        <p:sp>
          <p:nvSpPr>
            <p:cNvPr id="410" name="Freeform: Shape 409">
              <a:extLst>
                <a:ext uri="{FF2B5EF4-FFF2-40B4-BE49-F238E27FC236}">
                  <a16:creationId xmlns:a16="http://schemas.microsoft.com/office/drawing/2014/main" id="{6C3AC84C-B553-4B10-838B-2C0D06954180}"/>
                </a:ext>
              </a:extLst>
            </p:cNvPr>
            <p:cNvSpPr/>
            <p:nvPr/>
          </p:nvSpPr>
          <p:spPr>
            <a:xfrm>
              <a:off x="4644700" y="2472450"/>
              <a:ext cx="183920" cy="289778"/>
            </a:xfrm>
            <a:custGeom>
              <a:avLst/>
              <a:gdLst>
                <a:gd name="connsiteX0" fmla="*/ 49030 w 183920"/>
                <a:gd name="connsiteY0" fmla="*/ 289165 h 289778"/>
                <a:gd name="connsiteX1" fmla="*/ 140660 w 183920"/>
                <a:gd name="connsiteY1" fmla="*/ 95808 h 289778"/>
                <a:gd name="connsiteX2" fmla="*/ 178760 w 183920"/>
                <a:gd name="connsiteY2" fmla="*/ 93903 h 289778"/>
                <a:gd name="connsiteX3" fmla="*/ 183618 w 183920"/>
                <a:gd name="connsiteY3" fmla="*/ 90283 h 289778"/>
                <a:gd name="connsiteX4" fmla="*/ 182094 w 183920"/>
                <a:gd name="connsiteY4" fmla="*/ 84378 h 289778"/>
                <a:gd name="connsiteX5" fmla="*/ 126373 w 183920"/>
                <a:gd name="connsiteY5" fmla="*/ 35705 h 289778"/>
                <a:gd name="connsiteX6" fmla="*/ 87034 w 183920"/>
                <a:gd name="connsiteY6" fmla="*/ 1320 h 289778"/>
                <a:gd name="connsiteX7" fmla="*/ 82462 w 183920"/>
                <a:gd name="connsiteY7" fmla="*/ 82 h 289778"/>
                <a:gd name="connsiteX8" fmla="*/ 78748 w 183920"/>
                <a:gd name="connsiteY8" fmla="*/ 2558 h 289778"/>
                <a:gd name="connsiteX9" fmla="*/ 78748 w 183920"/>
                <a:gd name="connsiteY9" fmla="*/ 2558 h 289778"/>
                <a:gd name="connsiteX10" fmla="*/ 51316 w 183920"/>
                <a:gd name="connsiteY10" fmla="*/ 53231 h 289778"/>
                <a:gd name="connsiteX11" fmla="*/ 20550 w 183920"/>
                <a:gd name="connsiteY11" fmla="*/ 110381 h 289778"/>
                <a:gd name="connsiteX12" fmla="*/ 21121 w 183920"/>
                <a:gd name="connsiteY12" fmla="*/ 116287 h 289778"/>
                <a:gd name="connsiteX13" fmla="*/ 26836 w 183920"/>
                <a:gd name="connsiteY13" fmla="*/ 118096 h 289778"/>
                <a:gd name="connsiteX14" fmla="*/ 62555 w 183920"/>
                <a:gd name="connsiteY14" fmla="*/ 108571 h 289778"/>
                <a:gd name="connsiteX15" fmla="*/ 41791 w 183920"/>
                <a:gd name="connsiteY15" fmla="*/ 184771 h 289778"/>
                <a:gd name="connsiteX16" fmla="*/ 2357 w 183920"/>
                <a:gd name="connsiteY16" fmla="*/ 225729 h 289778"/>
                <a:gd name="connsiteX17" fmla="*/ 71 w 183920"/>
                <a:gd name="connsiteY17" fmla="*/ 229348 h 289778"/>
                <a:gd name="connsiteX18" fmla="*/ 1119 w 183920"/>
                <a:gd name="connsiteY18" fmla="*/ 233444 h 289778"/>
                <a:gd name="connsiteX19" fmla="*/ 41791 w 183920"/>
                <a:gd name="connsiteY19" fmla="*/ 287641 h 289778"/>
                <a:gd name="connsiteX20" fmla="*/ 49315 w 183920"/>
                <a:gd name="connsiteY20" fmla="*/ 288784 h 28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920" h="289778">
                  <a:moveTo>
                    <a:pt x="49030" y="289165"/>
                  </a:moveTo>
                  <a:cubicBezTo>
                    <a:pt x="111696" y="245518"/>
                    <a:pt x="146560" y="171948"/>
                    <a:pt x="140660" y="95808"/>
                  </a:cubicBezTo>
                  <a:lnTo>
                    <a:pt x="178760" y="93903"/>
                  </a:lnTo>
                  <a:cubicBezTo>
                    <a:pt x="180964" y="93796"/>
                    <a:pt x="182885" y="92364"/>
                    <a:pt x="183618" y="90283"/>
                  </a:cubicBezTo>
                  <a:cubicBezTo>
                    <a:pt x="184341" y="88187"/>
                    <a:pt x="183741" y="85862"/>
                    <a:pt x="182094" y="84378"/>
                  </a:cubicBezTo>
                  <a:lnTo>
                    <a:pt x="126373" y="35705"/>
                  </a:lnTo>
                  <a:lnTo>
                    <a:pt x="87034" y="1320"/>
                  </a:lnTo>
                  <a:cubicBezTo>
                    <a:pt x="85768" y="254"/>
                    <a:pt x="84094" y="-199"/>
                    <a:pt x="82462" y="82"/>
                  </a:cubicBezTo>
                  <a:cubicBezTo>
                    <a:pt x="80912" y="299"/>
                    <a:pt x="79545" y="1210"/>
                    <a:pt x="78748" y="2558"/>
                  </a:cubicBezTo>
                  <a:lnTo>
                    <a:pt x="78748" y="2558"/>
                  </a:lnTo>
                  <a:lnTo>
                    <a:pt x="51316" y="53231"/>
                  </a:lnTo>
                  <a:lnTo>
                    <a:pt x="20550" y="110381"/>
                  </a:lnTo>
                  <a:cubicBezTo>
                    <a:pt x="19472" y="112272"/>
                    <a:pt x="19700" y="114638"/>
                    <a:pt x="21121" y="116287"/>
                  </a:cubicBezTo>
                  <a:cubicBezTo>
                    <a:pt x="22490" y="117982"/>
                    <a:pt x="24741" y="118694"/>
                    <a:pt x="26836" y="118096"/>
                  </a:cubicBezTo>
                  <a:lnTo>
                    <a:pt x="62555" y="108571"/>
                  </a:lnTo>
                  <a:cubicBezTo>
                    <a:pt x="63369" y="135472"/>
                    <a:pt x="56139" y="162003"/>
                    <a:pt x="41791" y="184771"/>
                  </a:cubicBezTo>
                  <a:cubicBezTo>
                    <a:pt x="31647" y="201025"/>
                    <a:pt x="18214" y="214976"/>
                    <a:pt x="2357" y="225729"/>
                  </a:cubicBezTo>
                  <a:cubicBezTo>
                    <a:pt x="1183" y="226619"/>
                    <a:pt x="370" y="227905"/>
                    <a:pt x="71" y="229348"/>
                  </a:cubicBezTo>
                  <a:cubicBezTo>
                    <a:pt x="-171" y="230800"/>
                    <a:pt x="210" y="232287"/>
                    <a:pt x="1119" y="233444"/>
                  </a:cubicBezTo>
                  <a:lnTo>
                    <a:pt x="41791" y="287641"/>
                  </a:lnTo>
                  <a:cubicBezTo>
                    <a:pt x="43595" y="289964"/>
                    <a:pt x="46903" y="290467"/>
                    <a:pt x="49315" y="288784"/>
                  </a:cubicBezTo>
                </a:path>
              </a:pathLst>
            </a:custGeom>
            <a:solidFill>
              <a:srgbClr val="FFFFFF"/>
            </a:solidFill>
            <a:ln w="9525" cap="flat">
              <a:noFill/>
              <a:prstDash val="solid"/>
              <a:miter/>
            </a:ln>
          </p:spPr>
          <p:txBody>
            <a:bodyPr rtlCol="0" anchor="ctr"/>
            <a:lstStyle/>
            <a:p>
              <a:endParaRPr lang="nb-NO"/>
            </a:p>
          </p:txBody>
        </p:sp>
      </p:grpSp>
      <p:grpSp>
        <p:nvGrpSpPr>
          <p:cNvPr id="401" name="i16" hidden="1">
            <a:extLst>
              <a:ext uri="{FF2B5EF4-FFF2-40B4-BE49-F238E27FC236}">
                <a16:creationId xmlns:a16="http://schemas.microsoft.com/office/drawing/2014/main" id="{15BE9DA9-CFF9-4213-81B5-9763997CCC7B}"/>
              </a:ext>
            </a:extLst>
          </p:cNvPr>
          <p:cNvGrpSpPr/>
          <p:nvPr/>
        </p:nvGrpSpPr>
        <p:grpSpPr>
          <a:xfrm>
            <a:off x="4214813" y="2215494"/>
            <a:ext cx="717613" cy="717416"/>
            <a:chOff x="4214813" y="2215494"/>
            <a:chExt cx="717613" cy="717416"/>
          </a:xfrm>
          <a:solidFill>
            <a:srgbClr val="F4A518"/>
          </a:solidFill>
        </p:grpSpPr>
        <p:sp>
          <p:nvSpPr>
            <p:cNvPr id="402" name="Freeform: Shape 401">
              <a:extLst>
                <a:ext uri="{FF2B5EF4-FFF2-40B4-BE49-F238E27FC236}">
                  <a16:creationId xmlns:a16="http://schemas.microsoft.com/office/drawing/2014/main" id="{9F4F5A58-4855-4D80-A8A9-68D61512C121}"/>
                </a:ext>
              </a:extLst>
            </p:cNvPr>
            <p:cNvSpPr/>
            <p:nvPr/>
          </p:nvSpPr>
          <p:spPr>
            <a:xfrm>
              <a:off x="4214813" y="2215494"/>
              <a:ext cx="717613" cy="717416"/>
            </a:xfrm>
            <a:custGeom>
              <a:avLst/>
              <a:gdLst>
                <a:gd name="connsiteX0" fmla="*/ 717613 w 717613"/>
                <a:gd name="connsiteY0" fmla="*/ 358669 h 717416"/>
                <a:gd name="connsiteX1" fmla="*/ 358669 w 717613"/>
                <a:gd name="connsiteY1" fmla="*/ 0 h 717416"/>
                <a:gd name="connsiteX2" fmla="*/ 0 w 717613"/>
                <a:gd name="connsiteY2" fmla="*/ 358944 h 717416"/>
                <a:gd name="connsiteX3" fmla="*/ 60389 w 717613"/>
                <a:gd name="connsiteY3" fmla="*/ 558027 h 717416"/>
                <a:gd name="connsiteX4" fmla="*/ 119444 w 717613"/>
                <a:gd name="connsiteY4" fmla="*/ 504687 h 717416"/>
                <a:gd name="connsiteX5" fmla="*/ 126444 w 717613"/>
                <a:gd name="connsiteY5" fmla="*/ 504449 h 717416"/>
                <a:gd name="connsiteX6" fmla="*/ 126683 w 717613"/>
                <a:gd name="connsiteY6" fmla="*/ 504687 h 717416"/>
                <a:gd name="connsiteX7" fmla="*/ 136208 w 717613"/>
                <a:gd name="connsiteY7" fmla="*/ 516213 h 717416"/>
                <a:gd name="connsiteX8" fmla="*/ 166688 w 717613"/>
                <a:gd name="connsiteY8" fmla="*/ 488685 h 717416"/>
                <a:gd name="connsiteX9" fmla="*/ 170688 w 717613"/>
                <a:gd name="connsiteY9" fmla="*/ 460110 h 717416"/>
                <a:gd name="connsiteX10" fmla="*/ 218313 w 717613"/>
                <a:gd name="connsiteY10" fmla="*/ 191982 h 717416"/>
                <a:gd name="connsiteX11" fmla="*/ 505619 w 717613"/>
                <a:gd name="connsiteY11" fmla="*/ 204821 h 717416"/>
                <a:gd name="connsiteX12" fmla="*/ 513588 w 717613"/>
                <a:gd name="connsiteY12" fmla="*/ 214080 h 717416"/>
                <a:gd name="connsiteX13" fmla="*/ 492347 w 717613"/>
                <a:gd name="connsiteY13" fmla="*/ 521166 h 717416"/>
                <a:gd name="connsiteX14" fmla="*/ 230791 w 717613"/>
                <a:gd name="connsiteY14" fmla="*/ 532119 h 717416"/>
                <a:gd name="connsiteX15" fmla="*/ 202692 w 717613"/>
                <a:gd name="connsiteY15" fmla="*/ 532119 h 717416"/>
                <a:gd name="connsiteX16" fmla="*/ 186119 w 717613"/>
                <a:gd name="connsiteY16" fmla="*/ 546978 h 717416"/>
                <a:gd name="connsiteX17" fmla="*/ 186119 w 717613"/>
                <a:gd name="connsiteY17" fmla="*/ 546978 h 717416"/>
                <a:gd name="connsiteX18" fmla="*/ 176594 w 717613"/>
                <a:gd name="connsiteY18" fmla="*/ 565457 h 717416"/>
                <a:gd name="connsiteX19" fmla="*/ 181356 w 717613"/>
                <a:gd name="connsiteY19" fmla="*/ 571077 h 717416"/>
                <a:gd name="connsiteX20" fmla="*/ 180880 w 717613"/>
                <a:gd name="connsiteY20" fmla="*/ 578697 h 717416"/>
                <a:gd name="connsiteX21" fmla="*/ 124206 w 717613"/>
                <a:gd name="connsiteY21" fmla="*/ 629751 h 717416"/>
                <a:gd name="connsiteX22" fmla="*/ 629953 w 717613"/>
                <a:gd name="connsiteY22" fmla="*/ 593777 h 717416"/>
                <a:gd name="connsiteX23" fmla="*/ 717613 w 717613"/>
                <a:gd name="connsiteY23" fmla="*/ 358669 h 717416"/>
                <a:gd name="connsiteX24" fmla="*/ 234506 w 717613"/>
                <a:gd name="connsiteY24" fmla="*/ 464397 h 717416"/>
                <a:gd name="connsiteX25" fmla="*/ 446846 w 717613"/>
                <a:gd name="connsiteY25" fmla="*/ 486667 h 717416"/>
                <a:gd name="connsiteX26" fmla="*/ 453581 w 717613"/>
                <a:gd name="connsiteY26" fmla="*/ 480875 h 717416"/>
                <a:gd name="connsiteX27" fmla="*/ 469297 w 717613"/>
                <a:gd name="connsiteY27" fmla="*/ 252942 h 717416"/>
                <a:gd name="connsiteX28" fmla="*/ 256945 w 717613"/>
                <a:gd name="connsiteY28" fmla="*/ 230770 h 717416"/>
                <a:gd name="connsiteX29" fmla="*/ 250222 w 717613"/>
                <a:gd name="connsiteY29" fmla="*/ 236559 h 717416"/>
                <a:gd name="connsiteX30" fmla="*/ 234506 w 717613"/>
                <a:gd name="connsiteY30" fmla="*/ 464397 h 71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7613" h="717416">
                  <a:moveTo>
                    <a:pt x="717613" y="358669"/>
                  </a:moveTo>
                  <a:cubicBezTo>
                    <a:pt x="717537" y="160505"/>
                    <a:pt x="556832" y="-76"/>
                    <a:pt x="358669" y="0"/>
                  </a:cubicBezTo>
                  <a:cubicBezTo>
                    <a:pt x="160506" y="76"/>
                    <a:pt x="-76" y="160781"/>
                    <a:pt x="0" y="358944"/>
                  </a:cubicBezTo>
                  <a:cubicBezTo>
                    <a:pt x="27" y="429813"/>
                    <a:pt x="21040" y="499087"/>
                    <a:pt x="60389" y="558027"/>
                  </a:cubicBezTo>
                  <a:lnTo>
                    <a:pt x="119444" y="504687"/>
                  </a:lnTo>
                  <a:cubicBezTo>
                    <a:pt x="121310" y="502688"/>
                    <a:pt x="124445" y="502581"/>
                    <a:pt x="126444" y="504449"/>
                  </a:cubicBezTo>
                  <a:cubicBezTo>
                    <a:pt x="126526" y="504525"/>
                    <a:pt x="126605" y="504605"/>
                    <a:pt x="126683" y="504687"/>
                  </a:cubicBezTo>
                  <a:lnTo>
                    <a:pt x="136208" y="516213"/>
                  </a:lnTo>
                  <a:lnTo>
                    <a:pt x="166688" y="488685"/>
                  </a:lnTo>
                  <a:cubicBezTo>
                    <a:pt x="174658" y="481329"/>
                    <a:pt x="176332" y="469372"/>
                    <a:pt x="170688" y="460110"/>
                  </a:cubicBezTo>
                  <a:cubicBezTo>
                    <a:pt x="123825" y="386387"/>
                    <a:pt x="138113" y="264467"/>
                    <a:pt x="218313" y="191982"/>
                  </a:cubicBezTo>
                  <a:cubicBezTo>
                    <a:pt x="301196" y="116190"/>
                    <a:pt x="429827" y="121938"/>
                    <a:pt x="505619" y="204821"/>
                  </a:cubicBezTo>
                  <a:cubicBezTo>
                    <a:pt x="508367" y="207826"/>
                    <a:pt x="511025" y="210914"/>
                    <a:pt x="513588" y="214080"/>
                  </a:cubicBezTo>
                  <a:cubicBezTo>
                    <a:pt x="589135" y="305855"/>
                    <a:pt x="579811" y="440666"/>
                    <a:pt x="492347" y="521166"/>
                  </a:cubicBezTo>
                  <a:cubicBezTo>
                    <a:pt x="412051" y="593556"/>
                    <a:pt x="294037" y="590793"/>
                    <a:pt x="230791" y="532119"/>
                  </a:cubicBezTo>
                  <a:cubicBezTo>
                    <a:pt x="222865" y="524774"/>
                    <a:pt x="210618" y="524774"/>
                    <a:pt x="202692" y="532119"/>
                  </a:cubicBezTo>
                  <a:lnTo>
                    <a:pt x="186119" y="546978"/>
                  </a:lnTo>
                  <a:lnTo>
                    <a:pt x="186119" y="546978"/>
                  </a:lnTo>
                  <a:cubicBezTo>
                    <a:pt x="171926" y="559742"/>
                    <a:pt x="176594" y="565457"/>
                    <a:pt x="176594" y="565457"/>
                  </a:cubicBezTo>
                  <a:lnTo>
                    <a:pt x="181356" y="571077"/>
                  </a:lnTo>
                  <a:cubicBezTo>
                    <a:pt x="183211" y="573351"/>
                    <a:pt x="183005" y="576671"/>
                    <a:pt x="180880" y="578697"/>
                  </a:cubicBezTo>
                  <a:lnTo>
                    <a:pt x="124206" y="629751"/>
                  </a:lnTo>
                  <a:cubicBezTo>
                    <a:pt x="273798" y="759474"/>
                    <a:pt x="500229" y="743369"/>
                    <a:pt x="629953" y="593777"/>
                  </a:cubicBezTo>
                  <a:cubicBezTo>
                    <a:pt x="686539" y="528525"/>
                    <a:pt x="717667" y="445039"/>
                    <a:pt x="717613" y="358669"/>
                  </a:cubicBezTo>
                  <a:moveTo>
                    <a:pt x="234506" y="464397"/>
                  </a:moveTo>
                  <a:cubicBezTo>
                    <a:pt x="286992" y="529183"/>
                    <a:pt x="382060" y="539154"/>
                    <a:pt x="446846" y="486667"/>
                  </a:cubicBezTo>
                  <a:cubicBezTo>
                    <a:pt x="449148" y="484803"/>
                    <a:pt x="451394" y="482871"/>
                    <a:pt x="453581" y="480875"/>
                  </a:cubicBezTo>
                  <a:cubicBezTo>
                    <a:pt x="518439" y="421088"/>
                    <a:pt x="525336" y="321064"/>
                    <a:pt x="469297" y="252942"/>
                  </a:cubicBezTo>
                  <a:cubicBezTo>
                    <a:pt x="416780" y="188180"/>
                    <a:pt x="321707" y="178254"/>
                    <a:pt x="256945" y="230770"/>
                  </a:cubicBezTo>
                  <a:cubicBezTo>
                    <a:pt x="254648" y="232633"/>
                    <a:pt x="252406" y="234564"/>
                    <a:pt x="250222" y="236559"/>
                  </a:cubicBezTo>
                  <a:cubicBezTo>
                    <a:pt x="185283" y="296268"/>
                    <a:pt x="178380" y="396337"/>
                    <a:pt x="234506" y="464397"/>
                  </a:cubicBezTo>
                </a:path>
              </a:pathLst>
            </a:custGeom>
            <a:solidFill>
              <a:schemeClr val="bg2"/>
            </a:solidFill>
            <a:ln w="9525" cap="flat">
              <a:noFill/>
              <a:prstDash val="solid"/>
              <a:miter/>
            </a:ln>
          </p:spPr>
          <p:txBody>
            <a:bodyPr rtlCol="0" anchor="ctr"/>
            <a:lstStyle/>
            <a:p>
              <a:endParaRPr lang="nb-NO"/>
            </a:p>
          </p:txBody>
        </p:sp>
        <p:sp>
          <p:nvSpPr>
            <p:cNvPr id="403" name="Freeform: Shape 402">
              <a:extLst>
                <a:ext uri="{FF2B5EF4-FFF2-40B4-BE49-F238E27FC236}">
                  <a16:creationId xmlns:a16="http://schemas.microsoft.com/office/drawing/2014/main" id="{ECD729B1-E821-487B-96F6-83A39DF43889}"/>
                </a:ext>
              </a:extLst>
            </p:cNvPr>
            <p:cNvSpPr/>
            <p:nvPr/>
          </p:nvSpPr>
          <p:spPr>
            <a:xfrm>
              <a:off x="4488561" y="2527967"/>
              <a:ext cx="156114" cy="9525"/>
            </a:xfrm>
            <a:custGeom>
              <a:avLst/>
              <a:gdLst>
                <a:gd name="connsiteX0" fmla="*/ 0 w 156114"/>
                <a:gd name="connsiteY0" fmla="*/ 0 h 9525"/>
                <a:gd name="connsiteX1" fmla="*/ 156115 w 156114"/>
                <a:gd name="connsiteY1" fmla="*/ 0 h 9525"/>
              </a:gdLst>
              <a:ahLst/>
              <a:cxnLst>
                <a:cxn ang="0">
                  <a:pos x="connsiteX0" y="connsiteY0"/>
                </a:cxn>
                <a:cxn ang="0">
                  <a:pos x="connsiteX1" y="connsiteY1"/>
                </a:cxn>
              </a:cxnLst>
              <a:rect l="l" t="t" r="r" b="b"/>
              <a:pathLst>
                <a:path w="156114" h="9525">
                  <a:moveTo>
                    <a:pt x="0" y="0"/>
                  </a:moveTo>
                  <a:lnTo>
                    <a:pt x="156115" y="0"/>
                  </a:lnTo>
                </a:path>
              </a:pathLst>
            </a:custGeom>
            <a:ln w="17907" cap="flat">
              <a:solidFill>
                <a:srgbClr val="FFFFFF"/>
              </a:solidFill>
              <a:prstDash val="solid"/>
              <a:miter/>
            </a:ln>
          </p:spPr>
          <p:txBody>
            <a:bodyPr rtlCol="0" anchor="ctr"/>
            <a:lstStyle/>
            <a:p>
              <a:endParaRPr lang="nb-NO"/>
            </a:p>
          </p:txBody>
        </p:sp>
        <p:sp>
          <p:nvSpPr>
            <p:cNvPr id="404" name="Freeform: Shape 403">
              <a:extLst>
                <a:ext uri="{FF2B5EF4-FFF2-40B4-BE49-F238E27FC236}">
                  <a16:creationId xmlns:a16="http://schemas.microsoft.com/office/drawing/2014/main" id="{51C7582C-31AC-4AC3-879D-3FCD17DC719B}"/>
                </a:ext>
              </a:extLst>
            </p:cNvPr>
            <p:cNvSpPr/>
            <p:nvPr/>
          </p:nvSpPr>
          <p:spPr>
            <a:xfrm>
              <a:off x="4488561" y="2571306"/>
              <a:ext cx="156114" cy="9525"/>
            </a:xfrm>
            <a:custGeom>
              <a:avLst/>
              <a:gdLst>
                <a:gd name="connsiteX0" fmla="*/ 0 w 156114"/>
                <a:gd name="connsiteY0" fmla="*/ 0 h 9525"/>
                <a:gd name="connsiteX1" fmla="*/ 156115 w 156114"/>
                <a:gd name="connsiteY1" fmla="*/ 0 h 9525"/>
              </a:gdLst>
              <a:ahLst/>
              <a:cxnLst>
                <a:cxn ang="0">
                  <a:pos x="connsiteX0" y="connsiteY0"/>
                </a:cxn>
                <a:cxn ang="0">
                  <a:pos x="connsiteX1" y="connsiteY1"/>
                </a:cxn>
              </a:cxnLst>
              <a:rect l="l" t="t" r="r" b="b"/>
              <a:pathLst>
                <a:path w="156114" h="9525">
                  <a:moveTo>
                    <a:pt x="0" y="0"/>
                  </a:moveTo>
                  <a:lnTo>
                    <a:pt x="156115" y="0"/>
                  </a:lnTo>
                </a:path>
              </a:pathLst>
            </a:custGeom>
            <a:ln w="17907" cap="flat">
              <a:solidFill>
                <a:srgbClr val="FFFFFF"/>
              </a:solidFill>
              <a:prstDash val="solid"/>
              <a:miter/>
            </a:ln>
          </p:spPr>
          <p:txBody>
            <a:bodyPr rtlCol="0" anchor="ctr"/>
            <a:lstStyle/>
            <a:p>
              <a:endParaRPr lang="nb-NO"/>
            </a:p>
          </p:txBody>
        </p:sp>
        <p:sp>
          <p:nvSpPr>
            <p:cNvPr id="405" name="Freeform: Shape 404">
              <a:extLst>
                <a:ext uri="{FF2B5EF4-FFF2-40B4-BE49-F238E27FC236}">
                  <a16:creationId xmlns:a16="http://schemas.microsoft.com/office/drawing/2014/main" id="{49CC32BE-6FBA-424E-A476-B3420515EE3B}"/>
                </a:ext>
              </a:extLst>
            </p:cNvPr>
            <p:cNvSpPr/>
            <p:nvPr/>
          </p:nvSpPr>
          <p:spPr>
            <a:xfrm>
              <a:off x="4488561" y="2614549"/>
              <a:ext cx="156114" cy="9525"/>
            </a:xfrm>
            <a:custGeom>
              <a:avLst/>
              <a:gdLst>
                <a:gd name="connsiteX0" fmla="*/ 0 w 156114"/>
                <a:gd name="connsiteY0" fmla="*/ 0 h 9525"/>
                <a:gd name="connsiteX1" fmla="*/ 156115 w 156114"/>
                <a:gd name="connsiteY1" fmla="*/ 0 h 9525"/>
              </a:gdLst>
              <a:ahLst/>
              <a:cxnLst>
                <a:cxn ang="0">
                  <a:pos x="connsiteX0" y="connsiteY0"/>
                </a:cxn>
                <a:cxn ang="0">
                  <a:pos x="connsiteX1" y="connsiteY1"/>
                </a:cxn>
              </a:cxnLst>
              <a:rect l="l" t="t" r="r" b="b"/>
              <a:pathLst>
                <a:path w="156114" h="9525">
                  <a:moveTo>
                    <a:pt x="0" y="0"/>
                  </a:moveTo>
                  <a:lnTo>
                    <a:pt x="156115" y="0"/>
                  </a:lnTo>
                </a:path>
              </a:pathLst>
            </a:custGeom>
            <a:ln w="17907" cap="flat">
              <a:solidFill>
                <a:srgbClr val="FFFFFF"/>
              </a:solidFill>
              <a:prstDash val="solid"/>
              <a:miter/>
            </a:ln>
          </p:spPr>
          <p:txBody>
            <a:bodyPr rtlCol="0" anchor="ctr"/>
            <a:lstStyle/>
            <a:p>
              <a:endParaRPr lang="nb-NO"/>
            </a:p>
          </p:txBody>
        </p:sp>
      </p:grpSp>
      <p:grpSp>
        <p:nvGrpSpPr>
          <p:cNvPr id="392" name="i15" hidden="1">
            <a:extLst>
              <a:ext uri="{FF2B5EF4-FFF2-40B4-BE49-F238E27FC236}">
                <a16:creationId xmlns:a16="http://schemas.microsoft.com/office/drawing/2014/main" id="{97F77EF6-3721-4B2C-8092-0F7772EAA8AA}"/>
              </a:ext>
            </a:extLst>
          </p:cNvPr>
          <p:cNvGrpSpPr/>
          <p:nvPr/>
        </p:nvGrpSpPr>
        <p:grpSpPr>
          <a:xfrm>
            <a:off x="4214812" y="2215356"/>
            <a:ext cx="717613" cy="717613"/>
            <a:chOff x="4214812" y="2215356"/>
            <a:chExt cx="717613" cy="717613"/>
          </a:xfrm>
          <a:solidFill>
            <a:schemeClr val="accent1"/>
          </a:solidFill>
        </p:grpSpPr>
        <p:sp>
          <p:nvSpPr>
            <p:cNvPr id="393" name="Freeform: Shape 392">
              <a:extLst>
                <a:ext uri="{FF2B5EF4-FFF2-40B4-BE49-F238E27FC236}">
                  <a16:creationId xmlns:a16="http://schemas.microsoft.com/office/drawing/2014/main" id="{155A6195-B76F-486B-90CA-47A2037170BC}"/>
                </a:ext>
              </a:extLst>
            </p:cNvPr>
            <p:cNvSpPr/>
            <p:nvPr/>
          </p:nvSpPr>
          <p:spPr>
            <a:xfrm>
              <a:off x="4214812" y="2215356"/>
              <a:ext cx="717613" cy="717613"/>
            </a:xfrm>
            <a:custGeom>
              <a:avLst/>
              <a:gdLst>
                <a:gd name="connsiteX0" fmla="*/ 358807 w 717613"/>
                <a:gd name="connsiteY0" fmla="*/ 717614 h 717613"/>
                <a:gd name="connsiteX1" fmla="*/ 717614 w 717613"/>
                <a:gd name="connsiteY1" fmla="*/ 358807 h 717613"/>
                <a:gd name="connsiteX2" fmla="*/ 358807 w 717613"/>
                <a:gd name="connsiteY2" fmla="*/ 0 h 717613"/>
                <a:gd name="connsiteX3" fmla="*/ 0 w 717613"/>
                <a:gd name="connsiteY3" fmla="*/ 358807 h 717613"/>
                <a:gd name="connsiteX4" fmla="*/ 358616 w 717613"/>
                <a:gd name="connsiteY4" fmla="*/ 717614 h 717613"/>
                <a:gd name="connsiteX5" fmla="*/ 358807 w 717613"/>
                <a:gd name="connsiteY5" fmla="*/ 717614 h 7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613" h="717613">
                  <a:moveTo>
                    <a:pt x="358807" y="717614"/>
                  </a:moveTo>
                  <a:cubicBezTo>
                    <a:pt x="556971" y="717614"/>
                    <a:pt x="717614" y="556971"/>
                    <a:pt x="717614" y="358807"/>
                  </a:cubicBezTo>
                  <a:cubicBezTo>
                    <a:pt x="717614" y="160643"/>
                    <a:pt x="556971" y="0"/>
                    <a:pt x="358807" y="0"/>
                  </a:cubicBezTo>
                  <a:cubicBezTo>
                    <a:pt x="160643" y="0"/>
                    <a:pt x="0" y="160643"/>
                    <a:pt x="0" y="358807"/>
                  </a:cubicBezTo>
                  <a:cubicBezTo>
                    <a:pt x="-53" y="556917"/>
                    <a:pt x="160506" y="717561"/>
                    <a:pt x="358616" y="717614"/>
                  </a:cubicBezTo>
                  <a:cubicBezTo>
                    <a:pt x="358680" y="717614"/>
                    <a:pt x="358743" y="717614"/>
                    <a:pt x="358807" y="717614"/>
                  </a:cubicBezTo>
                </a:path>
              </a:pathLst>
            </a:custGeom>
            <a:solidFill>
              <a:schemeClr val="bg2"/>
            </a:solidFill>
            <a:ln w="9525" cap="flat">
              <a:noFill/>
              <a:prstDash val="solid"/>
              <a:miter/>
            </a:ln>
          </p:spPr>
          <p:txBody>
            <a:bodyPr rtlCol="0" anchor="ctr"/>
            <a:lstStyle/>
            <a:p>
              <a:endParaRPr lang="nb-NO"/>
            </a:p>
          </p:txBody>
        </p:sp>
        <p:sp>
          <p:nvSpPr>
            <p:cNvPr id="394" name="Freeform: Shape 393">
              <a:extLst>
                <a:ext uri="{FF2B5EF4-FFF2-40B4-BE49-F238E27FC236}">
                  <a16:creationId xmlns:a16="http://schemas.microsoft.com/office/drawing/2014/main" id="{5BA3AE2B-AFCB-423B-9974-1DCE4A754FB4}"/>
                </a:ext>
              </a:extLst>
            </p:cNvPr>
            <p:cNvSpPr/>
            <p:nvPr/>
          </p:nvSpPr>
          <p:spPr>
            <a:xfrm>
              <a:off x="4489514" y="2525807"/>
              <a:ext cx="168354" cy="130557"/>
            </a:xfrm>
            <a:custGeom>
              <a:avLst/>
              <a:gdLst>
                <a:gd name="connsiteX0" fmla="*/ 84106 w 168354"/>
                <a:gd name="connsiteY0" fmla="*/ 130557 h 130557"/>
                <a:gd name="connsiteX1" fmla="*/ 0 w 168354"/>
                <a:gd name="connsiteY1" fmla="*/ 46451 h 130557"/>
                <a:gd name="connsiteX2" fmla="*/ 0 w 168354"/>
                <a:gd name="connsiteY2" fmla="*/ 11876 h 130557"/>
                <a:gd name="connsiteX3" fmla="*/ 10763 w 168354"/>
                <a:gd name="connsiteY3" fmla="*/ 1112 h 130557"/>
                <a:gd name="connsiteX4" fmla="*/ 21527 w 168354"/>
                <a:gd name="connsiteY4" fmla="*/ 11876 h 130557"/>
                <a:gd name="connsiteX5" fmla="*/ 21527 w 168354"/>
                <a:gd name="connsiteY5" fmla="*/ 46451 h 130557"/>
                <a:gd name="connsiteX6" fmla="*/ 84106 w 168354"/>
                <a:gd name="connsiteY6" fmla="*/ 109031 h 130557"/>
                <a:gd name="connsiteX7" fmla="*/ 146685 w 168354"/>
                <a:gd name="connsiteY7" fmla="*/ 46451 h 130557"/>
                <a:gd name="connsiteX8" fmla="*/ 146685 w 168354"/>
                <a:gd name="connsiteY8" fmla="*/ 11876 h 130557"/>
                <a:gd name="connsiteX9" fmla="*/ 156480 w 168354"/>
                <a:gd name="connsiteY9" fmla="*/ 48 h 130557"/>
                <a:gd name="connsiteX10" fmla="*/ 168307 w 168354"/>
                <a:gd name="connsiteY10" fmla="*/ 9844 h 130557"/>
                <a:gd name="connsiteX11" fmla="*/ 168307 w 168354"/>
                <a:gd name="connsiteY11" fmla="*/ 11876 h 130557"/>
                <a:gd name="connsiteX12" fmla="*/ 168307 w 168354"/>
                <a:gd name="connsiteY12" fmla="*/ 46451 h 130557"/>
                <a:gd name="connsiteX13" fmla="*/ 84106 w 168354"/>
                <a:gd name="connsiteY13" fmla="*/ 130557 h 13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354" h="130557">
                  <a:moveTo>
                    <a:pt x="84106" y="130557"/>
                  </a:moveTo>
                  <a:cubicBezTo>
                    <a:pt x="37677" y="130505"/>
                    <a:pt x="52" y="92880"/>
                    <a:pt x="0" y="46451"/>
                  </a:cubicBezTo>
                  <a:lnTo>
                    <a:pt x="0" y="11876"/>
                  </a:lnTo>
                  <a:cubicBezTo>
                    <a:pt x="0" y="5931"/>
                    <a:pt x="4819" y="1112"/>
                    <a:pt x="10763" y="1112"/>
                  </a:cubicBezTo>
                  <a:cubicBezTo>
                    <a:pt x="16708" y="1112"/>
                    <a:pt x="21527" y="5931"/>
                    <a:pt x="21527" y="11876"/>
                  </a:cubicBezTo>
                  <a:lnTo>
                    <a:pt x="21527" y="46451"/>
                  </a:lnTo>
                  <a:cubicBezTo>
                    <a:pt x="21527" y="81013"/>
                    <a:pt x="49544" y="109031"/>
                    <a:pt x="84106" y="109031"/>
                  </a:cubicBezTo>
                  <a:cubicBezTo>
                    <a:pt x="118667" y="109031"/>
                    <a:pt x="146685" y="81013"/>
                    <a:pt x="146685" y="46451"/>
                  </a:cubicBezTo>
                  <a:lnTo>
                    <a:pt x="146685" y="11876"/>
                  </a:lnTo>
                  <a:cubicBezTo>
                    <a:pt x="146124" y="5905"/>
                    <a:pt x="150509" y="609"/>
                    <a:pt x="156480" y="48"/>
                  </a:cubicBezTo>
                  <a:cubicBezTo>
                    <a:pt x="162451" y="-513"/>
                    <a:pt x="167746" y="3874"/>
                    <a:pt x="168307" y="9844"/>
                  </a:cubicBezTo>
                  <a:cubicBezTo>
                    <a:pt x="168371" y="10519"/>
                    <a:pt x="168371" y="11200"/>
                    <a:pt x="168307" y="11876"/>
                  </a:cubicBezTo>
                  <a:lnTo>
                    <a:pt x="168307" y="46451"/>
                  </a:lnTo>
                  <a:cubicBezTo>
                    <a:pt x="168254" y="92917"/>
                    <a:pt x="130572" y="130557"/>
                    <a:pt x="84106" y="130557"/>
                  </a:cubicBezTo>
                </a:path>
              </a:pathLst>
            </a:custGeom>
            <a:solidFill>
              <a:srgbClr val="FFFFFF"/>
            </a:solidFill>
            <a:ln w="9525" cap="flat">
              <a:noFill/>
              <a:prstDash val="solid"/>
              <a:miter/>
            </a:ln>
          </p:spPr>
          <p:txBody>
            <a:bodyPr rtlCol="0" anchor="ctr"/>
            <a:lstStyle/>
            <a:p>
              <a:endParaRPr lang="nb-NO"/>
            </a:p>
          </p:txBody>
        </p:sp>
        <p:sp>
          <p:nvSpPr>
            <p:cNvPr id="395" name="Freeform: Shape 394">
              <a:extLst>
                <a:ext uri="{FF2B5EF4-FFF2-40B4-BE49-F238E27FC236}">
                  <a16:creationId xmlns:a16="http://schemas.microsoft.com/office/drawing/2014/main" id="{3270E80D-63A1-4C98-8A2D-3A5F9EB7971B}"/>
                </a:ext>
              </a:extLst>
            </p:cNvPr>
            <p:cNvSpPr/>
            <p:nvPr/>
          </p:nvSpPr>
          <p:spPr>
            <a:xfrm>
              <a:off x="4537043" y="2434965"/>
              <a:ext cx="73247" cy="172097"/>
            </a:xfrm>
            <a:custGeom>
              <a:avLst/>
              <a:gdLst>
                <a:gd name="connsiteX0" fmla="*/ 0 w 73247"/>
                <a:gd name="connsiteY0" fmla="*/ 34804 h 172097"/>
                <a:gd name="connsiteX1" fmla="*/ 38492 w 73247"/>
                <a:gd name="connsiteY1" fmla="*/ 48 h 172097"/>
                <a:gd name="connsiteX2" fmla="*/ 73247 w 73247"/>
                <a:gd name="connsiteY2" fmla="*/ 34804 h 172097"/>
                <a:gd name="connsiteX3" fmla="*/ 73247 w 73247"/>
                <a:gd name="connsiteY3" fmla="*/ 137293 h 172097"/>
                <a:gd name="connsiteX4" fmla="*/ 34756 w 73247"/>
                <a:gd name="connsiteY4" fmla="*/ 172049 h 172097"/>
                <a:gd name="connsiteX5" fmla="*/ 0 w 73247"/>
                <a:gd name="connsiteY5" fmla="*/ 137293 h 17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47" h="172097">
                  <a:moveTo>
                    <a:pt x="0" y="34804"/>
                  </a:moveTo>
                  <a:cubicBezTo>
                    <a:pt x="1032" y="14578"/>
                    <a:pt x="18265" y="-983"/>
                    <a:pt x="38492" y="48"/>
                  </a:cubicBezTo>
                  <a:cubicBezTo>
                    <a:pt x="57276" y="1008"/>
                    <a:pt x="72289" y="16021"/>
                    <a:pt x="73247" y="34804"/>
                  </a:cubicBezTo>
                  <a:lnTo>
                    <a:pt x="73247" y="137293"/>
                  </a:lnTo>
                  <a:cubicBezTo>
                    <a:pt x="72216" y="157520"/>
                    <a:pt x="54982" y="173081"/>
                    <a:pt x="34756" y="172049"/>
                  </a:cubicBezTo>
                  <a:cubicBezTo>
                    <a:pt x="15972" y="171090"/>
                    <a:pt x="958" y="156077"/>
                    <a:pt x="0" y="137293"/>
                  </a:cubicBezTo>
                  <a:close/>
                </a:path>
              </a:pathLst>
            </a:custGeom>
            <a:solidFill>
              <a:srgbClr val="FFFFFF"/>
            </a:solidFill>
            <a:ln w="9525" cap="flat">
              <a:noFill/>
              <a:prstDash val="solid"/>
              <a:miter/>
            </a:ln>
          </p:spPr>
          <p:txBody>
            <a:bodyPr rtlCol="0" anchor="ctr"/>
            <a:lstStyle/>
            <a:p>
              <a:endParaRPr lang="nb-NO"/>
            </a:p>
          </p:txBody>
        </p:sp>
        <p:sp>
          <p:nvSpPr>
            <p:cNvPr id="396" name="Freeform: Shape 395">
              <a:extLst>
                <a:ext uri="{FF2B5EF4-FFF2-40B4-BE49-F238E27FC236}">
                  <a16:creationId xmlns:a16="http://schemas.microsoft.com/office/drawing/2014/main" id="{ED3AED9E-6A8E-49E2-A5A5-CFC16EE8E930}"/>
                </a:ext>
              </a:extLst>
            </p:cNvPr>
            <p:cNvSpPr/>
            <p:nvPr/>
          </p:nvSpPr>
          <p:spPr>
            <a:xfrm>
              <a:off x="4562808" y="2636392"/>
              <a:ext cx="21717" cy="72645"/>
            </a:xfrm>
            <a:custGeom>
              <a:avLst/>
              <a:gdLst>
                <a:gd name="connsiteX0" fmla="*/ 10812 w 21717"/>
                <a:gd name="connsiteY0" fmla="*/ 72645 h 72645"/>
                <a:gd name="connsiteX1" fmla="*/ 48 w 21717"/>
                <a:gd name="connsiteY1" fmla="*/ 61882 h 72645"/>
                <a:gd name="connsiteX2" fmla="*/ 48 w 21717"/>
                <a:gd name="connsiteY2" fmla="*/ 11876 h 72645"/>
                <a:gd name="connsiteX3" fmla="*/ 9843 w 21717"/>
                <a:gd name="connsiteY3" fmla="*/ 48 h 72645"/>
                <a:gd name="connsiteX4" fmla="*/ 21670 w 21717"/>
                <a:gd name="connsiteY4" fmla="*/ 9844 h 72645"/>
                <a:gd name="connsiteX5" fmla="*/ 21670 w 21717"/>
                <a:gd name="connsiteY5" fmla="*/ 11876 h 72645"/>
                <a:gd name="connsiteX6" fmla="*/ 21670 w 21717"/>
                <a:gd name="connsiteY6" fmla="*/ 61882 h 72645"/>
                <a:gd name="connsiteX7" fmla="*/ 10907 w 21717"/>
                <a:gd name="connsiteY7" fmla="*/ 72645 h 72645"/>
                <a:gd name="connsiteX8" fmla="*/ 10812 w 21717"/>
                <a:gd name="connsiteY8" fmla="*/ 72645 h 7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17" h="72645">
                  <a:moveTo>
                    <a:pt x="10812" y="72645"/>
                  </a:moveTo>
                  <a:cubicBezTo>
                    <a:pt x="4867" y="72645"/>
                    <a:pt x="48" y="67826"/>
                    <a:pt x="48" y="61882"/>
                  </a:cubicBezTo>
                  <a:lnTo>
                    <a:pt x="48" y="11876"/>
                  </a:lnTo>
                  <a:cubicBezTo>
                    <a:pt x="-513" y="5905"/>
                    <a:pt x="3873" y="610"/>
                    <a:pt x="9843" y="48"/>
                  </a:cubicBezTo>
                  <a:cubicBezTo>
                    <a:pt x="15814" y="-513"/>
                    <a:pt x="21109" y="3874"/>
                    <a:pt x="21670" y="9844"/>
                  </a:cubicBezTo>
                  <a:cubicBezTo>
                    <a:pt x="21734" y="10519"/>
                    <a:pt x="21734" y="11200"/>
                    <a:pt x="21670" y="11876"/>
                  </a:cubicBezTo>
                  <a:lnTo>
                    <a:pt x="21670" y="61882"/>
                  </a:lnTo>
                  <a:cubicBezTo>
                    <a:pt x="21670" y="67826"/>
                    <a:pt x="16851" y="72645"/>
                    <a:pt x="10907" y="72645"/>
                  </a:cubicBezTo>
                  <a:cubicBezTo>
                    <a:pt x="10875" y="72645"/>
                    <a:pt x="10844" y="72645"/>
                    <a:pt x="10812" y="72645"/>
                  </a:cubicBezTo>
                </a:path>
              </a:pathLst>
            </a:custGeom>
            <a:solidFill>
              <a:srgbClr val="FFFFFF"/>
            </a:solidFill>
            <a:ln w="9525" cap="flat">
              <a:noFill/>
              <a:prstDash val="solid"/>
              <a:miter/>
            </a:ln>
          </p:spPr>
          <p:txBody>
            <a:bodyPr rtlCol="0" anchor="ctr"/>
            <a:lstStyle/>
            <a:p>
              <a:endParaRPr lang="nb-NO"/>
            </a:p>
          </p:txBody>
        </p:sp>
        <p:sp>
          <p:nvSpPr>
            <p:cNvPr id="397" name="Freeform: Shape 396">
              <a:extLst>
                <a:ext uri="{FF2B5EF4-FFF2-40B4-BE49-F238E27FC236}">
                  <a16:creationId xmlns:a16="http://schemas.microsoft.com/office/drawing/2014/main" id="{5B1D8FA6-0F6D-4371-9C34-FB0ECD2388D4}"/>
                </a:ext>
              </a:extLst>
            </p:cNvPr>
            <p:cNvSpPr/>
            <p:nvPr/>
          </p:nvSpPr>
          <p:spPr>
            <a:xfrm>
              <a:off x="4527200" y="2693607"/>
              <a:ext cx="92933" cy="21621"/>
            </a:xfrm>
            <a:custGeom>
              <a:avLst/>
              <a:gdLst>
                <a:gd name="connsiteX0" fmla="*/ 83090 w 92933"/>
                <a:gd name="connsiteY0" fmla="*/ 21622 h 21621"/>
                <a:gd name="connsiteX1" fmla="*/ 9843 w 92933"/>
                <a:gd name="connsiteY1" fmla="*/ 21622 h 21621"/>
                <a:gd name="connsiteX2" fmla="*/ 48 w 92933"/>
                <a:gd name="connsiteY2" fmla="*/ 9795 h 21621"/>
                <a:gd name="connsiteX3" fmla="*/ 9843 w 92933"/>
                <a:gd name="connsiteY3" fmla="*/ 0 h 21621"/>
                <a:gd name="connsiteX4" fmla="*/ 83090 w 92933"/>
                <a:gd name="connsiteY4" fmla="*/ 0 h 21621"/>
                <a:gd name="connsiteX5" fmla="*/ 92885 w 92933"/>
                <a:gd name="connsiteY5" fmla="*/ 11827 h 21621"/>
                <a:gd name="connsiteX6" fmla="*/ 83090 w 92933"/>
                <a:gd name="connsiteY6" fmla="*/ 21622 h 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33" h="21621">
                  <a:moveTo>
                    <a:pt x="83090" y="21622"/>
                  </a:moveTo>
                  <a:lnTo>
                    <a:pt x="9843" y="21622"/>
                  </a:lnTo>
                  <a:cubicBezTo>
                    <a:pt x="3873" y="21061"/>
                    <a:pt x="-513" y="15766"/>
                    <a:pt x="48" y="9795"/>
                  </a:cubicBezTo>
                  <a:cubicBezTo>
                    <a:pt x="536" y="4601"/>
                    <a:pt x="4649" y="488"/>
                    <a:pt x="9843" y="0"/>
                  </a:cubicBezTo>
                  <a:lnTo>
                    <a:pt x="83090" y="0"/>
                  </a:lnTo>
                  <a:cubicBezTo>
                    <a:pt x="89060" y="561"/>
                    <a:pt x="93447" y="5856"/>
                    <a:pt x="92885" y="11827"/>
                  </a:cubicBezTo>
                  <a:cubicBezTo>
                    <a:pt x="92397" y="17021"/>
                    <a:pt x="88284" y="21134"/>
                    <a:pt x="83090" y="21622"/>
                  </a:cubicBezTo>
                </a:path>
              </a:pathLst>
            </a:custGeom>
            <a:solidFill>
              <a:srgbClr val="FFFFFF"/>
            </a:solidFill>
            <a:ln w="9525" cap="flat">
              <a:noFill/>
              <a:prstDash val="solid"/>
              <a:miter/>
            </a:ln>
          </p:spPr>
          <p:txBody>
            <a:bodyPr rtlCol="0" anchor="ctr"/>
            <a:lstStyle/>
            <a:p>
              <a:endParaRPr lang="nb-NO"/>
            </a:p>
          </p:txBody>
        </p:sp>
        <p:sp>
          <p:nvSpPr>
            <p:cNvPr id="398" name="Freeform: Shape 397">
              <a:extLst>
                <a:ext uri="{FF2B5EF4-FFF2-40B4-BE49-F238E27FC236}">
                  <a16:creationId xmlns:a16="http://schemas.microsoft.com/office/drawing/2014/main" id="{1F3C0A41-60F8-4CCD-92F7-864658937D56}"/>
                </a:ext>
              </a:extLst>
            </p:cNvPr>
            <p:cNvSpPr/>
            <p:nvPr/>
          </p:nvSpPr>
          <p:spPr>
            <a:xfrm>
              <a:off x="4325493" y="2332510"/>
              <a:ext cx="496252" cy="483405"/>
            </a:xfrm>
            <a:custGeom>
              <a:avLst/>
              <a:gdLst>
                <a:gd name="connsiteX0" fmla="*/ 13145 w 496252"/>
                <a:gd name="connsiteY0" fmla="*/ 165358 h 483405"/>
                <a:gd name="connsiteX1" fmla="*/ 248126 w 496252"/>
                <a:gd name="connsiteY1" fmla="*/ 4 h 483405"/>
                <a:gd name="connsiteX2" fmla="*/ 496253 w 496252"/>
                <a:gd name="connsiteY2" fmla="*/ 241653 h 483405"/>
                <a:gd name="connsiteX3" fmla="*/ 496253 w 496252"/>
                <a:gd name="connsiteY3" fmla="*/ 254417 h 483405"/>
                <a:gd name="connsiteX4" fmla="*/ 483680 w 496252"/>
                <a:gd name="connsiteY4" fmla="*/ 318044 h 483405"/>
                <a:gd name="connsiteX5" fmla="*/ 248126 w 496252"/>
                <a:gd name="connsiteY5" fmla="*/ 483398 h 483405"/>
                <a:gd name="connsiteX6" fmla="*/ 0 w 496252"/>
                <a:gd name="connsiteY6" fmla="*/ 241653 h 48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 h="483405">
                  <a:moveTo>
                    <a:pt x="13145" y="165358"/>
                  </a:moveTo>
                  <a:cubicBezTo>
                    <a:pt x="48223" y="65790"/>
                    <a:pt x="142562" y="-594"/>
                    <a:pt x="248126" y="4"/>
                  </a:cubicBezTo>
                  <a:cubicBezTo>
                    <a:pt x="385191" y="4"/>
                    <a:pt x="496253" y="108208"/>
                    <a:pt x="496253" y="241653"/>
                  </a:cubicBezTo>
                  <a:cubicBezTo>
                    <a:pt x="496253" y="245940"/>
                    <a:pt x="496253" y="250226"/>
                    <a:pt x="496253" y="254417"/>
                  </a:cubicBezTo>
                  <a:moveTo>
                    <a:pt x="483680" y="318044"/>
                  </a:moveTo>
                  <a:cubicBezTo>
                    <a:pt x="448532" y="417811"/>
                    <a:pt x="353899" y="484241"/>
                    <a:pt x="248126" y="483398"/>
                  </a:cubicBezTo>
                  <a:cubicBezTo>
                    <a:pt x="111157" y="483398"/>
                    <a:pt x="0" y="375194"/>
                    <a:pt x="0" y="241653"/>
                  </a:cubicBezTo>
                </a:path>
              </a:pathLst>
            </a:custGeom>
            <a:noFill/>
            <a:ln w="28575" cap="rnd">
              <a:solidFill>
                <a:srgbClr val="FFFFFF"/>
              </a:solidFill>
              <a:prstDash val="solid"/>
              <a:miter/>
            </a:ln>
          </p:spPr>
          <p:txBody>
            <a:bodyPr rtlCol="0" anchor="ctr"/>
            <a:lstStyle/>
            <a:p>
              <a:endParaRPr lang="nb-NO"/>
            </a:p>
          </p:txBody>
        </p:sp>
        <p:sp>
          <p:nvSpPr>
            <p:cNvPr id="399" name="Freeform: Shape 398">
              <a:extLst>
                <a:ext uri="{FF2B5EF4-FFF2-40B4-BE49-F238E27FC236}">
                  <a16:creationId xmlns:a16="http://schemas.microsoft.com/office/drawing/2014/main" id="{C09BD7B7-F7EA-492B-B803-4010B43EB4D3}"/>
                </a:ext>
              </a:extLst>
            </p:cNvPr>
            <p:cNvSpPr/>
            <p:nvPr/>
          </p:nvSpPr>
          <p:spPr>
            <a:xfrm>
              <a:off x="4758292" y="2516055"/>
              <a:ext cx="118749" cy="92362"/>
            </a:xfrm>
            <a:custGeom>
              <a:avLst/>
              <a:gdLst>
                <a:gd name="connsiteX0" fmla="*/ 55071 w 118749"/>
                <a:gd name="connsiteY0" fmla="*/ 85730 h 92362"/>
                <a:gd name="connsiteX1" fmla="*/ 81837 w 118749"/>
                <a:gd name="connsiteY1" fmla="*/ 82206 h 92362"/>
                <a:gd name="connsiteX2" fmla="*/ 116127 w 118749"/>
                <a:gd name="connsiteY2" fmla="*/ 17817 h 92362"/>
                <a:gd name="connsiteX3" fmla="*/ 104220 w 118749"/>
                <a:gd name="connsiteY3" fmla="*/ 291 h 92362"/>
                <a:gd name="connsiteX4" fmla="*/ 12780 w 118749"/>
                <a:gd name="connsiteY4" fmla="*/ 12388 h 92362"/>
                <a:gd name="connsiteX5" fmla="*/ 5541 w 118749"/>
                <a:gd name="connsiteY5" fmla="*/ 32390 h 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9" h="92362">
                  <a:moveTo>
                    <a:pt x="55071" y="85730"/>
                  </a:moveTo>
                  <a:cubicBezTo>
                    <a:pt x="55071" y="85730"/>
                    <a:pt x="70883" y="102780"/>
                    <a:pt x="81837" y="82206"/>
                  </a:cubicBezTo>
                  <a:lnTo>
                    <a:pt x="116127" y="17817"/>
                  </a:lnTo>
                  <a:cubicBezTo>
                    <a:pt x="116127" y="17817"/>
                    <a:pt x="127080" y="-2662"/>
                    <a:pt x="104220" y="291"/>
                  </a:cubicBezTo>
                  <a:lnTo>
                    <a:pt x="12780" y="12388"/>
                  </a:lnTo>
                  <a:cubicBezTo>
                    <a:pt x="12780" y="12388"/>
                    <a:pt x="-10270" y="15436"/>
                    <a:pt x="5541" y="32390"/>
                  </a:cubicBezTo>
                  <a:close/>
                </a:path>
              </a:pathLst>
            </a:custGeom>
            <a:solidFill>
              <a:srgbClr val="FFFFFF"/>
            </a:solidFill>
            <a:ln w="9525" cap="flat">
              <a:noFill/>
              <a:prstDash val="solid"/>
              <a:miter/>
            </a:ln>
          </p:spPr>
          <p:txBody>
            <a:bodyPr rtlCol="0" anchor="ctr"/>
            <a:lstStyle/>
            <a:p>
              <a:endParaRPr lang="nb-NO"/>
            </a:p>
          </p:txBody>
        </p:sp>
        <p:sp>
          <p:nvSpPr>
            <p:cNvPr id="400" name="Freeform: Shape 399">
              <a:extLst>
                <a:ext uri="{FF2B5EF4-FFF2-40B4-BE49-F238E27FC236}">
                  <a16:creationId xmlns:a16="http://schemas.microsoft.com/office/drawing/2014/main" id="{7F54EB4C-81DC-44E9-A965-3936AF684DC1}"/>
                </a:ext>
              </a:extLst>
            </p:cNvPr>
            <p:cNvSpPr/>
            <p:nvPr/>
          </p:nvSpPr>
          <p:spPr>
            <a:xfrm>
              <a:off x="4275463" y="2545793"/>
              <a:ext cx="118406" cy="94583"/>
            </a:xfrm>
            <a:custGeom>
              <a:avLst/>
              <a:gdLst>
                <a:gd name="connsiteX0" fmla="*/ 32885 w 118406"/>
                <a:gd name="connsiteY0" fmla="*/ 11130 h 94583"/>
                <a:gd name="connsiteX1" fmla="*/ 59460 w 118406"/>
                <a:gd name="connsiteY1" fmla="*/ 5986 h 94583"/>
                <a:gd name="connsiteX2" fmla="*/ 112419 w 118406"/>
                <a:gd name="connsiteY2" fmla="*/ 56183 h 94583"/>
                <a:gd name="connsiteX3" fmla="*/ 106418 w 118406"/>
                <a:gd name="connsiteY3" fmla="*/ 76662 h 94583"/>
                <a:gd name="connsiteX4" fmla="*/ 15549 w 118406"/>
                <a:gd name="connsiteY4" fmla="*/ 94188 h 94583"/>
                <a:gd name="connsiteX5" fmla="*/ 2405 w 118406"/>
                <a:gd name="connsiteY5" fmla="*/ 77519 h 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06" h="94583">
                  <a:moveTo>
                    <a:pt x="32885" y="11130"/>
                  </a:moveTo>
                  <a:cubicBezTo>
                    <a:pt x="32885" y="11130"/>
                    <a:pt x="42410" y="-10016"/>
                    <a:pt x="59460" y="5986"/>
                  </a:cubicBezTo>
                  <a:lnTo>
                    <a:pt x="112419" y="56183"/>
                  </a:lnTo>
                  <a:cubicBezTo>
                    <a:pt x="112419" y="56183"/>
                    <a:pt x="129278" y="72185"/>
                    <a:pt x="106418" y="76662"/>
                  </a:cubicBezTo>
                  <a:lnTo>
                    <a:pt x="15549" y="94188"/>
                  </a:lnTo>
                  <a:cubicBezTo>
                    <a:pt x="15549" y="94188"/>
                    <a:pt x="-7311" y="98664"/>
                    <a:pt x="2405" y="77519"/>
                  </a:cubicBezTo>
                  <a:close/>
                </a:path>
              </a:pathLst>
            </a:custGeom>
            <a:solidFill>
              <a:srgbClr val="FFFFFF"/>
            </a:solidFill>
            <a:ln w="9525" cap="flat">
              <a:noFill/>
              <a:prstDash val="solid"/>
              <a:miter/>
            </a:ln>
          </p:spPr>
          <p:txBody>
            <a:bodyPr rtlCol="0" anchor="ctr"/>
            <a:lstStyle/>
            <a:p>
              <a:endParaRPr lang="nb-NO"/>
            </a:p>
          </p:txBody>
        </p:sp>
      </p:grpSp>
      <p:pic>
        <p:nvPicPr>
          <p:cNvPr id="68" name="i14" hidden="1">
            <a:extLst>
              <a:ext uri="{FF2B5EF4-FFF2-40B4-BE49-F238E27FC236}">
                <a16:creationId xmlns:a16="http://schemas.microsoft.com/office/drawing/2014/main" id="{79E9CF74-8FEB-42DF-B910-317DE90D581C}"/>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333875" y="2272507"/>
            <a:ext cx="476250" cy="600075"/>
          </a:xfrm>
          <a:prstGeom prst="rect">
            <a:avLst/>
          </a:prstGeom>
        </p:spPr>
      </p:pic>
      <p:grpSp>
        <p:nvGrpSpPr>
          <p:cNvPr id="69" name="i13" hidden="1">
            <a:extLst>
              <a:ext uri="{FF2B5EF4-FFF2-40B4-BE49-F238E27FC236}">
                <a16:creationId xmlns:a16="http://schemas.microsoft.com/office/drawing/2014/main" id="{D035E156-ABBD-4A33-A124-E38B541B3050}"/>
              </a:ext>
            </a:extLst>
          </p:cNvPr>
          <p:cNvGrpSpPr>
            <a:grpSpLocks noChangeAspect="1"/>
          </p:cNvGrpSpPr>
          <p:nvPr userDrawn="1"/>
        </p:nvGrpSpPr>
        <p:grpSpPr>
          <a:xfrm>
            <a:off x="4238625" y="2243932"/>
            <a:ext cx="666750" cy="657225"/>
            <a:chOff x="8579224" y="2747962"/>
            <a:chExt cx="666750" cy="657225"/>
          </a:xfrm>
        </p:grpSpPr>
        <p:sp>
          <p:nvSpPr>
            <p:cNvPr id="70" name="Frihåndsform: figur 69">
              <a:extLst>
                <a:ext uri="{FF2B5EF4-FFF2-40B4-BE49-F238E27FC236}">
                  <a16:creationId xmlns:a16="http://schemas.microsoft.com/office/drawing/2014/main" id="{10B34B63-344F-4A8E-A9D7-7A61B277AD53}"/>
                </a:ext>
              </a:extLst>
            </p:cNvPr>
            <p:cNvSpPr/>
            <p:nvPr/>
          </p:nvSpPr>
          <p:spPr>
            <a:xfrm>
              <a:off x="9084430" y="2941891"/>
              <a:ext cx="47625" cy="133350"/>
            </a:xfrm>
            <a:custGeom>
              <a:avLst/>
              <a:gdLst>
                <a:gd name="connsiteX0" fmla="*/ 28194 w 47625"/>
                <a:gd name="connsiteY0" fmla="*/ 7144 h 133350"/>
                <a:gd name="connsiteX1" fmla="*/ 24003 w 47625"/>
                <a:gd name="connsiteY1" fmla="*/ 127445 h 133350"/>
                <a:gd name="connsiteX2" fmla="*/ 7144 w 47625"/>
                <a:gd name="connsiteY2" fmla="*/ 107442 h 133350"/>
                <a:gd name="connsiteX3" fmla="*/ 10001 w 47625"/>
                <a:gd name="connsiteY3" fmla="*/ 25908 h 133350"/>
              </a:gdLst>
              <a:ahLst/>
              <a:cxnLst>
                <a:cxn ang="0">
                  <a:pos x="connsiteX0" y="connsiteY0"/>
                </a:cxn>
                <a:cxn ang="0">
                  <a:pos x="connsiteX1" y="connsiteY1"/>
                </a:cxn>
                <a:cxn ang="0">
                  <a:pos x="connsiteX2" y="connsiteY2"/>
                </a:cxn>
                <a:cxn ang="0">
                  <a:pos x="connsiteX3" y="connsiteY3"/>
                </a:cxn>
              </a:cxnLst>
              <a:rect l="l" t="t" r="r" b="b"/>
              <a:pathLst>
                <a:path w="47625" h="133350">
                  <a:moveTo>
                    <a:pt x="28194" y="7144"/>
                  </a:moveTo>
                  <a:cubicBezTo>
                    <a:pt x="56984" y="42681"/>
                    <a:pt x="55197" y="93997"/>
                    <a:pt x="24003" y="127445"/>
                  </a:cubicBezTo>
                  <a:lnTo>
                    <a:pt x="7144" y="107442"/>
                  </a:lnTo>
                  <a:cubicBezTo>
                    <a:pt x="28277" y="84772"/>
                    <a:pt x="29496" y="50002"/>
                    <a:pt x="10001" y="25908"/>
                  </a:cubicBez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1" name="Frihåndsform: figur 70">
              <a:extLst>
                <a:ext uri="{FF2B5EF4-FFF2-40B4-BE49-F238E27FC236}">
                  <a16:creationId xmlns:a16="http://schemas.microsoft.com/office/drawing/2014/main" id="{D7F4A99A-5D31-48BC-B616-A7B7C2D091F6}"/>
                </a:ext>
              </a:extLst>
            </p:cNvPr>
            <p:cNvSpPr/>
            <p:nvPr/>
          </p:nvSpPr>
          <p:spPr>
            <a:xfrm>
              <a:off x="9123768" y="2898552"/>
              <a:ext cx="66675" cy="219075"/>
            </a:xfrm>
            <a:custGeom>
              <a:avLst/>
              <a:gdLst>
                <a:gd name="connsiteX0" fmla="*/ 31337 w 66675"/>
                <a:gd name="connsiteY0" fmla="*/ 7144 h 219075"/>
                <a:gd name="connsiteX1" fmla="*/ 24003 w 66675"/>
                <a:gd name="connsiteY1" fmla="*/ 216694 h 219075"/>
                <a:gd name="connsiteX2" fmla="*/ 7144 w 66675"/>
                <a:gd name="connsiteY2" fmla="*/ 196691 h 219075"/>
                <a:gd name="connsiteX3" fmla="*/ 13145 w 66675"/>
                <a:gd name="connsiteY3" fmla="*/ 25241 h 219075"/>
              </a:gdLst>
              <a:ahLst/>
              <a:cxnLst>
                <a:cxn ang="0">
                  <a:pos x="connsiteX0" y="connsiteY0"/>
                </a:cxn>
                <a:cxn ang="0">
                  <a:pos x="connsiteX1" y="connsiteY1"/>
                </a:cxn>
                <a:cxn ang="0">
                  <a:pos x="connsiteX2" y="connsiteY2"/>
                </a:cxn>
                <a:cxn ang="0">
                  <a:pos x="connsiteX3" y="connsiteY3"/>
                </a:cxn>
              </a:cxnLst>
              <a:rect l="l" t="t" r="r" b="b"/>
              <a:pathLst>
                <a:path w="66675" h="219075">
                  <a:moveTo>
                    <a:pt x="31337" y="7144"/>
                  </a:moveTo>
                  <a:cubicBezTo>
                    <a:pt x="81454" y="69062"/>
                    <a:pt x="78326" y="158431"/>
                    <a:pt x="24003" y="216694"/>
                  </a:cubicBezTo>
                  <a:lnTo>
                    <a:pt x="7144" y="196691"/>
                  </a:lnTo>
                  <a:cubicBezTo>
                    <a:pt x="51790" y="149105"/>
                    <a:pt x="54355" y="75832"/>
                    <a:pt x="13145" y="25241"/>
                  </a:cubicBez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2" name="Frihåndsform: figur 71">
              <a:extLst>
                <a:ext uri="{FF2B5EF4-FFF2-40B4-BE49-F238E27FC236}">
                  <a16:creationId xmlns:a16="http://schemas.microsoft.com/office/drawing/2014/main" id="{86D33C4A-8D15-4D2B-B81E-0947C27EF96F}"/>
                </a:ext>
              </a:extLst>
            </p:cNvPr>
            <p:cNvSpPr/>
            <p:nvPr/>
          </p:nvSpPr>
          <p:spPr>
            <a:xfrm>
              <a:off x="9162630" y="2855118"/>
              <a:ext cx="85725" cy="304800"/>
            </a:xfrm>
            <a:custGeom>
              <a:avLst/>
              <a:gdLst>
                <a:gd name="connsiteX0" fmla="*/ 34576 w 85725"/>
                <a:gd name="connsiteY0" fmla="*/ 7144 h 304800"/>
                <a:gd name="connsiteX1" fmla="*/ 24098 w 85725"/>
                <a:gd name="connsiteY1" fmla="*/ 306610 h 304800"/>
                <a:gd name="connsiteX2" fmla="*/ 7144 w 85725"/>
                <a:gd name="connsiteY2" fmla="*/ 286607 h 304800"/>
                <a:gd name="connsiteX3" fmla="*/ 16669 w 85725"/>
                <a:gd name="connsiteY3" fmla="*/ 26194 h 304800"/>
              </a:gdLst>
              <a:ahLst/>
              <a:cxnLst>
                <a:cxn ang="0">
                  <a:pos x="connsiteX0" y="connsiteY0"/>
                </a:cxn>
                <a:cxn ang="0">
                  <a:pos x="connsiteX1" y="connsiteY1"/>
                </a:cxn>
                <a:cxn ang="0">
                  <a:pos x="connsiteX2" y="connsiteY2"/>
                </a:cxn>
                <a:cxn ang="0">
                  <a:pos x="connsiteX3" y="connsiteY3"/>
                </a:cxn>
              </a:cxnLst>
              <a:rect l="l" t="t" r="r" b="b"/>
              <a:pathLst>
                <a:path w="85725" h="304800">
                  <a:moveTo>
                    <a:pt x="34576" y="7144"/>
                  </a:moveTo>
                  <a:cubicBezTo>
                    <a:pt x="106115" y="95657"/>
                    <a:pt x="101648" y="223313"/>
                    <a:pt x="24098" y="306610"/>
                  </a:cubicBezTo>
                  <a:lnTo>
                    <a:pt x="7144" y="286607"/>
                  </a:lnTo>
                  <a:cubicBezTo>
                    <a:pt x="74705" y="214278"/>
                    <a:pt x="78766" y="103265"/>
                    <a:pt x="16669" y="26194"/>
                  </a:cubicBez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3" name="Frihåndsform: figur 72">
              <a:extLst>
                <a:ext uri="{FF2B5EF4-FFF2-40B4-BE49-F238E27FC236}">
                  <a16:creationId xmlns:a16="http://schemas.microsoft.com/office/drawing/2014/main" id="{34E83DC1-33AD-4B93-9185-0962389AEA83}"/>
                </a:ext>
              </a:extLst>
            </p:cNvPr>
            <p:cNvSpPr/>
            <p:nvPr/>
          </p:nvSpPr>
          <p:spPr>
            <a:xfrm>
              <a:off x="8572080" y="3114293"/>
              <a:ext cx="485775" cy="295275"/>
            </a:xfrm>
            <a:custGeom>
              <a:avLst/>
              <a:gdLst>
                <a:gd name="connsiteX0" fmla="*/ 479679 w 485775"/>
                <a:gd name="connsiteY0" fmla="*/ 257366 h 295275"/>
                <a:gd name="connsiteX1" fmla="*/ 466154 w 485775"/>
                <a:gd name="connsiteY1" fmla="*/ 135255 h 295275"/>
                <a:gd name="connsiteX2" fmla="*/ 367951 w 485775"/>
                <a:gd name="connsiteY2" fmla="*/ 8477 h 295275"/>
                <a:gd name="connsiteX3" fmla="*/ 298799 w 485775"/>
                <a:gd name="connsiteY3" fmla="*/ 37052 h 295275"/>
                <a:gd name="connsiteX4" fmla="*/ 195167 w 485775"/>
                <a:gd name="connsiteY4" fmla="*/ 7144 h 295275"/>
                <a:gd name="connsiteX5" fmla="*/ 14192 w 485775"/>
                <a:gd name="connsiteY5" fmla="*/ 135636 h 295275"/>
                <a:gd name="connsiteX6" fmla="*/ 7144 w 485775"/>
                <a:gd name="connsiteY6" fmla="*/ 257366 h 295275"/>
                <a:gd name="connsiteX7" fmla="*/ 38671 w 485775"/>
                <a:gd name="connsiteY7" fmla="*/ 288894 h 295275"/>
                <a:gd name="connsiteX8" fmla="*/ 38862 w 485775"/>
                <a:gd name="connsiteY8" fmla="*/ 288893 h 295275"/>
                <a:gd name="connsiteX9" fmla="*/ 448437 w 485775"/>
                <a:gd name="connsiteY9" fmla="*/ 288893 h 295275"/>
                <a:gd name="connsiteX10" fmla="*/ 480155 w 485775"/>
                <a:gd name="connsiteY10" fmla="*/ 257557 h 295275"/>
                <a:gd name="connsiteX11" fmla="*/ 480155 w 485775"/>
                <a:gd name="connsiteY11" fmla="*/ 25736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775" h="295275">
                  <a:moveTo>
                    <a:pt x="479679" y="257366"/>
                  </a:moveTo>
                  <a:lnTo>
                    <a:pt x="466154" y="135255"/>
                  </a:lnTo>
                  <a:cubicBezTo>
                    <a:pt x="466154" y="70580"/>
                    <a:pt x="430054" y="26384"/>
                    <a:pt x="367951" y="8477"/>
                  </a:cubicBezTo>
                  <a:cubicBezTo>
                    <a:pt x="347776" y="23850"/>
                    <a:pt x="323942" y="33699"/>
                    <a:pt x="298799" y="37052"/>
                  </a:cubicBezTo>
                  <a:cubicBezTo>
                    <a:pt x="261703" y="40684"/>
                    <a:pt x="224624" y="29983"/>
                    <a:pt x="195167" y="7144"/>
                  </a:cubicBezTo>
                  <a:cubicBezTo>
                    <a:pt x="80105" y="12192"/>
                    <a:pt x="14192" y="71152"/>
                    <a:pt x="14192" y="135636"/>
                  </a:cubicBezTo>
                  <a:lnTo>
                    <a:pt x="7144" y="257366"/>
                  </a:lnTo>
                  <a:cubicBezTo>
                    <a:pt x="7143" y="274778"/>
                    <a:pt x="21259" y="288894"/>
                    <a:pt x="38671" y="288894"/>
                  </a:cubicBezTo>
                  <a:cubicBezTo>
                    <a:pt x="38735" y="288894"/>
                    <a:pt x="38798" y="288894"/>
                    <a:pt x="38862" y="288893"/>
                  </a:cubicBezTo>
                  <a:lnTo>
                    <a:pt x="448437" y="288893"/>
                  </a:lnTo>
                  <a:cubicBezTo>
                    <a:pt x="465849" y="288999"/>
                    <a:pt x="480049" y="274969"/>
                    <a:pt x="480155" y="257557"/>
                  </a:cubicBezTo>
                  <a:cubicBezTo>
                    <a:pt x="480155" y="257493"/>
                    <a:pt x="480155" y="257429"/>
                    <a:pt x="480155" y="257366"/>
                  </a:cubicBezTo>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4" name="Frihåndsform: figur 73">
              <a:extLst>
                <a:ext uri="{FF2B5EF4-FFF2-40B4-BE49-F238E27FC236}">
                  <a16:creationId xmlns:a16="http://schemas.microsoft.com/office/drawing/2014/main" id="{A8396776-A508-4987-A7C3-1546F9E3B3C8}"/>
                </a:ext>
              </a:extLst>
            </p:cNvPr>
            <p:cNvSpPr/>
            <p:nvPr/>
          </p:nvSpPr>
          <p:spPr>
            <a:xfrm>
              <a:off x="8982322" y="2916650"/>
              <a:ext cx="38100" cy="66675"/>
            </a:xfrm>
            <a:custGeom>
              <a:avLst/>
              <a:gdLst>
                <a:gd name="connsiteX0" fmla="*/ 10573 w 38100"/>
                <a:gd name="connsiteY0" fmla="*/ 7144 h 66675"/>
                <a:gd name="connsiteX1" fmla="*/ 7144 w 38100"/>
                <a:gd name="connsiteY1" fmla="*/ 59722 h 66675"/>
              </a:gdLst>
              <a:ahLst/>
              <a:cxnLst>
                <a:cxn ang="0">
                  <a:pos x="connsiteX0" y="connsiteY0"/>
                </a:cxn>
                <a:cxn ang="0">
                  <a:pos x="connsiteX1" y="connsiteY1"/>
                </a:cxn>
              </a:cxnLst>
              <a:rect l="l" t="t" r="r" b="b"/>
              <a:pathLst>
                <a:path w="38100" h="66675">
                  <a:moveTo>
                    <a:pt x="10573" y="7144"/>
                  </a:moveTo>
                  <a:cubicBezTo>
                    <a:pt x="10573" y="7144"/>
                    <a:pt x="61531" y="38386"/>
                    <a:pt x="7144" y="59722"/>
                  </a:cubicBez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5" name="Frihåndsform: figur 74">
              <a:extLst>
                <a:ext uri="{FF2B5EF4-FFF2-40B4-BE49-F238E27FC236}">
                  <a16:creationId xmlns:a16="http://schemas.microsoft.com/office/drawing/2014/main" id="{BE5323FC-A327-4B78-B1BF-E39B9DE4AB96}"/>
                </a:ext>
              </a:extLst>
            </p:cNvPr>
            <p:cNvSpPr/>
            <p:nvPr/>
          </p:nvSpPr>
          <p:spPr>
            <a:xfrm>
              <a:off x="8673363" y="2740768"/>
              <a:ext cx="323850" cy="361950"/>
            </a:xfrm>
            <a:custGeom>
              <a:avLst/>
              <a:gdLst>
                <a:gd name="connsiteX0" fmla="*/ 190754 w 323850"/>
                <a:gd name="connsiteY0" fmla="*/ 343522 h 361950"/>
                <a:gd name="connsiteX1" fmla="*/ 21971 w 323850"/>
                <a:gd name="connsiteY1" fmla="*/ 189979 h 361950"/>
                <a:gd name="connsiteX2" fmla="*/ 145796 w 323850"/>
                <a:gd name="connsiteY2" fmla="*/ 22625 h 361950"/>
                <a:gd name="connsiteX3" fmla="*/ 305911 w 323850"/>
                <a:gd name="connsiteY3" fmla="*/ 163690 h 361950"/>
                <a:gd name="connsiteX4" fmla="*/ 190754 w 323850"/>
                <a:gd name="connsiteY4" fmla="*/ 343522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61950">
                  <a:moveTo>
                    <a:pt x="190754" y="343522"/>
                  </a:moveTo>
                  <a:cubicBezTo>
                    <a:pt x="82073" y="350951"/>
                    <a:pt x="28067" y="273894"/>
                    <a:pt x="21971" y="189979"/>
                  </a:cubicBezTo>
                  <a:cubicBezTo>
                    <a:pt x="15398" y="100825"/>
                    <a:pt x="69596" y="33388"/>
                    <a:pt x="145796" y="22625"/>
                  </a:cubicBezTo>
                  <a:cubicBezTo>
                    <a:pt x="221996" y="11861"/>
                    <a:pt x="293433" y="75107"/>
                    <a:pt x="305911" y="163690"/>
                  </a:cubicBezTo>
                  <a:cubicBezTo>
                    <a:pt x="318389" y="252272"/>
                    <a:pt x="267811" y="338283"/>
                    <a:pt x="190754" y="343522"/>
                  </a:cubicBezTo>
                  <a:close/>
                </a:path>
              </a:pathLst>
            </a:custGeom>
            <a:noFill/>
            <a:ln w="28575" cap="flat">
              <a:solidFill>
                <a:schemeClr val="bg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6" name="Frihåndsform: figur 75">
              <a:extLst>
                <a:ext uri="{FF2B5EF4-FFF2-40B4-BE49-F238E27FC236}">
                  <a16:creationId xmlns:a16="http://schemas.microsoft.com/office/drawing/2014/main" id="{E7B5C682-133B-40E4-943C-A079A057F418}"/>
                </a:ext>
              </a:extLst>
            </p:cNvPr>
            <p:cNvSpPr/>
            <p:nvPr/>
          </p:nvSpPr>
          <p:spPr>
            <a:xfrm>
              <a:off x="8680652" y="2748984"/>
              <a:ext cx="285750" cy="333375"/>
            </a:xfrm>
            <a:custGeom>
              <a:avLst/>
              <a:gdLst>
                <a:gd name="connsiteX0" fmla="*/ 13349 w 285750"/>
                <a:gd name="connsiteY0" fmla="*/ 125851 h 333375"/>
                <a:gd name="connsiteX1" fmla="*/ 70022 w 285750"/>
                <a:gd name="connsiteY1" fmla="*/ 42126 h 333375"/>
                <a:gd name="connsiteX2" fmla="*/ 279572 w 285750"/>
                <a:gd name="connsiteY2" fmla="*/ 76321 h 333375"/>
                <a:gd name="connsiteX3" fmla="*/ 133840 w 285750"/>
                <a:gd name="connsiteY3" fmla="*/ 152997 h 333375"/>
                <a:gd name="connsiteX4" fmla="*/ 105265 w 285750"/>
                <a:gd name="connsiteY4" fmla="*/ 143472 h 333375"/>
                <a:gd name="connsiteX5" fmla="*/ 75547 w 285750"/>
                <a:gd name="connsiteY5" fmla="*/ 186240 h 333375"/>
                <a:gd name="connsiteX6" fmla="*/ 114504 w 285750"/>
                <a:gd name="connsiteY6" fmla="*/ 219196 h 333375"/>
                <a:gd name="connsiteX7" fmla="*/ 79738 w 285750"/>
                <a:gd name="connsiteY7" fmla="*/ 326448 h 333375"/>
                <a:gd name="connsiteX8" fmla="*/ 13063 w 285750"/>
                <a:gd name="connsiteY8" fmla="*/ 1256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333375">
                  <a:moveTo>
                    <a:pt x="13349" y="125851"/>
                  </a:moveTo>
                  <a:cubicBezTo>
                    <a:pt x="28303" y="49651"/>
                    <a:pt x="43067" y="63177"/>
                    <a:pt x="70022" y="42126"/>
                  </a:cubicBezTo>
                  <a:cubicBezTo>
                    <a:pt x="177369" y="-53124"/>
                    <a:pt x="279572" y="76321"/>
                    <a:pt x="279572" y="76321"/>
                  </a:cubicBezTo>
                  <a:cubicBezTo>
                    <a:pt x="279572" y="76321"/>
                    <a:pt x="174797" y="131185"/>
                    <a:pt x="133840" y="152997"/>
                  </a:cubicBezTo>
                  <a:cubicBezTo>
                    <a:pt x="126317" y="145547"/>
                    <a:pt x="115753" y="142026"/>
                    <a:pt x="105265" y="143472"/>
                  </a:cubicBezTo>
                  <a:cubicBezTo>
                    <a:pt x="85291" y="147142"/>
                    <a:pt x="72020" y="166240"/>
                    <a:pt x="75547" y="186240"/>
                  </a:cubicBezTo>
                  <a:cubicBezTo>
                    <a:pt x="77648" y="205866"/>
                    <a:pt x="94801" y="220377"/>
                    <a:pt x="114504" y="219196"/>
                  </a:cubicBezTo>
                  <a:cubicBezTo>
                    <a:pt x="109265" y="237579"/>
                    <a:pt x="101360" y="259773"/>
                    <a:pt x="79738" y="326448"/>
                  </a:cubicBezTo>
                  <a:cubicBezTo>
                    <a:pt x="79738" y="326448"/>
                    <a:pt x="-17417" y="280728"/>
                    <a:pt x="13063" y="125661"/>
                  </a:cubicBezTo>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7" name="Frihåndsform: figur 76">
              <a:extLst>
                <a:ext uri="{FF2B5EF4-FFF2-40B4-BE49-F238E27FC236}">
                  <a16:creationId xmlns:a16="http://schemas.microsoft.com/office/drawing/2014/main" id="{8890BAE1-9599-403F-8A8D-D4D819A8F9DA}"/>
                </a:ext>
              </a:extLst>
            </p:cNvPr>
            <p:cNvSpPr/>
            <p:nvPr/>
          </p:nvSpPr>
          <p:spPr>
            <a:xfrm>
              <a:off x="8893113" y="2889327"/>
              <a:ext cx="38100" cy="47625"/>
            </a:xfrm>
            <a:custGeom>
              <a:avLst/>
              <a:gdLst>
                <a:gd name="connsiteX0" fmla="*/ 23677 w 38100"/>
                <a:gd name="connsiteY0" fmla="*/ 40657 h 47625"/>
                <a:gd name="connsiteX1" fmla="*/ 7676 w 38100"/>
                <a:gd name="connsiteY1" fmla="*/ 25623 h 47625"/>
                <a:gd name="connsiteX2" fmla="*/ 7675 w 38100"/>
                <a:gd name="connsiteY2" fmla="*/ 25608 h 47625"/>
                <a:gd name="connsiteX3" fmla="*/ 17833 w 38100"/>
                <a:gd name="connsiteY3" fmla="*/ 7675 h 47625"/>
                <a:gd name="connsiteX4" fmla="*/ 35766 w 38100"/>
                <a:gd name="connsiteY4" fmla="*/ 17833 h 47625"/>
                <a:gd name="connsiteX5" fmla="*/ 36250 w 38100"/>
                <a:gd name="connsiteY5" fmla="*/ 22846 h 47625"/>
                <a:gd name="connsiteX6" fmla="*/ 23392 w 38100"/>
                <a:gd name="connsiteY6" fmla="*/ 4065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23677" y="40657"/>
                  </a:moveTo>
                  <a:cubicBezTo>
                    <a:pt x="15107" y="40924"/>
                    <a:pt x="7943" y="34193"/>
                    <a:pt x="7676" y="25623"/>
                  </a:cubicBezTo>
                  <a:cubicBezTo>
                    <a:pt x="7676" y="25618"/>
                    <a:pt x="7676" y="25613"/>
                    <a:pt x="7675" y="25608"/>
                  </a:cubicBezTo>
                  <a:cubicBezTo>
                    <a:pt x="5529" y="17851"/>
                    <a:pt x="10076" y="9822"/>
                    <a:pt x="17833" y="7675"/>
                  </a:cubicBezTo>
                  <a:cubicBezTo>
                    <a:pt x="25590" y="5529"/>
                    <a:pt x="33619" y="10076"/>
                    <a:pt x="35766" y="17833"/>
                  </a:cubicBezTo>
                  <a:cubicBezTo>
                    <a:pt x="36217" y="19463"/>
                    <a:pt x="36381" y="21159"/>
                    <a:pt x="36250" y="22846"/>
                  </a:cubicBezTo>
                  <a:cubicBezTo>
                    <a:pt x="37568" y="31303"/>
                    <a:pt x="31834" y="39246"/>
                    <a:pt x="23392" y="40657"/>
                  </a:cubicBezTo>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8" name="Frihåndsform: figur 77">
              <a:extLst>
                <a:ext uri="{FF2B5EF4-FFF2-40B4-BE49-F238E27FC236}">
                  <a16:creationId xmlns:a16="http://schemas.microsoft.com/office/drawing/2014/main" id="{2EEC534D-B35D-485F-8238-F5D50F9CA705}"/>
                </a:ext>
              </a:extLst>
            </p:cNvPr>
            <p:cNvSpPr/>
            <p:nvPr/>
          </p:nvSpPr>
          <p:spPr>
            <a:xfrm>
              <a:off x="8880500" y="2966275"/>
              <a:ext cx="85725" cy="85725"/>
            </a:xfrm>
            <a:custGeom>
              <a:avLst/>
              <a:gdLst>
                <a:gd name="connsiteX0" fmla="*/ 7144 w 85725"/>
                <a:gd name="connsiteY0" fmla="*/ 24193 h 85725"/>
                <a:gd name="connsiteX1" fmla="*/ 83344 w 85725"/>
                <a:gd name="connsiteY1" fmla="*/ 7144 h 85725"/>
                <a:gd name="connsiteX2" fmla="*/ 45244 w 85725"/>
                <a:gd name="connsiteY2" fmla="*/ 78677 h 85725"/>
              </a:gdLst>
              <a:ahLst/>
              <a:cxnLst>
                <a:cxn ang="0">
                  <a:pos x="connsiteX0" y="connsiteY0"/>
                </a:cxn>
                <a:cxn ang="0">
                  <a:pos x="connsiteX1" y="connsiteY1"/>
                </a:cxn>
                <a:cxn ang="0">
                  <a:pos x="connsiteX2" y="connsiteY2"/>
                </a:cxn>
              </a:cxnLst>
              <a:rect l="l" t="t" r="r" b="b"/>
              <a:pathLst>
                <a:path w="85725" h="85725">
                  <a:moveTo>
                    <a:pt x="7144" y="24193"/>
                  </a:moveTo>
                  <a:lnTo>
                    <a:pt x="83344" y="7144"/>
                  </a:lnTo>
                  <a:cubicBezTo>
                    <a:pt x="87154" y="28956"/>
                    <a:pt x="92869" y="69342"/>
                    <a:pt x="45244" y="78677"/>
                  </a:cubicBez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74" name="i12" hidden="1">
            <a:extLst>
              <a:ext uri="{FF2B5EF4-FFF2-40B4-BE49-F238E27FC236}">
                <a16:creationId xmlns:a16="http://schemas.microsoft.com/office/drawing/2014/main" id="{FD1163E8-9617-44C6-B011-FFD0275EEFC1}"/>
              </a:ext>
            </a:extLst>
          </p:cNvPr>
          <p:cNvGrpSpPr/>
          <p:nvPr/>
        </p:nvGrpSpPr>
        <p:grpSpPr>
          <a:xfrm>
            <a:off x="3990974" y="2105823"/>
            <a:ext cx="1159954" cy="931445"/>
            <a:chOff x="3990974" y="2105823"/>
            <a:chExt cx="1159954" cy="931445"/>
          </a:xfrm>
          <a:solidFill>
            <a:schemeClr val="accent1"/>
          </a:solidFill>
        </p:grpSpPr>
        <p:sp>
          <p:nvSpPr>
            <p:cNvPr id="375" name="Freeform: Shape 374">
              <a:extLst>
                <a:ext uri="{FF2B5EF4-FFF2-40B4-BE49-F238E27FC236}">
                  <a16:creationId xmlns:a16="http://schemas.microsoft.com/office/drawing/2014/main" id="{1E8DE6FC-8D5B-49F0-9287-2663DC37C963}"/>
                </a:ext>
              </a:extLst>
            </p:cNvPr>
            <p:cNvSpPr/>
            <p:nvPr/>
          </p:nvSpPr>
          <p:spPr>
            <a:xfrm>
              <a:off x="3990974" y="2755423"/>
              <a:ext cx="473011" cy="281845"/>
            </a:xfrm>
            <a:custGeom>
              <a:avLst/>
              <a:gdLst>
                <a:gd name="connsiteX0" fmla="*/ 472535 w 473011"/>
                <a:gd name="connsiteY0" fmla="*/ 250317 h 281845"/>
                <a:gd name="connsiteX1" fmla="*/ 459010 w 473011"/>
                <a:gd name="connsiteY1" fmla="*/ 128111 h 281845"/>
                <a:gd name="connsiteX2" fmla="*/ 360807 w 473011"/>
                <a:gd name="connsiteY2" fmla="*/ 1333 h 281845"/>
                <a:gd name="connsiteX3" fmla="*/ 291656 w 473011"/>
                <a:gd name="connsiteY3" fmla="*/ 29908 h 281845"/>
                <a:gd name="connsiteX4" fmla="*/ 188024 w 473011"/>
                <a:gd name="connsiteY4" fmla="*/ 0 h 281845"/>
                <a:gd name="connsiteX5" fmla="*/ 7049 w 473011"/>
                <a:gd name="connsiteY5" fmla="*/ 128397 h 281845"/>
                <a:gd name="connsiteX6" fmla="*/ 0 w 473011"/>
                <a:gd name="connsiteY6" fmla="*/ 250317 h 281845"/>
                <a:gd name="connsiteX7" fmla="*/ 31527 w 473011"/>
                <a:gd name="connsiteY7" fmla="*/ 281846 h 281845"/>
                <a:gd name="connsiteX8" fmla="*/ 31718 w 473011"/>
                <a:gd name="connsiteY8" fmla="*/ 281845 h 281845"/>
                <a:gd name="connsiteX9" fmla="*/ 441293 w 473011"/>
                <a:gd name="connsiteY9" fmla="*/ 281845 h 281845"/>
                <a:gd name="connsiteX10" fmla="*/ 473011 w 473011"/>
                <a:gd name="connsiteY10" fmla="*/ 250508 h 281845"/>
                <a:gd name="connsiteX11" fmla="*/ 473012 w 473011"/>
                <a:gd name="connsiteY11" fmla="*/ 250317 h 28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011" h="281845">
                  <a:moveTo>
                    <a:pt x="472535" y="250317"/>
                  </a:moveTo>
                  <a:lnTo>
                    <a:pt x="459010" y="128111"/>
                  </a:lnTo>
                  <a:cubicBezTo>
                    <a:pt x="459010" y="63437"/>
                    <a:pt x="422910" y="19241"/>
                    <a:pt x="360807" y="1333"/>
                  </a:cubicBezTo>
                  <a:cubicBezTo>
                    <a:pt x="340629" y="16703"/>
                    <a:pt x="316797" y="26551"/>
                    <a:pt x="291656" y="29908"/>
                  </a:cubicBezTo>
                  <a:cubicBezTo>
                    <a:pt x="254569" y="33443"/>
                    <a:pt x="217524" y="22751"/>
                    <a:pt x="188024" y="0"/>
                  </a:cubicBezTo>
                  <a:cubicBezTo>
                    <a:pt x="72962" y="4953"/>
                    <a:pt x="7049" y="64008"/>
                    <a:pt x="7049" y="128397"/>
                  </a:cubicBezTo>
                  <a:lnTo>
                    <a:pt x="0" y="250317"/>
                  </a:lnTo>
                  <a:cubicBezTo>
                    <a:pt x="0" y="267730"/>
                    <a:pt x="14115" y="281845"/>
                    <a:pt x="31527" y="281846"/>
                  </a:cubicBezTo>
                  <a:cubicBezTo>
                    <a:pt x="31591" y="281846"/>
                    <a:pt x="31655" y="281845"/>
                    <a:pt x="31718" y="281845"/>
                  </a:cubicBezTo>
                  <a:lnTo>
                    <a:pt x="441293" y="281845"/>
                  </a:lnTo>
                  <a:cubicBezTo>
                    <a:pt x="458705" y="281950"/>
                    <a:pt x="472906" y="267920"/>
                    <a:pt x="473011" y="250508"/>
                  </a:cubicBezTo>
                  <a:cubicBezTo>
                    <a:pt x="473012" y="250445"/>
                    <a:pt x="473012" y="250381"/>
                    <a:pt x="473012" y="250317"/>
                  </a:cubicBezTo>
                </a:path>
              </a:pathLst>
            </a:custGeom>
            <a:solidFill>
              <a:schemeClr val="bg2"/>
            </a:solidFill>
            <a:ln w="9525" cap="flat">
              <a:noFill/>
              <a:prstDash val="solid"/>
              <a:miter/>
            </a:ln>
          </p:spPr>
          <p:txBody>
            <a:bodyPr rtlCol="0" anchor="ctr"/>
            <a:lstStyle/>
            <a:p>
              <a:endParaRPr lang="nb-NO"/>
            </a:p>
          </p:txBody>
        </p:sp>
        <p:sp>
          <p:nvSpPr>
            <p:cNvPr id="376" name="Freeform: Shape 375">
              <a:extLst>
                <a:ext uri="{FF2B5EF4-FFF2-40B4-BE49-F238E27FC236}">
                  <a16:creationId xmlns:a16="http://schemas.microsoft.com/office/drawing/2014/main" id="{5BD86DD4-C494-434E-BA7D-2ACAF78CBCE2}"/>
                </a:ext>
              </a:extLst>
            </p:cNvPr>
            <p:cNvSpPr/>
            <p:nvPr/>
          </p:nvSpPr>
          <p:spPr>
            <a:xfrm>
              <a:off x="4401216" y="2557875"/>
              <a:ext cx="25094" cy="52578"/>
            </a:xfrm>
            <a:custGeom>
              <a:avLst/>
              <a:gdLst>
                <a:gd name="connsiteX0" fmla="*/ 3429 w 25094"/>
                <a:gd name="connsiteY0" fmla="*/ 0 h 52578"/>
                <a:gd name="connsiteX1" fmla="*/ 0 w 25094"/>
                <a:gd name="connsiteY1" fmla="*/ 52578 h 52578"/>
              </a:gdLst>
              <a:ahLst/>
              <a:cxnLst>
                <a:cxn ang="0">
                  <a:pos x="connsiteX0" y="connsiteY0"/>
                </a:cxn>
                <a:cxn ang="0">
                  <a:pos x="connsiteX1" y="connsiteY1"/>
                </a:cxn>
              </a:cxnLst>
              <a:rect l="l" t="t" r="r" b="b"/>
              <a:pathLst>
                <a:path w="25094" h="52578">
                  <a:moveTo>
                    <a:pt x="3429" y="0"/>
                  </a:moveTo>
                  <a:cubicBezTo>
                    <a:pt x="3429" y="0"/>
                    <a:pt x="54388" y="31147"/>
                    <a:pt x="0" y="52578"/>
                  </a:cubicBezTo>
                  <a:close/>
                </a:path>
              </a:pathLst>
            </a:custGeom>
            <a:solidFill>
              <a:schemeClr val="bg2"/>
            </a:solidFill>
            <a:ln w="9525" cap="flat">
              <a:noFill/>
              <a:prstDash val="solid"/>
              <a:miter/>
            </a:ln>
          </p:spPr>
          <p:txBody>
            <a:bodyPr rtlCol="0" anchor="ctr"/>
            <a:lstStyle/>
            <a:p>
              <a:endParaRPr lang="nb-NO"/>
            </a:p>
          </p:txBody>
        </p:sp>
        <p:sp>
          <p:nvSpPr>
            <p:cNvPr id="377" name="Freeform: Shape 376">
              <a:extLst>
                <a:ext uri="{FF2B5EF4-FFF2-40B4-BE49-F238E27FC236}">
                  <a16:creationId xmlns:a16="http://schemas.microsoft.com/office/drawing/2014/main" id="{C132982F-1715-4A60-A619-750CA426C800}"/>
                </a:ext>
              </a:extLst>
            </p:cNvPr>
            <p:cNvSpPr/>
            <p:nvPr/>
          </p:nvSpPr>
          <p:spPr>
            <a:xfrm>
              <a:off x="4106545" y="2396299"/>
              <a:ext cx="286368" cy="322569"/>
            </a:xfrm>
            <a:custGeom>
              <a:avLst/>
              <a:gdLst>
                <a:gd name="connsiteX0" fmla="*/ 169322 w 286368"/>
                <a:gd name="connsiteY0" fmla="*/ 322072 h 322569"/>
                <a:gd name="connsiteX1" fmla="*/ 539 w 286368"/>
                <a:gd name="connsiteY1" fmla="*/ 168529 h 322569"/>
                <a:gd name="connsiteX2" fmla="*/ 124364 w 286368"/>
                <a:gd name="connsiteY2" fmla="*/ 1175 h 322569"/>
                <a:gd name="connsiteX3" fmla="*/ 284480 w 286368"/>
                <a:gd name="connsiteY3" fmla="*/ 142240 h 322569"/>
                <a:gd name="connsiteX4" fmla="*/ 169322 w 286368"/>
                <a:gd name="connsiteY4" fmla="*/ 322072 h 32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68" h="322569">
                  <a:moveTo>
                    <a:pt x="169322" y="322072"/>
                  </a:moveTo>
                  <a:cubicBezTo>
                    <a:pt x="60642" y="329502"/>
                    <a:pt x="6635" y="252445"/>
                    <a:pt x="539" y="168529"/>
                  </a:cubicBezTo>
                  <a:cubicBezTo>
                    <a:pt x="-6033" y="79280"/>
                    <a:pt x="48164" y="11843"/>
                    <a:pt x="124364" y="1175"/>
                  </a:cubicBezTo>
                  <a:cubicBezTo>
                    <a:pt x="200564" y="-9493"/>
                    <a:pt x="272002" y="53658"/>
                    <a:pt x="284480" y="142240"/>
                  </a:cubicBezTo>
                  <a:cubicBezTo>
                    <a:pt x="296957" y="230823"/>
                    <a:pt x="246380" y="316738"/>
                    <a:pt x="169322" y="322072"/>
                  </a:cubicBezTo>
                  <a:close/>
                </a:path>
              </a:pathLst>
            </a:custGeom>
            <a:noFill/>
            <a:ln w="28575" cap="flat">
              <a:solidFill>
                <a:schemeClr val="bg2"/>
              </a:solidFill>
              <a:prstDash val="solid"/>
              <a:miter/>
            </a:ln>
          </p:spPr>
          <p:txBody>
            <a:bodyPr rtlCol="0" anchor="ctr"/>
            <a:lstStyle/>
            <a:p>
              <a:endParaRPr lang="nb-NO"/>
            </a:p>
          </p:txBody>
        </p:sp>
        <p:sp>
          <p:nvSpPr>
            <p:cNvPr id="378" name="Freeform: Shape 377">
              <a:extLst>
                <a:ext uri="{FF2B5EF4-FFF2-40B4-BE49-F238E27FC236}">
                  <a16:creationId xmlns:a16="http://schemas.microsoft.com/office/drawing/2014/main" id="{BED5B976-7E19-4BFF-86C4-E3487A16DB70}"/>
                </a:ext>
              </a:extLst>
            </p:cNvPr>
            <p:cNvSpPr/>
            <p:nvPr/>
          </p:nvSpPr>
          <p:spPr>
            <a:xfrm>
              <a:off x="4099832" y="2390209"/>
              <a:ext cx="272142" cy="319208"/>
            </a:xfrm>
            <a:custGeom>
              <a:avLst/>
              <a:gdLst>
                <a:gd name="connsiteX0" fmla="*/ 5919 w 272142"/>
                <a:gd name="connsiteY0" fmla="*/ 118707 h 319208"/>
                <a:gd name="connsiteX1" fmla="*/ 62593 w 272142"/>
                <a:gd name="connsiteY1" fmla="*/ 34983 h 319208"/>
                <a:gd name="connsiteX2" fmla="*/ 272143 w 272142"/>
                <a:gd name="connsiteY2" fmla="*/ 69177 h 319208"/>
                <a:gd name="connsiteX3" fmla="*/ 126410 w 272142"/>
                <a:gd name="connsiteY3" fmla="*/ 145854 h 319208"/>
                <a:gd name="connsiteX4" fmla="*/ 97835 w 272142"/>
                <a:gd name="connsiteY4" fmla="*/ 136329 h 319208"/>
                <a:gd name="connsiteX5" fmla="*/ 64784 w 272142"/>
                <a:gd name="connsiteY5" fmla="*/ 178905 h 319208"/>
                <a:gd name="connsiteX6" fmla="*/ 107360 w 272142"/>
                <a:gd name="connsiteY6" fmla="*/ 211957 h 319208"/>
                <a:gd name="connsiteX7" fmla="*/ 72594 w 272142"/>
                <a:gd name="connsiteY7" fmla="*/ 319209 h 319208"/>
                <a:gd name="connsiteX8" fmla="*/ 5919 w 272142"/>
                <a:gd name="connsiteY8" fmla="*/ 118517 h 31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142" h="319208">
                  <a:moveTo>
                    <a:pt x="5919" y="118707"/>
                  </a:moveTo>
                  <a:cubicBezTo>
                    <a:pt x="20873" y="42507"/>
                    <a:pt x="35637" y="55938"/>
                    <a:pt x="62593" y="34983"/>
                  </a:cubicBezTo>
                  <a:cubicBezTo>
                    <a:pt x="169940" y="-60267"/>
                    <a:pt x="272143" y="69177"/>
                    <a:pt x="272143" y="69177"/>
                  </a:cubicBezTo>
                  <a:cubicBezTo>
                    <a:pt x="272143" y="69177"/>
                    <a:pt x="167368" y="124041"/>
                    <a:pt x="126410" y="145854"/>
                  </a:cubicBezTo>
                  <a:cubicBezTo>
                    <a:pt x="118888" y="138403"/>
                    <a:pt x="108323" y="134882"/>
                    <a:pt x="97835" y="136329"/>
                  </a:cubicBezTo>
                  <a:cubicBezTo>
                    <a:pt x="76951" y="138959"/>
                    <a:pt x="62154" y="158021"/>
                    <a:pt x="64784" y="178905"/>
                  </a:cubicBezTo>
                  <a:cubicBezTo>
                    <a:pt x="67413" y="199790"/>
                    <a:pt x="86476" y="214587"/>
                    <a:pt x="107360" y="211957"/>
                  </a:cubicBezTo>
                  <a:cubicBezTo>
                    <a:pt x="102122" y="230436"/>
                    <a:pt x="94216" y="252534"/>
                    <a:pt x="72594" y="319209"/>
                  </a:cubicBezTo>
                  <a:cubicBezTo>
                    <a:pt x="72594" y="319209"/>
                    <a:pt x="-24561" y="273489"/>
                    <a:pt x="5919" y="118517"/>
                  </a:cubicBezTo>
                </a:path>
              </a:pathLst>
            </a:custGeom>
            <a:solidFill>
              <a:schemeClr val="bg2"/>
            </a:solidFill>
            <a:ln w="9525" cap="flat">
              <a:noFill/>
              <a:prstDash val="solid"/>
              <a:miter/>
            </a:ln>
          </p:spPr>
          <p:txBody>
            <a:bodyPr rtlCol="0" anchor="ctr"/>
            <a:lstStyle/>
            <a:p>
              <a:endParaRPr lang="nb-NO"/>
            </a:p>
          </p:txBody>
        </p:sp>
        <p:sp>
          <p:nvSpPr>
            <p:cNvPr id="379" name="Freeform: Shape 378">
              <a:extLst>
                <a:ext uri="{FF2B5EF4-FFF2-40B4-BE49-F238E27FC236}">
                  <a16:creationId xmlns:a16="http://schemas.microsoft.com/office/drawing/2014/main" id="{6250D4C1-9511-4F74-8AE6-DEE12512227C}"/>
                </a:ext>
              </a:extLst>
            </p:cNvPr>
            <p:cNvSpPr/>
            <p:nvPr/>
          </p:nvSpPr>
          <p:spPr>
            <a:xfrm>
              <a:off x="4308132" y="2531149"/>
              <a:ext cx="33455" cy="33344"/>
            </a:xfrm>
            <a:custGeom>
              <a:avLst/>
              <a:gdLst>
                <a:gd name="connsiteX0" fmla="*/ 20409 w 33455"/>
                <a:gd name="connsiteY0" fmla="*/ 32917 h 33344"/>
                <a:gd name="connsiteX1" fmla="*/ 428 w 33455"/>
                <a:gd name="connsiteY1" fmla="*/ 20409 h 33344"/>
                <a:gd name="connsiteX2" fmla="*/ 12936 w 33455"/>
                <a:gd name="connsiteY2" fmla="*/ 428 h 33344"/>
                <a:gd name="connsiteX3" fmla="*/ 32917 w 33455"/>
                <a:gd name="connsiteY3" fmla="*/ 12936 h 33344"/>
                <a:gd name="connsiteX4" fmla="*/ 33267 w 33455"/>
                <a:gd name="connsiteY4" fmla="*/ 15105 h 33344"/>
                <a:gd name="connsiteX5" fmla="*/ 20409 w 33455"/>
                <a:gd name="connsiteY5" fmla="*/ 32917 h 3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5" h="33344">
                  <a:moveTo>
                    <a:pt x="20409" y="32917"/>
                  </a:moveTo>
                  <a:cubicBezTo>
                    <a:pt x="11437" y="34980"/>
                    <a:pt x="2491" y="29380"/>
                    <a:pt x="428" y="20409"/>
                  </a:cubicBezTo>
                  <a:cubicBezTo>
                    <a:pt x="-1636" y="11437"/>
                    <a:pt x="3965" y="2491"/>
                    <a:pt x="12936" y="428"/>
                  </a:cubicBezTo>
                  <a:cubicBezTo>
                    <a:pt x="21908" y="-1636"/>
                    <a:pt x="30854" y="3965"/>
                    <a:pt x="32917" y="12936"/>
                  </a:cubicBezTo>
                  <a:cubicBezTo>
                    <a:pt x="33082" y="13651"/>
                    <a:pt x="33199" y="14375"/>
                    <a:pt x="33267" y="15105"/>
                  </a:cubicBezTo>
                  <a:cubicBezTo>
                    <a:pt x="34585" y="23562"/>
                    <a:pt x="28851" y="31505"/>
                    <a:pt x="20409" y="32917"/>
                  </a:cubicBezTo>
                </a:path>
              </a:pathLst>
            </a:custGeom>
            <a:solidFill>
              <a:schemeClr val="bg2"/>
            </a:solidFill>
            <a:ln w="9525" cap="flat">
              <a:noFill/>
              <a:prstDash val="solid"/>
              <a:miter/>
            </a:ln>
          </p:spPr>
          <p:txBody>
            <a:bodyPr rtlCol="0" anchor="ctr"/>
            <a:lstStyle/>
            <a:p>
              <a:endParaRPr lang="nb-NO"/>
            </a:p>
          </p:txBody>
        </p:sp>
        <p:sp>
          <p:nvSpPr>
            <p:cNvPr id="380" name="Freeform: Shape 379">
              <a:extLst>
                <a:ext uri="{FF2B5EF4-FFF2-40B4-BE49-F238E27FC236}">
                  <a16:creationId xmlns:a16="http://schemas.microsoft.com/office/drawing/2014/main" id="{547AB86D-5E09-4579-A7E5-4A1D8F7F0DAF}"/>
                </a:ext>
              </a:extLst>
            </p:cNvPr>
            <p:cNvSpPr/>
            <p:nvPr/>
          </p:nvSpPr>
          <p:spPr>
            <a:xfrm>
              <a:off x="4299394" y="2607500"/>
              <a:ext cx="78651" cy="71437"/>
            </a:xfrm>
            <a:custGeom>
              <a:avLst/>
              <a:gdLst>
                <a:gd name="connsiteX0" fmla="*/ 0 w 78651"/>
                <a:gd name="connsiteY0" fmla="*/ 16955 h 71437"/>
                <a:gd name="connsiteX1" fmla="*/ 76200 w 78651"/>
                <a:gd name="connsiteY1" fmla="*/ 0 h 71437"/>
                <a:gd name="connsiteX2" fmla="*/ 38100 w 78651"/>
                <a:gd name="connsiteY2" fmla="*/ 71438 h 71437"/>
              </a:gdLst>
              <a:ahLst/>
              <a:cxnLst>
                <a:cxn ang="0">
                  <a:pos x="connsiteX0" y="connsiteY0"/>
                </a:cxn>
                <a:cxn ang="0">
                  <a:pos x="connsiteX1" y="connsiteY1"/>
                </a:cxn>
                <a:cxn ang="0">
                  <a:pos x="connsiteX2" y="connsiteY2"/>
                </a:cxn>
              </a:cxnLst>
              <a:rect l="l" t="t" r="r" b="b"/>
              <a:pathLst>
                <a:path w="78651" h="71437">
                  <a:moveTo>
                    <a:pt x="0" y="16955"/>
                  </a:moveTo>
                  <a:lnTo>
                    <a:pt x="76200" y="0"/>
                  </a:lnTo>
                  <a:cubicBezTo>
                    <a:pt x="80010" y="21717"/>
                    <a:pt x="85725" y="62198"/>
                    <a:pt x="38100" y="71438"/>
                  </a:cubicBezTo>
                  <a:close/>
                </a:path>
              </a:pathLst>
            </a:custGeom>
            <a:solidFill>
              <a:schemeClr val="bg2"/>
            </a:solidFill>
            <a:ln w="9525" cap="flat">
              <a:noFill/>
              <a:prstDash val="solid"/>
              <a:miter/>
            </a:ln>
          </p:spPr>
          <p:txBody>
            <a:bodyPr rtlCol="0" anchor="ctr"/>
            <a:lstStyle/>
            <a:p>
              <a:endParaRPr lang="nb-NO"/>
            </a:p>
          </p:txBody>
        </p:sp>
        <p:sp>
          <p:nvSpPr>
            <p:cNvPr id="381" name="Freeform: Shape 380">
              <a:extLst>
                <a:ext uri="{FF2B5EF4-FFF2-40B4-BE49-F238E27FC236}">
                  <a16:creationId xmlns:a16="http://schemas.microsoft.com/office/drawing/2014/main" id="{7AC4AC60-9A84-415F-8E31-53F720E45B1A}"/>
                </a:ext>
              </a:extLst>
            </p:cNvPr>
            <p:cNvSpPr/>
            <p:nvPr/>
          </p:nvSpPr>
          <p:spPr>
            <a:xfrm>
              <a:off x="4678584" y="2755138"/>
              <a:ext cx="472344" cy="282131"/>
            </a:xfrm>
            <a:custGeom>
              <a:avLst/>
              <a:gdLst>
                <a:gd name="connsiteX0" fmla="*/ 0 w 472344"/>
                <a:gd name="connsiteY0" fmla="*/ 250603 h 282131"/>
                <a:gd name="connsiteX1" fmla="*/ 13525 w 472344"/>
                <a:gd name="connsiteY1" fmla="*/ 128397 h 282131"/>
                <a:gd name="connsiteX2" fmla="*/ 111728 w 472344"/>
                <a:gd name="connsiteY2" fmla="*/ 1619 h 282131"/>
                <a:gd name="connsiteX3" fmla="*/ 284607 w 472344"/>
                <a:gd name="connsiteY3" fmla="*/ 0 h 282131"/>
                <a:gd name="connsiteX4" fmla="*/ 465582 w 472344"/>
                <a:gd name="connsiteY4" fmla="*/ 128397 h 282131"/>
                <a:gd name="connsiteX5" fmla="*/ 472345 w 472344"/>
                <a:gd name="connsiteY5" fmla="*/ 250603 h 282131"/>
                <a:gd name="connsiteX6" fmla="*/ 440817 w 472344"/>
                <a:gd name="connsiteY6" fmla="*/ 282131 h 282131"/>
                <a:gd name="connsiteX7" fmla="*/ 440626 w 472344"/>
                <a:gd name="connsiteY7" fmla="*/ 282131 h 282131"/>
                <a:gd name="connsiteX8" fmla="*/ 31718 w 472344"/>
                <a:gd name="connsiteY8" fmla="*/ 282131 h 282131"/>
                <a:gd name="connsiteX9" fmla="*/ 1 w 472344"/>
                <a:gd name="connsiteY9" fmla="*/ 250794 h 282131"/>
                <a:gd name="connsiteX10" fmla="*/ 0 w 472344"/>
                <a:gd name="connsiteY10" fmla="*/ 250603 h 28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2344" h="282131">
                  <a:moveTo>
                    <a:pt x="0" y="250603"/>
                  </a:moveTo>
                  <a:lnTo>
                    <a:pt x="13525" y="128397"/>
                  </a:lnTo>
                  <a:cubicBezTo>
                    <a:pt x="13525" y="63722"/>
                    <a:pt x="49625" y="19526"/>
                    <a:pt x="111728" y="1619"/>
                  </a:cubicBezTo>
                  <a:cubicBezTo>
                    <a:pt x="162777" y="41178"/>
                    <a:pt x="234308" y="40507"/>
                    <a:pt x="284607" y="0"/>
                  </a:cubicBezTo>
                  <a:cubicBezTo>
                    <a:pt x="399669" y="4953"/>
                    <a:pt x="465582" y="64008"/>
                    <a:pt x="465582" y="128397"/>
                  </a:cubicBezTo>
                  <a:lnTo>
                    <a:pt x="472345" y="250603"/>
                  </a:lnTo>
                  <a:cubicBezTo>
                    <a:pt x="472345" y="268015"/>
                    <a:pt x="458229" y="282131"/>
                    <a:pt x="440817" y="282131"/>
                  </a:cubicBezTo>
                  <a:cubicBezTo>
                    <a:pt x="440750" y="282131"/>
                    <a:pt x="440693" y="282131"/>
                    <a:pt x="440626" y="282131"/>
                  </a:cubicBezTo>
                  <a:lnTo>
                    <a:pt x="31718" y="282131"/>
                  </a:lnTo>
                  <a:cubicBezTo>
                    <a:pt x="14307" y="282235"/>
                    <a:pt x="106" y="268206"/>
                    <a:pt x="1" y="250794"/>
                  </a:cubicBezTo>
                  <a:cubicBezTo>
                    <a:pt x="0" y="250730"/>
                    <a:pt x="0" y="250667"/>
                    <a:pt x="0" y="250603"/>
                  </a:cubicBezTo>
                </a:path>
              </a:pathLst>
            </a:custGeom>
            <a:solidFill>
              <a:schemeClr val="bg2"/>
            </a:solidFill>
            <a:ln w="9525" cap="flat">
              <a:noFill/>
              <a:prstDash val="solid"/>
              <a:miter/>
            </a:ln>
          </p:spPr>
          <p:txBody>
            <a:bodyPr rtlCol="0" anchor="ctr"/>
            <a:lstStyle/>
            <a:p>
              <a:endParaRPr lang="nb-NO"/>
            </a:p>
          </p:txBody>
        </p:sp>
        <p:sp>
          <p:nvSpPr>
            <p:cNvPr id="382" name="Freeform: Shape 381">
              <a:extLst>
                <a:ext uri="{FF2B5EF4-FFF2-40B4-BE49-F238E27FC236}">
                  <a16:creationId xmlns:a16="http://schemas.microsoft.com/office/drawing/2014/main" id="{9919B57F-A0B3-48C0-8CB2-8FF9C25AB5C3}"/>
                </a:ext>
              </a:extLst>
            </p:cNvPr>
            <p:cNvSpPr/>
            <p:nvPr/>
          </p:nvSpPr>
          <p:spPr>
            <a:xfrm>
              <a:off x="4715699" y="2557875"/>
              <a:ext cx="25179" cy="52768"/>
            </a:xfrm>
            <a:custGeom>
              <a:avLst/>
              <a:gdLst>
                <a:gd name="connsiteX0" fmla="*/ 21750 w 25179"/>
                <a:gd name="connsiteY0" fmla="*/ 0 h 52768"/>
                <a:gd name="connsiteX1" fmla="*/ 25179 w 25179"/>
                <a:gd name="connsiteY1" fmla="*/ 52769 h 52768"/>
              </a:gdLst>
              <a:ahLst/>
              <a:cxnLst>
                <a:cxn ang="0">
                  <a:pos x="connsiteX0" y="connsiteY0"/>
                </a:cxn>
                <a:cxn ang="0">
                  <a:pos x="connsiteX1" y="connsiteY1"/>
                </a:cxn>
              </a:cxnLst>
              <a:rect l="l" t="t" r="r" b="b"/>
              <a:pathLst>
                <a:path w="25179" h="52768">
                  <a:moveTo>
                    <a:pt x="21750" y="0"/>
                  </a:moveTo>
                  <a:cubicBezTo>
                    <a:pt x="21750" y="0"/>
                    <a:pt x="-29399" y="31147"/>
                    <a:pt x="25179" y="52769"/>
                  </a:cubicBezTo>
                  <a:close/>
                </a:path>
              </a:pathLst>
            </a:custGeom>
            <a:solidFill>
              <a:schemeClr val="bg2"/>
            </a:solidFill>
            <a:ln w="9525" cap="flat">
              <a:noFill/>
              <a:prstDash val="solid"/>
              <a:miter/>
            </a:ln>
          </p:spPr>
          <p:txBody>
            <a:bodyPr rtlCol="0" anchor="ctr"/>
            <a:lstStyle/>
            <a:p>
              <a:endParaRPr lang="nb-NO"/>
            </a:p>
          </p:txBody>
        </p:sp>
        <p:sp>
          <p:nvSpPr>
            <p:cNvPr id="383" name="Freeform: Shape 382">
              <a:extLst>
                <a:ext uri="{FF2B5EF4-FFF2-40B4-BE49-F238E27FC236}">
                  <a16:creationId xmlns:a16="http://schemas.microsoft.com/office/drawing/2014/main" id="{C9D1137F-0F00-4665-84B1-70DFCD5A5A50}"/>
                </a:ext>
              </a:extLst>
            </p:cNvPr>
            <p:cNvSpPr/>
            <p:nvPr/>
          </p:nvSpPr>
          <p:spPr>
            <a:xfrm>
              <a:off x="4749310" y="2396299"/>
              <a:ext cx="286320" cy="322567"/>
            </a:xfrm>
            <a:custGeom>
              <a:avLst/>
              <a:gdLst>
                <a:gd name="connsiteX0" fmla="*/ 117012 w 286320"/>
                <a:gd name="connsiteY0" fmla="*/ 322072 h 322567"/>
                <a:gd name="connsiteX1" fmla="*/ 285795 w 286320"/>
                <a:gd name="connsiteY1" fmla="*/ 168529 h 322567"/>
                <a:gd name="connsiteX2" fmla="*/ 161970 w 286320"/>
                <a:gd name="connsiteY2" fmla="*/ 1175 h 322567"/>
                <a:gd name="connsiteX3" fmla="*/ 1855 w 286320"/>
                <a:gd name="connsiteY3" fmla="*/ 142240 h 322567"/>
                <a:gd name="connsiteX4" fmla="*/ 117012 w 286320"/>
                <a:gd name="connsiteY4" fmla="*/ 322072 h 322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20" h="322567">
                  <a:moveTo>
                    <a:pt x="117012" y="322072"/>
                  </a:moveTo>
                  <a:cubicBezTo>
                    <a:pt x="225692" y="329502"/>
                    <a:pt x="279699" y="252064"/>
                    <a:pt x="285795" y="168529"/>
                  </a:cubicBezTo>
                  <a:cubicBezTo>
                    <a:pt x="292272" y="79280"/>
                    <a:pt x="238170" y="11843"/>
                    <a:pt x="161970" y="1175"/>
                  </a:cubicBezTo>
                  <a:cubicBezTo>
                    <a:pt x="85770" y="-9493"/>
                    <a:pt x="14237" y="53658"/>
                    <a:pt x="1855" y="142240"/>
                  </a:cubicBezTo>
                  <a:cubicBezTo>
                    <a:pt x="-10528" y="230823"/>
                    <a:pt x="40336" y="316738"/>
                    <a:pt x="117012" y="322072"/>
                  </a:cubicBezTo>
                  <a:close/>
                </a:path>
              </a:pathLst>
            </a:custGeom>
            <a:noFill/>
            <a:ln w="28575" cap="flat">
              <a:solidFill>
                <a:schemeClr val="bg2"/>
              </a:solidFill>
              <a:prstDash val="solid"/>
              <a:miter/>
            </a:ln>
          </p:spPr>
          <p:txBody>
            <a:bodyPr rtlCol="0" anchor="ctr"/>
            <a:lstStyle/>
            <a:p>
              <a:endParaRPr lang="nb-NO"/>
            </a:p>
          </p:txBody>
        </p:sp>
        <p:sp>
          <p:nvSpPr>
            <p:cNvPr id="384" name="Freeform: Shape 383">
              <a:extLst>
                <a:ext uri="{FF2B5EF4-FFF2-40B4-BE49-F238E27FC236}">
                  <a16:creationId xmlns:a16="http://schemas.microsoft.com/office/drawing/2014/main" id="{E26B9CAE-648B-4A45-820B-59B05B44BA21}"/>
                </a:ext>
              </a:extLst>
            </p:cNvPr>
            <p:cNvSpPr/>
            <p:nvPr/>
          </p:nvSpPr>
          <p:spPr>
            <a:xfrm>
              <a:off x="4769643" y="2390209"/>
              <a:ext cx="272523" cy="319208"/>
            </a:xfrm>
            <a:custGeom>
              <a:avLst/>
              <a:gdLst>
                <a:gd name="connsiteX0" fmla="*/ 266700 w 272523"/>
                <a:gd name="connsiteY0" fmla="*/ 118707 h 319208"/>
                <a:gd name="connsiteX1" fmla="*/ 209550 w 272523"/>
                <a:gd name="connsiteY1" fmla="*/ 34983 h 319208"/>
                <a:gd name="connsiteX2" fmla="*/ 0 w 272523"/>
                <a:gd name="connsiteY2" fmla="*/ 69177 h 319208"/>
                <a:gd name="connsiteX3" fmla="*/ 146113 w 272523"/>
                <a:gd name="connsiteY3" fmla="*/ 145854 h 319208"/>
                <a:gd name="connsiteX4" fmla="*/ 174688 w 272523"/>
                <a:gd name="connsiteY4" fmla="*/ 136329 h 319208"/>
                <a:gd name="connsiteX5" fmla="*/ 207740 w 272523"/>
                <a:gd name="connsiteY5" fmla="*/ 178905 h 319208"/>
                <a:gd name="connsiteX6" fmla="*/ 165163 w 272523"/>
                <a:gd name="connsiteY6" fmla="*/ 211957 h 319208"/>
                <a:gd name="connsiteX7" fmla="*/ 199930 w 272523"/>
                <a:gd name="connsiteY7" fmla="*/ 319209 h 319208"/>
                <a:gd name="connsiteX8" fmla="*/ 266605 w 272523"/>
                <a:gd name="connsiteY8" fmla="*/ 118517 h 31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23" h="319208">
                  <a:moveTo>
                    <a:pt x="266700" y="118707"/>
                  </a:moveTo>
                  <a:cubicBezTo>
                    <a:pt x="251841" y="42507"/>
                    <a:pt x="236982" y="55938"/>
                    <a:pt x="209550" y="34983"/>
                  </a:cubicBezTo>
                  <a:cubicBezTo>
                    <a:pt x="102203" y="-60267"/>
                    <a:pt x="0" y="69177"/>
                    <a:pt x="0" y="69177"/>
                  </a:cubicBezTo>
                  <a:cubicBezTo>
                    <a:pt x="0" y="69177"/>
                    <a:pt x="104775" y="124041"/>
                    <a:pt x="146113" y="145854"/>
                  </a:cubicBezTo>
                  <a:cubicBezTo>
                    <a:pt x="153644" y="138416"/>
                    <a:pt x="164201" y="134897"/>
                    <a:pt x="174688" y="136329"/>
                  </a:cubicBezTo>
                  <a:cubicBezTo>
                    <a:pt x="195577" y="138959"/>
                    <a:pt x="210369" y="158021"/>
                    <a:pt x="207740" y="178905"/>
                  </a:cubicBezTo>
                  <a:cubicBezTo>
                    <a:pt x="205111" y="199790"/>
                    <a:pt x="186052" y="214587"/>
                    <a:pt x="165163" y="211957"/>
                  </a:cubicBezTo>
                  <a:cubicBezTo>
                    <a:pt x="170402" y="230436"/>
                    <a:pt x="178308" y="252534"/>
                    <a:pt x="199930" y="319209"/>
                  </a:cubicBezTo>
                  <a:cubicBezTo>
                    <a:pt x="199930" y="319209"/>
                    <a:pt x="297085" y="273489"/>
                    <a:pt x="266605" y="118517"/>
                  </a:cubicBezTo>
                </a:path>
              </a:pathLst>
            </a:custGeom>
            <a:solidFill>
              <a:schemeClr val="bg2"/>
            </a:solidFill>
            <a:ln w="9525" cap="flat">
              <a:noFill/>
              <a:prstDash val="solid"/>
              <a:miter/>
            </a:ln>
          </p:spPr>
          <p:txBody>
            <a:bodyPr rtlCol="0" anchor="ctr"/>
            <a:lstStyle/>
            <a:p>
              <a:endParaRPr lang="nb-NO"/>
            </a:p>
          </p:txBody>
        </p:sp>
        <p:sp>
          <p:nvSpPr>
            <p:cNvPr id="385" name="Freeform: Shape 384">
              <a:extLst>
                <a:ext uri="{FF2B5EF4-FFF2-40B4-BE49-F238E27FC236}">
                  <a16:creationId xmlns:a16="http://schemas.microsoft.com/office/drawing/2014/main" id="{E517BA01-5117-437D-8ED4-580896BDA9FC}"/>
                </a:ext>
              </a:extLst>
            </p:cNvPr>
            <p:cNvSpPr/>
            <p:nvPr/>
          </p:nvSpPr>
          <p:spPr>
            <a:xfrm>
              <a:off x="4800411" y="2531128"/>
              <a:ext cx="33457" cy="33344"/>
            </a:xfrm>
            <a:custGeom>
              <a:avLst/>
              <a:gdLst>
                <a:gd name="connsiteX0" fmla="*/ 13142 w 33457"/>
                <a:gd name="connsiteY0" fmla="*/ 32938 h 33344"/>
                <a:gd name="connsiteX1" fmla="*/ 33051 w 33457"/>
                <a:gd name="connsiteY1" fmla="*/ 20316 h 33344"/>
                <a:gd name="connsiteX2" fmla="*/ 20428 w 33457"/>
                <a:gd name="connsiteY2" fmla="*/ 406 h 33344"/>
                <a:gd name="connsiteX3" fmla="*/ 520 w 33457"/>
                <a:gd name="connsiteY3" fmla="*/ 13029 h 33344"/>
                <a:gd name="connsiteX4" fmla="*/ 188 w 33457"/>
                <a:gd name="connsiteY4" fmla="*/ 15126 h 33344"/>
                <a:gd name="connsiteX5" fmla="*/ 13047 w 33457"/>
                <a:gd name="connsiteY5" fmla="*/ 32938 h 3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7" h="33344">
                  <a:moveTo>
                    <a:pt x="13142" y="32938"/>
                  </a:moveTo>
                  <a:cubicBezTo>
                    <a:pt x="22125" y="34950"/>
                    <a:pt x="31039" y="29299"/>
                    <a:pt x="33051" y="20316"/>
                  </a:cubicBezTo>
                  <a:cubicBezTo>
                    <a:pt x="35063" y="11332"/>
                    <a:pt x="29412" y="2418"/>
                    <a:pt x="20428" y="406"/>
                  </a:cubicBezTo>
                  <a:cubicBezTo>
                    <a:pt x="11445" y="-1605"/>
                    <a:pt x="2531" y="4046"/>
                    <a:pt x="520" y="13029"/>
                  </a:cubicBezTo>
                  <a:cubicBezTo>
                    <a:pt x="364" y="13721"/>
                    <a:pt x="254" y="14422"/>
                    <a:pt x="188" y="15126"/>
                  </a:cubicBezTo>
                  <a:cubicBezTo>
                    <a:pt x="-1129" y="23584"/>
                    <a:pt x="4605" y="31527"/>
                    <a:pt x="13047" y="32938"/>
                  </a:cubicBezTo>
                </a:path>
              </a:pathLst>
            </a:custGeom>
            <a:solidFill>
              <a:schemeClr val="bg2"/>
            </a:solidFill>
            <a:ln w="9525" cap="flat">
              <a:noFill/>
              <a:prstDash val="solid"/>
              <a:miter/>
            </a:ln>
          </p:spPr>
          <p:txBody>
            <a:bodyPr rtlCol="0" anchor="ctr"/>
            <a:lstStyle/>
            <a:p>
              <a:endParaRPr lang="nb-NO"/>
            </a:p>
          </p:txBody>
        </p:sp>
        <p:sp>
          <p:nvSpPr>
            <p:cNvPr id="386" name="Freeform: Shape 385">
              <a:extLst>
                <a:ext uri="{FF2B5EF4-FFF2-40B4-BE49-F238E27FC236}">
                  <a16:creationId xmlns:a16="http://schemas.microsoft.com/office/drawing/2014/main" id="{D21AFA06-714A-471E-9F18-F6DDA3DF4BD4}"/>
                </a:ext>
              </a:extLst>
            </p:cNvPr>
            <p:cNvSpPr/>
            <p:nvPr/>
          </p:nvSpPr>
          <p:spPr>
            <a:xfrm>
              <a:off x="4764048" y="2607500"/>
              <a:ext cx="78651" cy="71437"/>
            </a:xfrm>
            <a:custGeom>
              <a:avLst/>
              <a:gdLst>
                <a:gd name="connsiteX0" fmla="*/ 78652 w 78651"/>
                <a:gd name="connsiteY0" fmla="*/ 16955 h 71437"/>
                <a:gd name="connsiteX1" fmla="*/ 2452 w 78651"/>
                <a:gd name="connsiteY1" fmla="*/ 0 h 71437"/>
                <a:gd name="connsiteX2" fmla="*/ 40552 w 78651"/>
                <a:gd name="connsiteY2" fmla="*/ 71438 h 71437"/>
              </a:gdLst>
              <a:ahLst/>
              <a:cxnLst>
                <a:cxn ang="0">
                  <a:pos x="connsiteX0" y="connsiteY0"/>
                </a:cxn>
                <a:cxn ang="0">
                  <a:pos x="connsiteX1" y="connsiteY1"/>
                </a:cxn>
                <a:cxn ang="0">
                  <a:pos x="connsiteX2" y="connsiteY2"/>
                </a:cxn>
              </a:cxnLst>
              <a:rect l="l" t="t" r="r" b="b"/>
              <a:pathLst>
                <a:path w="78651" h="71437">
                  <a:moveTo>
                    <a:pt x="78652" y="16955"/>
                  </a:moveTo>
                  <a:lnTo>
                    <a:pt x="2452" y="0"/>
                  </a:lnTo>
                  <a:cubicBezTo>
                    <a:pt x="-1358" y="21717"/>
                    <a:pt x="-7073" y="62198"/>
                    <a:pt x="40552" y="71438"/>
                  </a:cubicBezTo>
                  <a:close/>
                </a:path>
              </a:pathLst>
            </a:custGeom>
            <a:solidFill>
              <a:schemeClr val="bg2"/>
            </a:solidFill>
            <a:ln w="9525" cap="flat">
              <a:noFill/>
              <a:prstDash val="solid"/>
              <a:miter/>
            </a:ln>
          </p:spPr>
          <p:txBody>
            <a:bodyPr rtlCol="0" anchor="ctr"/>
            <a:lstStyle/>
            <a:p>
              <a:endParaRPr lang="nb-NO"/>
            </a:p>
          </p:txBody>
        </p:sp>
        <p:sp>
          <p:nvSpPr>
            <p:cNvPr id="387" name="Freeform: Shape 386">
              <a:extLst>
                <a:ext uri="{FF2B5EF4-FFF2-40B4-BE49-F238E27FC236}">
                  <a16:creationId xmlns:a16="http://schemas.microsoft.com/office/drawing/2014/main" id="{78A74CE1-2447-482D-A2D8-0D43BC03A50E}"/>
                </a:ext>
              </a:extLst>
            </p:cNvPr>
            <p:cNvSpPr/>
            <p:nvPr/>
          </p:nvSpPr>
          <p:spPr>
            <a:xfrm>
              <a:off x="4465946" y="2139459"/>
              <a:ext cx="292365" cy="298719"/>
            </a:xfrm>
            <a:custGeom>
              <a:avLst/>
              <a:gdLst>
                <a:gd name="connsiteX0" fmla="*/ 42808 w 292365"/>
                <a:gd name="connsiteY0" fmla="*/ 255063 h 298719"/>
                <a:gd name="connsiteX1" fmla="*/ 42808 w 292365"/>
                <a:gd name="connsiteY1" fmla="*/ 43798 h 298719"/>
                <a:gd name="connsiteX2" fmla="*/ 246183 w 292365"/>
                <a:gd name="connsiteY2" fmla="*/ 40481 h 298719"/>
                <a:gd name="connsiteX3" fmla="*/ 249500 w 292365"/>
                <a:gd name="connsiteY3" fmla="*/ 43798 h 298719"/>
                <a:gd name="connsiteX4" fmla="*/ 269883 w 292365"/>
                <a:gd name="connsiteY4" fmla="*/ 228964 h 298719"/>
                <a:gd name="connsiteX5" fmla="*/ 289600 w 292365"/>
                <a:gd name="connsiteY5" fmla="*/ 289353 h 298719"/>
                <a:gd name="connsiteX6" fmla="*/ 283123 w 292365"/>
                <a:gd name="connsiteY6" fmla="*/ 296020 h 298719"/>
                <a:gd name="connsiteX7" fmla="*/ 223973 w 292365"/>
                <a:gd name="connsiteY7" fmla="*/ 275922 h 298719"/>
                <a:gd name="connsiteX8" fmla="*/ 42998 w 292365"/>
                <a:gd name="connsiteY8" fmla="*/ 255063 h 29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365" h="298719">
                  <a:moveTo>
                    <a:pt x="42808" y="255063"/>
                  </a:moveTo>
                  <a:cubicBezTo>
                    <a:pt x="-14269" y="196207"/>
                    <a:pt x="-14269" y="102654"/>
                    <a:pt x="42808" y="43798"/>
                  </a:cubicBezTo>
                  <a:cubicBezTo>
                    <a:pt x="98053" y="-13278"/>
                    <a:pt x="189107" y="-14763"/>
                    <a:pt x="246183" y="40481"/>
                  </a:cubicBezTo>
                  <a:cubicBezTo>
                    <a:pt x="247306" y="41569"/>
                    <a:pt x="248412" y="42675"/>
                    <a:pt x="249500" y="43798"/>
                  </a:cubicBezTo>
                  <a:cubicBezTo>
                    <a:pt x="297842" y="93595"/>
                    <a:pt x="306236" y="169844"/>
                    <a:pt x="269883" y="228964"/>
                  </a:cubicBezTo>
                  <a:lnTo>
                    <a:pt x="289600" y="289353"/>
                  </a:lnTo>
                  <a:cubicBezTo>
                    <a:pt x="289600" y="289353"/>
                    <a:pt x="292934" y="299354"/>
                    <a:pt x="283123" y="296020"/>
                  </a:cubicBezTo>
                  <a:lnTo>
                    <a:pt x="223973" y="275922"/>
                  </a:lnTo>
                  <a:cubicBezTo>
                    <a:pt x="166363" y="312891"/>
                    <a:pt x="90687" y="304168"/>
                    <a:pt x="42998" y="255063"/>
                  </a:cubicBezTo>
                </a:path>
              </a:pathLst>
            </a:custGeom>
            <a:solidFill>
              <a:schemeClr val="bg2">
                <a:lumMod val="60000"/>
                <a:lumOff val="40000"/>
              </a:schemeClr>
            </a:solidFill>
            <a:ln w="9525" cap="flat">
              <a:noFill/>
              <a:prstDash val="solid"/>
              <a:miter/>
            </a:ln>
          </p:spPr>
          <p:txBody>
            <a:bodyPr rtlCol="0" anchor="ctr"/>
            <a:lstStyle/>
            <a:p>
              <a:endParaRPr lang="nb-NO"/>
            </a:p>
          </p:txBody>
        </p:sp>
        <p:sp>
          <p:nvSpPr>
            <p:cNvPr id="388" name="Freeform: Shape 387">
              <a:extLst>
                <a:ext uri="{FF2B5EF4-FFF2-40B4-BE49-F238E27FC236}">
                  <a16:creationId xmlns:a16="http://schemas.microsoft.com/office/drawing/2014/main" id="{9DB049F4-7413-4AC5-B9D8-15D2AC414997}"/>
                </a:ext>
              </a:extLst>
            </p:cNvPr>
            <p:cNvSpPr/>
            <p:nvPr/>
          </p:nvSpPr>
          <p:spPr>
            <a:xfrm>
              <a:off x="4399891" y="2105823"/>
              <a:ext cx="292044" cy="299017"/>
            </a:xfrm>
            <a:custGeom>
              <a:avLst/>
              <a:gdLst>
                <a:gd name="connsiteX0" fmla="*/ 249451 w 292044"/>
                <a:gd name="connsiteY0" fmla="*/ 255075 h 299017"/>
                <a:gd name="connsiteX1" fmla="*/ 249451 w 292044"/>
                <a:gd name="connsiteY1" fmla="*/ 43715 h 299017"/>
                <a:gd name="connsiteX2" fmla="*/ 45802 w 292044"/>
                <a:gd name="connsiteY2" fmla="*/ 40672 h 299017"/>
                <a:gd name="connsiteX3" fmla="*/ 42759 w 292044"/>
                <a:gd name="connsiteY3" fmla="*/ 43715 h 299017"/>
                <a:gd name="connsiteX4" fmla="*/ 22375 w 292044"/>
                <a:gd name="connsiteY4" fmla="*/ 228595 h 299017"/>
                <a:gd name="connsiteX5" fmla="*/ 2658 w 292044"/>
                <a:gd name="connsiteY5" fmla="*/ 289079 h 299017"/>
                <a:gd name="connsiteX6" fmla="*/ 9231 w 292044"/>
                <a:gd name="connsiteY6" fmla="*/ 295746 h 299017"/>
                <a:gd name="connsiteX7" fmla="*/ 68286 w 292044"/>
                <a:gd name="connsiteY7" fmla="*/ 276220 h 299017"/>
                <a:gd name="connsiteX8" fmla="*/ 249261 w 292044"/>
                <a:gd name="connsiteY8" fmla="*/ 255360 h 29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044" h="299017">
                  <a:moveTo>
                    <a:pt x="249451" y="255075"/>
                  </a:moveTo>
                  <a:cubicBezTo>
                    <a:pt x="306242" y="196066"/>
                    <a:pt x="306242" y="102723"/>
                    <a:pt x="249451" y="43715"/>
                  </a:cubicBezTo>
                  <a:cubicBezTo>
                    <a:pt x="194056" y="-13362"/>
                    <a:pt x="102879" y="-14724"/>
                    <a:pt x="45802" y="40672"/>
                  </a:cubicBezTo>
                  <a:cubicBezTo>
                    <a:pt x="44772" y="41671"/>
                    <a:pt x="43758" y="42685"/>
                    <a:pt x="42759" y="43715"/>
                  </a:cubicBezTo>
                  <a:cubicBezTo>
                    <a:pt x="-5440" y="93465"/>
                    <a:pt x="-13827" y="169540"/>
                    <a:pt x="22375" y="228595"/>
                  </a:cubicBezTo>
                  <a:lnTo>
                    <a:pt x="2658" y="289079"/>
                  </a:lnTo>
                  <a:cubicBezTo>
                    <a:pt x="2658" y="289079"/>
                    <a:pt x="-675" y="299080"/>
                    <a:pt x="9231" y="295746"/>
                  </a:cubicBezTo>
                  <a:lnTo>
                    <a:pt x="68286" y="276220"/>
                  </a:lnTo>
                  <a:cubicBezTo>
                    <a:pt x="125896" y="313189"/>
                    <a:pt x="201572" y="304466"/>
                    <a:pt x="249261" y="255360"/>
                  </a:cubicBezTo>
                </a:path>
              </a:pathLst>
            </a:custGeom>
            <a:solidFill>
              <a:schemeClr val="bg2"/>
            </a:solidFill>
            <a:ln w="9525" cap="flat">
              <a:noFill/>
              <a:prstDash val="solid"/>
              <a:miter/>
            </a:ln>
          </p:spPr>
          <p:txBody>
            <a:bodyPr rtlCol="0" anchor="ctr"/>
            <a:lstStyle/>
            <a:p>
              <a:endParaRPr lang="nb-NO"/>
            </a:p>
          </p:txBody>
        </p:sp>
        <p:sp>
          <p:nvSpPr>
            <p:cNvPr id="389" name="Freeform: Shape 388">
              <a:extLst>
                <a:ext uri="{FF2B5EF4-FFF2-40B4-BE49-F238E27FC236}">
                  <a16:creationId xmlns:a16="http://schemas.microsoft.com/office/drawing/2014/main" id="{85A79A4F-EC97-4BF2-A0B7-37FCA4BC1AC8}"/>
                </a:ext>
              </a:extLst>
            </p:cNvPr>
            <p:cNvSpPr/>
            <p:nvPr/>
          </p:nvSpPr>
          <p:spPr>
            <a:xfrm>
              <a:off x="4478367" y="2241457"/>
              <a:ext cx="27433" cy="27432"/>
            </a:xfrm>
            <a:custGeom>
              <a:avLst/>
              <a:gdLst>
                <a:gd name="connsiteX0" fmla="*/ 13432 w 27433"/>
                <a:gd name="connsiteY0" fmla="*/ 27429 h 27432"/>
                <a:gd name="connsiteX1" fmla="*/ 27431 w 27433"/>
                <a:gd name="connsiteY1" fmla="*/ 14002 h 27432"/>
                <a:gd name="connsiteX2" fmla="*/ 14002 w 27433"/>
                <a:gd name="connsiteY2" fmla="*/ 3 h 27432"/>
                <a:gd name="connsiteX3" fmla="*/ 4 w 27433"/>
                <a:gd name="connsiteY3" fmla="*/ 13430 h 27432"/>
                <a:gd name="connsiteX4" fmla="*/ 1 w 27433"/>
                <a:gd name="connsiteY4" fmla="*/ 13809 h 27432"/>
                <a:gd name="connsiteX5" fmla="*/ 13240 w 27433"/>
                <a:gd name="connsiteY5" fmla="*/ 27428 h 27432"/>
                <a:gd name="connsiteX6" fmla="*/ 13432 w 27433"/>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 h="27432">
                  <a:moveTo>
                    <a:pt x="13432" y="27429"/>
                  </a:moveTo>
                  <a:cubicBezTo>
                    <a:pt x="21005" y="27587"/>
                    <a:pt x="27272" y="21575"/>
                    <a:pt x="27431" y="14002"/>
                  </a:cubicBezTo>
                  <a:cubicBezTo>
                    <a:pt x="27588" y="6429"/>
                    <a:pt x="21576" y="161"/>
                    <a:pt x="14002" y="3"/>
                  </a:cubicBezTo>
                  <a:cubicBezTo>
                    <a:pt x="6429" y="-154"/>
                    <a:pt x="161" y="5857"/>
                    <a:pt x="4" y="13430"/>
                  </a:cubicBezTo>
                  <a:cubicBezTo>
                    <a:pt x="1" y="13557"/>
                    <a:pt x="0" y="13683"/>
                    <a:pt x="1" y="13809"/>
                  </a:cubicBezTo>
                  <a:cubicBezTo>
                    <a:pt x="-103" y="21225"/>
                    <a:pt x="5823" y="27323"/>
                    <a:pt x="13240" y="27428"/>
                  </a:cubicBezTo>
                  <a:cubicBezTo>
                    <a:pt x="13304" y="27429"/>
                    <a:pt x="13368" y="27429"/>
                    <a:pt x="13432" y="27429"/>
                  </a:cubicBezTo>
                </a:path>
              </a:pathLst>
            </a:custGeom>
            <a:solidFill>
              <a:srgbClr val="FFFFFF"/>
            </a:solidFill>
            <a:ln w="9525" cap="flat">
              <a:noFill/>
              <a:prstDash val="solid"/>
              <a:miter/>
            </a:ln>
          </p:spPr>
          <p:txBody>
            <a:bodyPr rtlCol="0" anchor="ctr"/>
            <a:lstStyle/>
            <a:p>
              <a:endParaRPr lang="nb-NO"/>
            </a:p>
          </p:txBody>
        </p:sp>
        <p:sp>
          <p:nvSpPr>
            <p:cNvPr id="390" name="Freeform: Shape 389">
              <a:extLst>
                <a:ext uri="{FF2B5EF4-FFF2-40B4-BE49-F238E27FC236}">
                  <a16:creationId xmlns:a16="http://schemas.microsoft.com/office/drawing/2014/main" id="{10A5D62C-AD94-41B2-AA89-044A66962BC0}"/>
                </a:ext>
              </a:extLst>
            </p:cNvPr>
            <p:cNvSpPr/>
            <p:nvPr/>
          </p:nvSpPr>
          <p:spPr>
            <a:xfrm>
              <a:off x="4532566" y="2241457"/>
              <a:ext cx="27432" cy="27432"/>
            </a:xfrm>
            <a:custGeom>
              <a:avLst/>
              <a:gdLst>
                <a:gd name="connsiteX0" fmla="*/ 13431 w 27432"/>
                <a:gd name="connsiteY0" fmla="*/ 27429 h 27432"/>
                <a:gd name="connsiteX1" fmla="*/ 27429 w 27432"/>
                <a:gd name="connsiteY1" fmla="*/ 14002 h 27432"/>
                <a:gd name="connsiteX2" fmla="*/ 14001 w 27432"/>
                <a:gd name="connsiteY2" fmla="*/ 3 h 27432"/>
                <a:gd name="connsiteX3" fmla="*/ 3 w 27432"/>
                <a:gd name="connsiteY3" fmla="*/ 13430 h 27432"/>
                <a:gd name="connsiteX4" fmla="*/ 0 w 27432"/>
                <a:gd name="connsiteY4" fmla="*/ 13809 h 27432"/>
                <a:gd name="connsiteX5" fmla="*/ 13430 w 27432"/>
                <a:gd name="connsiteY5" fmla="*/ 27429 h 27432"/>
                <a:gd name="connsiteX6" fmla="*/ 13431 w 27432"/>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 h="27432">
                  <a:moveTo>
                    <a:pt x="13431" y="27429"/>
                  </a:moveTo>
                  <a:cubicBezTo>
                    <a:pt x="21004" y="27587"/>
                    <a:pt x="27271" y="21575"/>
                    <a:pt x="27429" y="14002"/>
                  </a:cubicBezTo>
                  <a:cubicBezTo>
                    <a:pt x="27587" y="6429"/>
                    <a:pt x="21575" y="161"/>
                    <a:pt x="14001" y="3"/>
                  </a:cubicBezTo>
                  <a:cubicBezTo>
                    <a:pt x="6428" y="-154"/>
                    <a:pt x="160" y="5857"/>
                    <a:pt x="3" y="13430"/>
                  </a:cubicBezTo>
                  <a:cubicBezTo>
                    <a:pt x="0" y="13557"/>
                    <a:pt x="-1" y="13683"/>
                    <a:pt x="0" y="13809"/>
                  </a:cubicBezTo>
                  <a:cubicBezTo>
                    <a:pt x="-52" y="21278"/>
                    <a:pt x="5960" y="27377"/>
                    <a:pt x="13430" y="27429"/>
                  </a:cubicBezTo>
                  <a:cubicBezTo>
                    <a:pt x="13431" y="27429"/>
                    <a:pt x="13431" y="27429"/>
                    <a:pt x="13431" y="27429"/>
                  </a:cubicBezTo>
                </a:path>
              </a:pathLst>
            </a:custGeom>
            <a:solidFill>
              <a:srgbClr val="FFFFFF"/>
            </a:solidFill>
            <a:ln w="9525" cap="flat">
              <a:noFill/>
              <a:prstDash val="solid"/>
              <a:miter/>
            </a:ln>
          </p:spPr>
          <p:txBody>
            <a:bodyPr rtlCol="0" anchor="ctr"/>
            <a:lstStyle/>
            <a:p>
              <a:endParaRPr lang="nb-NO"/>
            </a:p>
          </p:txBody>
        </p:sp>
        <p:sp>
          <p:nvSpPr>
            <p:cNvPr id="391" name="Freeform: Shape 390">
              <a:extLst>
                <a:ext uri="{FF2B5EF4-FFF2-40B4-BE49-F238E27FC236}">
                  <a16:creationId xmlns:a16="http://schemas.microsoft.com/office/drawing/2014/main" id="{9F44DF9B-1ABA-446F-91F1-FB024EFFD9AC}"/>
                </a:ext>
              </a:extLst>
            </p:cNvPr>
            <p:cNvSpPr/>
            <p:nvPr/>
          </p:nvSpPr>
          <p:spPr>
            <a:xfrm>
              <a:off x="4587144" y="2241457"/>
              <a:ext cx="27432" cy="27432"/>
            </a:xfrm>
            <a:custGeom>
              <a:avLst/>
              <a:gdLst>
                <a:gd name="connsiteX0" fmla="*/ 13431 w 27432"/>
                <a:gd name="connsiteY0" fmla="*/ 27429 h 27432"/>
                <a:gd name="connsiteX1" fmla="*/ 27430 w 27432"/>
                <a:gd name="connsiteY1" fmla="*/ 14002 h 27432"/>
                <a:gd name="connsiteX2" fmla="*/ 14001 w 27432"/>
                <a:gd name="connsiteY2" fmla="*/ 3 h 27432"/>
                <a:gd name="connsiteX3" fmla="*/ 3 w 27432"/>
                <a:gd name="connsiteY3" fmla="*/ 13430 h 27432"/>
                <a:gd name="connsiteX4" fmla="*/ 0 w 27432"/>
                <a:gd name="connsiteY4" fmla="*/ 13809 h 27432"/>
                <a:gd name="connsiteX5" fmla="*/ 13430 w 27432"/>
                <a:gd name="connsiteY5" fmla="*/ 27429 h 27432"/>
                <a:gd name="connsiteX6" fmla="*/ 13431 w 27432"/>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 h="27432">
                  <a:moveTo>
                    <a:pt x="13431" y="27429"/>
                  </a:moveTo>
                  <a:cubicBezTo>
                    <a:pt x="21004" y="27587"/>
                    <a:pt x="27271" y="21575"/>
                    <a:pt x="27430" y="14002"/>
                  </a:cubicBezTo>
                  <a:cubicBezTo>
                    <a:pt x="27587" y="6429"/>
                    <a:pt x="21575" y="161"/>
                    <a:pt x="14001" y="3"/>
                  </a:cubicBezTo>
                  <a:cubicBezTo>
                    <a:pt x="6428" y="-154"/>
                    <a:pt x="160" y="5857"/>
                    <a:pt x="3" y="13430"/>
                  </a:cubicBezTo>
                  <a:cubicBezTo>
                    <a:pt x="0" y="13557"/>
                    <a:pt x="-1" y="13683"/>
                    <a:pt x="0" y="13809"/>
                  </a:cubicBezTo>
                  <a:cubicBezTo>
                    <a:pt x="-52" y="21278"/>
                    <a:pt x="5960" y="27377"/>
                    <a:pt x="13430" y="27429"/>
                  </a:cubicBezTo>
                  <a:cubicBezTo>
                    <a:pt x="13431" y="27429"/>
                    <a:pt x="13431" y="27429"/>
                    <a:pt x="13431" y="27429"/>
                  </a:cubicBezTo>
                </a:path>
              </a:pathLst>
            </a:custGeom>
            <a:solidFill>
              <a:srgbClr val="FFFFFF"/>
            </a:solidFill>
            <a:ln w="9525" cap="flat">
              <a:noFill/>
              <a:prstDash val="solid"/>
              <a:miter/>
            </a:ln>
          </p:spPr>
          <p:txBody>
            <a:bodyPr rtlCol="0" anchor="ctr"/>
            <a:lstStyle/>
            <a:p>
              <a:endParaRPr lang="nb-NO"/>
            </a:p>
          </p:txBody>
        </p:sp>
      </p:grpSp>
      <p:grpSp>
        <p:nvGrpSpPr>
          <p:cNvPr id="358" name="i11" hidden="1">
            <a:extLst>
              <a:ext uri="{FF2B5EF4-FFF2-40B4-BE49-F238E27FC236}">
                <a16:creationId xmlns:a16="http://schemas.microsoft.com/office/drawing/2014/main" id="{ED9DBCAA-8B63-4057-BB77-D747AE606CD6}"/>
              </a:ext>
            </a:extLst>
          </p:cNvPr>
          <p:cNvGrpSpPr/>
          <p:nvPr/>
        </p:nvGrpSpPr>
        <p:grpSpPr>
          <a:xfrm>
            <a:off x="4152899" y="2215361"/>
            <a:ext cx="840485" cy="713704"/>
            <a:chOff x="4152899" y="2215361"/>
            <a:chExt cx="840485" cy="713704"/>
          </a:xfrm>
          <a:solidFill>
            <a:schemeClr val="accent1"/>
          </a:solidFill>
        </p:grpSpPr>
        <p:sp>
          <p:nvSpPr>
            <p:cNvPr id="359" name="Freeform: Shape 358">
              <a:extLst>
                <a:ext uri="{FF2B5EF4-FFF2-40B4-BE49-F238E27FC236}">
                  <a16:creationId xmlns:a16="http://schemas.microsoft.com/office/drawing/2014/main" id="{55A6767A-5B4F-4D2F-ABA8-539F17C5B19C}"/>
                </a:ext>
              </a:extLst>
            </p:cNvPr>
            <p:cNvSpPr/>
            <p:nvPr/>
          </p:nvSpPr>
          <p:spPr>
            <a:xfrm>
              <a:off x="4152899" y="2647315"/>
              <a:ext cx="473011" cy="281750"/>
            </a:xfrm>
            <a:custGeom>
              <a:avLst/>
              <a:gdLst>
                <a:gd name="connsiteX0" fmla="*/ 472535 w 473011"/>
                <a:gd name="connsiteY0" fmla="*/ 250222 h 281750"/>
                <a:gd name="connsiteX1" fmla="*/ 459010 w 473011"/>
                <a:gd name="connsiteY1" fmla="*/ 128016 h 281750"/>
                <a:gd name="connsiteX2" fmla="*/ 360807 w 473011"/>
                <a:gd name="connsiteY2" fmla="*/ 1334 h 281750"/>
                <a:gd name="connsiteX3" fmla="*/ 291656 w 473011"/>
                <a:gd name="connsiteY3" fmla="*/ 29909 h 281750"/>
                <a:gd name="connsiteX4" fmla="*/ 188024 w 473011"/>
                <a:gd name="connsiteY4" fmla="*/ 0 h 281750"/>
                <a:gd name="connsiteX5" fmla="*/ 6763 w 473011"/>
                <a:gd name="connsiteY5" fmla="*/ 128016 h 281750"/>
                <a:gd name="connsiteX6" fmla="*/ 0 w 473011"/>
                <a:gd name="connsiteY6" fmla="*/ 250222 h 281750"/>
                <a:gd name="connsiteX7" fmla="*/ 31527 w 473011"/>
                <a:gd name="connsiteY7" fmla="*/ 281750 h 281750"/>
                <a:gd name="connsiteX8" fmla="*/ 31718 w 473011"/>
                <a:gd name="connsiteY8" fmla="*/ 281750 h 281750"/>
                <a:gd name="connsiteX9" fmla="*/ 441293 w 473011"/>
                <a:gd name="connsiteY9" fmla="*/ 281750 h 281750"/>
                <a:gd name="connsiteX10" fmla="*/ 473011 w 473011"/>
                <a:gd name="connsiteY10" fmla="*/ 250413 h 281750"/>
                <a:gd name="connsiteX11" fmla="*/ 473012 w 473011"/>
                <a:gd name="connsiteY11" fmla="*/ 250222 h 2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011" h="281750">
                  <a:moveTo>
                    <a:pt x="472535" y="250222"/>
                  </a:moveTo>
                  <a:lnTo>
                    <a:pt x="459010" y="128016"/>
                  </a:lnTo>
                  <a:cubicBezTo>
                    <a:pt x="459010" y="63437"/>
                    <a:pt x="422910" y="19241"/>
                    <a:pt x="360807" y="1334"/>
                  </a:cubicBezTo>
                  <a:cubicBezTo>
                    <a:pt x="340610" y="16669"/>
                    <a:pt x="316786" y="26513"/>
                    <a:pt x="291656" y="29909"/>
                  </a:cubicBezTo>
                  <a:cubicBezTo>
                    <a:pt x="254559" y="33540"/>
                    <a:pt x="217480" y="22839"/>
                    <a:pt x="188024" y="0"/>
                  </a:cubicBezTo>
                  <a:cubicBezTo>
                    <a:pt x="72962" y="4572"/>
                    <a:pt x="6763" y="63341"/>
                    <a:pt x="6763" y="128016"/>
                  </a:cubicBezTo>
                  <a:lnTo>
                    <a:pt x="0" y="250222"/>
                  </a:lnTo>
                  <a:cubicBezTo>
                    <a:pt x="0" y="267634"/>
                    <a:pt x="14115" y="281750"/>
                    <a:pt x="31527" y="281750"/>
                  </a:cubicBezTo>
                  <a:cubicBezTo>
                    <a:pt x="31591" y="281750"/>
                    <a:pt x="31655" y="281750"/>
                    <a:pt x="31718" y="281750"/>
                  </a:cubicBezTo>
                  <a:lnTo>
                    <a:pt x="441293" y="281750"/>
                  </a:lnTo>
                  <a:cubicBezTo>
                    <a:pt x="458705" y="281854"/>
                    <a:pt x="472906" y="267825"/>
                    <a:pt x="473011" y="250413"/>
                  </a:cubicBezTo>
                  <a:cubicBezTo>
                    <a:pt x="473012" y="250349"/>
                    <a:pt x="473012" y="250286"/>
                    <a:pt x="473012" y="250222"/>
                  </a:cubicBezTo>
                </a:path>
              </a:pathLst>
            </a:custGeom>
            <a:solidFill>
              <a:schemeClr val="bg2"/>
            </a:solidFill>
            <a:ln w="9525" cap="flat">
              <a:noFill/>
              <a:prstDash val="solid"/>
              <a:miter/>
            </a:ln>
          </p:spPr>
          <p:txBody>
            <a:bodyPr rtlCol="0" anchor="ctr"/>
            <a:lstStyle/>
            <a:p>
              <a:endParaRPr lang="nb-NO"/>
            </a:p>
          </p:txBody>
        </p:sp>
        <p:sp>
          <p:nvSpPr>
            <p:cNvPr id="360" name="Freeform: Shape 359">
              <a:extLst>
                <a:ext uri="{FF2B5EF4-FFF2-40B4-BE49-F238E27FC236}">
                  <a16:creationId xmlns:a16="http://schemas.microsoft.com/office/drawing/2014/main" id="{B97D5AAF-0033-4AAD-9497-C226B63C3003}"/>
                </a:ext>
              </a:extLst>
            </p:cNvPr>
            <p:cNvSpPr/>
            <p:nvPr/>
          </p:nvSpPr>
          <p:spPr>
            <a:xfrm>
              <a:off x="4557903" y="2494725"/>
              <a:ext cx="32131" cy="49339"/>
            </a:xfrm>
            <a:custGeom>
              <a:avLst/>
              <a:gdLst>
                <a:gd name="connsiteX0" fmla="*/ 19050 w 32131"/>
                <a:gd name="connsiteY0" fmla="*/ 0 h 49339"/>
                <a:gd name="connsiteX1" fmla="*/ 0 w 32131"/>
                <a:gd name="connsiteY1" fmla="*/ 49339 h 49339"/>
              </a:gdLst>
              <a:ahLst/>
              <a:cxnLst>
                <a:cxn ang="0">
                  <a:pos x="connsiteX0" y="connsiteY0"/>
                </a:cxn>
                <a:cxn ang="0">
                  <a:pos x="connsiteX1" y="connsiteY1"/>
                </a:cxn>
              </a:cxnLst>
              <a:rect l="l" t="t" r="r" b="b"/>
              <a:pathLst>
                <a:path w="32131" h="49339">
                  <a:moveTo>
                    <a:pt x="19050" y="0"/>
                  </a:moveTo>
                  <a:cubicBezTo>
                    <a:pt x="19050" y="0"/>
                    <a:pt x="58674" y="44767"/>
                    <a:pt x="0" y="49339"/>
                  </a:cubicBezTo>
                  <a:close/>
                </a:path>
              </a:pathLst>
            </a:custGeom>
            <a:solidFill>
              <a:schemeClr val="bg2"/>
            </a:solidFill>
            <a:ln w="9525" cap="flat">
              <a:noFill/>
              <a:prstDash val="solid"/>
              <a:miter/>
            </a:ln>
          </p:spPr>
          <p:txBody>
            <a:bodyPr rtlCol="0" anchor="ctr"/>
            <a:lstStyle/>
            <a:p>
              <a:endParaRPr lang="nb-NO"/>
            </a:p>
          </p:txBody>
        </p:sp>
        <p:sp>
          <p:nvSpPr>
            <p:cNvPr id="361" name="Freeform: Shape 360">
              <a:extLst>
                <a:ext uri="{FF2B5EF4-FFF2-40B4-BE49-F238E27FC236}">
                  <a16:creationId xmlns:a16="http://schemas.microsoft.com/office/drawing/2014/main" id="{840B3F26-C807-43DE-B5FE-2216C66FEADB}"/>
                </a:ext>
              </a:extLst>
            </p:cNvPr>
            <p:cNvSpPr/>
            <p:nvPr/>
          </p:nvSpPr>
          <p:spPr>
            <a:xfrm>
              <a:off x="4285105" y="2288706"/>
              <a:ext cx="286847" cy="324594"/>
            </a:xfrm>
            <a:custGeom>
              <a:avLst/>
              <a:gdLst>
                <a:gd name="connsiteX0" fmla="*/ 121826 w 286847"/>
                <a:gd name="connsiteY0" fmla="*/ 321843 h 324594"/>
                <a:gd name="connsiteX1" fmla="*/ 5240 w 286847"/>
                <a:gd name="connsiteY1" fmla="*/ 125628 h 324594"/>
                <a:gd name="connsiteX2" fmla="*/ 172594 w 286847"/>
                <a:gd name="connsiteY2" fmla="*/ 1803 h 324594"/>
                <a:gd name="connsiteX3" fmla="*/ 284513 w 286847"/>
                <a:gd name="connsiteY3" fmla="*/ 183825 h 324594"/>
                <a:gd name="connsiteX4" fmla="*/ 121826 w 286847"/>
                <a:gd name="connsiteY4" fmla="*/ 321843 h 32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47" h="324594">
                  <a:moveTo>
                    <a:pt x="121826" y="321843"/>
                  </a:moveTo>
                  <a:cubicBezTo>
                    <a:pt x="15622" y="297173"/>
                    <a:pt x="-13334" y="207543"/>
                    <a:pt x="5240" y="125628"/>
                  </a:cubicBezTo>
                  <a:cubicBezTo>
                    <a:pt x="25052" y="38474"/>
                    <a:pt x="96394" y="-10199"/>
                    <a:pt x="172594" y="1803"/>
                  </a:cubicBezTo>
                  <a:cubicBezTo>
                    <a:pt x="248794" y="13804"/>
                    <a:pt x="298420" y="95243"/>
                    <a:pt x="284513" y="183825"/>
                  </a:cubicBezTo>
                  <a:cubicBezTo>
                    <a:pt x="270607" y="272408"/>
                    <a:pt x="196597" y="339178"/>
                    <a:pt x="121826" y="321843"/>
                  </a:cubicBezTo>
                  <a:close/>
                </a:path>
              </a:pathLst>
            </a:custGeom>
            <a:noFill/>
            <a:ln w="28575" cap="flat">
              <a:solidFill>
                <a:schemeClr val="bg2"/>
              </a:solidFill>
              <a:prstDash val="solid"/>
              <a:miter/>
            </a:ln>
          </p:spPr>
          <p:txBody>
            <a:bodyPr rtlCol="0" anchor="ctr"/>
            <a:lstStyle/>
            <a:p>
              <a:endParaRPr lang="nb-NO"/>
            </a:p>
          </p:txBody>
        </p:sp>
        <p:sp>
          <p:nvSpPr>
            <p:cNvPr id="362" name="Freeform: Shape 361">
              <a:extLst>
                <a:ext uri="{FF2B5EF4-FFF2-40B4-BE49-F238E27FC236}">
                  <a16:creationId xmlns:a16="http://schemas.microsoft.com/office/drawing/2014/main" id="{0B0C94DC-D16D-4C4B-9EF7-F989343D36E3}"/>
                </a:ext>
              </a:extLst>
            </p:cNvPr>
            <p:cNvSpPr/>
            <p:nvPr/>
          </p:nvSpPr>
          <p:spPr>
            <a:xfrm>
              <a:off x="4273478" y="2283242"/>
              <a:ext cx="300998" cy="288825"/>
            </a:xfrm>
            <a:custGeom>
              <a:avLst/>
              <a:gdLst>
                <a:gd name="connsiteX0" fmla="*/ 31822 w 300998"/>
                <a:gd name="connsiteY0" fmla="*/ 77371 h 288825"/>
                <a:gd name="connsiteX1" fmla="*/ 110498 w 300998"/>
                <a:gd name="connsiteY1" fmla="*/ 13839 h 288825"/>
                <a:gd name="connsiteX2" fmla="*/ 300998 w 300998"/>
                <a:gd name="connsiteY2" fmla="*/ 107946 h 288825"/>
                <a:gd name="connsiteX3" fmla="*/ 139073 w 300998"/>
                <a:gd name="connsiteY3" fmla="*/ 138521 h 288825"/>
                <a:gd name="connsiteX4" fmla="*/ 114880 w 300998"/>
                <a:gd name="connsiteY4" fmla="*/ 121376 h 288825"/>
                <a:gd name="connsiteX5" fmla="*/ 73929 w 300998"/>
                <a:gd name="connsiteY5" fmla="*/ 153417 h 288825"/>
                <a:gd name="connsiteX6" fmla="*/ 73922 w 300998"/>
                <a:gd name="connsiteY6" fmla="*/ 153475 h 288825"/>
                <a:gd name="connsiteX7" fmla="*/ 101545 w 300998"/>
                <a:gd name="connsiteY7" fmla="*/ 196338 h 288825"/>
                <a:gd name="connsiteX8" fmla="*/ 36965 w 300998"/>
                <a:gd name="connsiteY8" fmla="*/ 288826 h 288825"/>
                <a:gd name="connsiteX9" fmla="*/ 31822 w 300998"/>
                <a:gd name="connsiteY9" fmla="*/ 77371 h 28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998" h="288825">
                  <a:moveTo>
                    <a:pt x="31822" y="77371"/>
                  </a:moveTo>
                  <a:cubicBezTo>
                    <a:pt x="68303" y="8981"/>
                    <a:pt x="78494" y="26031"/>
                    <a:pt x="110498" y="13839"/>
                  </a:cubicBezTo>
                  <a:cubicBezTo>
                    <a:pt x="240991" y="-46073"/>
                    <a:pt x="300998" y="107946"/>
                    <a:pt x="300998" y="107946"/>
                  </a:cubicBezTo>
                  <a:cubicBezTo>
                    <a:pt x="300998" y="107946"/>
                    <a:pt x="184508" y="129663"/>
                    <a:pt x="139073" y="138521"/>
                  </a:cubicBezTo>
                  <a:cubicBezTo>
                    <a:pt x="134057" y="129406"/>
                    <a:pt x="125143" y="123089"/>
                    <a:pt x="114880" y="121376"/>
                  </a:cubicBezTo>
                  <a:cubicBezTo>
                    <a:pt x="94724" y="118916"/>
                    <a:pt x="76389" y="133261"/>
                    <a:pt x="73929" y="153417"/>
                  </a:cubicBezTo>
                  <a:cubicBezTo>
                    <a:pt x="73927" y="153436"/>
                    <a:pt x="73924" y="153456"/>
                    <a:pt x="73922" y="153475"/>
                  </a:cubicBezTo>
                  <a:cubicBezTo>
                    <a:pt x="70117" y="172864"/>
                    <a:pt x="82316" y="191793"/>
                    <a:pt x="101545" y="196338"/>
                  </a:cubicBezTo>
                  <a:cubicBezTo>
                    <a:pt x="91163" y="212435"/>
                    <a:pt x="77161" y="231390"/>
                    <a:pt x="36965" y="288826"/>
                  </a:cubicBezTo>
                  <a:cubicBezTo>
                    <a:pt x="36965" y="288826"/>
                    <a:pt x="-42664" y="216721"/>
                    <a:pt x="31822" y="77371"/>
                  </a:cubicBezTo>
                </a:path>
              </a:pathLst>
            </a:custGeom>
            <a:solidFill>
              <a:schemeClr val="bg2"/>
            </a:solidFill>
            <a:ln w="9525" cap="flat">
              <a:noFill/>
              <a:prstDash val="solid"/>
              <a:miter/>
            </a:ln>
          </p:spPr>
          <p:txBody>
            <a:bodyPr rtlCol="0" anchor="ctr"/>
            <a:lstStyle/>
            <a:p>
              <a:endParaRPr lang="nb-NO"/>
            </a:p>
          </p:txBody>
        </p:sp>
        <p:sp>
          <p:nvSpPr>
            <p:cNvPr id="363" name="Freeform: Shape 362">
              <a:extLst>
                <a:ext uri="{FF2B5EF4-FFF2-40B4-BE49-F238E27FC236}">
                  <a16:creationId xmlns:a16="http://schemas.microsoft.com/office/drawing/2014/main" id="{38ED2DAC-C2F0-4AC1-9149-9E7AED0C993B}"/>
                </a:ext>
              </a:extLst>
            </p:cNvPr>
            <p:cNvSpPr/>
            <p:nvPr/>
          </p:nvSpPr>
          <p:spPr>
            <a:xfrm>
              <a:off x="4491143" y="2446014"/>
              <a:ext cx="29029" cy="32461"/>
            </a:xfrm>
            <a:custGeom>
              <a:avLst/>
              <a:gdLst>
                <a:gd name="connsiteX0" fmla="*/ 11229 w 29029"/>
                <a:gd name="connsiteY0" fmla="*/ 32423 h 32461"/>
                <a:gd name="connsiteX1" fmla="*/ 919 w 29029"/>
                <a:gd name="connsiteY1" fmla="*/ 11225 h 32461"/>
                <a:gd name="connsiteX2" fmla="*/ 17801 w 29029"/>
                <a:gd name="connsiteY2" fmla="*/ 38 h 32461"/>
                <a:gd name="connsiteX3" fmla="*/ 28111 w 29029"/>
                <a:gd name="connsiteY3" fmla="*/ 21237 h 32461"/>
                <a:gd name="connsiteX4" fmla="*/ 11229 w 29029"/>
                <a:gd name="connsiteY4" fmla="*/ 32423 h 3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 h="32461">
                  <a:moveTo>
                    <a:pt x="11229" y="32423"/>
                  </a:moveTo>
                  <a:cubicBezTo>
                    <a:pt x="2528" y="29416"/>
                    <a:pt x="-2088" y="19925"/>
                    <a:pt x="919" y="11225"/>
                  </a:cubicBezTo>
                  <a:cubicBezTo>
                    <a:pt x="3376" y="4113"/>
                    <a:pt x="10294" y="-470"/>
                    <a:pt x="17801" y="38"/>
                  </a:cubicBezTo>
                  <a:cubicBezTo>
                    <a:pt x="26502" y="3045"/>
                    <a:pt x="31118" y="12537"/>
                    <a:pt x="28111" y="21237"/>
                  </a:cubicBezTo>
                  <a:cubicBezTo>
                    <a:pt x="25652" y="28349"/>
                    <a:pt x="18735" y="32932"/>
                    <a:pt x="11229" y="32423"/>
                  </a:cubicBezTo>
                </a:path>
              </a:pathLst>
            </a:custGeom>
            <a:solidFill>
              <a:schemeClr val="bg2"/>
            </a:solidFill>
            <a:ln w="9525" cap="flat">
              <a:noFill/>
              <a:prstDash val="solid"/>
              <a:miter/>
            </a:ln>
          </p:spPr>
          <p:txBody>
            <a:bodyPr rtlCol="0" anchor="ctr"/>
            <a:lstStyle/>
            <a:p>
              <a:endParaRPr lang="nb-NO"/>
            </a:p>
          </p:txBody>
        </p:sp>
        <p:sp>
          <p:nvSpPr>
            <p:cNvPr id="364" name="Freeform: Shape 363">
              <a:extLst>
                <a:ext uri="{FF2B5EF4-FFF2-40B4-BE49-F238E27FC236}">
                  <a16:creationId xmlns:a16="http://schemas.microsoft.com/office/drawing/2014/main" id="{9A579AF4-BA8D-4A8B-89BB-98EFD47B73B2}"/>
                </a:ext>
              </a:extLst>
            </p:cNvPr>
            <p:cNvSpPr/>
            <p:nvPr/>
          </p:nvSpPr>
          <p:spPr>
            <a:xfrm>
              <a:off x="4456842" y="2527681"/>
              <a:ext cx="78200" cy="63695"/>
            </a:xfrm>
            <a:custGeom>
              <a:avLst/>
              <a:gdLst>
                <a:gd name="connsiteX0" fmla="*/ 0 w 78200"/>
                <a:gd name="connsiteY0" fmla="*/ 0 h 63695"/>
                <a:gd name="connsiteX1" fmla="*/ 78200 w 78200"/>
                <a:gd name="connsiteY1" fmla="*/ 6096 h 63695"/>
                <a:gd name="connsiteX2" fmla="*/ 21050 w 78200"/>
                <a:gd name="connsiteY2" fmla="*/ 63246 h 63695"/>
              </a:gdLst>
              <a:ahLst/>
              <a:cxnLst>
                <a:cxn ang="0">
                  <a:pos x="connsiteX0" y="connsiteY0"/>
                </a:cxn>
                <a:cxn ang="0">
                  <a:pos x="connsiteX1" y="connsiteY1"/>
                </a:cxn>
                <a:cxn ang="0">
                  <a:pos x="connsiteX2" y="connsiteY2"/>
                </a:cxn>
              </a:cxnLst>
              <a:rect l="l" t="t" r="r" b="b"/>
              <a:pathLst>
                <a:path w="78200" h="63695">
                  <a:moveTo>
                    <a:pt x="0" y="0"/>
                  </a:moveTo>
                  <a:lnTo>
                    <a:pt x="78200" y="6096"/>
                  </a:lnTo>
                  <a:cubicBezTo>
                    <a:pt x="75438" y="28099"/>
                    <a:pt x="69151" y="68390"/>
                    <a:pt x="21050" y="63246"/>
                  </a:cubicBezTo>
                  <a:close/>
                </a:path>
              </a:pathLst>
            </a:custGeom>
            <a:solidFill>
              <a:schemeClr val="bg2"/>
            </a:solidFill>
            <a:ln w="9525" cap="flat">
              <a:noFill/>
              <a:prstDash val="solid"/>
              <a:miter/>
            </a:ln>
          </p:spPr>
          <p:txBody>
            <a:bodyPr rtlCol="0" anchor="ctr"/>
            <a:lstStyle/>
            <a:p>
              <a:endParaRPr lang="nb-NO"/>
            </a:p>
          </p:txBody>
        </p:sp>
        <p:sp>
          <p:nvSpPr>
            <p:cNvPr id="365" name="Freeform: Shape 364">
              <a:extLst>
                <a:ext uri="{FF2B5EF4-FFF2-40B4-BE49-F238E27FC236}">
                  <a16:creationId xmlns:a16="http://schemas.microsoft.com/office/drawing/2014/main" id="{2F76C38F-583A-40E7-9C48-F54600DF6072}"/>
                </a:ext>
              </a:extLst>
            </p:cNvPr>
            <p:cNvSpPr/>
            <p:nvPr/>
          </p:nvSpPr>
          <p:spPr>
            <a:xfrm>
              <a:off x="4699812" y="2259277"/>
              <a:ext cx="293473" cy="342200"/>
            </a:xfrm>
            <a:custGeom>
              <a:avLst/>
              <a:gdLst>
                <a:gd name="connsiteX0" fmla="*/ 8395 w 293473"/>
                <a:gd name="connsiteY0" fmla="*/ 200967 h 342200"/>
                <a:gd name="connsiteX1" fmla="*/ 97740 w 293473"/>
                <a:gd name="connsiteY1" fmla="*/ 9515 h 342200"/>
                <a:gd name="connsiteX2" fmla="*/ 283547 w 293473"/>
                <a:gd name="connsiteY2" fmla="*/ 92602 h 342200"/>
                <a:gd name="connsiteX3" fmla="*/ 285096 w 293473"/>
                <a:gd name="connsiteY3" fmla="*/ 96859 h 342200"/>
                <a:gd name="connsiteX4" fmla="*/ 225279 w 293473"/>
                <a:gd name="connsiteY4" fmla="*/ 273262 h 342200"/>
                <a:gd name="connsiteX5" fmla="*/ 217659 w 293473"/>
                <a:gd name="connsiteY5" fmla="*/ 336413 h 342200"/>
                <a:gd name="connsiteX6" fmla="*/ 208896 w 293473"/>
                <a:gd name="connsiteY6" fmla="*/ 339651 h 342200"/>
                <a:gd name="connsiteX7" fmla="*/ 163843 w 293473"/>
                <a:gd name="connsiteY7" fmla="*/ 296408 h 342200"/>
                <a:gd name="connsiteX8" fmla="*/ 8395 w 293473"/>
                <a:gd name="connsiteY8" fmla="*/ 201158 h 34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73" h="342200">
                  <a:moveTo>
                    <a:pt x="8395" y="200967"/>
                  </a:moveTo>
                  <a:cubicBezTo>
                    <a:pt x="-18442" y="123492"/>
                    <a:pt x="21123" y="38711"/>
                    <a:pt x="97740" y="9515"/>
                  </a:cubicBezTo>
                  <a:cubicBezTo>
                    <a:pt x="171993" y="-18850"/>
                    <a:pt x="255181" y="18349"/>
                    <a:pt x="283547" y="92602"/>
                  </a:cubicBezTo>
                  <a:cubicBezTo>
                    <a:pt x="284086" y="94012"/>
                    <a:pt x="284602" y="95432"/>
                    <a:pt x="285096" y="96859"/>
                  </a:cubicBezTo>
                  <a:cubicBezTo>
                    <a:pt x="307806" y="162421"/>
                    <a:pt x="283183" y="235036"/>
                    <a:pt x="225279" y="273262"/>
                  </a:cubicBezTo>
                  <a:lnTo>
                    <a:pt x="217659" y="336413"/>
                  </a:lnTo>
                  <a:cubicBezTo>
                    <a:pt x="217659" y="336413"/>
                    <a:pt x="216326" y="346890"/>
                    <a:pt x="208896" y="339651"/>
                  </a:cubicBezTo>
                  <a:lnTo>
                    <a:pt x="163843" y="296408"/>
                  </a:lnTo>
                  <a:cubicBezTo>
                    <a:pt x="95952" y="305746"/>
                    <a:pt x="30902" y="265887"/>
                    <a:pt x="8395" y="201158"/>
                  </a:cubicBezTo>
                </a:path>
              </a:pathLst>
            </a:custGeom>
            <a:solidFill>
              <a:schemeClr val="bg2">
                <a:lumMod val="60000"/>
                <a:lumOff val="40000"/>
              </a:schemeClr>
            </a:solidFill>
            <a:ln w="9525" cap="flat">
              <a:noFill/>
              <a:prstDash val="solid"/>
              <a:miter/>
            </a:ln>
          </p:spPr>
          <p:txBody>
            <a:bodyPr rtlCol="0" anchor="ctr"/>
            <a:lstStyle/>
            <a:p>
              <a:endParaRPr lang="nb-NO"/>
            </a:p>
          </p:txBody>
        </p:sp>
        <p:sp>
          <p:nvSpPr>
            <p:cNvPr id="366" name="Freeform: Shape 365">
              <a:extLst>
                <a:ext uri="{FF2B5EF4-FFF2-40B4-BE49-F238E27FC236}">
                  <a16:creationId xmlns:a16="http://schemas.microsoft.com/office/drawing/2014/main" id="{3B936674-4F3B-438E-9352-03E48277FFC1}"/>
                </a:ext>
              </a:extLst>
            </p:cNvPr>
            <p:cNvSpPr/>
            <p:nvPr/>
          </p:nvSpPr>
          <p:spPr>
            <a:xfrm>
              <a:off x="4635202" y="2215361"/>
              <a:ext cx="291810" cy="299017"/>
            </a:xfrm>
            <a:custGeom>
              <a:avLst/>
              <a:gdLst>
                <a:gd name="connsiteX0" fmla="*/ 249218 w 291810"/>
                <a:gd name="connsiteY0" fmla="*/ 255075 h 299017"/>
                <a:gd name="connsiteX1" fmla="*/ 249218 w 291810"/>
                <a:gd name="connsiteY1" fmla="*/ 43715 h 299017"/>
                <a:gd name="connsiteX2" fmla="*/ 45568 w 291810"/>
                <a:gd name="connsiteY2" fmla="*/ 40672 h 299017"/>
                <a:gd name="connsiteX3" fmla="*/ 42525 w 291810"/>
                <a:gd name="connsiteY3" fmla="*/ 43715 h 299017"/>
                <a:gd name="connsiteX4" fmla="*/ 22523 w 291810"/>
                <a:gd name="connsiteY4" fmla="*/ 228595 h 299017"/>
                <a:gd name="connsiteX5" fmla="*/ 2806 w 291810"/>
                <a:gd name="connsiteY5" fmla="*/ 289079 h 299017"/>
                <a:gd name="connsiteX6" fmla="*/ 9378 w 291810"/>
                <a:gd name="connsiteY6" fmla="*/ 295746 h 299017"/>
                <a:gd name="connsiteX7" fmla="*/ 68052 w 291810"/>
                <a:gd name="connsiteY7" fmla="*/ 276220 h 299017"/>
                <a:gd name="connsiteX8" fmla="*/ 249027 w 291810"/>
                <a:gd name="connsiteY8" fmla="*/ 255360 h 29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810" h="299017">
                  <a:moveTo>
                    <a:pt x="249218" y="255075"/>
                  </a:moveTo>
                  <a:cubicBezTo>
                    <a:pt x="306009" y="196066"/>
                    <a:pt x="306009" y="102723"/>
                    <a:pt x="249218" y="43715"/>
                  </a:cubicBezTo>
                  <a:cubicBezTo>
                    <a:pt x="193822" y="-13362"/>
                    <a:pt x="102645" y="-14724"/>
                    <a:pt x="45568" y="40672"/>
                  </a:cubicBezTo>
                  <a:cubicBezTo>
                    <a:pt x="44539" y="41671"/>
                    <a:pt x="43524" y="42685"/>
                    <a:pt x="42525" y="43715"/>
                  </a:cubicBezTo>
                  <a:cubicBezTo>
                    <a:pt x="-5549" y="93557"/>
                    <a:pt x="-13779" y="169624"/>
                    <a:pt x="22523" y="228595"/>
                  </a:cubicBezTo>
                  <a:lnTo>
                    <a:pt x="2806" y="289079"/>
                  </a:lnTo>
                  <a:cubicBezTo>
                    <a:pt x="2806" y="289079"/>
                    <a:pt x="-528" y="299080"/>
                    <a:pt x="9378" y="295746"/>
                  </a:cubicBezTo>
                  <a:lnTo>
                    <a:pt x="68052" y="276220"/>
                  </a:lnTo>
                  <a:cubicBezTo>
                    <a:pt x="125662" y="313189"/>
                    <a:pt x="201338" y="304466"/>
                    <a:pt x="249027" y="255360"/>
                  </a:cubicBezTo>
                </a:path>
              </a:pathLst>
            </a:custGeom>
            <a:solidFill>
              <a:schemeClr val="bg2"/>
            </a:solidFill>
            <a:ln w="9525" cap="flat">
              <a:noFill/>
              <a:prstDash val="solid"/>
              <a:miter/>
            </a:ln>
          </p:spPr>
          <p:txBody>
            <a:bodyPr rtlCol="0" anchor="ctr"/>
            <a:lstStyle/>
            <a:p>
              <a:endParaRPr lang="nb-NO"/>
            </a:p>
          </p:txBody>
        </p:sp>
        <p:sp>
          <p:nvSpPr>
            <p:cNvPr id="367" name="Freeform: Shape 366">
              <a:extLst>
                <a:ext uri="{FF2B5EF4-FFF2-40B4-BE49-F238E27FC236}">
                  <a16:creationId xmlns:a16="http://schemas.microsoft.com/office/drawing/2014/main" id="{BCC1D756-49FD-460A-B00B-0C45DF61FD09}"/>
                </a:ext>
              </a:extLst>
            </p:cNvPr>
            <p:cNvSpPr/>
            <p:nvPr/>
          </p:nvSpPr>
          <p:spPr>
            <a:xfrm>
              <a:off x="4713541" y="2350998"/>
              <a:ext cx="27432" cy="27432"/>
            </a:xfrm>
            <a:custGeom>
              <a:avLst/>
              <a:gdLst>
                <a:gd name="connsiteX0" fmla="*/ 13335 w 27432"/>
                <a:gd name="connsiteY0" fmla="*/ 27427 h 27432"/>
                <a:gd name="connsiteX1" fmla="*/ 27427 w 27432"/>
                <a:gd name="connsiteY1" fmla="*/ 14097 h 27432"/>
                <a:gd name="connsiteX2" fmla="*/ 14096 w 27432"/>
                <a:gd name="connsiteY2" fmla="*/ 5 h 27432"/>
                <a:gd name="connsiteX3" fmla="*/ 5 w 27432"/>
                <a:gd name="connsiteY3" fmla="*/ 13336 h 27432"/>
                <a:gd name="connsiteX4" fmla="*/ 0 w 27432"/>
                <a:gd name="connsiteY4" fmla="*/ 13806 h 27432"/>
                <a:gd name="connsiteX5" fmla="*/ 13335 w 27432"/>
                <a:gd name="connsiteY5" fmla="*/ 27427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 h="27432">
                  <a:moveTo>
                    <a:pt x="13335" y="27427"/>
                  </a:moveTo>
                  <a:cubicBezTo>
                    <a:pt x="20908" y="27637"/>
                    <a:pt x="27216" y="21669"/>
                    <a:pt x="27427" y="14097"/>
                  </a:cubicBezTo>
                  <a:cubicBezTo>
                    <a:pt x="27637" y="6524"/>
                    <a:pt x="21669" y="216"/>
                    <a:pt x="14096" y="5"/>
                  </a:cubicBezTo>
                  <a:cubicBezTo>
                    <a:pt x="6525" y="-205"/>
                    <a:pt x="216" y="5763"/>
                    <a:pt x="5" y="13336"/>
                  </a:cubicBezTo>
                  <a:cubicBezTo>
                    <a:pt x="1" y="13493"/>
                    <a:pt x="-1" y="13649"/>
                    <a:pt x="0" y="13806"/>
                  </a:cubicBezTo>
                  <a:cubicBezTo>
                    <a:pt x="-53" y="21239"/>
                    <a:pt x="5903" y="27322"/>
                    <a:pt x="13335" y="27427"/>
                  </a:cubicBezTo>
                </a:path>
              </a:pathLst>
            </a:custGeom>
            <a:solidFill>
              <a:srgbClr val="FFFFFF"/>
            </a:solidFill>
            <a:ln w="9525" cap="flat">
              <a:noFill/>
              <a:prstDash val="solid"/>
              <a:miter/>
            </a:ln>
          </p:spPr>
          <p:txBody>
            <a:bodyPr rtlCol="0" anchor="ctr"/>
            <a:lstStyle/>
            <a:p>
              <a:endParaRPr lang="nb-NO"/>
            </a:p>
          </p:txBody>
        </p:sp>
        <p:sp>
          <p:nvSpPr>
            <p:cNvPr id="368" name="Freeform: Shape 367">
              <a:extLst>
                <a:ext uri="{FF2B5EF4-FFF2-40B4-BE49-F238E27FC236}">
                  <a16:creationId xmlns:a16="http://schemas.microsoft.com/office/drawing/2014/main" id="{CD188876-B427-489C-96A2-D16D110FE45A}"/>
                </a:ext>
              </a:extLst>
            </p:cNvPr>
            <p:cNvSpPr/>
            <p:nvPr/>
          </p:nvSpPr>
          <p:spPr>
            <a:xfrm>
              <a:off x="4768118" y="2350995"/>
              <a:ext cx="27433" cy="27432"/>
            </a:xfrm>
            <a:custGeom>
              <a:avLst/>
              <a:gdLst>
                <a:gd name="connsiteX0" fmla="*/ 13432 w 27433"/>
                <a:gd name="connsiteY0" fmla="*/ 27429 h 27432"/>
                <a:gd name="connsiteX1" fmla="*/ 27431 w 27433"/>
                <a:gd name="connsiteY1" fmla="*/ 14002 h 27432"/>
                <a:gd name="connsiteX2" fmla="*/ 14002 w 27433"/>
                <a:gd name="connsiteY2" fmla="*/ 3 h 27432"/>
                <a:gd name="connsiteX3" fmla="*/ 4 w 27433"/>
                <a:gd name="connsiteY3" fmla="*/ 13430 h 27432"/>
                <a:gd name="connsiteX4" fmla="*/ 1 w 27433"/>
                <a:gd name="connsiteY4" fmla="*/ 13809 h 27432"/>
                <a:gd name="connsiteX5" fmla="*/ 13240 w 27433"/>
                <a:gd name="connsiteY5" fmla="*/ 27428 h 27432"/>
                <a:gd name="connsiteX6" fmla="*/ 13432 w 27433"/>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 h="27432">
                  <a:moveTo>
                    <a:pt x="13432" y="27429"/>
                  </a:moveTo>
                  <a:cubicBezTo>
                    <a:pt x="21005" y="27587"/>
                    <a:pt x="27272" y="21575"/>
                    <a:pt x="27431" y="14002"/>
                  </a:cubicBezTo>
                  <a:cubicBezTo>
                    <a:pt x="27588" y="6429"/>
                    <a:pt x="21577" y="161"/>
                    <a:pt x="14002" y="3"/>
                  </a:cubicBezTo>
                  <a:cubicBezTo>
                    <a:pt x="6429" y="-154"/>
                    <a:pt x="161" y="5857"/>
                    <a:pt x="4" y="13430"/>
                  </a:cubicBezTo>
                  <a:cubicBezTo>
                    <a:pt x="1" y="13557"/>
                    <a:pt x="0" y="13683"/>
                    <a:pt x="1" y="13809"/>
                  </a:cubicBezTo>
                  <a:cubicBezTo>
                    <a:pt x="-104" y="21225"/>
                    <a:pt x="5823" y="27323"/>
                    <a:pt x="13240" y="27428"/>
                  </a:cubicBezTo>
                  <a:cubicBezTo>
                    <a:pt x="13304" y="27429"/>
                    <a:pt x="13368" y="27429"/>
                    <a:pt x="13432" y="27429"/>
                  </a:cubicBezTo>
                </a:path>
              </a:pathLst>
            </a:custGeom>
            <a:solidFill>
              <a:srgbClr val="FFFFFF"/>
            </a:solidFill>
            <a:ln w="9525" cap="flat">
              <a:noFill/>
              <a:prstDash val="solid"/>
              <a:miter/>
            </a:ln>
          </p:spPr>
          <p:txBody>
            <a:bodyPr rtlCol="0" anchor="ctr"/>
            <a:lstStyle/>
            <a:p>
              <a:endParaRPr lang="nb-NO"/>
            </a:p>
          </p:txBody>
        </p:sp>
        <p:sp>
          <p:nvSpPr>
            <p:cNvPr id="369" name="Freeform: Shape 368">
              <a:extLst>
                <a:ext uri="{FF2B5EF4-FFF2-40B4-BE49-F238E27FC236}">
                  <a16:creationId xmlns:a16="http://schemas.microsoft.com/office/drawing/2014/main" id="{71D5D41D-A5FF-4CEA-8DCE-2396B2853018}"/>
                </a:ext>
              </a:extLst>
            </p:cNvPr>
            <p:cNvSpPr/>
            <p:nvPr/>
          </p:nvSpPr>
          <p:spPr>
            <a:xfrm>
              <a:off x="4821840" y="2350995"/>
              <a:ext cx="27432" cy="27432"/>
            </a:xfrm>
            <a:custGeom>
              <a:avLst/>
              <a:gdLst>
                <a:gd name="connsiteX0" fmla="*/ 13431 w 27432"/>
                <a:gd name="connsiteY0" fmla="*/ 27429 h 27432"/>
                <a:gd name="connsiteX1" fmla="*/ 27430 w 27432"/>
                <a:gd name="connsiteY1" fmla="*/ 14002 h 27432"/>
                <a:gd name="connsiteX2" fmla="*/ 14001 w 27432"/>
                <a:gd name="connsiteY2" fmla="*/ 3 h 27432"/>
                <a:gd name="connsiteX3" fmla="*/ 3 w 27432"/>
                <a:gd name="connsiteY3" fmla="*/ 13430 h 27432"/>
                <a:gd name="connsiteX4" fmla="*/ 0 w 27432"/>
                <a:gd name="connsiteY4" fmla="*/ 13809 h 27432"/>
                <a:gd name="connsiteX5" fmla="*/ 13430 w 27432"/>
                <a:gd name="connsiteY5" fmla="*/ 27429 h 27432"/>
                <a:gd name="connsiteX6" fmla="*/ 13431 w 27432"/>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 h="27432">
                  <a:moveTo>
                    <a:pt x="13431" y="27429"/>
                  </a:moveTo>
                  <a:cubicBezTo>
                    <a:pt x="21004" y="27587"/>
                    <a:pt x="27271" y="21575"/>
                    <a:pt x="27430" y="14002"/>
                  </a:cubicBezTo>
                  <a:cubicBezTo>
                    <a:pt x="27587" y="6429"/>
                    <a:pt x="21575" y="161"/>
                    <a:pt x="14001" y="3"/>
                  </a:cubicBezTo>
                  <a:cubicBezTo>
                    <a:pt x="6428" y="-154"/>
                    <a:pt x="160" y="5857"/>
                    <a:pt x="3" y="13430"/>
                  </a:cubicBezTo>
                  <a:cubicBezTo>
                    <a:pt x="0" y="13557"/>
                    <a:pt x="-1" y="13683"/>
                    <a:pt x="0" y="13809"/>
                  </a:cubicBezTo>
                  <a:cubicBezTo>
                    <a:pt x="-52" y="21278"/>
                    <a:pt x="5960" y="27377"/>
                    <a:pt x="13430" y="27429"/>
                  </a:cubicBezTo>
                  <a:cubicBezTo>
                    <a:pt x="13430" y="27429"/>
                    <a:pt x="13431" y="27429"/>
                    <a:pt x="13431" y="27429"/>
                  </a:cubicBezTo>
                </a:path>
              </a:pathLst>
            </a:custGeom>
            <a:solidFill>
              <a:srgbClr val="FFFFFF"/>
            </a:solidFill>
            <a:ln w="9525" cap="flat">
              <a:noFill/>
              <a:prstDash val="solid"/>
              <a:miter/>
            </a:ln>
          </p:spPr>
          <p:txBody>
            <a:bodyPr rtlCol="0" anchor="ctr"/>
            <a:lstStyle/>
            <a:p>
              <a:endParaRPr lang="nb-NO"/>
            </a:p>
          </p:txBody>
        </p:sp>
        <p:sp>
          <p:nvSpPr>
            <p:cNvPr id="370" name="Freeform: Shape 369">
              <a:extLst>
                <a:ext uri="{FF2B5EF4-FFF2-40B4-BE49-F238E27FC236}">
                  <a16:creationId xmlns:a16="http://schemas.microsoft.com/office/drawing/2014/main" id="{AA990F30-7380-4750-9934-51201F19DBC1}"/>
                </a:ext>
              </a:extLst>
            </p:cNvPr>
            <p:cNvSpPr/>
            <p:nvPr/>
          </p:nvSpPr>
          <p:spPr>
            <a:xfrm>
              <a:off x="4804791" y="2647315"/>
              <a:ext cx="188594" cy="281749"/>
            </a:xfrm>
            <a:custGeom>
              <a:avLst/>
              <a:gdLst>
                <a:gd name="connsiteX0" fmla="*/ 166402 w 188594"/>
                <a:gd name="connsiteY0" fmla="*/ 173831 h 281749"/>
                <a:gd name="connsiteX1" fmla="*/ 22479 w 188594"/>
                <a:gd name="connsiteY1" fmla="*/ 173831 h 281749"/>
                <a:gd name="connsiteX2" fmla="*/ 22479 w 188594"/>
                <a:gd name="connsiteY2" fmla="*/ 34385 h 281749"/>
                <a:gd name="connsiteX3" fmla="*/ 166402 w 188594"/>
                <a:gd name="connsiteY3" fmla="*/ 34385 h 281749"/>
                <a:gd name="connsiteX4" fmla="*/ 188595 w 188594"/>
                <a:gd name="connsiteY4" fmla="*/ 249365 h 281749"/>
                <a:gd name="connsiteX5" fmla="*/ 188595 w 188594"/>
                <a:gd name="connsiteY5" fmla="*/ 32385 h 281749"/>
                <a:gd name="connsiteX6" fmla="*/ 156210 w 188594"/>
                <a:gd name="connsiteY6" fmla="*/ 0 h 281749"/>
                <a:gd name="connsiteX7" fmla="*/ 32385 w 188594"/>
                <a:gd name="connsiteY7" fmla="*/ 0 h 281749"/>
                <a:gd name="connsiteX8" fmla="*/ 0 w 188594"/>
                <a:gd name="connsiteY8" fmla="*/ 32385 h 281749"/>
                <a:gd name="connsiteX9" fmla="*/ 0 w 188594"/>
                <a:gd name="connsiteY9" fmla="*/ 249365 h 281749"/>
                <a:gd name="connsiteX10" fmla="*/ 32385 w 188594"/>
                <a:gd name="connsiteY10" fmla="*/ 281750 h 281749"/>
                <a:gd name="connsiteX11" fmla="*/ 156210 w 188594"/>
                <a:gd name="connsiteY11" fmla="*/ 281750 h 281749"/>
                <a:gd name="connsiteX12" fmla="*/ 188595 w 188594"/>
                <a:gd name="connsiteY12" fmla="*/ 249365 h 2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594" h="281749">
                  <a:moveTo>
                    <a:pt x="166402" y="173831"/>
                  </a:moveTo>
                  <a:lnTo>
                    <a:pt x="22479" y="173831"/>
                  </a:lnTo>
                  <a:lnTo>
                    <a:pt x="22479" y="34385"/>
                  </a:lnTo>
                  <a:lnTo>
                    <a:pt x="166402" y="34385"/>
                  </a:lnTo>
                  <a:close/>
                  <a:moveTo>
                    <a:pt x="188595" y="249365"/>
                  </a:moveTo>
                  <a:lnTo>
                    <a:pt x="188595" y="32385"/>
                  </a:lnTo>
                  <a:cubicBezTo>
                    <a:pt x="188543" y="14521"/>
                    <a:pt x="174074" y="52"/>
                    <a:pt x="156210" y="0"/>
                  </a:cubicBezTo>
                  <a:lnTo>
                    <a:pt x="32385" y="0"/>
                  </a:lnTo>
                  <a:cubicBezTo>
                    <a:pt x="14521" y="52"/>
                    <a:pt x="52" y="14521"/>
                    <a:pt x="0" y="32385"/>
                  </a:cubicBezTo>
                  <a:lnTo>
                    <a:pt x="0" y="249365"/>
                  </a:lnTo>
                  <a:cubicBezTo>
                    <a:pt x="52" y="267229"/>
                    <a:pt x="14521" y="281697"/>
                    <a:pt x="32385" y="281750"/>
                  </a:cubicBezTo>
                  <a:lnTo>
                    <a:pt x="156210" y="281750"/>
                  </a:lnTo>
                  <a:cubicBezTo>
                    <a:pt x="174074" y="281697"/>
                    <a:pt x="188543" y="267229"/>
                    <a:pt x="188595" y="249365"/>
                  </a:cubicBezTo>
                </a:path>
              </a:pathLst>
            </a:custGeom>
            <a:solidFill>
              <a:schemeClr val="bg2"/>
            </a:solidFill>
            <a:ln w="9525" cap="flat">
              <a:noFill/>
              <a:prstDash val="solid"/>
              <a:miter/>
            </a:ln>
          </p:spPr>
          <p:txBody>
            <a:bodyPr rtlCol="0" anchor="ctr"/>
            <a:lstStyle/>
            <a:p>
              <a:endParaRPr lang="nb-NO"/>
            </a:p>
          </p:txBody>
        </p:sp>
        <p:sp>
          <p:nvSpPr>
            <p:cNvPr id="371" name="Freeform: Shape 370">
              <a:extLst>
                <a:ext uri="{FF2B5EF4-FFF2-40B4-BE49-F238E27FC236}">
                  <a16:creationId xmlns:a16="http://schemas.microsoft.com/office/drawing/2014/main" id="{9CA0168F-5A67-4935-9E73-4DB7D453BBD0}"/>
                </a:ext>
              </a:extLst>
            </p:cNvPr>
            <p:cNvSpPr/>
            <p:nvPr/>
          </p:nvSpPr>
          <p:spPr>
            <a:xfrm>
              <a:off x="4871370" y="2778665"/>
              <a:ext cx="57150" cy="28575"/>
            </a:xfrm>
            <a:custGeom>
              <a:avLst/>
              <a:gdLst>
                <a:gd name="connsiteX0" fmla="*/ 57150 w 57150"/>
                <a:gd name="connsiteY0" fmla="*/ 0 h 28575"/>
                <a:gd name="connsiteX1" fmla="*/ 0 w 57150"/>
                <a:gd name="connsiteY1" fmla="*/ 0 h 28575"/>
                <a:gd name="connsiteX2" fmla="*/ 28575 w 57150"/>
                <a:gd name="connsiteY2" fmla="*/ 28575 h 28575"/>
                <a:gd name="connsiteX3" fmla="*/ 57150 w 57150"/>
                <a:gd name="connsiteY3" fmla="*/ 0 h 28575"/>
              </a:gdLst>
              <a:ahLst/>
              <a:cxnLst>
                <a:cxn ang="0">
                  <a:pos x="connsiteX0" y="connsiteY0"/>
                </a:cxn>
                <a:cxn ang="0">
                  <a:pos x="connsiteX1" y="connsiteY1"/>
                </a:cxn>
                <a:cxn ang="0">
                  <a:pos x="connsiteX2" y="connsiteY2"/>
                </a:cxn>
                <a:cxn ang="0">
                  <a:pos x="connsiteX3" y="connsiteY3"/>
                </a:cxn>
              </a:cxnLst>
              <a:rect l="l" t="t" r="r" b="b"/>
              <a:pathLst>
                <a:path w="57150" h="28575">
                  <a:moveTo>
                    <a:pt x="57150" y="0"/>
                  </a:moveTo>
                  <a:lnTo>
                    <a:pt x="0" y="0"/>
                  </a:lnTo>
                  <a:cubicBezTo>
                    <a:pt x="0" y="15782"/>
                    <a:pt x="12793" y="28575"/>
                    <a:pt x="28575" y="28575"/>
                  </a:cubicBezTo>
                  <a:cubicBezTo>
                    <a:pt x="44357" y="28575"/>
                    <a:pt x="57150" y="15782"/>
                    <a:pt x="57150" y="0"/>
                  </a:cubicBezTo>
                </a:path>
              </a:pathLst>
            </a:custGeom>
            <a:solidFill>
              <a:schemeClr val="bg2"/>
            </a:solidFill>
            <a:ln w="9525" cap="flat">
              <a:noFill/>
              <a:prstDash val="solid"/>
              <a:miter/>
            </a:ln>
          </p:spPr>
          <p:txBody>
            <a:bodyPr rtlCol="0" anchor="ctr"/>
            <a:lstStyle/>
            <a:p>
              <a:endParaRPr lang="nb-NO"/>
            </a:p>
          </p:txBody>
        </p:sp>
        <p:sp>
          <p:nvSpPr>
            <p:cNvPr id="372" name="Freeform: Shape 371">
              <a:extLst>
                <a:ext uri="{FF2B5EF4-FFF2-40B4-BE49-F238E27FC236}">
                  <a16:creationId xmlns:a16="http://schemas.microsoft.com/office/drawing/2014/main" id="{5B951D33-8E61-4AF5-8488-259CAD72A8E1}"/>
                </a:ext>
              </a:extLst>
            </p:cNvPr>
            <p:cNvSpPr/>
            <p:nvPr/>
          </p:nvSpPr>
          <p:spPr>
            <a:xfrm>
              <a:off x="4850852" y="2724873"/>
              <a:ext cx="31545" cy="31439"/>
            </a:xfrm>
            <a:custGeom>
              <a:avLst/>
              <a:gdLst>
                <a:gd name="connsiteX0" fmla="*/ 19280 w 31545"/>
                <a:gd name="connsiteY0" fmla="*/ 31027 h 31439"/>
                <a:gd name="connsiteX1" fmla="*/ 412 w 31545"/>
                <a:gd name="connsiteY1" fmla="*/ 19280 h 31439"/>
                <a:gd name="connsiteX2" fmla="*/ 12159 w 31545"/>
                <a:gd name="connsiteY2" fmla="*/ 412 h 31439"/>
                <a:gd name="connsiteX3" fmla="*/ 31027 w 31545"/>
                <a:gd name="connsiteY3" fmla="*/ 12159 h 31439"/>
                <a:gd name="connsiteX4" fmla="*/ 31377 w 31545"/>
                <a:gd name="connsiteY4" fmla="*/ 14359 h 31439"/>
                <a:gd name="connsiteX5" fmla="*/ 19280 w 31545"/>
                <a:gd name="connsiteY5" fmla="*/ 31122 h 3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45" h="31439">
                  <a:moveTo>
                    <a:pt x="19280" y="31027"/>
                  </a:moveTo>
                  <a:cubicBezTo>
                    <a:pt x="10826" y="32993"/>
                    <a:pt x="2378" y="27734"/>
                    <a:pt x="412" y="19280"/>
                  </a:cubicBezTo>
                  <a:cubicBezTo>
                    <a:pt x="-1554" y="10826"/>
                    <a:pt x="3705" y="2378"/>
                    <a:pt x="12159" y="412"/>
                  </a:cubicBezTo>
                  <a:cubicBezTo>
                    <a:pt x="20614" y="-1554"/>
                    <a:pt x="29061" y="3705"/>
                    <a:pt x="31027" y="12159"/>
                  </a:cubicBezTo>
                  <a:cubicBezTo>
                    <a:pt x="31196" y="12883"/>
                    <a:pt x="31312" y="13618"/>
                    <a:pt x="31377" y="14359"/>
                  </a:cubicBezTo>
                  <a:cubicBezTo>
                    <a:pt x="32583" y="22308"/>
                    <a:pt x="27205" y="29760"/>
                    <a:pt x="19280" y="31122"/>
                  </a:cubicBezTo>
                </a:path>
              </a:pathLst>
            </a:custGeom>
            <a:solidFill>
              <a:schemeClr val="bg2"/>
            </a:solidFill>
            <a:ln w="9525" cap="flat">
              <a:noFill/>
              <a:prstDash val="solid"/>
              <a:miter/>
            </a:ln>
          </p:spPr>
          <p:txBody>
            <a:bodyPr rtlCol="0" anchor="ctr"/>
            <a:lstStyle/>
            <a:p>
              <a:endParaRPr lang="nb-NO"/>
            </a:p>
          </p:txBody>
        </p:sp>
        <p:sp>
          <p:nvSpPr>
            <p:cNvPr id="373" name="Freeform: Shape 372">
              <a:extLst>
                <a:ext uri="{FF2B5EF4-FFF2-40B4-BE49-F238E27FC236}">
                  <a16:creationId xmlns:a16="http://schemas.microsoft.com/office/drawing/2014/main" id="{F8B3186E-72AD-49A0-ACB2-63EACD8CB3BA}"/>
                </a:ext>
              </a:extLst>
            </p:cNvPr>
            <p:cNvSpPr/>
            <p:nvPr/>
          </p:nvSpPr>
          <p:spPr>
            <a:xfrm>
              <a:off x="4914296" y="2724964"/>
              <a:ext cx="31546" cy="31440"/>
            </a:xfrm>
            <a:custGeom>
              <a:avLst/>
              <a:gdLst>
                <a:gd name="connsiteX0" fmla="*/ 19653 w 31546"/>
                <a:gd name="connsiteY0" fmla="*/ 30936 h 31440"/>
                <a:gd name="connsiteX1" fmla="*/ 504 w 31546"/>
                <a:gd name="connsiteY1" fmla="*/ 19653 h 31440"/>
                <a:gd name="connsiteX2" fmla="*/ 11786 w 31546"/>
                <a:gd name="connsiteY2" fmla="*/ 504 h 31440"/>
                <a:gd name="connsiteX3" fmla="*/ 30936 w 31546"/>
                <a:gd name="connsiteY3" fmla="*/ 11787 h 31440"/>
                <a:gd name="connsiteX4" fmla="*/ 31369 w 31546"/>
                <a:gd name="connsiteY4" fmla="*/ 14267 h 31440"/>
                <a:gd name="connsiteX5" fmla="*/ 19653 w 31546"/>
                <a:gd name="connsiteY5" fmla="*/ 30936 h 3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46" h="31440">
                  <a:moveTo>
                    <a:pt x="19653" y="30936"/>
                  </a:moveTo>
                  <a:cubicBezTo>
                    <a:pt x="11249" y="33109"/>
                    <a:pt x="2676" y="28057"/>
                    <a:pt x="504" y="19653"/>
                  </a:cubicBezTo>
                  <a:cubicBezTo>
                    <a:pt x="-1669" y="11250"/>
                    <a:pt x="3383" y="2676"/>
                    <a:pt x="11786" y="504"/>
                  </a:cubicBezTo>
                  <a:cubicBezTo>
                    <a:pt x="20190" y="-1668"/>
                    <a:pt x="28764" y="3383"/>
                    <a:pt x="30936" y="11787"/>
                  </a:cubicBezTo>
                  <a:cubicBezTo>
                    <a:pt x="31146" y="12600"/>
                    <a:pt x="31291" y="13430"/>
                    <a:pt x="31369" y="14267"/>
                  </a:cubicBezTo>
                  <a:cubicBezTo>
                    <a:pt x="32589" y="22072"/>
                    <a:pt x="27409" y="29441"/>
                    <a:pt x="19653" y="30936"/>
                  </a:cubicBezTo>
                </a:path>
              </a:pathLst>
            </a:custGeom>
            <a:solidFill>
              <a:schemeClr val="bg2"/>
            </a:solidFill>
            <a:ln w="9525" cap="flat">
              <a:noFill/>
              <a:prstDash val="solid"/>
              <a:miter/>
            </a:ln>
          </p:spPr>
          <p:txBody>
            <a:bodyPr rtlCol="0" anchor="ctr"/>
            <a:lstStyle/>
            <a:p>
              <a:endParaRPr lang="nb-NO"/>
            </a:p>
          </p:txBody>
        </p:sp>
      </p:grpSp>
      <p:grpSp>
        <p:nvGrpSpPr>
          <p:cNvPr id="349" name="i10" hidden="1">
            <a:extLst>
              <a:ext uri="{FF2B5EF4-FFF2-40B4-BE49-F238E27FC236}">
                <a16:creationId xmlns:a16="http://schemas.microsoft.com/office/drawing/2014/main" id="{8174FCAC-FBCF-4B03-843D-FBE6338F84DC}"/>
              </a:ext>
            </a:extLst>
          </p:cNvPr>
          <p:cNvGrpSpPr/>
          <p:nvPr/>
        </p:nvGrpSpPr>
        <p:grpSpPr>
          <a:xfrm>
            <a:off x="4252912" y="2286798"/>
            <a:ext cx="642668" cy="572733"/>
            <a:chOff x="4252912" y="2286798"/>
            <a:chExt cx="642668" cy="572733"/>
          </a:xfrm>
          <a:solidFill>
            <a:schemeClr val="accent1"/>
          </a:solidFill>
        </p:grpSpPr>
        <p:sp>
          <p:nvSpPr>
            <p:cNvPr id="350" name="Freeform: Shape 349">
              <a:extLst>
                <a:ext uri="{FF2B5EF4-FFF2-40B4-BE49-F238E27FC236}">
                  <a16:creationId xmlns:a16="http://schemas.microsoft.com/office/drawing/2014/main" id="{49BC4B55-E38C-4CFD-85BD-FB11AD563C9A}"/>
                </a:ext>
              </a:extLst>
            </p:cNvPr>
            <p:cNvSpPr/>
            <p:nvPr/>
          </p:nvSpPr>
          <p:spPr>
            <a:xfrm>
              <a:off x="4252912" y="2409952"/>
              <a:ext cx="300799" cy="449580"/>
            </a:xfrm>
            <a:custGeom>
              <a:avLst/>
              <a:gdLst>
                <a:gd name="connsiteX0" fmla="*/ 265462 w 300799"/>
                <a:gd name="connsiteY0" fmla="*/ 277463 h 449580"/>
                <a:gd name="connsiteX1" fmla="*/ 35909 w 300799"/>
                <a:gd name="connsiteY1" fmla="*/ 277463 h 449580"/>
                <a:gd name="connsiteX2" fmla="*/ 35338 w 300799"/>
                <a:gd name="connsiteY2" fmla="*/ 54959 h 449580"/>
                <a:gd name="connsiteX3" fmla="*/ 265462 w 300799"/>
                <a:gd name="connsiteY3" fmla="*/ 54959 h 449580"/>
                <a:gd name="connsiteX4" fmla="*/ 300800 w 300799"/>
                <a:gd name="connsiteY4" fmla="*/ 397859 h 449580"/>
                <a:gd name="connsiteX5" fmla="*/ 300800 w 300799"/>
                <a:gd name="connsiteY5" fmla="*/ 51721 h 449580"/>
                <a:gd name="connsiteX6" fmla="*/ 249079 w 300799"/>
                <a:gd name="connsiteY6" fmla="*/ 0 h 449580"/>
                <a:gd name="connsiteX7" fmla="*/ 51721 w 300799"/>
                <a:gd name="connsiteY7" fmla="*/ 0 h 449580"/>
                <a:gd name="connsiteX8" fmla="*/ 0 w 300799"/>
                <a:gd name="connsiteY8" fmla="*/ 51721 h 449580"/>
                <a:gd name="connsiteX9" fmla="*/ 0 w 300799"/>
                <a:gd name="connsiteY9" fmla="*/ 397859 h 449580"/>
                <a:gd name="connsiteX10" fmla="*/ 51721 w 300799"/>
                <a:gd name="connsiteY10" fmla="*/ 449580 h 449580"/>
                <a:gd name="connsiteX11" fmla="*/ 249079 w 300799"/>
                <a:gd name="connsiteY11" fmla="*/ 449580 h 449580"/>
                <a:gd name="connsiteX12" fmla="*/ 300800 w 300799"/>
                <a:gd name="connsiteY12" fmla="*/ 397859 h 4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799" h="449580">
                  <a:moveTo>
                    <a:pt x="265462" y="277463"/>
                  </a:moveTo>
                  <a:lnTo>
                    <a:pt x="35909" y="277463"/>
                  </a:lnTo>
                  <a:lnTo>
                    <a:pt x="35338" y="54959"/>
                  </a:lnTo>
                  <a:lnTo>
                    <a:pt x="265462" y="54959"/>
                  </a:lnTo>
                  <a:close/>
                  <a:moveTo>
                    <a:pt x="300800" y="397859"/>
                  </a:moveTo>
                  <a:lnTo>
                    <a:pt x="300800" y="51721"/>
                  </a:lnTo>
                  <a:cubicBezTo>
                    <a:pt x="300695" y="23199"/>
                    <a:pt x="277600" y="105"/>
                    <a:pt x="249079" y="0"/>
                  </a:cubicBezTo>
                  <a:lnTo>
                    <a:pt x="51721" y="0"/>
                  </a:lnTo>
                  <a:cubicBezTo>
                    <a:pt x="23200" y="105"/>
                    <a:pt x="104" y="23199"/>
                    <a:pt x="0" y="51721"/>
                  </a:cubicBezTo>
                  <a:lnTo>
                    <a:pt x="0" y="397859"/>
                  </a:lnTo>
                  <a:cubicBezTo>
                    <a:pt x="104" y="426381"/>
                    <a:pt x="23200" y="449475"/>
                    <a:pt x="51721" y="449580"/>
                  </a:cubicBezTo>
                  <a:lnTo>
                    <a:pt x="249079" y="449580"/>
                  </a:lnTo>
                  <a:cubicBezTo>
                    <a:pt x="277600" y="449475"/>
                    <a:pt x="300695" y="426381"/>
                    <a:pt x="300800" y="397859"/>
                  </a:cubicBezTo>
                </a:path>
              </a:pathLst>
            </a:custGeom>
            <a:solidFill>
              <a:schemeClr val="bg2"/>
            </a:solidFill>
            <a:ln w="9525" cap="flat">
              <a:noFill/>
              <a:prstDash val="solid"/>
              <a:miter/>
            </a:ln>
          </p:spPr>
          <p:txBody>
            <a:bodyPr rtlCol="0" anchor="ctr"/>
            <a:lstStyle/>
            <a:p>
              <a:endParaRPr lang="nb-NO"/>
            </a:p>
          </p:txBody>
        </p:sp>
        <p:sp>
          <p:nvSpPr>
            <p:cNvPr id="351" name="Freeform: Shape 350">
              <a:extLst>
                <a:ext uri="{FF2B5EF4-FFF2-40B4-BE49-F238E27FC236}">
                  <a16:creationId xmlns:a16="http://schemas.microsoft.com/office/drawing/2014/main" id="{514C20EC-554A-40AB-BB51-EDCBEFE3397A}"/>
                </a:ext>
              </a:extLst>
            </p:cNvPr>
            <p:cNvSpPr/>
            <p:nvPr/>
          </p:nvSpPr>
          <p:spPr>
            <a:xfrm>
              <a:off x="4358545" y="2619597"/>
              <a:ext cx="91725" cy="43820"/>
            </a:xfrm>
            <a:custGeom>
              <a:avLst/>
              <a:gdLst>
                <a:gd name="connsiteX0" fmla="*/ 91726 w 91725"/>
                <a:gd name="connsiteY0" fmla="*/ 0 h 43820"/>
                <a:gd name="connsiteX1" fmla="*/ 0 w 91725"/>
                <a:gd name="connsiteY1" fmla="*/ 0 h 43820"/>
                <a:gd name="connsiteX2" fmla="*/ 47954 w 91725"/>
                <a:gd name="connsiteY2" fmla="*/ 43772 h 43820"/>
                <a:gd name="connsiteX3" fmla="*/ 91726 w 91725"/>
                <a:gd name="connsiteY3" fmla="*/ 0 h 43820"/>
              </a:gdLst>
              <a:ahLst/>
              <a:cxnLst>
                <a:cxn ang="0">
                  <a:pos x="connsiteX0" y="connsiteY0"/>
                </a:cxn>
                <a:cxn ang="0">
                  <a:pos x="connsiteX1" y="connsiteY1"/>
                </a:cxn>
                <a:cxn ang="0">
                  <a:pos x="connsiteX2" y="connsiteY2"/>
                </a:cxn>
                <a:cxn ang="0">
                  <a:pos x="connsiteX3" y="connsiteY3"/>
                </a:cxn>
              </a:cxnLst>
              <a:rect l="l" t="t" r="r" b="b"/>
              <a:pathLst>
                <a:path w="91725" h="43820">
                  <a:moveTo>
                    <a:pt x="91726" y="0"/>
                  </a:moveTo>
                  <a:lnTo>
                    <a:pt x="0" y="0"/>
                  </a:lnTo>
                  <a:cubicBezTo>
                    <a:pt x="1154" y="25330"/>
                    <a:pt x="22624" y="44927"/>
                    <a:pt x="47954" y="43772"/>
                  </a:cubicBezTo>
                  <a:cubicBezTo>
                    <a:pt x="71666" y="42691"/>
                    <a:pt x="90645" y="23713"/>
                    <a:pt x="91726" y="0"/>
                  </a:cubicBezTo>
                </a:path>
              </a:pathLst>
            </a:custGeom>
            <a:solidFill>
              <a:schemeClr val="bg2"/>
            </a:solidFill>
            <a:ln w="9525" cap="flat">
              <a:noFill/>
              <a:prstDash val="solid"/>
              <a:miter/>
            </a:ln>
          </p:spPr>
          <p:txBody>
            <a:bodyPr rtlCol="0" anchor="ctr"/>
            <a:lstStyle/>
            <a:p>
              <a:endParaRPr lang="nb-NO"/>
            </a:p>
          </p:txBody>
        </p:sp>
        <p:sp>
          <p:nvSpPr>
            <p:cNvPr id="352" name="Freeform: Shape 351">
              <a:extLst>
                <a:ext uri="{FF2B5EF4-FFF2-40B4-BE49-F238E27FC236}">
                  <a16:creationId xmlns:a16="http://schemas.microsoft.com/office/drawing/2014/main" id="{B92044BB-D42F-4256-90B1-003CB3146A98}"/>
                </a:ext>
              </a:extLst>
            </p:cNvPr>
            <p:cNvSpPr/>
            <p:nvPr/>
          </p:nvSpPr>
          <p:spPr>
            <a:xfrm>
              <a:off x="4332735" y="2533838"/>
              <a:ext cx="44312" cy="49383"/>
            </a:xfrm>
            <a:custGeom>
              <a:avLst/>
              <a:gdLst>
                <a:gd name="connsiteX0" fmla="*/ 24381 w 44312"/>
                <a:gd name="connsiteY0" fmla="*/ 49374 h 49383"/>
                <a:gd name="connsiteX1" fmla="*/ 283 w 44312"/>
                <a:gd name="connsiteY1" fmla="*/ 26799 h 49383"/>
                <a:gd name="connsiteX2" fmla="*/ 19333 w 44312"/>
                <a:gd name="connsiteY2" fmla="*/ 34 h 49383"/>
                <a:gd name="connsiteX3" fmla="*/ 43983 w 44312"/>
                <a:gd name="connsiteY3" fmla="*/ 22180 h 49383"/>
                <a:gd name="connsiteX4" fmla="*/ 44002 w 44312"/>
                <a:gd name="connsiteY4" fmla="*/ 22608 h 49383"/>
                <a:gd name="connsiteX5" fmla="*/ 24952 w 44312"/>
                <a:gd name="connsiteY5" fmla="*/ 49374 h 4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2" h="49383">
                  <a:moveTo>
                    <a:pt x="24381" y="49374"/>
                  </a:moveTo>
                  <a:cubicBezTo>
                    <a:pt x="11510" y="49749"/>
                    <a:pt x="748" y="39668"/>
                    <a:pt x="283" y="26799"/>
                  </a:cubicBezTo>
                  <a:cubicBezTo>
                    <a:pt x="-1679" y="14187"/>
                    <a:pt x="6774" y="2312"/>
                    <a:pt x="19333" y="34"/>
                  </a:cubicBezTo>
                  <a:cubicBezTo>
                    <a:pt x="32255" y="-657"/>
                    <a:pt x="43292" y="9257"/>
                    <a:pt x="43983" y="22180"/>
                  </a:cubicBezTo>
                  <a:cubicBezTo>
                    <a:pt x="43991" y="22323"/>
                    <a:pt x="43998" y="22465"/>
                    <a:pt x="44002" y="22608"/>
                  </a:cubicBezTo>
                  <a:cubicBezTo>
                    <a:pt x="46071" y="35246"/>
                    <a:pt x="37570" y="47189"/>
                    <a:pt x="24952" y="49374"/>
                  </a:cubicBezTo>
                </a:path>
              </a:pathLst>
            </a:custGeom>
            <a:solidFill>
              <a:schemeClr val="bg2"/>
            </a:solidFill>
            <a:ln w="9525" cap="flat">
              <a:noFill/>
              <a:prstDash val="solid"/>
              <a:miter/>
            </a:ln>
          </p:spPr>
          <p:txBody>
            <a:bodyPr rtlCol="0" anchor="ctr"/>
            <a:lstStyle/>
            <a:p>
              <a:endParaRPr lang="nb-NO"/>
            </a:p>
          </p:txBody>
        </p:sp>
        <p:sp>
          <p:nvSpPr>
            <p:cNvPr id="353" name="Freeform: Shape 352">
              <a:extLst>
                <a:ext uri="{FF2B5EF4-FFF2-40B4-BE49-F238E27FC236}">
                  <a16:creationId xmlns:a16="http://schemas.microsoft.com/office/drawing/2014/main" id="{6978F4F3-854B-4725-91EF-4D94DBBECD02}"/>
                </a:ext>
              </a:extLst>
            </p:cNvPr>
            <p:cNvSpPr/>
            <p:nvPr/>
          </p:nvSpPr>
          <p:spPr>
            <a:xfrm>
              <a:off x="4433605" y="2533864"/>
              <a:ext cx="43645" cy="49371"/>
            </a:xfrm>
            <a:custGeom>
              <a:avLst/>
              <a:gdLst>
                <a:gd name="connsiteX0" fmla="*/ 24762 w 43645"/>
                <a:gd name="connsiteY0" fmla="*/ 49347 h 49371"/>
                <a:gd name="connsiteX1" fmla="*/ 292 w 43645"/>
                <a:gd name="connsiteY1" fmla="*/ 27002 h 49371"/>
                <a:gd name="connsiteX2" fmla="*/ 283 w 43645"/>
                <a:gd name="connsiteY2" fmla="*/ 26773 h 49371"/>
                <a:gd name="connsiteX3" fmla="*/ 19333 w 43645"/>
                <a:gd name="connsiteY3" fmla="*/ 8 h 49371"/>
                <a:gd name="connsiteX4" fmla="*/ 43336 w 43645"/>
                <a:gd name="connsiteY4" fmla="*/ 22582 h 49371"/>
                <a:gd name="connsiteX5" fmla="*/ 24286 w 43645"/>
                <a:gd name="connsiteY5" fmla="*/ 49347 h 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45" h="49371">
                  <a:moveTo>
                    <a:pt x="24762" y="49347"/>
                  </a:moveTo>
                  <a:cubicBezTo>
                    <a:pt x="11835" y="49934"/>
                    <a:pt x="879" y="39930"/>
                    <a:pt x="292" y="27002"/>
                  </a:cubicBezTo>
                  <a:cubicBezTo>
                    <a:pt x="288" y="26926"/>
                    <a:pt x="286" y="26849"/>
                    <a:pt x="283" y="26773"/>
                  </a:cubicBezTo>
                  <a:cubicBezTo>
                    <a:pt x="-1679" y="14161"/>
                    <a:pt x="6774" y="2285"/>
                    <a:pt x="19333" y="8"/>
                  </a:cubicBezTo>
                  <a:cubicBezTo>
                    <a:pt x="32167" y="-314"/>
                    <a:pt x="42870" y="9752"/>
                    <a:pt x="43336" y="22582"/>
                  </a:cubicBezTo>
                  <a:cubicBezTo>
                    <a:pt x="45405" y="35220"/>
                    <a:pt x="36904" y="47163"/>
                    <a:pt x="24286" y="49347"/>
                  </a:cubicBezTo>
                </a:path>
              </a:pathLst>
            </a:custGeom>
            <a:solidFill>
              <a:schemeClr val="bg2"/>
            </a:solidFill>
            <a:ln w="9525" cap="flat">
              <a:noFill/>
              <a:prstDash val="solid"/>
              <a:miter/>
            </a:ln>
          </p:spPr>
          <p:txBody>
            <a:bodyPr rtlCol="0" anchor="ctr"/>
            <a:lstStyle/>
            <a:p>
              <a:endParaRPr lang="nb-NO"/>
            </a:p>
          </p:txBody>
        </p:sp>
        <p:sp>
          <p:nvSpPr>
            <p:cNvPr id="354" name="Freeform: Shape 353">
              <a:extLst>
                <a:ext uri="{FF2B5EF4-FFF2-40B4-BE49-F238E27FC236}">
                  <a16:creationId xmlns:a16="http://schemas.microsoft.com/office/drawing/2014/main" id="{C7CAB940-AF88-4CFB-88FD-B4C5F4821BF8}"/>
                </a:ext>
              </a:extLst>
            </p:cNvPr>
            <p:cNvSpPr/>
            <p:nvPr/>
          </p:nvSpPr>
          <p:spPr>
            <a:xfrm>
              <a:off x="4603361" y="2286798"/>
              <a:ext cx="292219" cy="299017"/>
            </a:xfrm>
            <a:custGeom>
              <a:avLst/>
              <a:gdLst>
                <a:gd name="connsiteX0" fmla="*/ 249626 w 292219"/>
                <a:gd name="connsiteY0" fmla="*/ 255075 h 299017"/>
                <a:gd name="connsiteX1" fmla="*/ 249626 w 292219"/>
                <a:gd name="connsiteY1" fmla="*/ 43715 h 299017"/>
                <a:gd name="connsiteX2" fmla="*/ 45977 w 292219"/>
                <a:gd name="connsiteY2" fmla="*/ 40672 h 299017"/>
                <a:gd name="connsiteX3" fmla="*/ 42934 w 292219"/>
                <a:gd name="connsiteY3" fmla="*/ 43715 h 299017"/>
                <a:gd name="connsiteX4" fmla="*/ 22264 w 292219"/>
                <a:gd name="connsiteY4" fmla="*/ 228595 h 299017"/>
                <a:gd name="connsiteX5" fmla="*/ 2548 w 292219"/>
                <a:gd name="connsiteY5" fmla="*/ 289079 h 299017"/>
                <a:gd name="connsiteX6" fmla="*/ 9120 w 292219"/>
                <a:gd name="connsiteY6" fmla="*/ 295746 h 299017"/>
                <a:gd name="connsiteX7" fmla="*/ 68651 w 292219"/>
                <a:gd name="connsiteY7" fmla="*/ 276220 h 299017"/>
                <a:gd name="connsiteX8" fmla="*/ 249626 w 292219"/>
                <a:gd name="connsiteY8" fmla="*/ 255360 h 29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19" h="299017">
                  <a:moveTo>
                    <a:pt x="249626" y="255075"/>
                  </a:moveTo>
                  <a:cubicBezTo>
                    <a:pt x="306417" y="196066"/>
                    <a:pt x="306417" y="102723"/>
                    <a:pt x="249626" y="43715"/>
                  </a:cubicBezTo>
                  <a:cubicBezTo>
                    <a:pt x="194231" y="-13362"/>
                    <a:pt x="103054" y="-14724"/>
                    <a:pt x="45977" y="40672"/>
                  </a:cubicBezTo>
                  <a:cubicBezTo>
                    <a:pt x="44947" y="41671"/>
                    <a:pt x="43933" y="42685"/>
                    <a:pt x="42934" y="43715"/>
                  </a:cubicBezTo>
                  <a:cubicBezTo>
                    <a:pt x="-5357" y="93395"/>
                    <a:pt x="-13863" y="169477"/>
                    <a:pt x="22264" y="228595"/>
                  </a:cubicBezTo>
                  <a:lnTo>
                    <a:pt x="2548" y="289079"/>
                  </a:lnTo>
                  <a:cubicBezTo>
                    <a:pt x="2548" y="289079"/>
                    <a:pt x="-786" y="299080"/>
                    <a:pt x="9120" y="295746"/>
                  </a:cubicBezTo>
                  <a:lnTo>
                    <a:pt x="68651" y="276220"/>
                  </a:lnTo>
                  <a:cubicBezTo>
                    <a:pt x="126261" y="313189"/>
                    <a:pt x="201937" y="304466"/>
                    <a:pt x="249626" y="255360"/>
                  </a:cubicBezTo>
                </a:path>
              </a:pathLst>
            </a:custGeom>
            <a:solidFill>
              <a:schemeClr val="bg2"/>
            </a:solidFill>
            <a:ln w="9525" cap="flat">
              <a:noFill/>
              <a:prstDash val="solid"/>
              <a:miter/>
            </a:ln>
          </p:spPr>
          <p:txBody>
            <a:bodyPr rtlCol="0" anchor="ctr"/>
            <a:lstStyle/>
            <a:p>
              <a:endParaRPr lang="nb-NO"/>
            </a:p>
          </p:txBody>
        </p:sp>
        <p:sp>
          <p:nvSpPr>
            <p:cNvPr id="355" name="Freeform: Shape 354">
              <a:extLst>
                <a:ext uri="{FF2B5EF4-FFF2-40B4-BE49-F238E27FC236}">
                  <a16:creationId xmlns:a16="http://schemas.microsoft.com/office/drawing/2014/main" id="{C583C41B-794C-4058-B1F2-9F637A303482}"/>
                </a:ext>
              </a:extLst>
            </p:cNvPr>
            <p:cNvSpPr/>
            <p:nvPr/>
          </p:nvSpPr>
          <p:spPr>
            <a:xfrm>
              <a:off x="4681537" y="2422430"/>
              <a:ext cx="27431" cy="27431"/>
            </a:xfrm>
            <a:custGeom>
              <a:avLst/>
              <a:gdLst>
                <a:gd name="connsiteX0" fmla="*/ 13621 w 27431"/>
                <a:gd name="connsiteY0" fmla="*/ 27431 h 27431"/>
                <a:gd name="connsiteX1" fmla="*/ 27431 w 27431"/>
                <a:gd name="connsiteY1" fmla="*/ 13811 h 27431"/>
                <a:gd name="connsiteX2" fmla="*/ 13811 w 27431"/>
                <a:gd name="connsiteY2" fmla="*/ 0 h 27431"/>
                <a:gd name="connsiteX3" fmla="*/ 0 w 27431"/>
                <a:gd name="connsiteY3" fmla="*/ 13621 h 27431"/>
                <a:gd name="connsiteX4" fmla="*/ 0 w 27431"/>
                <a:gd name="connsiteY4" fmla="*/ 13811 h 27431"/>
                <a:gd name="connsiteX5" fmla="*/ 13335 w 27431"/>
                <a:gd name="connsiteY5" fmla="*/ 27431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1" h="27431">
                  <a:moveTo>
                    <a:pt x="13621" y="27431"/>
                  </a:moveTo>
                  <a:cubicBezTo>
                    <a:pt x="21196" y="27484"/>
                    <a:pt x="27379" y="21386"/>
                    <a:pt x="27431" y="13811"/>
                  </a:cubicBezTo>
                  <a:cubicBezTo>
                    <a:pt x="27484" y="6235"/>
                    <a:pt x="21386" y="53"/>
                    <a:pt x="13811" y="0"/>
                  </a:cubicBezTo>
                  <a:cubicBezTo>
                    <a:pt x="6236" y="-52"/>
                    <a:pt x="53" y="6046"/>
                    <a:pt x="0" y="13621"/>
                  </a:cubicBezTo>
                  <a:cubicBezTo>
                    <a:pt x="0" y="13684"/>
                    <a:pt x="0" y="13748"/>
                    <a:pt x="0" y="13811"/>
                  </a:cubicBezTo>
                  <a:cubicBezTo>
                    <a:pt x="-53" y="21244"/>
                    <a:pt x="5903" y="27327"/>
                    <a:pt x="13335" y="27431"/>
                  </a:cubicBezTo>
                </a:path>
              </a:pathLst>
            </a:custGeom>
            <a:solidFill>
              <a:srgbClr val="FFFFFF"/>
            </a:solidFill>
            <a:ln w="9525" cap="flat">
              <a:noFill/>
              <a:prstDash val="solid"/>
              <a:miter/>
            </a:ln>
          </p:spPr>
          <p:txBody>
            <a:bodyPr rtlCol="0" anchor="ctr"/>
            <a:lstStyle/>
            <a:p>
              <a:endParaRPr lang="nb-NO"/>
            </a:p>
          </p:txBody>
        </p:sp>
        <p:sp>
          <p:nvSpPr>
            <p:cNvPr id="356" name="Freeform: Shape 355">
              <a:extLst>
                <a:ext uri="{FF2B5EF4-FFF2-40B4-BE49-F238E27FC236}">
                  <a16:creationId xmlns:a16="http://schemas.microsoft.com/office/drawing/2014/main" id="{BB09A004-F4BB-4CB5-98E9-9161BC6691DA}"/>
                </a:ext>
              </a:extLst>
            </p:cNvPr>
            <p:cNvSpPr/>
            <p:nvPr/>
          </p:nvSpPr>
          <p:spPr>
            <a:xfrm>
              <a:off x="4735924" y="2422432"/>
              <a:ext cx="27433" cy="27432"/>
            </a:xfrm>
            <a:custGeom>
              <a:avLst/>
              <a:gdLst>
                <a:gd name="connsiteX0" fmla="*/ 13432 w 27433"/>
                <a:gd name="connsiteY0" fmla="*/ 27429 h 27432"/>
                <a:gd name="connsiteX1" fmla="*/ 27431 w 27433"/>
                <a:gd name="connsiteY1" fmla="*/ 14002 h 27432"/>
                <a:gd name="connsiteX2" fmla="*/ 14002 w 27433"/>
                <a:gd name="connsiteY2" fmla="*/ 3 h 27432"/>
                <a:gd name="connsiteX3" fmla="*/ 4 w 27433"/>
                <a:gd name="connsiteY3" fmla="*/ 13430 h 27432"/>
                <a:gd name="connsiteX4" fmla="*/ 1 w 27433"/>
                <a:gd name="connsiteY4" fmla="*/ 13809 h 27432"/>
                <a:gd name="connsiteX5" fmla="*/ 13240 w 27433"/>
                <a:gd name="connsiteY5" fmla="*/ 27428 h 27432"/>
                <a:gd name="connsiteX6" fmla="*/ 13432 w 27433"/>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 h="27432">
                  <a:moveTo>
                    <a:pt x="13432" y="27429"/>
                  </a:moveTo>
                  <a:cubicBezTo>
                    <a:pt x="21005" y="27587"/>
                    <a:pt x="27272" y="21575"/>
                    <a:pt x="27431" y="14002"/>
                  </a:cubicBezTo>
                  <a:cubicBezTo>
                    <a:pt x="27588" y="6429"/>
                    <a:pt x="21576" y="161"/>
                    <a:pt x="14002" y="3"/>
                  </a:cubicBezTo>
                  <a:cubicBezTo>
                    <a:pt x="6429" y="-154"/>
                    <a:pt x="161" y="5857"/>
                    <a:pt x="4" y="13430"/>
                  </a:cubicBezTo>
                  <a:cubicBezTo>
                    <a:pt x="1" y="13557"/>
                    <a:pt x="0" y="13683"/>
                    <a:pt x="1" y="13809"/>
                  </a:cubicBezTo>
                  <a:cubicBezTo>
                    <a:pt x="-103" y="21225"/>
                    <a:pt x="5823" y="27323"/>
                    <a:pt x="13240" y="27428"/>
                  </a:cubicBezTo>
                  <a:cubicBezTo>
                    <a:pt x="13304" y="27429"/>
                    <a:pt x="13368" y="27429"/>
                    <a:pt x="13432" y="27429"/>
                  </a:cubicBezTo>
                </a:path>
              </a:pathLst>
            </a:custGeom>
            <a:solidFill>
              <a:srgbClr val="FFFFFF"/>
            </a:solidFill>
            <a:ln w="9525" cap="flat">
              <a:noFill/>
              <a:prstDash val="solid"/>
              <a:miter/>
            </a:ln>
          </p:spPr>
          <p:txBody>
            <a:bodyPr rtlCol="0" anchor="ctr"/>
            <a:lstStyle/>
            <a:p>
              <a:endParaRPr lang="nb-NO"/>
            </a:p>
          </p:txBody>
        </p:sp>
        <p:sp>
          <p:nvSpPr>
            <p:cNvPr id="357" name="Freeform: Shape 356">
              <a:extLst>
                <a:ext uri="{FF2B5EF4-FFF2-40B4-BE49-F238E27FC236}">
                  <a16:creationId xmlns:a16="http://schemas.microsoft.com/office/drawing/2014/main" id="{7C225BDA-2EB1-4E58-B693-20630B59024E}"/>
                </a:ext>
              </a:extLst>
            </p:cNvPr>
            <p:cNvSpPr/>
            <p:nvPr/>
          </p:nvSpPr>
          <p:spPr>
            <a:xfrm>
              <a:off x="4790122" y="2422432"/>
              <a:ext cx="27432" cy="27432"/>
            </a:xfrm>
            <a:custGeom>
              <a:avLst/>
              <a:gdLst>
                <a:gd name="connsiteX0" fmla="*/ 13431 w 27432"/>
                <a:gd name="connsiteY0" fmla="*/ 27429 h 27432"/>
                <a:gd name="connsiteX1" fmla="*/ 27430 w 27432"/>
                <a:gd name="connsiteY1" fmla="*/ 14002 h 27432"/>
                <a:gd name="connsiteX2" fmla="*/ 14001 w 27432"/>
                <a:gd name="connsiteY2" fmla="*/ 3 h 27432"/>
                <a:gd name="connsiteX3" fmla="*/ 3 w 27432"/>
                <a:gd name="connsiteY3" fmla="*/ 13430 h 27432"/>
                <a:gd name="connsiteX4" fmla="*/ 0 w 27432"/>
                <a:gd name="connsiteY4" fmla="*/ 13809 h 27432"/>
                <a:gd name="connsiteX5" fmla="*/ 13430 w 27432"/>
                <a:gd name="connsiteY5" fmla="*/ 27429 h 27432"/>
                <a:gd name="connsiteX6" fmla="*/ 13431 w 27432"/>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 h="27432">
                  <a:moveTo>
                    <a:pt x="13431" y="27429"/>
                  </a:moveTo>
                  <a:cubicBezTo>
                    <a:pt x="21004" y="27587"/>
                    <a:pt x="27271" y="21575"/>
                    <a:pt x="27430" y="14002"/>
                  </a:cubicBezTo>
                  <a:cubicBezTo>
                    <a:pt x="27587" y="6429"/>
                    <a:pt x="21575" y="161"/>
                    <a:pt x="14001" y="3"/>
                  </a:cubicBezTo>
                  <a:cubicBezTo>
                    <a:pt x="6428" y="-154"/>
                    <a:pt x="160" y="5857"/>
                    <a:pt x="3" y="13430"/>
                  </a:cubicBezTo>
                  <a:cubicBezTo>
                    <a:pt x="0" y="13557"/>
                    <a:pt x="-1" y="13683"/>
                    <a:pt x="0" y="13809"/>
                  </a:cubicBezTo>
                  <a:cubicBezTo>
                    <a:pt x="-52" y="21278"/>
                    <a:pt x="5960" y="27377"/>
                    <a:pt x="13430" y="27429"/>
                  </a:cubicBezTo>
                  <a:cubicBezTo>
                    <a:pt x="13431" y="27429"/>
                    <a:pt x="13431" y="27429"/>
                    <a:pt x="13431" y="27429"/>
                  </a:cubicBezTo>
                </a:path>
              </a:pathLst>
            </a:custGeom>
            <a:solidFill>
              <a:srgbClr val="FFFFFF"/>
            </a:solidFill>
            <a:ln w="9525" cap="flat">
              <a:noFill/>
              <a:prstDash val="solid"/>
              <a:miter/>
            </a:ln>
          </p:spPr>
          <p:txBody>
            <a:bodyPr rtlCol="0" anchor="ctr"/>
            <a:lstStyle/>
            <a:p>
              <a:endParaRPr lang="nb-NO"/>
            </a:p>
          </p:txBody>
        </p:sp>
      </p:grpSp>
      <p:grpSp>
        <p:nvGrpSpPr>
          <p:cNvPr id="178" name="i9" hidden="1">
            <a:extLst>
              <a:ext uri="{FF2B5EF4-FFF2-40B4-BE49-F238E27FC236}">
                <a16:creationId xmlns:a16="http://schemas.microsoft.com/office/drawing/2014/main" id="{02835A5D-165E-4631-8D9D-E2CD51065149}"/>
              </a:ext>
            </a:extLst>
          </p:cNvPr>
          <p:cNvGrpSpPr>
            <a:grpSpLocks noChangeAspect="1"/>
          </p:cNvGrpSpPr>
          <p:nvPr userDrawn="1"/>
        </p:nvGrpSpPr>
        <p:grpSpPr>
          <a:xfrm>
            <a:off x="1675800" y="779108"/>
            <a:ext cx="5792400" cy="3586873"/>
            <a:chOff x="1604956" y="629441"/>
            <a:chExt cx="5792400" cy="3586873"/>
          </a:xfrm>
        </p:grpSpPr>
        <p:sp>
          <p:nvSpPr>
            <p:cNvPr id="179" name="Frihåndsform: figur 178">
              <a:extLst>
                <a:ext uri="{FF2B5EF4-FFF2-40B4-BE49-F238E27FC236}">
                  <a16:creationId xmlns:a16="http://schemas.microsoft.com/office/drawing/2014/main" id="{A30AA57D-CFF0-454C-BA66-8BE168B78962}"/>
                </a:ext>
              </a:extLst>
            </p:cNvPr>
            <p:cNvSpPr/>
            <p:nvPr/>
          </p:nvSpPr>
          <p:spPr>
            <a:xfrm>
              <a:off x="2850531" y="3607789"/>
              <a:ext cx="3321533" cy="608525"/>
            </a:xfrm>
            <a:custGeom>
              <a:avLst/>
              <a:gdLst>
                <a:gd name="connsiteX0" fmla="*/ 30771 w 2495550"/>
                <a:gd name="connsiteY0" fmla="*/ 457493 h 457200"/>
                <a:gd name="connsiteX1" fmla="*/ 7151 w 2495550"/>
                <a:gd name="connsiteY1" fmla="*/ 434833 h 457200"/>
                <a:gd name="connsiteX2" fmla="*/ 7149 w 2495550"/>
                <a:gd name="connsiteY2" fmla="*/ 433966 h 457200"/>
                <a:gd name="connsiteX3" fmla="*/ 7149 w 2495550"/>
                <a:gd name="connsiteY3" fmla="*/ 30773 h 457200"/>
                <a:gd name="connsiteX4" fmla="*/ 29809 w 2495550"/>
                <a:gd name="connsiteY4" fmla="*/ 7151 h 457200"/>
                <a:gd name="connsiteX5" fmla="*/ 30771 w 2495550"/>
                <a:gd name="connsiteY5" fmla="*/ 7151 h 457200"/>
                <a:gd name="connsiteX6" fmla="*/ 2464885 w 2495550"/>
                <a:gd name="connsiteY6" fmla="*/ 7151 h 457200"/>
                <a:gd name="connsiteX7" fmla="*/ 2488507 w 2495550"/>
                <a:gd name="connsiteY7" fmla="*/ 29811 h 457200"/>
                <a:gd name="connsiteX8" fmla="*/ 2488507 w 2495550"/>
                <a:gd name="connsiteY8" fmla="*/ 30773 h 457200"/>
                <a:gd name="connsiteX9" fmla="*/ 2488507 w 2495550"/>
                <a:gd name="connsiteY9" fmla="*/ 433966 h 457200"/>
                <a:gd name="connsiteX10" fmla="*/ 2465942 w 2495550"/>
                <a:gd name="connsiteY10" fmla="*/ 457493 h 457200"/>
                <a:gd name="connsiteX11" fmla="*/ 2464885 w 2495550"/>
                <a:gd name="connsiteY11" fmla="*/ 45749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5550" h="457200">
                  <a:moveTo>
                    <a:pt x="30771" y="457493"/>
                  </a:moveTo>
                  <a:cubicBezTo>
                    <a:pt x="17990" y="457760"/>
                    <a:pt x="7416" y="447616"/>
                    <a:pt x="7151" y="434833"/>
                  </a:cubicBezTo>
                  <a:cubicBezTo>
                    <a:pt x="7145" y="434547"/>
                    <a:pt x="7144" y="434252"/>
                    <a:pt x="7149" y="433966"/>
                  </a:cubicBezTo>
                  <a:lnTo>
                    <a:pt x="7149" y="30773"/>
                  </a:lnTo>
                  <a:cubicBezTo>
                    <a:pt x="6883" y="17990"/>
                    <a:pt x="17028" y="7418"/>
                    <a:pt x="29809" y="7151"/>
                  </a:cubicBezTo>
                  <a:cubicBezTo>
                    <a:pt x="30133" y="7141"/>
                    <a:pt x="30447" y="7141"/>
                    <a:pt x="30771" y="7151"/>
                  </a:cubicBezTo>
                  <a:lnTo>
                    <a:pt x="2464885" y="7151"/>
                  </a:lnTo>
                  <a:cubicBezTo>
                    <a:pt x="2477667" y="6884"/>
                    <a:pt x="2488240" y="17028"/>
                    <a:pt x="2488507" y="29811"/>
                  </a:cubicBezTo>
                  <a:cubicBezTo>
                    <a:pt x="2488516" y="30135"/>
                    <a:pt x="2488516" y="30449"/>
                    <a:pt x="2488507" y="30773"/>
                  </a:cubicBezTo>
                  <a:lnTo>
                    <a:pt x="2488507" y="433966"/>
                  </a:lnTo>
                  <a:cubicBezTo>
                    <a:pt x="2488773" y="446691"/>
                    <a:pt x="2478677" y="457226"/>
                    <a:pt x="2465942" y="457493"/>
                  </a:cubicBezTo>
                  <a:cubicBezTo>
                    <a:pt x="2465590" y="457502"/>
                    <a:pt x="2465237" y="457502"/>
                    <a:pt x="2464885" y="457493"/>
                  </a:cubicBezTo>
                  <a:close/>
                </a:path>
              </a:pathLst>
            </a:custGeom>
            <a:solidFill>
              <a:schemeClr val="accent3"/>
            </a:solidFill>
            <a:ln w="9525" cap="flat">
              <a:noFill/>
              <a:prstDash val="solid"/>
              <a:miter/>
            </a:ln>
          </p:spPr>
          <p:txBody>
            <a:bodyPr rtlCol="0" anchor="ctr"/>
            <a:lstStyle/>
            <a:p>
              <a:pPr algn="ctr"/>
              <a:r>
                <a:rPr lang="nb-NO" sz="1600">
                  <a:solidFill>
                    <a:schemeClr val="bg1"/>
                  </a:solidFill>
                </a:rPr>
                <a:t>Tekst</a:t>
              </a:r>
            </a:p>
          </p:txBody>
        </p:sp>
        <p:sp>
          <p:nvSpPr>
            <p:cNvPr id="180" name="Frihåndsform: figur 179">
              <a:extLst>
                <a:ext uri="{FF2B5EF4-FFF2-40B4-BE49-F238E27FC236}">
                  <a16:creationId xmlns:a16="http://schemas.microsoft.com/office/drawing/2014/main" id="{9FADB07B-7B70-4F3E-8A12-CA97A38C636E}"/>
                </a:ext>
              </a:extLst>
            </p:cNvPr>
            <p:cNvSpPr/>
            <p:nvPr/>
          </p:nvSpPr>
          <p:spPr>
            <a:xfrm>
              <a:off x="1604956" y="1693470"/>
              <a:ext cx="1850931" cy="1470603"/>
            </a:xfrm>
            <a:custGeom>
              <a:avLst/>
              <a:gdLst>
                <a:gd name="connsiteX0" fmla="*/ 30771 w 1390650"/>
                <a:gd name="connsiteY0" fmla="*/ 7151 h 1104900"/>
                <a:gd name="connsiteX1" fmla="*/ 7151 w 1390650"/>
                <a:gd name="connsiteY1" fmla="*/ 29812 h 1104900"/>
                <a:gd name="connsiteX2" fmla="*/ 7149 w 1390650"/>
                <a:gd name="connsiteY2" fmla="*/ 30678 h 1104900"/>
                <a:gd name="connsiteX3" fmla="*/ 7149 w 1390650"/>
                <a:gd name="connsiteY3" fmla="*/ 1076142 h 1104900"/>
                <a:gd name="connsiteX4" fmla="*/ 29808 w 1390650"/>
                <a:gd name="connsiteY4" fmla="*/ 1099764 h 1104900"/>
                <a:gd name="connsiteX5" fmla="*/ 30771 w 1390650"/>
                <a:gd name="connsiteY5" fmla="*/ 1099764 h 1104900"/>
                <a:gd name="connsiteX6" fmla="*/ 1364271 w 1390650"/>
                <a:gd name="connsiteY6" fmla="*/ 1099764 h 1104900"/>
                <a:gd name="connsiteX7" fmla="*/ 1387893 w 1390650"/>
                <a:gd name="connsiteY7" fmla="*/ 1077104 h 1104900"/>
                <a:gd name="connsiteX8" fmla="*/ 1387893 w 1390650"/>
                <a:gd name="connsiteY8" fmla="*/ 1076142 h 1104900"/>
                <a:gd name="connsiteX9" fmla="*/ 1387893 w 1390650"/>
                <a:gd name="connsiteY9" fmla="*/ 30678 h 1104900"/>
                <a:gd name="connsiteX10" fmla="*/ 1365328 w 1390650"/>
                <a:gd name="connsiteY10" fmla="*/ 7149 h 1104900"/>
                <a:gd name="connsiteX11" fmla="*/ 1364271 w 1390650"/>
                <a:gd name="connsiteY11" fmla="*/ 715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0650" h="1104900">
                  <a:moveTo>
                    <a:pt x="30771" y="7151"/>
                  </a:moveTo>
                  <a:cubicBezTo>
                    <a:pt x="17991" y="6886"/>
                    <a:pt x="7415" y="17032"/>
                    <a:pt x="7151" y="29812"/>
                  </a:cubicBezTo>
                  <a:cubicBezTo>
                    <a:pt x="7145" y="30100"/>
                    <a:pt x="7144" y="30389"/>
                    <a:pt x="7149" y="30678"/>
                  </a:cubicBezTo>
                  <a:lnTo>
                    <a:pt x="7149" y="1076142"/>
                  </a:lnTo>
                  <a:cubicBezTo>
                    <a:pt x="6883" y="1088924"/>
                    <a:pt x="17028" y="1099497"/>
                    <a:pt x="29808" y="1099764"/>
                  </a:cubicBezTo>
                  <a:cubicBezTo>
                    <a:pt x="30129" y="1099773"/>
                    <a:pt x="30450" y="1099773"/>
                    <a:pt x="30771" y="1099764"/>
                  </a:cubicBezTo>
                  <a:lnTo>
                    <a:pt x="1364271" y="1099764"/>
                  </a:lnTo>
                  <a:cubicBezTo>
                    <a:pt x="1377054" y="1100030"/>
                    <a:pt x="1387626" y="1089886"/>
                    <a:pt x="1387893" y="1077104"/>
                  </a:cubicBezTo>
                  <a:cubicBezTo>
                    <a:pt x="1387902" y="1076780"/>
                    <a:pt x="1387902" y="1076465"/>
                    <a:pt x="1387893" y="1076142"/>
                  </a:cubicBezTo>
                  <a:lnTo>
                    <a:pt x="1387893" y="30678"/>
                  </a:lnTo>
                  <a:cubicBezTo>
                    <a:pt x="1388160" y="17950"/>
                    <a:pt x="1378063" y="7416"/>
                    <a:pt x="1365328" y="7149"/>
                  </a:cubicBezTo>
                  <a:cubicBezTo>
                    <a:pt x="1364976" y="7141"/>
                    <a:pt x="1364623" y="7142"/>
                    <a:pt x="1364271" y="7151"/>
                  </a:cubicBezTo>
                  <a:close/>
                </a:path>
              </a:pathLst>
            </a:custGeom>
            <a:solidFill>
              <a:srgbClr val="E2E3E4"/>
            </a:solidFill>
            <a:ln w="9525" cap="flat">
              <a:noFill/>
              <a:prstDash val="solid"/>
              <a:miter/>
            </a:ln>
          </p:spPr>
          <p:txBody>
            <a:bodyPr bIns="216000" rtlCol="0" anchor="b"/>
            <a:lstStyle/>
            <a:p>
              <a:pPr algn="ctr"/>
              <a:r>
                <a:rPr lang="nb-NO" sz="1200"/>
                <a:t>Tekst</a:t>
              </a:r>
            </a:p>
          </p:txBody>
        </p:sp>
        <p:sp>
          <p:nvSpPr>
            <p:cNvPr id="181" name="Frihåndsform: figur 180">
              <a:extLst>
                <a:ext uri="{FF2B5EF4-FFF2-40B4-BE49-F238E27FC236}">
                  <a16:creationId xmlns:a16="http://schemas.microsoft.com/office/drawing/2014/main" id="{EBCEF623-9A33-4626-9882-BF13856A62EB}"/>
                </a:ext>
              </a:extLst>
            </p:cNvPr>
            <p:cNvSpPr/>
            <p:nvPr/>
          </p:nvSpPr>
          <p:spPr>
            <a:xfrm>
              <a:off x="1853445" y="2216467"/>
              <a:ext cx="342295" cy="278907"/>
            </a:xfrm>
            <a:custGeom>
              <a:avLst/>
              <a:gdLst>
                <a:gd name="connsiteX0" fmla="*/ 117728 w 257175"/>
                <a:gd name="connsiteY0" fmla="*/ 7307 h 209550"/>
                <a:gd name="connsiteX1" fmla="*/ 7524 w 257175"/>
                <a:gd name="connsiteY1" fmla="*/ 103128 h 209550"/>
                <a:gd name="connsiteX2" fmla="*/ 97970 w 257175"/>
                <a:gd name="connsiteY2" fmla="*/ 210818 h 209550"/>
                <a:gd name="connsiteX3" fmla="*/ 101250 w 257175"/>
                <a:gd name="connsiteY3" fmla="*/ 211046 h 209550"/>
                <a:gd name="connsiteX4" fmla="*/ 207073 w 257175"/>
                <a:gd name="connsiteY4" fmla="*/ 137704 h 209550"/>
                <a:gd name="connsiteX5" fmla="*/ 247554 w 257175"/>
                <a:gd name="connsiteY5" fmla="*/ 120559 h 209550"/>
                <a:gd name="connsiteX6" fmla="*/ 248126 w 257175"/>
                <a:gd name="connsiteY6" fmla="*/ 114082 h 209550"/>
                <a:gd name="connsiteX7" fmla="*/ 210978 w 257175"/>
                <a:gd name="connsiteY7" fmla="*/ 92365 h 209550"/>
                <a:gd name="connsiteX8" fmla="*/ 117919 w 257175"/>
                <a:gd name="connsiteY8" fmla="*/ 730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5" h="209550">
                  <a:moveTo>
                    <a:pt x="117728" y="7307"/>
                  </a:moveTo>
                  <a:cubicBezTo>
                    <a:pt x="61118" y="4173"/>
                    <a:pt x="12282" y="46635"/>
                    <a:pt x="7524" y="103128"/>
                  </a:cubicBezTo>
                  <a:cubicBezTo>
                    <a:pt x="2763" y="157840"/>
                    <a:pt x="43257" y="206055"/>
                    <a:pt x="97970" y="210818"/>
                  </a:cubicBezTo>
                  <a:cubicBezTo>
                    <a:pt x="99062" y="210913"/>
                    <a:pt x="100156" y="210989"/>
                    <a:pt x="101250" y="211046"/>
                  </a:cubicBezTo>
                  <a:cubicBezTo>
                    <a:pt x="149157" y="213713"/>
                    <a:pt x="192753" y="183500"/>
                    <a:pt x="207073" y="137704"/>
                  </a:cubicBezTo>
                  <a:lnTo>
                    <a:pt x="247554" y="120559"/>
                  </a:lnTo>
                  <a:cubicBezTo>
                    <a:pt x="247554" y="120559"/>
                    <a:pt x="254317" y="117701"/>
                    <a:pt x="248126" y="114082"/>
                  </a:cubicBezTo>
                  <a:lnTo>
                    <a:pt x="210978" y="92365"/>
                  </a:lnTo>
                  <a:cubicBezTo>
                    <a:pt x="204192" y="45454"/>
                    <a:pt x="165245" y="9859"/>
                    <a:pt x="117919" y="7307"/>
                  </a:cubicBezTo>
                </a:path>
              </a:pathLst>
            </a:custGeom>
            <a:solidFill>
              <a:schemeClr val="bg2"/>
            </a:solidFill>
            <a:ln w="9525" cap="flat">
              <a:noFill/>
              <a:prstDash val="solid"/>
              <a:miter/>
            </a:ln>
          </p:spPr>
          <p:txBody>
            <a:bodyPr rtlCol="0" anchor="ctr"/>
            <a:lstStyle/>
            <a:p>
              <a:endParaRPr lang="nb-NO"/>
            </a:p>
          </p:txBody>
        </p:sp>
        <p:sp>
          <p:nvSpPr>
            <p:cNvPr id="182" name="Frihåndsform: figur 181">
              <a:extLst>
                <a:ext uri="{FF2B5EF4-FFF2-40B4-BE49-F238E27FC236}">
                  <a16:creationId xmlns:a16="http://schemas.microsoft.com/office/drawing/2014/main" id="{617C6F7D-C5D9-427D-AD10-A07083F99562}"/>
                </a:ext>
              </a:extLst>
            </p:cNvPr>
            <p:cNvSpPr/>
            <p:nvPr/>
          </p:nvSpPr>
          <p:spPr>
            <a:xfrm>
              <a:off x="2850531" y="629441"/>
              <a:ext cx="3321533" cy="608525"/>
            </a:xfrm>
            <a:custGeom>
              <a:avLst/>
              <a:gdLst>
                <a:gd name="connsiteX0" fmla="*/ 30771 w 2495550"/>
                <a:gd name="connsiteY0" fmla="*/ 7149 h 457200"/>
                <a:gd name="connsiteX1" fmla="*/ 7149 w 2495550"/>
                <a:gd name="connsiteY1" fmla="*/ 29808 h 457200"/>
                <a:gd name="connsiteX2" fmla="*/ 7149 w 2495550"/>
                <a:gd name="connsiteY2" fmla="*/ 30771 h 457200"/>
                <a:gd name="connsiteX3" fmla="*/ 7149 w 2495550"/>
                <a:gd name="connsiteY3" fmla="*/ 433964 h 457200"/>
                <a:gd name="connsiteX4" fmla="*/ 29714 w 2495550"/>
                <a:gd name="connsiteY4" fmla="*/ 457493 h 457200"/>
                <a:gd name="connsiteX5" fmla="*/ 30771 w 2495550"/>
                <a:gd name="connsiteY5" fmla="*/ 457491 h 457200"/>
                <a:gd name="connsiteX6" fmla="*/ 2464885 w 2495550"/>
                <a:gd name="connsiteY6" fmla="*/ 457491 h 457200"/>
                <a:gd name="connsiteX7" fmla="*/ 2488507 w 2495550"/>
                <a:gd name="connsiteY7" fmla="*/ 434830 h 457200"/>
                <a:gd name="connsiteX8" fmla="*/ 2488507 w 2495550"/>
                <a:gd name="connsiteY8" fmla="*/ 433964 h 457200"/>
                <a:gd name="connsiteX9" fmla="*/ 2488507 w 2495550"/>
                <a:gd name="connsiteY9" fmla="*/ 30771 h 457200"/>
                <a:gd name="connsiteX10" fmla="*/ 2465847 w 2495550"/>
                <a:gd name="connsiteY10" fmla="*/ 7149 h 457200"/>
                <a:gd name="connsiteX11" fmla="*/ 2464885 w 2495550"/>
                <a:gd name="connsiteY11" fmla="*/ 714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5550" h="457200">
                  <a:moveTo>
                    <a:pt x="30771" y="7149"/>
                  </a:moveTo>
                  <a:cubicBezTo>
                    <a:pt x="17990" y="6883"/>
                    <a:pt x="7415" y="17028"/>
                    <a:pt x="7149" y="29808"/>
                  </a:cubicBezTo>
                  <a:cubicBezTo>
                    <a:pt x="7142" y="30129"/>
                    <a:pt x="7142" y="30450"/>
                    <a:pt x="7149" y="30771"/>
                  </a:cubicBezTo>
                  <a:lnTo>
                    <a:pt x="7149" y="433964"/>
                  </a:lnTo>
                  <a:cubicBezTo>
                    <a:pt x="6882" y="446691"/>
                    <a:pt x="16983" y="457226"/>
                    <a:pt x="29714" y="457493"/>
                  </a:cubicBezTo>
                  <a:cubicBezTo>
                    <a:pt x="30066" y="457500"/>
                    <a:pt x="30418" y="457499"/>
                    <a:pt x="30771" y="457491"/>
                  </a:cubicBezTo>
                  <a:lnTo>
                    <a:pt x="2464885" y="457491"/>
                  </a:lnTo>
                  <a:cubicBezTo>
                    <a:pt x="2477667" y="457756"/>
                    <a:pt x="2488240" y="447610"/>
                    <a:pt x="2488507" y="434830"/>
                  </a:cubicBezTo>
                  <a:cubicBezTo>
                    <a:pt x="2488507" y="434541"/>
                    <a:pt x="2488516" y="434253"/>
                    <a:pt x="2488507" y="433964"/>
                  </a:cubicBezTo>
                  <a:lnTo>
                    <a:pt x="2488507" y="30771"/>
                  </a:lnTo>
                  <a:cubicBezTo>
                    <a:pt x="2488773" y="17991"/>
                    <a:pt x="2478629" y="7415"/>
                    <a:pt x="2465847" y="7149"/>
                  </a:cubicBezTo>
                  <a:cubicBezTo>
                    <a:pt x="2465523" y="7142"/>
                    <a:pt x="2465209" y="7142"/>
                    <a:pt x="2464885" y="7149"/>
                  </a:cubicBezTo>
                  <a:close/>
                </a:path>
              </a:pathLst>
            </a:custGeom>
            <a:solidFill>
              <a:schemeClr val="accent3"/>
            </a:solidFill>
            <a:ln w="9525" cap="flat">
              <a:noFill/>
              <a:prstDash val="solid"/>
              <a:miter/>
            </a:ln>
          </p:spPr>
          <p:txBody>
            <a:bodyPr rtlCol="0" anchor="ctr"/>
            <a:lstStyle/>
            <a:p>
              <a:pPr algn="ctr"/>
              <a:r>
                <a:rPr lang="nb-NO" sz="1500" b="1">
                  <a:solidFill>
                    <a:schemeClr val="bg1"/>
                  </a:solidFill>
                </a:rPr>
                <a:t>Tekst</a:t>
              </a:r>
            </a:p>
          </p:txBody>
        </p:sp>
        <p:sp>
          <p:nvSpPr>
            <p:cNvPr id="183" name="Frihåndsform: figur 182">
              <a:extLst>
                <a:ext uri="{FF2B5EF4-FFF2-40B4-BE49-F238E27FC236}">
                  <a16:creationId xmlns:a16="http://schemas.microsoft.com/office/drawing/2014/main" id="{65304C2D-1E9C-4A76-8DBC-F57F574D6725}"/>
                </a:ext>
              </a:extLst>
            </p:cNvPr>
            <p:cNvSpPr/>
            <p:nvPr/>
          </p:nvSpPr>
          <p:spPr>
            <a:xfrm>
              <a:off x="3582663" y="1693458"/>
              <a:ext cx="1850931" cy="1470603"/>
            </a:xfrm>
            <a:custGeom>
              <a:avLst/>
              <a:gdLst>
                <a:gd name="connsiteX0" fmla="*/ 31152 w 1390650"/>
                <a:gd name="connsiteY0" fmla="*/ 7160 h 1104900"/>
                <a:gd name="connsiteX1" fmla="*/ 7158 w 1390650"/>
                <a:gd name="connsiteY1" fmla="*/ 29429 h 1104900"/>
                <a:gd name="connsiteX2" fmla="*/ 7149 w 1390650"/>
                <a:gd name="connsiteY2" fmla="*/ 30687 h 1104900"/>
                <a:gd name="connsiteX3" fmla="*/ 7149 w 1390650"/>
                <a:gd name="connsiteY3" fmla="*/ 1076151 h 1104900"/>
                <a:gd name="connsiteX4" fmla="*/ 29809 w 1390650"/>
                <a:gd name="connsiteY4" fmla="*/ 1099773 h 1104900"/>
                <a:gd name="connsiteX5" fmla="*/ 30771 w 1390650"/>
                <a:gd name="connsiteY5" fmla="*/ 1099773 h 1104900"/>
                <a:gd name="connsiteX6" fmla="*/ 1364271 w 1390650"/>
                <a:gd name="connsiteY6" fmla="*/ 1099773 h 1104900"/>
                <a:gd name="connsiteX7" fmla="*/ 1387893 w 1390650"/>
                <a:gd name="connsiteY7" fmla="*/ 1077113 h 1104900"/>
                <a:gd name="connsiteX8" fmla="*/ 1387893 w 1390650"/>
                <a:gd name="connsiteY8" fmla="*/ 1076151 h 1104900"/>
                <a:gd name="connsiteX9" fmla="*/ 1387893 w 1390650"/>
                <a:gd name="connsiteY9" fmla="*/ 30687 h 1104900"/>
                <a:gd name="connsiteX10" fmla="*/ 1365328 w 1390650"/>
                <a:gd name="connsiteY10" fmla="*/ 7158 h 1104900"/>
                <a:gd name="connsiteX11" fmla="*/ 1364271 w 1390650"/>
                <a:gd name="connsiteY11" fmla="*/ 716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0650" h="1104900">
                  <a:moveTo>
                    <a:pt x="31152" y="7160"/>
                  </a:moveTo>
                  <a:cubicBezTo>
                    <a:pt x="18379" y="6685"/>
                    <a:pt x="7635" y="16655"/>
                    <a:pt x="7158" y="29429"/>
                  </a:cubicBezTo>
                  <a:cubicBezTo>
                    <a:pt x="7149" y="29849"/>
                    <a:pt x="7139" y="30268"/>
                    <a:pt x="7149" y="30687"/>
                  </a:cubicBezTo>
                  <a:lnTo>
                    <a:pt x="7149" y="1076151"/>
                  </a:lnTo>
                  <a:cubicBezTo>
                    <a:pt x="6882" y="1088933"/>
                    <a:pt x="17026" y="1099506"/>
                    <a:pt x="29809" y="1099773"/>
                  </a:cubicBezTo>
                  <a:cubicBezTo>
                    <a:pt x="30133" y="1099782"/>
                    <a:pt x="30447" y="1099782"/>
                    <a:pt x="30771" y="1099773"/>
                  </a:cubicBezTo>
                  <a:lnTo>
                    <a:pt x="1364271" y="1099773"/>
                  </a:lnTo>
                  <a:cubicBezTo>
                    <a:pt x="1377053" y="1100040"/>
                    <a:pt x="1387626" y="1089895"/>
                    <a:pt x="1387893" y="1077113"/>
                  </a:cubicBezTo>
                  <a:cubicBezTo>
                    <a:pt x="1387902" y="1076789"/>
                    <a:pt x="1387902" y="1076475"/>
                    <a:pt x="1387893" y="1076151"/>
                  </a:cubicBezTo>
                  <a:lnTo>
                    <a:pt x="1387893" y="30687"/>
                  </a:lnTo>
                  <a:cubicBezTo>
                    <a:pt x="1388160" y="17959"/>
                    <a:pt x="1378063" y="7425"/>
                    <a:pt x="1365328" y="7158"/>
                  </a:cubicBezTo>
                  <a:cubicBezTo>
                    <a:pt x="1364976" y="7151"/>
                    <a:pt x="1364623" y="7151"/>
                    <a:pt x="1364271" y="7160"/>
                  </a:cubicBezTo>
                  <a:close/>
                </a:path>
              </a:pathLst>
            </a:custGeom>
            <a:solidFill>
              <a:srgbClr val="E2E3E4"/>
            </a:solidFill>
            <a:ln w="9525" cap="flat">
              <a:noFill/>
              <a:prstDash val="solid"/>
              <a:miter/>
            </a:ln>
          </p:spPr>
          <p:txBody>
            <a:bodyPr bIns="216000" rtlCol="0" anchor="b"/>
            <a:lstStyle/>
            <a:p>
              <a:pPr algn="ctr"/>
              <a:r>
                <a:rPr lang="nb-NO" sz="1200"/>
                <a:t>Tekst</a:t>
              </a:r>
            </a:p>
          </p:txBody>
        </p:sp>
        <p:sp>
          <p:nvSpPr>
            <p:cNvPr id="184" name="Frihåndsform: figur 183">
              <a:extLst>
                <a:ext uri="{FF2B5EF4-FFF2-40B4-BE49-F238E27FC236}">
                  <a16:creationId xmlns:a16="http://schemas.microsoft.com/office/drawing/2014/main" id="{6AF223C8-84E9-41A5-A572-AD9996008C58}"/>
                </a:ext>
              </a:extLst>
            </p:cNvPr>
            <p:cNvSpPr/>
            <p:nvPr/>
          </p:nvSpPr>
          <p:spPr>
            <a:xfrm>
              <a:off x="5546425" y="1693470"/>
              <a:ext cx="1850931" cy="1470603"/>
            </a:xfrm>
            <a:custGeom>
              <a:avLst/>
              <a:gdLst>
                <a:gd name="connsiteX0" fmla="*/ 30771 w 1390650"/>
                <a:gd name="connsiteY0" fmla="*/ 7151 h 1104900"/>
                <a:gd name="connsiteX1" fmla="*/ 7149 w 1390650"/>
                <a:gd name="connsiteY1" fmla="*/ 29812 h 1104900"/>
                <a:gd name="connsiteX2" fmla="*/ 7149 w 1390650"/>
                <a:gd name="connsiteY2" fmla="*/ 30678 h 1104900"/>
                <a:gd name="connsiteX3" fmla="*/ 7149 w 1390650"/>
                <a:gd name="connsiteY3" fmla="*/ 1076142 h 1104900"/>
                <a:gd name="connsiteX4" fmla="*/ 29809 w 1390650"/>
                <a:gd name="connsiteY4" fmla="*/ 1099764 h 1104900"/>
                <a:gd name="connsiteX5" fmla="*/ 30771 w 1390650"/>
                <a:gd name="connsiteY5" fmla="*/ 1099764 h 1104900"/>
                <a:gd name="connsiteX6" fmla="*/ 1364271 w 1390650"/>
                <a:gd name="connsiteY6" fmla="*/ 1099764 h 1104900"/>
                <a:gd name="connsiteX7" fmla="*/ 1387893 w 1390650"/>
                <a:gd name="connsiteY7" fmla="*/ 1077104 h 1104900"/>
                <a:gd name="connsiteX8" fmla="*/ 1387893 w 1390650"/>
                <a:gd name="connsiteY8" fmla="*/ 1076142 h 1104900"/>
                <a:gd name="connsiteX9" fmla="*/ 1387893 w 1390650"/>
                <a:gd name="connsiteY9" fmla="*/ 30678 h 1104900"/>
                <a:gd name="connsiteX10" fmla="*/ 1365328 w 1390650"/>
                <a:gd name="connsiteY10" fmla="*/ 7149 h 1104900"/>
                <a:gd name="connsiteX11" fmla="*/ 1364271 w 1390650"/>
                <a:gd name="connsiteY11" fmla="*/ 715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0650" h="1104900">
                  <a:moveTo>
                    <a:pt x="30771" y="7151"/>
                  </a:moveTo>
                  <a:cubicBezTo>
                    <a:pt x="17988" y="6886"/>
                    <a:pt x="7416" y="17032"/>
                    <a:pt x="7149" y="29812"/>
                  </a:cubicBezTo>
                  <a:cubicBezTo>
                    <a:pt x="7149" y="30100"/>
                    <a:pt x="7139" y="30389"/>
                    <a:pt x="7149" y="30678"/>
                  </a:cubicBezTo>
                  <a:lnTo>
                    <a:pt x="7149" y="1076142"/>
                  </a:lnTo>
                  <a:cubicBezTo>
                    <a:pt x="6882" y="1088924"/>
                    <a:pt x="17026" y="1099497"/>
                    <a:pt x="29809" y="1099764"/>
                  </a:cubicBezTo>
                  <a:cubicBezTo>
                    <a:pt x="30133" y="1099773"/>
                    <a:pt x="30447" y="1099773"/>
                    <a:pt x="30771" y="1099764"/>
                  </a:cubicBezTo>
                  <a:lnTo>
                    <a:pt x="1364271" y="1099764"/>
                  </a:lnTo>
                  <a:cubicBezTo>
                    <a:pt x="1377053" y="1100030"/>
                    <a:pt x="1387626" y="1089886"/>
                    <a:pt x="1387893" y="1077104"/>
                  </a:cubicBezTo>
                  <a:cubicBezTo>
                    <a:pt x="1387902" y="1076780"/>
                    <a:pt x="1387902" y="1076465"/>
                    <a:pt x="1387893" y="1076142"/>
                  </a:cubicBezTo>
                  <a:lnTo>
                    <a:pt x="1387893" y="30678"/>
                  </a:lnTo>
                  <a:cubicBezTo>
                    <a:pt x="1388160" y="17950"/>
                    <a:pt x="1378063" y="7416"/>
                    <a:pt x="1365328" y="7149"/>
                  </a:cubicBezTo>
                  <a:cubicBezTo>
                    <a:pt x="1364976" y="7141"/>
                    <a:pt x="1364623" y="7142"/>
                    <a:pt x="1364271" y="7151"/>
                  </a:cubicBezTo>
                  <a:close/>
                </a:path>
              </a:pathLst>
            </a:custGeom>
            <a:solidFill>
              <a:srgbClr val="E2E3E4"/>
            </a:solidFill>
            <a:ln w="9525" cap="flat">
              <a:noFill/>
              <a:prstDash val="solid"/>
              <a:miter/>
            </a:ln>
          </p:spPr>
          <p:txBody>
            <a:bodyPr bIns="216000" rtlCol="0" anchor="b"/>
            <a:lstStyle/>
            <a:p>
              <a:pPr algn="ctr"/>
              <a:r>
                <a:rPr lang="nb-NO" sz="1200"/>
                <a:t>Tekst</a:t>
              </a:r>
            </a:p>
          </p:txBody>
        </p:sp>
        <p:sp>
          <p:nvSpPr>
            <p:cNvPr id="185" name="Frihåndsform: figur 184">
              <a:extLst>
                <a:ext uri="{FF2B5EF4-FFF2-40B4-BE49-F238E27FC236}">
                  <a16:creationId xmlns:a16="http://schemas.microsoft.com/office/drawing/2014/main" id="{E17E3653-3C0C-43CF-AEA8-BB8F64704D13}"/>
                </a:ext>
              </a:extLst>
            </p:cNvPr>
            <p:cNvSpPr/>
            <p:nvPr/>
          </p:nvSpPr>
          <p:spPr>
            <a:xfrm>
              <a:off x="6790409" y="1975293"/>
              <a:ext cx="431039" cy="367651"/>
            </a:xfrm>
            <a:custGeom>
              <a:avLst/>
              <a:gdLst>
                <a:gd name="connsiteX0" fmla="*/ 178365 w 323850"/>
                <a:gd name="connsiteY0" fmla="*/ 269946 h 276225"/>
                <a:gd name="connsiteX1" fmla="*/ 320193 w 323850"/>
                <a:gd name="connsiteY1" fmla="*/ 146121 h 276225"/>
                <a:gd name="connsiteX2" fmla="*/ 203597 w 323850"/>
                <a:gd name="connsiteY2" fmla="*/ 7627 h 276225"/>
                <a:gd name="connsiteX3" fmla="*/ 199511 w 323850"/>
                <a:gd name="connsiteY3" fmla="*/ 7342 h 276225"/>
                <a:gd name="connsiteX4" fmla="*/ 63303 w 323850"/>
                <a:gd name="connsiteY4" fmla="*/ 101734 h 276225"/>
                <a:gd name="connsiteX5" fmla="*/ 11202 w 323850"/>
                <a:gd name="connsiteY5" fmla="*/ 123737 h 276225"/>
                <a:gd name="connsiteX6" fmla="*/ 10535 w 323850"/>
                <a:gd name="connsiteY6" fmla="*/ 132119 h 276225"/>
                <a:gd name="connsiteX7" fmla="*/ 58160 w 323850"/>
                <a:gd name="connsiteY7" fmla="*/ 160027 h 276225"/>
                <a:gd name="connsiteX8" fmla="*/ 178365 w 323850"/>
                <a:gd name="connsiteY8" fmla="*/ 26994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276225">
                  <a:moveTo>
                    <a:pt x="178365" y="269946"/>
                  </a:moveTo>
                  <a:cubicBezTo>
                    <a:pt x="251374" y="273899"/>
                    <a:pt x="314258" y="218997"/>
                    <a:pt x="320193" y="146121"/>
                  </a:cubicBezTo>
                  <a:cubicBezTo>
                    <a:pt x="326241" y="75674"/>
                    <a:pt x="274034" y="13676"/>
                    <a:pt x="203597" y="7627"/>
                  </a:cubicBezTo>
                  <a:cubicBezTo>
                    <a:pt x="202235" y="7513"/>
                    <a:pt x="200873" y="7418"/>
                    <a:pt x="199511" y="7342"/>
                  </a:cubicBezTo>
                  <a:cubicBezTo>
                    <a:pt x="137884" y="4017"/>
                    <a:pt x="81829" y="42860"/>
                    <a:pt x="63303" y="101734"/>
                  </a:cubicBezTo>
                  <a:lnTo>
                    <a:pt x="11202" y="123737"/>
                  </a:lnTo>
                  <a:cubicBezTo>
                    <a:pt x="11202" y="123737"/>
                    <a:pt x="2534" y="127452"/>
                    <a:pt x="10535" y="132119"/>
                  </a:cubicBezTo>
                  <a:lnTo>
                    <a:pt x="58160" y="160027"/>
                  </a:lnTo>
                  <a:cubicBezTo>
                    <a:pt x="66742" y="220721"/>
                    <a:pt x="117148" y="266812"/>
                    <a:pt x="178365" y="269946"/>
                  </a:cubicBezTo>
                </a:path>
              </a:pathLst>
            </a:custGeom>
            <a:solidFill>
              <a:schemeClr val="bg2"/>
            </a:solidFill>
            <a:ln w="9525" cap="flat">
              <a:noFill/>
              <a:prstDash val="solid"/>
              <a:miter/>
            </a:ln>
          </p:spPr>
          <p:txBody>
            <a:bodyPr rtlCol="0" anchor="ctr"/>
            <a:lstStyle/>
            <a:p>
              <a:endParaRPr lang="nb-NO"/>
            </a:p>
          </p:txBody>
        </p:sp>
        <p:sp>
          <p:nvSpPr>
            <p:cNvPr id="186" name="Frihåndsform: figur 185">
              <a:extLst>
                <a:ext uri="{FF2B5EF4-FFF2-40B4-BE49-F238E27FC236}">
                  <a16:creationId xmlns:a16="http://schemas.microsoft.com/office/drawing/2014/main" id="{30725DD8-EC84-4DAA-BD58-3037F1EB038A}"/>
                </a:ext>
              </a:extLst>
            </p:cNvPr>
            <p:cNvSpPr/>
            <p:nvPr/>
          </p:nvSpPr>
          <p:spPr>
            <a:xfrm>
              <a:off x="5751936" y="1975916"/>
              <a:ext cx="431039" cy="367651"/>
            </a:xfrm>
            <a:custGeom>
              <a:avLst/>
              <a:gdLst>
                <a:gd name="connsiteX0" fmla="*/ 149543 w 323850"/>
                <a:gd name="connsiteY0" fmla="*/ 7350 h 276225"/>
                <a:gd name="connsiteX1" fmla="*/ 7621 w 323850"/>
                <a:gd name="connsiteY1" fmla="*/ 131175 h 276225"/>
                <a:gd name="connsiteX2" fmla="*/ 124216 w 323850"/>
                <a:gd name="connsiteY2" fmla="*/ 269669 h 276225"/>
                <a:gd name="connsiteX3" fmla="*/ 128302 w 323850"/>
                <a:gd name="connsiteY3" fmla="*/ 269954 h 276225"/>
                <a:gd name="connsiteX4" fmla="*/ 264510 w 323850"/>
                <a:gd name="connsiteY4" fmla="*/ 175562 h 276225"/>
                <a:gd name="connsiteX5" fmla="*/ 316612 w 323850"/>
                <a:gd name="connsiteY5" fmla="*/ 153559 h 276225"/>
                <a:gd name="connsiteX6" fmla="*/ 317278 w 323850"/>
                <a:gd name="connsiteY6" fmla="*/ 145272 h 276225"/>
                <a:gd name="connsiteX7" fmla="*/ 269653 w 323850"/>
                <a:gd name="connsiteY7" fmla="*/ 117268 h 276225"/>
                <a:gd name="connsiteX8" fmla="*/ 149924 w 323850"/>
                <a:gd name="connsiteY8" fmla="*/ 782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276225">
                  <a:moveTo>
                    <a:pt x="149543" y="7350"/>
                  </a:moveTo>
                  <a:cubicBezTo>
                    <a:pt x="76496" y="3340"/>
                    <a:pt x="13554" y="58261"/>
                    <a:pt x="7621" y="131175"/>
                  </a:cubicBezTo>
                  <a:cubicBezTo>
                    <a:pt x="1572" y="201622"/>
                    <a:pt x="53779" y="263620"/>
                    <a:pt x="124216" y="269669"/>
                  </a:cubicBezTo>
                  <a:cubicBezTo>
                    <a:pt x="125578" y="269783"/>
                    <a:pt x="126940" y="269878"/>
                    <a:pt x="128302" y="269954"/>
                  </a:cubicBezTo>
                  <a:cubicBezTo>
                    <a:pt x="189938" y="273317"/>
                    <a:pt x="246012" y="234455"/>
                    <a:pt x="264510" y="175562"/>
                  </a:cubicBezTo>
                  <a:lnTo>
                    <a:pt x="316612" y="153559"/>
                  </a:lnTo>
                  <a:cubicBezTo>
                    <a:pt x="316612" y="153559"/>
                    <a:pt x="325279" y="149844"/>
                    <a:pt x="317278" y="145272"/>
                  </a:cubicBezTo>
                  <a:lnTo>
                    <a:pt x="269653" y="117268"/>
                  </a:lnTo>
                  <a:cubicBezTo>
                    <a:pt x="260966" y="56890"/>
                    <a:pt x="210836" y="11065"/>
                    <a:pt x="149924" y="7826"/>
                  </a:cubicBezTo>
                </a:path>
              </a:pathLst>
            </a:custGeom>
            <a:solidFill>
              <a:schemeClr val="bg2"/>
            </a:solidFill>
            <a:ln w="9525" cap="flat">
              <a:noFill/>
              <a:prstDash val="solid"/>
              <a:miter/>
            </a:ln>
          </p:spPr>
          <p:txBody>
            <a:bodyPr rtlCol="0" anchor="ctr"/>
            <a:lstStyle/>
            <a:p>
              <a:endParaRPr lang="nb-NO"/>
            </a:p>
          </p:txBody>
        </p:sp>
        <p:sp>
          <p:nvSpPr>
            <p:cNvPr id="187" name="Frihåndsform: figur 186">
              <a:extLst>
                <a:ext uri="{FF2B5EF4-FFF2-40B4-BE49-F238E27FC236}">
                  <a16:creationId xmlns:a16="http://schemas.microsoft.com/office/drawing/2014/main" id="{D589F191-B41A-4093-AF2E-C957B886AC9B}"/>
                </a:ext>
              </a:extLst>
            </p:cNvPr>
            <p:cNvSpPr/>
            <p:nvPr/>
          </p:nvSpPr>
          <p:spPr>
            <a:xfrm>
              <a:off x="6951871" y="2104107"/>
              <a:ext cx="177487" cy="25355"/>
            </a:xfrm>
            <a:custGeom>
              <a:avLst/>
              <a:gdLst>
                <a:gd name="connsiteX0" fmla="*/ 11716 w 133350"/>
                <a:gd name="connsiteY0" fmla="*/ 11716 h 19050"/>
                <a:gd name="connsiteX1" fmla="*/ 125349 w 133350"/>
                <a:gd name="connsiteY1" fmla="*/ 11716 h 19050"/>
              </a:gdLst>
              <a:ahLst/>
              <a:cxnLst>
                <a:cxn ang="0">
                  <a:pos x="connsiteX0" y="connsiteY0"/>
                </a:cxn>
                <a:cxn ang="0">
                  <a:pos x="connsiteX1" y="connsiteY1"/>
                </a:cxn>
              </a:cxnLst>
              <a:rect l="l" t="t" r="r" b="b"/>
              <a:pathLst>
                <a:path w="133350" h="19050">
                  <a:moveTo>
                    <a:pt x="11716" y="11716"/>
                  </a:moveTo>
                  <a:lnTo>
                    <a:pt x="125349" y="11716"/>
                  </a:lnTo>
                </a:path>
              </a:pathLst>
            </a:custGeom>
            <a:ln w="15621" cap="flat">
              <a:solidFill>
                <a:srgbClr val="FFFFFF"/>
              </a:solidFill>
              <a:prstDash val="solid"/>
              <a:miter/>
            </a:ln>
          </p:spPr>
          <p:txBody>
            <a:bodyPr rtlCol="0" anchor="ctr"/>
            <a:lstStyle/>
            <a:p>
              <a:endParaRPr lang="nb-NO"/>
            </a:p>
          </p:txBody>
        </p:sp>
        <p:sp>
          <p:nvSpPr>
            <p:cNvPr id="188" name="Frihåndsform: figur 187">
              <a:extLst>
                <a:ext uri="{FF2B5EF4-FFF2-40B4-BE49-F238E27FC236}">
                  <a16:creationId xmlns:a16="http://schemas.microsoft.com/office/drawing/2014/main" id="{218383CF-C474-4AF9-8A9F-699F2E6D5A6B}"/>
                </a:ext>
              </a:extLst>
            </p:cNvPr>
            <p:cNvSpPr/>
            <p:nvPr/>
          </p:nvSpPr>
          <p:spPr>
            <a:xfrm>
              <a:off x="6951871" y="2144549"/>
              <a:ext cx="177487" cy="25355"/>
            </a:xfrm>
            <a:custGeom>
              <a:avLst/>
              <a:gdLst>
                <a:gd name="connsiteX0" fmla="*/ 11716 w 133350"/>
                <a:gd name="connsiteY0" fmla="*/ 11716 h 19050"/>
                <a:gd name="connsiteX1" fmla="*/ 125349 w 133350"/>
                <a:gd name="connsiteY1" fmla="*/ 11716 h 19050"/>
              </a:gdLst>
              <a:ahLst/>
              <a:cxnLst>
                <a:cxn ang="0">
                  <a:pos x="connsiteX0" y="connsiteY0"/>
                </a:cxn>
                <a:cxn ang="0">
                  <a:pos x="connsiteX1" y="connsiteY1"/>
                </a:cxn>
              </a:cxnLst>
              <a:rect l="l" t="t" r="r" b="b"/>
              <a:pathLst>
                <a:path w="133350" h="19050">
                  <a:moveTo>
                    <a:pt x="11716" y="11716"/>
                  </a:moveTo>
                  <a:lnTo>
                    <a:pt x="125349" y="11716"/>
                  </a:lnTo>
                </a:path>
              </a:pathLst>
            </a:custGeom>
            <a:ln w="15621" cap="flat">
              <a:solidFill>
                <a:srgbClr val="FFFFFF"/>
              </a:solidFill>
              <a:prstDash val="solid"/>
              <a:miter/>
            </a:ln>
          </p:spPr>
          <p:txBody>
            <a:bodyPr rtlCol="0" anchor="ctr"/>
            <a:lstStyle/>
            <a:p>
              <a:endParaRPr lang="nb-NO"/>
            </a:p>
          </p:txBody>
        </p:sp>
        <p:sp>
          <p:nvSpPr>
            <p:cNvPr id="189" name="Frihåndsform: figur 188">
              <a:extLst>
                <a:ext uri="{FF2B5EF4-FFF2-40B4-BE49-F238E27FC236}">
                  <a16:creationId xmlns:a16="http://schemas.microsoft.com/office/drawing/2014/main" id="{8B93DC9B-920C-42D4-9F74-773C1F50A0F5}"/>
                </a:ext>
              </a:extLst>
            </p:cNvPr>
            <p:cNvSpPr/>
            <p:nvPr/>
          </p:nvSpPr>
          <p:spPr>
            <a:xfrm>
              <a:off x="6951871" y="2184991"/>
              <a:ext cx="177487" cy="25355"/>
            </a:xfrm>
            <a:custGeom>
              <a:avLst/>
              <a:gdLst>
                <a:gd name="connsiteX0" fmla="*/ 11716 w 133350"/>
                <a:gd name="connsiteY0" fmla="*/ 11716 h 19050"/>
                <a:gd name="connsiteX1" fmla="*/ 125349 w 133350"/>
                <a:gd name="connsiteY1" fmla="*/ 11716 h 19050"/>
              </a:gdLst>
              <a:ahLst/>
              <a:cxnLst>
                <a:cxn ang="0">
                  <a:pos x="connsiteX0" y="connsiteY0"/>
                </a:cxn>
                <a:cxn ang="0">
                  <a:pos x="connsiteX1" y="connsiteY1"/>
                </a:cxn>
              </a:cxnLst>
              <a:rect l="l" t="t" r="r" b="b"/>
              <a:pathLst>
                <a:path w="133350" h="19050">
                  <a:moveTo>
                    <a:pt x="11716" y="11716"/>
                  </a:moveTo>
                  <a:lnTo>
                    <a:pt x="125349" y="11716"/>
                  </a:lnTo>
                </a:path>
              </a:pathLst>
            </a:custGeom>
            <a:ln w="15621" cap="flat">
              <a:solidFill>
                <a:srgbClr val="FFFFFF"/>
              </a:solidFill>
              <a:prstDash val="solid"/>
              <a:miter/>
            </a:ln>
          </p:spPr>
          <p:txBody>
            <a:bodyPr rtlCol="0" anchor="ctr"/>
            <a:lstStyle/>
            <a:p>
              <a:endParaRPr lang="nb-NO"/>
            </a:p>
          </p:txBody>
        </p:sp>
        <p:sp>
          <p:nvSpPr>
            <p:cNvPr id="190" name="Frihåndsform: figur 189">
              <a:extLst>
                <a:ext uri="{FF2B5EF4-FFF2-40B4-BE49-F238E27FC236}">
                  <a16:creationId xmlns:a16="http://schemas.microsoft.com/office/drawing/2014/main" id="{A71031B7-31EE-4844-8EA5-0996B0A07249}"/>
                </a:ext>
              </a:extLst>
            </p:cNvPr>
            <p:cNvSpPr/>
            <p:nvPr/>
          </p:nvSpPr>
          <p:spPr>
            <a:xfrm>
              <a:off x="5817226" y="2126167"/>
              <a:ext cx="63388" cy="63388"/>
            </a:xfrm>
            <a:custGeom>
              <a:avLst/>
              <a:gdLst>
                <a:gd name="connsiteX0" fmla="*/ 25622 w 47625"/>
                <a:gd name="connsiteY0" fmla="*/ 43910 h 47625"/>
                <a:gd name="connsiteX1" fmla="*/ 7144 w 47625"/>
                <a:gd name="connsiteY1" fmla="*/ 25622 h 47625"/>
                <a:gd name="connsiteX2" fmla="*/ 25432 w 47625"/>
                <a:gd name="connsiteY2" fmla="*/ 7144 h 47625"/>
                <a:gd name="connsiteX3" fmla="*/ 43910 w 47625"/>
                <a:gd name="connsiteY3" fmla="*/ 25432 h 47625"/>
                <a:gd name="connsiteX4" fmla="*/ 43910 w 47625"/>
                <a:gd name="connsiteY4" fmla="*/ 25527 h 47625"/>
                <a:gd name="connsiteX5" fmla="*/ 25622 w 47625"/>
                <a:gd name="connsiteY5" fmla="*/ 4391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25622" y="43910"/>
                  </a:moveTo>
                  <a:cubicBezTo>
                    <a:pt x="15469" y="43968"/>
                    <a:pt x="7201" y="35776"/>
                    <a:pt x="7144" y="25622"/>
                  </a:cubicBezTo>
                  <a:cubicBezTo>
                    <a:pt x="7096" y="15469"/>
                    <a:pt x="15278" y="7201"/>
                    <a:pt x="25432" y="7144"/>
                  </a:cubicBezTo>
                  <a:cubicBezTo>
                    <a:pt x="35586" y="7096"/>
                    <a:pt x="43853" y="15278"/>
                    <a:pt x="43910" y="25432"/>
                  </a:cubicBezTo>
                  <a:cubicBezTo>
                    <a:pt x="43910" y="25461"/>
                    <a:pt x="43910" y="25499"/>
                    <a:pt x="43910" y="25527"/>
                  </a:cubicBezTo>
                  <a:cubicBezTo>
                    <a:pt x="43910" y="35643"/>
                    <a:pt x="35738" y="43853"/>
                    <a:pt x="25622" y="43910"/>
                  </a:cubicBezTo>
                </a:path>
              </a:pathLst>
            </a:custGeom>
            <a:solidFill>
              <a:srgbClr val="FFFFFF"/>
            </a:solidFill>
            <a:ln w="9525" cap="flat">
              <a:noFill/>
              <a:prstDash val="solid"/>
              <a:miter/>
            </a:ln>
          </p:spPr>
          <p:txBody>
            <a:bodyPr rtlCol="0" anchor="ctr"/>
            <a:lstStyle/>
            <a:p>
              <a:endParaRPr lang="nb-NO"/>
            </a:p>
          </p:txBody>
        </p:sp>
        <p:sp>
          <p:nvSpPr>
            <p:cNvPr id="191" name="Frihåndsform: figur 190">
              <a:extLst>
                <a:ext uri="{FF2B5EF4-FFF2-40B4-BE49-F238E27FC236}">
                  <a16:creationId xmlns:a16="http://schemas.microsoft.com/office/drawing/2014/main" id="{F6CB5BC7-41B0-48C0-9FEB-4AAF3AFB770E}"/>
                </a:ext>
              </a:extLst>
            </p:cNvPr>
            <p:cNvSpPr/>
            <p:nvPr/>
          </p:nvSpPr>
          <p:spPr>
            <a:xfrm>
              <a:off x="5896587" y="2126167"/>
              <a:ext cx="63388" cy="63388"/>
            </a:xfrm>
            <a:custGeom>
              <a:avLst/>
              <a:gdLst>
                <a:gd name="connsiteX0" fmla="*/ 25623 w 47625"/>
                <a:gd name="connsiteY0" fmla="*/ 43910 h 47625"/>
                <a:gd name="connsiteX1" fmla="*/ 7144 w 47625"/>
                <a:gd name="connsiteY1" fmla="*/ 25622 h 47625"/>
                <a:gd name="connsiteX2" fmla="*/ 25432 w 47625"/>
                <a:gd name="connsiteY2" fmla="*/ 7144 h 47625"/>
                <a:gd name="connsiteX3" fmla="*/ 43911 w 47625"/>
                <a:gd name="connsiteY3" fmla="*/ 25432 h 47625"/>
                <a:gd name="connsiteX4" fmla="*/ 43911 w 47625"/>
                <a:gd name="connsiteY4" fmla="*/ 25527 h 47625"/>
                <a:gd name="connsiteX5" fmla="*/ 25623 w 47625"/>
                <a:gd name="connsiteY5" fmla="*/ 4391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25623" y="43910"/>
                  </a:moveTo>
                  <a:cubicBezTo>
                    <a:pt x="15469" y="43968"/>
                    <a:pt x="7201" y="35776"/>
                    <a:pt x="7144" y="25622"/>
                  </a:cubicBezTo>
                  <a:cubicBezTo>
                    <a:pt x="7087" y="15469"/>
                    <a:pt x="15278" y="7201"/>
                    <a:pt x="25432" y="7144"/>
                  </a:cubicBezTo>
                  <a:cubicBezTo>
                    <a:pt x="35586" y="7096"/>
                    <a:pt x="43853" y="15278"/>
                    <a:pt x="43911" y="25432"/>
                  </a:cubicBezTo>
                  <a:cubicBezTo>
                    <a:pt x="43911" y="25461"/>
                    <a:pt x="43911" y="25499"/>
                    <a:pt x="43911" y="25527"/>
                  </a:cubicBezTo>
                  <a:cubicBezTo>
                    <a:pt x="43863" y="35624"/>
                    <a:pt x="35719" y="43806"/>
                    <a:pt x="25623" y="43910"/>
                  </a:cubicBezTo>
                </a:path>
              </a:pathLst>
            </a:custGeom>
            <a:solidFill>
              <a:srgbClr val="FFFFFF"/>
            </a:solidFill>
            <a:ln w="9525" cap="flat">
              <a:noFill/>
              <a:prstDash val="solid"/>
              <a:miter/>
            </a:ln>
          </p:spPr>
          <p:txBody>
            <a:bodyPr rtlCol="0" anchor="ctr"/>
            <a:lstStyle/>
            <a:p>
              <a:endParaRPr lang="nb-NO"/>
            </a:p>
          </p:txBody>
        </p:sp>
        <p:sp>
          <p:nvSpPr>
            <p:cNvPr id="192" name="Frihåndsform: figur 191">
              <a:extLst>
                <a:ext uri="{FF2B5EF4-FFF2-40B4-BE49-F238E27FC236}">
                  <a16:creationId xmlns:a16="http://schemas.microsoft.com/office/drawing/2014/main" id="{EA377F38-F350-436E-A9AE-EDE47FF9D09F}"/>
                </a:ext>
              </a:extLst>
            </p:cNvPr>
            <p:cNvSpPr/>
            <p:nvPr/>
          </p:nvSpPr>
          <p:spPr>
            <a:xfrm>
              <a:off x="5976076" y="2126167"/>
              <a:ext cx="63388" cy="63388"/>
            </a:xfrm>
            <a:custGeom>
              <a:avLst/>
              <a:gdLst>
                <a:gd name="connsiteX0" fmla="*/ 25527 w 47625"/>
                <a:gd name="connsiteY0" fmla="*/ 43910 h 47625"/>
                <a:gd name="connsiteX1" fmla="*/ 7144 w 47625"/>
                <a:gd name="connsiteY1" fmla="*/ 25527 h 47625"/>
                <a:gd name="connsiteX2" fmla="*/ 25527 w 47625"/>
                <a:gd name="connsiteY2" fmla="*/ 7144 h 47625"/>
                <a:gd name="connsiteX3" fmla="*/ 43910 w 47625"/>
                <a:gd name="connsiteY3" fmla="*/ 25527 h 47625"/>
                <a:gd name="connsiteX4" fmla="*/ 25527 w 47625"/>
                <a:gd name="connsiteY4" fmla="*/ 439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527" y="43910"/>
                  </a:moveTo>
                  <a:cubicBezTo>
                    <a:pt x="15373" y="43910"/>
                    <a:pt x="7144" y="35681"/>
                    <a:pt x="7144" y="25527"/>
                  </a:cubicBezTo>
                  <a:cubicBezTo>
                    <a:pt x="7144" y="15373"/>
                    <a:pt x="15373" y="7144"/>
                    <a:pt x="25527" y="7144"/>
                  </a:cubicBezTo>
                  <a:cubicBezTo>
                    <a:pt x="35681" y="7144"/>
                    <a:pt x="43910" y="15373"/>
                    <a:pt x="43910" y="25527"/>
                  </a:cubicBezTo>
                  <a:cubicBezTo>
                    <a:pt x="43910" y="35681"/>
                    <a:pt x="35681" y="43910"/>
                    <a:pt x="25527" y="43910"/>
                  </a:cubicBezTo>
                </a:path>
              </a:pathLst>
            </a:custGeom>
            <a:solidFill>
              <a:srgbClr val="FFFFFF"/>
            </a:solidFill>
            <a:ln w="9525" cap="flat">
              <a:noFill/>
              <a:prstDash val="solid"/>
              <a:miter/>
            </a:ln>
          </p:spPr>
          <p:txBody>
            <a:bodyPr rtlCol="0" anchor="ctr"/>
            <a:lstStyle/>
            <a:p>
              <a:endParaRPr lang="nb-NO"/>
            </a:p>
          </p:txBody>
        </p:sp>
        <p:sp>
          <p:nvSpPr>
            <p:cNvPr id="193" name="Frihåndsform: figur 192">
              <a:extLst>
                <a:ext uri="{FF2B5EF4-FFF2-40B4-BE49-F238E27FC236}">
                  <a16:creationId xmlns:a16="http://schemas.microsoft.com/office/drawing/2014/main" id="{2268D587-CC49-47B9-83D4-56263C96CF25}"/>
                </a:ext>
              </a:extLst>
            </p:cNvPr>
            <p:cNvSpPr/>
            <p:nvPr/>
          </p:nvSpPr>
          <p:spPr>
            <a:xfrm>
              <a:off x="6423585" y="2282599"/>
              <a:ext cx="114098" cy="177487"/>
            </a:xfrm>
            <a:custGeom>
              <a:avLst/>
              <a:gdLst>
                <a:gd name="connsiteX0" fmla="*/ 85542 w 85725"/>
                <a:gd name="connsiteY0" fmla="*/ 127166 h 133350"/>
                <a:gd name="connsiteX1" fmla="*/ 35726 w 85725"/>
                <a:gd name="connsiteY1" fmla="*/ 127166 h 133350"/>
                <a:gd name="connsiteX2" fmla="*/ 7151 w 85725"/>
                <a:gd name="connsiteY2" fmla="*/ 99743 h 133350"/>
                <a:gd name="connsiteX3" fmla="*/ 7151 w 85725"/>
                <a:gd name="connsiteY3" fmla="*/ 98591 h 133350"/>
                <a:gd name="connsiteX4" fmla="*/ 7151 w 85725"/>
                <a:gd name="connsiteY4" fmla="*/ 35726 h 133350"/>
                <a:gd name="connsiteX5" fmla="*/ 34573 w 85725"/>
                <a:gd name="connsiteY5" fmla="*/ 7151 h 133350"/>
                <a:gd name="connsiteX6" fmla="*/ 35726 w 85725"/>
                <a:gd name="connsiteY6" fmla="*/ 7151 h 133350"/>
                <a:gd name="connsiteX7" fmla="*/ 56967 w 85725"/>
                <a:gd name="connsiteY7" fmla="*/ 7151 h 133350"/>
                <a:gd name="connsiteX8" fmla="*/ 85542 w 85725"/>
                <a:gd name="connsiteY8" fmla="*/ 34573 h 133350"/>
                <a:gd name="connsiteX9" fmla="*/ 85542 w 85725"/>
                <a:gd name="connsiteY9" fmla="*/ 357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33350">
                  <a:moveTo>
                    <a:pt x="85542" y="127166"/>
                  </a:moveTo>
                  <a:lnTo>
                    <a:pt x="35726" y="127166"/>
                  </a:lnTo>
                  <a:cubicBezTo>
                    <a:pt x="20267" y="127480"/>
                    <a:pt x="7465" y="115212"/>
                    <a:pt x="7151" y="99743"/>
                  </a:cubicBezTo>
                  <a:cubicBezTo>
                    <a:pt x="7141" y="99362"/>
                    <a:pt x="7141" y="98972"/>
                    <a:pt x="7151" y="98591"/>
                  </a:cubicBezTo>
                  <a:lnTo>
                    <a:pt x="7151" y="35726"/>
                  </a:lnTo>
                  <a:cubicBezTo>
                    <a:pt x="6837" y="20267"/>
                    <a:pt x="19105" y="7465"/>
                    <a:pt x="34573" y="7151"/>
                  </a:cubicBezTo>
                  <a:cubicBezTo>
                    <a:pt x="34954" y="7141"/>
                    <a:pt x="35345" y="7141"/>
                    <a:pt x="35726" y="7151"/>
                  </a:cubicBezTo>
                  <a:lnTo>
                    <a:pt x="56967" y="7151"/>
                  </a:lnTo>
                  <a:cubicBezTo>
                    <a:pt x="72426" y="6837"/>
                    <a:pt x="85227" y="19105"/>
                    <a:pt x="85542" y="34573"/>
                  </a:cubicBezTo>
                  <a:cubicBezTo>
                    <a:pt x="85551" y="34954"/>
                    <a:pt x="85551" y="35345"/>
                    <a:pt x="85542" y="35726"/>
                  </a:cubicBezTo>
                  <a:close/>
                </a:path>
              </a:pathLst>
            </a:custGeom>
            <a:solidFill>
              <a:schemeClr val="bg2"/>
            </a:solidFill>
            <a:ln w="9525" cap="flat">
              <a:noFill/>
              <a:prstDash val="solid"/>
              <a:miter/>
            </a:ln>
          </p:spPr>
          <p:txBody>
            <a:bodyPr rtlCol="0" anchor="ctr"/>
            <a:lstStyle/>
            <a:p>
              <a:endParaRPr lang="nb-NO"/>
            </a:p>
          </p:txBody>
        </p:sp>
        <p:sp>
          <p:nvSpPr>
            <p:cNvPr id="194" name="Frihåndsform: figur 193">
              <a:extLst>
                <a:ext uri="{FF2B5EF4-FFF2-40B4-BE49-F238E27FC236}">
                  <a16:creationId xmlns:a16="http://schemas.microsoft.com/office/drawing/2014/main" id="{1D5BF26E-940E-4FB9-AD23-4C815B518048}"/>
                </a:ext>
              </a:extLst>
            </p:cNvPr>
            <p:cNvSpPr/>
            <p:nvPr/>
          </p:nvSpPr>
          <p:spPr>
            <a:xfrm>
              <a:off x="6221768" y="2092191"/>
              <a:ext cx="532460" cy="126776"/>
            </a:xfrm>
            <a:custGeom>
              <a:avLst/>
              <a:gdLst>
                <a:gd name="connsiteX0" fmla="*/ 366141 w 400050"/>
                <a:gd name="connsiteY0" fmla="*/ 88678 h 95250"/>
                <a:gd name="connsiteX1" fmla="*/ 35719 w 400050"/>
                <a:gd name="connsiteY1" fmla="*/ 88678 h 95250"/>
                <a:gd name="connsiteX2" fmla="*/ 7144 w 400050"/>
                <a:gd name="connsiteY2" fmla="*/ 60103 h 95250"/>
                <a:gd name="connsiteX3" fmla="*/ 7144 w 400050"/>
                <a:gd name="connsiteY3" fmla="*/ 35719 h 95250"/>
                <a:gd name="connsiteX4" fmla="*/ 35719 w 400050"/>
                <a:gd name="connsiteY4" fmla="*/ 7144 h 95250"/>
                <a:gd name="connsiteX5" fmla="*/ 366141 w 400050"/>
                <a:gd name="connsiteY5" fmla="*/ 7144 h 95250"/>
                <a:gd name="connsiteX6" fmla="*/ 394716 w 400050"/>
                <a:gd name="connsiteY6" fmla="*/ 35719 h 95250"/>
                <a:gd name="connsiteX7" fmla="*/ 394716 w 400050"/>
                <a:gd name="connsiteY7" fmla="*/ 60103 h 95250"/>
                <a:gd name="connsiteX8" fmla="*/ 366141 w 400050"/>
                <a:gd name="connsiteY8" fmla="*/ 886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95250">
                  <a:moveTo>
                    <a:pt x="366141" y="88678"/>
                  </a:moveTo>
                  <a:lnTo>
                    <a:pt x="35719" y="88678"/>
                  </a:lnTo>
                  <a:cubicBezTo>
                    <a:pt x="19936" y="88678"/>
                    <a:pt x="7144" y="75886"/>
                    <a:pt x="7144" y="60103"/>
                  </a:cubicBezTo>
                  <a:lnTo>
                    <a:pt x="7144" y="35719"/>
                  </a:lnTo>
                  <a:cubicBezTo>
                    <a:pt x="7144" y="19936"/>
                    <a:pt x="19936" y="7144"/>
                    <a:pt x="35719" y="7144"/>
                  </a:cubicBezTo>
                  <a:lnTo>
                    <a:pt x="366141" y="7144"/>
                  </a:lnTo>
                  <a:cubicBezTo>
                    <a:pt x="381924" y="7144"/>
                    <a:pt x="394716" y="19936"/>
                    <a:pt x="394716" y="35719"/>
                  </a:cubicBezTo>
                  <a:lnTo>
                    <a:pt x="394716" y="60103"/>
                  </a:lnTo>
                  <a:cubicBezTo>
                    <a:pt x="394716" y="75886"/>
                    <a:pt x="381924" y="88678"/>
                    <a:pt x="366141" y="88678"/>
                  </a:cubicBezTo>
                </a:path>
              </a:pathLst>
            </a:custGeom>
            <a:solidFill>
              <a:schemeClr val="bg2"/>
            </a:solidFill>
            <a:ln w="9525" cap="flat">
              <a:noFill/>
              <a:prstDash val="solid"/>
              <a:miter/>
            </a:ln>
          </p:spPr>
          <p:txBody>
            <a:bodyPr rtlCol="0" anchor="ctr"/>
            <a:lstStyle/>
            <a:p>
              <a:endParaRPr lang="nb-NO"/>
            </a:p>
          </p:txBody>
        </p:sp>
        <p:sp>
          <p:nvSpPr>
            <p:cNvPr id="195" name="Frihåndsform: figur 194">
              <a:extLst>
                <a:ext uri="{FF2B5EF4-FFF2-40B4-BE49-F238E27FC236}">
                  <a16:creationId xmlns:a16="http://schemas.microsoft.com/office/drawing/2014/main" id="{2A3D5DC3-B166-42B7-AF85-1A024CB6E599}"/>
                </a:ext>
              </a:extLst>
            </p:cNvPr>
            <p:cNvSpPr/>
            <p:nvPr/>
          </p:nvSpPr>
          <p:spPr>
            <a:xfrm>
              <a:off x="6250038" y="1944116"/>
              <a:ext cx="469072" cy="405683"/>
            </a:xfrm>
            <a:custGeom>
              <a:avLst/>
              <a:gdLst>
                <a:gd name="connsiteX0" fmla="*/ 346234 w 352425"/>
                <a:gd name="connsiteY0" fmla="*/ 152876 h 304800"/>
                <a:gd name="connsiteX1" fmla="*/ 176594 w 352425"/>
                <a:gd name="connsiteY1" fmla="*/ 298704 h 304800"/>
                <a:gd name="connsiteX2" fmla="*/ 7144 w 352425"/>
                <a:gd name="connsiteY2" fmla="*/ 152876 h 304800"/>
                <a:gd name="connsiteX3" fmla="*/ 176784 w 352425"/>
                <a:gd name="connsiteY3" fmla="*/ 7144 h 304800"/>
                <a:gd name="connsiteX4" fmla="*/ 346234 w 352425"/>
                <a:gd name="connsiteY4" fmla="*/ 15287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304800">
                  <a:moveTo>
                    <a:pt x="346234" y="152876"/>
                  </a:moveTo>
                  <a:cubicBezTo>
                    <a:pt x="346234" y="233458"/>
                    <a:pt x="270034" y="298704"/>
                    <a:pt x="176594" y="298704"/>
                  </a:cubicBezTo>
                  <a:cubicBezTo>
                    <a:pt x="83153" y="298704"/>
                    <a:pt x="7144" y="232982"/>
                    <a:pt x="7144" y="152876"/>
                  </a:cubicBezTo>
                  <a:cubicBezTo>
                    <a:pt x="7144" y="72771"/>
                    <a:pt x="83344" y="7144"/>
                    <a:pt x="176784" y="7144"/>
                  </a:cubicBezTo>
                  <a:cubicBezTo>
                    <a:pt x="270224" y="7144"/>
                    <a:pt x="346234" y="71914"/>
                    <a:pt x="346234" y="152876"/>
                  </a:cubicBezTo>
                </a:path>
              </a:pathLst>
            </a:custGeom>
            <a:solidFill>
              <a:schemeClr val="bg2"/>
            </a:solidFill>
            <a:ln w="9525" cap="flat">
              <a:noFill/>
              <a:prstDash val="solid"/>
              <a:miter/>
            </a:ln>
          </p:spPr>
          <p:txBody>
            <a:bodyPr rtlCol="0" anchor="ctr"/>
            <a:lstStyle/>
            <a:p>
              <a:endParaRPr lang="nb-NO"/>
            </a:p>
          </p:txBody>
        </p:sp>
        <p:sp>
          <p:nvSpPr>
            <p:cNvPr id="196" name="Frihåndsform: figur 195">
              <a:extLst>
                <a:ext uri="{FF2B5EF4-FFF2-40B4-BE49-F238E27FC236}">
                  <a16:creationId xmlns:a16="http://schemas.microsoft.com/office/drawing/2014/main" id="{42391AAB-9348-465B-8ABA-7734BDC3708D}"/>
                </a:ext>
              </a:extLst>
            </p:cNvPr>
            <p:cNvSpPr/>
            <p:nvPr/>
          </p:nvSpPr>
          <p:spPr>
            <a:xfrm>
              <a:off x="6309243" y="2056566"/>
              <a:ext cx="354973" cy="190164"/>
            </a:xfrm>
            <a:custGeom>
              <a:avLst/>
              <a:gdLst>
                <a:gd name="connsiteX0" fmla="*/ 224409 w 266700"/>
                <a:gd name="connsiteY0" fmla="*/ 142208 h 142875"/>
                <a:gd name="connsiteX1" fmla="*/ 46101 w 266700"/>
                <a:gd name="connsiteY1" fmla="*/ 142208 h 142875"/>
                <a:gd name="connsiteX2" fmla="*/ 7144 w 266700"/>
                <a:gd name="connsiteY2" fmla="*/ 103251 h 142875"/>
                <a:gd name="connsiteX3" fmla="*/ 7144 w 266700"/>
                <a:gd name="connsiteY3" fmla="*/ 46101 h 142875"/>
                <a:gd name="connsiteX4" fmla="*/ 46101 w 266700"/>
                <a:gd name="connsiteY4" fmla="*/ 7144 h 142875"/>
                <a:gd name="connsiteX5" fmla="*/ 224409 w 266700"/>
                <a:gd name="connsiteY5" fmla="*/ 7144 h 142875"/>
                <a:gd name="connsiteX6" fmla="*/ 263366 w 266700"/>
                <a:gd name="connsiteY6" fmla="*/ 46101 h 142875"/>
                <a:gd name="connsiteX7" fmla="*/ 263366 w 266700"/>
                <a:gd name="connsiteY7" fmla="*/ 103251 h 142875"/>
                <a:gd name="connsiteX8" fmla="*/ 224409 w 266700"/>
                <a:gd name="connsiteY8" fmla="*/ 14220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142875">
                  <a:moveTo>
                    <a:pt x="224409" y="142208"/>
                  </a:moveTo>
                  <a:lnTo>
                    <a:pt x="46101" y="142208"/>
                  </a:lnTo>
                  <a:cubicBezTo>
                    <a:pt x="24584" y="142208"/>
                    <a:pt x="7144" y="124768"/>
                    <a:pt x="7144" y="103251"/>
                  </a:cubicBezTo>
                  <a:lnTo>
                    <a:pt x="7144" y="46101"/>
                  </a:lnTo>
                  <a:cubicBezTo>
                    <a:pt x="7144" y="24584"/>
                    <a:pt x="24584" y="7144"/>
                    <a:pt x="46101" y="7144"/>
                  </a:cubicBezTo>
                  <a:lnTo>
                    <a:pt x="224409" y="7144"/>
                  </a:lnTo>
                  <a:cubicBezTo>
                    <a:pt x="245926" y="7144"/>
                    <a:pt x="263366" y="24584"/>
                    <a:pt x="263366" y="46101"/>
                  </a:cubicBezTo>
                  <a:lnTo>
                    <a:pt x="263366" y="103251"/>
                  </a:lnTo>
                  <a:cubicBezTo>
                    <a:pt x="263366" y="124768"/>
                    <a:pt x="245926" y="142208"/>
                    <a:pt x="224409" y="142208"/>
                  </a:cubicBezTo>
                </a:path>
              </a:pathLst>
            </a:custGeom>
            <a:solidFill>
              <a:srgbClr val="FFFFFF"/>
            </a:solidFill>
            <a:ln w="9525" cap="flat">
              <a:noFill/>
              <a:prstDash val="solid"/>
              <a:miter/>
            </a:ln>
          </p:spPr>
          <p:txBody>
            <a:bodyPr rtlCol="0" anchor="ctr"/>
            <a:lstStyle/>
            <a:p>
              <a:endParaRPr lang="nb-NO"/>
            </a:p>
          </p:txBody>
        </p:sp>
        <p:sp>
          <p:nvSpPr>
            <p:cNvPr id="197" name="Frihåndsform: figur 196">
              <a:extLst>
                <a:ext uri="{FF2B5EF4-FFF2-40B4-BE49-F238E27FC236}">
                  <a16:creationId xmlns:a16="http://schemas.microsoft.com/office/drawing/2014/main" id="{D8788AE5-228C-4C9F-9632-59E053A699D4}"/>
                </a:ext>
              </a:extLst>
            </p:cNvPr>
            <p:cNvSpPr/>
            <p:nvPr/>
          </p:nvSpPr>
          <p:spPr>
            <a:xfrm>
              <a:off x="6364897" y="2120335"/>
              <a:ext cx="63388" cy="63388"/>
            </a:xfrm>
            <a:custGeom>
              <a:avLst/>
              <a:gdLst>
                <a:gd name="connsiteX0" fmla="*/ 26861 w 47625"/>
                <a:gd name="connsiteY0" fmla="*/ 46387 h 47625"/>
                <a:gd name="connsiteX1" fmla="*/ 7144 w 47625"/>
                <a:gd name="connsiteY1" fmla="*/ 26861 h 47625"/>
                <a:gd name="connsiteX2" fmla="*/ 26670 w 47625"/>
                <a:gd name="connsiteY2" fmla="*/ 7144 h 47625"/>
                <a:gd name="connsiteX3" fmla="*/ 46387 w 47625"/>
                <a:gd name="connsiteY3" fmla="*/ 26670 h 47625"/>
                <a:gd name="connsiteX4" fmla="*/ 46387 w 47625"/>
                <a:gd name="connsiteY4" fmla="*/ 26765 h 47625"/>
                <a:gd name="connsiteX5" fmla="*/ 26956 w 47625"/>
                <a:gd name="connsiteY5" fmla="*/ 46387 h 47625"/>
                <a:gd name="connsiteX6" fmla="*/ 26861 w 47625"/>
                <a:gd name="connsiteY6" fmla="*/ 4638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6861" y="46387"/>
                  </a:moveTo>
                  <a:cubicBezTo>
                    <a:pt x="16021" y="46444"/>
                    <a:pt x="7201" y="37700"/>
                    <a:pt x="7144" y="26861"/>
                  </a:cubicBezTo>
                  <a:cubicBezTo>
                    <a:pt x="7087" y="16021"/>
                    <a:pt x="15831" y="7201"/>
                    <a:pt x="26670" y="7144"/>
                  </a:cubicBezTo>
                  <a:cubicBezTo>
                    <a:pt x="37510" y="7096"/>
                    <a:pt x="46330" y="15831"/>
                    <a:pt x="46387" y="26670"/>
                  </a:cubicBezTo>
                  <a:cubicBezTo>
                    <a:pt x="46387" y="26699"/>
                    <a:pt x="46387" y="26737"/>
                    <a:pt x="46387" y="26765"/>
                  </a:cubicBezTo>
                  <a:cubicBezTo>
                    <a:pt x="46444" y="37548"/>
                    <a:pt x="37738" y="46330"/>
                    <a:pt x="26956" y="46387"/>
                  </a:cubicBezTo>
                  <a:cubicBezTo>
                    <a:pt x="26927" y="46387"/>
                    <a:pt x="26889" y="46387"/>
                    <a:pt x="26861" y="46387"/>
                  </a:cubicBezTo>
                </a:path>
              </a:pathLst>
            </a:custGeom>
            <a:solidFill>
              <a:schemeClr val="bg2"/>
            </a:solidFill>
            <a:ln w="9525" cap="flat">
              <a:noFill/>
              <a:prstDash val="solid"/>
              <a:miter/>
            </a:ln>
          </p:spPr>
          <p:txBody>
            <a:bodyPr rtlCol="0" anchor="ctr"/>
            <a:lstStyle/>
            <a:p>
              <a:endParaRPr lang="nb-NO"/>
            </a:p>
          </p:txBody>
        </p:sp>
        <p:sp>
          <p:nvSpPr>
            <p:cNvPr id="198" name="Frihåndsform: figur 197">
              <a:extLst>
                <a:ext uri="{FF2B5EF4-FFF2-40B4-BE49-F238E27FC236}">
                  <a16:creationId xmlns:a16="http://schemas.microsoft.com/office/drawing/2014/main" id="{7C3AE13A-AA8E-4FF2-82C5-804BC293FEF3}"/>
                </a:ext>
              </a:extLst>
            </p:cNvPr>
            <p:cNvSpPr/>
            <p:nvPr/>
          </p:nvSpPr>
          <p:spPr>
            <a:xfrm>
              <a:off x="6534271" y="2120335"/>
              <a:ext cx="63388" cy="63388"/>
            </a:xfrm>
            <a:custGeom>
              <a:avLst/>
              <a:gdLst>
                <a:gd name="connsiteX0" fmla="*/ 26765 w 47625"/>
                <a:gd name="connsiteY0" fmla="*/ 46387 h 47625"/>
                <a:gd name="connsiteX1" fmla="*/ 7144 w 47625"/>
                <a:gd name="connsiteY1" fmla="*/ 26765 h 47625"/>
                <a:gd name="connsiteX2" fmla="*/ 26765 w 47625"/>
                <a:gd name="connsiteY2" fmla="*/ 7144 h 47625"/>
                <a:gd name="connsiteX3" fmla="*/ 46387 w 47625"/>
                <a:gd name="connsiteY3" fmla="*/ 26765 h 47625"/>
                <a:gd name="connsiteX4" fmla="*/ 26956 w 47625"/>
                <a:gd name="connsiteY4" fmla="*/ 46387 h 47625"/>
                <a:gd name="connsiteX5" fmla="*/ 26765 w 47625"/>
                <a:gd name="connsiteY5" fmla="*/ 4638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26765" y="46387"/>
                  </a:moveTo>
                  <a:cubicBezTo>
                    <a:pt x="15926" y="46387"/>
                    <a:pt x="7144" y="37605"/>
                    <a:pt x="7144" y="26765"/>
                  </a:cubicBezTo>
                  <a:cubicBezTo>
                    <a:pt x="7144" y="15926"/>
                    <a:pt x="15926" y="7144"/>
                    <a:pt x="26765" y="7144"/>
                  </a:cubicBezTo>
                  <a:cubicBezTo>
                    <a:pt x="37605" y="7144"/>
                    <a:pt x="46387" y="15926"/>
                    <a:pt x="46387" y="26765"/>
                  </a:cubicBezTo>
                  <a:cubicBezTo>
                    <a:pt x="46444" y="37548"/>
                    <a:pt x="37738" y="46330"/>
                    <a:pt x="26956" y="46387"/>
                  </a:cubicBezTo>
                  <a:cubicBezTo>
                    <a:pt x="26889" y="46387"/>
                    <a:pt x="26832" y="46387"/>
                    <a:pt x="26765" y="46387"/>
                  </a:cubicBezTo>
                </a:path>
              </a:pathLst>
            </a:custGeom>
            <a:solidFill>
              <a:schemeClr val="bg2"/>
            </a:solidFill>
            <a:ln w="9525" cap="flat">
              <a:noFill/>
              <a:prstDash val="solid"/>
              <a:miter/>
            </a:ln>
          </p:spPr>
          <p:txBody>
            <a:bodyPr rtlCol="0" anchor="ctr"/>
            <a:lstStyle/>
            <a:p>
              <a:endParaRPr lang="nb-NO"/>
            </a:p>
          </p:txBody>
        </p:sp>
        <p:sp>
          <p:nvSpPr>
            <p:cNvPr id="199" name="Frihåndsform: figur 198">
              <a:extLst>
                <a:ext uri="{FF2B5EF4-FFF2-40B4-BE49-F238E27FC236}">
                  <a16:creationId xmlns:a16="http://schemas.microsoft.com/office/drawing/2014/main" id="{89AEC01D-E237-4AD3-86E2-A0242098C5CF}"/>
                </a:ext>
              </a:extLst>
            </p:cNvPr>
            <p:cNvSpPr/>
            <p:nvPr/>
          </p:nvSpPr>
          <p:spPr>
            <a:xfrm>
              <a:off x="6472150" y="1905069"/>
              <a:ext cx="25355" cy="63388"/>
            </a:xfrm>
            <a:custGeom>
              <a:avLst/>
              <a:gdLst>
                <a:gd name="connsiteX0" fmla="*/ 7144 w 19050"/>
                <a:gd name="connsiteY0" fmla="*/ 7144 h 47625"/>
                <a:gd name="connsiteX1" fmla="*/ 18479 w 19050"/>
                <a:gd name="connsiteY1" fmla="*/ 7144 h 47625"/>
                <a:gd name="connsiteX2" fmla="*/ 18479 w 19050"/>
                <a:gd name="connsiteY2" fmla="*/ 47244 h 47625"/>
                <a:gd name="connsiteX3" fmla="*/ 7144 w 19050"/>
                <a:gd name="connsiteY3" fmla="*/ 47244 h 47625"/>
              </a:gdLst>
              <a:ahLst/>
              <a:cxnLst>
                <a:cxn ang="0">
                  <a:pos x="connsiteX0" y="connsiteY0"/>
                </a:cxn>
                <a:cxn ang="0">
                  <a:pos x="connsiteX1" y="connsiteY1"/>
                </a:cxn>
                <a:cxn ang="0">
                  <a:pos x="connsiteX2" y="connsiteY2"/>
                </a:cxn>
                <a:cxn ang="0">
                  <a:pos x="connsiteX3" y="connsiteY3"/>
                </a:cxn>
              </a:cxnLst>
              <a:rect l="l" t="t" r="r" b="b"/>
              <a:pathLst>
                <a:path w="19050" h="47625">
                  <a:moveTo>
                    <a:pt x="7144" y="7144"/>
                  </a:moveTo>
                  <a:lnTo>
                    <a:pt x="18479" y="7144"/>
                  </a:lnTo>
                  <a:lnTo>
                    <a:pt x="18479" y="47244"/>
                  </a:lnTo>
                  <a:lnTo>
                    <a:pt x="7144" y="47244"/>
                  </a:lnTo>
                  <a:close/>
                </a:path>
              </a:pathLst>
            </a:custGeom>
            <a:solidFill>
              <a:schemeClr val="bg2"/>
            </a:solidFill>
            <a:ln w="9525" cap="flat">
              <a:noFill/>
              <a:prstDash val="solid"/>
              <a:miter/>
            </a:ln>
          </p:spPr>
          <p:txBody>
            <a:bodyPr rtlCol="0" anchor="ctr"/>
            <a:lstStyle/>
            <a:p>
              <a:endParaRPr lang="nb-NO"/>
            </a:p>
          </p:txBody>
        </p:sp>
        <p:sp>
          <p:nvSpPr>
            <p:cNvPr id="200" name="Frihåndsform: figur 199">
              <a:extLst>
                <a:ext uri="{FF2B5EF4-FFF2-40B4-BE49-F238E27FC236}">
                  <a16:creationId xmlns:a16="http://schemas.microsoft.com/office/drawing/2014/main" id="{8D239E11-9ABC-4144-8929-F5C7A3FC3D90}"/>
                </a:ext>
              </a:extLst>
            </p:cNvPr>
            <p:cNvSpPr/>
            <p:nvPr/>
          </p:nvSpPr>
          <p:spPr>
            <a:xfrm>
              <a:off x="6450599" y="1852583"/>
              <a:ext cx="76066" cy="76066"/>
            </a:xfrm>
            <a:custGeom>
              <a:avLst/>
              <a:gdLst>
                <a:gd name="connsiteX0" fmla="*/ 50959 w 57150"/>
                <a:gd name="connsiteY0" fmla="*/ 29051 h 57150"/>
                <a:gd name="connsiteX1" fmla="*/ 29051 w 57150"/>
                <a:gd name="connsiteY1" fmla="*/ 50959 h 57150"/>
                <a:gd name="connsiteX2" fmla="*/ 7144 w 57150"/>
                <a:gd name="connsiteY2" fmla="*/ 29051 h 57150"/>
                <a:gd name="connsiteX3" fmla="*/ 29051 w 57150"/>
                <a:gd name="connsiteY3" fmla="*/ 7144 h 57150"/>
                <a:gd name="connsiteX4" fmla="*/ 50959 w 57150"/>
                <a:gd name="connsiteY4" fmla="*/ 2905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959" y="29051"/>
                  </a:moveTo>
                  <a:cubicBezTo>
                    <a:pt x="50959" y="41148"/>
                    <a:pt x="41148" y="50959"/>
                    <a:pt x="29051" y="50959"/>
                  </a:cubicBezTo>
                  <a:cubicBezTo>
                    <a:pt x="16954" y="50959"/>
                    <a:pt x="7144" y="41148"/>
                    <a:pt x="7144" y="29051"/>
                  </a:cubicBezTo>
                  <a:cubicBezTo>
                    <a:pt x="7144" y="16952"/>
                    <a:pt x="16954" y="7144"/>
                    <a:pt x="29051" y="7144"/>
                  </a:cubicBezTo>
                  <a:cubicBezTo>
                    <a:pt x="41148" y="7144"/>
                    <a:pt x="50959" y="16952"/>
                    <a:pt x="50959" y="29051"/>
                  </a:cubicBezTo>
                </a:path>
              </a:pathLst>
            </a:custGeom>
            <a:solidFill>
              <a:schemeClr val="bg2"/>
            </a:solidFill>
            <a:ln w="9525" cap="flat">
              <a:noFill/>
              <a:prstDash val="solid"/>
              <a:miter/>
            </a:ln>
          </p:spPr>
          <p:txBody>
            <a:bodyPr rtlCol="0" anchor="ctr"/>
            <a:lstStyle/>
            <a:p>
              <a:endParaRPr lang="nb-NO"/>
            </a:p>
          </p:txBody>
        </p:sp>
        <p:sp>
          <p:nvSpPr>
            <p:cNvPr id="201" name="Frihåndsform: figur 200">
              <a:extLst>
                <a:ext uri="{FF2B5EF4-FFF2-40B4-BE49-F238E27FC236}">
                  <a16:creationId xmlns:a16="http://schemas.microsoft.com/office/drawing/2014/main" id="{4125E402-1599-473F-AF0E-93CC541EB05E}"/>
                </a:ext>
              </a:extLst>
            </p:cNvPr>
            <p:cNvSpPr/>
            <p:nvPr/>
          </p:nvSpPr>
          <p:spPr>
            <a:xfrm>
              <a:off x="6269182" y="2377563"/>
              <a:ext cx="431039" cy="278907"/>
            </a:xfrm>
            <a:custGeom>
              <a:avLst/>
              <a:gdLst>
                <a:gd name="connsiteX0" fmla="*/ 317754 w 323850"/>
                <a:gd name="connsiteY0" fmla="*/ 177260 h 209550"/>
                <a:gd name="connsiteX1" fmla="*/ 317754 w 323850"/>
                <a:gd name="connsiteY1" fmla="*/ 115348 h 209550"/>
                <a:gd name="connsiteX2" fmla="*/ 206121 w 323850"/>
                <a:gd name="connsiteY2" fmla="*/ 7144 h 209550"/>
                <a:gd name="connsiteX3" fmla="*/ 118681 w 323850"/>
                <a:gd name="connsiteY3" fmla="*/ 7144 h 209550"/>
                <a:gd name="connsiteX4" fmla="*/ 7144 w 323850"/>
                <a:gd name="connsiteY4" fmla="*/ 115348 h 209550"/>
                <a:gd name="connsiteX5" fmla="*/ 7144 w 323850"/>
                <a:gd name="connsiteY5" fmla="*/ 177260 h 209550"/>
                <a:gd name="connsiteX6" fmla="*/ 27527 w 323850"/>
                <a:gd name="connsiteY6" fmla="*/ 208121 h 209550"/>
                <a:gd name="connsiteX7" fmla="*/ 296989 w 323850"/>
                <a:gd name="connsiteY7" fmla="*/ 208121 h 209550"/>
                <a:gd name="connsiteX8" fmla="*/ 317754 w 323850"/>
                <a:gd name="connsiteY8" fmla="*/ 17726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209550">
                  <a:moveTo>
                    <a:pt x="317754" y="177260"/>
                  </a:moveTo>
                  <a:lnTo>
                    <a:pt x="317754" y="115348"/>
                  </a:lnTo>
                  <a:cubicBezTo>
                    <a:pt x="314582" y="55626"/>
                    <a:pt x="265909" y="8458"/>
                    <a:pt x="206121" y="7144"/>
                  </a:cubicBezTo>
                  <a:lnTo>
                    <a:pt x="118681" y="7144"/>
                  </a:lnTo>
                  <a:cubicBezTo>
                    <a:pt x="58931" y="8506"/>
                    <a:pt x="10316" y="55664"/>
                    <a:pt x="7144" y="115348"/>
                  </a:cubicBezTo>
                  <a:lnTo>
                    <a:pt x="7144" y="177260"/>
                  </a:lnTo>
                  <a:cubicBezTo>
                    <a:pt x="7144" y="194310"/>
                    <a:pt x="16097" y="208121"/>
                    <a:pt x="27527" y="208121"/>
                  </a:cubicBezTo>
                  <a:lnTo>
                    <a:pt x="296989" y="208121"/>
                  </a:lnTo>
                  <a:cubicBezTo>
                    <a:pt x="308420" y="208121"/>
                    <a:pt x="317754" y="194310"/>
                    <a:pt x="317754" y="177260"/>
                  </a:cubicBezTo>
                </a:path>
              </a:pathLst>
            </a:custGeom>
            <a:solidFill>
              <a:schemeClr val="bg2"/>
            </a:solidFill>
            <a:ln w="9525" cap="flat">
              <a:noFill/>
              <a:prstDash val="solid"/>
              <a:miter/>
            </a:ln>
          </p:spPr>
          <p:txBody>
            <a:bodyPr rtlCol="0" anchor="ctr"/>
            <a:lstStyle/>
            <a:p>
              <a:endParaRPr lang="nb-NO"/>
            </a:p>
          </p:txBody>
        </p:sp>
        <p:sp>
          <p:nvSpPr>
            <p:cNvPr id="202" name="Frihåndsform: figur 201">
              <a:extLst>
                <a:ext uri="{FF2B5EF4-FFF2-40B4-BE49-F238E27FC236}">
                  <a16:creationId xmlns:a16="http://schemas.microsoft.com/office/drawing/2014/main" id="{87803255-7E0D-43D4-BF60-49A3782066CE}"/>
                </a:ext>
              </a:extLst>
            </p:cNvPr>
            <p:cNvSpPr/>
            <p:nvPr/>
          </p:nvSpPr>
          <p:spPr>
            <a:xfrm>
              <a:off x="4267260" y="2150634"/>
              <a:ext cx="316940" cy="354973"/>
            </a:xfrm>
            <a:custGeom>
              <a:avLst/>
              <a:gdLst>
                <a:gd name="connsiteX0" fmla="*/ 7144 w 238125"/>
                <a:gd name="connsiteY0" fmla="*/ 7144 h 266700"/>
                <a:gd name="connsiteX1" fmla="*/ 239173 w 238125"/>
                <a:gd name="connsiteY1" fmla="*/ 7144 h 266700"/>
                <a:gd name="connsiteX2" fmla="*/ 239173 w 238125"/>
                <a:gd name="connsiteY2" fmla="*/ 260699 h 266700"/>
                <a:gd name="connsiteX3" fmla="*/ 7144 w 238125"/>
                <a:gd name="connsiteY3" fmla="*/ 260699 h 266700"/>
              </a:gdLst>
              <a:ahLst/>
              <a:cxnLst>
                <a:cxn ang="0">
                  <a:pos x="connsiteX0" y="connsiteY0"/>
                </a:cxn>
                <a:cxn ang="0">
                  <a:pos x="connsiteX1" y="connsiteY1"/>
                </a:cxn>
                <a:cxn ang="0">
                  <a:pos x="connsiteX2" y="connsiteY2"/>
                </a:cxn>
                <a:cxn ang="0">
                  <a:pos x="connsiteX3" y="connsiteY3"/>
                </a:cxn>
              </a:cxnLst>
              <a:rect l="l" t="t" r="r" b="b"/>
              <a:pathLst>
                <a:path w="238125" h="266700">
                  <a:moveTo>
                    <a:pt x="7144" y="7144"/>
                  </a:moveTo>
                  <a:lnTo>
                    <a:pt x="239173" y="7144"/>
                  </a:lnTo>
                  <a:lnTo>
                    <a:pt x="239173" y="260699"/>
                  </a:lnTo>
                  <a:lnTo>
                    <a:pt x="7144" y="260699"/>
                  </a:lnTo>
                  <a:close/>
                </a:path>
              </a:pathLst>
            </a:custGeom>
            <a:solidFill>
              <a:srgbClr val="FFFFFF"/>
            </a:solidFill>
            <a:ln w="9525" cap="flat">
              <a:noFill/>
              <a:prstDash val="solid"/>
              <a:miter/>
            </a:ln>
          </p:spPr>
          <p:txBody>
            <a:bodyPr rtlCol="0" anchor="ctr"/>
            <a:lstStyle/>
            <a:p>
              <a:endParaRPr lang="nb-NO"/>
            </a:p>
          </p:txBody>
        </p:sp>
        <p:sp>
          <p:nvSpPr>
            <p:cNvPr id="203" name="Frihåndsform: figur 202">
              <a:extLst>
                <a:ext uri="{FF2B5EF4-FFF2-40B4-BE49-F238E27FC236}">
                  <a16:creationId xmlns:a16="http://schemas.microsoft.com/office/drawing/2014/main" id="{1E36CFA4-2216-49EB-86A4-73E3CFBF6E27}"/>
                </a:ext>
              </a:extLst>
            </p:cNvPr>
            <p:cNvSpPr/>
            <p:nvPr/>
          </p:nvSpPr>
          <p:spPr>
            <a:xfrm>
              <a:off x="4239877" y="2119067"/>
              <a:ext cx="367651" cy="532460"/>
            </a:xfrm>
            <a:custGeom>
              <a:avLst/>
              <a:gdLst>
                <a:gd name="connsiteX0" fmla="*/ 238982 w 276225"/>
                <a:gd name="connsiteY0" fmla="*/ 249269 h 400050"/>
                <a:gd name="connsiteX1" fmla="*/ 38481 w 276225"/>
                <a:gd name="connsiteY1" fmla="*/ 249269 h 400050"/>
                <a:gd name="connsiteX2" fmla="*/ 38481 w 276225"/>
                <a:gd name="connsiteY2" fmla="*/ 54959 h 400050"/>
                <a:gd name="connsiteX3" fmla="*/ 239363 w 276225"/>
                <a:gd name="connsiteY3" fmla="*/ 54959 h 400050"/>
                <a:gd name="connsiteX4" fmla="*/ 269843 w 276225"/>
                <a:gd name="connsiteY4" fmla="*/ 354806 h 400050"/>
                <a:gd name="connsiteX5" fmla="*/ 269843 w 276225"/>
                <a:gd name="connsiteY5" fmla="*/ 52197 h 400050"/>
                <a:gd name="connsiteX6" fmla="*/ 224695 w 276225"/>
                <a:gd name="connsiteY6" fmla="*/ 7144 h 400050"/>
                <a:gd name="connsiteX7" fmla="*/ 52292 w 276225"/>
                <a:gd name="connsiteY7" fmla="*/ 7144 h 400050"/>
                <a:gd name="connsiteX8" fmla="*/ 7144 w 276225"/>
                <a:gd name="connsiteY8" fmla="*/ 52197 h 400050"/>
                <a:gd name="connsiteX9" fmla="*/ 7144 w 276225"/>
                <a:gd name="connsiteY9" fmla="*/ 354806 h 400050"/>
                <a:gd name="connsiteX10" fmla="*/ 52292 w 276225"/>
                <a:gd name="connsiteY10" fmla="*/ 399859 h 400050"/>
                <a:gd name="connsiteX11" fmla="*/ 224695 w 276225"/>
                <a:gd name="connsiteY11" fmla="*/ 399859 h 400050"/>
                <a:gd name="connsiteX12" fmla="*/ 269843 w 276225"/>
                <a:gd name="connsiteY12" fmla="*/ 35480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225" h="400050">
                  <a:moveTo>
                    <a:pt x="238982" y="249269"/>
                  </a:moveTo>
                  <a:lnTo>
                    <a:pt x="38481" y="249269"/>
                  </a:lnTo>
                  <a:lnTo>
                    <a:pt x="38481" y="54959"/>
                  </a:lnTo>
                  <a:lnTo>
                    <a:pt x="239363" y="54959"/>
                  </a:lnTo>
                  <a:close/>
                  <a:moveTo>
                    <a:pt x="269843" y="354806"/>
                  </a:moveTo>
                  <a:lnTo>
                    <a:pt x="269843" y="52197"/>
                  </a:lnTo>
                  <a:cubicBezTo>
                    <a:pt x="269738" y="27318"/>
                    <a:pt x="249574" y="7191"/>
                    <a:pt x="224695" y="7144"/>
                  </a:cubicBezTo>
                  <a:lnTo>
                    <a:pt x="52292" y="7144"/>
                  </a:lnTo>
                  <a:cubicBezTo>
                    <a:pt x="27413" y="7191"/>
                    <a:pt x="7249" y="27318"/>
                    <a:pt x="7144" y="52197"/>
                  </a:cubicBezTo>
                  <a:lnTo>
                    <a:pt x="7144" y="354806"/>
                  </a:lnTo>
                  <a:cubicBezTo>
                    <a:pt x="7249" y="379686"/>
                    <a:pt x="27413" y="399812"/>
                    <a:pt x="52292" y="399859"/>
                  </a:cubicBezTo>
                  <a:lnTo>
                    <a:pt x="224695" y="399859"/>
                  </a:lnTo>
                  <a:cubicBezTo>
                    <a:pt x="249574" y="399812"/>
                    <a:pt x="269738" y="379686"/>
                    <a:pt x="269843" y="354806"/>
                  </a:cubicBezTo>
                </a:path>
              </a:pathLst>
            </a:custGeom>
            <a:solidFill>
              <a:schemeClr val="bg2"/>
            </a:solidFill>
            <a:ln w="9525" cap="flat">
              <a:noFill/>
              <a:prstDash val="solid"/>
              <a:miter/>
            </a:ln>
          </p:spPr>
          <p:txBody>
            <a:bodyPr rtlCol="0" anchor="ctr"/>
            <a:lstStyle/>
            <a:p>
              <a:endParaRPr lang="nb-NO"/>
            </a:p>
          </p:txBody>
        </p:sp>
        <p:sp>
          <p:nvSpPr>
            <p:cNvPr id="204" name="Frihåndsform: figur 203">
              <a:extLst>
                <a:ext uri="{FF2B5EF4-FFF2-40B4-BE49-F238E27FC236}">
                  <a16:creationId xmlns:a16="http://schemas.microsoft.com/office/drawing/2014/main" id="{D2F1789E-D5DB-457E-B7B0-DFA2406F8B22}"/>
                </a:ext>
              </a:extLst>
            </p:cNvPr>
            <p:cNvSpPr/>
            <p:nvPr/>
          </p:nvSpPr>
          <p:spPr>
            <a:xfrm>
              <a:off x="4362723" y="2362604"/>
              <a:ext cx="114098" cy="63388"/>
            </a:xfrm>
            <a:custGeom>
              <a:avLst/>
              <a:gdLst>
                <a:gd name="connsiteX0" fmla="*/ 87249 w 85725"/>
                <a:gd name="connsiteY0" fmla="*/ 7144 h 47625"/>
                <a:gd name="connsiteX1" fmla="*/ 7144 w 85725"/>
                <a:gd name="connsiteY1" fmla="*/ 7144 h 47625"/>
                <a:gd name="connsiteX2" fmla="*/ 49149 w 85725"/>
                <a:gd name="connsiteY2" fmla="*/ 45244 h 47625"/>
                <a:gd name="connsiteX3" fmla="*/ 87249 w 85725"/>
                <a:gd name="connsiteY3" fmla="*/ 7144 h 47625"/>
              </a:gdLst>
              <a:ahLst/>
              <a:cxnLst>
                <a:cxn ang="0">
                  <a:pos x="connsiteX0" y="connsiteY0"/>
                </a:cxn>
                <a:cxn ang="0">
                  <a:pos x="connsiteX1" y="connsiteY1"/>
                </a:cxn>
                <a:cxn ang="0">
                  <a:pos x="connsiteX2" y="connsiteY2"/>
                </a:cxn>
                <a:cxn ang="0">
                  <a:pos x="connsiteX3" y="connsiteY3"/>
                </a:cxn>
              </a:cxnLst>
              <a:rect l="l" t="t" r="r" b="b"/>
              <a:pathLst>
                <a:path w="85725" h="47625">
                  <a:moveTo>
                    <a:pt x="87249" y="7144"/>
                  </a:moveTo>
                  <a:lnTo>
                    <a:pt x="7144" y="7144"/>
                  </a:lnTo>
                  <a:cubicBezTo>
                    <a:pt x="8220" y="29261"/>
                    <a:pt x="27032" y="46320"/>
                    <a:pt x="49149" y="45244"/>
                  </a:cubicBezTo>
                  <a:cubicBezTo>
                    <a:pt x="69761" y="44234"/>
                    <a:pt x="86239" y="27756"/>
                    <a:pt x="87249" y="7144"/>
                  </a:cubicBezTo>
                </a:path>
              </a:pathLst>
            </a:custGeom>
            <a:solidFill>
              <a:schemeClr val="bg2"/>
            </a:solidFill>
            <a:ln w="9525" cap="flat">
              <a:noFill/>
              <a:prstDash val="solid"/>
              <a:miter/>
            </a:ln>
          </p:spPr>
          <p:txBody>
            <a:bodyPr rtlCol="0" anchor="ctr"/>
            <a:lstStyle/>
            <a:p>
              <a:endParaRPr lang="nb-NO"/>
            </a:p>
          </p:txBody>
        </p:sp>
        <p:sp>
          <p:nvSpPr>
            <p:cNvPr id="205" name="Frihåndsform: figur 204">
              <a:extLst>
                <a:ext uri="{FF2B5EF4-FFF2-40B4-BE49-F238E27FC236}">
                  <a16:creationId xmlns:a16="http://schemas.microsoft.com/office/drawing/2014/main" id="{0A9C2D50-7393-4C38-8A4D-C786185B77C7}"/>
                </a:ext>
              </a:extLst>
            </p:cNvPr>
            <p:cNvSpPr/>
            <p:nvPr/>
          </p:nvSpPr>
          <p:spPr>
            <a:xfrm>
              <a:off x="4325448" y="2263073"/>
              <a:ext cx="76066" cy="76066"/>
            </a:xfrm>
            <a:custGeom>
              <a:avLst/>
              <a:gdLst>
                <a:gd name="connsiteX0" fmla="*/ 33911 w 57150"/>
                <a:gd name="connsiteY0" fmla="*/ 50206 h 57150"/>
                <a:gd name="connsiteX1" fmla="*/ 7718 w 57150"/>
                <a:gd name="connsiteY1" fmla="*/ 33908 h 57150"/>
                <a:gd name="connsiteX2" fmla="*/ 24015 w 57150"/>
                <a:gd name="connsiteY2" fmla="*/ 7715 h 57150"/>
                <a:gd name="connsiteX3" fmla="*/ 50209 w 57150"/>
                <a:gd name="connsiteY3" fmla="*/ 24012 h 57150"/>
                <a:gd name="connsiteX4" fmla="*/ 50675 w 57150"/>
                <a:gd name="connsiteY4" fmla="*/ 26869 h 57150"/>
                <a:gd name="connsiteX5" fmla="*/ 33911 w 57150"/>
                <a:gd name="connsiteY5" fmla="*/ 5020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3911" y="50206"/>
                  </a:moveTo>
                  <a:cubicBezTo>
                    <a:pt x="22177" y="52939"/>
                    <a:pt x="10451" y="45643"/>
                    <a:pt x="7718" y="33908"/>
                  </a:cubicBezTo>
                  <a:cubicBezTo>
                    <a:pt x="4984" y="22173"/>
                    <a:pt x="12280" y="10448"/>
                    <a:pt x="24015" y="7715"/>
                  </a:cubicBezTo>
                  <a:cubicBezTo>
                    <a:pt x="35750" y="4990"/>
                    <a:pt x="47475" y="12277"/>
                    <a:pt x="50209" y="24012"/>
                  </a:cubicBezTo>
                  <a:cubicBezTo>
                    <a:pt x="50428" y="24955"/>
                    <a:pt x="50580" y="25907"/>
                    <a:pt x="50675" y="26869"/>
                  </a:cubicBezTo>
                  <a:cubicBezTo>
                    <a:pt x="52399" y="37918"/>
                    <a:pt x="44932" y="48310"/>
                    <a:pt x="33911" y="50206"/>
                  </a:cubicBezTo>
                </a:path>
              </a:pathLst>
            </a:custGeom>
            <a:solidFill>
              <a:schemeClr val="bg2"/>
            </a:solidFill>
            <a:ln w="9525" cap="flat">
              <a:noFill/>
              <a:prstDash val="solid"/>
              <a:miter/>
            </a:ln>
          </p:spPr>
          <p:txBody>
            <a:bodyPr rtlCol="0" anchor="ctr"/>
            <a:lstStyle/>
            <a:p>
              <a:endParaRPr lang="nb-NO"/>
            </a:p>
          </p:txBody>
        </p:sp>
        <p:sp>
          <p:nvSpPr>
            <p:cNvPr id="206" name="Frihåndsform: figur 205">
              <a:extLst>
                <a:ext uri="{FF2B5EF4-FFF2-40B4-BE49-F238E27FC236}">
                  <a16:creationId xmlns:a16="http://schemas.microsoft.com/office/drawing/2014/main" id="{D7F2C836-B8AD-4AAA-A950-5BE197AEE766}"/>
                </a:ext>
              </a:extLst>
            </p:cNvPr>
            <p:cNvSpPr/>
            <p:nvPr/>
          </p:nvSpPr>
          <p:spPr>
            <a:xfrm>
              <a:off x="4443224" y="2263045"/>
              <a:ext cx="76066" cy="76066"/>
            </a:xfrm>
            <a:custGeom>
              <a:avLst/>
              <a:gdLst>
                <a:gd name="connsiteX0" fmla="*/ 33815 w 57150"/>
                <a:gd name="connsiteY0" fmla="*/ 50226 h 57150"/>
                <a:gd name="connsiteX1" fmla="*/ 7697 w 57150"/>
                <a:gd name="connsiteY1" fmla="*/ 33815 h 57150"/>
                <a:gd name="connsiteX2" fmla="*/ 24109 w 57150"/>
                <a:gd name="connsiteY2" fmla="*/ 7697 h 57150"/>
                <a:gd name="connsiteX3" fmla="*/ 50226 w 57150"/>
                <a:gd name="connsiteY3" fmla="*/ 24109 h 57150"/>
                <a:gd name="connsiteX4" fmla="*/ 50674 w 57150"/>
                <a:gd name="connsiteY4" fmla="*/ 26890 h 57150"/>
                <a:gd name="connsiteX5" fmla="*/ 33815 w 57150"/>
                <a:gd name="connsiteY5" fmla="*/ 5022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3815" y="50226"/>
                  </a:moveTo>
                  <a:cubicBezTo>
                    <a:pt x="22070" y="52903"/>
                    <a:pt x="10374" y="45559"/>
                    <a:pt x="7697" y="33815"/>
                  </a:cubicBezTo>
                  <a:cubicBezTo>
                    <a:pt x="5011" y="22070"/>
                    <a:pt x="12364" y="10374"/>
                    <a:pt x="24109" y="7697"/>
                  </a:cubicBezTo>
                  <a:cubicBezTo>
                    <a:pt x="35853" y="5011"/>
                    <a:pt x="47540" y="12364"/>
                    <a:pt x="50226" y="24109"/>
                  </a:cubicBezTo>
                  <a:cubicBezTo>
                    <a:pt x="50436" y="25023"/>
                    <a:pt x="50588" y="25957"/>
                    <a:pt x="50674" y="26890"/>
                  </a:cubicBezTo>
                  <a:cubicBezTo>
                    <a:pt x="52388" y="37977"/>
                    <a:pt x="44873" y="48378"/>
                    <a:pt x="33815" y="50226"/>
                  </a:cubicBezTo>
                </a:path>
              </a:pathLst>
            </a:custGeom>
            <a:solidFill>
              <a:schemeClr val="bg2"/>
            </a:solidFill>
            <a:ln w="9525" cap="flat">
              <a:noFill/>
              <a:prstDash val="solid"/>
              <a:miter/>
            </a:ln>
          </p:spPr>
          <p:txBody>
            <a:bodyPr rtlCol="0" anchor="ctr"/>
            <a:lstStyle/>
            <a:p>
              <a:endParaRPr lang="nb-NO"/>
            </a:p>
          </p:txBody>
        </p:sp>
        <p:sp>
          <p:nvSpPr>
            <p:cNvPr id="207" name="Frihåndsform: figur 206">
              <a:extLst>
                <a:ext uri="{FF2B5EF4-FFF2-40B4-BE49-F238E27FC236}">
                  <a16:creationId xmlns:a16="http://schemas.microsoft.com/office/drawing/2014/main" id="{5777C689-5064-44FE-AF83-919E42E2BFA6}"/>
                </a:ext>
              </a:extLst>
            </p:cNvPr>
            <p:cNvSpPr/>
            <p:nvPr/>
          </p:nvSpPr>
          <p:spPr>
            <a:xfrm>
              <a:off x="4646929" y="1975870"/>
              <a:ext cx="354973" cy="354973"/>
            </a:xfrm>
            <a:custGeom>
              <a:avLst/>
              <a:gdLst>
                <a:gd name="connsiteX0" fmla="*/ 225096 w 266700"/>
                <a:gd name="connsiteY0" fmla="*/ 229888 h 266700"/>
                <a:gd name="connsiteX1" fmla="*/ 225096 w 266700"/>
                <a:gd name="connsiteY1" fmla="*/ 45294 h 266700"/>
                <a:gd name="connsiteX2" fmla="*/ 47169 w 266700"/>
                <a:gd name="connsiteY2" fmla="*/ 42722 h 266700"/>
                <a:gd name="connsiteX3" fmla="*/ 44598 w 266700"/>
                <a:gd name="connsiteY3" fmla="*/ 45294 h 266700"/>
                <a:gd name="connsiteX4" fmla="*/ 26786 w 266700"/>
                <a:gd name="connsiteY4" fmla="*/ 207219 h 266700"/>
                <a:gd name="connsiteX5" fmla="*/ 9545 w 266700"/>
                <a:gd name="connsiteY5" fmla="*/ 259987 h 266700"/>
                <a:gd name="connsiteX6" fmla="*/ 15261 w 266700"/>
                <a:gd name="connsiteY6" fmla="*/ 265798 h 266700"/>
                <a:gd name="connsiteX7" fmla="*/ 66886 w 266700"/>
                <a:gd name="connsiteY7" fmla="*/ 248272 h 266700"/>
                <a:gd name="connsiteX8" fmla="*/ 225096 w 266700"/>
                <a:gd name="connsiteY8" fmla="*/ 230079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266700">
                  <a:moveTo>
                    <a:pt x="225096" y="229888"/>
                  </a:moveTo>
                  <a:cubicBezTo>
                    <a:pt x="274912" y="178444"/>
                    <a:pt x="274912" y="96738"/>
                    <a:pt x="225096" y="45294"/>
                  </a:cubicBezTo>
                  <a:cubicBezTo>
                    <a:pt x="176671" y="-4550"/>
                    <a:pt x="97014" y="-5703"/>
                    <a:pt x="47169" y="42722"/>
                  </a:cubicBezTo>
                  <a:cubicBezTo>
                    <a:pt x="46303" y="43570"/>
                    <a:pt x="45445" y="44427"/>
                    <a:pt x="44598" y="45294"/>
                  </a:cubicBezTo>
                  <a:cubicBezTo>
                    <a:pt x="2354" y="88861"/>
                    <a:pt x="-4971" y="155517"/>
                    <a:pt x="26786" y="207219"/>
                  </a:cubicBezTo>
                  <a:lnTo>
                    <a:pt x="9545" y="259987"/>
                  </a:lnTo>
                  <a:cubicBezTo>
                    <a:pt x="9545" y="259987"/>
                    <a:pt x="6688" y="268750"/>
                    <a:pt x="15261" y="265798"/>
                  </a:cubicBezTo>
                  <a:lnTo>
                    <a:pt x="66886" y="248272"/>
                  </a:lnTo>
                  <a:cubicBezTo>
                    <a:pt x="117235" y="280638"/>
                    <a:pt x="183415" y="273027"/>
                    <a:pt x="225096" y="230079"/>
                  </a:cubicBezTo>
                </a:path>
              </a:pathLst>
            </a:custGeom>
            <a:solidFill>
              <a:schemeClr val="bg2"/>
            </a:solidFill>
            <a:ln w="9525" cap="flat">
              <a:noFill/>
              <a:prstDash val="solid"/>
              <a:miter/>
            </a:ln>
          </p:spPr>
          <p:txBody>
            <a:bodyPr rtlCol="0" anchor="ctr"/>
            <a:lstStyle/>
            <a:p>
              <a:endParaRPr lang="nb-NO"/>
            </a:p>
          </p:txBody>
        </p:sp>
        <p:sp>
          <p:nvSpPr>
            <p:cNvPr id="208" name="Frihåndsform: figur 207">
              <a:extLst>
                <a:ext uri="{FF2B5EF4-FFF2-40B4-BE49-F238E27FC236}">
                  <a16:creationId xmlns:a16="http://schemas.microsoft.com/office/drawing/2014/main" id="{14C1C9B9-E1AA-428B-87BD-A377266160DD}"/>
                </a:ext>
              </a:extLst>
            </p:cNvPr>
            <p:cNvSpPr/>
            <p:nvPr/>
          </p:nvSpPr>
          <p:spPr>
            <a:xfrm>
              <a:off x="4738360" y="2133401"/>
              <a:ext cx="50710" cy="50710"/>
            </a:xfrm>
            <a:custGeom>
              <a:avLst/>
              <a:gdLst>
                <a:gd name="connsiteX0" fmla="*/ 18860 w 38100"/>
                <a:gd name="connsiteY0" fmla="*/ 31141 h 38100"/>
                <a:gd name="connsiteX1" fmla="*/ 31147 w 38100"/>
                <a:gd name="connsiteY1" fmla="*/ 19425 h 38100"/>
                <a:gd name="connsiteX2" fmla="*/ 19431 w 38100"/>
                <a:gd name="connsiteY2" fmla="*/ 7147 h 38100"/>
                <a:gd name="connsiteX3" fmla="*/ 7144 w 38100"/>
                <a:gd name="connsiteY3" fmla="*/ 18854 h 38100"/>
                <a:gd name="connsiteX4" fmla="*/ 7144 w 38100"/>
                <a:gd name="connsiteY4" fmla="*/ 19235 h 38100"/>
                <a:gd name="connsiteX5" fmla="*/ 18860 w 38100"/>
                <a:gd name="connsiteY5" fmla="*/ 31141 h 38100"/>
                <a:gd name="connsiteX6" fmla="*/ 18860 w 38100"/>
                <a:gd name="connsiteY6" fmla="*/ 311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18860" y="31141"/>
                  </a:moveTo>
                  <a:cubicBezTo>
                    <a:pt x="25489" y="31303"/>
                    <a:pt x="30985" y="26055"/>
                    <a:pt x="31147" y="19425"/>
                  </a:cubicBezTo>
                  <a:cubicBezTo>
                    <a:pt x="31300" y="12805"/>
                    <a:pt x="26061" y="7300"/>
                    <a:pt x="19431" y="7147"/>
                  </a:cubicBezTo>
                  <a:cubicBezTo>
                    <a:pt x="12802" y="6985"/>
                    <a:pt x="7306" y="12234"/>
                    <a:pt x="7144" y="18854"/>
                  </a:cubicBezTo>
                  <a:cubicBezTo>
                    <a:pt x="7144" y="18987"/>
                    <a:pt x="7144" y="19111"/>
                    <a:pt x="7144" y="19235"/>
                  </a:cubicBezTo>
                  <a:cubicBezTo>
                    <a:pt x="7087" y="25759"/>
                    <a:pt x="12335" y="31084"/>
                    <a:pt x="18860" y="31141"/>
                  </a:cubicBezTo>
                  <a:cubicBezTo>
                    <a:pt x="18860" y="31141"/>
                    <a:pt x="18860" y="31141"/>
                    <a:pt x="18860" y="31141"/>
                  </a:cubicBezTo>
                </a:path>
              </a:pathLst>
            </a:custGeom>
            <a:solidFill>
              <a:srgbClr val="FFFFFF"/>
            </a:solidFill>
            <a:ln w="9525" cap="flat">
              <a:noFill/>
              <a:prstDash val="solid"/>
              <a:miter/>
            </a:ln>
          </p:spPr>
          <p:txBody>
            <a:bodyPr rtlCol="0" anchor="ctr"/>
            <a:lstStyle/>
            <a:p>
              <a:endParaRPr lang="nb-NO"/>
            </a:p>
          </p:txBody>
        </p:sp>
        <p:sp>
          <p:nvSpPr>
            <p:cNvPr id="209" name="Frihåndsform: figur 208">
              <a:extLst>
                <a:ext uri="{FF2B5EF4-FFF2-40B4-BE49-F238E27FC236}">
                  <a16:creationId xmlns:a16="http://schemas.microsoft.com/office/drawing/2014/main" id="{42FEADB2-0058-45FC-B33C-13F0F5D8E6B0}"/>
                </a:ext>
              </a:extLst>
            </p:cNvPr>
            <p:cNvSpPr/>
            <p:nvPr/>
          </p:nvSpPr>
          <p:spPr>
            <a:xfrm>
              <a:off x="4801368" y="2133397"/>
              <a:ext cx="50710" cy="50710"/>
            </a:xfrm>
            <a:custGeom>
              <a:avLst/>
              <a:gdLst>
                <a:gd name="connsiteX0" fmla="*/ 18765 w 38100"/>
                <a:gd name="connsiteY0" fmla="*/ 31143 h 38100"/>
                <a:gd name="connsiteX1" fmla="*/ 31138 w 38100"/>
                <a:gd name="connsiteY1" fmla="*/ 19532 h 38100"/>
                <a:gd name="connsiteX2" fmla="*/ 19527 w 38100"/>
                <a:gd name="connsiteY2" fmla="*/ 7150 h 38100"/>
                <a:gd name="connsiteX3" fmla="*/ 7154 w 38100"/>
                <a:gd name="connsiteY3" fmla="*/ 18770 h 38100"/>
                <a:gd name="connsiteX4" fmla="*/ 7144 w 38100"/>
                <a:gd name="connsiteY4" fmla="*/ 19237 h 38100"/>
                <a:gd name="connsiteX5" fmla="*/ 18765 w 38100"/>
                <a:gd name="connsiteY5" fmla="*/ 3114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18765" y="31143"/>
                  </a:moveTo>
                  <a:cubicBezTo>
                    <a:pt x="25394" y="31353"/>
                    <a:pt x="30928" y="26152"/>
                    <a:pt x="31138" y="19532"/>
                  </a:cubicBezTo>
                  <a:cubicBezTo>
                    <a:pt x="31347" y="12903"/>
                    <a:pt x="26147" y="7359"/>
                    <a:pt x="19527" y="7150"/>
                  </a:cubicBezTo>
                  <a:cubicBezTo>
                    <a:pt x="12897" y="6940"/>
                    <a:pt x="7363" y="12141"/>
                    <a:pt x="7154" y="18770"/>
                  </a:cubicBezTo>
                  <a:cubicBezTo>
                    <a:pt x="7144" y="18923"/>
                    <a:pt x="7144" y="19085"/>
                    <a:pt x="7144" y="19237"/>
                  </a:cubicBezTo>
                  <a:cubicBezTo>
                    <a:pt x="7087" y="25724"/>
                    <a:pt x="12278" y="31039"/>
                    <a:pt x="18765" y="31143"/>
                  </a:cubicBezTo>
                </a:path>
              </a:pathLst>
            </a:custGeom>
            <a:solidFill>
              <a:srgbClr val="FFFFFF"/>
            </a:solidFill>
            <a:ln w="9525" cap="flat">
              <a:noFill/>
              <a:prstDash val="solid"/>
              <a:miter/>
            </a:ln>
          </p:spPr>
          <p:txBody>
            <a:bodyPr rtlCol="0" anchor="ctr"/>
            <a:lstStyle/>
            <a:p>
              <a:endParaRPr lang="nb-NO"/>
            </a:p>
          </p:txBody>
        </p:sp>
        <p:sp>
          <p:nvSpPr>
            <p:cNvPr id="210" name="Frihåndsform: figur 209">
              <a:extLst>
                <a:ext uri="{FF2B5EF4-FFF2-40B4-BE49-F238E27FC236}">
                  <a16:creationId xmlns:a16="http://schemas.microsoft.com/office/drawing/2014/main" id="{9A424AF9-5FE3-49E5-928D-4069389A9462}"/>
                </a:ext>
              </a:extLst>
            </p:cNvPr>
            <p:cNvSpPr/>
            <p:nvPr/>
          </p:nvSpPr>
          <p:spPr>
            <a:xfrm>
              <a:off x="4864249" y="2133401"/>
              <a:ext cx="50710" cy="50710"/>
            </a:xfrm>
            <a:custGeom>
              <a:avLst/>
              <a:gdLst>
                <a:gd name="connsiteX0" fmla="*/ 18860 w 38100"/>
                <a:gd name="connsiteY0" fmla="*/ 31141 h 38100"/>
                <a:gd name="connsiteX1" fmla="*/ 31147 w 38100"/>
                <a:gd name="connsiteY1" fmla="*/ 19425 h 38100"/>
                <a:gd name="connsiteX2" fmla="*/ 19432 w 38100"/>
                <a:gd name="connsiteY2" fmla="*/ 7147 h 38100"/>
                <a:gd name="connsiteX3" fmla="*/ 7144 w 38100"/>
                <a:gd name="connsiteY3" fmla="*/ 18854 h 38100"/>
                <a:gd name="connsiteX4" fmla="*/ 7144 w 38100"/>
                <a:gd name="connsiteY4" fmla="*/ 19235 h 38100"/>
                <a:gd name="connsiteX5" fmla="*/ 18860 w 38100"/>
                <a:gd name="connsiteY5" fmla="*/ 31141 h 38100"/>
                <a:gd name="connsiteX6" fmla="*/ 18860 w 38100"/>
                <a:gd name="connsiteY6" fmla="*/ 311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18860" y="31141"/>
                  </a:moveTo>
                  <a:cubicBezTo>
                    <a:pt x="25489" y="31303"/>
                    <a:pt x="30985" y="26055"/>
                    <a:pt x="31147" y="19425"/>
                  </a:cubicBezTo>
                  <a:cubicBezTo>
                    <a:pt x="31300" y="12805"/>
                    <a:pt x="26061" y="7300"/>
                    <a:pt x="19432" y="7147"/>
                  </a:cubicBezTo>
                  <a:cubicBezTo>
                    <a:pt x="12802" y="6985"/>
                    <a:pt x="7306" y="12234"/>
                    <a:pt x="7144" y="18854"/>
                  </a:cubicBezTo>
                  <a:cubicBezTo>
                    <a:pt x="7144" y="18987"/>
                    <a:pt x="7144" y="19111"/>
                    <a:pt x="7144" y="19235"/>
                  </a:cubicBezTo>
                  <a:cubicBezTo>
                    <a:pt x="7087" y="25759"/>
                    <a:pt x="12335" y="31084"/>
                    <a:pt x="18860" y="31141"/>
                  </a:cubicBezTo>
                  <a:cubicBezTo>
                    <a:pt x="18860" y="31141"/>
                    <a:pt x="18860" y="31141"/>
                    <a:pt x="18860" y="31141"/>
                  </a:cubicBezTo>
                </a:path>
              </a:pathLst>
            </a:custGeom>
            <a:solidFill>
              <a:srgbClr val="FFFFFF"/>
            </a:solidFill>
            <a:ln w="9525" cap="flat">
              <a:noFill/>
              <a:prstDash val="solid"/>
              <a:miter/>
            </a:ln>
          </p:spPr>
          <p:txBody>
            <a:bodyPr rtlCol="0" anchor="ctr"/>
            <a:lstStyle/>
            <a:p>
              <a:endParaRPr lang="nb-NO"/>
            </a:p>
          </p:txBody>
        </p:sp>
        <p:sp>
          <p:nvSpPr>
            <p:cNvPr id="211" name="Frihåndsform: figur 210">
              <a:extLst>
                <a:ext uri="{FF2B5EF4-FFF2-40B4-BE49-F238E27FC236}">
                  <a16:creationId xmlns:a16="http://schemas.microsoft.com/office/drawing/2014/main" id="{CCAA4FEC-0379-4A8D-BAA5-2FAB5C8821A8}"/>
                </a:ext>
              </a:extLst>
            </p:cNvPr>
            <p:cNvSpPr/>
            <p:nvPr/>
          </p:nvSpPr>
          <p:spPr>
            <a:xfrm>
              <a:off x="2285244" y="2150634"/>
              <a:ext cx="316940" cy="354973"/>
            </a:xfrm>
            <a:custGeom>
              <a:avLst/>
              <a:gdLst>
                <a:gd name="connsiteX0" fmla="*/ 7144 w 238125"/>
                <a:gd name="connsiteY0" fmla="*/ 7144 h 266700"/>
                <a:gd name="connsiteX1" fmla="*/ 239268 w 238125"/>
                <a:gd name="connsiteY1" fmla="*/ 7144 h 266700"/>
                <a:gd name="connsiteX2" fmla="*/ 239268 w 238125"/>
                <a:gd name="connsiteY2" fmla="*/ 260699 h 266700"/>
                <a:gd name="connsiteX3" fmla="*/ 7144 w 238125"/>
                <a:gd name="connsiteY3" fmla="*/ 260699 h 266700"/>
              </a:gdLst>
              <a:ahLst/>
              <a:cxnLst>
                <a:cxn ang="0">
                  <a:pos x="connsiteX0" y="connsiteY0"/>
                </a:cxn>
                <a:cxn ang="0">
                  <a:pos x="connsiteX1" y="connsiteY1"/>
                </a:cxn>
                <a:cxn ang="0">
                  <a:pos x="connsiteX2" y="connsiteY2"/>
                </a:cxn>
                <a:cxn ang="0">
                  <a:pos x="connsiteX3" y="connsiteY3"/>
                </a:cxn>
              </a:cxnLst>
              <a:rect l="l" t="t" r="r" b="b"/>
              <a:pathLst>
                <a:path w="238125" h="266700">
                  <a:moveTo>
                    <a:pt x="7144" y="7144"/>
                  </a:moveTo>
                  <a:lnTo>
                    <a:pt x="239268" y="7144"/>
                  </a:lnTo>
                  <a:lnTo>
                    <a:pt x="239268" y="260699"/>
                  </a:lnTo>
                  <a:lnTo>
                    <a:pt x="7144" y="260699"/>
                  </a:lnTo>
                  <a:close/>
                </a:path>
              </a:pathLst>
            </a:custGeom>
            <a:solidFill>
              <a:srgbClr val="FFFFFF"/>
            </a:solidFill>
            <a:ln w="9525" cap="flat">
              <a:noFill/>
              <a:prstDash val="solid"/>
              <a:miter/>
            </a:ln>
          </p:spPr>
          <p:txBody>
            <a:bodyPr rtlCol="0" anchor="ctr"/>
            <a:lstStyle/>
            <a:p>
              <a:endParaRPr lang="nb-NO"/>
            </a:p>
          </p:txBody>
        </p:sp>
        <p:sp>
          <p:nvSpPr>
            <p:cNvPr id="212" name="Frihåndsform: figur 211">
              <a:extLst>
                <a:ext uri="{FF2B5EF4-FFF2-40B4-BE49-F238E27FC236}">
                  <a16:creationId xmlns:a16="http://schemas.microsoft.com/office/drawing/2014/main" id="{E2262030-608D-48C6-98AD-3867BE7C8928}"/>
                </a:ext>
              </a:extLst>
            </p:cNvPr>
            <p:cNvSpPr/>
            <p:nvPr/>
          </p:nvSpPr>
          <p:spPr>
            <a:xfrm>
              <a:off x="2257987" y="2119067"/>
              <a:ext cx="367651" cy="532460"/>
            </a:xfrm>
            <a:custGeom>
              <a:avLst/>
              <a:gdLst>
                <a:gd name="connsiteX0" fmla="*/ 238982 w 276225"/>
                <a:gd name="connsiteY0" fmla="*/ 249269 h 400050"/>
                <a:gd name="connsiteX1" fmla="*/ 38957 w 276225"/>
                <a:gd name="connsiteY1" fmla="*/ 249269 h 400050"/>
                <a:gd name="connsiteX2" fmla="*/ 38957 w 276225"/>
                <a:gd name="connsiteY2" fmla="*/ 54959 h 400050"/>
                <a:gd name="connsiteX3" fmla="*/ 239935 w 276225"/>
                <a:gd name="connsiteY3" fmla="*/ 54959 h 400050"/>
                <a:gd name="connsiteX4" fmla="*/ 269843 w 276225"/>
                <a:gd name="connsiteY4" fmla="*/ 354806 h 400050"/>
                <a:gd name="connsiteX5" fmla="*/ 269843 w 276225"/>
                <a:gd name="connsiteY5" fmla="*/ 52197 h 400050"/>
                <a:gd name="connsiteX6" fmla="*/ 224695 w 276225"/>
                <a:gd name="connsiteY6" fmla="*/ 7144 h 400050"/>
                <a:gd name="connsiteX7" fmla="*/ 52292 w 276225"/>
                <a:gd name="connsiteY7" fmla="*/ 7144 h 400050"/>
                <a:gd name="connsiteX8" fmla="*/ 7144 w 276225"/>
                <a:gd name="connsiteY8" fmla="*/ 52197 h 400050"/>
                <a:gd name="connsiteX9" fmla="*/ 7144 w 276225"/>
                <a:gd name="connsiteY9" fmla="*/ 354806 h 400050"/>
                <a:gd name="connsiteX10" fmla="*/ 52292 w 276225"/>
                <a:gd name="connsiteY10" fmla="*/ 399859 h 400050"/>
                <a:gd name="connsiteX11" fmla="*/ 224695 w 276225"/>
                <a:gd name="connsiteY11" fmla="*/ 399859 h 400050"/>
                <a:gd name="connsiteX12" fmla="*/ 269843 w 276225"/>
                <a:gd name="connsiteY12" fmla="*/ 35480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225" h="400050">
                  <a:moveTo>
                    <a:pt x="238982" y="249269"/>
                  </a:moveTo>
                  <a:lnTo>
                    <a:pt x="38957" y="249269"/>
                  </a:lnTo>
                  <a:lnTo>
                    <a:pt x="38957" y="54959"/>
                  </a:lnTo>
                  <a:lnTo>
                    <a:pt x="239935" y="54959"/>
                  </a:lnTo>
                  <a:close/>
                  <a:moveTo>
                    <a:pt x="269843" y="354806"/>
                  </a:moveTo>
                  <a:lnTo>
                    <a:pt x="269843" y="52197"/>
                  </a:lnTo>
                  <a:cubicBezTo>
                    <a:pt x="269739" y="27318"/>
                    <a:pt x="249571" y="7191"/>
                    <a:pt x="224695" y="7144"/>
                  </a:cubicBezTo>
                  <a:lnTo>
                    <a:pt x="52292" y="7144"/>
                  </a:lnTo>
                  <a:cubicBezTo>
                    <a:pt x="27416" y="7191"/>
                    <a:pt x="7249" y="27318"/>
                    <a:pt x="7144" y="52197"/>
                  </a:cubicBezTo>
                  <a:lnTo>
                    <a:pt x="7144" y="354806"/>
                  </a:lnTo>
                  <a:cubicBezTo>
                    <a:pt x="7249" y="379686"/>
                    <a:pt x="27416" y="399812"/>
                    <a:pt x="52292" y="399859"/>
                  </a:cubicBezTo>
                  <a:lnTo>
                    <a:pt x="224695" y="399859"/>
                  </a:lnTo>
                  <a:cubicBezTo>
                    <a:pt x="249571" y="399812"/>
                    <a:pt x="269739" y="379686"/>
                    <a:pt x="269843" y="354806"/>
                  </a:cubicBezTo>
                </a:path>
              </a:pathLst>
            </a:custGeom>
            <a:solidFill>
              <a:schemeClr val="bg2"/>
            </a:solidFill>
            <a:ln w="9525" cap="flat">
              <a:noFill/>
              <a:prstDash val="solid"/>
              <a:miter/>
            </a:ln>
          </p:spPr>
          <p:txBody>
            <a:bodyPr rtlCol="0" anchor="ctr"/>
            <a:lstStyle/>
            <a:p>
              <a:endParaRPr lang="nb-NO"/>
            </a:p>
          </p:txBody>
        </p:sp>
        <p:sp>
          <p:nvSpPr>
            <p:cNvPr id="213" name="Frihåndsform: figur 212">
              <a:extLst>
                <a:ext uri="{FF2B5EF4-FFF2-40B4-BE49-F238E27FC236}">
                  <a16:creationId xmlns:a16="http://schemas.microsoft.com/office/drawing/2014/main" id="{A6C8D680-999A-4FB1-B35A-4BD5A6F46522}"/>
                </a:ext>
              </a:extLst>
            </p:cNvPr>
            <p:cNvSpPr/>
            <p:nvPr/>
          </p:nvSpPr>
          <p:spPr>
            <a:xfrm>
              <a:off x="2380832" y="2362604"/>
              <a:ext cx="114098" cy="63388"/>
            </a:xfrm>
            <a:custGeom>
              <a:avLst/>
              <a:gdLst>
                <a:gd name="connsiteX0" fmla="*/ 87249 w 85725"/>
                <a:gd name="connsiteY0" fmla="*/ 7144 h 47625"/>
                <a:gd name="connsiteX1" fmla="*/ 7144 w 85725"/>
                <a:gd name="connsiteY1" fmla="*/ 7144 h 47625"/>
                <a:gd name="connsiteX2" fmla="*/ 49150 w 85725"/>
                <a:gd name="connsiteY2" fmla="*/ 45244 h 47625"/>
                <a:gd name="connsiteX3" fmla="*/ 87249 w 85725"/>
                <a:gd name="connsiteY3" fmla="*/ 7144 h 47625"/>
              </a:gdLst>
              <a:ahLst/>
              <a:cxnLst>
                <a:cxn ang="0">
                  <a:pos x="connsiteX0" y="connsiteY0"/>
                </a:cxn>
                <a:cxn ang="0">
                  <a:pos x="connsiteX1" y="connsiteY1"/>
                </a:cxn>
                <a:cxn ang="0">
                  <a:pos x="connsiteX2" y="connsiteY2"/>
                </a:cxn>
                <a:cxn ang="0">
                  <a:pos x="connsiteX3" y="connsiteY3"/>
                </a:cxn>
              </a:cxnLst>
              <a:rect l="l" t="t" r="r" b="b"/>
              <a:pathLst>
                <a:path w="85725" h="47625">
                  <a:moveTo>
                    <a:pt x="87249" y="7144"/>
                  </a:moveTo>
                  <a:lnTo>
                    <a:pt x="7144" y="7144"/>
                  </a:lnTo>
                  <a:cubicBezTo>
                    <a:pt x="8223" y="29261"/>
                    <a:pt x="27030" y="46320"/>
                    <a:pt x="49150" y="45244"/>
                  </a:cubicBezTo>
                  <a:cubicBezTo>
                    <a:pt x="69761" y="44234"/>
                    <a:pt x="86243" y="27756"/>
                    <a:pt x="87249" y="7144"/>
                  </a:cubicBezTo>
                </a:path>
              </a:pathLst>
            </a:custGeom>
            <a:solidFill>
              <a:schemeClr val="bg2"/>
            </a:solidFill>
            <a:ln w="9525" cap="flat">
              <a:noFill/>
              <a:prstDash val="solid"/>
              <a:miter/>
            </a:ln>
          </p:spPr>
          <p:txBody>
            <a:bodyPr rtlCol="0" anchor="ctr"/>
            <a:lstStyle/>
            <a:p>
              <a:endParaRPr lang="nb-NO"/>
            </a:p>
          </p:txBody>
        </p:sp>
        <p:sp>
          <p:nvSpPr>
            <p:cNvPr id="214" name="Frihåndsform: figur 213">
              <a:extLst>
                <a:ext uri="{FF2B5EF4-FFF2-40B4-BE49-F238E27FC236}">
                  <a16:creationId xmlns:a16="http://schemas.microsoft.com/office/drawing/2014/main" id="{279F688F-869E-4EF6-BC03-FF5BE8A3D421}"/>
                </a:ext>
              </a:extLst>
            </p:cNvPr>
            <p:cNvSpPr/>
            <p:nvPr/>
          </p:nvSpPr>
          <p:spPr>
            <a:xfrm>
              <a:off x="2343558" y="2263045"/>
              <a:ext cx="76066" cy="76066"/>
            </a:xfrm>
            <a:custGeom>
              <a:avLst/>
              <a:gdLst>
                <a:gd name="connsiteX0" fmla="*/ 33815 w 57150"/>
                <a:gd name="connsiteY0" fmla="*/ 50226 h 57150"/>
                <a:gd name="connsiteX1" fmla="*/ 7696 w 57150"/>
                <a:gd name="connsiteY1" fmla="*/ 33815 h 57150"/>
                <a:gd name="connsiteX2" fmla="*/ 24106 w 57150"/>
                <a:gd name="connsiteY2" fmla="*/ 7697 h 57150"/>
                <a:gd name="connsiteX3" fmla="*/ 50226 w 57150"/>
                <a:gd name="connsiteY3" fmla="*/ 24109 h 57150"/>
                <a:gd name="connsiteX4" fmla="*/ 50674 w 57150"/>
                <a:gd name="connsiteY4" fmla="*/ 26890 h 57150"/>
                <a:gd name="connsiteX5" fmla="*/ 33815 w 57150"/>
                <a:gd name="connsiteY5" fmla="*/ 5022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3815" y="50226"/>
                  </a:moveTo>
                  <a:cubicBezTo>
                    <a:pt x="22071" y="52903"/>
                    <a:pt x="10377" y="45559"/>
                    <a:pt x="7696" y="33815"/>
                  </a:cubicBezTo>
                  <a:cubicBezTo>
                    <a:pt x="5014" y="22070"/>
                    <a:pt x="12362" y="10374"/>
                    <a:pt x="24106" y="7697"/>
                  </a:cubicBezTo>
                  <a:cubicBezTo>
                    <a:pt x="35851" y="5011"/>
                    <a:pt x="47544" y="12364"/>
                    <a:pt x="50226" y="24109"/>
                  </a:cubicBezTo>
                  <a:cubicBezTo>
                    <a:pt x="50435" y="25023"/>
                    <a:pt x="50585" y="25957"/>
                    <a:pt x="50674" y="26890"/>
                  </a:cubicBezTo>
                  <a:cubicBezTo>
                    <a:pt x="52448" y="37987"/>
                    <a:pt x="44907" y="48426"/>
                    <a:pt x="33815" y="50226"/>
                  </a:cubicBezTo>
                </a:path>
              </a:pathLst>
            </a:custGeom>
            <a:solidFill>
              <a:schemeClr val="bg2"/>
            </a:solidFill>
            <a:ln w="9525" cap="flat">
              <a:noFill/>
              <a:prstDash val="solid"/>
              <a:miter/>
            </a:ln>
          </p:spPr>
          <p:txBody>
            <a:bodyPr rtlCol="0" anchor="ctr"/>
            <a:lstStyle/>
            <a:p>
              <a:endParaRPr lang="nb-NO"/>
            </a:p>
          </p:txBody>
        </p:sp>
        <p:sp>
          <p:nvSpPr>
            <p:cNvPr id="215" name="Frihåndsform: figur 214">
              <a:extLst>
                <a:ext uri="{FF2B5EF4-FFF2-40B4-BE49-F238E27FC236}">
                  <a16:creationId xmlns:a16="http://schemas.microsoft.com/office/drawing/2014/main" id="{CDF80D7D-FC34-4A33-85BF-AA42B7DA2C95}"/>
                </a:ext>
              </a:extLst>
            </p:cNvPr>
            <p:cNvSpPr/>
            <p:nvPr/>
          </p:nvSpPr>
          <p:spPr>
            <a:xfrm>
              <a:off x="2461206" y="2263045"/>
              <a:ext cx="76066" cy="76066"/>
            </a:xfrm>
            <a:custGeom>
              <a:avLst/>
              <a:gdLst>
                <a:gd name="connsiteX0" fmla="*/ 33815 w 57150"/>
                <a:gd name="connsiteY0" fmla="*/ 50226 h 57150"/>
                <a:gd name="connsiteX1" fmla="*/ 7696 w 57150"/>
                <a:gd name="connsiteY1" fmla="*/ 33815 h 57150"/>
                <a:gd name="connsiteX2" fmla="*/ 24106 w 57150"/>
                <a:gd name="connsiteY2" fmla="*/ 7697 h 57150"/>
                <a:gd name="connsiteX3" fmla="*/ 50226 w 57150"/>
                <a:gd name="connsiteY3" fmla="*/ 24109 h 57150"/>
                <a:gd name="connsiteX4" fmla="*/ 50674 w 57150"/>
                <a:gd name="connsiteY4" fmla="*/ 26890 h 57150"/>
                <a:gd name="connsiteX5" fmla="*/ 33815 w 57150"/>
                <a:gd name="connsiteY5" fmla="*/ 5022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3815" y="50226"/>
                  </a:moveTo>
                  <a:cubicBezTo>
                    <a:pt x="22071" y="52903"/>
                    <a:pt x="10376" y="45559"/>
                    <a:pt x="7696" y="33815"/>
                  </a:cubicBezTo>
                  <a:cubicBezTo>
                    <a:pt x="5014" y="22070"/>
                    <a:pt x="12362" y="10374"/>
                    <a:pt x="24106" y="7697"/>
                  </a:cubicBezTo>
                  <a:cubicBezTo>
                    <a:pt x="35851" y="5011"/>
                    <a:pt x="47544" y="12364"/>
                    <a:pt x="50226" y="24109"/>
                  </a:cubicBezTo>
                  <a:cubicBezTo>
                    <a:pt x="50435" y="25023"/>
                    <a:pt x="50585" y="25957"/>
                    <a:pt x="50674" y="26890"/>
                  </a:cubicBezTo>
                  <a:cubicBezTo>
                    <a:pt x="52448" y="37987"/>
                    <a:pt x="44906" y="48426"/>
                    <a:pt x="33815" y="50226"/>
                  </a:cubicBezTo>
                </a:path>
              </a:pathLst>
            </a:custGeom>
            <a:solidFill>
              <a:schemeClr val="bg2"/>
            </a:solidFill>
            <a:ln w="9525" cap="flat">
              <a:noFill/>
              <a:prstDash val="solid"/>
              <a:miter/>
            </a:ln>
          </p:spPr>
          <p:txBody>
            <a:bodyPr rtlCol="0" anchor="ctr"/>
            <a:lstStyle/>
            <a:p>
              <a:endParaRPr lang="nb-NO"/>
            </a:p>
          </p:txBody>
        </p:sp>
        <p:sp>
          <p:nvSpPr>
            <p:cNvPr id="216" name="Frihåndsform: figur 215">
              <a:extLst>
                <a:ext uri="{FF2B5EF4-FFF2-40B4-BE49-F238E27FC236}">
                  <a16:creationId xmlns:a16="http://schemas.microsoft.com/office/drawing/2014/main" id="{8FFE61FD-B703-4E4C-AAE7-A450833B36F7}"/>
                </a:ext>
              </a:extLst>
            </p:cNvPr>
            <p:cNvSpPr/>
            <p:nvPr/>
          </p:nvSpPr>
          <p:spPr>
            <a:xfrm>
              <a:off x="1913791" y="2334219"/>
              <a:ext cx="50710" cy="50710"/>
            </a:xfrm>
            <a:custGeom>
              <a:avLst/>
              <a:gdLst>
                <a:gd name="connsiteX0" fmla="*/ 19240 w 38100"/>
                <a:gd name="connsiteY0" fmla="*/ 32280 h 38100"/>
                <a:gd name="connsiteX1" fmla="*/ 7153 w 38100"/>
                <a:gd name="connsiteY1" fmla="*/ 19240 h 38100"/>
                <a:gd name="connsiteX2" fmla="*/ 20194 w 38100"/>
                <a:gd name="connsiteY2" fmla="*/ 7153 h 38100"/>
                <a:gd name="connsiteX3" fmla="*/ 32289 w 38100"/>
                <a:gd name="connsiteY3" fmla="*/ 19802 h 38100"/>
                <a:gd name="connsiteX4" fmla="*/ 19812 w 38100"/>
                <a:gd name="connsiteY4" fmla="*/ 32280 h 38100"/>
                <a:gd name="connsiteX5" fmla="*/ 19716 w 38100"/>
                <a:gd name="connsiteY5" fmla="*/ 3228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19240" y="32280"/>
                  </a:moveTo>
                  <a:cubicBezTo>
                    <a:pt x="12301" y="32013"/>
                    <a:pt x="6889" y="26175"/>
                    <a:pt x="7153" y="19240"/>
                  </a:cubicBezTo>
                  <a:cubicBezTo>
                    <a:pt x="7416" y="12297"/>
                    <a:pt x="13255" y="6887"/>
                    <a:pt x="20194" y="7153"/>
                  </a:cubicBezTo>
                  <a:cubicBezTo>
                    <a:pt x="26980" y="7410"/>
                    <a:pt x="32336" y="13011"/>
                    <a:pt x="32289" y="19802"/>
                  </a:cubicBezTo>
                  <a:cubicBezTo>
                    <a:pt x="32289" y="26689"/>
                    <a:pt x="26703" y="32280"/>
                    <a:pt x="19812" y="32280"/>
                  </a:cubicBezTo>
                  <a:cubicBezTo>
                    <a:pt x="19780" y="32280"/>
                    <a:pt x="19748" y="32280"/>
                    <a:pt x="19716" y="32280"/>
                  </a:cubicBezTo>
                </a:path>
              </a:pathLst>
            </a:custGeom>
            <a:solidFill>
              <a:srgbClr val="FFFFFF"/>
            </a:solidFill>
            <a:ln w="9525" cap="flat">
              <a:noFill/>
              <a:prstDash val="solid"/>
              <a:miter/>
            </a:ln>
          </p:spPr>
          <p:txBody>
            <a:bodyPr rtlCol="0" anchor="ctr"/>
            <a:lstStyle/>
            <a:p>
              <a:endParaRPr lang="nb-NO"/>
            </a:p>
          </p:txBody>
        </p:sp>
        <p:sp>
          <p:nvSpPr>
            <p:cNvPr id="217" name="Frihåndsform: figur 216">
              <a:extLst>
                <a:ext uri="{FF2B5EF4-FFF2-40B4-BE49-F238E27FC236}">
                  <a16:creationId xmlns:a16="http://schemas.microsoft.com/office/drawing/2014/main" id="{67DE403D-25D4-4643-906C-065A07A3EAD5}"/>
                </a:ext>
              </a:extLst>
            </p:cNvPr>
            <p:cNvSpPr/>
            <p:nvPr/>
          </p:nvSpPr>
          <p:spPr>
            <a:xfrm>
              <a:off x="1975531" y="2334206"/>
              <a:ext cx="50710" cy="50710"/>
            </a:xfrm>
            <a:custGeom>
              <a:avLst/>
              <a:gdLst>
                <a:gd name="connsiteX0" fmla="*/ 19811 w 38100"/>
                <a:gd name="connsiteY0" fmla="*/ 32290 h 38100"/>
                <a:gd name="connsiteX1" fmla="*/ 7144 w 38100"/>
                <a:gd name="connsiteY1" fmla="*/ 19812 h 38100"/>
                <a:gd name="connsiteX2" fmla="*/ 19622 w 38100"/>
                <a:gd name="connsiteY2" fmla="*/ 7144 h 38100"/>
                <a:gd name="connsiteX3" fmla="*/ 32289 w 38100"/>
                <a:gd name="connsiteY3" fmla="*/ 19622 h 38100"/>
                <a:gd name="connsiteX4" fmla="*/ 32289 w 38100"/>
                <a:gd name="connsiteY4" fmla="*/ 19812 h 38100"/>
                <a:gd name="connsiteX5" fmla="*/ 19811 w 38100"/>
                <a:gd name="connsiteY5" fmla="*/ 3229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19811" y="32290"/>
                  </a:moveTo>
                  <a:cubicBezTo>
                    <a:pt x="12868" y="32347"/>
                    <a:pt x="7196" y="26756"/>
                    <a:pt x="7144" y="19812"/>
                  </a:cubicBezTo>
                  <a:cubicBezTo>
                    <a:pt x="7092" y="12869"/>
                    <a:pt x="12678" y="7201"/>
                    <a:pt x="19622" y="7144"/>
                  </a:cubicBezTo>
                  <a:cubicBezTo>
                    <a:pt x="26566" y="7096"/>
                    <a:pt x="32237" y="12678"/>
                    <a:pt x="32289" y="19622"/>
                  </a:cubicBezTo>
                  <a:cubicBezTo>
                    <a:pt x="32289" y="19688"/>
                    <a:pt x="32289" y="19746"/>
                    <a:pt x="32289" y="19812"/>
                  </a:cubicBezTo>
                  <a:cubicBezTo>
                    <a:pt x="32238" y="26680"/>
                    <a:pt x="26681" y="32242"/>
                    <a:pt x="19811" y="32290"/>
                  </a:cubicBezTo>
                </a:path>
              </a:pathLst>
            </a:custGeom>
            <a:solidFill>
              <a:srgbClr val="FFFFFF"/>
            </a:solidFill>
            <a:ln w="9525" cap="flat">
              <a:noFill/>
              <a:prstDash val="solid"/>
              <a:miter/>
            </a:ln>
          </p:spPr>
          <p:txBody>
            <a:bodyPr rtlCol="0" anchor="ctr"/>
            <a:lstStyle/>
            <a:p>
              <a:endParaRPr lang="nb-NO"/>
            </a:p>
          </p:txBody>
        </p:sp>
        <p:sp>
          <p:nvSpPr>
            <p:cNvPr id="218" name="Frihåndsform: figur 217">
              <a:extLst>
                <a:ext uri="{FF2B5EF4-FFF2-40B4-BE49-F238E27FC236}">
                  <a16:creationId xmlns:a16="http://schemas.microsoft.com/office/drawing/2014/main" id="{EF7B697E-D045-42EF-94B3-9F62882BB5E0}"/>
                </a:ext>
              </a:extLst>
            </p:cNvPr>
            <p:cNvSpPr/>
            <p:nvPr/>
          </p:nvSpPr>
          <p:spPr>
            <a:xfrm>
              <a:off x="2038031" y="2334206"/>
              <a:ext cx="50710" cy="50710"/>
            </a:xfrm>
            <a:custGeom>
              <a:avLst/>
              <a:gdLst>
                <a:gd name="connsiteX0" fmla="*/ 19811 w 38100"/>
                <a:gd name="connsiteY0" fmla="*/ 32290 h 38100"/>
                <a:gd name="connsiteX1" fmla="*/ 7144 w 38100"/>
                <a:gd name="connsiteY1" fmla="*/ 19812 h 38100"/>
                <a:gd name="connsiteX2" fmla="*/ 19622 w 38100"/>
                <a:gd name="connsiteY2" fmla="*/ 7144 h 38100"/>
                <a:gd name="connsiteX3" fmla="*/ 32289 w 38100"/>
                <a:gd name="connsiteY3" fmla="*/ 19622 h 38100"/>
                <a:gd name="connsiteX4" fmla="*/ 32289 w 38100"/>
                <a:gd name="connsiteY4" fmla="*/ 19812 h 38100"/>
                <a:gd name="connsiteX5" fmla="*/ 19811 w 38100"/>
                <a:gd name="connsiteY5" fmla="*/ 3229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19811" y="32290"/>
                  </a:moveTo>
                  <a:cubicBezTo>
                    <a:pt x="12868" y="32347"/>
                    <a:pt x="7197" y="26756"/>
                    <a:pt x="7144" y="19812"/>
                  </a:cubicBezTo>
                  <a:cubicBezTo>
                    <a:pt x="7092" y="12869"/>
                    <a:pt x="12678" y="7201"/>
                    <a:pt x="19622" y="7144"/>
                  </a:cubicBezTo>
                  <a:cubicBezTo>
                    <a:pt x="26566" y="7096"/>
                    <a:pt x="32237" y="12678"/>
                    <a:pt x="32289" y="19622"/>
                  </a:cubicBezTo>
                  <a:cubicBezTo>
                    <a:pt x="32290" y="19688"/>
                    <a:pt x="32290" y="19746"/>
                    <a:pt x="32289" y="19812"/>
                  </a:cubicBezTo>
                  <a:cubicBezTo>
                    <a:pt x="32238" y="26680"/>
                    <a:pt x="26681" y="32242"/>
                    <a:pt x="19811" y="32290"/>
                  </a:cubicBezTo>
                </a:path>
              </a:pathLst>
            </a:custGeom>
            <a:solidFill>
              <a:srgbClr val="FFFFFF"/>
            </a:solidFill>
            <a:ln w="9525" cap="flat">
              <a:noFill/>
              <a:prstDash val="solid"/>
              <a:miter/>
            </a:ln>
          </p:spPr>
          <p:txBody>
            <a:bodyPr rtlCol="0" anchor="ctr"/>
            <a:lstStyle/>
            <a:p>
              <a:endParaRPr lang="nb-NO"/>
            </a:p>
          </p:txBody>
        </p:sp>
        <p:sp>
          <p:nvSpPr>
            <p:cNvPr id="219" name="Frihåndsform: figur 218">
              <a:extLst>
                <a:ext uri="{FF2B5EF4-FFF2-40B4-BE49-F238E27FC236}">
                  <a16:creationId xmlns:a16="http://schemas.microsoft.com/office/drawing/2014/main" id="{15FFC6DC-838A-4B8A-A8CE-11A36325885C}"/>
                </a:ext>
              </a:extLst>
            </p:cNvPr>
            <p:cNvSpPr/>
            <p:nvPr/>
          </p:nvSpPr>
          <p:spPr>
            <a:xfrm>
              <a:off x="2688466" y="2216467"/>
              <a:ext cx="342295" cy="278907"/>
            </a:xfrm>
            <a:custGeom>
              <a:avLst/>
              <a:gdLst>
                <a:gd name="connsiteX0" fmla="*/ 140152 w 257175"/>
                <a:gd name="connsiteY0" fmla="*/ 7307 h 209550"/>
                <a:gd name="connsiteX1" fmla="*/ 250356 w 257175"/>
                <a:gd name="connsiteY1" fmla="*/ 103128 h 209550"/>
                <a:gd name="connsiteX2" fmla="*/ 159716 w 257175"/>
                <a:gd name="connsiteY2" fmla="*/ 210827 h 209550"/>
                <a:gd name="connsiteX3" fmla="*/ 156630 w 257175"/>
                <a:gd name="connsiteY3" fmla="*/ 211046 h 209550"/>
                <a:gd name="connsiteX4" fmla="*/ 50807 w 257175"/>
                <a:gd name="connsiteY4" fmla="*/ 137704 h 209550"/>
                <a:gd name="connsiteX5" fmla="*/ 10326 w 257175"/>
                <a:gd name="connsiteY5" fmla="*/ 120559 h 209550"/>
                <a:gd name="connsiteX6" fmla="*/ 9755 w 257175"/>
                <a:gd name="connsiteY6" fmla="*/ 114082 h 209550"/>
                <a:gd name="connsiteX7" fmla="*/ 47093 w 257175"/>
                <a:gd name="connsiteY7" fmla="*/ 92365 h 209550"/>
                <a:gd name="connsiteX8" fmla="*/ 140152 w 257175"/>
                <a:gd name="connsiteY8" fmla="*/ 730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5" h="209550">
                  <a:moveTo>
                    <a:pt x="140152" y="7307"/>
                  </a:moveTo>
                  <a:cubicBezTo>
                    <a:pt x="196759" y="4173"/>
                    <a:pt x="245594" y="46635"/>
                    <a:pt x="250356" y="103128"/>
                  </a:cubicBezTo>
                  <a:cubicBezTo>
                    <a:pt x="255071" y="157897"/>
                    <a:pt x="214485" y="206122"/>
                    <a:pt x="159716" y="210827"/>
                  </a:cubicBezTo>
                  <a:cubicBezTo>
                    <a:pt x="158688" y="210913"/>
                    <a:pt x="157659" y="210989"/>
                    <a:pt x="156630" y="211046"/>
                  </a:cubicBezTo>
                  <a:cubicBezTo>
                    <a:pt x="108723" y="213713"/>
                    <a:pt x="65127" y="183500"/>
                    <a:pt x="50807" y="137704"/>
                  </a:cubicBezTo>
                  <a:lnTo>
                    <a:pt x="10326" y="120559"/>
                  </a:lnTo>
                  <a:cubicBezTo>
                    <a:pt x="10326" y="120559"/>
                    <a:pt x="3563" y="117701"/>
                    <a:pt x="9755" y="114082"/>
                  </a:cubicBezTo>
                  <a:lnTo>
                    <a:pt x="47093" y="92365"/>
                  </a:lnTo>
                  <a:cubicBezTo>
                    <a:pt x="53879" y="45454"/>
                    <a:pt x="92826" y="9859"/>
                    <a:pt x="140152" y="7307"/>
                  </a:cubicBezTo>
                </a:path>
              </a:pathLst>
            </a:custGeom>
            <a:solidFill>
              <a:schemeClr val="bg2"/>
            </a:solidFill>
            <a:ln w="9525" cap="flat">
              <a:noFill/>
              <a:prstDash val="solid"/>
              <a:miter/>
            </a:ln>
          </p:spPr>
          <p:txBody>
            <a:bodyPr rtlCol="0" anchor="ctr"/>
            <a:lstStyle/>
            <a:p>
              <a:endParaRPr lang="nb-NO"/>
            </a:p>
          </p:txBody>
        </p:sp>
        <p:sp>
          <p:nvSpPr>
            <p:cNvPr id="220" name="Frihåndsform: figur 219">
              <a:extLst>
                <a:ext uri="{FF2B5EF4-FFF2-40B4-BE49-F238E27FC236}">
                  <a16:creationId xmlns:a16="http://schemas.microsoft.com/office/drawing/2014/main" id="{78066872-6F7A-414B-A826-EBFB20CAEB41}"/>
                </a:ext>
              </a:extLst>
            </p:cNvPr>
            <p:cNvSpPr/>
            <p:nvPr/>
          </p:nvSpPr>
          <p:spPr>
            <a:xfrm>
              <a:off x="2927745" y="2335094"/>
              <a:ext cx="50710" cy="50710"/>
            </a:xfrm>
            <a:custGeom>
              <a:avLst/>
              <a:gdLst>
                <a:gd name="connsiteX0" fmla="*/ 7144 w 38100"/>
                <a:gd name="connsiteY0" fmla="*/ 7144 h 38100"/>
                <a:gd name="connsiteX1" fmla="*/ 32956 w 38100"/>
                <a:gd name="connsiteY1" fmla="*/ 7144 h 38100"/>
                <a:gd name="connsiteX2" fmla="*/ 32956 w 38100"/>
                <a:gd name="connsiteY2" fmla="*/ 32957 h 38100"/>
                <a:gd name="connsiteX3" fmla="*/ 7144 w 38100"/>
                <a:gd name="connsiteY3" fmla="*/ 32957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956" y="7144"/>
                  </a:lnTo>
                  <a:lnTo>
                    <a:pt x="32956" y="32957"/>
                  </a:lnTo>
                  <a:lnTo>
                    <a:pt x="7144" y="32957"/>
                  </a:lnTo>
                  <a:close/>
                </a:path>
              </a:pathLst>
            </a:custGeom>
            <a:solidFill>
              <a:srgbClr val="FFFFFF"/>
            </a:solidFill>
            <a:ln w="9525" cap="flat">
              <a:noFill/>
              <a:prstDash val="solid"/>
              <a:miter/>
            </a:ln>
          </p:spPr>
          <p:txBody>
            <a:bodyPr rtlCol="0" anchor="ctr"/>
            <a:lstStyle/>
            <a:p>
              <a:endParaRPr lang="nb-NO"/>
            </a:p>
          </p:txBody>
        </p:sp>
        <p:sp>
          <p:nvSpPr>
            <p:cNvPr id="221" name="Frihåndsform: figur 220">
              <a:extLst>
                <a:ext uri="{FF2B5EF4-FFF2-40B4-BE49-F238E27FC236}">
                  <a16:creationId xmlns:a16="http://schemas.microsoft.com/office/drawing/2014/main" id="{04720A6E-4302-4C27-B872-8F97A8A730BF}"/>
                </a:ext>
              </a:extLst>
            </p:cNvPr>
            <p:cNvSpPr/>
            <p:nvPr/>
          </p:nvSpPr>
          <p:spPr>
            <a:xfrm>
              <a:off x="2864103" y="2335094"/>
              <a:ext cx="50710" cy="50710"/>
            </a:xfrm>
            <a:custGeom>
              <a:avLst/>
              <a:gdLst>
                <a:gd name="connsiteX0" fmla="*/ 7144 w 38100"/>
                <a:gd name="connsiteY0" fmla="*/ 7144 h 38100"/>
                <a:gd name="connsiteX1" fmla="*/ 32956 w 38100"/>
                <a:gd name="connsiteY1" fmla="*/ 7144 h 38100"/>
                <a:gd name="connsiteX2" fmla="*/ 32956 w 38100"/>
                <a:gd name="connsiteY2" fmla="*/ 32957 h 38100"/>
                <a:gd name="connsiteX3" fmla="*/ 7144 w 38100"/>
                <a:gd name="connsiteY3" fmla="*/ 32957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956" y="7144"/>
                  </a:lnTo>
                  <a:lnTo>
                    <a:pt x="32956" y="32957"/>
                  </a:lnTo>
                  <a:lnTo>
                    <a:pt x="7144" y="32957"/>
                  </a:lnTo>
                  <a:close/>
                </a:path>
              </a:pathLst>
            </a:custGeom>
            <a:solidFill>
              <a:srgbClr val="FFFFFF"/>
            </a:solidFill>
            <a:ln w="9525" cap="flat">
              <a:noFill/>
              <a:prstDash val="solid"/>
              <a:miter/>
            </a:ln>
          </p:spPr>
          <p:txBody>
            <a:bodyPr rtlCol="0" anchor="ctr"/>
            <a:lstStyle/>
            <a:p>
              <a:endParaRPr lang="nb-NO"/>
            </a:p>
          </p:txBody>
        </p:sp>
        <p:sp>
          <p:nvSpPr>
            <p:cNvPr id="222" name="Frihåndsform: figur 221">
              <a:extLst>
                <a:ext uri="{FF2B5EF4-FFF2-40B4-BE49-F238E27FC236}">
                  <a16:creationId xmlns:a16="http://schemas.microsoft.com/office/drawing/2014/main" id="{9F3D9C78-8F0F-4B95-BDF8-41DFAB423CA3}"/>
                </a:ext>
              </a:extLst>
            </p:cNvPr>
            <p:cNvSpPr/>
            <p:nvPr/>
          </p:nvSpPr>
          <p:spPr>
            <a:xfrm>
              <a:off x="2800335" y="2335094"/>
              <a:ext cx="50710" cy="50710"/>
            </a:xfrm>
            <a:custGeom>
              <a:avLst/>
              <a:gdLst>
                <a:gd name="connsiteX0" fmla="*/ 7144 w 38100"/>
                <a:gd name="connsiteY0" fmla="*/ 7144 h 38100"/>
                <a:gd name="connsiteX1" fmla="*/ 32957 w 38100"/>
                <a:gd name="connsiteY1" fmla="*/ 7144 h 38100"/>
                <a:gd name="connsiteX2" fmla="*/ 32957 w 38100"/>
                <a:gd name="connsiteY2" fmla="*/ 32957 h 38100"/>
                <a:gd name="connsiteX3" fmla="*/ 7144 w 38100"/>
                <a:gd name="connsiteY3" fmla="*/ 32957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957" y="7144"/>
                  </a:lnTo>
                  <a:lnTo>
                    <a:pt x="32957" y="32957"/>
                  </a:lnTo>
                  <a:lnTo>
                    <a:pt x="7144" y="32957"/>
                  </a:lnTo>
                  <a:close/>
                </a:path>
              </a:pathLst>
            </a:custGeom>
            <a:solidFill>
              <a:srgbClr val="FFFFFF"/>
            </a:solidFill>
            <a:ln w="9525" cap="flat">
              <a:noFill/>
              <a:prstDash val="solid"/>
              <a:miter/>
            </a:ln>
          </p:spPr>
          <p:txBody>
            <a:bodyPr rtlCol="0" anchor="ctr"/>
            <a:lstStyle/>
            <a:p>
              <a:endParaRPr lang="nb-NO"/>
            </a:p>
          </p:txBody>
        </p:sp>
        <p:sp>
          <p:nvSpPr>
            <p:cNvPr id="223" name="Frihåndsform: figur 222">
              <a:extLst>
                <a:ext uri="{FF2B5EF4-FFF2-40B4-BE49-F238E27FC236}">
                  <a16:creationId xmlns:a16="http://schemas.microsoft.com/office/drawing/2014/main" id="{7AB4748F-65A6-407B-9B7A-A67B708342A0}"/>
                </a:ext>
              </a:extLst>
            </p:cNvPr>
            <p:cNvSpPr/>
            <p:nvPr/>
          </p:nvSpPr>
          <p:spPr>
            <a:xfrm>
              <a:off x="2501397" y="1463762"/>
              <a:ext cx="4006124" cy="38033"/>
            </a:xfrm>
            <a:custGeom>
              <a:avLst/>
              <a:gdLst>
                <a:gd name="connsiteX0" fmla="*/ 14287 w 3009900"/>
                <a:gd name="connsiteY0" fmla="*/ 14287 h 28575"/>
                <a:gd name="connsiteX1" fmla="*/ 2996184 w 3009900"/>
                <a:gd name="connsiteY1" fmla="*/ 14287 h 28575"/>
              </a:gdLst>
              <a:ahLst/>
              <a:cxnLst>
                <a:cxn ang="0">
                  <a:pos x="connsiteX0" y="connsiteY0"/>
                </a:cxn>
                <a:cxn ang="0">
                  <a:pos x="connsiteX1" y="connsiteY1"/>
                </a:cxn>
              </a:cxnLst>
              <a:rect l="l" t="t" r="r" b="b"/>
              <a:pathLst>
                <a:path w="3009900" h="28575">
                  <a:moveTo>
                    <a:pt x="14287" y="14287"/>
                  </a:moveTo>
                  <a:lnTo>
                    <a:pt x="2996184" y="14287"/>
                  </a:lnTo>
                </a:path>
              </a:pathLst>
            </a:custGeom>
            <a:ln w="19050" cap="flat">
              <a:solidFill>
                <a:srgbClr val="E2E3E4"/>
              </a:solidFill>
              <a:prstDash val="solid"/>
              <a:miter/>
            </a:ln>
          </p:spPr>
          <p:txBody>
            <a:bodyPr rtlCol="0" anchor="ctr"/>
            <a:lstStyle/>
            <a:p>
              <a:endParaRPr lang="nb-NO"/>
            </a:p>
          </p:txBody>
        </p:sp>
        <p:sp>
          <p:nvSpPr>
            <p:cNvPr id="224" name="Frihåndsform: figur 223">
              <a:extLst>
                <a:ext uri="{FF2B5EF4-FFF2-40B4-BE49-F238E27FC236}">
                  <a16:creationId xmlns:a16="http://schemas.microsoft.com/office/drawing/2014/main" id="{CC41D5DC-91C8-409D-99D5-962D45713DFB}"/>
                </a:ext>
              </a:extLst>
            </p:cNvPr>
            <p:cNvSpPr/>
            <p:nvPr/>
          </p:nvSpPr>
          <p:spPr>
            <a:xfrm>
              <a:off x="2514074" y="1463762"/>
              <a:ext cx="38033" cy="380328"/>
            </a:xfrm>
            <a:custGeom>
              <a:avLst/>
              <a:gdLst>
                <a:gd name="connsiteX0" fmla="*/ 14287 w 28575"/>
                <a:gd name="connsiteY0" fmla="*/ 14287 h 285750"/>
                <a:gd name="connsiteX1" fmla="*/ 14287 w 28575"/>
                <a:gd name="connsiteY1" fmla="*/ 277273 h 285750"/>
              </a:gdLst>
              <a:ahLst/>
              <a:cxnLst>
                <a:cxn ang="0">
                  <a:pos x="connsiteX0" y="connsiteY0"/>
                </a:cxn>
                <a:cxn ang="0">
                  <a:pos x="connsiteX1" y="connsiteY1"/>
                </a:cxn>
              </a:cxnLst>
              <a:rect l="l" t="t" r="r" b="b"/>
              <a:pathLst>
                <a:path w="28575" h="285750">
                  <a:moveTo>
                    <a:pt x="14287" y="14287"/>
                  </a:moveTo>
                  <a:lnTo>
                    <a:pt x="14287" y="277273"/>
                  </a:lnTo>
                </a:path>
              </a:pathLst>
            </a:custGeom>
            <a:ln w="19050" cap="flat">
              <a:solidFill>
                <a:srgbClr val="E2E3E4"/>
              </a:solidFill>
              <a:prstDash val="solid"/>
              <a:miter/>
            </a:ln>
          </p:spPr>
          <p:txBody>
            <a:bodyPr rtlCol="0" anchor="ctr"/>
            <a:lstStyle/>
            <a:p>
              <a:endParaRPr lang="nb-NO"/>
            </a:p>
          </p:txBody>
        </p:sp>
        <p:sp>
          <p:nvSpPr>
            <p:cNvPr id="225" name="Frihåndsform: figur 224">
              <a:extLst>
                <a:ext uri="{FF2B5EF4-FFF2-40B4-BE49-F238E27FC236}">
                  <a16:creationId xmlns:a16="http://schemas.microsoft.com/office/drawing/2014/main" id="{EAF9FA62-799A-4186-B22F-B3889861481C}"/>
                </a:ext>
              </a:extLst>
            </p:cNvPr>
            <p:cNvSpPr/>
            <p:nvPr/>
          </p:nvSpPr>
          <p:spPr>
            <a:xfrm>
              <a:off x="2501397" y="3376306"/>
              <a:ext cx="4006124" cy="38033"/>
            </a:xfrm>
            <a:custGeom>
              <a:avLst/>
              <a:gdLst>
                <a:gd name="connsiteX0" fmla="*/ 14287 w 3009900"/>
                <a:gd name="connsiteY0" fmla="*/ 14287 h 28575"/>
                <a:gd name="connsiteX1" fmla="*/ 2996184 w 3009900"/>
                <a:gd name="connsiteY1" fmla="*/ 14287 h 28575"/>
              </a:gdLst>
              <a:ahLst/>
              <a:cxnLst>
                <a:cxn ang="0">
                  <a:pos x="connsiteX0" y="connsiteY0"/>
                </a:cxn>
                <a:cxn ang="0">
                  <a:pos x="connsiteX1" y="connsiteY1"/>
                </a:cxn>
              </a:cxnLst>
              <a:rect l="l" t="t" r="r" b="b"/>
              <a:pathLst>
                <a:path w="3009900" h="28575">
                  <a:moveTo>
                    <a:pt x="14287" y="14287"/>
                  </a:moveTo>
                  <a:lnTo>
                    <a:pt x="2996184" y="14287"/>
                  </a:lnTo>
                </a:path>
              </a:pathLst>
            </a:custGeom>
            <a:ln w="19050" cap="flat">
              <a:solidFill>
                <a:srgbClr val="E2E3E4"/>
              </a:solidFill>
              <a:prstDash val="solid"/>
              <a:miter/>
            </a:ln>
          </p:spPr>
          <p:txBody>
            <a:bodyPr rtlCol="0" anchor="ctr"/>
            <a:lstStyle/>
            <a:p>
              <a:endParaRPr lang="nb-NO"/>
            </a:p>
          </p:txBody>
        </p:sp>
        <p:sp>
          <p:nvSpPr>
            <p:cNvPr id="226" name="Frihåndsform: figur 225">
              <a:extLst>
                <a:ext uri="{FF2B5EF4-FFF2-40B4-BE49-F238E27FC236}">
                  <a16:creationId xmlns:a16="http://schemas.microsoft.com/office/drawing/2014/main" id="{5F20D381-5D46-421C-88F7-964910548919}"/>
                </a:ext>
              </a:extLst>
            </p:cNvPr>
            <p:cNvSpPr/>
            <p:nvPr/>
          </p:nvSpPr>
          <p:spPr>
            <a:xfrm>
              <a:off x="2514074" y="3026151"/>
              <a:ext cx="38033" cy="380328"/>
            </a:xfrm>
            <a:custGeom>
              <a:avLst/>
              <a:gdLst>
                <a:gd name="connsiteX0" fmla="*/ 14287 w 28575"/>
                <a:gd name="connsiteY0" fmla="*/ 277368 h 285750"/>
                <a:gd name="connsiteX1" fmla="*/ 14287 w 28575"/>
                <a:gd name="connsiteY1" fmla="*/ 14288 h 285750"/>
              </a:gdLst>
              <a:ahLst/>
              <a:cxnLst>
                <a:cxn ang="0">
                  <a:pos x="connsiteX0" y="connsiteY0"/>
                </a:cxn>
                <a:cxn ang="0">
                  <a:pos x="connsiteX1" y="connsiteY1"/>
                </a:cxn>
              </a:cxnLst>
              <a:rect l="l" t="t" r="r" b="b"/>
              <a:pathLst>
                <a:path w="28575" h="285750">
                  <a:moveTo>
                    <a:pt x="14287" y="277368"/>
                  </a:moveTo>
                  <a:lnTo>
                    <a:pt x="14287" y="14288"/>
                  </a:lnTo>
                </a:path>
              </a:pathLst>
            </a:custGeom>
            <a:ln w="19050" cap="flat">
              <a:solidFill>
                <a:srgbClr val="E2E3E4"/>
              </a:solidFill>
              <a:prstDash val="solid"/>
              <a:miter/>
            </a:ln>
          </p:spPr>
          <p:txBody>
            <a:bodyPr rtlCol="0" anchor="ctr"/>
            <a:lstStyle/>
            <a:p>
              <a:endParaRPr lang="nb-NO"/>
            </a:p>
          </p:txBody>
        </p:sp>
        <p:sp>
          <p:nvSpPr>
            <p:cNvPr id="227" name="Frihåndsform: figur 226">
              <a:extLst>
                <a:ext uri="{FF2B5EF4-FFF2-40B4-BE49-F238E27FC236}">
                  <a16:creationId xmlns:a16="http://schemas.microsoft.com/office/drawing/2014/main" id="{FB2FE0B8-CA2F-4495-BC0E-36AAA0BE6A53}"/>
                </a:ext>
              </a:extLst>
            </p:cNvPr>
            <p:cNvSpPr/>
            <p:nvPr/>
          </p:nvSpPr>
          <p:spPr>
            <a:xfrm>
              <a:off x="6455670" y="1463762"/>
              <a:ext cx="38033" cy="380328"/>
            </a:xfrm>
            <a:custGeom>
              <a:avLst/>
              <a:gdLst>
                <a:gd name="connsiteX0" fmla="*/ 14287 w 28575"/>
                <a:gd name="connsiteY0" fmla="*/ 14287 h 285750"/>
                <a:gd name="connsiteX1" fmla="*/ 14287 w 28575"/>
                <a:gd name="connsiteY1" fmla="*/ 277273 h 285750"/>
              </a:gdLst>
              <a:ahLst/>
              <a:cxnLst>
                <a:cxn ang="0">
                  <a:pos x="connsiteX0" y="connsiteY0"/>
                </a:cxn>
                <a:cxn ang="0">
                  <a:pos x="connsiteX1" y="connsiteY1"/>
                </a:cxn>
              </a:cxnLst>
              <a:rect l="l" t="t" r="r" b="b"/>
              <a:pathLst>
                <a:path w="28575" h="285750">
                  <a:moveTo>
                    <a:pt x="14287" y="14287"/>
                  </a:moveTo>
                  <a:lnTo>
                    <a:pt x="14287" y="277273"/>
                  </a:lnTo>
                </a:path>
              </a:pathLst>
            </a:custGeom>
            <a:ln w="19050" cap="flat">
              <a:solidFill>
                <a:srgbClr val="E2E3E4"/>
              </a:solidFill>
              <a:prstDash val="solid"/>
              <a:miter/>
            </a:ln>
          </p:spPr>
          <p:txBody>
            <a:bodyPr rtlCol="0" anchor="ctr"/>
            <a:lstStyle/>
            <a:p>
              <a:endParaRPr lang="nb-NO"/>
            </a:p>
          </p:txBody>
        </p:sp>
        <p:sp>
          <p:nvSpPr>
            <p:cNvPr id="228" name="Frihåndsform: figur 227">
              <a:extLst>
                <a:ext uri="{FF2B5EF4-FFF2-40B4-BE49-F238E27FC236}">
                  <a16:creationId xmlns:a16="http://schemas.microsoft.com/office/drawing/2014/main" id="{0FB3D739-072B-47B2-A058-78EE54EF5223}"/>
                </a:ext>
              </a:extLst>
            </p:cNvPr>
            <p:cNvSpPr/>
            <p:nvPr/>
          </p:nvSpPr>
          <p:spPr>
            <a:xfrm>
              <a:off x="6455670" y="3059746"/>
              <a:ext cx="38033" cy="342295"/>
            </a:xfrm>
            <a:custGeom>
              <a:avLst/>
              <a:gdLst>
                <a:gd name="connsiteX0" fmla="*/ 14287 w 28575"/>
                <a:gd name="connsiteY0" fmla="*/ 14287 h 257175"/>
                <a:gd name="connsiteX1" fmla="*/ 14287 w 28575"/>
                <a:gd name="connsiteY1" fmla="*/ 246412 h 257175"/>
              </a:gdLst>
              <a:ahLst/>
              <a:cxnLst>
                <a:cxn ang="0">
                  <a:pos x="connsiteX0" y="connsiteY0"/>
                </a:cxn>
                <a:cxn ang="0">
                  <a:pos x="connsiteX1" y="connsiteY1"/>
                </a:cxn>
              </a:cxnLst>
              <a:rect l="l" t="t" r="r" b="b"/>
              <a:pathLst>
                <a:path w="28575" h="257175">
                  <a:moveTo>
                    <a:pt x="14287" y="14287"/>
                  </a:moveTo>
                  <a:lnTo>
                    <a:pt x="14287" y="246412"/>
                  </a:lnTo>
                </a:path>
              </a:pathLst>
            </a:custGeom>
            <a:ln w="19050" cap="flat">
              <a:solidFill>
                <a:srgbClr val="E2E3E4"/>
              </a:solidFill>
              <a:prstDash val="solid"/>
              <a:miter/>
            </a:ln>
          </p:spPr>
          <p:txBody>
            <a:bodyPr rtlCol="0" anchor="ctr"/>
            <a:lstStyle/>
            <a:p>
              <a:endParaRPr lang="nb-NO"/>
            </a:p>
          </p:txBody>
        </p:sp>
        <p:sp>
          <p:nvSpPr>
            <p:cNvPr id="229" name="Frihåndsform: figur 228">
              <a:extLst>
                <a:ext uri="{FF2B5EF4-FFF2-40B4-BE49-F238E27FC236}">
                  <a16:creationId xmlns:a16="http://schemas.microsoft.com/office/drawing/2014/main" id="{6586C7C2-F74C-442C-A7CA-758A7E0DCFC2}"/>
                </a:ext>
              </a:extLst>
            </p:cNvPr>
            <p:cNvSpPr/>
            <p:nvPr/>
          </p:nvSpPr>
          <p:spPr>
            <a:xfrm>
              <a:off x="4492415" y="1219338"/>
              <a:ext cx="38033" cy="621203"/>
            </a:xfrm>
            <a:custGeom>
              <a:avLst/>
              <a:gdLst>
                <a:gd name="connsiteX0" fmla="*/ 14287 w 28575"/>
                <a:gd name="connsiteY0" fmla="*/ 14287 h 466725"/>
                <a:gd name="connsiteX1" fmla="*/ 14287 w 28575"/>
                <a:gd name="connsiteY1" fmla="*/ 460915 h 466725"/>
              </a:gdLst>
              <a:ahLst/>
              <a:cxnLst>
                <a:cxn ang="0">
                  <a:pos x="connsiteX0" y="connsiteY0"/>
                </a:cxn>
                <a:cxn ang="0">
                  <a:pos x="connsiteX1" y="connsiteY1"/>
                </a:cxn>
              </a:cxnLst>
              <a:rect l="l" t="t" r="r" b="b"/>
              <a:pathLst>
                <a:path w="28575" h="466725">
                  <a:moveTo>
                    <a:pt x="14287" y="14287"/>
                  </a:moveTo>
                  <a:lnTo>
                    <a:pt x="14287" y="460915"/>
                  </a:lnTo>
                </a:path>
              </a:pathLst>
            </a:custGeom>
            <a:ln w="19050" cap="flat">
              <a:solidFill>
                <a:srgbClr val="E2E3E4"/>
              </a:solidFill>
              <a:prstDash val="solid"/>
              <a:miter/>
            </a:ln>
          </p:spPr>
          <p:txBody>
            <a:bodyPr rtlCol="0" anchor="ctr"/>
            <a:lstStyle/>
            <a:p>
              <a:endParaRPr lang="nb-NO"/>
            </a:p>
          </p:txBody>
        </p:sp>
        <p:sp>
          <p:nvSpPr>
            <p:cNvPr id="230" name="Frihåndsform: figur 229">
              <a:extLst>
                <a:ext uri="{FF2B5EF4-FFF2-40B4-BE49-F238E27FC236}">
                  <a16:creationId xmlns:a16="http://schemas.microsoft.com/office/drawing/2014/main" id="{ECD801D3-5B5F-4198-AA8C-CEDFE2B9A189}"/>
                </a:ext>
              </a:extLst>
            </p:cNvPr>
            <p:cNvSpPr/>
            <p:nvPr/>
          </p:nvSpPr>
          <p:spPr>
            <a:xfrm>
              <a:off x="4492415" y="3096131"/>
              <a:ext cx="38033" cy="583170"/>
            </a:xfrm>
            <a:custGeom>
              <a:avLst/>
              <a:gdLst>
                <a:gd name="connsiteX0" fmla="*/ 14287 w 28575"/>
                <a:gd name="connsiteY0" fmla="*/ 14288 h 438150"/>
                <a:gd name="connsiteX1" fmla="*/ 14287 w 28575"/>
                <a:gd name="connsiteY1" fmla="*/ 429959 h 438150"/>
              </a:gdLst>
              <a:ahLst/>
              <a:cxnLst>
                <a:cxn ang="0">
                  <a:pos x="connsiteX0" y="connsiteY0"/>
                </a:cxn>
                <a:cxn ang="0">
                  <a:pos x="connsiteX1" y="connsiteY1"/>
                </a:cxn>
              </a:cxnLst>
              <a:rect l="l" t="t" r="r" b="b"/>
              <a:pathLst>
                <a:path w="28575" h="438150">
                  <a:moveTo>
                    <a:pt x="14287" y="14288"/>
                  </a:moveTo>
                  <a:lnTo>
                    <a:pt x="14287" y="429959"/>
                  </a:lnTo>
                </a:path>
              </a:pathLst>
            </a:custGeom>
            <a:ln w="19050" cap="flat">
              <a:solidFill>
                <a:srgbClr val="E2E3E4"/>
              </a:solidFill>
              <a:prstDash val="solid"/>
              <a:miter/>
            </a:ln>
          </p:spPr>
          <p:txBody>
            <a:bodyPr rtlCol="0" anchor="ctr"/>
            <a:lstStyle/>
            <a:p>
              <a:endParaRPr lang="nb-NO"/>
            </a:p>
          </p:txBody>
        </p:sp>
      </p:grpSp>
      <p:grpSp>
        <p:nvGrpSpPr>
          <p:cNvPr id="328" name="i8" hidden="1">
            <a:extLst>
              <a:ext uri="{FF2B5EF4-FFF2-40B4-BE49-F238E27FC236}">
                <a16:creationId xmlns:a16="http://schemas.microsoft.com/office/drawing/2014/main" id="{1C4EE222-41BD-4799-B979-9BA4A6619673}"/>
              </a:ext>
            </a:extLst>
          </p:cNvPr>
          <p:cNvGrpSpPr/>
          <p:nvPr/>
        </p:nvGrpSpPr>
        <p:grpSpPr>
          <a:xfrm>
            <a:off x="4033837" y="2101061"/>
            <a:ext cx="1076325" cy="940494"/>
            <a:chOff x="4033837" y="2101061"/>
            <a:chExt cx="1076325" cy="940494"/>
          </a:xfrm>
          <a:solidFill>
            <a:schemeClr val="accent1"/>
          </a:solidFill>
        </p:grpSpPr>
        <p:sp>
          <p:nvSpPr>
            <p:cNvPr id="329" name="Freeform: Shape 328">
              <a:extLst>
                <a:ext uri="{FF2B5EF4-FFF2-40B4-BE49-F238E27FC236}">
                  <a16:creationId xmlns:a16="http://schemas.microsoft.com/office/drawing/2014/main" id="{8D2CC9F5-B76F-44F2-AA16-11A483408B19}"/>
                </a:ext>
              </a:extLst>
            </p:cNvPr>
            <p:cNvSpPr/>
            <p:nvPr/>
          </p:nvSpPr>
          <p:spPr>
            <a:xfrm>
              <a:off x="4489736" y="2132519"/>
              <a:ext cx="292276" cy="312653"/>
            </a:xfrm>
            <a:custGeom>
              <a:avLst/>
              <a:gdLst>
                <a:gd name="connsiteX0" fmla="*/ 30734 w 292276"/>
                <a:gd name="connsiteY0" fmla="*/ 241524 h 312653"/>
                <a:gd name="connsiteX1" fmla="*/ 56452 w 292276"/>
                <a:gd name="connsiteY1" fmla="*/ 31974 h 312653"/>
                <a:gd name="connsiteX2" fmla="*/ 258849 w 292276"/>
                <a:gd name="connsiteY2" fmla="*/ 53483 h 312653"/>
                <a:gd name="connsiteX3" fmla="*/ 261620 w 292276"/>
                <a:gd name="connsiteY3" fmla="*/ 57025 h 312653"/>
                <a:gd name="connsiteX4" fmla="*/ 259334 w 292276"/>
                <a:gd name="connsiteY4" fmla="*/ 243334 h 312653"/>
                <a:gd name="connsiteX5" fmla="*/ 271526 w 292276"/>
                <a:gd name="connsiteY5" fmla="*/ 305627 h 312653"/>
                <a:gd name="connsiteX6" fmla="*/ 264192 w 292276"/>
                <a:gd name="connsiteY6" fmla="*/ 311533 h 312653"/>
                <a:gd name="connsiteX7" fmla="*/ 207994 w 292276"/>
                <a:gd name="connsiteY7" fmla="*/ 284291 h 312653"/>
                <a:gd name="connsiteX8" fmla="*/ 30734 w 292276"/>
                <a:gd name="connsiteY8" fmla="*/ 241524 h 31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76" h="312653">
                  <a:moveTo>
                    <a:pt x="30734" y="241524"/>
                  </a:moveTo>
                  <a:cubicBezTo>
                    <a:pt x="-18711" y="176196"/>
                    <a:pt x="-7323" y="83406"/>
                    <a:pt x="56452" y="31974"/>
                  </a:cubicBezTo>
                  <a:cubicBezTo>
                    <a:pt x="118282" y="-17977"/>
                    <a:pt x="208898" y="-8347"/>
                    <a:pt x="258849" y="53483"/>
                  </a:cubicBezTo>
                  <a:cubicBezTo>
                    <a:pt x="259791" y="54649"/>
                    <a:pt x="260715" y="55830"/>
                    <a:pt x="261620" y="57025"/>
                  </a:cubicBezTo>
                  <a:cubicBezTo>
                    <a:pt x="303331" y="112417"/>
                    <a:pt x="302391" y="188982"/>
                    <a:pt x="259334" y="243334"/>
                  </a:cubicBezTo>
                  <a:lnTo>
                    <a:pt x="271526" y="305627"/>
                  </a:lnTo>
                  <a:cubicBezTo>
                    <a:pt x="271526" y="305627"/>
                    <a:pt x="273526" y="316010"/>
                    <a:pt x="264192" y="311533"/>
                  </a:cubicBezTo>
                  <a:lnTo>
                    <a:pt x="207994" y="284291"/>
                  </a:lnTo>
                  <a:cubicBezTo>
                    <a:pt x="146270" y="314138"/>
                    <a:pt x="72058" y="296233"/>
                    <a:pt x="30734" y="241524"/>
                  </a:cubicBezTo>
                </a:path>
              </a:pathLst>
            </a:custGeom>
            <a:solidFill>
              <a:schemeClr val="bg2">
                <a:lumMod val="60000"/>
                <a:lumOff val="40000"/>
              </a:schemeClr>
            </a:solidFill>
            <a:ln w="9525" cap="flat">
              <a:noFill/>
              <a:prstDash val="solid"/>
              <a:miter/>
            </a:ln>
          </p:spPr>
          <p:txBody>
            <a:bodyPr rtlCol="0" anchor="ctr"/>
            <a:lstStyle/>
            <a:p>
              <a:endParaRPr lang="nb-NO"/>
            </a:p>
          </p:txBody>
        </p:sp>
        <p:sp>
          <p:nvSpPr>
            <p:cNvPr id="330" name="Freeform: Shape 329">
              <a:extLst>
                <a:ext uri="{FF2B5EF4-FFF2-40B4-BE49-F238E27FC236}">
                  <a16:creationId xmlns:a16="http://schemas.microsoft.com/office/drawing/2014/main" id="{3105E61F-4DE1-4800-929C-BE827EB2F5DF}"/>
                </a:ext>
              </a:extLst>
            </p:cNvPr>
            <p:cNvSpPr/>
            <p:nvPr/>
          </p:nvSpPr>
          <p:spPr>
            <a:xfrm>
              <a:off x="4421037" y="2101061"/>
              <a:ext cx="292044" cy="299017"/>
            </a:xfrm>
            <a:custGeom>
              <a:avLst/>
              <a:gdLst>
                <a:gd name="connsiteX0" fmla="*/ 249451 w 292044"/>
                <a:gd name="connsiteY0" fmla="*/ 255075 h 299017"/>
                <a:gd name="connsiteX1" fmla="*/ 249451 w 292044"/>
                <a:gd name="connsiteY1" fmla="*/ 43715 h 299017"/>
                <a:gd name="connsiteX2" fmla="*/ 45802 w 292044"/>
                <a:gd name="connsiteY2" fmla="*/ 40672 h 299017"/>
                <a:gd name="connsiteX3" fmla="*/ 42759 w 292044"/>
                <a:gd name="connsiteY3" fmla="*/ 43715 h 299017"/>
                <a:gd name="connsiteX4" fmla="*/ 22375 w 292044"/>
                <a:gd name="connsiteY4" fmla="*/ 228595 h 299017"/>
                <a:gd name="connsiteX5" fmla="*/ 2658 w 292044"/>
                <a:gd name="connsiteY5" fmla="*/ 289079 h 299017"/>
                <a:gd name="connsiteX6" fmla="*/ 9231 w 292044"/>
                <a:gd name="connsiteY6" fmla="*/ 295746 h 299017"/>
                <a:gd name="connsiteX7" fmla="*/ 68286 w 292044"/>
                <a:gd name="connsiteY7" fmla="*/ 276220 h 299017"/>
                <a:gd name="connsiteX8" fmla="*/ 249261 w 292044"/>
                <a:gd name="connsiteY8" fmla="*/ 255360 h 29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044" h="299017">
                  <a:moveTo>
                    <a:pt x="249451" y="255075"/>
                  </a:moveTo>
                  <a:cubicBezTo>
                    <a:pt x="306242" y="196066"/>
                    <a:pt x="306242" y="102723"/>
                    <a:pt x="249451" y="43715"/>
                  </a:cubicBezTo>
                  <a:cubicBezTo>
                    <a:pt x="194056" y="-13362"/>
                    <a:pt x="102879" y="-14724"/>
                    <a:pt x="45802" y="40672"/>
                  </a:cubicBezTo>
                  <a:cubicBezTo>
                    <a:pt x="44772" y="41671"/>
                    <a:pt x="43758" y="42685"/>
                    <a:pt x="42759" y="43715"/>
                  </a:cubicBezTo>
                  <a:cubicBezTo>
                    <a:pt x="-5440" y="93465"/>
                    <a:pt x="-13827" y="169540"/>
                    <a:pt x="22375" y="228595"/>
                  </a:cubicBezTo>
                  <a:lnTo>
                    <a:pt x="2658" y="289079"/>
                  </a:lnTo>
                  <a:cubicBezTo>
                    <a:pt x="2658" y="289079"/>
                    <a:pt x="-675" y="299080"/>
                    <a:pt x="9231" y="295746"/>
                  </a:cubicBezTo>
                  <a:lnTo>
                    <a:pt x="68286" y="276220"/>
                  </a:lnTo>
                  <a:cubicBezTo>
                    <a:pt x="125896" y="313189"/>
                    <a:pt x="201572" y="304466"/>
                    <a:pt x="249261" y="255360"/>
                  </a:cubicBezTo>
                </a:path>
              </a:pathLst>
            </a:custGeom>
            <a:solidFill>
              <a:schemeClr val="bg2"/>
            </a:solidFill>
            <a:ln w="9525" cap="flat">
              <a:noFill/>
              <a:prstDash val="solid"/>
              <a:miter/>
            </a:ln>
          </p:spPr>
          <p:txBody>
            <a:bodyPr rtlCol="0" anchor="ctr"/>
            <a:lstStyle/>
            <a:p>
              <a:endParaRPr lang="nb-NO"/>
            </a:p>
          </p:txBody>
        </p:sp>
        <p:sp>
          <p:nvSpPr>
            <p:cNvPr id="331" name="Freeform: Shape 330">
              <a:extLst>
                <a:ext uri="{FF2B5EF4-FFF2-40B4-BE49-F238E27FC236}">
                  <a16:creationId xmlns:a16="http://schemas.microsoft.com/office/drawing/2014/main" id="{133EAAA5-61F0-462E-B700-EE0EBD851A79}"/>
                </a:ext>
              </a:extLst>
            </p:cNvPr>
            <p:cNvSpPr/>
            <p:nvPr/>
          </p:nvSpPr>
          <p:spPr>
            <a:xfrm>
              <a:off x="4499610" y="2236698"/>
              <a:ext cx="27432" cy="27432"/>
            </a:xfrm>
            <a:custGeom>
              <a:avLst/>
              <a:gdLst>
                <a:gd name="connsiteX0" fmla="*/ 13335 w 27432"/>
                <a:gd name="connsiteY0" fmla="*/ 27427 h 27432"/>
                <a:gd name="connsiteX1" fmla="*/ 27427 w 27432"/>
                <a:gd name="connsiteY1" fmla="*/ 14097 h 27432"/>
                <a:gd name="connsiteX2" fmla="*/ 14096 w 27432"/>
                <a:gd name="connsiteY2" fmla="*/ 5 h 27432"/>
                <a:gd name="connsiteX3" fmla="*/ 5 w 27432"/>
                <a:gd name="connsiteY3" fmla="*/ 13336 h 27432"/>
                <a:gd name="connsiteX4" fmla="*/ 0 w 27432"/>
                <a:gd name="connsiteY4" fmla="*/ 13806 h 27432"/>
                <a:gd name="connsiteX5" fmla="*/ 13335 w 27432"/>
                <a:gd name="connsiteY5" fmla="*/ 27427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 h="27432">
                  <a:moveTo>
                    <a:pt x="13335" y="27427"/>
                  </a:moveTo>
                  <a:cubicBezTo>
                    <a:pt x="20908" y="27637"/>
                    <a:pt x="27216" y="21669"/>
                    <a:pt x="27427" y="14097"/>
                  </a:cubicBezTo>
                  <a:cubicBezTo>
                    <a:pt x="27637" y="6524"/>
                    <a:pt x="21669" y="216"/>
                    <a:pt x="14096" y="5"/>
                  </a:cubicBezTo>
                  <a:cubicBezTo>
                    <a:pt x="6525" y="-205"/>
                    <a:pt x="216" y="5763"/>
                    <a:pt x="5" y="13336"/>
                  </a:cubicBezTo>
                  <a:cubicBezTo>
                    <a:pt x="1" y="13493"/>
                    <a:pt x="-1" y="13649"/>
                    <a:pt x="0" y="13806"/>
                  </a:cubicBezTo>
                  <a:cubicBezTo>
                    <a:pt x="-53" y="21239"/>
                    <a:pt x="5903" y="27322"/>
                    <a:pt x="13335" y="27427"/>
                  </a:cubicBezTo>
                </a:path>
              </a:pathLst>
            </a:custGeom>
            <a:solidFill>
              <a:srgbClr val="FFFFFF"/>
            </a:solidFill>
            <a:ln w="9525" cap="flat">
              <a:noFill/>
              <a:prstDash val="solid"/>
              <a:miter/>
            </a:ln>
          </p:spPr>
          <p:txBody>
            <a:bodyPr rtlCol="0" anchor="ctr"/>
            <a:lstStyle/>
            <a:p>
              <a:endParaRPr lang="nb-NO"/>
            </a:p>
          </p:txBody>
        </p:sp>
        <p:sp>
          <p:nvSpPr>
            <p:cNvPr id="332" name="Freeform: Shape 331">
              <a:extLst>
                <a:ext uri="{FF2B5EF4-FFF2-40B4-BE49-F238E27FC236}">
                  <a16:creationId xmlns:a16="http://schemas.microsoft.com/office/drawing/2014/main" id="{47E08440-4C1A-4D25-9E26-67D19C87059E}"/>
                </a:ext>
              </a:extLst>
            </p:cNvPr>
            <p:cNvSpPr/>
            <p:nvPr/>
          </p:nvSpPr>
          <p:spPr>
            <a:xfrm>
              <a:off x="4553902" y="2236698"/>
              <a:ext cx="27432" cy="27432"/>
            </a:xfrm>
            <a:custGeom>
              <a:avLst/>
              <a:gdLst>
                <a:gd name="connsiteX0" fmla="*/ 13335 w 27432"/>
                <a:gd name="connsiteY0" fmla="*/ 27427 h 27432"/>
                <a:gd name="connsiteX1" fmla="*/ 27427 w 27432"/>
                <a:gd name="connsiteY1" fmla="*/ 14097 h 27432"/>
                <a:gd name="connsiteX2" fmla="*/ 14096 w 27432"/>
                <a:gd name="connsiteY2" fmla="*/ 5 h 27432"/>
                <a:gd name="connsiteX3" fmla="*/ 5 w 27432"/>
                <a:gd name="connsiteY3" fmla="*/ 13336 h 27432"/>
                <a:gd name="connsiteX4" fmla="*/ 0 w 27432"/>
                <a:gd name="connsiteY4" fmla="*/ 13806 h 27432"/>
                <a:gd name="connsiteX5" fmla="*/ 13335 w 27432"/>
                <a:gd name="connsiteY5" fmla="*/ 27427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 h="27432">
                  <a:moveTo>
                    <a:pt x="13335" y="27427"/>
                  </a:moveTo>
                  <a:cubicBezTo>
                    <a:pt x="20908" y="27637"/>
                    <a:pt x="27216" y="21669"/>
                    <a:pt x="27427" y="14097"/>
                  </a:cubicBezTo>
                  <a:cubicBezTo>
                    <a:pt x="27637" y="6524"/>
                    <a:pt x="21669" y="216"/>
                    <a:pt x="14096" y="5"/>
                  </a:cubicBezTo>
                  <a:cubicBezTo>
                    <a:pt x="6525" y="-205"/>
                    <a:pt x="216" y="5763"/>
                    <a:pt x="5" y="13336"/>
                  </a:cubicBezTo>
                  <a:cubicBezTo>
                    <a:pt x="1" y="13493"/>
                    <a:pt x="-1" y="13649"/>
                    <a:pt x="0" y="13806"/>
                  </a:cubicBezTo>
                  <a:cubicBezTo>
                    <a:pt x="-53" y="21239"/>
                    <a:pt x="5903" y="27322"/>
                    <a:pt x="13335" y="27427"/>
                  </a:cubicBezTo>
                </a:path>
              </a:pathLst>
            </a:custGeom>
            <a:solidFill>
              <a:srgbClr val="FFFFFF"/>
            </a:solidFill>
            <a:ln w="9525" cap="flat">
              <a:noFill/>
              <a:prstDash val="solid"/>
              <a:miter/>
            </a:ln>
          </p:spPr>
          <p:txBody>
            <a:bodyPr rtlCol="0" anchor="ctr"/>
            <a:lstStyle/>
            <a:p>
              <a:endParaRPr lang="nb-NO"/>
            </a:p>
          </p:txBody>
        </p:sp>
        <p:sp>
          <p:nvSpPr>
            <p:cNvPr id="333" name="Freeform: Shape 332">
              <a:extLst>
                <a:ext uri="{FF2B5EF4-FFF2-40B4-BE49-F238E27FC236}">
                  <a16:creationId xmlns:a16="http://schemas.microsoft.com/office/drawing/2014/main" id="{1C91AAF8-A3F6-4A7A-8C2A-8F5B1D20211C}"/>
                </a:ext>
              </a:extLst>
            </p:cNvPr>
            <p:cNvSpPr/>
            <p:nvPr/>
          </p:nvSpPr>
          <p:spPr>
            <a:xfrm>
              <a:off x="4607908" y="2236695"/>
              <a:ext cx="27433" cy="27432"/>
            </a:xfrm>
            <a:custGeom>
              <a:avLst/>
              <a:gdLst>
                <a:gd name="connsiteX0" fmla="*/ 13432 w 27433"/>
                <a:gd name="connsiteY0" fmla="*/ 27429 h 27432"/>
                <a:gd name="connsiteX1" fmla="*/ 27431 w 27433"/>
                <a:gd name="connsiteY1" fmla="*/ 14002 h 27432"/>
                <a:gd name="connsiteX2" fmla="*/ 14002 w 27433"/>
                <a:gd name="connsiteY2" fmla="*/ 3 h 27432"/>
                <a:gd name="connsiteX3" fmla="*/ 4 w 27433"/>
                <a:gd name="connsiteY3" fmla="*/ 13430 h 27432"/>
                <a:gd name="connsiteX4" fmla="*/ 1 w 27433"/>
                <a:gd name="connsiteY4" fmla="*/ 13809 h 27432"/>
                <a:gd name="connsiteX5" fmla="*/ 13240 w 27433"/>
                <a:gd name="connsiteY5" fmla="*/ 27428 h 27432"/>
                <a:gd name="connsiteX6" fmla="*/ 13432 w 27433"/>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 h="27432">
                  <a:moveTo>
                    <a:pt x="13432" y="27429"/>
                  </a:moveTo>
                  <a:cubicBezTo>
                    <a:pt x="21005" y="27587"/>
                    <a:pt x="27272" y="21575"/>
                    <a:pt x="27431" y="14002"/>
                  </a:cubicBezTo>
                  <a:cubicBezTo>
                    <a:pt x="27588" y="6429"/>
                    <a:pt x="21576" y="161"/>
                    <a:pt x="14002" y="3"/>
                  </a:cubicBezTo>
                  <a:cubicBezTo>
                    <a:pt x="6429" y="-154"/>
                    <a:pt x="161" y="5857"/>
                    <a:pt x="4" y="13430"/>
                  </a:cubicBezTo>
                  <a:cubicBezTo>
                    <a:pt x="1" y="13557"/>
                    <a:pt x="0" y="13683"/>
                    <a:pt x="1" y="13809"/>
                  </a:cubicBezTo>
                  <a:cubicBezTo>
                    <a:pt x="-103" y="21225"/>
                    <a:pt x="5823" y="27323"/>
                    <a:pt x="13240" y="27428"/>
                  </a:cubicBezTo>
                  <a:cubicBezTo>
                    <a:pt x="13304" y="27429"/>
                    <a:pt x="13368" y="27429"/>
                    <a:pt x="13432" y="27429"/>
                  </a:cubicBezTo>
                </a:path>
              </a:pathLst>
            </a:custGeom>
            <a:solidFill>
              <a:srgbClr val="FFFFFF"/>
            </a:solidFill>
            <a:ln w="9525" cap="flat">
              <a:noFill/>
              <a:prstDash val="solid"/>
              <a:miter/>
            </a:ln>
          </p:spPr>
          <p:txBody>
            <a:bodyPr rtlCol="0" anchor="ctr"/>
            <a:lstStyle/>
            <a:p>
              <a:endParaRPr lang="nb-NO"/>
            </a:p>
          </p:txBody>
        </p:sp>
        <p:sp>
          <p:nvSpPr>
            <p:cNvPr id="334" name="Freeform: Shape 333">
              <a:extLst>
                <a:ext uri="{FF2B5EF4-FFF2-40B4-BE49-F238E27FC236}">
                  <a16:creationId xmlns:a16="http://schemas.microsoft.com/office/drawing/2014/main" id="{126EB9EE-3196-4215-83AA-567C861F4F07}"/>
                </a:ext>
              </a:extLst>
            </p:cNvPr>
            <p:cNvSpPr/>
            <p:nvPr/>
          </p:nvSpPr>
          <p:spPr>
            <a:xfrm>
              <a:off x="4033837" y="2759806"/>
              <a:ext cx="473011" cy="281750"/>
            </a:xfrm>
            <a:custGeom>
              <a:avLst/>
              <a:gdLst>
                <a:gd name="connsiteX0" fmla="*/ 472535 w 473011"/>
                <a:gd name="connsiteY0" fmla="*/ 250222 h 281750"/>
                <a:gd name="connsiteX1" fmla="*/ 459010 w 473011"/>
                <a:gd name="connsiteY1" fmla="*/ 128016 h 281750"/>
                <a:gd name="connsiteX2" fmla="*/ 360807 w 473011"/>
                <a:gd name="connsiteY2" fmla="*/ 1333 h 281750"/>
                <a:gd name="connsiteX3" fmla="*/ 291656 w 473011"/>
                <a:gd name="connsiteY3" fmla="*/ 29908 h 281750"/>
                <a:gd name="connsiteX4" fmla="*/ 188024 w 473011"/>
                <a:gd name="connsiteY4" fmla="*/ 0 h 281750"/>
                <a:gd name="connsiteX5" fmla="*/ 7049 w 473011"/>
                <a:gd name="connsiteY5" fmla="*/ 128397 h 281750"/>
                <a:gd name="connsiteX6" fmla="*/ 0 w 473011"/>
                <a:gd name="connsiteY6" fmla="*/ 250222 h 281750"/>
                <a:gd name="connsiteX7" fmla="*/ 31527 w 473011"/>
                <a:gd name="connsiteY7" fmla="*/ 281750 h 281750"/>
                <a:gd name="connsiteX8" fmla="*/ 31718 w 473011"/>
                <a:gd name="connsiteY8" fmla="*/ 281749 h 281750"/>
                <a:gd name="connsiteX9" fmla="*/ 441293 w 473011"/>
                <a:gd name="connsiteY9" fmla="*/ 281749 h 281750"/>
                <a:gd name="connsiteX10" fmla="*/ 473011 w 473011"/>
                <a:gd name="connsiteY10" fmla="*/ 250413 h 281750"/>
                <a:gd name="connsiteX11" fmla="*/ 473012 w 473011"/>
                <a:gd name="connsiteY11" fmla="*/ 250222 h 2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011" h="281750">
                  <a:moveTo>
                    <a:pt x="472535" y="250222"/>
                  </a:moveTo>
                  <a:lnTo>
                    <a:pt x="459010" y="128016"/>
                  </a:lnTo>
                  <a:cubicBezTo>
                    <a:pt x="459010" y="63436"/>
                    <a:pt x="422910" y="19240"/>
                    <a:pt x="360807" y="1333"/>
                  </a:cubicBezTo>
                  <a:cubicBezTo>
                    <a:pt x="340610" y="16669"/>
                    <a:pt x="316786" y="26513"/>
                    <a:pt x="291656" y="29908"/>
                  </a:cubicBezTo>
                  <a:cubicBezTo>
                    <a:pt x="254559" y="33540"/>
                    <a:pt x="217480" y="22839"/>
                    <a:pt x="188024" y="0"/>
                  </a:cubicBezTo>
                  <a:cubicBezTo>
                    <a:pt x="72962" y="4953"/>
                    <a:pt x="7049" y="64008"/>
                    <a:pt x="7049" y="128397"/>
                  </a:cubicBezTo>
                  <a:lnTo>
                    <a:pt x="0" y="250222"/>
                  </a:lnTo>
                  <a:cubicBezTo>
                    <a:pt x="0" y="267634"/>
                    <a:pt x="14115" y="281749"/>
                    <a:pt x="31527" y="281750"/>
                  </a:cubicBezTo>
                  <a:cubicBezTo>
                    <a:pt x="31591" y="281750"/>
                    <a:pt x="31655" y="281749"/>
                    <a:pt x="31718" y="281749"/>
                  </a:cubicBezTo>
                  <a:lnTo>
                    <a:pt x="441293" y="281749"/>
                  </a:lnTo>
                  <a:cubicBezTo>
                    <a:pt x="458705" y="281854"/>
                    <a:pt x="472906" y="267825"/>
                    <a:pt x="473011" y="250413"/>
                  </a:cubicBezTo>
                  <a:cubicBezTo>
                    <a:pt x="473012" y="250349"/>
                    <a:pt x="473012" y="250286"/>
                    <a:pt x="473012" y="250222"/>
                  </a:cubicBezTo>
                </a:path>
              </a:pathLst>
            </a:custGeom>
            <a:solidFill>
              <a:schemeClr val="bg2"/>
            </a:solidFill>
            <a:ln w="9525" cap="flat">
              <a:noFill/>
              <a:prstDash val="solid"/>
              <a:miter/>
            </a:ln>
          </p:spPr>
          <p:txBody>
            <a:bodyPr rtlCol="0" anchor="ctr"/>
            <a:lstStyle/>
            <a:p>
              <a:endParaRPr lang="nb-NO"/>
            </a:p>
          </p:txBody>
        </p:sp>
        <p:sp>
          <p:nvSpPr>
            <p:cNvPr id="335" name="Freeform: Shape 334">
              <a:extLst>
                <a:ext uri="{FF2B5EF4-FFF2-40B4-BE49-F238E27FC236}">
                  <a16:creationId xmlns:a16="http://schemas.microsoft.com/office/drawing/2014/main" id="{F0ED4517-597F-4A10-AE59-22EDC2466785}"/>
                </a:ext>
              </a:extLst>
            </p:cNvPr>
            <p:cNvSpPr/>
            <p:nvPr/>
          </p:nvSpPr>
          <p:spPr>
            <a:xfrm>
              <a:off x="4444079" y="2562162"/>
              <a:ext cx="25094" cy="52578"/>
            </a:xfrm>
            <a:custGeom>
              <a:avLst/>
              <a:gdLst>
                <a:gd name="connsiteX0" fmla="*/ 3429 w 25094"/>
                <a:gd name="connsiteY0" fmla="*/ 0 h 52578"/>
                <a:gd name="connsiteX1" fmla="*/ 0 w 25094"/>
                <a:gd name="connsiteY1" fmla="*/ 52578 h 52578"/>
              </a:gdLst>
              <a:ahLst/>
              <a:cxnLst>
                <a:cxn ang="0">
                  <a:pos x="connsiteX0" y="connsiteY0"/>
                </a:cxn>
                <a:cxn ang="0">
                  <a:pos x="connsiteX1" y="connsiteY1"/>
                </a:cxn>
              </a:cxnLst>
              <a:rect l="l" t="t" r="r" b="b"/>
              <a:pathLst>
                <a:path w="25094" h="52578">
                  <a:moveTo>
                    <a:pt x="3429" y="0"/>
                  </a:moveTo>
                  <a:cubicBezTo>
                    <a:pt x="3429" y="0"/>
                    <a:pt x="54388" y="31242"/>
                    <a:pt x="0" y="52578"/>
                  </a:cubicBezTo>
                  <a:close/>
                </a:path>
              </a:pathLst>
            </a:custGeom>
            <a:solidFill>
              <a:schemeClr val="bg2"/>
            </a:solidFill>
            <a:ln w="9525" cap="flat">
              <a:noFill/>
              <a:prstDash val="solid"/>
              <a:miter/>
            </a:ln>
          </p:spPr>
          <p:txBody>
            <a:bodyPr rtlCol="0" anchor="ctr"/>
            <a:lstStyle/>
            <a:p>
              <a:endParaRPr lang="nb-NO"/>
            </a:p>
          </p:txBody>
        </p:sp>
        <p:sp>
          <p:nvSpPr>
            <p:cNvPr id="336" name="Freeform: Shape 335">
              <a:extLst>
                <a:ext uri="{FF2B5EF4-FFF2-40B4-BE49-F238E27FC236}">
                  <a16:creationId xmlns:a16="http://schemas.microsoft.com/office/drawing/2014/main" id="{EA3460F3-576C-4454-A192-8C81690BCA2E}"/>
                </a:ext>
              </a:extLst>
            </p:cNvPr>
            <p:cNvSpPr/>
            <p:nvPr/>
          </p:nvSpPr>
          <p:spPr>
            <a:xfrm>
              <a:off x="4149408" y="2400567"/>
              <a:ext cx="286368" cy="322539"/>
            </a:xfrm>
            <a:custGeom>
              <a:avLst/>
              <a:gdLst>
                <a:gd name="connsiteX0" fmla="*/ 169322 w 286368"/>
                <a:gd name="connsiteY0" fmla="*/ 322091 h 322539"/>
                <a:gd name="connsiteX1" fmla="*/ 539 w 286368"/>
                <a:gd name="connsiteY1" fmla="*/ 168548 h 322539"/>
                <a:gd name="connsiteX2" fmla="*/ 124364 w 286368"/>
                <a:gd name="connsiteY2" fmla="*/ 1193 h 322539"/>
                <a:gd name="connsiteX3" fmla="*/ 284480 w 286368"/>
                <a:gd name="connsiteY3" fmla="*/ 142259 h 322539"/>
                <a:gd name="connsiteX4" fmla="*/ 169322 w 286368"/>
                <a:gd name="connsiteY4" fmla="*/ 322091 h 32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68" h="322539">
                  <a:moveTo>
                    <a:pt x="169322" y="322091"/>
                  </a:moveTo>
                  <a:cubicBezTo>
                    <a:pt x="60642" y="329139"/>
                    <a:pt x="6635" y="252082"/>
                    <a:pt x="539" y="168548"/>
                  </a:cubicBezTo>
                  <a:cubicBezTo>
                    <a:pt x="-6033" y="79394"/>
                    <a:pt x="48164" y="11957"/>
                    <a:pt x="124364" y="1193"/>
                  </a:cubicBezTo>
                  <a:cubicBezTo>
                    <a:pt x="200564" y="-9570"/>
                    <a:pt x="272002" y="53676"/>
                    <a:pt x="284480" y="142259"/>
                  </a:cubicBezTo>
                  <a:cubicBezTo>
                    <a:pt x="296957" y="230841"/>
                    <a:pt x="246380" y="316852"/>
                    <a:pt x="169322" y="322091"/>
                  </a:cubicBezTo>
                  <a:close/>
                </a:path>
              </a:pathLst>
            </a:custGeom>
            <a:noFill/>
            <a:ln w="28575" cap="flat">
              <a:solidFill>
                <a:schemeClr val="bg2"/>
              </a:solidFill>
              <a:prstDash val="solid"/>
              <a:miter/>
            </a:ln>
          </p:spPr>
          <p:txBody>
            <a:bodyPr rtlCol="0" anchor="ctr"/>
            <a:lstStyle/>
            <a:p>
              <a:endParaRPr lang="nb-NO"/>
            </a:p>
          </p:txBody>
        </p:sp>
        <p:sp>
          <p:nvSpPr>
            <p:cNvPr id="337" name="Freeform: Shape 336">
              <a:extLst>
                <a:ext uri="{FF2B5EF4-FFF2-40B4-BE49-F238E27FC236}">
                  <a16:creationId xmlns:a16="http://schemas.microsoft.com/office/drawing/2014/main" id="{7798B9C4-1FFB-4D08-A369-C6E50EC0D872}"/>
                </a:ext>
              </a:extLst>
            </p:cNvPr>
            <p:cNvSpPr/>
            <p:nvPr/>
          </p:nvSpPr>
          <p:spPr>
            <a:xfrm>
              <a:off x="4142314" y="2394496"/>
              <a:ext cx="272523" cy="319303"/>
            </a:xfrm>
            <a:custGeom>
              <a:avLst/>
              <a:gdLst>
                <a:gd name="connsiteX0" fmla="*/ 6300 w 272523"/>
                <a:gd name="connsiteY0" fmla="*/ 118707 h 319303"/>
                <a:gd name="connsiteX1" fmla="*/ 62974 w 272523"/>
                <a:gd name="connsiteY1" fmla="*/ 34983 h 319303"/>
                <a:gd name="connsiteX2" fmla="*/ 272524 w 272523"/>
                <a:gd name="connsiteY2" fmla="*/ 69177 h 319303"/>
                <a:gd name="connsiteX3" fmla="*/ 126410 w 272523"/>
                <a:gd name="connsiteY3" fmla="*/ 145377 h 319303"/>
                <a:gd name="connsiteX4" fmla="*/ 97835 w 272523"/>
                <a:gd name="connsiteY4" fmla="*/ 135852 h 319303"/>
                <a:gd name="connsiteX5" fmla="*/ 64498 w 272523"/>
                <a:gd name="connsiteY5" fmla="*/ 178715 h 319303"/>
                <a:gd name="connsiteX6" fmla="*/ 107360 w 272523"/>
                <a:gd name="connsiteY6" fmla="*/ 212052 h 319303"/>
                <a:gd name="connsiteX7" fmla="*/ 72594 w 272523"/>
                <a:gd name="connsiteY7" fmla="*/ 319304 h 319303"/>
                <a:gd name="connsiteX8" fmla="*/ 5919 w 272523"/>
                <a:gd name="connsiteY8" fmla="*/ 118517 h 3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23" h="319303">
                  <a:moveTo>
                    <a:pt x="6300" y="118707"/>
                  </a:moveTo>
                  <a:cubicBezTo>
                    <a:pt x="21254" y="42507"/>
                    <a:pt x="36018" y="55938"/>
                    <a:pt x="62974" y="34983"/>
                  </a:cubicBezTo>
                  <a:cubicBezTo>
                    <a:pt x="170321" y="-60267"/>
                    <a:pt x="272524" y="69177"/>
                    <a:pt x="272524" y="69177"/>
                  </a:cubicBezTo>
                  <a:cubicBezTo>
                    <a:pt x="272524" y="69177"/>
                    <a:pt x="167749" y="124041"/>
                    <a:pt x="126410" y="145377"/>
                  </a:cubicBezTo>
                  <a:cubicBezTo>
                    <a:pt x="118888" y="137927"/>
                    <a:pt x="108323" y="134406"/>
                    <a:pt x="97835" y="135852"/>
                  </a:cubicBezTo>
                  <a:cubicBezTo>
                    <a:pt x="76794" y="138482"/>
                    <a:pt x="61868" y="157673"/>
                    <a:pt x="64498" y="178715"/>
                  </a:cubicBezTo>
                  <a:cubicBezTo>
                    <a:pt x="67128" y="199757"/>
                    <a:pt x="86319" y="214682"/>
                    <a:pt x="107360" y="212052"/>
                  </a:cubicBezTo>
                  <a:cubicBezTo>
                    <a:pt x="102122" y="230436"/>
                    <a:pt x="94216" y="252534"/>
                    <a:pt x="72594" y="319304"/>
                  </a:cubicBezTo>
                  <a:cubicBezTo>
                    <a:pt x="72594" y="319304"/>
                    <a:pt x="-24561" y="273584"/>
                    <a:pt x="5919" y="118517"/>
                  </a:cubicBezTo>
                </a:path>
              </a:pathLst>
            </a:custGeom>
            <a:solidFill>
              <a:schemeClr val="bg2"/>
            </a:solidFill>
            <a:ln w="9525" cap="flat">
              <a:noFill/>
              <a:prstDash val="solid"/>
              <a:miter/>
            </a:ln>
          </p:spPr>
          <p:txBody>
            <a:bodyPr rtlCol="0" anchor="ctr"/>
            <a:lstStyle/>
            <a:p>
              <a:endParaRPr lang="nb-NO"/>
            </a:p>
          </p:txBody>
        </p:sp>
        <p:sp>
          <p:nvSpPr>
            <p:cNvPr id="338" name="Freeform: Shape 337">
              <a:extLst>
                <a:ext uri="{FF2B5EF4-FFF2-40B4-BE49-F238E27FC236}">
                  <a16:creationId xmlns:a16="http://schemas.microsoft.com/office/drawing/2014/main" id="{B47FF67B-17F9-4774-8909-58AD3E66E9C7}"/>
                </a:ext>
              </a:extLst>
            </p:cNvPr>
            <p:cNvSpPr/>
            <p:nvPr/>
          </p:nvSpPr>
          <p:spPr>
            <a:xfrm>
              <a:off x="4350995" y="2535436"/>
              <a:ext cx="33455" cy="33344"/>
            </a:xfrm>
            <a:custGeom>
              <a:avLst/>
              <a:gdLst>
                <a:gd name="connsiteX0" fmla="*/ 20409 w 33455"/>
                <a:gd name="connsiteY0" fmla="*/ 32917 h 33344"/>
                <a:gd name="connsiteX1" fmla="*/ 428 w 33455"/>
                <a:gd name="connsiteY1" fmla="*/ 20409 h 33344"/>
                <a:gd name="connsiteX2" fmla="*/ 12936 w 33455"/>
                <a:gd name="connsiteY2" fmla="*/ 428 h 33344"/>
                <a:gd name="connsiteX3" fmla="*/ 32917 w 33455"/>
                <a:gd name="connsiteY3" fmla="*/ 12936 h 33344"/>
                <a:gd name="connsiteX4" fmla="*/ 33267 w 33455"/>
                <a:gd name="connsiteY4" fmla="*/ 15105 h 33344"/>
                <a:gd name="connsiteX5" fmla="*/ 20409 w 33455"/>
                <a:gd name="connsiteY5" fmla="*/ 32917 h 3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5" h="33344">
                  <a:moveTo>
                    <a:pt x="20409" y="32917"/>
                  </a:moveTo>
                  <a:cubicBezTo>
                    <a:pt x="11437" y="34980"/>
                    <a:pt x="2491" y="29380"/>
                    <a:pt x="428" y="20409"/>
                  </a:cubicBezTo>
                  <a:cubicBezTo>
                    <a:pt x="-1636" y="11437"/>
                    <a:pt x="3965" y="2491"/>
                    <a:pt x="12936" y="428"/>
                  </a:cubicBezTo>
                  <a:cubicBezTo>
                    <a:pt x="21908" y="-1636"/>
                    <a:pt x="30854" y="3965"/>
                    <a:pt x="32917" y="12936"/>
                  </a:cubicBezTo>
                  <a:cubicBezTo>
                    <a:pt x="33082" y="13651"/>
                    <a:pt x="33199" y="14375"/>
                    <a:pt x="33267" y="15105"/>
                  </a:cubicBezTo>
                  <a:cubicBezTo>
                    <a:pt x="34585" y="23562"/>
                    <a:pt x="28851" y="31505"/>
                    <a:pt x="20409" y="32917"/>
                  </a:cubicBezTo>
                </a:path>
              </a:pathLst>
            </a:custGeom>
            <a:solidFill>
              <a:schemeClr val="bg2"/>
            </a:solidFill>
            <a:ln w="9525" cap="flat">
              <a:noFill/>
              <a:prstDash val="solid"/>
              <a:miter/>
            </a:ln>
          </p:spPr>
          <p:txBody>
            <a:bodyPr rtlCol="0" anchor="ctr"/>
            <a:lstStyle/>
            <a:p>
              <a:endParaRPr lang="nb-NO"/>
            </a:p>
          </p:txBody>
        </p:sp>
        <p:sp>
          <p:nvSpPr>
            <p:cNvPr id="339" name="Freeform: Shape 338">
              <a:extLst>
                <a:ext uri="{FF2B5EF4-FFF2-40B4-BE49-F238E27FC236}">
                  <a16:creationId xmlns:a16="http://schemas.microsoft.com/office/drawing/2014/main" id="{150FB298-E996-4FFB-8DC8-32ECBEE186D5}"/>
                </a:ext>
              </a:extLst>
            </p:cNvPr>
            <p:cNvSpPr/>
            <p:nvPr/>
          </p:nvSpPr>
          <p:spPr>
            <a:xfrm>
              <a:off x="4342257" y="2611787"/>
              <a:ext cx="78651" cy="71532"/>
            </a:xfrm>
            <a:custGeom>
              <a:avLst/>
              <a:gdLst>
                <a:gd name="connsiteX0" fmla="*/ 0 w 78651"/>
                <a:gd name="connsiteY0" fmla="*/ 16955 h 71532"/>
                <a:gd name="connsiteX1" fmla="*/ 76200 w 78651"/>
                <a:gd name="connsiteY1" fmla="*/ 0 h 71532"/>
                <a:gd name="connsiteX2" fmla="*/ 38100 w 78651"/>
                <a:gd name="connsiteY2" fmla="*/ 71533 h 71532"/>
              </a:gdLst>
              <a:ahLst/>
              <a:cxnLst>
                <a:cxn ang="0">
                  <a:pos x="connsiteX0" y="connsiteY0"/>
                </a:cxn>
                <a:cxn ang="0">
                  <a:pos x="connsiteX1" y="connsiteY1"/>
                </a:cxn>
                <a:cxn ang="0">
                  <a:pos x="connsiteX2" y="connsiteY2"/>
                </a:cxn>
              </a:cxnLst>
              <a:rect l="l" t="t" r="r" b="b"/>
              <a:pathLst>
                <a:path w="78651" h="71532">
                  <a:moveTo>
                    <a:pt x="0" y="16955"/>
                  </a:moveTo>
                  <a:lnTo>
                    <a:pt x="76200" y="0"/>
                  </a:lnTo>
                  <a:cubicBezTo>
                    <a:pt x="80010" y="21717"/>
                    <a:pt x="85725" y="62198"/>
                    <a:pt x="38100" y="71533"/>
                  </a:cubicBezTo>
                  <a:close/>
                </a:path>
              </a:pathLst>
            </a:custGeom>
            <a:solidFill>
              <a:schemeClr val="bg2"/>
            </a:solidFill>
            <a:ln w="9525" cap="flat">
              <a:noFill/>
              <a:prstDash val="solid"/>
              <a:miter/>
            </a:ln>
          </p:spPr>
          <p:txBody>
            <a:bodyPr rtlCol="0" anchor="ctr"/>
            <a:lstStyle/>
            <a:p>
              <a:endParaRPr lang="nb-NO"/>
            </a:p>
          </p:txBody>
        </p:sp>
        <p:sp>
          <p:nvSpPr>
            <p:cNvPr id="340" name="Freeform: Shape 339">
              <a:extLst>
                <a:ext uri="{FF2B5EF4-FFF2-40B4-BE49-F238E27FC236}">
                  <a16:creationId xmlns:a16="http://schemas.microsoft.com/office/drawing/2014/main" id="{0A55E8CF-5768-47A3-8A3C-F4F80C2142F9}"/>
                </a:ext>
              </a:extLst>
            </p:cNvPr>
            <p:cNvSpPr/>
            <p:nvPr/>
          </p:nvSpPr>
          <p:spPr>
            <a:xfrm>
              <a:off x="4839551" y="2729700"/>
              <a:ext cx="89642" cy="137172"/>
            </a:xfrm>
            <a:custGeom>
              <a:avLst/>
              <a:gdLst>
                <a:gd name="connsiteX0" fmla="*/ 89636 w 89642"/>
                <a:gd name="connsiteY0" fmla="*/ 137166 h 137172"/>
                <a:gd name="connsiteX1" fmla="*/ 28581 w 89642"/>
                <a:gd name="connsiteY1" fmla="*/ 137166 h 137172"/>
                <a:gd name="connsiteX2" fmla="*/ 6 w 89642"/>
                <a:gd name="connsiteY2" fmla="*/ 109746 h 137172"/>
                <a:gd name="connsiteX3" fmla="*/ 6 w 89642"/>
                <a:gd name="connsiteY3" fmla="*/ 108591 h 137172"/>
                <a:gd name="connsiteX4" fmla="*/ 6 w 89642"/>
                <a:gd name="connsiteY4" fmla="*/ 28581 h 137172"/>
                <a:gd name="connsiteX5" fmla="*/ 27426 w 89642"/>
                <a:gd name="connsiteY5" fmla="*/ 6 h 137172"/>
                <a:gd name="connsiteX6" fmla="*/ 28581 w 89642"/>
                <a:gd name="connsiteY6" fmla="*/ 6 h 137172"/>
                <a:gd name="connsiteX7" fmla="*/ 61061 w 89642"/>
                <a:gd name="connsiteY7" fmla="*/ 6 h 137172"/>
                <a:gd name="connsiteX8" fmla="*/ 89636 w 89642"/>
                <a:gd name="connsiteY8" fmla="*/ 27426 h 137172"/>
                <a:gd name="connsiteX9" fmla="*/ 89636 w 89642"/>
                <a:gd name="connsiteY9" fmla="*/ 28581 h 1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42" h="137172">
                  <a:moveTo>
                    <a:pt x="89636" y="137166"/>
                  </a:moveTo>
                  <a:lnTo>
                    <a:pt x="28581" y="137166"/>
                  </a:lnTo>
                  <a:cubicBezTo>
                    <a:pt x="13118" y="137485"/>
                    <a:pt x="325" y="125208"/>
                    <a:pt x="6" y="109746"/>
                  </a:cubicBezTo>
                  <a:cubicBezTo>
                    <a:pt x="-1" y="109361"/>
                    <a:pt x="-1" y="108976"/>
                    <a:pt x="6" y="108591"/>
                  </a:cubicBezTo>
                  <a:lnTo>
                    <a:pt x="6" y="28581"/>
                  </a:lnTo>
                  <a:cubicBezTo>
                    <a:pt x="-313" y="13118"/>
                    <a:pt x="11964" y="325"/>
                    <a:pt x="27426" y="6"/>
                  </a:cubicBezTo>
                  <a:cubicBezTo>
                    <a:pt x="27812" y="-2"/>
                    <a:pt x="28196" y="-2"/>
                    <a:pt x="28581" y="6"/>
                  </a:cubicBezTo>
                  <a:lnTo>
                    <a:pt x="61061" y="6"/>
                  </a:lnTo>
                  <a:cubicBezTo>
                    <a:pt x="76524" y="-313"/>
                    <a:pt x="89317" y="11964"/>
                    <a:pt x="89636" y="27426"/>
                  </a:cubicBezTo>
                  <a:cubicBezTo>
                    <a:pt x="89644" y="27811"/>
                    <a:pt x="89644" y="28196"/>
                    <a:pt x="89636" y="28581"/>
                  </a:cubicBezTo>
                  <a:close/>
                </a:path>
              </a:pathLst>
            </a:custGeom>
            <a:solidFill>
              <a:schemeClr val="bg2">
                <a:lumMod val="60000"/>
                <a:lumOff val="40000"/>
              </a:schemeClr>
            </a:solidFill>
            <a:ln w="9525" cap="flat">
              <a:noFill/>
              <a:prstDash val="solid"/>
              <a:miter/>
            </a:ln>
          </p:spPr>
          <p:txBody>
            <a:bodyPr rtlCol="0" anchor="ctr"/>
            <a:lstStyle/>
            <a:p>
              <a:endParaRPr lang="nb-NO"/>
            </a:p>
          </p:txBody>
        </p:sp>
        <p:sp>
          <p:nvSpPr>
            <p:cNvPr id="341" name="Freeform: Shape 340">
              <a:extLst>
                <a:ext uri="{FF2B5EF4-FFF2-40B4-BE49-F238E27FC236}">
                  <a16:creationId xmlns:a16="http://schemas.microsoft.com/office/drawing/2014/main" id="{CB1847E3-4A98-47B6-9CAC-944786E269D3}"/>
                </a:ext>
              </a:extLst>
            </p:cNvPr>
            <p:cNvSpPr/>
            <p:nvPr/>
          </p:nvSpPr>
          <p:spPr>
            <a:xfrm>
              <a:off x="4665917" y="2565874"/>
              <a:ext cx="444245" cy="93347"/>
            </a:xfrm>
            <a:custGeom>
              <a:avLst/>
              <a:gdLst>
                <a:gd name="connsiteX0" fmla="*/ 411099 w 444245"/>
                <a:gd name="connsiteY0" fmla="*/ 93347 h 93347"/>
                <a:gd name="connsiteX1" fmla="*/ 32671 w 444245"/>
                <a:gd name="connsiteY1" fmla="*/ 93347 h 93347"/>
                <a:gd name="connsiteX2" fmla="*/ 0 w 444245"/>
                <a:gd name="connsiteY2" fmla="*/ 60677 h 93347"/>
                <a:gd name="connsiteX3" fmla="*/ 0 w 444245"/>
                <a:gd name="connsiteY3" fmla="*/ 32768 h 93347"/>
                <a:gd name="connsiteX4" fmla="*/ 32671 w 444245"/>
                <a:gd name="connsiteY4" fmla="*/ 2 h 93347"/>
                <a:gd name="connsiteX5" fmla="*/ 411099 w 444245"/>
                <a:gd name="connsiteY5" fmla="*/ 2 h 93347"/>
                <a:gd name="connsiteX6" fmla="*/ 444246 w 444245"/>
                <a:gd name="connsiteY6" fmla="*/ 32385 h 93347"/>
                <a:gd name="connsiteX7" fmla="*/ 444246 w 444245"/>
                <a:gd name="connsiteY7" fmla="*/ 32768 h 93347"/>
                <a:gd name="connsiteX8" fmla="*/ 444246 w 444245"/>
                <a:gd name="connsiteY8" fmla="*/ 60677 h 93347"/>
                <a:gd name="connsiteX9" fmla="*/ 411575 w 444245"/>
                <a:gd name="connsiteY9" fmla="*/ 93347 h 9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245" h="93347">
                  <a:moveTo>
                    <a:pt x="411099" y="93347"/>
                  </a:moveTo>
                  <a:lnTo>
                    <a:pt x="32671" y="93347"/>
                  </a:lnTo>
                  <a:cubicBezTo>
                    <a:pt x="14649" y="93295"/>
                    <a:pt x="52" y="78699"/>
                    <a:pt x="0" y="60677"/>
                  </a:cubicBezTo>
                  <a:lnTo>
                    <a:pt x="0" y="32768"/>
                  </a:lnTo>
                  <a:cubicBezTo>
                    <a:pt x="0" y="14709"/>
                    <a:pt x="14612" y="55"/>
                    <a:pt x="32671" y="2"/>
                  </a:cubicBezTo>
                  <a:lnTo>
                    <a:pt x="411099" y="2"/>
                  </a:lnTo>
                  <a:cubicBezTo>
                    <a:pt x="429196" y="-208"/>
                    <a:pt x="444036" y="14290"/>
                    <a:pt x="444246" y="32385"/>
                  </a:cubicBezTo>
                  <a:cubicBezTo>
                    <a:pt x="444246" y="32513"/>
                    <a:pt x="444246" y="32641"/>
                    <a:pt x="444246" y="32768"/>
                  </a:cubicBezTo>
                  <a:lnTo>
                    <a:pt x="444246" y="60677"/>
                  </a:lnTo>
                  <a:cubicBezTo>
                    <a:pt x="444198" y="78699"/>
                    <a:pt x="429597" y="93295"/>
                    <a:pt x="411575" y="93347"/>
                  </a:cubicBezTo>
                </a:path>
              </a:pathLst>
            </a:custGeom>
            <a:solidFill>
              <a:schemeClr val="bg2">
                <a:lumMod val="60000"/>
                <a:lumOff val="40000"/>
              </a:schemeClr>
            </a:solidFill>
            <a:ln w="9525" cap="flat">
              <a:noFill/>
              <a:prstDash val="solid"/>
              <a:miter/>
            </a:ln>
          </p:spPr>
          <p:txBody>
            <a:bodyPr rtlCol="0" anchor="ctr"/>
            <a:lstStyle/>
            <a:p>
              <a:endParaRPr lang="nb-NO"/>
            </a:p>
          </p:txBody>
        </p:sp>
        <p:sp>
          <p:nvSpPr>
            <p:cNvPr id="342" name="Freeform: Shape 341">
              <a:extLst>
                <a:ext uri="{FF2B5EF4-FFF2-40B4-BE49-F238E27FC236}">
                  <a16:creationId xmlns:a16="http://schemas.microsoft.com/office/drawing/2014/main" id="{2C251C5D-2766-4AC7-83F4-D6AEAF635307}"/>
                </a:ext>
              </a:extLst>
            </p:cNvPr>
            <p:cNvSpPr/>
            <p:nvPr/>
          </p:nvSpPr>
          <p:spPr>
            <a:xfrm>
              <a:off x="4690110" y="2437861"/>
              <a:ext cx="388619" cy="333946"/>
            </a:xfrm>
            <a:custGeom>
              <a:avLst/>
              <a:gdLst>
                <a:gd name="connsiteX0" fmla="*/ 388620 w 388619"/>
                <a:gd name="connsiteY0" fmla="*/ 166973 h 333946"/>
                <a:gd name="connsiteX1" fmla="*/ 194310 w 388619"/>
                <a:gd name="connsiteY1" fmla="*/ 333946 h 333946"/>
                <a:gd name="connsiteX2" fmla="*/ 0 w 388619"/>
                <a:gd name="connsiteY2" fmla="*/ 166973 h 333946"/>
                <a:gd name="connsiteX3" fmla="*/ 194310 w 388619"/>
                <a:gd name="connsiteY3" fmla="*/ 0 h 333946"/>
                <a:gd name="connsiteX4" fmla="*/ 388620 w 388619"/>
                <a:gd name="connsiteY4" fmla="*/ 166973 h 3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19" h="333946">
                  <a:moveTo>
                    <a:pt x="388620" y="166973"/>
                  </a:moveTo>
                  <a:cubicBezTo>
                    <a:pt x="388620" y="259175"/>
                    <a:pt x="301561" y="333946"/>
                    <a:pt x="194310" y="333946"/>
                  </a:cubicBezTo>
                  <a:cubicBezTo>
                    <a:pt x="87058" y="333946"/>
                    <a:pt x="0" y="259175"/>
                    <a:pt x="0" y="166973"/>
                  </a:cubicBezTo>
                  <a:cubicBezTo>
                    <a:pt x="0" y="74771"/>
                    <a:pt x="86677" y="0"/>
                    <a:pt x="194310" y="0"/>
                  </a:cubicBezTo>
                  <a:cubicBezTo>
                    <a:pt x="301942" y="0"/>
                    <a:pt x="388620" y="74771"/>
                    <a:pt x="388620" y="166973"/>
                  </a:cubicBezTo>
                </a:path>
              </a:pathLst>
            </a:custGeom>
            <a:solidFill>
              <a:schemeClr val="bg2"/>
            </a:solidFill>
            <a:ln w="9525" cap="flat">
              <a:noFill/>
              <a:prstDash val="solid"/>
              <a:miter/>
            </a:ln>
          </p:spPr>
          <p:txBody>
            <a:bodyPr rtlCol="0" anchor="ctr"/>
            <a:lstStyle/>
            <a:p>
              <a:endParaRPr lang="nb-NO"/>
            </a:p>
          </p:txBody>
        </p:sp>
        <p:sp>
          <p:nvSpPr>
            <p:cNvPr id="343" name="Freeform: Shape 342">
              <a:extLst>
                <a:ext uri="{FF2B5EF4-FFF2-40B4-BE49-F238E27FC236}">
                  <a16:creationId xmlns:a16="http://schemas.microsoft.com/office/drawing/2014/main" id="{7DC5979A-85A9-47B8-AD9E-A6FDD55D813A}"/>
                </a:ext>
              </a:extLst>
            </p:cNvPr>
            <p:cNvSpPr/>
            <p:nvPr/>
          </p:nvSpPr>
          <p:spPr>
            <a:xfrm>
              <a:off x="4741069" y="2535301"/>
              <a:ext cx="293465" cy="154495"/>
            </a:xfrm>
            <a:custGeom>
              <a:avLst/>
              <a:gdLst>
                <a:gd name="connsiteX0" fmla="*/ 248793 w 293465"/>
                <a:gd name="connsiteY0" fmla="*/ 154496 h 154495"/>
                <a:gd name="connsiteX1" fmla="*/ 44672 w 293465"/>
                <a:gd name="connsiteY1" fmla="*/ 154496 h 154495"/>
                <a:gd name="connsiteX2" fmla="*/ 0 w 293465"/>
                <a:gd name="connsiteY2" fmla="*/ 110014 h 154495"/>
                <a:gd name="connsiteX3" fmla="*/ 0 w 293465"/>
                <a:gd name="connsiteY3" fmla="*/ 109919 h 154495"/>
                <a:gd name="connsiteX4" fmla="*/ 0 w 293465"/>
                <a:gd name="connsiteY4" fmla="*/ 44577 h 154495"/>
                <a:gd name="connsiteX5" fmla="*/ 44672 w 293465"/>
                <a:gd name="connsiteY5" fmla="*/ 0 h 154495"/>
                <a:gd name="connsiteX6" fmla="*/ 248793 w 293465"/>
                <a:gd name="connsiteY6" fmla="*/ 0 h 154495"/>
                <a:gd name="connsiteX7" fmla="*/ 293465 w 293465"/>
                <a:gd name="connsiteY7" fmla="*/ 44577 h 154495"/>
                <a:gd name="connsiteX8" fmla="*/ 293465 w 293465"/>
                <a:gd name="connsiteY8" fmla="*/ 109919 h 154495"/>
                <a:gd name="connsiteX9" fmla="*/ 248888 w 293465"/>
                <a:gd name="connsiteY9" fmla="*/ 154496 h 154495"/>
                <a:gd name="connsiteX10" fmla="*/ 248793 w 293465"/>
                <a:gd name="connsiteY10" fmla="*/ 154496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465" h="154495">
                  <a:moveTo>
                    <a:pt x="248793" y="154496"/>
                  </a:moveTo>
                  <a:lnTo>
                    <a:pt x="44672" y="154496"/>
                  </a:lnTo>
                  <a:cubicBezTo>
                    <a:pt x="20053" y="154548"/>
                    <a:pt x="52" y="134633"/>
                    <a:pt x="0" y="110014"/>
                  </a:cubicBezTo>
                  <a:cubicBezTo>
                    <a:pt x="0" y="109982"/>
                    <a:pt x="0" y="109950"/>
                    <a:pt x="0" y="109919"/>
                  </a:cubicBezTo>
                  <a:lnTo>
                    <a:pt x="0" y="44577"/>
                  </a:lnTo>
                  <a:cubicBezTo>
                    <a:pt x="52" y="19942"/>
                    <a:pt x="20038" y="0"/>
                    <a:pt x="44672" y="0"/>
                  </a:cubicBezTo>
                  <a:lnTo>
                    <a:pt x="248793" y="0"/>
                  </a:lnTo>
                  <a:cubicBezTo>
                    <a:pt x="273425" y="0"/>
                    <a:pt x="293408" y="19942"/>
                    <a:pt x="293465" y="44577"/>
                  </a:cubicBezTo>
                  <a:lnTo>
                    <a:pt x="293465" y="109919"/>
                  </a:lnTo>
                  <a:cubicBezTo>
                    <a:pt x="293465" y="134538"/>
                    <a:pt x="273510" y="154496"/>
                    <a:pt x="248888" y="154496"/>
                  </a:cubicBezTo>
                  <a:cubicBezTo>
                    <a:pt x="248860" y="154496"/>
                    <a:pt x="248822" y="154496"/>
                    <a:pt x="248793" y="154496"/>
                  </a:cubicBezTo>
                </a:path>
              </a:pathLst>
            </a:custGeom>
            <a:solidFill>
              <a:srgbClr val="FFFFFF"/>
            </a:solidFill>
            <a:ln w="9525" cap="flat">
              <a:noFill/>
              <a:prstDash val="solid"/>
              <a:miter/>
            </a:ln>
          </p:spPr>
          <p:txBody>
            <a:bodyPr rtlCol="0" anchor="ctr"/>
            <a:lstStyle/>
            <a:p>
              <a:endParaRPr lang="nb-NO"/>
            </a:p>
          </p:txBody>
        </p:sp>
        <p:sp>
          <p:nvSpPr>
            <p:cNvPr id="344" name="Freeform: Shape 343">
              <a:extLst>
                <a:ext uri="{FF2B5EF4-FFF2-40B4-BE49-F238E27FC236}">
                  <a16:creationId xmlns:a16="http://schemas.microsoft.com/office/drawing/2014/main" id="{6B4432E4-9297-4872-B87B-A3C894D02E38}"/>
                </a:ext>
              </a:extLst>
            </p:cNvPr>
            <p:cNvSpPr/>
            <p:nvPr/>
          </p:nvSpPr>
          <p:spPr>
            <a:xfrm>
              <a:off x="4789170" y="2590165"/>
              <a:ext cx="44767" cy="44767"/>
            </a:xfrm>
            <a:custGeom>
              <a:avLst/>
              <a:gdLst>
                <a:gd name="connsiteX0" fmla="*/ 22384 w 44767"/>
                <a:gd name="connsiteY0" fmla="*/ 44768 h 44767"/>
                <a:gd name="connsiteX1" fmla="*/ 0 w 44767"/>
                <a:gd name="connsiteY1" fmla="*/ 22384 h 44767"/>
                <a:gd name="connsiteX2" fmla="*/ 22384 w 44767"/>
                <a:gd name="connsiteY2" fmla="*/ 0 h 44767"/>
                <a:gd name="connsiteX3" fmla="*/ 44767 w 44767"/>
                <a:gd name="connsiteY3" fmla="*/ 22384 h 44767"/>
                <a:gd name="connsiteX4" fmla="*/ 22384 w 44767"/>
                <a:gd name="connsiteY4" fmla="*/ 44768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22384" y="44768"/>
                  </a:moveTo>
                  <a:cubicBezTo>
                    <a:pt x="10021" y="44768"/>
                    <a:pt x="0" y="34746"/>
                    <a:pt x="0" y="22384"/>
                  </a:cubicBezTo>
                  <a:cubicBezTo>
                    <a:pt x="0" y="10021"/>
                    <a:pt x="10021" y="0"/>
                    <a:pt x="22384" y="0"/>
                  </a:cubicBezTo>
                  <a:cubicBezTo>
                    <a:pt x="34746" y="0"/>
                    <a:pt x="44767" y="10021"/>
                    <a:pt x="44767" y="22384"/>
                  </a:cubicBezTo>
                  <a:cubicBezTo>
                    <a:pt x="44767" y="34746"/>
                    <a:pt x="34746" y="44768"/>
                    <a:pt x="22384" y="44768"/>
                  </a:cubicBezTo>
                </a:path>
              </a:pathLst>
            </a:custGeom>
            <a:solidFill>
              <a:schemeClr val="bg2"/>
            </a:solidFill>
            <a:ln w="9525" cap="flat">
              <a:noFill/>
              <a:prstDash val="solid"/>
              <a:miter/>
            </a:ln>
          </p:spPr>
          <p:txBody>
            <a:bodyPr rtlCol="0" anchor="ctr"/>
            <a:lstStyle/>
            <a:p>
              <a:endParaRPr lang="nb-NO"/>
            </a:p>
          </p:txBody>
        </p:sp>
        <p:sp>
          <p:nvSpPr>
            <p:cNvPr id="345" name="Freeform: Shape 344">
              <a:extLst>
                <a:ext uri="{FF2B5EF4-FFF2-40B4-BE49-F238E27FC236}">
                  <a16:creationId xmlns:a16="http://schemas.microsoft.com/office/drawing/2014/main" id="{28E28491-6967-4112-9429-5C763E961BB9}"/>
                </a:ext>
              </a:extLst>
            </p:cNvPr>
            <p:cNvSpPr/>
            <p:nvPr/>
          </p:nvSpPr>
          <p:spPr>
            <a:xfrm>
              <a:off x="4934902" y="2590171"/>
              <a:ext cx="44767" cy="44767"/>
            </a:xfrm>
            <a:custGeom>
              <a:avLst/>
              <a:gdLst>
                <a:gd name="connsiteX0" fmla="*/ 22860 w 44767"/>
                <a:gd name="connsiteY0" fmla="*/ 44762 h 44767"/>
                <a:gd name="connsiteX1" fmla="*/ 5 w 44767"/>
                <a:gd name="connsiteY1" fmla="*/ 22859 h 44767"/>
                <a:gd name="connsiteX2" fmla="*/ 21908 w 44767"/>
                <a:gd name="connsiteY2" fmla="*/ 5 h 44767"/>
                <a:gd name="connsiteX3" fmla="*/ 44763 w 44767"/>
                <a:gd name="connsiteY3" fmla="*/ 21907 h 44767"/>
                <a:gd name="connsiteX4" fmla="*/ 44768 w 44767"/>
                <a:gd name="connsiteY4" fmla="*/ 22378 h 44767"/>
                <a:gd name="connsiteX5" fmla="*/ 22860 w 44767"/>
                <a:gd name="connsiteY5" fmla="*/ 44762 h 4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 h="44767">
                  <a:moveTo>
                    <a:pt x="22860" y="44762"/>
                  </a:moveTo>
                  <a:cubicBezTo>
                    <a:pt x="10501" y="45025"/>
                    <a:pt x="268" y="35219"/>
                    <a:pt x="5" y="22859"/>
                  </a:cubicBezTo>
                  <a:cubicBezTo>
                    <a:pt x="-258" y="10501"/>
                    <a:pt x="9548" y="268"/>
                    <a:pt x="21908" y="5"/>
                  </a:cubicBezTo>
                  <a:cubicBezTo>
                    <a:pt x="34268" y="-259"/>
                    <a:pt x="44500" y="9548"/>
                    <a:pt x="44763" y="21907"/>
                  </a:cubicBezTo>
                  <a:cubicBezTo>
                    <a:pt x="44766" y="22064"/>
                    <a:pt x="44768" y="22221"/>
                    <a:pt x="44768" y="22378"/>
                  </a:cubicBezTo>
                  <a:cubicBezTo>
                    <a:pt x="44771" y="34557"/>
                    <a:pt x="35036" y="44503"/>
                    <a:pt x="22860" y="44762"/>
                  </a:cubicBezTo>
                </a:path>
              </a:pathLst>
            </a:custGeom>
            <a:solidFill>
              <a:schemeClr val="bg2"/>
            </a:solidFill>
            <a:ln w="9525" cap="flat">
              <a:noFill/>
              <a:prstDash val="solid"/>
              <a:miter/>
            </a:ln>
          </p:spPr>
          <p:txBody>
            <a:bodyPr rtlCol="0" anchor="ctr"/>
            <a:lstStyle/>
            <a:p>
              <a:endParaRPr lang="nb-NO"/>
            </a:p>
          </p:txBody>
        </p:sp>
        <p:sp>
          <p:nvSpPr>
            <p:cNvPr id="346" name="Freeform: Shape 345">
              <a:extLst>
                <a:ext uri="{FF2B5EF4-FFF2-40B4-BE49-F238E27FC236}">
                  <a16:creationId xmlns:a16="http://schemas.microsoft.com/office/drawing/2014/main" id="{B5B7E9F5-411E-4F68-801A-69D663823A72}"/>
                </a:ext>
              </a:extLst>
            </p:cNvPr>
            <p:cNvSpPr/>
            <p:nvPr/>
          </p:nvSpPr>
          <p:spPr>
            <a:xfrm>
              <a:off x="4881372" y="2404809"/>
              <a:ext cx="12953" cy="45910"/>
            </a:xfrm>
            <a:custGeom>
              <a:avLst/>
              <a:gdLst>
                <a:gd name="connsiteX0" fmla="*/ 0 w 12953"/>
                <a:gd name="connsiteY0" fmla="*/ 0 h 45910"/>
                <a:gd name="connsiteX1" fmla="*/ 12954 w 12953"/>
                <a:gd name="connsiteY1" fmla="*/ 0 h 45910"/>
                <a:gd name="connsiteX2" fmla="*/ 12954 w 12953"/>
                <a:gd name="connsiteY2" fmla="*/ 45910 h 45910"/>
                <a:gd name="connsiteX3" fmla="*/ 0 w 12953"/>
                <a:gd name="connsiteY3" fmla="*/ 45910 h 45910"/>
              </a:gdLst>
              <a:ahLst/>
              <a:cxnLst>
                <a:cxn ang="0">
                  <a:pos x="connsiteX0" y="connsiteY0"/>
                </a:cxn>
                <a:cxn ang="0">
                  <a:pos x="connsiteX1" y="connsiteY1"/>
                </a:cxn>
                <a:cxn ang="0">
                  <a:pos x="connsiteX2" y="connsiteY2"/>
                </a:cxn>
                <a:cxn ang="0">
                  <a:pos x="connsiteX3" y="connsiteY3"/>
                </a:cxn>
              </a:cxnLst>
              <a:rect l="l" t="t" r="r" b="b"/>
              <a:pathLst>
                <a:path w="12953" h="45910">
                  <a:moveTo>
                    <a:pt x="0" y="0"/>
                  </a:moveTo>
                  <a:lnTo>
                    <a:pt x="12954" y="0"/>
                  </a:lnTo>
                  <a:lnTo>
                    <a:pt x="12954" y="45910"/>
                  </a:lnTo>
                  <a:lnTo>
                    <a:pt x="0" y="45910"/>
                  </a:lnTo>
                  <a:close/>
                </a:path>
              </a:pathLst>
            </a:custGeom>
            <a:solidFill>
              <a:schemeClr val="bg2"/>
            </a:solidFill>
            <a:ln w="9525" cap="flat">
              <a:noFill/>
              <a:prstDash val="solid"/>
              <a:miter/>
            </a:ln>
          </p:spPr>
          <p:txBody>
            <a:bodyPr rtlCol="0" anchor="ctr"/>
            <a:lstStyle/>
            <a:p>
              <a:endParaRPr lang="nb-NO"/>
            </a:p>
          </p:txBody>
        </p:sp>
        <p:sp>
          <p:nvSpPr>
            <p:cNvPr id="347" name="Freeform: Shape 346">
              <a:extLst>
                <a:ext uri="{FF2B5EF4-FFF2-40B4-BE49-F238E27FC236}">
                  <a16:creationId xmlns:a16="http://schemas.microsoft.com/office/drawing/2014/main" id="{32AA3723-946A-474B-B37E-608B4D8E2D97}"/>
                </a:ext>
              </a:extLst>
            </p:cNvPr>
            <p:cNvSpPr/>
            <p:nvPr/>
          </p:nvSpPr>
          <p:spPr>
            <a:xfrm>
              <a:off x="4862608" y="2359660"/>
              <a:ext cx="50291" cy="50292"/>
            </a:xfrm>
            <a:custGeom>
              <a:avLst/>
              <a:gdLst>
                <a:gd name="connsiteX0" fmla="*/ 50292 w 50291"/>
                <a:gd name="connsiteY0" fmla="*/ 25146 h 50292"/>
                <a:gd name="connsiteX1" fmla="*/ 25146 w 50291"/>
                <a:gd name="connsiteY1" fmla="*/ 50292 h 50292"/>
                <a:gd name="connsiteX2" fmla="*/ 0 w 50291"/>
                <a:gd name="connsiteY2" fmla="*/ 25146 h 50292"/>
                <a:gd name="connsiteX3" fmla="*/ 25146 w 50291"/>
                <a:gd name="connsiteY3" fmla="*/ 0 h 50292"/>
                <a:gd name="connsiteX4" fmla="*/ 50292 w 50291"/>
                <a:gd name="connsiteY4" fmla="*/ 25146 h 5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 h="50292">
                  <a:moveTo>
                    <a:pt x="50292" y="25146"/>
                  </a:moveTo>
                  <a:cubicBezTo>
                    <a:pt x="50292" y="39033"/>
                    <a:pt x="39033" y="50292"/>
                    <a:pt x="25146" y="50292"/>
                  </a:cubicBezTo>
                  <a:cubicBezTo>
                    <a:pt x="11259" y="50292"/>
                    <a:pt x="0" y="39033"/>
                    <a:pt x="0" y="25146"/>
                  </a:cubicBezTo>
                  <a:cubicBezTo>
                    <a:pt x="0" y="11259"/>
                    <a:pt x="11259" y="0"/>
                    <a:pt x="25146" y="0"/>
                  </a:cubicBezTo>
                  <a:cubicBezTo>
                    <a:pt x="39033" y="0"/>
                    <a:pt x="50292" y="11259"/>
                    <a:pt x="50292" y="25146"/>
                  </a:cubicBezTo>
                </a:path>
              </a:pathLst>
            </a:custGeom>
            <a:solidFill>
              <a:schemeClr val="bg2"/>
            </a:solidFill>
            <a:ln w="9525" cap="flat">
              <a:noFill/>
              <a:prstDash val="solid"/>
              <a:miter/>
            </a:ln>
          </p:spPr>
          <p:txBody>
            <a:bodyPr rtlCol="0" anchor="ctr"/>
            <a:lstStyle/>
            <a:p>
              <a:endParaRPr lang="nb-NO"/>
            </a:p>
          </p:txBody>
        </p:sp>
        <p:sp>
          <p:nvSpPr>
            <p:cNvPr id="348" name="Freeform: Shape 347">
              <a:extLst>
                <a:ext uri="{FF2B5EF4-FFF2-40B4-BE49-F238E27FC236}">
                  <a16:creationId xmlns:a16="http://schemas.microsoft.com/office/drawing/2014/main" id="{04089E66-C331-4F2F-8B85-A1811B2A8591}"/>
                </a:ext>
              </a:extLst>
            </p:cNvPr>
            <p:cNvSpPr/>
            <p:nvPr/>
          </p:nvSpPr>
          <p:spPr>
            <a:xfrm>
              <a:off x="4706588" y="2811431"/>
              <a:ext cx="355949" cy="229933"/>
            </a:xfrm>
            <a:custGeom>
              <a:avLst/>
              <a:gdLst>
                <a:gd name="connsiteX0" fmla="*/ 355949 w 355949"/>
                <a:gd name="connsiteY0" fmla="*/ 194500 h 229933"/>
                <a:gd name="connsiteX1" fmla="*/ 355949 w 355949"/>
                <a:gd name="connsiteY1" fmla="*/ 123825 h 229933"/>
                <a:gd name="connsiteX2" fmla="*/ 228124 w 355949"/>
                <a:gd name="connsiteY2" fmla="*/ 0 h 229933"/>
                <a:gd name="connsiteX3" fmla="*/ 127826 w 355949"/>
                <a:gd name="connsiteY3" fmla="*/ 0 h 229933"/>
                <a:gd name="connsiteX4" fmla="*/ 0 w 355949"/>
                <a:gd name="connsiteY4" fmla="*/ 123825 h 229933"/>
                <a:gd name="connsiteX5" fmla="*/ 0 w 355949"/>
                <a:gd name="connsiteY5" fmla="*/ 194500 h 229933"/>
                <a:gd name="connsiteX6" fmla="*/ 23431 w 355949"/>
                <a:gd name="connsiteY6" fmla="*/ 229934 h 229933"/>
                <a:gd name="connsiteX7" fmla="*/ 332042 w 355949"/>
                <a:gd name="connsiteY7" fmla="*/ 229934 h 229933"/>
                <a:gd name="connsiteX8" fmla="*/ 355759 w 355949"/>
                <a:gd name="connsiteY8" fmla="*/ 194500 h 2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949" h="229933">
                  <a:moveTo>
                    <a:pt x="355949" y="194500"/>
                  </a:moveTo>
                  <a:lnTo>
                    <a:pt x="355949" y="123825"/>
                  </a:lnTo>
                  <a:cubicBezTo>
                    <a:pt x="352320" y="55453"/>
                    <a:pt x="296580" y="1450"/>
                    <a:pt x="228124" y="0"/>
                  </a:cubicBezTo>
                  <a:lnTo>
                    <a:pt x="127826" y="0"/>
                  </a:lnTo>
                  <a:cubicBezTo>
                    <a:pt x="59315" y="1312"/>
                    <a:pt x="3489" y="55391"/>
                    <a:pt x="0" y="123825"/>
                  </a:cubicBezTo>
                  <a:lnTo>
                    <a:pt x="0" y="194500"/>
                  </a:lnTo>
                  <a:cubicBezTo>
                    <a:pt x="0" y="214122"/>
                    <a:pt x="10382" y="229934"/>
                    <a:pt x="23431" y="229934"/>
                  </a:cubicBezTo>
                  <a:lnTo>
                    <a:pt x="332042" y="229934"/>
                  </a:lnTo>
                  <a:cubicBezTo>
                    <a:pt x="345091" y="229934"/>
                    <a:pt x="355759" y="214122"/>
                    <a:pt x="355759" y="194500"/>
                  </a:cubicBezTo>
                </a:path>
              </a:pathLst>
            </a:custGeom>
            <a:solidFill>
              <a:schemeClr val="bg2"/>
            </a:solidFill>
            <a:ln w="9525" cap="flat">
              <a:noFill/>
              <a:prstDash val="solid"/>
              <a:miter/>
            </a:ln>
          </p:spPr>
          <p:txBody>
            <a:bodyPr rtlCol="0" anchor="ctr"/>
            <a:lstStyle/>
            <a:p>
              <a:endParaRPr lang="nb-NO"/>
            </a:p>
          </p:txBody>
        </p:sp>
      </p:grpSp>
      <p:grpSp>
        <p:nvGrpSpPr>
          <p:cNvPr id="304" name="i7" hidden="1">
            <a:extLst>
              <a:ext uri="{FF2B5EF4-FFF2-40B4-BE49-F238E27FC236}">
                <a16:creationId xmlns:a16="http://schemas.microsoft.com/office/drawing/2014/main" id="{85C227CD-2084-439A-95B8-5443179A7071}"/>
              </a:ext>
            </a:extLst>
          </p:cNvPr>
          <p:cNvGrpSpPr/>
          <p:nvPr/>
        </p:nvGrpSpPr>
        <p:grpSpPr>
          <a:xfrm>
            <a:off x="4029075" y="2110586"/>
            <a:ext cx="1089088" cy="927063"/>
            <a:chOff x="4029075" y="2110586"/>
            <a:chExt cx="1089088" cy="927063"/>
          </a:xfrm>
          <a:solidFill>
            <a:schemeClr val="accent1"/>
          </a:solidFill>
        </p:grpSpPr>
        <p:sp>
          <p:nvSpPr>
            <p:cNvPr id="305" name="Freeform: Shape 304">
              <a:extLst>
                <a:ext uri="{FF2B5EF4-FFF2-40B4-BE49-F238E27FC236}">
                  <a16:creationId xmlns:a16="http://schemas.microsoft.com/office/drawing/2014/main" id="{7602B9F2-0D34-40A8-AEC9-B1761F36E562}"/>
                </a:ext>
              </a:extLst>
            </p:cNvPr>
            <p:cNvSpPr/>
            <p:nvPr/>
          </p:nvSpPr>
          <p:spPr>
            <a:xfrm>
              <a:off x="4848218" y="2725509"/>
              <a:ext cx="89546" cy="137553"/>
            </a:xfrm>
            <a:custGeom>
              <a:avLst/>
              <a:gdLst>
                <a:gd name="connsiteX0" fmla="*/ 89541 w 89546"/>
                <a:gd name="connsiteY0" fmla="*/ 137547 h 137553"/>
                <a:gd name="connsiteX1" fmla="*/ 28581 w 89546"/>
                <a:gd name="connsiteY1" fmla="*/ 137547 h 137553"/>
                <a:gd name="connsiteX2" fmla="*/ 6 w 89546"/>
                <a:gd name="connsiteY2" fmla="*/ 110127 h 137553"/>
                <a:gd name="connsiteX3" fmla="*/ 6 w 89546"/>
                <a:gd name="connsiteY3" fmla="*/ 108972 h 137553"/>
                <a:gd name="connsiteX4" fmla="*/ 6 w 89546"/>
                <a:gd name="connsiteY4" fmla="*/ 28581 h 137553"/>
                <a:gd name="connsiteX5" fmla="*/ 27426 w 89546"/>
                <a:gd name="connsiteY5" fmla="*/ 6 h 137553"/>
                <a:gd name="connsiteX6" fmla="*/ 28581 w 89546"/>
                <a:gd name="connsiteY6" fmla="*/ 6 h 137553"/>
                <a:gd name="connsiteX7" fmla="*/ 60966 w 89546"/>
                <a:gd name="connsiteY7" fmla="*/ 6 h 137553"/>
                <a:gd name="connsiteX8" fmla="*/ 89541 w 89546"/>
                <a:gd name="connsiteY8" fmla="*/ 27426 h 137553"/>
                <a:gd name="connsiteX9" fmla="*/ 89541 w 89546"/>
                <a:gd name="connsiteY9" fmla="*/ 28581 h 1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546" h="137553">
                  <a:moveTo>
                    <a:pt x="89541" y="137547"/>
                  </a:moveTo>
                  <a:lnTo>
                    <a:pt x="28581" y="137547"/>
                  </a:lnTo>
                  <a:cubicBezTo>
                    <a:pt x="13118" y="137866"/>
                    <a:pt x="325" y="125589"/>
                    <a:pt x="6" y="110127"/>
                  </a:cubicBezTo>
                  <a:cubicBezTo>
                    <a:pt x="-2" y="109742"/>
                    <a:pt x="-2" y="109357"/>
                    <a:pt x="6" y="108972"/>
                  </a:cubicBezTo>
                  <a:lnTo>
                    <a:pt x="6" y="28581"/>
                  </a:lnTo>
                  <a:cubicBezTo>
                    <a:pt x="-313" y="13118"/>
                    <a:pt x="11964" y="325"/>
                    <a:pt x="27426" y="6"/>
                  </a:cubicBezTo>
                  <a:cubicBezTo>
                    <a:pt x="27811" y="-2"/>
                    <a:pt x="28196" y="-2"/>
                    <a:pt x="28581" y="6"/>
                  </a:cubicBezTo>
                  <a:lnTo>
                    <a:pt x="60966" y="6"/>
                  </a:lnTo>
                  <a:cubicBezTo>
                    <a:pt x="76429" y="-313"/>
                    <a:pt x="89222" y="11964"/>
                    <a:pt x="89541" y="27426"/>
                  </a:cubicBezTo>
                  <a:cubicBezTo>
                    <a:pt x="89549" y="27812"/>
                    <a:pt x="89549" y="28196"/>
                    <a:pt x="89541" y="28581"/>
                  </a:cubicBezTo>
                  <a:close/>
                </a:path>
              </a:pathLst>
            </a:custGeom>
            <a:solidFill>
              <a:schemeClr val="bg2">
                <a:lumMod val="60000"/>
                <a:lumOff val="40000"/>
              </a:schemeClr>
            </a:solidFill>
            <a:ln w="9525" cap="flat">
              <a:noFill/>
              <a:prstDash val="solid"/>
              <a:miter/>
            </a:ln>
          </p:spPr>
          <p:txBody>
            <a:bodyPr rtlCol="0" anchor="ctr"/>
            <a:lstStyle/>
            <a:p>
              <a:endParaRPr lang="nb-NO"/>
            </a:p>
          </p:txBody>
        </p:sp>
        <p:sp>
          <p:nvSpPr>
            <p:cNvPr id="306" name="Freeform: Shape 305">
              <a:extLst>
                <a:ext uri="{FF2B5EF4-FFF2-40B4-BE49-F238E27FC236}">
                  <a16:creationId xmlns:a16="http://schemas.microsoft.com/office/drawing/2014/main" id="{595F248D-4217-48E6-9E98-3FE83792E3BA}"/>
                </a:ext>
              </a:extLst>
            </p:cNvPr>
            <p:cNvSpPr/>
            <p:nvPr/>
          </p:nvSpPr>
          <p:spPr>
            <a:xfrm>
              <a:off x="4674393" y="2561971"/>
              <a:ext cx="443769" cy="93249"/>
            </a:xfrm>
            <a:custGeom>
              <a:avLst/>
              <a:gdLst>
                <a:gd name="connsiteX0" fmla="*/ 411004 w 443769"/>
                <a:gd name="connsiteY0" fmla="*/ 93250 h 93249"/>
                <a:gd name="connsiteX1" fmla="*/ 32671 w 443769"/>
                <a:gd name="connsiteY1" fmla="*/ 93250 h 93249"/>
                <a:gd name="connsiteX2" fmla="*/ 0 w 443769"/>
                <a:gd name="connsiteY2" fmla="*/ 60579 h 93249"/>
                <a:gd name="connsiteX3" fmla="*/ 0 w 443769"/>
                <a:gd name="connsiteY3" fmla="*/ 32671 h 93249"/>
                <a:gd name="connsiteX4" fmla="*/ 32480 w 443769"/>
                <a:gd name="connsiteY4" fmla="*/ 0 h 93249"/>
                <a:gd name="connsiteX5" fmla="*/ 32671 w 443769"/>
                <a:gd name="connsiteY5" fmla="*/ 0 h 93249"/>
                <a:gd name="connsiteX6" fmla="*/ 411004 w 443769"/>
                <a:gd name="connsiteY6" fmla="*/ 0 h 93249"/>
                <a:gd name="connsiteX7" fmla="*/ 443770 w 443769"/>
                <a:gd name="connsiteY7" fmla="*/ 32576 h 93249"/>
                <a:gd name="connsiteX8" fmla="*/ 443770 w 443769"/>
                <a:gd name="connsiteY8" fmla="*/ 32671 h 93249"/>
                <a:gd name="connsiteX9" fmla="*/ 443770 w 443769"/>
                <a:gd name="connsiteY9" fmla="*/ 60579 h 93249"/>
                <a:gd name="connsiteX10" fmla="*/ 411004 w 443769"/>
                <a:gd name="connsiteY10" fmla="*/ 93250 h 9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769" h="93249">
                  <a:moveTo>
                    <a:pt x="411004" y="93250"/>
                  </a:moveTo>
                  <a:lnTo>
                    <a:pt x="32671" y="93250"/>
                  </a:lnTo>
                  <a:cubicBezTo>
                    <a:pt x="14628" y="93250"/>
                    <a:pt x="0" y="78622"/>
                    <a:pt x="0" y="60579"/>
                  </a:cubicBezTo>
                  <a:lnTo>
                    <a:pt x="0" y="32671"/>
                  </a:lnTo>
                  <a:cubicBezTo>
                    <a:pt x="-52" y="14680"/>
                    <a:pt x="14490" y="53"/>
                    <a:pt x="32480" y="0"/>
                  </a:cubicBezTo>
                  <a:cubicBezTo>
                    <a:pt x="32543" y="0"/>
                    <a:pt x="32607" y="0"/>
                    <a:pt x="32671" y="0"/>
                  </a:cubicBezTo>
                  <a:lnTo>
                    <a:pt x="411004" y="0"/>
                  </a:lnTo>
                  <a:cubicBezTo>
                    <a:pt x="429044" y="-52"/>
                    <a:pt x="443713" y="14532"/>
                    <a:pt x="443770" y="32576"/>
                  </a:cubicBezTo>
                  <a:cubicBezTo>
                    <a:pt x="443770" y="32607"/>
                    <a:pt x="443770" y="32639"/>
                    <a:pt x="443770" y="32671"/>
                  </a:cubicBezTo>
                  <a:lnTo>
                    <a:pt x="443770" y="60579"/>
                  </a:lnTo>
                  <a:cubicBezTo>
                    <a:pt x="443713" y="78639"/>
                    <a:pt x="429063" y="93250"/>
                    <a:pt x="411004" y="93250"/>
                  </a:cubicBezTo>
                </a:path>
              </a:pathLst>
            </a:custGeom>
            <a:solidFill>
              <a:schemeClr val="bg2">
                <a:lumMod val="60000"/>
                <a:lumOff val="40000"/>
              </a:schemeClr>
            </a:solidFill>
            <a:ln w="9525" cap="flat">
              <a:noFill/>
              <a:prstDash val="solid"/>
              <a:miter/>
            </a:ln>
          </p:spPr>
          <p:txBody>
            <a:bodyPr rtlCol="0" anchor="ctr"/>
            <a:lstStyle/>
            <a:p>
              <a:endParaRPr lang="nb-NO"/>
            </a:p>
          </p:txBody>
        </p:sp>
        <p:sp>
          <p:nvSpPr>
            <p:cNvPr id="307" name="Freeform: Shape 306">
              <a:extLst>
                <a:ext uri="{FF2B5EF4-FFF2-40B4-BE49-F238E27FC236}">
                  <a16:creationId xmlns:a16="http://schemas.microsoft.com/office/drawing/2014/main" id="{7CFFB5A8-D2A8-49CC-A0DD-620894687AC4}"/>
                </a:ext>
              </a:extLst>
            </p:cNvPr>
            <p:cNvSpPr/>
            <p:nvPr/>
          </p:nvSpPr>
          <p:spPr>
            <a:xfrm>
              <a:off x="4698587" y="2433860"/>
              <a:ext cx="388524" cy="333946"/>
            </a:xfrm>
            <a:custGeom>
              <a:avLst/>
              <a:gdLst>
                <a:gd name="connsiteX0" fmla="*/ 388525 w 388524"/>
                <a:gd name="connsiteY0" fmla="*/ 166973 h 333946"/>
                <a:gd name="connsiteX1" fmla="*/ 194310 w 388524"/>
                <a:gd name="connsiteY1" fmla="*/ 333947 h 333946"/>
                <a:gd name="connsiteX2" fmla="*/ 0 w 388524"/>
                <a:gd name="connsiteY2" fmla="*/ 166973 h 333946"/>
                <a:gd name="connsiteX3" fmla="*/ 194310 w 388524"/>
                <a:gd name="connsiteY3" fmla="*/ 0 h 333946"/>
                <a:gd name="connsiteX4" fmla="*/ 388525 w 388524"/>
                <a:gd name="connsiteY4" fmla="*/ 166973 h 3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524" h="333946">
                  <a:moveTo>
                    <a:pt x="388525" y="166973"/>
                  </a:moveTo>
                  <a:cubicBezTo>
                    <a:pt x="388525" y="259175"/>
                    <a:pt x="302038" y="333947"/>
                    <a:pt x="194310" y="333947"/>
                  </a:cubicBezTo>
                  <a:cubicBezTo>
                    <a:pt x="86582" y="333947"/>
                    <a:pt x="0" y="259175"/>
                    <a:pt x="0" y="166973"/>
                  </a:cubicBezTo>
                  <a:cubicBezTo>
                    <a:pt x="0" y="74771"/>
                    <a:pt x="86963" y="0"/>
                    <a:pt x="194310" y="0"/>
                  </a:cubicBezTo>
                  <a:cubicBezTo>
                    <a:pt x="301657" y="0"/>
                    <a:pt x="388525" y="74771"/>
                    <a:pt x="388525" y="166973"/>
                  </a:cubicBezTo>
                </a:path>
              </a:pathLst>
            </a:custGeom>
            <a:solidFill>
              <a:schemeClr val="bg2"/>
            </a:solidFill>
            <a:ln w="9525" cap="flat">
              <a:noFill/>
              <a:prstDash val="solid"/>
              <a:miter/>
            </a:ln>
          </p:spPr>
          <p:txBody>
            <a:bodyPr rtlCol="0" anchor="ctr"/>
            <a:lstStyle/>
            <a:p>
              <a:endParaRPr lang="nb-NO"/>
            </a:p>
          </p:txBody>
        </p:sp>
        <p:sp>
          <p:nvSpPr>
            <p:cNvPr id="308" name="Freeform: Shape 307">
              <a:extLst>
                <a:ext uri="{FF2B5EF4-FFF2-40B4-BE49-F238E27FC236}">
                  <a16:creationId xmlns:a16="http://schemas.microsoft.com/office/drawing/2014/main" id="{C8E25F00-48A8-4014-A467-B32B835604A1}"/>
                </a:ext>
              </a:extLst>
            </p:cNvPr>
            <p:cNvSpPr/>
            <p:nvPr/>
          </p:nvSpPr>
          <p:spPr>
            <a:xfrm>
              <a:off x="4749545" y="2531301"/>
              <a:ext cx="293370" cy="154590"/>
            </a:xfrm>
            <a:custGeom>
              <a:avLst/>
              <a:gdLst>
                <a:gd name="connsiteX0" fmla="*/ 248793 w 293370"/>
                <a:gd name="connsiteY0" fmla="*/ 154591 h 154590"/>
                <a:gd name="connsiteX1" fmla="*/ 44577 w 293370"/>
                <a:gd name="connsiteY1" fmla="*/ 154591 h 154590"/>
                <a:gd name="connsiteX2" fmla="*/ 0 w 293370"/>
                <a:gd name="connsiteY2" fmla="*/ 109919 h 154590"/>
                <a:gd name="connsiteX3" fmla="*/ 0 w 293370"/>
                <a:gd name="connsiteY3" fmla="*/ 44577 h 154590"/>
                <a:gd name="connsiteX4" fmla="*/ 44577 w 293370"/>
                <a:gd name="connsiteY4" fmla="*/ 0 h 154590"/>
                <a:gd name="connsiteX5" fmla="*/ 248793 w 293370"/>
                <a:gd name="connsiteY5" fmla="*/ 0 h 154590"/>
                <a:gd name="connsiteX6" fmla="*/ 293370 w 293370"/>
                <a:gd name="connsiteY6" fmla="*/ 44577 h 154590"/>
                <a:gd name="connsiteX7" fmla="*/ 293370 w 293370"/>
                <a:gd name="connsiteY7" fmla="*/ 109919 h 154590"/>
                <a:gd name="connsiteX8" fmla="*/ 248888 w 293370"/>
                <a:gd name="connsiteY8" fmla="*/ 154591 h 154590"/>
                <a:gd name="connsiteX9" fmla="*/ 248793 w 293370"/>
                <a:gd name="connsiteY9" fmla="*/ 154591 h 15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 h="154590">
                  <a:moveTo>
                    <a:pt x="248793" y="154591"/>
                  </a:moveTo>
                  <a:lnTo>
                    <a:pt x="44577" y="154591"/>
                  </a:lnTo>
                  <a:cubicBezTo>
                    <a:pt x="19943" y="154538"/>
                    <a:pt x="0" y="134553"/>
                    <a:pt x="0" y="109919"/>
                  </a:cubicBezTo>
                  <a:lnTo>
                    <a:pt x="0" y="44577"/>
                  </a:lnTo>
                  <a:cubicBezTo>
                    <a:pt x="52" y="19980"/>
                    <a:pt x="19980" y="52"/>
                    <a:pt x="44577" y="0"/>
                  </a:cubicBezTo>
                  <a:lnTo>
                    <a:pt x="248793" y="0"/>
                  </a:lnTo>
                  <a:cubicBezTo>
                    <a:pt x="273415" y="0"/>
                    <a:pt x="293370" y="19958"/>
                    <a:pt x="293370" y="44577"/>
                  </a:cubicBezTo>
                  <a:lnTo>
                    <a:pt x="293370" y="109919"/>
                  </a:lnTo>
                  <a:cubicBezTo>
                    <a:pt x="293427" y="134538"/>
                    <a:pt x="273510" y="154538"/>
                    <a:pt x="248888" y="154591"/>
                  </a:cubicBezTo>
                  <a:cubicBezTo>
                    <a:pt x="248860" y="154591"/>
                    <a:pt x="248822" y="154591"/>
                    <a:pt x="248793" y="154591"/>
                  </a:cubicBezTo>
                </a:path>
              </a:pathLst>
            </a:custGeom>
            <a:solidFill>
              <a:srgbClr val="FFFFFF"/>
            </a:solidFill>
            <a:ln w="9525" cap="flat">
              <a:noFill/>
              <a:prstDash val="solid"/>
              <a:miter/>
            </a:ln>
          </p:spPr>
          <p:txBody>
            <a:bodyPr rtlCol="0" anchor="ctr"/>
            <a:lstStyle/>
            <a:p>
              <a:endParaRPr lang="nb-NO"/>
            </a:p>
          </p:txBody>
        </p:sp>
        <p:sp>
          <p:nvSpPr>
            <p:cNvPr id="309" name="Freeform: Shape 308">
              <a:extLst>
                <a:ext uri="{FF2B5EF4-FFF2-40B4-BE49-F238E27FC236}">
                  <a16:creationId xmlns:a16="http://schemas.microsoft.com/office/drawing/2014/main" id="{380FC436-148B-41F9-B709-F72FC0858405}"/>
                </a:ext>
              </a:extLst>
            </p:cNvPr>
            <p:cNvSpPr/>
            <p:nvPr/>
          </p:nvSpPr>
          <p:spPr>
            <a:xfrm>
              <a:off x="4797266" y="2586165"/>
              <a:ext cx="44767" cy="44767"/>
            </a:xfrm>
            <a:custGeom>
              <a:avLst/>
              <a:gdLst>
                <a:gd name="connsiteX0" fmla="*/ 22384 w 44767"/>
                <a:gd name="connsiteY0" fmla="*/ 44768 h 44767"/>
                <a:gd name="connsiteX1" fmla="*/ 0 w 44767"/>
                <a:gd name="connsiteY1" fmla="*/ 22384 h 44767"/>
                <a:gd name="connsiteX2" fmla="*/ 22384 w 44767"/>
                <a:gd name="connsiteY2" fmla="*/ 0 h 44767"/>
                <a:gd name="connsiteX3" fmla="*/ 44767 w 44767"/>
                <a:gd name="connsiteY3" fmla="*/ 22384 h 44767"/>
                <a:gd name="connsiteX4" fmla="*/ 22384 w 44767"/>
                <a:gd name="connsiteY4" fmla="*/ 44768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22384" y="44768"/>
                  </a:moveTo>
                  <a:cubicBezTo>
                    <a:pt x="10021" y="44768"/>
                    <a:pt x="0" y="34746"/>
                    <a:pt x="0" y="22384"/>
                  </a:cubicBezTo>
                  <a:cubicBezTo>
                    <a:pt x="0" y="10021"/>
                    <a:pt x="10021" y="0"/>
                    <a:pt x="22384" y="0"/>
                  </a:cubicBezTo>
                  <a:cubicBezTo>
                    <a:pt x="34746" y="0"/>
                    <a:pt x="44767" y="10021"/>
                    <a:pt x="44767" y="22384"/>
                  </a:cubicBezTo>
                  <a:cubicBezTo>
                    <a:pt x="44767" y="34746"/>
                    <a:pt x="34746" y="44768"/>
                    <a:pt x="22384" y="44768"/>
                  </a:cubicBezTo>
                </a:path>
              </a:pathLst>
            </a:custGeom>
            <a:solidFill>
              <a:schemeClr val="bg2"/>
            </a:solidFill>
            <a:ln w="9525" cap="flat">
              <a:noFill/>
              <a:prstDash val="solid"/>
              <a:miter/>
            </a:ln>
          </p:spPr>
          <p:txBody>
            <a:bodyPr rtlCol="0" anchor="ctr"/>
            <a:lstStyle/>
            <a:p>
              <a:endParaRPr lang="nb-NO"/>
            </a:p>
          </p:txBody>
        </p:sp>
        <p:sp>
          <p:nvSpPr>
            <p:cNvPr id="310" name="Freeform: Shape 309">
              <a:extLst>
                <a:ext uri="{FF2B5EF4-FFF2-40B4-BE49-F238E27FC236}">
                  <a16:creationId xmlns:a16="http://schemas.microsoft.com/office/drawing/2014/main" id="{81DC8FBF-8352-4B1A-AED6-412AB16B1B72}"/>
                </a:ext>
              </a:extLst>
            </p:cNvPr>
            <p:cNvSpPr/>
            <p:nvPr/>
          </p:nvSpPr>
          <p:spPr>
            <a:xfrm>
              <a:off x="4943284" y="2586165"/>
              <a:ext cx="44767" cy="44767"/>
            </a:xfrm>
            <a:custGeom>
              <a:avLst/>
              <a:gdLst>
                <a:gd name="connsiteX0" fmla="*/ 22384 w 44767"/>
                <a:gd name="connsiteY0" fmla="*/ 44768 h 44767"/>
                <a:gd name="connsiteX1" fmla="*/ 0 w 44767"/>
                <a:gd name="connsiteY1" fmla="*/ 22384 h 44767"/>
                <a:gd name="connsiteX2" fmla="*/ 22384 w 44767"/>
                <a:gd name="connsiteY2" fmla="*/ 0 h 44767"/>
                <a:gd name="connsiteX3" fmla="*/ 44767 w 44767"/>
                <a:gd name="connsiteY3" fmla="*/ 22384 h 44767"/>
                <a:gd name="connsiteX4" fmla="*/ 22384 w 44767"/>
                <a:gd name="connsiteY4" fmla="*/ 44768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22384" y="44768"/>
                  </a:moveTo>
                  <a:cubicBezTo>
                    <a:pt x="10021" y="44768"/>
                    <a:pt x="0" y="34746"/>
                    <a:pt x="0" y="22384"/>
                  </a:cubicBezTo>
                  <a:cubicBezTo>
                    <a:pt x="0" y="10021"/>
                    <a:pt x="10021" y="0"/>
                    <a:pt x="22384" y="0"/>
                  </a:cubicBezTo>
                  <a:cubicBezTo>
                    <a:pt x="34746" y="0"/>
                    <a:pt x="44767" y="10021"/>
                    <a:pt x="44767" y="22384"/>
                  </a:cubicBezTo>
                  <a:cubicBezTo>
                    <a:pt x="44767" y="34746"/>
                    <a:pt x="34746" y="44768"/>
                    <a:pt x="22384" y="44768"/>
                  </a:cubicBezTo>
                </a:path>
              </a:pathLst>
            </a:custGeom>
            <a:solidFill>
              <a:schemeClr val="bg2"/>
            </a:solidFill>
            <a:ln w="9525" cap="flat">
              <a:noFill/>
              <a:prstDash val="solid"/>
              <a:miter/>
            </a:ln>
          </p:spPr>
          <p:txBody>
            <a:bodyPr rtlCol="0" anchor="ctr"/>
            <a:lstStyle/>
            <a:p>
              <a:endParaRPr lang="nb-NO"/>
            </a:p>
          </p:txBody>
        </p:sp>
        <p:sp>
          <p:nvSpPr>
            <p:cNvPr id="311" name="Freeform: Shape 310">
              <a:extLst>
                <a:ext uri="{FF2B5EF4-FFF2-40B4-BE49-F238E27FC236}">
                  <a16:creationId xmlns:a16="http://schemas.microsoft.com/office/drawing/2014/main" id="{5DF55405-6DDA-49D6-B662-4CED7EABC375}"/>
                </a:ext>
              </a:extLst>
            </p:cNvPr>
            <p:cNvSpPr/>
            <p:nvPr/>
          </p:nvSpPr>
          <p:spPr>
            <a:xfrm>
              <a:off x="4889754" y="2400904"/>
              <a:ext cx="12953" cy="45910"/>
            </a:xfrm>
            <a:custGeom>
              <a:avLst/>
              <a:gdLst>
                <a:gd name="connsiteX0" fmla="*/ 0 w 12953"/>
                <a:gd name="connsiteY0" fmla="*/ 0 h 45910"/>
                <a:gd name="connsiteX1" fmla="*/ 12954 w 12953"/>
                <a:gd name="connsiteY1" fmla="*/ 0 h 45910"/>
                <a:gd name="connsiteX2" fmla="*/ 12954 w 12953"/>
                <a:gd name="connsiteY2" fmla="*/ 45910 h 45910"/>
                <a:gd name="connsiteX3" fmla="*/ 0 w 12953"/>
                <a:gd name="connsiteY3" fmla="*/ 45910 h 45910"/>
              </a:gdLst>
              <a:ahLst/>
              <a:cxnLst>
                <a:cxn ang="0">
                  <a:pos x="connsiteX0" y="connsiteY0"/>
                </a:cxn>
                <a:cxn ang="0">
                  <a:pos x="connsiteX1" y="connsiteY1"/>
                </a:cxn>
                <a:cxn ang="0">
                  <a:pos x="connsiteX2" y="connsiteY2"/>
                </a:cxn>
                <a:cxn ang="0">
                  <a:pos x="connsiteX3" y="connsiteY3"/>
                </a:cxn>
              </a:cxnLst>
              <a:rect l="l" t="t" r="r" b="b"/>
              <a:pathLst>
                <a:path w="12953" h="45910">
                  <a:moveTo>
                    <a:pt x="0" y="0"/>
                  </a:moveTo>
                  <a:lnTo>
                    <a:pt x="12954" y="0"/>
                  </a:lnTo>
                  <a:lnTo>
                    <a:pt x="12954" y="45910"/>
                  </a:lnTo>
                  <a:lnTo>
                    <a:pt x="0" y="45910"/>
                  </a:lnTo>
                  <a:close/>
                </a:path>
              </a:pathLst>
            </a:custGeom>
            <a:solidFill>
              <a:schemeClr val="bg2"/>
            </a:solidFill>
            <a:ln w="9525" cap="flat">
              <a:noFill/>
              <a:prstDash val="solid"/>
              <a:miter/>
            </a:ln>
          </p:spPr>
          <p:txBody>
            <a:bodyPr rtlCol="0" anchor="ctr"/>
            <a:lstStyle/>
            <a:p>
              <a:endParaRPr lang="nb-NO"/>
            </a:p>
          </p:txBody>
        </p:sp>
        <p:sp>
          <p:nvSpPr>
            <p:cNvPr id="312" name="Freeform: Shape 311">
              <a:extLst>
                <a:ext uri="{FF2B5EF4-FFF2-40B4-BE49-F238E27FC236}">
                  <a16:creationId xmlns:a16="http://schemas.microsoft.com/office/drawing/2014/main" id="{BF6DBD53-AD4B-4EBD-971F-F47F08BCE0E2}"/>
                </a:ext>
              </a:extLst>
            </p:cNvPr>
            <p:cNvSpPr/>
            <p:nvPr/>
          </p:nvSpPr>
          <p:spPr>
            <a:xfrm>
              <a:off x="4871180" y="2355755"/>
              <a:ext cx="50101" cy="50098"/>
            </a:xfrm>
            <a:custGeom>
              <a:avLst/>
              <a:gdLst>
                <a:gd name="connsiteX0" fmla="*/ 50101 w 50101"/>
                <a:gd name="connsiteY0" fmla="*/ 25051 h 50098"/>
                <a:gd name="connsiteX1" fmla="*/ 25048 w 50101"/>
                <a:gd name="connsiteY1" fmla="*/ 50099 h 50098"/>
                <a:gd name="connsiteX2" fmla="*/ 0 w 50101"/>
                <a:gd name="connsiteY2" fmla="*/ 25045 h 50098"/>
                <a:gd name="connsiteX3" fmla="*/ 24670 w 50101"/>
                <a:gd name="connsiteY3" fmla="*/ 0 h 50098"/>
                <a:gd name="connsiteX4" fmla="*/ 49720 w 50101"/>
                <a:gd name="connsiteY4" fmla="*/ 25051 h 5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 h="50098">
                  <a:moveTo>
                    <a:pt x="50101" y="25051"/>
                  </a:moveTo>
                  <a:cubicBezTo>
                    <a:pt x="50100" y="38886"/>
                    <a:pt x="38883" y="50101"/>
                    <a:pt x="25048" y="50099"/>
                  </a:cubicBezTo>
                  <a:cubicBezTo>
                    <a:pt x="11213" y="50097"/>
                    <a:pt x="-2" y="38880"/>
                    <a:pt x="0" y="25045"/>
                  </a:cubicBezTo>
                  <a:cubicBezTo>
                    <a:pt x="2" y="11360"/>
                    <a:pt x="10986" y="209"/>
                    <a:pt x="24670" y="0"/>
                  </a:cubicBezTo>
                  <a:cubicBezTo>
                    <a:pt x="38505" y="0"/>
                    <a:pt x="49720" y="11216"/>
                    <a:pt x="49720" y="25051"/>
                  </a:cubicBezTo>
                </a:path>
              </a:pathLst>
            </a:custGeom>
            <a:solidFill>
              <a:schemeClr val="bg2"/>
            </a:solidFill>
            <a:ln w="9525" cap="flat">
              <a:noFill/>
              <a:prstDash val="solid"/>
              <a:miter/>
            </a:ln>
          </p:spPr>
          <p:txBody>
            <a:bodyPr rtlCol="0" anchor="ctr"/>
            <a:lstStyle/>
            <a:p>
              <a:endParaRPr lang="nb-NO"/>
            </a:p>
          </p:txBody>
        </p:sp>
        <p:sp>
          <p:nvSpPr>
            <p:cNvPr id="313" name="Freeform: Shape 312">
              <a:extLst>
                <a:ext uri="{FF2B5EF4-FFF2-40B4-BE49-F238E27FC236}">
                  <a16:creationId xmlns:a16="http://schemas.microsoft.com/office/drawing/2014/main" id="{32D653B1-B682-4910-BC39-1ACA79FA37E5}"/>
                </a:ext>
              </a:extLst>
            </p:cNvPr>
            <p:cNvSpPr/>
            <p:nvPr/>
          </p:nvSpPr>
          <p:spPr>
            <a:xfrm>
              <a:off x="4714875" y="2807335"/>
              <a:ext cx="355949" cy="230314"/>
            </a:xfrm>
            <a:custGeom>
              <a:avLst/>
              <a:gdLst>
                <a:gd name="connsiteX0" fmla="*/ 355949 w 355949"/>
                <a:gd name="connsiteY0" fmla="*/ 194881 h 230314"/>
                <a:gd name="connsiteX1" fmla="*/ 355949 w 355949"/>
                <a:gd name="connsiteY1" fmla="*/ 124015 h 230314"/>
                <a:gd name="connsiteX2" fmla="*/ 228600 w 355949"/>
                <a:gd name="connsiteY2" fmla="*/ 0 h 230314"/>
                <a:gd name="connsiteX3" fmla="*/ 127921 w 355949"/>
                <a:gd name="connsiteY3" fmla="*/ 0 h 230314"/>
                <a:gd name="connsiteX4" fmla="*/ 0 w 355949"/>
                <a:gd name="connsiteY4" fmla="*/ 124015 h 230314"/>
                <a:gd name="connsiteX5" fmla="*/ 0 w 355949"/>
                <a:gd name="connsiteY5" fmla="*/ 194881 h 230314"/>
                <a:gd name="connsiteX6" fmla="*/ 23336 w 355949"/>
                <a:gd name="connsiteY6" fmla="*/ 230315 h 230314"/>
                <a:gd name="connsiteX7" fmla="*/ 332042 w 355949"/>
                <a:gd name="connsiteY7" fmla="*/ 230315 h 230314"/>
                <a:gd name="connsiteX8" fmla="*/ 355759 w 355949"/>
                <a:gd name="connsiteY8" fmla="*/ 194881 h 23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949" h="230314">
                  <a:moveTo>
                    <a:pt x="355949" y="194881"/>
                  </a:moveTo>
                  <a:lnTo>
                    <a:pt x="355949" y="124015"/>
                  </a:lnTo>
                  <a:cubicBezTo>
                    <a:pt x="352387" y="55767"/>
                    <a:pt x="296923" y="1748"/>
                    <a:pt x="228600" y="0"/>
                  </a:cubicBezTo>
                  <a:lnTo>
                    <a:pt x="127921" y="0"/>
                  </a:lnTo>
                  <a:cubicBezTo>
                    <a:pt x="59304" y="1269"/>
                    <a:pt x="3395" y="55471"/>
                    <a:pt x="0" y="124015"/>
                  </a:cubicBezTo>
                  <a:lnTo>
                    <a:pt x="0" y="194881"/>
                  </a:lnTo>
                  <a:cubicBezTo>
                    <a:pt x="0" y="213931"/>
                    <a:pt x="10287" y="230315"/>
                    <a:pt x="23336" y="230315"/>
                  </a:cubicBezTo>
                  <a:lnTo>
                    <a:pt x="332042" y="230315"/>
                  </a:lnTo>
                  <a:cubicBezTo>
                    <a:pt x="345091" y="230315"/>
                    <a:pt x="355759" y="214408"/>
                    <a:pt x="355759" y="194881"/>
                  </a:cubicBezTo>
                </a:path>
              </a:pathLst>
            </a:custGeom>
            <a:solidFill>
              <a:schemeClr val="bg2"/>
            </a:solidFill>
            <a:ln w="9525" cap="flat">
              <a:noFill/>
              <a:prstDash val="solid"/>
              <a:miter/>
            </a:ln>
          </p:spPr>
          <p:txBody>
            <a:bodyPr rtlCol="0" anchor="ctr"/>
            <a:lstStyle/>
            <a:p>
              <a:endParaRPr lang="nb-NO"/>
            </a:p>
          </p:txBody>
        </p:sp>
        <p:sp>
          <p:nvSpPr>
            <p:cNvPr id="314" name="Freeform: Shape 313">
              <a:extLst>
                <a:ext uri="{FF2B5EF4-FFF2-40B4-BE49-F238E27FC236}">
                  <a16:creationId xmlns:a16="http://schemas.microsoft.com/office/drawing/2014/main" id="{A740AEC5-FC4A-467F-A516-6D808C8E2848}"/>
                </a:ext>
              </a:extLst>
            </p:cNvPr>
            <p:cNvSpPr/>
            <p:nvPr/>
          </p:nvSpPr>
          <p:spPr>
            <a:xfrm>
              <a:off x="4202709" y="2725509"/>
              <a:ext cx="89737" cy="137553"/>
            </a:xfrm>
            <a:custGeom>
              <a:avLst/>
              <a:gdLst>
                <a:gd name="connsiteX0" fmla="*/ 89732 w 89737"/>
                <a:gd name="connsiteY0" fmla="*/ 137547 h 137553"/>
                <a:gd name="connsiteX1" fmla="*/ 28581 w 89737"/>
                <a:gd name="connsiteY1" fmla="*/ 137547 h 137553"/>
                <a:gd name="connsiteX2" fmla="*/ 6 w 89737"/>
                <a:gd name="connsiteY2" fmla="*/ 110127 h 137553"/>
                <a:gd name="connsiteX3" fmla="*/ 6 w 89737"/>
                <a:gd name="connsiteY3" fmla="*/ 108972 h 137553"/>
                <a:gd name="connsiteX4" fmla="*/ 6 w 89737"/>
                <a:gd name="connsiteY4" fmla="*/ 28581 h 137553"/>
                <a:gd name="connsiteX5" fmla="*/ 27426 w 89737"/>
                <a:gd name="connsiteY5" fmla="*/ 6 h 137553"/>
                <a:gd name="connsiteX6" fmla="*/ 28581 w 89737"/>
                <a:gd name="connsiteY6" fmla="*/ 6 h 137553"/>
                <a:gd name="connsiteX7" fmla="*/ 61157 w 89737"/>
                <a:gd name="connsiteY7" fmla="*/ 6 h 137553"/>
                <a:gd name="connsiteX8" fmla="*/ 89732 w 89737"/>
                <a:gd name="connsiteY8" fmla="*/ 27426 h 137553"/>
                <a:gd name="connsiteX9" fmla="*/ 89732 w 89737"/>
                <a:gd name="connsiteY9" fmla="*/ 28581 h 1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37" h="137553">
                  <a:moveTo>
                    <a:pt x="89732" y="137547"/>
                  </a:moveTo>
                  <a:lnTo>
                    <a:pt x="28581" y="137547"/>
                  </a:lnTo>
                  <a:cubicBezTo>
                    <a:pt x="13118" y="137866"/>
                    <a:pt x="325" y="125589"/>
                    <a:pt x="6" y="110127"/>
                  </a:cubicBezTo>
                  <a:cubicBezTo>
                    <a:pt x="-2" y="109742"/>
                    <a:pt x="-2" y="109357"/>
                    <a:pt x="6" y="108972"/>
                  </a:cubicBezTo>
                  <a:lnTo>
                    <a:pt x="6" y="28581"/>
                  </a:lnTo>
                  <a:cubicBezTo>
                    <a:pt x="-313" y="13118"/>
                    <a:pt x="11964" y="325"/>
                    <a:pt x="27426" y="6"/>
                  </a:cubicBezTo>
                  <a:cubicBezTo>
                    <a:pt x="27811" y="-2"/>
                    <a:pt x="28196" y="-2"/>
                    <a:pt x="28581" y="6"/>
                  </a:cubicBezTo>
                  <a:lnTo>
                    <a:pt x="61157" y="6"/>
                  </a:lnTo>
                  <a:cubicBezTo>
                    <a:pt x="76619" y="-313"/>
                    <a:pt x="89413" y="11964"/>
                    <a:pt x="89732" y="27426"/>
                  </a:cubicBezTo>
                  <a:cubicBezTo>
                    <a:pt x="89739" y="27812"/>
                    <a:pt x="89739" y="28196"/>
                    <a:pt x="89732" y="28581"/>
                  </a:cubicBezTo>
                  <a:close/>
                </a:path>
              </a:pathLst>
            </a:custGeom>
            <a:solidFill>
              <a:schemeClr val="bg2">
                <a:lumMod val="60000"/>
                <a:lumOff val="40000"/>
              </a:schemeClr>
            </a:solidFill>
            <a:ln w="9525" cap="flat">
              <a:noFill/>
              <a:prstDash val="solid"/>
              <a:miter/>
            </a:ln>
          </p:spPr>
          <p:txBody>
            <a:bodyPr rtlCol="0" anchor="ctr"/>
            <a:lstStyle/>
            <a:p>
              <a:endParaRPr lang="nb-NO"/>
            </a:p>
          </p:txBody>
        </p:sp>
        <p:sp>
          <p:nvSpPr>
            <p:cNvPr id="315" name="Freeform: Shape 314">
              <a:extLst>
                <a:ext uri="{FF2B5EF4-FFF2-40B4-BE49-F238E27FC236}">
                  <a16:creationId xmlns:a16="http://schemas.microsoft.com/office/drawing/2014/main" id="{7D30552E-C327-47CE-996B-4E82E1D08EA0}"/>
                </a:ext>
              </a:extLst>
            </p:cNvPr>
            <p:cNvSpPr/>
            <p:nvPr/>
          </p:nvSpPr>
          <p:spPr>
            <a:xfrm>
              <a:off x="4029075" y="2561971"/>
              <a:ext cx="443769" cy="93249"/>
            </a:xfrm>
            <a:custGeom>
              <a:avLst/>
              <a:gdLst>
                <a:gd name="connsiteX0" fmla="*/ 411099 w 443769"/>
                <a:gd name="connsiteY0" fmla="*/ 93250 h 93249"/>
                <a:gd name="connsiteX1" fmla="*/ 32671 w 443769"/>
                <a:gd name="connsiteY1" fmla="*/ 93250 h 93249"/>
                <a:gd name="connsiteX2" fmla="*/ 0 w 443769"/>
                <a:gd name="connsiteY2" fmla="*/ 60579 h 93249"/>
                <a:gd name="connsiteX3" fmla="*/ 0 w 443769"/>
                <a:gd name="connsiteY3" fmla="*/ 32671 h 93249"/>
                <a:gd name="connsiteX4" fmla="*/ 32671 w 443769"/>
                <a:gd name="connsiteY4" fmla="*/ 0 h 93249"/>
                <a:gd name="connsiteX5" fmla="*/ 411099 w 443769"/>
                <a:gd name="connsiteY5" fmla="*/ 0 h 93249"/>
                <a:gd name="connsiteX6" fmla="*/ 443770 w 443769"/>
                <a:gd name="connsiteY6" fmla="*/ 32671 h 93249"/>
                <a:gd name="connsiteX7" fmla="*/ 443770 w 443769"/>
                <a:gd name="connsiteY7" fmla="*/ 60579 h 93249"/>
                <a:gd name="connsiteX8" fmla="*/ 411099 w 443769"/>
                <a:gd name="connsiteY8" fmla="*/ 93250 h 9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769" h="93249">
                  <a:moveTo>
                    <a:pt x="411099" y="93250"/>
                  </a:moveTo>
                  <a:lnTo>
                    <a:pt x="32671" y="93250"/>
                  </a:lnTo>
                  <a:cubicBezTo>
                    <a:pt x="14649" y="93197"/>
                    <a:pt x="52" y="78601"/>
                    <a:pt x="0" y="60579"/>
                  </a:cubicBezTo>
                  <a:lnTo>
                    <a:pt x="0" y="32671"/>
                  </a:lnTo>
                  <a:cubicBezTo>
                    <a:pt x="0" y="14628"/>
                    <a:pt x="14627" y="0"/>
                    <a:pt x="32671" y="0"/>
                  </a:cubicBezTo>
                  <a:lnTo>
                    <a:pt x="411099" y="0"/>
                  </a:lnTo>
                  <a:cubicBezTo>
                    <a:pt x="429142" y="0"/>
                    <a:pt x="443770" y="14628"/>
                    <a:pt x="443770" y="32671"/>
                  </a:cubicBezTo>
                  <a:lnTo>
                    <a:pt x="443770" y="60579"/>
                  </a:lnTo>
                  <a:cubicBezTo>
                    <a:pt x="443717" y="78601"/>
                    <a:pt x="429121" y="93197"/>
                    <a:pt x="411099" y="93250"/>
                  </a:cubicBezTo>
                </a:path>
              </a:pathLst>
            </a:custGeom>
            <a:solidFill>
              <a:schemeClr val="bg2">
                <a:lumMod val="60000"/>
                <a:lumOff val="40000"/>
              </a:schemeClr>
            </a:solidFill>
            <a:ln w="9525" cap="flat">
              <a:noFill/>
              <a:prstDash val="solid"/>
              <a:miter/>
            </a:ln>
          </p:spPr>
          <p:txBody>
            <a:bodyPr rtlCol="0" anchor="ctr"/>
            <a:lstStyle/>
            <a:p>
              <a:endParaRPr lang="nb-NO"/>
            </a:p>
          </p:txBody>
        </p:sp>
        <p:sp>
          <p:nvSpPr>
            <p:cNvPr id="316" name="Freeform: Shape 315">
              <a:extLst>
                <a:ext uri="{FF2B5EF4-FFF2-40B4-BE49-F238E27FC236}">
                  <a16:creationId xmlns:a16="http://schemas.microsoft.com/office/drawing/2014/main" id="{BFCCCD7E-6BD6-4D93-8C65-411FCE532A7D}"/>
                </a:ext>
              </a:extLst>
            </p:cNvPr>
            <p:cNvSpPr/>
            <p:nvPr/>
          </p:nvSpPr>
          <p:spPr>
            <a:xfrm>
              <a:off x="4053268" y="2433860"/>
              <a:ext cx="388620" cy="333946"/>
            </a:xfrm>
            <a:custGeom>
              <a:avLst/>
              <a:gdLst>
                <a:gd name="connsiteX0" fmla="*/ 388620 w 388620"/>
                <a:gd name="connsiteY0" fmla="*/ 166973 h 333946"/>
                <a:gd name="connsiteX1" fmla="*/ 194310 w 388620"/>
                <a:gd name="connsiteY1" fmla="*/ 333947 h 333946"/>
                <a:gd name="connsiteX2" fmla="*/ 0 w 388620"/>
                <a:gd name="connsiteY2" fmla="*/ 166973 h 333946"/>
                <a:gd name="connsiteX3" fmla="*/ 194310 w 388620"/>
                <a:gd name="connsiteY3" fmla="*/ 0 h 333946"/>
                <a:gd name="connsiteX4" fmla="*/ 388620 w 388620"/>
                <a:gd name="connsiteY4" fmla="*/ 166973 h 3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333946">
                  <a:moveTo>
                    <a:pt x="388620" y="166973"/>
                  </a:moveTo>
                  <a:cubicBezTo>
                    <a:pt x="388620" y="259175"/>
                    <a:pt x="301562" y="333947"/>
                    <a:pt x="194310" y="333947"/>
                  </a:cubicBezTo>
                  <a:cubicBezTo>
                    <a:pt x="87059" y="333947"/>
                    <a:pt x="0" y="259175"/>
                    <a:pt x="0" y="166973"/>
                  </a:cubicBezTo>
                  <a:cubicBezTo>
                    <a:pt x="0" y="74771"/>
                    <a:pt x="86963" y="0"/>
                    <a:pt x="194310" y="0"/>
                  </a:cubicBezTo>
                  <a:cubicBezTo>
                    <a:pt x="301657" y="0"/>
                    <a:pt x="388620" y="74771"/>
                    <a:pt x="388620" y="166973"/>
                  </a:cubicBezTo>
                </a:path>
              </a:pathLst>
            </a:custGeom>
            <a:solidFill>
              <a:schemeClr val="bg2"/>
            </a:solidFill>
            <a:ln w="9525" cap="flat">
              <a:noFill/>
              <a:prstDash val="solid"/>
              <a:miter/>
            </a:ln>
          </p:spPr>
          <p:txBody>
            <a:bodyPr rtlCol="0" anchor="ctr"/>
            <a:lstStyle/>
            <a:p>
              <a:endParaRPr lang="nb-NO"/>
            </a:p>
          </p:txBody>
        </p:sp>
        <p:sp>
          <p:nvSpPr>
            <p:cNvPr id="317" name="Freeform: Shape 316">
              <a:extLst>
                <a:ext uri="{FF2B5EF4-FFF2-40B4-BE49-F238E27FC236}">
                  <a16:creationId xmlns:a16="http://schemas.microsoft.com/office/drawing/2014/main" id="{7765FD09-33FD-4854-9594-1F3F55C44520}"/>
                </a:ext>
              </a:extLst>
            </p:cNvPr>
            <p:cNvSpPr/>
            <p:nvPr/>
          </p:nvSpPr>
          <p:spPr>
            <a:xfrm>
              <a:off x="4104227" y="2531301"/>
              <a:ext cx="293274" cy="154590"/>
            </a:xfrm>
            <a:custGeom>
              <a:avLst/>
              <a:gdLst>
                <a:gd name="connsiteX0" fmla="*/ 248698 w 293274"/>
                <a:gd name="connsiteY0" fmla="*/ 154591 h 154590"/>
                <a:gd name="connsiteX1" fmla="*/ 44672 w 293274"/>
                <a:gd name="connsiteY1" fmla="*/ 154591 h 154590"/>
                <a:gd name="connsiteX2" fmla="*/ 0 w 293274"/>
                <a:gd name="connsiteY2" fmla="*/ 109919 h 154590"/>
                <a:gd name="connsiteX3" fmla="*/ 0 w 293274"/>
                <a:gd name="connsiteY3" fmla="*/ 44577 h 154590"/>
                <a:gd name="connsiteX4" fmla="*/ 44672 w 293274"/>
                <a:gd name="connsiteY4" fmla="*/ 0 h 154590"/>
                <a:gd name="connsiteX5" fmla="*/ 248698 w 293274"/>
                <a:gd name="connsiteY5" fmla="*/ 0 h 154590"/>
                <a:gd name="connsiteX6" fmla="*/ 293275 w 293274"/>
                <a:gd name="connsiteY6" fmla="*/ 44577 h 154590"/>
                <a:gd name="connsiteX7" fmla="*/ 293275 w 293274"/>
                <a:gd name="connsiteY7" fmla="*/ 109919 h 154590"/>
                <a:gd name="connsiteX8" fmla="*/ 248793 w 293274"/>
                <a:gd name="connsiteY8" fmla="*/ 154591 h 154590"/>
                <a:gd name="connsiteX9" fmla="*/ 248698 w 293274"/>
                <a:gd name="connsiteY9" fmla="*/ 154591 h 15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274" h="154590">
                  <a:moveTo>
                    <a:pt x="248698" y="154591"/>
                  </a:moveTo>
                  <a:lnTo>
                    <a:pt x="44672" y="154591"/>
                  </a:lnTo>
                  <a:cubicBezTo>
                    <a:pt x="20000" y="154591"/>
                    <a:pt x="0" y="134590"/>
                    <a:pt x="0" y="109919"/>
                  </a:cubicBezTo>
                  <a:lnTo>
                    <a:pt x="0" y="44577"/>
                  </a:lnTo>
                  <a:cubicBezTo>
                    <a:pt x="52" y="19942"/>
                    <a:pt x="20038" y="0"/>
                    <a:pt x="44672" y="0"/>
                  </a:cubicBezTo>
                  <a:lnTo>
                    <a:pt x="248698" y="0"/>
                  </a:lnTo>
                  <a:cubicBezTo>
                    <a:pt x="273317" y="0"/>
                    <a:pt x="293275" y="19958"/>
                    <a:pt x="293275" y="44577"/>
                  </a:cubicBezTo>
                  <a:lnTo>
                    <a:pt x="293275" y="109919"/>
                  </a:lnTo>
                  <a:cubicBezTo>
                    <a:pt x="293327" y="134538"/>
                    <a:pt x="273412" y="154538"/>
                    <a:pt x="248793" y="154591"/>
                  </a:cubicBezTo>
                  <a:cubicBezTo>
                    <a:pt x="248762" y="154591"/>
                    <a:pt x="248729" y="154591"/>
                    <a:pt x="248698" y="154591"/>
                  </a:cubicBezTo>
                </a:path>
              </a:pathLst>
            </a:custGeom>
            <a:solidFill>
              <a:srgbClr val="FFFFFF"/>
            </a:solidFill>
            <a:ln w="9525" cap="flat">
              <a:noFill/>
              <a:prstDash val="solid"/>
              <a:miter/>
            </a:ln>
          </p:spPr>
          <p:txBody>
            <a:bodyPr rtlCol="0" anchor="ctr"/>
            <a:lstStyle/>
            <a:p>
              <a:endParaRPr lang="nb-NO"/>
            </a:p>
          </p:txBody>
        </p:sp>
        <p:sp>
          <p:nvSpPr>
            <p:cNvPr id="318" name="Freeform: Shape 317">
              <a:extLst>
                <a:ext uri="{FF2B5EF4-FFF2-40B4-BE49-F238E27FC236}">
                  <a16:creationId xmlns:a16="http://schemas.microsoft.com/office/drawing/2014/main" id="{AA7D0545-1C5B-4E14-A181-C0BE85EE357D}"/>
                </a:ext>
              </a:extLst>
            </p:cNvPr>
            <p:cNvSpPr/>
            <p:nvPr/>
          </p:nvSpPr>
          <p:spPr>
            <a:xfrm>
              <a:off x="4152328" y="2586165"/>
              <a:ext cx="44767" cy="44767"/>
            </a:xfrm>
            <a:custGeom>
              <a:avLst/>
              <a:gdLst>
                <a:gd name="connsiteX0" fmla="*/ 22384 w 44767"/>
                <a:gd name="connsiteY0" fmla="*/ 44768 h 44767"/>
                <a:gd name="connsiteX1" fmla="*/ 0 w 44767"/>
                <a:gd name="connsiteY1" fmla="*/ 22384 h 44767"/>
                <a:gd name="connsiteX2" fmla="*/ 22384 w 44767"/>
                <a:gd name="connsiteY2" fmla="*/ 0 h 44767"/>
                <a:gd name="connsiteX3" fmla="*/ 44768 w 44767"/>
                <a:gd name="connsiteY3" fmla="*/ 22384 h 44767"/>
                <a:gd name="connsiteX4" fmla="*/ 22384 w 44767"/>
                <a:gd name="connsiteY4" fmla="*/ 44768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22384" y="44768"/>
                  </a:moveTo>
                  <a:cubicBezTo>
                    <a:pt x="10021" y="44768"/>
                    <a:pt x="0" y="34746"/>
                    <a:pt x="0" y="22384"/>
                  </a:cubicBezTo>
                  <a:cubicBezTo>
                    <a:pt x="0" y="10021"/>
                    <a:pt x="10021" y="0"/>
                    <a:pt x="22384" y="0"/>
                  </a:cubicBezTo>
                  <a:cubicBezTo>
                    <a:pt x="34746" y="0"/>
                    <a:pt x="44768" y="10021"/>
                    <a:pt x="44768" y="22384"/>
                  </a:cubicBezTo>
                  <a:cubicBezTo>
                    <a:pt x="44768" y="34746"/>
                    <a:pt x="34746" y="44768"/>
                    <a:pt x="22384" y="44768"/>
                  </a:cubicBezTo>
                </a:path>
              </a:pathLst>
            </a:custGeom>
            <a:solidFill>
              <a:schemeClr val="bg2"/>
            </a:solidFill>
            <a:ln w="9525" cap="flat">
              <a:noFill/>
              <a:prstDash val="solid"/>
              <a:miter/>
            </a:ln>
          </p:spPr>
          <p:txBody>
            <a:bodyPr rtlCol="0" anchor="ctr"/>
            <a:lstStyle/>
            <a:p>
              <a:endParaRPr lang="nb-NO"/>
            </a:p>
          </p:txBody>
        </p:sp>
        <p:sp>
          <p:nvSpPr>
            <p:cNvPr id="319" name="Freeform: Shape 318">
              <a:extLst>
                <a:ext uri="{FF2B5EF4-FFF2-40B4-BE49-F238E27FC236}">
                  <a16:creationId xmlns:a16="http://schemas.microsoft.com/office/drawing/2014/main" id="{B3A32A99-AF82-4638-849C-72EA1C404F06}"/>
                </a:ext>
              </a:extLst>
            </p:cNvPr>
            <p:cNvSpPr/>
            <p:nvPr/>
          </p:nvSpPr>
          <p:spPr>
            <a:xfrm>
              <a:off x="4298060" y="2586165"/>
              <a:ext cx="44767" cy="44767"/>
            </a:xfrm>
            <a:custGeom>
              <a:avLst/>
              <a:gdLst>
                <a:gd name="connsiteX0" fmla="*/ 22384 w 44767"/>
                <a:gd name="connsiteY0" fmla="*/ 44768 h 44767"/>
                <a:gd name="connsiteX1" fmla="*/ 0 w 44767"/>
                <a:gd name="connsiteY1" fmla="*/ 22384 h 44767"/>
                <a:gd name="connsiteX2" fmla="*/ 22384 w 44767"/>
                <a:gd name="connsiteY2" fmla="*/ 0 h 44767"/>
                <a:gd name="connsiteX3" fmla="*/ 44767 w 44767"/>
                <a:gd name="connsiteY3" fmla="*/ 22384 h 44767"/>
                <a:gd name="connsiteX4" fmla="*/ 22384 w 44767"/>
                <a:gd name="connsiteY4" fmla="*/ 44768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22384" y="44768"/>
                  </a:moveTo>
                  <a:cubicBezTo>
                    <a:pt x="10021" y="44768"/>
                    <a:pt x="0" y="34746"/>
                    <a:pt x="0" y="22384"/>
                  </a:cubicBezTo>
                  <a:cubicBezTo>
                    <a:pt x="0" y="10021"/>
                    <a:pt x="10021" y="0"/>
                    <a:pt x="22384" y="0"/>
                  </a:cubicBezTo>
                  <a:cubicBezTo>
                    <a:pt x="34746" y="0"/>
                    <a:pt x="44767" y="10021"/>
                    <a:pt x="44767" y="22384"/>
                  </a:cubicBezTo>
                  <a:cubicBezTo>
                    <a:pt x="44715" y="34724"/>
                    <a:pt x="34724" y="44715"/>
                    <a:pt x="22384" y="44768"/>
                  </a:cubicBezTo>
                </a:path>
              </a:pathLst>
            </a:custGeom>
            <a:solidFill>
              <a:schemeClr val="bg2"/>
            </a:solidFill>
            <a:ln w="9525" cap="flat">
              <a:noFill/>
              <a:prstDash val="solid"/>
              <a:miter/>
            </a:ln>
          </p:spPr>
          <p:txBody>
            <a:bodyPr rtlCol="0" anchor="ctr"/>
            <a:lstStyle/>
            <a:p>
              <a:endParaRPr lang="nb-NO"/>
            </a:p>
          </p:txBody>
        </p:sp>
        <p:sp>
          <p:nvSpPr>
            <p:cNvPr id="320" name="Freeform: Shape 319">
              <a:extLst>
                <a:ext uri="{FF2B5EF4-FFF2-40B4-BE49-F238E27FC236}">
                  <a16:creationId xmlns:a16="http://schemas.microsoft.com/office/drawing/2014/main" id="{3C205CD0-026D-487F-959A-8B34794F4D12}"/>
                </a:ext>
              </a:extLst>
            </p:cNvPr>
            <p:cNvSpPr/>
            <p:nvPr/>
          </p:nvSpPr>
          <p:spPr>
            <a:xfrm>
              <a:off x="4244435" y="2400904"/>
              <a:ext cx="12953" cy="45910"/>
            </a:xfrm>
            <a:custGeom>
              <a:avLst/>
              <a:gdLst>
                <a:gd name="connsiteX0" fmla="*/ 0 w 12953"/>
                <a:gd name="connsiteY0" fmla="*/ 0 h 45910"/>
                <a:gd name="connsiteX1" fmla="*/ 12954 w 12953"/>
                <a:gd name="connsiteY1" fmla="*/ 0 h 45910"/>
                <a:gd name="connsiteX2" fmla="*/ 12954 w 12953"/>
                <a:gd name="connsiteY2" fmla="*/ 45910 h 45910"/>
                <a:gd name="connsiteX3" fmla="*/ 0 w 12953"/>
                <a:gd name="connsiteY3" fmla="*/ 45910 h 45910"/>
              </a:gdLst>
              <a:ahLst/>
              <a:cxnLst>
                <a:cxn ang="0">
                  <a:pos x="connsiteX0" y="connsiteY0"/>
                </a:cxn>
                <a:cxn ang="0">
                  <a:pos x="connsiteX1" y="connsiteY1"/>
                </a:cxn>
                <a:cxn ang="0">
                  <a:pos x="connsiteX2" y="connsiteY2"/>
                </a:cxn>
                <a:cxn ang="0">
                  <a:pos x="connsiteX3" y="connsiteY3"/>
                </a:cxn>
              </a:cxnLst>
              <a:rect l="l" t="t" r="r" b="b"/>
              <a:pathLst>
                <a:path w="12953" h="45910">
                  <a:moveTo>
                    <a:pt x="0" y="0"/>
                  </a:moveTo>
                  <a:lnTo>
                    <a:pt x="12954" y="0"/>
                  </a:lnTo>
                  <a:lnTo>
                    <a:pt x="12954" y="45910"/>
                  </a:lnTo>
                  <a:lnTo>
                    <a:pt x="0" y="45910"/>
                  </a:lnTo>
                  <a:close/>
                </a:path>
              </a:pathLst>
            </a:custGeom>
            <a:solidFill>
              <a:schemeClr val="bg2"/>
            </a:solidFill>
            <a:ln w="9525" cap="flat">
              <a:noFill/>
              <a:prstDash val="solid"/>
              <a:miter/>
            </a:ln>
          </p:spPr>
          <p:txBody>
            <a:bodyPr rtlCol="0" anchor="ctr"/>
            <a:lstStyle/>
            <a:p>
              <a:endParaRPr lang="nb-NO"/>
            </a:p>
          </p:txBody>
        </p:sp>
        <p:sp>
          <p:nvSpPr>
            <p:cNvPr id="321" name="Freeform: Shape 320">
              <a:extLst>
                <a:ext uri="{FF2B5EF4-FFF2-40B4-BE49-F238E27FC236}">
                  <a16:creationId xmlns:a16="http://schemas.microsoft.com/office/drawing/2014/main" id="{8BE76C43-74C2-4333-955A-CBD05E20D2F2}"/>
                </a:ext>
              </a:extLst>
            </p:cNvPr>
            <p:cNvSpPr/>
            <p:nvPr/>
          </p:nvSpPr>
          <p:spPr>
            <a:xfrm>
              <a:off x="4225766" y="2355755"/>
              <a:ext cx="50292" cy="50292"/>
            </a:xfrm>
            <a:custGeom>
              <a:avLst/>
              <a:gdLst>
                <a:gd name="connsiteX0" fmla="*/ 50292 w 50292"/>
                <a:gd name="connsiteY0" fmla="*/ 25051 h 50292"/>
                <a:gd name="connsiteX1" fmla="*/ 25241 w 50292"/>
                <a:gd name="connsiteY1" fmla="*/ 50292 h 50292"/>
                <a:gd name="connsiteX2" fmla="*/ 0 w 50292"/>
                <a:gd name="connsiteY2" fmla="*/ 25241 h 50292"/>
                <a:gd name="connsiteX3" fmla="*/ 25051 w 50292"/>
                <a:gd name="connsiteY3" fmla="*/ 0 h 50292"/>
                <a:gd name="connsiteX4" fmla="*/ 25146 w 50292"/>
                <a:gd name="connsiteY4" fmla="*/ 0 h 50292"/>
                <a:gd name="connsiteX5" fmla="*/ 50292 w 50292"/>
                <a:gd name="connsiteY5" fmla="*/ 25051 h 5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92" h="50292">
                  <a:moveTo>
                    <a:pt x="50292" y="25051"/>
                  </a:moveTo>
                  <a:cubicBezTo>
                    <a:pt x="50345" y="38938"/>
                    <a:pt x="39129" y="50240"/>
                    <a:pt x="25241" y="50292"/>
                  </a:cubicBezTo>
                  <a:cubicBezTo>
                    <a:pt x="11354" y="50344"/>
                    <a:pt x="54" y="39129"/>
                    <a:pt x="0" y="25241"/>
                  </a:cubicBezTo>
                  <a:cubicBezTo>
                    <a:pt x="-52" y="11354"/>
                    <a:pt x="11163" y="52"/>
                    <a:pt x="25051" y="0"/>
                  </a:cubicBezTo>
                  <a:cubicBezTo>
                    <a:pt x="25082" y="0"/>
                    <a:pt x="25115" y="0"/>
                    <a:pt x="25146" y="0"/>
                  </a:cubicBezTo>
                  <a:cubicBezTo>
                    <a:pt x="38996" y="0"/>
                    <a:pt x="50240" y="11200"/>
                    <a:pt x="50292" y="25051"/>
                  </a:cubicBezTo>
                </a:path>
              </a:pathLst>
            </a:custGeom>
            <a:solidFill>
              <a:schemeClr val="bg2"/>
            </a:solidFill>
            <a:ln w="9525" cap="flat">
              <a:noFill/>
              <a:prstDash val="solid"/>
              <a:miter/>
            </a:ln>
          </p:spPr>
          <p:txBody>
            <a:bodyPr rtlCol="0" anchor="ctr"/>
            <a:lstStyle/>
            <a:p>
              <a:endParaRPr lang="nb-NO"/>
            </a:p>
          </p:txBody>
        </p:sp>
        <p:sp>
          <p:nvSpPr>
            <p:cNvPr id="322" name="Freeform: Shape 321">
              <a:extLst>
                <a:ext uri="{FF2B5EF4-FFF2-40B4-BE49-F238E27FC236}">
                  <a16:creationId xmlns:a16="http://schemas.microsoft.com/office/drawing/2014/main" id="{89A92CBF-0FED-4853-862A-C9E3F4175CE1}"/>
                </a:ext>
              </a:extLst>
            </p:cNvPr>
            <p:cNvSpPr/>
            <p:nvPr/>
          </p:nvSpPr>
          <p:spPr>
            <a:xfrm>
              <a:off x="4069746" y="2807526"/>
              <a:ext cx="355758" cy="230124"/>
            </a:xfrm>
            <a:custGeom>
              <a:avLst/>
              <a:gdLst>
                <a:gd name="connsiteX0" fmla="*/ 355759 w 355758"/>
                <a:gd name="connsiteY0" fmla="*/ 194691 h 230124"/>
                <a:gd name="connsiteX1" fmla="*/ 355759 w 355758"/>
                <a:gd name="connsiteY1" fmla="*/ 123825 h 230124"/>
                <a:gd name="connsiteX2" fmla="*/ 227933 w 355758"/>
                <a:gd name="connsiteY2" fmla="*/ 0 h 230124"/>
                <a:gd name="connsiteX3" fmla="*/ 127826 w 355758"/>
                <a:gd name="connsiteY3" fmla="*/ 0 h 230124"/>
                <a:gd name="connsiteX4" fmla="*/ 0 w 355758"/>
                <a:gd name="connsiteY4" fmla="*/ 123825 h 230124"/>
                <a:gd name="connsiteX5" fmla="*/ 0 w 355758"/>
                <a:gd name="connsiteY5" fmla="*/ 194691 h 230124"/>
                <a:gd name="connsiteX6" fmla="*/ 23432 w 355758"/>
                <a:gd name="connsiteY6" fmla="*/ 230124 h 230124"/>
                <a:gd name="connsiteX7" fmla="*/ 332042 w 355758"/>
                <a:gd name="connsiteY7" fmla="*/ 230124 h 230124"/>
                <a:gd name="connsiteX8" fmla="*/ 355759 w 355758"/>
                <a:gd name="connsiteY8" fmla="*/ 194691 h 23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758" h="230124">
                  <a:moveTo>
                    <a:pt x="355759" y="194691"/>
                  </a:moveTo>
                  <a:lnTo>
                    <a:pt x="355759" y="123825"/>
                  </a:lnTo>
                  <a:cubicBezTo>
                    <a:pt x="352089" y="55473"/>
                    <a:pt x="296368" y="1495"/>
                    <a:pt x="227933" y="0"/>
                  </a:cubicBezTo>
                  <a:lnTo>
                    <a:pt x="127826" y="0"/>
                  </a:lnTo>
                  <a:cubicBezTo>
                    <a:pt x="59334" y="1358"/>
                    <a:pt x="3534" y="55412"/>
                    <a:pt x="0" y="123825"/>
                  </a:cubicBezTo>
                  <a:lnTo>
                    <a:pt x="0" y="194691"/>
                  </a:lnTo>
                  <a:cubicBezTo>
                    <a:pt x="0" y="213741"/>
                    <a:pt x="10382" y="230124"/>
                    <a:pt x="23432" y="230124"/>
                  </a:cubicBezTo>
                  <a:lnTo>
                    <a:pt x="332042" y="230124"/>
                  </a:lnTo>
                  <a:cubicBezTo>
                    <a:pt x="345091" y="230124"/>
                    <a:pt x="355759" y="214217"/>
                    <a:pt x="355759" y="194691"/>
                  </a:cubicBezTo>
                </a:path>
              </a:pathLst>
            </a:custGeom>
            <a:solidFill>
              <a:schemeClr val="bg2"/>
            </a:solidFill>
            <a:ln w="9525" cap="flat">
              <a:noFill/>
              <a:prstDash val="solid"/>
              <a:miter/>
            </a:ln>
          </p:spPr>
          <p:txBody>
            <a:bodyPr rtlCol="0" anchor="ctr"/>
            <a:lstStyle/>
            <a:p>
              <a:endParaRPr lang="nb-NO"/>
            </a:p>
          </p:txBody>
        </p:sp>
        <p:sp>
          <p:nvSpPr>
            <p:cNvPr id="323" name="Freeform: Shape 322">
              <a:extLst>
                <a:ext uri="{FF2B5EF4-FFF2-40B4-BE49-F238E27FC236}">
                  <a16:creationId xmlns:a16="http://schemas.microsoft.com/office/drawing/2014/main" id="{F5EF5A88-1867-440A-8E01-AC58107A3C88}"/>
                </a:ext>
              </a:extLst>
            </p:cNvPr>
            <p:cNvSpPr/>
            <p:nvPr/>
          </p:nvSpPr>
          <p:spPr>
            <a:xfrm>
              <a:off x="4442754" y="2142044"/>
              <a:ext cx="292252" cy="312653"/>
            </a:xfrm>
            <a:custGeom>
              <a:avLst/>
              <a:gdLst>
                <a:gd name="connsiteX0" fmla="*/ 30662 w 292252"/>
                <a:gd name="connsiteY0" fmla="*/ 241524 h 312653"/>
                <a:gd name="connsiteX1" fmla="*/ 56474 w 292252"/>
                <a:gd name="connsiteY1" fmla="*/ 31974 h 312653"/>
                <a:gd name="connsiteX2" fmla="*/ 258872 w 292252"/>
                <a:gd name="connsiteY2" fmla="*/ 53483 h 312653"/>
                <a:gd name="connsiteX3" fmla="*/ 261643 w 292252"/>
                <a:gd name="connsiteY3" fmla="*/ 57025 h 312653"/>
                <a:gd name="connsiteX4" fmla="*/ 259262 w 292252"/>
                <a:gd name="connsiteY4" fmla="*/ 243334 h 312653"/>
                <a:gd name="connsiteX5" fmla="*/ 271454 w 292252"/>
                <a:gd name="connsiteY5" fmla="*/ 305627 h 312653"/>
                <a:gd name="connsiteX6" fmla="*/ 264119 w 292252"/>
                <a:gd name="connsiteY6" fmla="*/ 311533 h 312653"/>
                <a:gd name="connsiteX7" fmla="*/ 207922 w 292252"/>
                <a:gd name="connsiteY7" fmla="*/ 284291 h 312653"/>
                <a:gd name="connsiteX8" fmla="*/ 30662 w 292252"/>
                <a:gd name="connsiteY8" fmla="*/ 241524 h 31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52" h="312653">
                  <a:moveTo>
                    <a:pt x="30662" y="241524"/>
                  </a:moveTo>
                  <a:cubicBezTo>
                    <a:pt x="-18709" y="176158"/>
                    <a:pt x="-7284" y="83404"/>
                    <a:pt x="56474" y="31974"/>
                  </a:cubicBezTo>
                  <a:cubicBezTo>
                    <a:pt x="118305" y="-17977"/>
                    <a:pt x="208921" y="-8347"/>
                    <a:pt x="258872" y="53483"/>
                  </a:cubicBezTo>
                  <a:cubicBezTo>
                    <a:pt x="259814" y="54649"/>
                    <a:pt x="260738" y="55830"/>
                    <a:pt x="261643" y="57025"/>
                  </a:cubicBezTo>
                  <a:cubicBezTo>
                    <a:pt x="303326" y="112437"/>
                    <a:pt x="302347" y="189004"/>
                    <a:pt x="259262" y="243334"/>
                  </a:cubicBezTo>
                  <a:lnTo>
                    <a:pt x="271454" y="305627"/>
                  </a:lnTo>
                  <a:cubicBezTo>
                    <a:pt x="271454" y="305627"/>
                    <a:pt x="273549" y="316010"/>
                    <a:pt x="264119" y="311533"/>
                  </a:cubicBezTo>
                  <a:lnTo>
                    <a:pt x="207922" y="284291"/>
                  </a:lnTo>
                  <a:cubicBezTo>
                    <a:pt x="146197" y="314138"/>
                    <a:pt x="71986" y="296233"/>
                    <a:pt x="30662" y="241524"/>
                  </a:cubicBezTo>
                </a:path>
              </a:pathLst>
            </a:custGeom>
            <a:solidFill>
              <a:schemeClr val="bg2">
                <a:lumMod val="60000"/>
                <a:lumOff val="40000"/>
              </a:schemeClr>
            </a:solidFill>
            <a:ln w="9525" cap="flat">
              <a:noFill/>
              <a:prstDash val="solid"/>
              <a:miter/>
            </a:ln>
          </p:spPr>
          <p:txBody>
            <a:bodyPr rtlCol="0" anchor="ctr"/>
            <a:lstStyle/>
            <a:p>
              <a:endParaRPr lang="nb-NO"/>
            </a:p>
          </p:txBody>
        </p:sp>
        <p:sp>
          <p:nvSpPr>
            <p:cNvPr id="324" name="Freeform: Shape 323">
              <a:extLst>
                <a:ext uri="{FF2B5EF4-FFF2-40B4-BE49-F238E27FC236}">
                  <a16:creationId xmlns:a16="http://schemas.microsoft.com/office/drawing/2014/main" id="{88608218-50D8-40B9-B7D3-327EEFED52D5}"/>
                </a:ext>
              </a:extLst>
            </p:cNvPr>
            <p:cNvSpPr/>
            <p:nvPr/>
          </p:nvSpPr>
          <p:spPr>
            <a:xfrm>
              <a:off x="4374079" y="2110586"/>
              <a:ext cx="292044" cy="299017"/>
            </a:xfrm>
            <a:custGeom>
              <a:avLst/>
              <a:gdLst>
                <a:gd name="connsiteX0" fmla="*/ 249451 w 292044"/>
                <a:gd name="connsiteY0" fmla="*/ 255075 h 299017"/>
                <a:gd name="connsiteX1" fmla="*/ 249451 w 292044"/>
                <a:gd name="connsiteY1" fmla="*/ 43715 h 299017"/>
                <a:gd name="connsiteX2" fmla="*/ 45802 w 292044"/>
                <a:gd name="connsiteY2" fmla="*/ 40672 h 299017"/>
                <a:gd name="connsiteX3" fmla="*/ 42759 w 292044"/>
                <a:gd name="connsiteY3" fmla="*/ 43715 h 299017"/>
                <a:gd name="connsiteX4" fmla="*/ 22375 w 292044"/>
                <a:gd name="connsiteY4" fmla="*/ 228595 h 299017"/>
                <a:gd name="connsiteX5" fmla="*/ 2658 w 292044"/>
                <a:gd name="connsiteY5" fmla="*/ 289365 h 299017"/>
                <a:gd name="connsiteX6" fmla="*/ 9135 w 292044"/>
                <a:gd name="connsiteY6" fmla="*/ 296032 h 299017"/>
                <a:gd name="connsiteX7" fmla="*/ 68286 w 292044"/>
                <a:gd name="connsiteY7" fmla="*/ 276220 h 299017"/>
                <a:gd name="connsiteX8" fmla="*/ 249261 w 292044"/>
                <a:gd name="connsiteY8" fmla="*/ 255360 h 29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044" h="299017">
                  <a:moveTo>
                    <a:pt x="249451" y="255075"/>
                  </a:moveTo>
                  <a:cubicBezTo>
                    <a:pt x="306242" y="196066"/>
                    <a:pt x="306242" y="102723"/>
                    <a:pt x="249451" y="43715"/>
                  </a:cubicBezTo>
                  <a:cubicBezTo>
                    <a:pt x="194056" y="-13362"/>
                    <a:pt x="102879" y="-14724"/>
                    <a:pt x="45802" y="40672"/>
                  </a:cubicBezTo>
                  <a:cubicBezTo>
                    <a:pt x="44772" y="41671"/>
                    <a:pt x="43758" y="42685"/>
                    <a:pt x="42759" y="43715"/>
                  </a:cubicBezTo>
                  <a:cubicBezTo>
                    <a:pt x="-5440" y="93465"/>
                    <a:pt x="-13827" y="169540"/>
                    <a:pt x="22375" y="228595"/>
                  </a:cubicBezTo>
                  <a:lnTo>
                    <a:pt x="2658" y="289365"/>
                  </a:lnTo>
                  <a:cubicBezTo>
                    <a:pt x="2658" y="289365"/>
                    <a:pt x="-675" y="299366"/>
                    <a:pt x="9135" y="296032"/>
                  </a:cubicBezTo>
                  <a:lnTo>
                    <a:pt x="68286" y="276220"/>
                  </a:lnTo>
                  <a:cubicBezTo>
                    <a:pt x="125896" y="313189"/>
                    <a:pt x="201572" y="304466"/>
                    <a:pt x="249261" y="255360"/>
                  </a:cubicBezTo>
                </a:path>
              </a:pathLst>
            </a:custGeom>
            <a:solidFill>
              <a:schemeClr val="bg2"/>
            </a:solidFill>
            <a:ln w="9525" cap="flat">
              <a:noFill/>
              <a:prstDash val="solid"/>
              <a:miter/>
            </a:ln>
          </p:spPr>
          <p:txBody>
            <a:bodyPr rtlCol="0" anchor="ctr"/>
            <a:lstStyle/>
            <a:p>
              <a:endParaRPr lang="nb-NO"/>
            </a:p>
          </p:txBody>
        </p:sp>
        <p:sp>
          <p:nvSpPr>
            <p:cNvPr id="325" name="Freeform: Shape 324">
              <a:extLst>
                <a:ext uri="{FF2B5EF4-FFF2-40B4-BE49-F238E27FC236}">
                  <a16:creationId xmlns:a16="http://schemas.microsoft.com/office/drawing/2014/main" id="{991DB1D8-BBBC-4D28-9106-FBE65C5E0EC5}"/>
                </a:ext>
              </a:extLst>
            </p:cNvPr>
            <p:cNvSpPr/>
            <p:nvPr/>
          </p:nvSpPr>
          <p:spPr>
            <a:xfrm>
              <a:off x="4452556" y="2246220"/>
              <a:ext cx="27432" cy="27432"/>
            </a:xfrm>
            <a:custGeom>
              <a:avLst/>
              <a:gdLst>
                <a:gd name="connsiteX0" fmla="*/ 13431 w 27432"/>
                <a:gd name="connsiteY0" fmla="*/ 27429 h 27432"/>
                <a:gd name="connsiteX1" fmla="*/ 27429 w 27432"/>
                <a:gd name="connsiteY1" fmla="*/ 14002 h 27432"/>
                <a:gd name="connsiteX2" fmla="*/ 14001 w 27432"/>
                <a:gd name="connsiteY2" fmla="*/ 3 h 27432"/>
                <a:gd name="connsiteX3" fmla="*/ 3 w 27432"/>
                <a:gd name="connsiteY3" fmla="*/ 13430 h 27432"/>
                <a:gd name="connsiteX4" fmla="*/ 0 w 27432"/>
                <a:gd name="connsiteY4" fmla="*/ 13809 h 27432"/>
                <a:gd name="connsiteX5" fmla="*/ 13430 w 27432"/>
                <a:gd name="connsiteY5" fmla="*/ 27429 h 27432"/>
                <a:gd name="connsiteX6" fmla="*/ 13431 w 27432"/>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 h="27432">
                  <a:moveTo>
                    <a:pt x="13431" y="27429"/>
                  </a:moveTo>
                  <a:cubicBezTo>
                    <a:pt x="21004" y="27587"/>
                    <a:pt x="27271" y="21575"/>
                    <a:pt x="27429" y="14002"/>
                  </a:cubicBezTo>
                  <a:cubicBezTo>
                    <a:pt x="27587" y="6429"/>
                    <a:pt x="21575" y="161"/>
                    <a:pt x="14001" y="3"/>
                  </a:cubicBezTo>
                  <a:cubicBezTo>
                    <a:pt x="6428" y="-154"/>
                    <a:pt x="160" y="5857"/>
                    <a:pt x="3" y="13430"/>
                  </a:cubicBezTo>
                  <a:cubicBezTo>
                    <a:pt x="0" y="13557"/>
                    <a:pt x="-1" y="13683"/>
                    <a:pt x="0" y="13809"/>
                  </a:cubicBezTo>
                  <a:cubicBezTo>
                    <a:pt x="-52" y="21278"/>
                    <a:pt x="5960" y="27377"/>
                    <a:pt x="13430" y="27429"/>
                  </a:cubicBezTo>
                  <a:cubicBezTo>
                    <a:pt x="13431" y="27429"/>
                    <a:pt x="13431" y="27429"/>
                    <a:pt x="13431" y="27429"/>
                  </a:cubicBezTo>
                </a:path>
              </a:pathLst>
            </a:custGeom>
            <a:solidFill>
              <a:srgbClr val="FFFFFF"/>
            </a:solidFill>
            <a:ln w="9525" cap="flat">
              <a:noFill/>
              <a:prstDash val="solid"/>
              <a:miter/>
            </a:ln>
          </p:spPr>
          <p:txBody>
            <a:bodyPr rtlCol="0" anchor="ctr"/>
            <a:lstStyle/>
            <a:p>
              <a:endParaRPr lang="nb-NO"/>
            </a:p>
          </p:txBody>
        </p:sp>
        <p:sp>
          <p:nvSpPr>
            <p:cNvPr id="326" name="Freeform: Shape 325">
              <a:extLst>
                <a:ext uri="{FF2B5EF4-FFF2-40B4-BE49-F238E27FC236}">
                  <a16:creationId xmlns:a16="http://schemas.microsoft.com/office/drawing/2014/main" id="{01ED98CE-A3D7-4E4C-803D-62C07830F531}"/>
                </a:ext>
              </a:extLst>
            </p:cNvPr>
            <p:cNvSpPr/>
            <p:nvPr/>
          </p:nvSpPr>
          <p:spPr>
            <a:xfrm>
              <a:off x="4506753" y="2246220"/>
              <a:ext cx="27432" cy="27432"/>
            </a:xfrm>
            <a:custGeom>
              <a:avLst/>
              <a:gdLst>
                <a:gd name="connsiteX0" fmla="*/ 13431 w 27432"/>
                <a:gd name="connsiteY0" fmla="*/ 27429 h 27432"/>
                <a:gd name="connsiteX1" fmla="*/ 27430 w 27432"/>
                <a:gd name="connsiteY1" fmla="*/ 14002 h 27432"/>
                <a:gd name="connsiteX2" fmla="*/ 14001 w 27432"/>
                <a:gd name="connsiteY2" fmla="*/ 3 h 27432"/>
                <a:gd name="connsiteX3" fmla="*/ 3 w 27432"/>
                <a:gd name="connsiteY3" fmla="*/ 13430 h 27432"/>
                <a:gd name="connsiteX4" fmla="*/ 0 w 27432"/>
                <a:gd name="connsiteY4" fmla="*/ 13809 h 27432"/>
                <a:gd name="connsiteX5" fmla="*/ 13430 w 27432"/>
                <a:gd name="connsiteY5" fmla="*/ 27429 h 27432"/>
                <a:gd name="connsiteX6" fmla="*/ 13431 w 27432"/>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 h="27432">
                  <a:moveTo>
                    <a:pt x="13431" y="27429"/>
                  </a:moveTo>
                  <a:cubicBezTo>
                    <a:pt x="21004" y="27587"/>
                    <a:pt x="27271" y="21575"/>
                    <a:pt x="27430" y="14002"/>
                  </a:cubicBezTo>
                  <a:cubicBezTo>
                    <a:pt x="27587" y="6429"/>
                    <a:pt x="21575" y="161"/>
                    <a:pt x="14001" y="3"/>
                  </a:cubicBezTo>
                  <a:cubicBezTo>
                    <a:pt x="6428" y="-154"/>
                    <a:pt x="160" y="5857"/>
                    <a:pt x="3" y="13430"/>
                  </a:cubicBezTo>
                  <a:cubicBezTo>
                    <a:pt x="0" y="13557"/>
                    <a:pt x="-1" y="13683"/>
                    <a:pt x="0" y="13809"/>
                  </a:cubicBezTo>
                  <a:cubicBezTo>
                    <a:pt x="-52" y="21278"/>
                    <a:pt x="5960" y="27377"/>
                    <a:pt x="13430" y="27429"/>
                  </a:cubicBezTo>
                  <a:cubicBezTo>
                    <a:pt x="13431" y="27429"/>
                    <a:pt x="13431" y="27429"/>
                    <a:pt x="13431" y="27429"/>
                  </a:cubicBezTo>
                </a:path>
              </a:pathLst>
            </a:custGeom>
            <a:solidFill>
              <a:srgbClr val="FFFFFF"/>
            </a:solidFill>
            <a:ln w="9525" cap="flat">
              <a:noFill/>
              <a:prstDash val="solid"/>
              <a:miter/>
            </a:ln>
          </p:spPr>
          <p:txBody>
            <a:bodyPr rtlCol="0" anchor="ctr"/>
            <a:lstStyle/>
            <a:p>
              <a:endParaRPr lang="nb-NO"/>
            </a:p>
          </p:txBody>
        </p:sp>
        <p:sp>
          <p:nvSpPr>
            <p:cNvPr id="327" name="Freeform: Shape 326">
              <a:extLst>
                <a:ext uri="{FF2B5EF4-FFF2-40B4-BE49-F238E27FC236}">
                  <a16:creationId xmlns:a16="http://schemas.microsoft.com/office/drawing/2014/main" id="{4C1D368C-300B-46F5-B335-AD8BCF82C31E}"/>
                </a:ext>
              </a:extLst>
            </p:cNvPr>
            <p:cNvSpPr/>
            <p:nvPr/>
          </p:nvSpPr>
          <p:spPr>
            <a:xfrm>
              <a:off x="4560950" y="2246220"/>
              <a:ext cx="27432" cy="27432"/>
            </a:xfrm>
            <a:custGeom>
              <a:avLst/>
              <a:gdLst>
                <a:gd name="connsiteX0" fmla="*/ 13431 w 27432"/>
                <a:gd name="connsiteY0" fmla="*/ 27429 h 27432"/>
                <a:gd name="connsiteX1" fmla="*/ 27429 w 27432"/>
                <a:gd name="connsiteY1" fmla="*/ 14002 h 27432"/>
                <a:gd name="connsiteX2" fmla="*/ 14001 w 27432"/>
                <a:gd name="connsiteY2" fmla="*/ 3 h 27432"/>
                <a:gd name="connsiteX3" fmla="*/ 3 w 27432"/>
                <a:gd name="connsiteY3" fmla="*/ 13430 h 27432"/>
                <a:gd name="connsiteX4" fmla="*/ 0 w 27432"/>
                <a:gd name="connsiteY4" fmla="*/ 13809 h 27432"/>
                <a:gd name="connsiteX5" fmla="*/ 13430 w 27432"/>
                <a:gd name="connsiteY5" fmla="*/ 27429 h 27432"/>
                <a:gd name="connsiteX6" fmla="*/ 13431 w 27432"/>
                <a:gd name="connsiteY6" fmla="*/ 27429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 h="27432">
                  <a:moveTo>
                    <a:pt x="13431" y="27429"/>
                  </a:moveTo>
                  <a:cubicBezTo>
                    <a:pt x="21004" y="27587"/>
                    <a:pt x="27271" y="21575"/>
                    <a:pt x="27429" y="14002"/>
                  </a:cubicBezTo>
                  <a:cubicBezTo>
                    <a:pt x="27587" y="6429"/>
                    <a:pt x="21575" y="161"/>
                    <a:pt x="14001" y="3"/>
                  </a:cubicBezTo>
                  <a:cubicBezTo>
                    <a:pt x="6428" y="-154"/>
                    <a:pt x="160" y="5857"/>
                    <a:pt x="3" y="13430"/>
                  </a:cubicBezTo>
                  <a:cubicBezTo>
                    <a:pt x="0" y="13557"/>
                    <a:pt x="-1" y="13683"/>
                    <a:pt x="0" y="13809"/>
                  </a:cubicBezTo>
                  <a:cubicBezTo>
                    <a:pt x="-52" y="21278"/>
                    <a:pt x="5960" y="27377"/>
                    <a:pt x="13430" y="27429"/>
                  </a:cubicBezTo>
                  <a:cubicBezTo>
                    <a:pt x="13431" y="27429"/>
                    <a:pt x="13431" y="27429"/>
                    <a:pt x="13431" y="27429"/>
                  </a:cubicBezTo>
                </a:path>
              </a:pathLst>
            </a:custGeom>
            <a:solidFill>
              <a:srgbClr val="FFFFFF"/>
            </a:solidFill>
            <a:ln w="9525" cap="flat">
              <a:noFill/>
              <a:prstDash val="solid"/>
              <a:miter/>
            </a:ln>
          </p:spPr>
          <p:txBody>
            <a:bodyPr rtlCol="0" anchor="ctr"/>
            <a:lstStyle/>
            <a:p>
              <a:endParaRPr lang="nb-NO"/>
            </a:p>
          </p:txBody>
        </p:sp>
      </p:grpSp>
      <p:grpSp>
        <p:nvGrpSpPr>
          <p:cNvPr id="296" name="i6" hidden="1">
            <a:extLst>
              <a:ext uri="{FF2B5EF4-FFF2-40B4-BE49-F238E27FC236}">
                <a16:creationId xmlns:a16="http://schemas.microsoft.com/office/drawing/2014/main" id="{055035E4-AB4E-4044-A670-2C6D6E86A97F}"/>
              </a:ext>
            </a:extLst>
          </p:cNvPr>
          <p:cNvGrpSpPr/>
          <p:nvPr/>
        </p:nvGrpSpPr>
        <p:grpSpPr>
          <a:xfrm>
            <a:off x="4200523" y="2220116"/>
            <a:ext cx="740777" cy="707043"/>
            <a:chOff x="4200523" y="2220116"/>
            <a:chExt cx="740777" cy="707043"/>
          </a:xfrm>
          <a:solidFill>
            <a:schemeClr val="accent1"/>
          </a:solidFill>
        </p:grpSpPr>
        <p:sp>
          <p:nvSpPr>
            <p:cNvPr id="297" name="Freeform: Shape 296">
              <a:extLst>
                <a:ext uri="{FF2B5EF4-FFF2-40B4-BE49-F238E27FC236}">
                  <a16:creationId xmlns:a16="http://schemas.microsoft.com/office/drawing/2014/main" id="{4F7C4808-9C82-4757-9960-EA6381CBC253}"/>
                </a:ext>
              </a:extLst>
            </p:cNvPr>
            <p:cNvSpPr/>
            <p:nvPr/>
          </p:nvSpPr>
          <p:spPr>
            <a:xfrm>
              <a:off x="4649332" y="2220116"/>
              <a:ext cx="291968" cy="299025"/>
            </a:xfrm>
            <a:custGeom>
              <a:avLst/>
              <a:gdLst>
                <a:gd name="connsiteX0" fmla="*/ 249375 w 291968"/>
                <a:gd name="connsiteY0" fmla="*/ 255082 h 299025"/>
                <a:gd name="connsiteX1" fmla="*/ 249375 w 291968"/>
                <a:gd name="connsiteY1" fmla="*/ 43722 h 299025"/>
                <a:gd name="connsiteX2" fmla="*/ 45590 w 291968"/>
                <a:gd name="connsiteY2" fmla="*/ 40719 h 299025"/>
                <a:gd name="connsiteX3" fmla="*/ 42587 w 291968"/>
                <a:gd name="connsiteY3" fmla="*/ 43722 h 299025"/>
                <a:gd name="connsiteX4" fmla="*/ 22204 w 291968"/>
                <a:gd name="connsiteY4" fmla="*/ 228603 h 299025"/>
                <a:gd name="connsiteX5" fmla="*/ 2487 w 291968"/>
                <a:gd name="connsiteY5" fmla="*/ 289086 h 299025"/>
                <a:gd name="connsiteX6" fmla="*/ 9059 w 291968"/>
                <a:gd name="connsiteY6" fmla="*/ 295754 h 299025"/>
                <a:gd name="connsiteX7" fmla="*/ 68209 w 291968"/>
                <a:gd name="connsiteY7" fmla="*/ 276228 h 299025"/>
                <a:gd name="connsiteX8" fmla="*/ 249184 w 291968"/>
                <a:gd name="connsiteY8" fmla="*/ 255368 h 29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968" h="299025">
                  <a:moveTo>
                    <a:pt x="249375" y="255082"/>
                  </a:moveTo>
                  <a:cubicBezTo>
                    <a:pt x="306166" y="196074"/>
                    <a:pt x="306166" y="102731"/>
                    <a:pt x="249375" y="43722"/>
                  </a:cubicBezTo>
                  <a:cubicBezTo>
                    <a:pt x="193931" y="-13380"/>
                    <a:pt x="102693" y="-14725"/>
                    <a:pt x="45590" y="40719"/>
                  </a:cubicBezTo>
                  <a:cubicBezTo>
                    <a:pt x="44574" y="41706"/>
                    <a:pt x="43573" y="42707"/>
                    <a:pt x="42587" y="43722"/>
                  </a:cubicBezTo>
                  <a:cubicBezTo>
                    <a:pt x="-5386" y="93578"/>
                    <a:pt x="-13756" y="169493"/>
                    <a:pt x="22204" y="228603"/>
                  </a:cubicBezTo>
                  <a:lnTo>
                    <a:pt x="2487" y="289086"/>
                  </a:lnTo>
                  <a:cubicBezTo>
                    <a:pt x="2487" y="289086"/>
                    <a:pt x="-752" y="299088"/>
                    <a:pt x="9059" y="295754"/>
                  </a:cubicBezTo>
                  <a:lnTo>
                    <a:pt x="68209" y="276228"/>
                  </a:lnTo>
                  <a:cubicBezTo>
                    <a:pt x="125820" y="313196"/>
                    <a:pt x="201496" y="304473"/>
                    <a:pt x="249184" y="255368"/>
                  </a:cubicBezTo>
                </a:path>
              </a:pathLst>
            </a:custGeom>
            <a:solidFill>
              <a:schemeClr val="bg2"/>
            </a:solidFill>
            <a:ln w="9525" cap="flat">
              <a:noFill/>
              <a:prstDash val="solid"/>
              <a:miter/>
            </a:ln>
          </p:spPr>
          <p:txBody>
            <a:bodyPr rtlCol="0" anchor="ctr"/>
            <a:lstStyle/>
            <a:p>
              <a:endParaRPr lang="nb-NO"/>
            </a:p>
          </p:txBody>
        </p:sp>
        <p:sp>
          <p:nvSpPr>
            <p:cNvPr id="298" name="Freeform: Shape 297">
              <a:extLst>
                <a:ext uri="{FF2B5EF4-FFF2-40B4-BE49-F238E27FC236}">
                  <a16:creationId xmlns:a16="http://schemas.microsoft.com/office/drawing/2014/main" id="{FE9E0532-58CF-4BC7-B7A7-89F93AF4AC4C}"/>
                </a:ext>
              </a:extLst>
            </p:cNvPr>
            <p:cNvSpPr/>
            <p:nvPr/>
          </p:nvSpPr>
          <p:spPr>
            <a:xfrm>
              <a:off x="4692776" y="2279745"/>
              <a:ext cx="205075" cy="179355"/>
            </a:xfrm>
            <a:custGeom>
              <a:avLst/>
              <a:gdLst>
                <a:gd name="connsiteX0" fmla="*/ 203741 w 205075"/>
                <a:gd name="connsiteY0" fmla="*/ 73724 h 179355"/>
                <a:gd name="connsiteX1" fmla="*/ 172975 w 205075"/>
                <a:gd name="connsiteY1" fmla="*/ 45911 h 179355"/>
                <a:gd name="connsiteX2" fmla="*/ 168879 w 205075"/>
                <a:gd name="connsiteY2" fmla="*/ 45339 h 179355"/>
                <a:gd name="connsiteX3" fmla="*/ 166593 w 205075"/>
                <a:gd name="connsiteY3" fmla="*/ 49054 h 179355"/>
                <a:gd name="connsiteX4" fmla="*/ 166593 w 205075"/>
                <a:gd name="connsiteY4" fmla="*/ 64199 h 179355"/>
                <a:gd name="connsiteX5" fmla="*/ 115349 w 205075"/>
                <a:gd name="connsiteY5" fmla="*/ 84773 h 179355"/>
                <a:gd name="connsiteX6" fmla="*/ 115349 w 205075"/>
                <a:gd name="connsiteY6" fmla="*/ 38481 h 179355"/>
                <a:gd name="connsiteX7" fmla="*/ 130398 w 205075"/>
                <a:gd name="connsiteY7" fmla="*/ 38481 h 179355"/>
                <a:gd name="connsiteX8" fmla="*/ 134208 w 205075"/>
                <a:gd name="connsiteY8" fmla="*/ 36290 h 179355"/>
                <a:gd name="connsiteX9" fmla="*/ 133637 w 205075"/>
                <a:gd name="connsiteY9" fmla="*/ 32195 h 179355"/>
                <a:gd name="connsiteX10" fmla="*/ 105728 w 205075"/>
                <a:gd name="connsiteY10" fmla="*/ 1429 h 179355"/>
                <a:gd name="connsiteX11" fmla="*/ 102490 w 205075"/>
                <a:gd name="connsiteY11" fmla="*/ 0 h 179355"/>
                <a:gd name="connsiteX12" fmla="*/ 99347 w 205075"/>
                <a:gd name="connsiteY12" fmla="*/ 1429 h 179355"/>
                <a:gd name="connsiteX13" fmla="*/ 71438 w 205075"/>
                <a:gd name="connsiteY13" fmla="*/ 32195 h 179355"/>
                <a:gd name="connsiteX14" fmla="*/ 70867 w 205075"/>
                <a:gd name="connsiteY14" fmla="*/ 36290 h 179355"/>
                <a:gd name="connsiteX15" fmla="*/ 74677 w 205075"/>
                <a:gd name="connsiteY15" fmla="*/ 38481 h 179355"/>
                <a:gd name="connsiteX16" fmla="*/ 89726 w 205075"/>
                <a:gd name="connsiteY16" fmla="*/ 38481 h 179355"/>
                <a:gd name="connsiteX17" fmla="*/ 89726 w 205075"/>
                <a:gd name="connsiteY17" fmla="*/ 85058 h 179355"/>
                <a:gd name="connsiteX18" fmla="*/ 38387 w 205075"/>
                <a:gd name="connsiteY18" fmla="*/ 64199 h 179355"/>
                <a:gd name="connsiteX19" fmla="*/ 38387 w 205075"/>
                <a:gd name="connsiteY19" fmla="*/ 49054 h 179355"/>
                <a:gd name="connsiteX20" fmla="*/ 36196 w 205075"/>
                <a:gd name="connsiteY20" fmla="*/ 45339 h 179355"/>
                <a:gd name="connsiteX21" fmla="*/ 32100 w 205075"/>
                <a:gd name="connsiteY21" fmla="*/ 45911 h 179355"/>
                <a:gd name="connsiteX22" fmla="*/ 1334 w 205075"/>
                <a:gd name="connsiteY22" fmla="*/ 73724 h 179355"/>
                <a:gd name="connsiteX23" fmla="*/ 1 w 205075"/>
                <a:gd name="connsiteY23" fmla="*/ 76962 h 179355"/>
                <a:gd name="connsiteX24" fmla="*/ 1334 w 205075"/>
                <a:gd name="connsiteY24" fmla="*/ 80201 h 179355"/>
                <a:gd name="connsiteX25" fmla="*/ 32100 w 205075"/>
                <a:gd name="connsiteY25" fmla="*/ 108014 h 179355"/>
                <a:gd name="connsiteX26" fmla="*/ 36196 w 205075"/>
                <a:gd name="connsiteY26" fmla="*/ 108585 h 179355"/>
                <a:gd name="connsiteX27" fmla="*/ 38387 w 205075"/>
                <a:gd name="connsiteY27" fmla="*/ 104775 h 179355"/>
                <a:gd name="connsiteX28" fmla="*/ 38387 w 205075"/>
                <a:gd name="connsiteY28" fmla="*/ 89440 h 179355"/>
                <a:gd name="connsiteX29" fmla="*/ 89726 w 205075"/>
                <a:gd name="connsiteY29" fmla="*/ 153829 h 179355"/>
                <a:gd name="connsiteX30" fmla="*/ 89726 w 205075"/>
                <a:gd name="connsiteY30" fmla="*/ 172879 h 179355"/>
                <a:gd name="connsiteX31" fmla="*/ 96012 w 205075"/>
                <a:gd name="connsiteY31" fmla="*/ 179355 h 179355"/>
                <a:gd name="connsiteX32" fmla="*/ 96108 w 205075"/>
                <a:gd name="connsiteY32" fmla="*/ 179356 h 179355"/>
                <a:gd name="connsiteX33" fmla="*/ 108967 w 205075"/>
                <a:gd name="connsiteY33" fmla="*/ 179356 h 179355"/>
                <a:gd name="connsiteX34" fmla="*/ 115350 w 205075"/>
                <a:gd name="connsiteY34" fmla="*/ 172975 h 179355"/>
                <a:gd name="connsiteX35" fmla="*/ 115349 w 205075"/>
                <a:gd name="connsiteY35" fmla="*/ 172879 h 179355"/>
                <a:gd name="connsiteX36" fmla="*/ 115349 w 205075"/>
                <a:gd name="connsiteY36" fmla="*/ 153829 h 179355"/>
                <a:gd name="connsiteX37" fmla="*/ 166593 w 205075"/>
                <a:gd name="connsiteY37" fmla="*/ 89440 h 179355"/>
                <a:gd name="connsiteX38" fmla="*/ 166593 w 205075"/>
                <a:gd name="connsiteY38" fmla="*/ 104775 h 179355"/>
                <a:gd name="connsiteX39" fmla="*/ 168879 w 205075"/>
                <a:gd name="connsiteY39" fmla="*/ 108585 h 179355"/>
                <a:gd name="connsiteX40" fmla="*/ 172975 w 205075"/>
                <a:gd name="connsiteY40" fmla="*/ 108014 h 179355"/>
                <a:gd name="connsiteX41" fmla="*/ 203741 w 205075"/>
                <a:gd name="connsiteY41" fmla="*/ 80201 h 179355"/>
                <a:gd name="connsiteX42" fmla="*/ 205074 w 205075"/>
                <a:gd name="connsiteY42" fmla="*/ 76962 h 179355"/>
                <a:gd name="connsiteX43" fmla="*/ 203741 w 205075"/>
                <a:gd name="connsiteY43" fmla="*/ 73724 h 17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5075" h="179355">
                  <a:moveTo>
                    <a:pt x="203741" y="73724"/>
                  </a:moveTo>
                  <a:lnTo>
                    <a:pt x="172975" y="45911"/>
                  </a:lnTo>
                  <a:cubicBezTo>
                    <a:pt x="171891" y="44826"/>
                    <a:pt x="170218" y="44592"/>
                    <a:pt x="168879" y="45339"/>
                  </a:cubicBezTo>
                  <a:cubicBezTo>
                    <a:pt x="167482" y="46052"/>
                    <a:pt x="166600" y="47485"/>
                    <a:pt x="166593" y="49054"/>
                  </a:cubicBezTo>
                  <a:lnTo>
                    <a:pt x="166593" y="64199"/>
                  </a:lnTo>
                  <a:cubicBezTo>
                    <a:pt x="147562" y="64518"/>
                    <a:pt x="129317" y="71843"/>
                    <a:pt x="115349" y="84773"/>
                  </a:cubicBezTo>
                  <a:lnTo>
                    <a:pt x="115349" y="38481"/>
                  </a:lnTo>
                  <a:lnTo>
                    <a:pt x="130398" y="38481"/>
                  </a:lnTo>
                  <a:cubicBezTo>
                    <a:pt x="131975" y="38507"/>
                    <a:pt x="133438" y="37666"/>
                    <a:pt x="134208" y="36290"/>
                  </a:cubicBezTo>
                  <a:cubicBezTo>
                    <a:pt x="134893" y="34940"/>
                    <a:pt x="134665" y="33306"/>
                    <a:pt x="133637" y="32195"/>
                  </a:cubicBezTo>
                  <a:lnTo>
                    <a:pt x="105728" y="1429"/>
                  </a:lnTo>
                  <a:cubicBezTo>
                    <a:pt x="104905" y="508"/>
                    <a:pt x="103724" y="-12"/>
                    <a:pt x="102490" y="0"/>
                  </a:cubicBezTo>
                  <a:cubicBezTo>
                    <a:pt x="101288" y="15"/>
                    <a:pt x="100148" y="533"/>
                    <a:pt x="99347" y="1429"/>
                  </a:cubicBezTo>
                  <a:lnTo>
                    <a:pt x="71438" y="32195"/>
                  </a:lnTo>
                  <a:cubicBezTo>
                    <a:pt x="70410" y="33306"/>
                    <a:pt x="70182" y="34940"/>
                    <a:pt x="70867" y="36290"/>
                  </a:cubicBezTo>
                  <a:cubicBezTo>
                    <a:pt x="71637" y="37666"/>
                    <a:pt x="73101" y="38507"/>
                    <a:pt x="74677" y="38481"/>
                  </a:cubicBezTo>
                  <a:lnTo>
                    <a:pt x="89726" y="38481"/>
                  </a:lnTo>
                  <a:lnTo>
                    <a:pt x="89726" y="85058"/>
                  </a:lnTo>
                  <a:cubicBezTo>
                    <a:pt x="75772" y="72010"/>
                    <a:pt x="57487" y="64581"/>
                    <a:pt x="38387" y="64199"/>
                  </a:cubicBezTo>
                  <a:lnTo>
                    <a:pt x="38387" y="49054"/>
                  </a:lnTo>
                  <a:cubicBezTo>
                    <a:pt x="38420" y="47500"/>
                    <a:pt x="37571" y="46061"/>
                    <a:pt x="36196" y="45339"/>
                  </a:cubicBezTo>
                  <a:cubicBezTo>
                    <a:pt x="34857" y="44592"/>
                    <a:pt x="33184" y="44826"/>
                    <a:pt x="32100" y="45911"/>
                  </a:cubicBezTo>
                  <a:lnTo>
                    <a:pt x="1334" y="73724"/>
                  </a:lnTo>
                  <a:cubicBezTo>
                    <a:pt x="459" y="74570"/>
                    <a:pt x="-24" y="75744"/>
                    <a:pt x="1" y="76962"/>
                  </a:cubicBezTo>
                  <a:cubicBezTo>
                    <a:pt x="-2" y="78176"/>
                    <a:pt x="478" y="79341"/>
                    <a:pt x="1334" y="80201"/>
                  </a:cubicBezTo>
                  <a:lnTo>
                    <a:pt x="32100" y="108014"/>
                  </a:lnTo>
                  <a:cubicBezTo>
                    <a:pt x="33212" y="109042"/>
                    <a:pt x="34845" y="109270"/>
                    <a:pt x="36196" y="108585"/>
                  </a:cubicBezTo>
                  <a:cubicBezTo>
                    <a:pt x="37587" y="107831"/>
                    <a:pt x="38434" y="106357"/>
                    <a:pt x="38387" y="104775"/>
                  </a:cubicBezTo>
                  <a:lnTo>
                    <a:pt x="38387" y="89440"/>
                  </a:lnTo>
                  <a:cubicBezTo>
                    <a:pt x="82773" y="92678"/>
                    <a:pt x="89726" y="129350"/>
                    <a:pt x="89726" y="153829"/>
                  </a:cubicBezTo>
                  <a:lnTo>
                    <a:pt x="89726" y="172879"/>
                  </a:lnTo>
                  <a:cubicBezTo>
                    <a:pt x="89674" y="176403"/>
                    <a:pt x="92488" y="179303"/>
                    <a:pt x="96012" y="179355"/>
                  </a:cubicBezTo>
                  <a:cubicBezTo>
                    <a:pt x="96044" y="179356"/>
                    <a:pt x="96076" y="179356"/>
                    <a:pt x="96108" y="179356"/>
                  </a:cubicBezTo>
                  <a:lnTo>
                    <a:pt x="108967" y="179356"/>
                  </a:lnTo>
                  <a:cubicBezTo>
                    <a:pt x="112491" y="179356"/>
                    <a:pt x="115349" y="176499"/>
                    <a:pt x="115350" y="172975"/>
                  </a:cubicBezTo>
                  <a:cubicBezTo>
                    <a:pt x="115350" y="172943"/>
                    <a:pt x="115350" y="172911"/>
                    <a:pt x="115349" y="172879"/>
                  </a:cubicBezTo>
                  <a:lnTo>
                    <a:pt x="115349" y="153829"/>
                  </a:lnTo>
                  <a:cubicBezTo>
                    <a:pt x="115349" y="129350"/>
                    <a:pt x="122302" y="92678"/>
                    <a:pt x="166593" y="89440"/>
                  </a:cubicBezTo>
                  <a:lnTo>
                    <a:pt x="166593" y="104775"/>
                  </a:lnTo>
                  <a:cubicBezTo>
                    <a:pt x="166564" y="106378"/>
                    <a:pt x="167451" y="107857"/>
                    <a:pt x="168879" y="108585"/>
                  </a:cubicBezTo>
                  <a:cubicBezTo>
                    <a:pt x="170230" y="109270"/>
                    <a:pt x="171863" y="109042"/>
                    <a:pt x="172975" y="108014"/>
                  </a:cubicBezTo>
                  <a:lnTo>
                    <a:pt x="203741" y="80201"/>
                  </a:lnTo>
                  <a:cubicBezTo>
                    <a:pt x="204597" y="79341"/>
                    <a:pt x="205077" y="78176"/>
                    <a:pt x="205074" y="76962"/>
                  </a:cubicBezTo>
                  <a:cubicBezTo>
                    <a:pt x="205099" y="75744"/>
                    <a:pt x="204616" y="74570"/>
                    <a:pt x="203741" y="73724"/>
                  </a:cubicBezTo>
                </a:path>
              </a:pathLst>
            </a:custGeom>
            <a:solidFill>
              <a:srgbClr val="FFFFFF"/>
            </a:solidFill>
            <a:ln w="9525" cap="flat">
              <a:noFill/>
              <a:prstDash val="solid"/>
              <a:miter/>
            </a:ln>
          </p:spPr>
          <p:txBody>
            <a:bodyPr rtlCol="0" anchor="ctr"/>
            <a:lstStyle/>
            <a:p>
              <a:endParaRPr lang="nb-NO"/>
            </a:p>
          </p:txBody>
        </p:sp>
        <p:sp>
          <p:nvSpPr>
            <p:cNvPr id="299" name="Freeform: Shape 298">
              <a:extLst>
                <a:ext uri="{FF2B5EF4-FFF2-40B4-BE49-F238E27FC236}">
                  <a16:creationId xmlns:a16="http://schemas.microsoft.com/office/drawing/2014/main" id="{F042E1C6-CB29-40EB-A24C-167CA25BF1A2}"/>
                </a:ext>
              </a:extLst>
            </p:cNvPr>
            <p:cNvSpPr/>
            <p:nvPr/>
          </p:nvSpPr>
          <p:spPr>
            <a:xfrm>
              <a:off x="4396358" y="2576258"/>
              <a:ext cx="83153" cy="29040"/>
            </a:xfrm>
            <a:custGeom>
              <a:avLst/>
              <a:gdLst>
                <a:gd name="connsiteX0" fmla="*/ 0 w 83153"/>
                <a:gd name="connsiteY0" fmla="*/ 0 h 29040"/>
                <a:gd name="connsiteX1" fmla="*/ 83153 w 83153"/>
                <a:gd name="connsiteY1" fmla="*/ 0 h 29040"/>
                <a:gd name="connsiteX2" fmla="*/ 0 w 83153"/>
                <a:gd name="connsiteY2" fmla="*/ 0 h 29040"/>
              </a:gdLst>
              <a:ahLst/>
              <a:cxnLst>
                <a:cxn ang="0">
                  <a:pos x="connsiteX0" y="connsiteY0"/>
                </a:cxn>
                <a:cxn ang="0">
                  <a:pos x="connsiteX1" y="connsiteY1"/>
                </a:cxn>
                <a:cxn ang="0">
                  <a:pos x="connsiteX2" y="connsiteY2"/>
                </a:cxn>
              </a:cxnLst>
              <a:rect l="l" t="t" r="r" b="b"/>
              <a:pathLst>
                <a:path w="83153" h="29040">
                  <a:moveTo>
                    <a:pt x="0" y="0"/>
                  </a:moveTo>
                  <a:lnTo>
                    <a:pt x="83153" y="0"/>
                  </a:lnTo>
                  <a:cubicBezTo>
                    <a:pt x="83153" y="0"/>
                    <a:pt x="48578" y="65342"/>
                    <a:pt x="0" y="0"/>
                  </a:cubicBezTo>
                </a:path>
              </a:pathLst>
            </a:custGeom>
            <a:solidFill>
              <a:schemeClr val="bg2"/>
            </a:solidFill>
            <a:ln w="9525" cap="flat">
              <a:noFill/>
              <a:prstDash val="solid"/>
              <a:miter/>
            </a:ln>
          </p:spPr>
          <p:txBody>
            <a:bodyPr rtlCol="0" anchor="ctr"/>
            <a:lstStyle/>
            <a:p>
              <a:endParaRPr lang="nb-NO"/>
            </a:p>
          </p:txBody>
        </p:sp>
        <p:sp>
          <p:nvSpPr>
            <p:cNvPr id="300" name="Freeform: Shape 299">
              <a:extLst>
                <a:ext uri="{FF2B5EF4-FFF2-40B4-BE49-F238E27FC236}">
                  <a16:creationId xmlns:a16="http://schemas.microsoft.com/office/drawing/2014/main" id="{D533FBB3-68D2-4481-927A-03B2917F3671}"/>
                </a:ext>
              </a:extLst>
            </p:cNvPr>
            <p:cNvSpPr/>
            <p:nvPr/>
          </p:nvSpPr>
          <p:spPr>
            <a:xfrm>
              <a:off x="4200523" y="2678271"/>
              <a:ext cx="474822" cy="248888"/>
            </a:xfrm>
            <a:custGeom>
              <a:avLst/>
              <a:gdLst>
                <a:gd name="connsiteX0" fmla="*/ 363571 w 474822"/>
                <a:gd name="connsiteY0" fmla="*/ 0 h 248888"/>
                <a:gd name="connsiteX1" fmla="*/ 341663 w 474822"/>
                <a:gd name="connsiteY1" fmla="*/ 1238 h 248888"/>
                <a:gd name="connsiteX2" fmla="*/ 236888 w 474822"/>
                <a:gd name="connsiteY2" fmla="*/ 48197 h 248888"/>
                <a:gd name="connsiteX3" fmla="*/ 132113 w 474822"/>
                <a:gd name="connsiteY3" fmla="*/ 1238 h 248888"/>
                <a:gd name="connsiteX4" fmla="*/ 110301 w 474822"/>
                <a:gd name="connsiteY4" fmla="*/ 0 h 248888"/>
                <a:gd name="connsiteX5" fmla="*/ 1 w 474822"/>
                <a:gd name="connsiteY5" fmla="*/ 128969 h 248888"/>
                <a:gd name="connsiteX6" fmla="*/ 1 w 474822"/>
                <a:gd name="connsiteY6" fmla="*/ 217361 h 248888"/>
                <a:gd name="connsiteX7" fmla="*/ 30956 w 474822"/>
                <a:gd name="connsiteY7" fmla="*/ 248887 h 248888"/>
                <a:gd name="connsiteX8" fmla="*/ 31243 w 474822"/>
                <a:gd name="connsiteY8" fmla="*/ 248888 h 248888"/>
                <a:gd name="connsiteX9" fmla="*/ 443200 w 474822"/>
                <a:gd name="connsiteY9" fmla="*/ 248888 h 248888"/>
                <a:gd name="connsiteX10" fmla="*/ 474823 w 474822"/>
                <a:gd name="connsiteY10" fmla="*/ 217361 h 248888"/>
                <a:gd name="connsiteX11" fmla="*/ 474823 w 474822"/>
                <a:gd name="connsiteY11" fmla="*/ 128969 h 248888"/>
                <a:gd name="connsiteX12" fmla="*/ 363571 w 474822"/>
                <a:gd name="connsiteY12" fmla="*/ 0 h 24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22" h="248888">
                  <a:moveTo>
                    <a:pt x="363571" y="0"/>
                  </a:moveTo>
                  <a:lnTo>
                    <a:pt x="341663" y="1238"/>
                  </a:lnTo>
                  <a:cubicBezTo>
                    <a:pt x="314472" y="30342"/>
                    <a:pt x="276706" y="47268"/>
                    <a:pt x="236888" y="48197"/>
                  </a:cubicBezTo>
                  <a:cubicBezTo>
                    <a:pt x="197053" y="47343"/>
                    <a:pt x="159258" y="30405"/>
                    <a:pt x="132113" y="1238"/>
                  </a:cubicBezTo>
                  <a:lnTo>
                    <a:pt x="110301" y="0"/>
                  </a:lnTo>
                  <a:cubicBezTo>
                    <a:pt x="45721" y="16383"/>
                    <a:pt x="1" y="61532"/>
                    <a:pt x="1" y="128969"/>
                  </a:cubicBezTo>
                  <a:lnTo>
                    <a:pt x="1" y="217361"/>
                  </a:lnTo>
                  <a:cubicBezTo>
                    <a:pt x="-156" y="234614"/>
                    <a:pt x="13702" y="248729"/>
                    <a:pt x="30956" y="248887"/>
                  </a:cubicBezTo>
                  <a:cubicBezTo>
                    <a:pt x="31052" y="248887"/>
                    <a:pt x="31148" y="248888"/>
                    <a:pt x="31243" y="248888"/>
                  </a:cubicBezTo>
                  <a:lnTo>
                    <a:pt x="443200" y="248888"/>
                  </a:lnTo>
                  <a:cubicBezTo>
                    <a:pt x="460627" y="248888"/>
                    <a:pt x="474770" y="234788"/>
                    <a:pt x="474823" y="217361"/>
                  </a:cubicBezTo>
                  <a:lnTo>
                    <a:pt x="474823" y="128969"/>
                  </a:lnTo>
                  <a:cubicBezTo>
                    <a:pt x="474823" y="61532"/>
                    <a:pt x="428912" y="16383"/>
                    <a:pt x="363571" y="0"/>
                  </a:cubicBezTo>
                </a:path>
              </a:pathLst>
            </a:custGeom>
            <a:solidFill>
              <a:schemeClr val="bg2"/>
            </a:solidFill>
            <a:ln w="9525" cap="flat">
              <a:noFill/>
              <a:prstDash val="solid"/>
              <a:miter/>
            </a:ln>
          </p:spPr>
          <p:txBody>
            <a:bodyPr rtlCol="0" anchor="ctr"/>
            <a:lstStyle/>
            <a:p>
              <a:endParaRPr lang="nb-NO"/>
            </a:p>
          </p:txBody>
        </p:sp>
        <p:sp>
          <p:nvSpPr>
            <p:cNvPr id="301" name="Freeform: Shape 300">
              <a:extLst>
                <a:ext uri="{FF2B5EF4-FFF2-40B4-BE49-F238E27FC236}">
                  <a16:creationId xmlns:a16="http://schemas.microsoft.com/office/drawing/2014/main" id="{A4E571BA-C19B-4262-86B4-14DB5E3E37C0}"/>
                </a:ext>
              </a:extLst>
            </p:cNvPr>
            <p:cNvSpPr/>
            <p:nvPr/>
          </p:nvSpPr>
          <p:spPr>
            <a:xfrm>
              <a:off x="4279982" y="2323502"/>
              <a:ext cx="315912" cy="349339"/>
            </a:xfrm>
            <a:custGeom>
              <a:avLst/>
              <a:gdLst>
                <a:gd name="connsiteX0" fmla="*/ 271634 w 315912"/>
                <a:gd name="connsiteY0" fmla="*/ 168174 h 349339"/>
                <a:gd name="connsiteX1" fmla="*/ 158954 w 315912"/>
                <a:gd name="connsiteY1" fmla="*/ 323146 h 349339"/>
                <a:gd name="connsiteX2" fmla="*/ 46940 w 315912"/>
                <a:gd name="connsiteY2" fmla="*/ 182367 h 349339"/>
                <a:gd name="connsiteX3" fmla="*/ 96755 w 315912"/>
                <a:gd name="connsiteY3" fmla="*/ 63399 h 349339"/>
                <a:gd name="connsiteX4" fmla="*/ 271253 w 315912"/>
                <a:gd name="connsiteY4" fmla="*/ 152934 h 349339"/>
                <a:gd name="connsiteX5" fmla="*/ 271253 w 315912"/>
                <a:gd name="connsiteY5" fmla="*/ 168555 h 349339"/>
                <a:gd name="connsiteX6" fmla="*/ 226581 w 315912"/>
                <a:gd name="connsiteY6" fmla="*/ 13298 h 349339"/>
                <a:gd name="connsiteX7" fmla="*/ 77801 w 315912"/>
                <a:gd name="connsiteY7" fmla="*/ 32348 h 349339"/>
                <a:gd name="connsiteX8" fmla="*/ 13031 w 315912"/>
                <a:gd name="connsiteY8" fmla="*/ 156840 h 349339"/>
                <a:gd name="connsiteX9" fmla="*/ 362 w 315912"/>
                <a:gd name="connsiteY9" fmla="*/ 199607 h 349339"/>
                <a:gd name="connsiteX10" fmla="*/ 36272 w 315912"/>
                <a:gd name="connsiteY10" fmla="*/ 246756 h 349339"/>
                <a:gd name="connsiteX11" fmla="*/ 158954 w 315912"/>
                <a:gd name="connsiteY11" fmla="*/ 349340 h 349339"/>
                <a:gd name="connsiteX12" fmla="*/ 281826 w 315912"/>
                <a:gd name="connsiteY12" fmla="*/ 246279 h 349339"/>
                <a:gd name="connsiteX13" fmla="*/ 315545 w 315912"/>
                <a:gd name="connsiteY13" fmla="*/ 199607 h 349339"/>
                <a:gd name="connsiteX14" fmla="*/ 297542 w 315912"/>
                <a:gd name="connsiteY14" fmla="*/ 153696 h 349339"/>
                <a:gd name="connsiteX15" fmla="*/ 226962 w 315912"/>
                <a:gd name="connsiteY15" fmla="*/ 12917 h 34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912" h="349339">
                  <a:moveTo>
                    <a:pt x="271634" y="168174"/>
                  </a:moveTo>
                  <a:cubicBezTo>
                    <a:pt x="271634" y="238374"/>
                    <a:pt x="221342" y="323146"/>
                    <a:pt x="158954" y="323146"/>
                  </a:cubicBezTo>
                  <a:cubicBezTo>
                    <a:pt x="100565" y="323146"/>
                    <a:pt x="52845" y="249042"/>
                    <a:pt x="46940" y="182367"/>
                  </a:cubicBezTo>
                  <a:cubicBezTo>
                    <a:pt x="54560" y="154268"/>
                    <a:pt x="65990" y="94356"/>
                    <a:pt x="96755" y="63399"/>
                  </a:cubicBezTo>
                  <a:cubicBezTo>
                    <a:pt x="126283" y="95403"/>
                    <a:pt x="183528" y="152553"/>
                    <a:pt x="271253" y="152934"/>
                  </a:cubicBezTo>
                  <a:cubicBezTo>
                    <a:pt x="271253" y="157983"/>
                    <a:pt x="271253" y="163126"/>
                    <a:pt x="271253" y="168555"/>
                  </a:cubicBezTo>
                  <a:moveTo>
                    <a:pt x="226581" y="13298"/>
                  </a:moveTo>
                  <a:cubicBezTo>
                    <a:pt x="151334" y="-25278"/>
                    <a:pt x="77801" y="32348"/>
                    <a:pt x="77801" y="32348"/>
                  </a:cubicBezTo>
                  <a:cubicBezTo>
                    <a:pt x="77801" y="32348"/>
                    <a:pt x="-6781" y="55113"/>
                    <a:pt x="13031" y="156840"/>
                  </a:cubicBezTo>
                  <a:cubicBezTo>
                    <a:pt x="4268" y="163412"/>
                    <a:pt x="-1543" y="175890"/>
                    <a:pt x="362" y="199607"/>
                  </a:cubicBezTo>
                  <a:cubicBezTo>
                    <a:pt x="2934" y="230754"/>
                    <a:pt x="19412" y="243993"/>
                    <a:pt x="36272" y="246756"/>
                  </a:cubicBezTo>
                  <a:cubicBezTo>
                    <a:pt x="59417" y="302953"/>
                    <a:pt x="105042" y="349340"/>
                    <a:pt x="158954" y="349340"/>
                  </a:cubicBezTo>
                  <a:cubicBezTo>
                    <a:pt x="212865" y="349340"/>
                    <a:pt x="258776" y="302763"/>
                    <a:pt x="281826" y="246279"/>
                  </a:cubicBezTo>
                  <a:cubicBezTo>
                    <a:pt x="298019" y="242850"/>
                    <a:pt x="313068" y="229420"/>
                    <a:pt x="315545" y="199607"/>
                  </a:cubicBezTo>
                  <a:cubicBezTo>
                    <a:pt x="317831" y="171508"/>
                    <a:pt x="309163" y="159030"/>
                    <a:pt x="297542" y="153696"/>
                  </a:cubicBezTo>
                  <a:cubicBezTo>
                    <a:pt x="307067" y="87021"/>
                    <a:pt x="276206" y="38158"/>
                    <a:pt x="226962" y="12917"/>
                  </a:cubicBezTo>
                </a:path>
              </a:pathLst>
            </a:custGeom>
            <a:solidFill>
              <a:schemeClr val="bg2"/>
            </a:solidFill>
            <a:ln w="9525" cap="flat">
              <a:noFill/>
              <a:prstDash val="solid"/>
              <a:miter/>
            </a:ln>
          </p:spPr>
          <p:txBody>
            <a:bodyPr rtlCol="0" anchor="ctr"/>
            <a:lstStyle/>
            <a:p>
              <a:endParaRPr lang="nb-NO"/>
            </a:p>
          </p:txBody>
        </p:sp>
        <p:sp>
          <p:nvSpPr>
            <p:cNvPr id="302" name="Freeform: Shape 301">
              <a:extLst>
                <a:ext uri="{FF2B5EF4-FFF2-40B4-BE49-F238E27FC236}">
                  <a16:creationId xmlns:a16="http://schemas.microsoft.com/office/drawing/2014/main" id="{C655D8B8-1D9D-46EE-9B47-112684CFE031}"/>
                </a:ext>
              </a:extLst>
            </p:cNvPr>
            <p:cNvSpPr/>
            <p:nvPr/>
          </p:nvSpPr>
          <p:spPr>
            <a:xfrm>
              <a:off x="4377022" y="2492914"/>
              <a:ext cx="29433" cy="32956"/>
            </a:xfrm>
            <a:custGeom>
              <a:avLst/>
              <a:gdLst>
                <a:gd name="connsiteX0" fmla="*/ 16288 w 29433"/>
                <a:gd name="connsiteY0" fmla="*/ 32956 h 32956"/>
                <a:gd name="connsiteX1" fmla="*/ 4 w 29433"/>
                <a:gd name="connsiteY1" fmla="*/ 15912 h 32956"/>
                <a:gd name="connsiteX2" fmla="*/ 13145 w 29433"/>
                <a:gd name="connsiteY2" fmla="*/ 0 h 32956"/>
                <a:gd name="connsiteX3" fmla="*/ 29429 w 29433"/>
                <a:gd name="connsiteY3" fmla="*/ 17045 h 32956"/>
                <a:gd name="connsiteX4" fmla="*/ 16288 w 29433"/>
                <a:gd name="connsiteY4" fmla="*/ 32956 h 32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3" h="32956">
                  <a:moveTo>
                    <a:pt x="16288" y="32956"/>
                  </a:moveTo>
                  <a:cubicBezTo>
                    <a:pt x="7085" y="32746"/>
                    <a:pt x="-206" y="25116"/>
                    <a:pt x="4" y="15912"/>
                  </a:cubicBezTo>
                  <a:cubicBezTo>
                    <a:pt x="180" y="8208"/>
                    <a:pt x="5614" y="1629"/>
                    <a:pt x="13145" y="0"/>
                  </a:cubicBezTo>
                  <a:cubicBezTo>
                    <a:pt x="22348" y="210"/>
                    <a:pt x="29640" y="7841"/>
                    <a:pt x="29429" y="17045"/>
                  </a:cubicBezTo>
                  <a:cubicBezTo>
                    <a:pt x="29254" y="24749"/>
                    <a:pt x="23820" y="31328"/>
                    <a:pt x="16288" y="32956"/>
                  </a:cubicBezTo>
                </a:path>
              </a:pathLst>
            </a:custGeom>
            <a:solidFill>
              <a:schemeClr val="bg2"/>
            </a:solidFill>
            <a:ln w="9525" cap="flat">
              <a:noFill/>
              <a:prstDash val="solid"/>
              <a:miter/>
            </a:ln>
          </p:spPr>
          <p:txBody>
            <a:bodyPr rtlCol="0" anchor="ctr"/>
            <a:lstStyle/>
            <a:p>
              <a:endParaRPr lang="nb-NO"/>
            </a:p>
          </p:txBody>
        </p:sp>
        <p:sp>
          <p:nvSpPr>
            <p:cNvPr id="303" name="Freeform: Shape 302">
              <a:extLst>
                <a:ext uri="{FF2B5EF4-FFF2-40B4-BE49-F238E27FC236}">
                  <a16:creationId xmlns:a16="http://schemas.microsoft.com/office/drawing/2014/main" id="{1336BD02-A8E2-4AE4-AB64-DC9A7952D0F6}"/>
                </a:ext>
              </a:extLst>
            </p:cNvPr>
            <p:cNvSpPr/>
            <p:nvPr/>
          </p:nvSpPr>
          <p:spPr>
            <a:xfrm>
              <a:off x="4465303" y="2492952"/>
              <a:ext cx="33461" cy="33344"/>
            </a:xfrm>
            <a:custGeom>
              <a:avLst/>
              <a:gdLst>
                <a:gd name="connsiteX0" fmla="*/ 20400 w 33461"/>
                <a:gd name="connsiteY0" fmla="*/ 32919 h 33344"/>
                <a:gd name="connsiteX1" fmla="*/ 426 w 33461"/>
                <a:gd name="connsiteY1" fmla="*/ 20400 h 33344"/>
                <a:gd name="connsiteX2" fmla="*/ 12945 w 33461"/>
                <a:gd name="connsiteY2" fmla="*/ 426 h 33344"/>
                <a:gd name="connsiteX3" fmla="*/ 32919 w 33461"/>
                <a:gd name="connsiteY3" fmla="*/ 12945 h 33344"/>
                <a:gd name="connsiteX4" fmla="*/ 33258 w 33461"/>
                <a:gd name="connsiteY4" fmla="*/ 15012 h 33344"/>
                <a:gd name="connsiteX5" fmla="*/ 20400 w 33461"/>
                <a:gd name="connsiteY5" fmla="*/ 32919 h 3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61" h="33344">
                  <a:moveTo>
                    <a:pt x="20400" y="32919"/>
                  </a:moveTo>
                  <a:cubicBezTo>
                    <a:pt x="11427" y="34978"/>
                    <a:pt x="2484" y="29372"/>
                    <a:pt x="426" y="20400"/>
                  </a:cubicBezTo>
                  <a:cubicBezTo>
                    <a:pt x="-1633" y="11427"/>
                    <a:pt x="3973" y="2484"/>
                    <a:pt x="12945" y="426"/>
                  </a:cubicBezTo>
                  <a:cubicBezTo>
                    <a:pt x="21918" y="-1633"/>
                    <a:pt x="30861" y="3973"/>
                    <a:pt x="32919" y="12945"/>
                  </a:cubicBezTo>
                  <a:cubicBezTo>
                    <a:pt x="33075" y="13626"/>
                    <a:pt x="33189" y="14317"/>
                    <a:pt x="33258" y="15012"/>
                  </a:cubicBezTo>
                  <a:cubicBezTo>
                    <a:pt x="34634" y="23504"/>
                    <a:pt x="28885" y="31509"/>
                    <a:pt x="20400" y="32919"/>
                  </a:cubicBezTo>
                </a:path>
              </a:pathLst>
            </a:custGeom>
            <a:solidFill>
              <a:schemeClr val="bg2"/>
            </a:solidFill>
            <a:ln w="9525" cap="flat">
              <a:noFill/>
              <a:prstDash val="solid"/>
              <a:miter/>
            </a:ln>
          </p:spPr>
          <p:txBody>
            <a:bodyPr rtlCol="0" anchor="ctr"/>
            <a:lstStyle/>
            <a:p>
              <a:endParaRPr lang="nb-NO"/>
            </a:p>
          </p:txBody>
        </p:sp>
      </p:grpSp>
      <p:pic>
        <p:nvPicPr>
          <p:cNvPr id="85" name="i5" hidden="1">
            <a:extLst>
              <a:ext uri="{FF2B5EF4-FFF2-40B4-BE49-F238E27FC236}">
                <a16:creationId xmlns:a16="http://schemas.microsoft.com/office/drawing/2014/main" id="{D025BC44-FAC9-4320-A54C-4A7A2F245318}"/>
              </a:ext>
            </a:extLst>
          </p:cNvPr>
          <p:cNvPicPr>
            <a:picLocks noChangeAspect="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100513" y="2215357"/>
            <a:ext cx="942975" cy="714375"/>
          </a:xfrm>
          <a:prstGeom prst="rect">
            <a:avLst/>
          </a:prstGeom>
        </p:spPr>
      </p:pic>
      <p:pic>
        <p:nvPicPr>
          <p:cNvPr id="86" name="i4" hidden="1">
            <a:extLst>
              <a:ext uri="{FF2B5EF4-FFF2-40B4-BE49-F238E27FC236}">
                <a16:creationId xmlns:a16="http://schemas.microsoft.com/office/drawing/2014/main" id="{23C82F0D-D72C-4838-B214-50844D334E9E}"/>
              </a:ext>
            </a:extLst>
          </p:cNvPr>
          <p:cNvPicPr>
            <a:picLocks noChangeAspect="1"/>
          </p:cNvPicPr>
          <p:nvPr userDrawn="1"/>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4105275" y="2105819"/>
            <a:ext cx="933450" cy="933450"/>
          </a:xfrm>
          <a:prstGeom prst="rect">
            <a:avLst/>
          </a:prstGeom>
        </p:spPr>
      </p:pic>
      <p:grpSp>
        <p:nvGrpSpPr>
          <p:cNvPr id="8" name="i3" hidden="1">
            <a:extLst>
              <a:ext uri="{FF2B5EF4-FFF2-40B4-BE49-F238E27FC236}">
                <a16:creationId xmlns:a16="http://schemas.microsoft.com/office/drawing/2014/main" id="{5B597594-AD5E-4826-8645-B54373B3F2B5}"/>
              </a:ext>
            </a:extLst>
          </p:cNvPr>
          <p:cNvGrpSpPr/>
          <p:nvPr/>
        </p:nvGrpSpPr>
        <p:grpSpPr>
          <a:xfrm>
            <a:off x="4162425" y="2177261"/>
            <a:ext cx="819642" cy="790570"/>
            <a:chOff x="4162425" y="2177261"/>
            <a:chExt cx="819642" cy="790570"/>
          </a:xfrm>
          <a:solidFill>
            <a:schemeClr val="accent1"/>
          </a:solidFill>
        </p:grpSpPr>
        <p:sp>
          <p:nvSpPr>
            <p:cNvPr id="285" name="Freeform: Shape 284">
              <a:extLst>
                <a:ext uri="{FF2B5EF4-FFF2-40B4-BE49-F238E27FC236}">
                  <a16:creationId xmlns:a16="http://schemas.microsoft.com/office/drawing/2014/main" id="{EDC055C4-BBDD-4B4B-940D-B9B6C45B9AAB}"/>
                </a:ext>
              </a:extLst>
            </p:cNvPr>
            <p:cNvSpPr/>
            <p:nvPr/>
          </p:nvSpPr>
          <p:spPr>
            <a:xfrm>
              <a:off x="4162425" y="2224882"/>
              <a:ext cx="497300" cy="742950"/>
            </a:xfrm>
            <a:custGeom>
              <a:avLst/>
              <a:gdLst>
                <a:gd name="connsiteX0" fmla="*/ 438150 w 497300"/>
                <a:gd name="connsiteY0" fmla="*/ 631603 h 742950"/>
                <a:gd name="connsiteX1" fmla="*/ 59245 w 497300"/>
                <a:gd name="connsiteY1" fmla="*/ 631603 h 742950"/>
                <a:gd name="connsiteX2" fmla="*/ 58388 w 497300"/>
                <a:gd name="connsiteY2" fmla="*/ 90583 h 742950"/>
                <a:gd name="connsiteX3" fmla="*/ 438150 w 497300"/>
                <a:gd name="connsiteY3" fmla="*/ 90583 h 742950"/>
                <a:gd name="connsiteX4" fmla="*/ 411575 w 497300"/>
                <a:gd name="connsiteY4" fmla="*/ 0 h 742950"/>
                <a:gd name="connsiteX5" fmla="*/ 85725 w 497300"/>
                <a:gd name="connsiteY5" fmla="*/ 0 h 742950"/>
                <a:gd name="connsiteX6" fmla="*/ 0 w 497300"/>
                <a:gd name="connsiteY6" fmla="*/ 85725 h 742950"/>
                <a:gd name="connsiteX7" fmla="*/ 0 w 497300"/>
                <a:gd name="connsiteY7" fmla="*/ 657225 h 742950"/>
                <a:gd name="connsiteX8" fmla="*/ 85725 w 497300"/>
                <a:gd name="connsiteY8" fmla="*/ 742950 h 742950"/>
                <a:gd name="connsiteX9" fmla="*/ 411575 w 497300"/>
                <a:gd name="connsiteY9" fmla="*/ 742950 h 742950"/>
                <a:gd name="connsiteX10" fmla="*/ 497300 w 497300"/>
                <a:gd name="connsiteY10" fmla="*/ 657225 h 742950"/>
                <a:gd name="connsiteX11" fmla="*/ 497300 w 497300"/>
                <a:gd name="connsiteY11" fmla="*/ 85725 h 742950"/>
                <a:gd name="connsiteX12" fmla="*/ 411575 w 497300"/>
                <a:gd name="connsiteY12"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300" h="742950">
                  <a:moveTo>
                    <a:pt x="438150" y="631603"/>
                  </a:moveTo>
                  <a:lnTo>
                    <a:pt x="59245" y="631603"/>
                  </a:lnTo>
                  <a:lnTo>
                    <a:pt x="58388" y="90583"/>
                  </a:lnTo>
                  <a:lnTo>
                    <a:pt x="438150" y="90583"/>
                  </a:lnTo>
                  <a:close/>
                  <a:moveTo>
                    <a:pt x="411575" y="0"/>
                  </a:moveTo>
                  <a:lnTo>
                    <a:pt x="85725" y="0"/>
                  </a:lnTo>
                  <a:cubicBezTo>
                    <a:pt x="38380" y="0"/>
                    <a:pt x="0" y="38380"/>
                    <a:pt x="0" y="85725"/>
                  </a:cubicBezTo>
                  <a:lnTo>
                    <a:pt x="0" y="657225"/>
                  </a:lnTo>
                  <a:cubicBezTo>
                    <a:pt x="0" y="704570"/>
                    <a:pt x="38380" y="742950"/>
                    <a:pt x="85725" y="742950"/>
                  </a:cubicBezTo>
                  <a:lnTo>
                    <a:pt x="411575" y="742950"/>
                  </a:lnTo>
                  <a:cubicBezTo>
                    <a:pt x="458920" y="742950"/>
                    <a:pt x="497300" y="704570"/>
                    <a:pt x="497300" y="657225"/>
                  </a:cubicBezTo>
                  <a:lnTo>
                    <a:pt x="497300" y="85725"/>
                  </a:lnTo>
                  <a:cubicBezTo>
                    <a:pt x="497300" y="38380"/>
                    <a:pt x="458920" y="0"/>
                    <a:pt x="411575" y="0"/>
                  </a:cubicBezTo>
                </a:path>
              </a:pathLst>
            </a:custGeom>
            <a:solidFill>
              <a:schemeClr val="bg2"/>
            </a:solidFill>
            <a:ln w="9525" cap="flat">
              <a:noFill/>
              <a:prstDash val="solid"/>
              <a:miter/>
            </a:ln>
          </p:spPr>
          <p:txBody>
            <a:bodyPr rtlCol="0" anchor="ctr"/>
            <a:lstStyle/>
            <a:p>
              <a:endParaRPr lang="nb-NO"/>
            </a:p>
          </p:txBody>
        </p:sp>
        <p:sp>
          <p:nvSpPr>
            <p:cNvPr id="286" name="Freeform: Shape 285">
              <a:extLst>
                <a:ext uri="{FF2B5EF4-FFF2-40B4-BE49-F238E27FC236}">
                  <a16:creationId xmlns:a16="http://schemas.microsoft.com/office/drawing/2014/main" id="{CA5D2EE4-62E5-4DB9-8004-60DF1B997A41}"/>
                </a:ext>
              </a:extLst>
            </p:cNvPr>
            <p:cNvSpPr/>
            <p:nvPr/>
          </p:nvSpPr>
          <p:spPr>
            <a:xfrm>
              <a:off x="4351781" y="2895156"/>
              <a:ext cx="118205" cy="19050"/>
            </a:xfrm>
            <a:custGeom>
              <a:avLst/>
              <a:gdLst>
                <a:gd name="connsiteX0" fmla="*/ 9525 w 118205"/>
                <a:gd name="connsiteY0" fmla="*/ 0 h 19050"/>
                <a:gd name="connsiteX1" fmla="*/ 0 w 118205"/>
                <a:gd name="connsiteY1" fmla="*/ 9525 h 19050"/>
                <a:gd name="connsiteX2" fmla="*/ 9525 w 118205"/>
                <a:gd name="connsiteY2" fmla="*/ 19050 h 19050"/>
                <a:gd name="connsiteX3" fmla="*/ 108680 w 118205"/>
                <a:gd name="connsiteY3" fmla="*/ 19050 h 19050"/>
                <a:gd name="connsiteX4" fmla="*/ 118205 w 118205"/>
                <a:gd name="connsiteY4" fmla="*/ 9525 h 19050"/>
                <a:gd name="connsiteX5" fmla="*/ 108680 w 118205"/>
                <a:gd name="connsiteY5"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05" h="19050">
                  <a:moveTo>
                    <a:pt x="9525" y="0"/>
                  </a:moveTo>
                  <a:cubicBezTo>
                    <a:pt x="4264" y="0"/>
                    <a:pt x="0" y="4264"/>
                    <a:pt x="0" y="9525"/>
                  </a:cubicBezTo>
                  <a:cubicBezTo>
                    <a:pt x="0" y="14786"/>
                    <a:pt x="4264" y="19050"/>
                    <a:pt x="9525" y="19050"/>
                  </a:cubicBezTo>
                  <a:lnTo>
                    <a:pt x="108680" y="19050"/>
                  </a:lnTo>
                  <a:cubicBezTo>
                    <a:pt x="113941" y="19050"/>
                    <a:pt x="118205" y="14786"/>
                    <a:pt x="118205" y="9525"/>
                  </a:cubicBezTo>
                  <a:cubicBezTo>
                    <a:pt x="118205" y="4264"/>
                    <a:pt x="113941" y="0"/>
                    <a:pt x="108680" y="0"/>
                  </a:cubicBezTo>
                  <a:close/>
                </a:path>
              </a:pathLst>
            </a:custGeom>
            <a:solidFill>
              <a:schemeClr val="bg2"/>
            </a:solidFill>
            <a:ln w="9525" cap="flat">
              <a:noFill/>
              <a:prstDash val="solid"/>
              <a:miter/>
            </a:ln>
          </p:spPr>
          <p:txBody>
            <a:bodyPr rtlCol="0" anchor="ctr"/>
            <a:lstStyle/>
            <a:p>
              <a:endParaRPr lang="nb-NO"/>
            </a:p>
          </p:txBody>
        </p:sp>
        <p:sp>
          <p:nvSpPr>
            <p:cNvPr id="287" name="Freeform: Shape 286">
              <a:extLst>
                <a:ext uri="{FF2B5EF4-FFF2-40B4-BE49-F238E27FC236}">
                  <a16:creationId xmlns:a16="http://schemas.microsoft.com/office/drawing/2014/main" id="{0436E402-E6CF-477F-88BC-A694ECB25E2E}"/>
                </a:ext>
              </a:extLst>
            </p:cNvPr>
            <p:cNvSpPr/>
            <p:nvPr/>
          </p:nvSpPr>
          <p:spPr>
            <a:xfrm>
              <a:off x="4373308" y="2584641"/>
              <a:ext cx="74866" cy="26119"/>
            </a:xfrm>
            <a:custGeom>
              <a:avLst/>
              <a:gdLst>
                <a:gd name="connsiteX0" fmla="*/ 191 w 74866"/>
                <a:gd name="connsiteY0" fmla="*/ 0 h 26119"/>
                <a:gd name="connsiteX1" fmla="*/ 74867 w 74866"/>
                <a:gd name="connsiteY1" fmla="*/ 0 h 26119"/>
                <a:gd name="connsiteX2" fmla="*/ 0 w 74866"/>
                <a:gd name="connsiteY2" fmla="*/ 0 h 26119"/>
              </a:gdLst>
              <a:ahLst/>
              <a:cxnLst>
                <a:cxn ang="0">
                  <a:pos x="connsiteX0" y="connsiteY0"/>
                </a:cxn>
                <a:cxn ang="0">
                  <a:pos x="connsiteX1" y="connsiteY1"/>
                </a:cxn>
                <a:cxn ang="0">
                  <a:pos x="connsiteX2" y="connsiteY2"/>
                </a:cxn>
              </a:cxnLst>
              <a:rect l="l" t="t" r="r" b="b"/>
              <a:pathLst>
                <a:path w="74866" h="26119">
                  <a:moveTo>
                    <a:pt x="191" y="0"/>
                  </a:moveTo>
                  <a:lnTo>
                    <a:pt x="74867" y="0"/>
                  </a:lnTo>
                  <a:cubicBezTo>
                    <a:pt x="74867" y="0"/>
                    <a:pt x="43720" y="58769"/>
                    <a:pt x="0" y="0"/>
                  </a:cubicBezTo>
                </a:path>
              </a:pathLst>
            </a:custGeom>
            <a:solidFill>
              <a:schemeClr val="bg2"/>
            </a:solidFill>
            <a:ln w="9525" cap="flat">
              <a:noFill/>
              <a:prstDash val="solid"/>
              <a:miter/>
            </a:ln>
          </p:spPr>
          <p:txBody>
            <a:bodyPr rtlCol="0" anchor="ctr"/>
            <a:lstStyle/>
            <a:p>
              <a:endParaRPr lang="nb-NO"/>
            </a:p>
          </p:txBody>
        </p:sp>
        <p:sp>
          <p:nvSpPr>
            <p:cNvPr id="288" name="Freeform: Shape 287">
              <a:extLst>
                <a:ext uri="{FF2B5EF4-FFF2-40B4-BE49-F238E27FC236}">
                  <a16:creationId xmlns:a16="http://schemas.microsoft.com/office/drawing/2014/main" id="{6CB87F08-C4C0-4E3C-87D6-66C2B7A8F04E}"/>
                </a:ext>
              </a:extLst>
            </p:cNvPr>
            <p:cNvSpPr/>
            <p:nvPr/>
          </p:nvSpPr>
          <p:spPr>
            <a:xfrm>
              <a:off x="4197191" y="2676462"/>
              <a:ext cx="427481" cy="224694"/>
            </a:xfrm>
            <a:custGeom>
              <a:avLst/>
              <a:gdLst>
                <a:gd name="connsiteX0" fmla="*/ 327184 w 427481"/>
                <a:gd name="connsiteY0" fmla="*/ 0 h 224694"/>
                <a:gd name="connsiteX1" fmla="*/ 307467 w 427481"/>
                <a:gd name="connsiteY1" fmla="*/ 1143 h 224694"/>
                <a:gd name="connsiteX2" fmla="*/ 213455 w 427481"/>
                <a:gd name="connsiteY2" fmla="*/ 43720 h 224694"/>
                <a:gd name="connsiteX3" fmla="*/ 119539 w 427481"/>
                <a:gd name="connsiteY3" fmla="*/ 1429 h 224694"/>
                <a:gd name="connsiteX4" fmla="*/ 99917 w 427481"/>
                <a:gd name="connsiteY4" fmla="*/ 286 h 224694"/>
                <a:gd name="connsiteX5" fmla="*/ 0 w 427481"/>
                <a:gd name="connsiteY5" fmla="*/ 116110 h 224694"/>
                <a:gd name="connsiteX6" fmla="*/ 0 w 427481"/>
                <a:gd name="connsiteY6" fmla="*/ 196120 h 224694"/>
                <a:gd name="connsiteX7" fmla="*/ 28099 w 427481"/>
                <a:gd name="connsiteY7" fmla="*/ 224695 h 224694"/>
                <a:gd name="connsiteX8" fmla="*/ 398907 w 427481"/>
                <a:gd name="connsiteY8" fmla="*/ 224695 h 224694"/>
                <a:gd name="connsiteX9" fmla="*/ 427482 w 427481"/>
                <a:gd name="connsiteY9" fmla="*/ 196120 h 224694"/>
                <a:gd name="connsiteX10" fmla="*/ 427482 w 427481"/>
                <a:gd name="connsiteY10" fmla="*/ 116110 h 224694"/>
                <a:gd name="connsiteX11" fmla="*/ 327184 w 427481"/>
                <a:gd name="connsiteY11" fmla="*/ 0 h 22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481" h="224694">
                  <a:moveTo>
                    <a:pt x="327184" y="0"/>
                  </a:moveTo>
                  <a:lnTo>
                    <a:pt x="307467" y="1143"/>
                  </a:lnTo>
                  <a:cubicBezTo>
                    <a:pt x="283114" y="27378"/>
                    <a:pt x="249237" y="42721"/>
                    <a:pt x="213455" y="43720"/>
                  </a:cubicBezTo>
                  <a:cubicBezTo>
                    <a:pt x="177732" y="42844"/>
                    <a:pt x="143872" y="27598"/>
                    <a:pt x="119539" y="1429"/>
                  </a:cubicBezTo>
                  <a:lnTo>
                    <a:pt x="99917" y="286"/>
                  </a:lnTo>
                  <a:cubicBezTo>
                    <a:pt x="41434" y="15145"/>
                    <a:pt x="0" y="55435"/>
                    <a:pt x="0" y="116110"/>
                  </a:cubicBezTo>
                  <a:lnTo>
                    <a:pt x="0" y="196120"/>
                  </a:lnTo>
                  <a:cubicBezTo>
                    <a:pt x="-2" y="211717"/>
                    <a:pt x="12503" y="224435"/>
                    <a:pt x="28099" y="224695"/>
                  </a:cubicBezTo>
                  <a:lnTo>
                    <a:pt x="398907" y="224695"/>
                  </a:lnTo>
                  <a:cubicBezTo>
                    <a:pt x="414689" y="224695"/>
                    <a:pt x="427482" y="211902"/>
                    <a:pt x="427482" y="196120"/>
                  </a:cubicBezTo>
                  <a:lnTo>
                    <a:pt x="427482" y="116110"/>
                  </a:lnTo>
                  <a:cubicBezTo>
                    <a:pt x="427387" y="55435"/>
                    <a:pt x="386048" y="15145"/>
                    <a:pt x="327184" y="0"/>
                  </a:cubicBezTo>
                </a:path>
              </a:pathLst>
            </a:custGeom>
            <a:solidFill>
              <a:schemeClr val="bg2"/>
            </a:solidFill>
            <a:ln w="9525" cap="flat">
              <a:noFill/>
              <a:prstDash val="solid"/>
              <a:miter/>
            </a:ln>
          </p:spPr>
          <p:txBody>
            <a:bodyPr rtlCol="0" anchor="ctr"/>
            <a:lstStyle/>
            <a:p>
              <a:endParaRPr lang="nb-NO"/>
            </a:p>
          </p:txBody>
        </p:sp>
        <p:sp>
          <p:nvSpPr>
            <p:cNvPr id="289" name="Freeform: Shape 288">
              <a:extLst>
                <a:ext uri="{FF2B5EF4-FFF2-40B4-BE49-F238E27FC236}">
                  <a16:creationId xmlns:a16="http://schemas.microsoft.com/office/drawing/2014/main" id="{1847C88D-2915-43A6-B7E4-DF2357A0CBF5}"/>
                </a:ext>
              </a:extLst>
            </p:cNvPr>
            <p:cNvSpPr/>
            <p:nvPr/>
          </p:nvSpPr>
          <p:spPr>
            <a:xfrm>
              <a:off x="4268746" y="2356796"/>
              <a:ext cx="284259" cy="314426"/>
            </a:xfrm>
            <a:custGeom>
              <a:avLst/>
              <a:gdLst>
                <a:gd name="connsiteX0" fmla="*/ 244484 w 284259"/>
                <a:gd name="connsiteY0" fmla="*/ 151835 h 314426"/>
                <a:gd name="connsiteX1" fmla="*/ 143043 w 284259"/>
                <a:gd name="connsiteY1" fmla="*/ 291186 h 314426"/>
                <a:gd name="connsiteX2" fmla="*/ 42268 w 284259"/>
                <a:gd name="connsiteY2" fmla="*/ 164218 h 314426"/>
                <a:gd name="connsiteX3" fmla="*/ 87036 w 284259"/>
                <a:gd name="connsiteY3" fmla="*/ 57157 h 314426"/>
                <a:gd name="connsiteX4" fmla="*/ 244198 w 284259"/>
                <a:gd name="connsiteY4" fmla="*/ 137738 h 314426"/>
                <a:gd name="connsiteX5" fmla="*/ 244198 w 284259"/>
                <a:gd name="connsiteY5" fmla="*/ 151835 h 314426"/>
                <a:gd name="connsiteX6" fmla="*/ 204289 w 284259"/>
                <a:gd name="connsiteY6" fmla="*/ 12008 h 314426"/>
                <a:gd name="connsiteX7" fmla="*/ 70367 w 284259"/>
                <a:gd name="connsiteY7" fmla="*/ 28772 h 314426"/>
                <a:gd name="connsiteX8" fmla="*/ 11693 w 284259"/>
                <a:gd name="connsiteY8" fmla="*/ 141548 h 314426"/>
                <a:gd name="connsiteX9" fmla="*/ 358 w 284259"/>
                <a:gd name="connsiteY9" fmla="*/ 179648 h 314426"/>
                <a:gd name="connsiteX10" fmla="*/ 32648 w 284259"/>
                <a:gd name="connsiteY10" fmla="*/ 222130 h 314426"/>
                <a:gd name="connsiteX11" fmla="*/ 143043 w 284259"/>
                <a:gd name="connsiteY11" fmla="*/ 314427 h 314426"/>
                <a:gd name="connsiteX12" fmla="*/ 253628 w 284259"/>
                <a:gd name="connsiteY12" fmla="*/ 221749 h 314426"/>
                <a:gd name="connsiteX13" fmla="*/ 283918 w 284259"/>
                <a:gd name="connsiteY13" fmla="*/ 179648 h 314426"/>
                <a:gd name="connsiteX14" fmla="*/ 267820 w 284259"/>
                <a:gd name="connsiteY14" fmla="*/ 138405 h 314426"/>
                <a:gd name="connsiteX15" fmla="*/ 204289 w 284259"/>
                <a:gd name="connsiteY15" fmla="*/ 11627 h 3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259" h="314426">
                  <a:moveTo>
                    <a:pt x="244484" y="151835"/>
                  </a:moveTo>
                  <a:cubicBezTo>
                    <a:pt x="244484" y="214986"/>
                    <a:pt x="199240" y="291186"/>
                    <a:pt x="143043" y="291186"/>
                  </a:cubicBezTo>
                  <a:cubicBezTo>
                    <a:pt x="90560" y="291186"/>
                    <a:pt x="47793" y="224511"/>
                    <a:pt x="42268" y="164218"/>
                  </a:cubicBezTo>
                  <a:cubicBezTo>
                    <a:pt x="49031" y="138976"/>
                    <a:pt x="59128" y="84970"/>
                    <a:pt x="87036" y="57157"/>
                  </a:cubicBezTo>
                  <a:cubicBezTo>
                    <a:pt x="113706" y="85732"/>
                    <a:pt x="165236" y="137357"/>
                    <a:pt x="244198" y="137738"/>
                  </a:cubicBezTo>
                  <a:cubicBezTo>
                    <a:pt x="244198" y="142215"/>
                    <a:pt x="244198" y="147263"/>
                    <a:pt x="244198" y="151835"/>
                  </a:cubicBezTo>
                  <a:moveTo>
                    <a:pt x="204289" y="12008"/>
                  </a:moveTo>
                  <a:cubicBezTo>
                    <a:pt x="136566" y="-22663"/>
                    <a:pt x="70367" y="28772"/>
                    <a:pt x="70367" y="28772"/>
                  </a:cubicBezTo>
                  <a:cubicBezTo>
                    <a:pt x="70367" y="28772"/>
                    <a:pt x="-5833" y="50013"/>
                    <a:pt x="11693" y="141548"/>
                  </a:cubicBezTo>
                  <a:cubicBezTo>
                    <a:pt x="3787" y="147454"/>
                    <a:pt x="-1451" y="158788"/>
                    <a:pt x="358" y="179648"/>
                  </a:cubicBezTo>
                  <a:cubicBezTo>
                    <a:pt x="2644" y="208223"/>
                    <a:pt x="17313" y="219653"/>
                    <a:pt x="32648" y="222130"/>
                  </a:cubicBezTo>
                  <a:cubicBezTo>
                    <a:pt x="53508" y="272707"/>
                    <a:pt x="94561" y="314427"/>
                    <a:pt x="143043" y="314427"/>
                  </a:cubicBezTo>
                  <a:cubicBezTo>
                    <a:pt x="191525" y="314427"/>
                    <a:pt x="232864" y="272517"/>
                    <a:pt x="253628" y="221749"/>
                  </a:cubicBezTo>
                  <a:cubicBezTo>
                    <a:pt x="268297" y="218605"/>
                    <a:pt x="282203" y="206509"/>
                    <a:pt x="283918" y="179648"/>
                  </a:cubicBezTo>
                  <a:cubicBezTo>
                    <a:pt x="286013" y="154312"/>
                    <a:pt x="278203" y="143167"/>
                    <a:pt x="267820" y="138405"/>
                  </a:cubicBezTo>
                  <a:cubicBezTo>
                    <a:pt x="276583" y="78016"/>
                    <a:pt x="248770" y="34392"/>
                    <a:pt x="204289" y="11627"/>
                  </a:cubicBezTo>
                </a:path>
              </a:pathLst>
            </a:custGeom>
            <a:solidFill>
              <a:schemeClr val="bg2"/>
            </a:solidFill>
            <a:ln w="9525" cap="flat">
              <a:noFill/>
              <a:prstDash val="solid"/>
              <a:miter/>
            </a:ln>
          </p:spPr>
          <p:txBody>
            <a:bodyPr rtlCol="0" anchor="ctr"/>
            <a:lstStyle/>
            <a:p>
              <a:endParaRPr lang="nb-NO"/>
            </a:p>
          </p:txBody>
        </p:sp>
        <p:sp>
          <p:nvSpPr>
            <p:cNvPr id="290" name="Freeform: Shape 289">
              <a:extLst>
                <a:ext uri="{FF2B5EF4-FFF2-40B4-BE49-F238E27FC236}">
                  <a16:creationId xmlns:a16="http://schemas.microsoft.com/office/drawing/2014/main" id="{CE2B5621-ED2E-46FF-9E47-3F452ADFEDCE}"/>
                </a:ext>
              </a:extLst>
            </p:cNvPr>
            <p:cNvSpPr/>
            <p:nvPr/>
          </p:nvSpPr>
          <p:spPr>
            <a:xfrm>
              <a:off x="4356499" y="2509584"/>
              <a:ext cx="26282" cy="29622"/>
            </a:xfrm>
            <a:custGeom>
              <a:avLst/>
              <a:gdLst>
                <a:gd name="connsiteX0" fmla="*/ 14237 w 26282"/>
                <a:gd name="connsiteY0" fmla="*/ 29623 h 29622"/>
                <a:gd name="connsiteX1" fmla="*/ 22 w 26282"/>
                <a:gd name="connsiteY1" fmla="*/ 13783 h 29622"/>
                <a:gd name="connsiteX2" fmla="*/ 11380 w 26282"/>
                <a:gd name="connsiteY2" fmla="*/ 0 h 29622"/>
                <a:gd name="connsiteX3" fmla="*/ 26283 w 26282"/>
                <a:gd name="connsiteY3" fmla="*/ 15006 h 29622"/>
                <a:gd name="connsiteX4" fmla="*/ 14237 w 26282"/>
                <a:gd name="connsiteY4" fmla="*/ 29623 h 2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2" h="29622">
                  <a:moveTo>
                    <a:pt x="14237" y="29623"/>
                  </a:moveTo>
                  <a:cubicBezTo>
                    <a:pt x="5938" y="29174"/>
                    <a:pt x="-426" y="22083"/>
                    <a:pt x="22" y="13783"/>
                  </a:cubicBezTo>
                  <a:cubicBezTo>
                    <a:pt x="379" y="7196"/>
                    <a:pt x="4983" y="1609"/>
                    <a:pt x="11380" y="0"/>
                  </a:cubicBezTo>
                  <a:cubicBezTo>
                    <a:pt x="19639" y="29"/>
                    <a:pt x="26311" y="6747"/>
                    <a:pt x="26283" y="15006"/>
                  </a:cubicBezTo>
                  <a:cubicBezTo>
                    <a:pt x="26258" y="22124"/>
                    <a:pt x="21219" y="28238"/>
                    <a:pt x="14237" y="29623"/>
                  </a:cubicBezTo>
                </a:path>
              </a:pathLst>
            </a:custGeom>
            <a:solidFill>
              <a:schemeClr val="bg2"/>
            </a:solidFill>
            <a:ln w="9525" cap="flat">
              <a:noFill/>
              <a:prstDash val="solid"/>
              <a:miter/>
            </a:ln>
          </p:spPr>
          <p:txBody>
            <a:bodyPr rtlCol="0" anchor="ctr"/>
            <a:lstStyle/>
            <a:p>
              <a:endParaRPr lang="nb-NO"/>
            </a:p>
          </p:txBody>
        </p:sp>
        <p:sp>
          <p:nvSpPr>
            <p:cNvPr id="291" name="Freeform: Shape 290">
              <a:extLst>
                <a:ext uri="{FF2B5EF4-FFF2-40B4-BE49-F238E27FC236}">
                  <a16:creationId xmlns:a16="http://schemas.microsoft.com/office/drawing/2014/main" id="{AED2060C-ACC7-4092-A3F4-DFEA51902043}"/>
                </a:ext>
              </a:extLst>
            </p:cNvPr>
            <p:cNvSpPr/>
            <p:nvPr/>
          </p:nvSpPr>
          <p:spPr>
            <a:xfrm>
              <a:off x="4435674" y="2509654"/>
              <a:ext cx="29995" cy="29915"/>
            </a:xfrm>
            <a:custGeom>
              <a:avLst/>
              <a:gdLst>
                <a:gd name="connsiteX0" fmla="*/ 18215 w 29995"/>
                <a:gd name="connsiteY0" fmla="*/ 29553 h 29915"/>
                <a:gd name="connsiteX1" fmla="*/ 363 w 29995"/>
                <a:gd name="connsiteY1" fmla="*/ 18216 h 29915"/>
                <a:gd name="connsiteX2" fmla="*/ 11699 w 29995"/>
                <a:gd name="connsiteY2" fmla="*/ 362 h 29915"/>
                <a:gd name="connsiteX3" fmla="*/ 29552 w 29995"/>
                <a:gd name="connsiteY3" fmla="*/ 11700 h 29915"/>
                <a:gd name="connsiteX4" fmla="*/ 29836 w 29995"/>
                <a:gd name="connsiteY4" fmla="*/ 13455 h 29915"/>
                <a:gd name="connsiteX5" fmla="*/ 18215 w 29995"/>
                <a:gd name="connsiteY5" fmla="*/ 29553 h 2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95" h="29915">
                  <a:moveTo>
                    <a:pt x="18215" y="29553"/>
                  </a:moveTo>
                  <a:cubicBezTo>
                    <a:pt x="10154" y="31352"/>
                    <a:pt x="2162" y="26276"/>
                    <a:pt x="363" y="18216"/>
                  </a:cubicBezTo>
                  <a:cubicBezTo>
                    <a:pt x="-1437" y="10155"/>
                    <a:pt x="3638" y="2162"/>
                    <a:pt x="11699" y="362"/>
                  </a:cubicBezTo>
                  <a:cubicBezTo>
                    <a:pt x="19759" y="-1437"/>
                    <a:pt x="27753" y="3639"/>
                    <a:pt x="29552" y="11700"/>
                  </a:cubicBezTo>
                  <a:cubicBezTo>
                    <a:pt x="29682" y="12279"/>
                    <a:pt x="29776" y="12865"/>
                    <a:pt x="29836" y="13455"/>
                  </a:cubicBezTo>
                  <a:cubicBezTo>
                    <a:pt x="30985" y="21089"/>
                    <a:pt x="25822" y="28240"/>
                    <a:pt x="18215" y="29553"/>
                  </a:cubicBezTo>
                </a:path>
              </a:pathLst>
            </a:custGeom>
            <a:solidFill>
              <a:schemeClr val="bg2"/>
            </a:solidFill>
            <a:ln w="9525" cap="flat">
              <a:noFill/>
              <a:prstDash val="solid"/>
              <a:miter/>
            </a:ln>
          </p:spPr>
          <p:txBody>
            <a:bodyPr rtlCol="0" anchor="ctr"/>
            <a:lstStyle/>
            <a:p>
              <a:endParaRPr lang="nb-NO"/>
            </a:p>
          </p:txBody>
        </p:sp>
        <p:sp>
          <p:nvSpPr>
            <p:cNvPr id="292" name="Freeform: Shape 291">
              <a:extLst>
                <a:ext uri="{FF2B5EF4-FFF2-40B4-BE49-F238E27FC236}">
                  <a16:creationId xmlns:a16="http://schemas.microsoft.com/office/drawing/2014/main" id="{80999556-0A43-4B9B-9599-4DEF76FC0BE7}"/>
                </a:ext>
              </a:extLst>
            </p:cNvPr>
            <p:cNvSpPr/>
            <p:nvPr/>
          </p:nvSpPr>
          <p:spPr>
            <a:xfrm>
              <a:off x="4690023" y="2177261"/>
              <a:ext cx="292044" cy="299017"/>
            </a:xfrm>
            <a:custGeom>
              <a:avLst/>
              <a:gdLst>
                <a:gd name="connsiteX0" fmla="*/ 249451 w 292044"/>
                <a:gd name="connsiteY0" fmla="*/ 255075 h 299017"/>
                <a:gd name="connsiteX1" fmla="*/ 249451 w 292044"/>
                <a:gd name="connsiteY1" fmla="*/ 43715 h 299017"/>
                <a:gd name="connsiteX2" fmla="*/ 45802 w 292044"/>
                <a:gd name="connsiteY2" fmla="*/ 40672 h 299017"/>
                <a:gd name="connsiteX3" fmla="*/ 42759 w 292044"/>
                <a:gd name="connsiteY3" fmla="*/ 43715 h 299017"/>
                <a:gd name="connsiteX4" fmla="*/ 22375 w 292044"/>
                <a:gd name="connsiteY4" fmla="*/ 228595 h 299017"/>
                <a:gd name="connsiteX5" fmla="*/ 2658 w 292044"/>
                <a:gd name="connsiteY5" fmla="*/ 289079 h 299017"/>
                <a:gd name="connsiteX6" fmla="*/ 9231 w 292044"/>
                <a:gd name="connsiteY6" fmla="*/ 295746 h 299017"/>
                <a:gd name="connsiteX7" fmla="*/ 68286 w 292044"/>
                <a:gd name="connsiteY7" fmla="*/ 276220 h 299017"/>
                <a:gd name="connsiteX8" fmla="*/ 249261 w 292044"/>
                <a:gd name="connsiteY8" fmla="*/ 255360 h 29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044" h="299017">
                  <a:moveTo>
                    <a:pt x="249451" y="255075"/>
                  </a:moveTo>
                  <a:cubicBezTo>
                    <a:pt x="306242" y="196066"/>
                    <a:pt x="306242" y="102723"/>
                    <a:pt x="249451" y="43715"/>
                  </a:cubicBezTo>
                  <a:cubicBezTo>
                    <a:pt x="194056" y="-13362"/>
                    <a:pt x="102879" y="-14724"/>
                    <a:pt x="45802" y="40672"/>
                  </a:cubicBezTo>
                  <a:cubicBezTo>
                    <a:pt x="44772" y="41671"/>
                    <a:pt x="43758" y="42685"/>
                    <a:pt x="42759" y="43715"/>
                  </a:cubicBezTo>
                  <a:cubicBezTo>
                    <a:pt x="-5440" y="93465"/>
                    <a:pt x="-13827" y="169540"/>
                    <a:pt x="22375" y="228595"/>
                  </a:cubicBezTo>
                  <a:lnTo>
                    <a:pt x="2658" y="289079"/>
                  </a:lnTo>
                  <a:cubicBezTo>
                    <a:pt x="2658" y="289079"/>
                    <a:pt x="-580" y="299080"/>
                    <a:pt x="9231" y="295746"/>
                  </a:cubicBezTo>
                  <a:lnTo>
                    <a:pt x="68286" y="276220"/>
                  </a:lnTo>
                  <a:cubicBezTo>
                    <a:pt x="125896" y="313189"/>
                    <a:pt x="201572" y="304466"/>
                    <a:pt x="249261" y="255360"/>
                  </a:cubicBezTo>
                </a:path>
              </a:pathLst>
            </a:custGeom>
            <a:solidFill>
              <a:schemeClr val="bg2"/>
            </a:solidFill>
            <a:ln w="9525" cap="flat">
              <a:noFill/>
              <a:prstDash val="solid"/>
              <a:miter/>
            </a:ln>
          </p:spPr>
          <p:txBody>
            <a:bodyPr rtlCol="0" anchor="ctr"/>
            <a:lstStyle/>
            <a:p>
              <a:endParaRPr lang="nb-NO"/>
            </a:p>
          </p:txBody>
        </p:sp>
        <p:sp>
          <p:nvSpPr>
            <p:cNvPr id="293" name="Freeform: Shape 292">
              <a:extLst>
                <a:ext uri="{FF2B5EF4-FFF2-40B4-BE49-F238E27FC236}">
                  <a16:creationId xmlns:a16="http://schemas.microsoft.com/office/drawing/2014/main" id="{9EB0635E-FF39-4298-A88D-322063E5800D}"/>
                </a:ext>
              </a:extLst>
            </p:cNvPr>
            <p:cNvSpPr/>
            <p:nvPr/>
          </p:nvSpPr>
          <p:spPr>
            <a:xfrm>
              <a:off x="4768214" y="2312898"/>
              <a:ext cx="27432" cy="27432"/>
            </a:xfrm>
            <a:custGeom>
              <a:avLst/>
              <a:gdLst>
                <a:gd name="connsiteX0" fmla="*/ 13335 w 27432"/>
                <a:gd name="connsiteY0" fmla="*/ 27427 h 27432"/>
                <a:gd name="connsiteX1" fmla="*/ 27427 w 27432"/>
                <a:gd name="connsiteY1" fmla="*/ 14097 h 27432"/>
                <a:gd name="connsiteX2" fmla="*/ 14096 w 27432"/>
                <a:gd name="connsiteY2" fmla="*/ 5 h 27432"/>
                <a:gd name="connsiteX3" fmla="*/ 5 w 27432"/>
                <a:gd name="connsiteY3" fmla="*/ 13336 h 27432"/>
                <a:gd name="connsiteX4" fmla="*/ 0 w 27432"/>
                <a:gd name="connsiteY4" fmla="*/ 13806 h 27432"/>
                <a:gd name="connsiteX5" fmla="*/ 13335 w 27432"/>
                <a:gd name="connsiteY5" fmla="*/ 27427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 h="27432">
                  <a:moveTo>
                    <a:pt x="13335" y="27427"/>
                  </a:moveTo>
                  <a:cubicBezTo>
                    <a:pt x="20908" y="27637"/>
                    <a:pt x="27216" y="21669"/>
                    <a:pt x="27427" y="14097"/>
                  </a:cubicBezTo>
                  <a:cubicBezTo>
                    <a:pt x="27637" y="6524"/>
                    <a:pt x="21669" y="216"/>
                    <a:pt x="14096" y="5"/>
                  </a:cubicBezTo>
                  <a:cubicBezTo>
                    <a:pt x="6525" y="-205"/>
                    <a:pt x="216" y="5763"/>
                    <a:pt x="5" y="13336"/>
                  </a:cubicBezTo>
                  <a:cubicBezTo>
                    <a:pt x="1" y="13493"/>
                    <a:pt x="-1" y="13649"/>
                    <a:pt x="0" y="13806"/>
                  </a:cubicBezTo>
                  <a:cubicBezTo>
                    <a:pt x="-53" y="21239"/>
                    <a:pt x="5903" y="27322"/>
                    <a:pt x="13335" y="27427"/>
                  </a:cubicBezTo>
                </a:path>
              </a:pathLst>
            </a:custGeom>
            <a:solidFill>
              <a:srgbClr val="FFFFFF"/>
            </a:solidFill>
            <a:ln w="9525" cap="flat">
              <a:noFill/>
              <a:prstDash val="solid"/>
              <a:miter/>
            </a:ln>
          </p:spPr>
          <p:txBody>
            <a:bodyPr rtlCol="0" anchor="ctr"/>
            <a:lstStyle/>
            <a:p>
              <a:endParaRPr lang="nb-NO"/>
            </a:p>
          </p:txBody>
        </p:sp>
        <p:sp>
          <p:nvSpPr>
            <p:cNvPr id="294" name="Freeform: Shape 293">
              <a:extLst>
                <a:ext uri="{FF2B5EF4-FFF2-40B4-BE49-F238E27FC236}">
                  <a16:creationId xmlns:a16="http://schemas.microsoft.com/office/drawing/2014/main" id="{29161B96-EDB2-4225-8AED-29AA98B6F608}"/>
                </a:ext>
              </a:extLst>
            </p:cNvPr>
            <p:cNvSpPr/>
            <p:nvPr/>
          </p:nvSpPr>
          <p:spPr>
            <a:xfrm>
              <a:off x="4822792" y="2312898"/>
              <a:ext cx="27431" cy="27432"/>
            </a:xfrm>
            <a:custGeom>
              <a:avLst/>
              <a:gdLst>
                <a:gd name="connsiteX0" fmla="*/ 13335 w 27431"/>
                <a:gd name="connsiteY0" fmla="*/ 27427 h 27432"/>
                <a:gd name="connsiteX1" fmla="*/ 27427 w 27431"/>
                <a:gd name="connsiteY1" fmla="*/ 14097 h 27432"/>
                <a:gd name="connsiteX2" fmla="*/ 14096 w 27431"/>
                <a:gd name="connsiteY2" fmla="*/ 5 h 27432"/>
                <a:gd name="connsiteX3" fmla="*/ 5 w 27431"/>
                <a:gd name="connsiteY3" fmla="*/ 13336 h 27432"/>
                <a:gd name="connsiteX4" fmla="*/ 0 w 27431"/>
                <a:gd name="connsiteY4" fmla="*/ 13806 h 27432"/>
                <a:gd name="connsiteX5" fmla="*/ 13335 w 27431"/>
                <a:gd name="connsiteY5" fmla="*/ 27427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1" h="27432">
                  <a:moveTo>
                    <a:pt x="13335" y="27427"/>
                  </a:moveTo>
                  <a:cubicBezTo>
                    <a:pt x="20908" y="27637"/>
                    <a:pt x="27216" y="21669"/>
                    <a:pt x="27427" y="14097"/>
                  </a:cubicBezTo>
                  <a:cubicBezTo>
                    <a:pt x="27637" y="6524"/>
                    <a:pt x="21669" y="216"/>
                    <a:pt x="14096" y="5"/>
                  </a:cubicBezTo>
                  <a:cubicBezTo>
                    <a:pt x="6525" y="-205"/>
                    <a:pt x="216" y="5763"/>
                    <a:pt x="5" y="13336"/>
                  </a:cubicBezTo>
                  <a:cubicBezTo>
                    <a:pt x="1" y="13493"/>
                    <a:pt x="-1" y="13649"/>
                    <a:pt x="0" y="13806"/>
                  </a:cubicBezTo>
                  <a:cubicBezTo>
                    <a:pt x="-53" y="21239"/>
                    <a:pt x="5903" y="27322"/>
                    <a:pt x="13335" y="27427"/>
                  </a:cubicBezTo>
                </a:path>
              </a:pathLst>
            </a:custGeom>
            <a:solidFill>
              <a:srgbClr val="FFFFFF"/>
            </a:solidFill>
            <a:ln w="9525" cap="flat">
              <a:noFill/>
              <a:prstDash val="solid"/>
              <a:miter/>
            </a:ln>
          </p:spPr>
          <p:txBody>
            <a:bodyPr rtlCol="0" anchor="ctr"/>
            <a:lstStyle/>
            <a:p>
              <a:endParaRPr lang="nb-NO"/>
            </a:p>
          </p:txBody>
        </p:sp>
        <p:sp>
          <p:nvSpPr>
            <p:cNvPr id="295" name="Freeform: Shape 294">
              <a:extLst>
                <a:ext uri="{FF2B5EF4-FFF2-40B4-BE49-F238E27FC236}">
                  <a16:creationId xmlns:a16="http://schemas.microsoft.com/office/drawing/2014/main" id="{45AD4860-72FB-480C-B466-50343BC88BE5}"/>
                </a:ext>
              </a:extLst>
            </p:cNvPr>
            <p:cNvSpPr/>
            <p:nvPr/>
          </p:nvSpPr>
          <p:spPr>
            <a:xfrm>
              <a:off x="4876799" y="2312894"/>
              <a:ext cx="27431" cy="27431"/>
            </a:xfrm>
            <a:custGeom>
              <a:avLst/>
              <a:gdLst>
                <a:gd name="connsiteX0" fmla="*/ 13526 w 27431"/>
                <a:gd name="connsiteY0" fmla="*/ 27430 h 27431"/>
                <a:gd name="connsiteX1" fmla="*/ 27430 w 27431"/>
                <a:gd name="connsiteY1" fmla="*/ 13906 h 27431"/>
                <a:gd name="connsiteX2" fmla="*/ 13906 w 27431"/>
                <a:gd name="connsiteY2" fmla="*/ 1 h 27431"/>
                <a:gd name="connsiteX3" fmla="*/ 1 w 27431"/>
                <a:gd name="connsiteY3" fmla="*/ 13526 h 27431"/>
                <a:gd name="connsiteX4" fmla="*/ 0 w 27431"/>
                <a:gd name="connsiteY4" fmla="*/ 13810 h 27431"/>
                <a:gd name="connsiteX5" fmla="*/ 13335 w 27431"/>
                <a:gd name="connsiteY5" fmla="*/ 27430 h 2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1" h="27431">
                  <a:moveTo>
                    <a:pt x="13526" y="27430"/>
                  </a:moveTo>
                  <a:cubicBezTo>
                    <a:pt x="21100" y="27535"/>
                    <a:pt x="27326" y="21480"/>
                    <a:pt x="27430" y="13906"/>
                  </a:cubicBezTo>
                  <a:cubicBezTo>
                    <a:pt x="27536" y="6332"/>
                    <a:pt x="21480" y="106"/>
                    <a:pt x="13906" y="1"/>
                  </a:cubicBezTo>
                  <a:cubicBezTo>
                    <a:pt x="6332" y="-103"/>
                    <a:pt x="106" y="5952"/>
                    <a:pt x="1" y="13526"/>
                  </a:cubicBezTo>
                  <a:cubicBezTo>
                    <a:pt x="0" y="13620"/>
                    <a:pt x="-1" y="13715"/>
                    <a:pt x="0" y="13810"/>
                  </a:cubicBezTo>
                  <a:cubicBezTo>
                    <a:pt x="-53" y="21243"/>
                    <a:pt x="5903" y="27326"/>
                    <a:pt x="13335" y="27430"/>
                  </a:cubicBezTo>
                </a:path>
              </a:pathLst>
            </a:custGeom>
            <a:solidFill>
              <a:srgbClr val="FFFFFF"/>
            </a:solidFill>
            <a:ln w="9525" cap="flat">
              <a:noFill/>
              <a:prstDash val="solid"/>
              <a:miter/>
            </a:ln>
          </p:spPr>
          <p:txBody>
            <a:bodyPr rtlCol="0" anchor="ctr"/>
            <a:lstStyle/>
            <a:p>
              <a:endParaRPr lang="nb-NO"/>
            </a:p>
          </p:txBody>
        </p:sp>
      </p:grpSp>
      <p:grpSp>
        <p:nvGrpSpPr>
          <p:cNvPr id="88" name="i2" hidden="1">
            <a:extLst>
              <a:ext uri="{FF2B5EF4-FFF2-40B4-BE49-F238E27FC236}">
                <a16:creationId xmlns:a16="http://schemas.microsoft.com/office/drawing/2014/main" id="{32819D6E-CA53-4B35-8E2A-AC10BAF3064A}"/>
              </a:ext>
            </a:extLst>
          </p:cNvPr>
          <p:cNvGrpSpPr>
            <a:grpSpLocks noChangeAspect="1"/>
          </p:cNvGrpSpPr>
          <p:nvPr userDrawn="1"/>
        </p:nvGrpSpPr>
        <p:grpSpPr>
          <a:xfrm>
            <a:off x="686071" y="1192803"/>
            <a:ext cx="7771859" cy="2759482"/>
            <a:chOff x="680305" y="1048792"/>
            <a:chExt cx="7771859" cy="2759482"/>
          </a:xfrm>
        </p:grpSpPr>
        <p:sp>
          <p:nvSpPr>
            <p:cNvPr id="89" name="Frihåndsform: figur 88">
              <a:extLst>
                <a:ext uri="{FF2B5EF4-FFF2-40B4-BE49-F238E27FC236}">
                  <a16:creationId xmlns:a16="http://schemas.microsoft.com/office/drawing/2014/main" id="{EA339550-33DB-4CAC-9ACA-B5A294B39E9A}"/>
                </a:ext>
              </a:extLst>
            </p:cNvPr>
            <p:cNvSpPr/>
            <p:nvPr/>
          </p:nvSpPr>
          <p:spPr>
            <a:xfrm>
              <a:off x="680324" y="2315740"/>
              <a:ext cx="7770697" cy="38092"/>
            </a:xfrm>
            <a:custGeom>
              <a:avLst/>
              <a:gdLst>
                <a:gd name="connsiteX0" fmla="*/ 25374 w 7770697"/>
                <a:gd name="connsiteY0" fmla="*/ 25374 h 38091"/>
                <a:gd name="connsiteX1" fmla="*/ 7747441 w 7770697"/>
                <a:gd name="connsiteY1" fmla="*/ 25374 h 38091"/>
              </a:gdLst>
              <a:ahLst/>
              <a:cxnLst>
                <a:cxn ang="0">
                  <a:pos x="connsiteX0" y="connsiteY0"/>
                </a:cxn>
                <a:cxn ang="0">
                  <a:pos x="connsiteX1" y="connsiteY1"/>
                </a:cxn>
              </a:cxnLst>
              <a:rect l="l" t="t" r="r" b="b"/>
              <a:pathLst>
                <a:path w="7770697" h="38091">
                  <a:moveTo>
                    <a:pt x="25374" y="25374"/>
                  </a:moveTo>
                  <a:lnTo>
                    <a:pt x="7747441" y="25374"/>
                  </a:lnTo>
                </a:path>
              </a:pathLst>
            </a:custGeom>
            <a:noFill/>
            <a:ln w="25379" cap="flat">
              <a:solidFill>
                <a:schemeClr val="accent1"/>
              </a:solidFill>
              <a:prstDash val="solid"/>
              <a:miter/>
            </a:ln>
          </p:spPr>
          <p:txBody>
            <a:bodyPr rtlCol="0" anchor="ctr"/>
            <a:lstStyle/>
            <a:p>
              <a:endParaRPr lang="nb-NO"/>
            </a:p>
          </p:txBody>
        </p:sp>
        <p:sp>
          <p:nvSpPr>
            <p:cNvPr id="90" name="Frihåndsform: figur 89">
              <a:extLst>
                <a:ext uri="{FF2B5EF4-FFF2-40B4-BE49-F238E27FC236}">
                  <a16:creationId xmlns:a16="http://schemas.microsoft.com/office/drawing/2014/main" id="{A0C548D7-4AD2-460E-A420-7964E12D4ABE}"/>
                </a:ext>
              </a:extLst>
            </p:cNvPr>
            <p:cNvSpPr/>
            <p:nvPr/>
          </p:nvSpPr>
          <p:spPr>
            <a:xfrm>
              <a:off x="680324" y="2258602"/>
              <a:ext cx="38092" cy="152367"/>
            </a:xfrm>
            <a:custGeom>
              <a:avLst/>
              <a:gdLst>
                <a:gd name="connsiteX0" fmla="*/ 25374 w 38091"/>
                <a:gd name="connsiteY0" fmla="*/ 25374 h 152366"/>
                <a:gd name="connsiteX1" fmla="*/ 25374 w 38091"/>
                <a:gd name="connsiteY1" fmla="*/ 139649 h 152366"/>
              </a:gdLst>
              <a:ahLst/>
              <a:cxnLst>
                <a:cxn ang="0">
                  <a:pos x="connsiteX0" y="connsiteY0"/>
                </a:cxn>
                <a:cxn ang="0">
                  <a:pos x="connsiteX1" y="connsiteY1"/>
                </a:cxn>
              </a:cxnLst>
              <a:rect l="l" t="t" r="r" b="b"/>
              <a:pathLst>
                <a:path w="38091" h="152366">
                  <a:moveTo>
                    <a:pt x="25374" y="25374"/>
                  </a:moveTo>
                  <a:lnTo>
                    <a:pt x="25374" y="139649"/>
                  </a:lnTo>
                </a:path>
              </a:pathLst>
            </a:custGeom>
            <a:noFill/>
            <a:ln w="25379" cap="flat">
              <a:solidFill>
                <a:srgbClr val="F4A518"/>
              </a:solidFill>
              <a:prstDash val="solid"/>
              <a:miter/>
            </a:ln>
          </p:spPr>
          <p:txBody>
            <a:bodyPr rtlCol="0" anchor="ctr"/>
            <a:lstStyle/>
            <a:p>
              <a:endParaRPr lang="nb-NO"/>
            </a:p>
          </p:txBody>
        </p:sp>
        <p:sp>
          <p:nvSpPr>
            <p:cNvPr id="91" name="Frihåndsform: figur 90">
              <a:extLst>
                <a:ext uri="{FF2B5EF4-FFF2-40B4-BE49-F238E27FC236}">
                  <a16:creationId xmlns:a16="http://schemas.microsoft.com/office/drawing/2014/main" id="{5EB35FC3-2CE5-498C-B133-AB92F194ACA6}"/>
                </a:ext>
              </a:extLst>
            </p:cNvPr>
            <p:cNvSpPr/>
            <p:nvPr/>
          </p:nvSpPr>
          <p:spPr>
            <a:xfrm>
              <a:off x="8337889" y="2255809"/>
              <a:ext cx="114275" cy="165064"/>
            </a:xfrm>
            <a:custGeom>
              <a:avLst/>
              <a:gdLst>
                <a:gd name="connsiteX0" fmla="*/ 25374 w 114274"/>
                <a:gd name="connsiteY0" fmla="*/ 25374 h 165063"/>
                <a:gd name="connsiteX1" fmla="*/ 89875 w 114274"/>
                <a:gd name="connsiteY1" fmla="*/ 85305 h 165063"/>
                <a:gd name="connsiteX2" fmla="*/ 25374 w 114274"/>
                <a:gd name="connsiteY2" fmla="*/ 145362 h 165063"/>
              </a:gdLst>
              <a:ahLst/>
              <a:cxnLst>
                <a:cxn ang="0">
                  <a:pos x="connsiteX0" y="connsiteY0"/>
                </a:cxn>
                <a:cxn ang="0">
                  <a:pos x="connsiteX1" y="connsiteY1"/>
                </a:cxn>
                <a:cxn ang="0">
                  <a:pos x="connsiteX2" y="connsiteY2"/>
                </a:cxn>
              </a:cxnLst>
              <a:rect l="l" t="t" r="r" b="b"/>
              <a:pathLst>
                <a:path w="114274" h="165063">
                  <a:moveTo>
                    <a:pt x="25374" y="25374"/>
                  </a:moveTo>
                  <a:lnTo>
                    <a:pt x="89875" y="85305"/>
                  </a:lnTo>
                  <a:lnTo>
                    <a:pt x="25374" y="145362"/>
                  </a:lnTo>
                </a:path>
              </a:pathLst>
            </a:custGeom>
            <a:noFill/>
            <a:ln w="25379" cap="flat">
              <a:solidFill>
                <a:srgbClr val="F4A518"/>
              </a:solidFill>
              <a:prstDash val="solid"/>
              <a:miter/>
            </a:ln>
          </p:spPr>
          <p:txBody>
            <a:bodyPr rtlCol="0" anchor="ctr"/>
            <a:lstStyle/>
            <a:p>
              <a:endParaRPr lang="nb-NO"/>
            </a:p>
          </p:txBody>
        </p:sp>
        <p:sp>
          <p:nvSpPr>
            <p:cNvPr id="92" name="Frihåndsform: figur 91">
              <a:extLst>
                <a:ext uri="{FF2B5EF4-FFF2-40B4-BE49-F238E27FC236}">
                  <a16:creationId xmlns:a16="http://schemas.microsoft.com/office/drawing/2014/main" id="{80E0C9B0-6624-472E-A77D-385984E2DDA8}"/>
                </a:ext>
              </a:extLst>
            </p:cNvPr>
            <p:cNvSpPr/>
            <p:nvPr/>
          </p:nvSpPr>
          <p:spPr>
            <a:xfrm>
              <a:off x="1131318"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2" y="193241"/>
                    <a:pt x="193241" y="152826"/>
                    <a:pt x="193241" y="102964"/>
                  </a:cubicBezTo>
                  <a:cubicBezTo>
                    <a:pt x="193241" y="53106"/>
                    <a:pt x="152822" y="12687"/>
                    <a:pt x="102964" y="12687"/>
                  </a:cubicBezTo>
                  <a:cubicBezTo>
                    <a:pt x="53106" y="12687"/>
                    <a:pt x="12687" y="53106"/>
                    <a:pt x="12687" y="102964"/>
                  </a:cubicBezTo>
                  <a:cubicBezTo>
                    <a:pt x="12687" y="152826"/>
                    <a:pt x="53106" y="193241"/>
                    <a:pt x="102964" y="193241"/>
                  </a:cubicBezTo>
                </a:path>
              </a:pathLst>
            </a:custGeom>
            <a:solidFill>
              <a:schemeClr val="accent1"/>
            </a:solidFill>
            <a:ln w="12690" cap="flat">
              <a:noFill/>
              <a:prstDash val="solid"/>
              <a:miter/>
            </a:ln>
          </p:spPr>
          <p:txBody>
            <a:bodyPr rtlCol="0" anchor="ctr"/>
            <a:lstStyle/>
            <a:p>
              <a:endParaRPr lang="nb-NO"/>
            </a:p>
          </p:txBody>
        </p:sp>
        <p:sp>
          <p:nvSpPr>
            <p:cNvPr id="93" name="Frihåndsform: figur 92">
              <a:extLst>
                <a:ext uri="{FF2B5EF4-FFF2-40B4-BE49-F238E27FC236}">
                  <a16:creationId xmlns:a16="http://schemas.microsoft.com/office/drawing/2014/main" id="{F69BC95D-568A-429E-8BEA-5154DCBB4E34}"/>
                </a:ext>
              </a:extLst>
            </p:cNvPr>
            <p:cNvSpPr/>
            <p:nvPr/>
          </p:nvSpPr>
          <p:spPr>
            <a:xfrm>
              <a:off x="2337935"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chemeClr val="accent1"/>
            </a:solidFill>
            <a:ln w="12690" cap="flat">
              <a:noFill/>
              <a:prstDash val="solid"/>
              <a:miter/>
            </a:ln>
          </p:spPr>
          <p:txBody>
            <a:bodyPr rtlCol="0" anchor="ctr"/>
            <a:lstStyle/>
            <a:p>
              <a:endParaRPr lang="nb-NO"/>
            </a:p>
          </p:txBody>
        </p:sp>
        <p:sp>
          <p:nvSpPr>
            <p:cNvPr id="94" name="Frihåndsform: figur 93">
              <a:extLst>
                <a:ext uri="{FF2B5EF4-FFF2-40B4-BE49-F238E27FC236}">
                  <a16:creationId xmlns:a16="http://schemas.microsoft.com/office/drawing/2014/main" id="{2EE917B7-8777-44E8-AA87-2D1A7601F1B1}"/>
                </a:ext>
              </a:extLst>
            </p:cNvPr>
            <p:cNvSpPr/>
            <p:nvPr/>
          </p:nvSpPr>
          <p:spPr>
            <a:xfrm>
              <a:off x="3510396"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chemeClr val="accent1"/>
            </a:solidFill>
            <a:ln w="12690" cap="flat">
              <a:noFill/>
              <a:prstDash val="solid"/>
              <a:miter/>
            </a:ln>
          </p:spPr>
          <p:txBody>
            <a:bodyPr rtlCol="0" anchor="ctr"/>
            <a:lstStyle/>
            <a:p>
              <a:endParaRPr lang="nb-NO"/>
            </a:p>
          </p:txBody>
        </p:sp>
        <p:sp>
          <p:nvSpPr>
            <p:cNvPr id="95" name="Frihåndsform: figur 94">
              <a:extLst>
                <a:ext uri="{FF2B5EF4-FFF2-40B4-BE49-F238E27FC236}">
                  <a16:creationId xmlns:a16="http://schemas.microsoft.com/office/drawing/2014/main" id="{8818983C-3CAF-4BB1-9370-5EF6CA0918C4}"/>
                </a:ext>
              </a:extLst>
            </p:cNvPr>
            <p:cNvSpPr/>
            <p:nvPr/>
          </p:nvSpPr>
          <p:spPr>
            <a:xfrm>
              <a:off x="4703935"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chemeClr val="accent1"/>
            </a:solidFill>
            <a:ln w="12690" cap="flat">
              <a:noFill/>
              <a:prstDash val="solid"/>
              <a:miter/>
            </a:ln>
          </p:spPr>
          <p:txBody>
            <a:bodyPr rtlCol="0" anchor="ctr"/>
            <a:lstStyle/>
            <a:p>
              <a:endParaRPr lang="nb-NO"/>
            </a:p>
          </p:txBody>
        </p:sp>
        <p:sp>
          <p:nvSpPr>
            <p:cNvPr id="96" name="Frihåndsform: figur 95">
              <a:extLst>
                <a:ext uri="{FF2B5EF4-FFF2-40B4-BE49-F238E27FC236}">
                  <a16:creationId xmlns:a16="http://schemas.microsoft.com/office/drawing/2014/main" id="{4785D78B-84B4-4298-92FD-D11E0DFB09C2}"/>
                </a:ext>
              </a:extLst>
            </p:cNvPr>
            <p:cNvSpPr/>
            <p:nvPr/>
          </p:nvSpPr>
          <p:spPr>
            <a:xfrm>
              <a:off x="5894172" y="2238149"/>
              <a:ext cx="203155" cy="203155"/>
            </a:xfrm>
            <a:custGeom>
              <a:avLst/>
              <a:gdLst>
                <a:gd name="connsiteX0" fmla="*/ 102837 w 203155"/>
                <a:gd name="connsiteY0" fmla="*/ 193241 h 203155"/>
                <a:gd name="connsiteX1" fmla="*/ 193241 w 203155"/>
                <a:gd name="connsiteY1" fmla="*/ 103091 h 203155"/>
                <a:gd name="connsiteX2" fmla="*/ 103091 w 203155"/>
                <a:gd name="connsiteY2" fmla="*/ 12687 h 203155"/>
                <a:gd name="connsiteX3" fmla="*/ 12687 w 203155"/>
                <a:gd name="connsiteY3" fmla="*/ 102837 h 203155"/>
                <a:gd name="connsiteX4" fmla="*/ 12687 w 203155"/>
                <a:gd name="connsiteY4" fmla="*/ 102964 h 203155"/>
                <a:gd name="connsiteX5" fmla="*/ 102837 w 203155"/>
                <a:gd name="connsiteY5" fmla="*/ 193241 h 20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55" h="203155">
                  <a:moveTo>
                    <a:pt x="102837" y="193241"/>
                  </a:moveTo>
                  <a:cubicBezTo>
                    <a:pt x="152699" y="193318"/>
                    <a:pt x="193165" y="152953"/>
                    <a:pt x="193241" y="103091"/>
                  </a:cubicBezTo>
                  <a:cubicBezTo>
                    <a:pt x="193317" y="53233"/>
                    <a:pt x="152953" y="12757"/>
                    <a:pt x="103091" y="12687"/>
                  </a:cubicBezTo>
                  <a:cubicBezTo>
                    <a:pt x="53229" y="12617"/>
                    <a:pt x="12763" y="52979"/>
                    <a:pt x="12687" y="102837"/>
                  </a:cubicBezTo>
                  <a:cubicBezTo>
                    <a:pt x="12687" y="102875"/>
                    <a:pt x="12687" y="102926"/>
                    <a:pt x="12687" y="102964"/>
                  </a:cubicBezTo>
                  <a:cubicBezTo>
                    <a:pt x="12687" y="152775"/>
                    <a:pt x="53026" y="193165"/>
                    <a:pt x="102837" y="193241"/>
                  </a:cubicBezTo>
                </a:path>
              </a:pathLst>
            </a:custGeom>
            <a:solidFill>
              <a:schemeClr val="accent1"/>
            </a:solidFill>
            <a:ln w="12690" cap="flat">
              <a:noFill/>
              <a:prstDash val="solid"/>
              <a:miter/>
            </a:ln>
          </p:spPr>
          <p:txBody>
            <a:bodyPr rtlCol="0" anchor="ctr"/>
            <a:lstStyle/>
            <a:p>
              <a:endParaRPr lang="nb-NO"/>
            </a:p>
          </p:txBody>
        </p:sp>
        <p:sp>
          <p:nvSpPr>
            <p:cNvPr id="97" name="Frihåndsform: figur 96">
              <a:extLst>
                <a:ext uri="{FF2B5EF4-FFF2-40B4-BE49-F238E27FC236}">
                  <a16:creationId xmlns:a16="http://schemas.microsoft.com/office/drawing/2014/main" id="{06E7F51E-2370-4A73-9339-E41DAD9172ED}"/>
                </a:ext>
              </a:extLst>
            </p:cNvPr>
            <p:cNvSpPr/>
            <p:nvPr/>
          </p:nvSpPr>
          <p:spPr>
            <a:xfrm>
              <a:off x="7084790"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chemeClr val="accent1"/>
            </a:solidFill>
            <a:ln w="12690" cap="flat">
              <a:noFill/>
              <a:prstDash val="solid"/>
              <a:miter/>
            </a:ln>
          </p:spPr>
          <p:txBody>
            <a:bodyPr rtlCol="0" anchor="ctr"/>
            <a:lstStyle/>
            <a:p>
              <a:endParaRPr lang="nb-NO"/>
            </a:p>
          </p:txBody>
        </p:sp>
        <p:sp>
          <p:nvSpPr>
            <p:cNvPr id="98" name="Frihåndsform: figur 97">
              <a:extLst>
                <a:ext uri="{FF2B5EF4-FFF2-40B4-BE49-F238E27FC236}">
                  <a16:creationId xmlns:a16="http://schemas.microsoft.com/office/drawing/2014/main" id="{9BF2FCE4-AC2E-4479-A631-6E5E032ED735}"/>
                </a:ext>
              </a:extLst>
            </p:cNvPr>
            <p:cNvSpPr/>
            <p:nvPr/>
          </p:nvSpPr>
          <p:spPr>
            <a:xfrm>
              <a:off x="7892333"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chemeClr val="accent1"/>
            </a:solidFill>
            <a:ln w="12690" cap="flat">
              <a:noFill/>
              <a:prstDash val="solid"/>
              <a:miter/>
            </a:ln>
          </p:spPr>
          <p:txBody>
            <a:bodyPr rtlCol="0" anchor="ctr"/>
            <a:lstStyle/>
            <a:p>
              <a:endParaRPr lang="nb-NO"/>
            </a:p>
          </p:txBody>
        </p:sp>
        <p:sp>
          <p:nvSpPr>
            <p:cNvPr id="99" name="Frihåndsform: figur 98">
              <a:extLst>
                <a:ext uri="{FF2B5EF4-FFF2-40B4-BE49-F238E27FC236}">
                  <a16:creationId xmlns:a16="http://schemas.microsoft.com/office/drawing/2014/main" id="{77502132-0EE4-47E6-A0D3-9EFF89D7534B}"/>
                </a:ext>
              </a:extLst>
            </p:cNvPr>
            <p:cNvSpPr/>
            <p:nvPr/>
          </p:nvSpPr>
          <p:spPr>
            <a:xfrm>
              <a:off x="6633775" y="2551249"/>
              <a:ext cx="1104658" cy="1257025"/>
            </a:xfrm>
            <a:custGeom>
              <a:avLst/>
              <a:gdLst>
                <a:gd name="connsiteX0" fmla="*/ 12696 w 1104657"/>
                <a:gd name="connsiteY0" fmla="*/ 198969 h 1257024"/>
                <a:gd name="connsiteX1" fmla="*/ 12696 w 1104657"/>
                <a:gd name="connsiteY1" fmla="*/ 1174623 h 1257024"/>
                <a:gd name="connsiteX2" fmla="*/ 30472 w 1104657"/>
                <a:gd name="connsiteY2" fmla="*/ 1228333 h 1257024"/>
                <a:gd name="connsiteX3" fmla="*/ 48248 w 1104657"/>
                <a:gd name="connsiteY3" fmla="*/ 1246109 h 1257024"/>
                <a:gd name="connsiteX4" fmla="*/ 1023776 w 1104657"/>
                <a:gd name="connsiteY4" fmla="*/ 1246109 h 1257024"/>
                <a:gd name="connsiteX5" fmla="*/ 1077485 w 1104657"/>
                <a:gd name="connsiteY5" fmla="*/ 1228333 h 1257024"/>
                <a:gd name="connsiteX6" fmla="*/ 1095261 w 1104657"/>
                <a:gd name="connsiteY6" fmla="*/ 1210556 h 1257024"/>
                <a:gd name="connsiteX7" fmla="*/ 1095261 w 1104657"/>
                <a:gd name="connsiteY7" fmla="*/ 235410 h 1257024"/>
                <a:gd name="connsiteX8" fmla="*/ 1077485 w 1104657"/>
                <a:gd name="connsiteY8" fmla="*/ 181574 h 1257024"/>
                <a:gd name="connsiteX9" fmla="*/ 1059709 w 1104657"/>
                <a:gd name="connsiteY9" fmla="*/ 163925 h 1257024"/>
                <a:gd name="connsiteX10" fmla="*/ 691490 w 1104657"/>
                <a:gd name="connsiteY10" fmla="*/ 163925 h 1257024"/>
                <a:gd name="connsiteX11" fmla="*/ 636384 w 1104657"/>
                <a:gd name="connsiteY11" fmla="*/ 133451 h 1257024"/>
                <a:gd name="connsiteX12" fmla="*/ 588642 w 1104657"/>
                <a:gd name="connsiteY12" fmla="*/ 57268 h 1257024"/>
                <a:gd name="connsiteX13" fmla="*/ 553598 w 1104657"/>
                <a:gd name="connsiteY13" fmla="*/ 26795 h 1257024"/>
                <a:gd name="connsiteX14" fmla="*/ 537726 w 1104657"/>
                <a:gd name="connsiteY14" fmla="*/ 26795 h 1257024"/>
                <a:gd name="connsiteX15" fmla="*/ 471320 w 1104657"/>
                <a:gd name="connsiteY15" fmla="*/ 133451 h 1257024"/>
                <a:gd name="connsiteX16" fmla="*/ 416214 w 1104657"/>
                <a:gd name="connsiteY16" fmla="*/ 163925 h 1257024"/>
                <a:gd name="connsiteX17" fmla="*/ 48248 w 1104657"/>
                <a:gd name="connsiteY17" fmla="*/ 163925 h 1257024"/>
                <a:gd name="connsiteX18" fmla="*/ 12696 w 1104657"/>
                <a:gd name="connsiteY18" fmla="*/ 197941 h 1257024"/>
                <a:gd name="connsiteX19" fmla="*/ 12696 w 1104657"/>
                <a:gd name="connsiteY19" fmla="*/ 199350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2696" y="198969"/>
                  </a:moveTo>
                  <a:lnTo>
                    <a:pt x="12696" y="1174623"/>
                  </a:lnTo>
                  <a:cubicBezTo>
                    <a:pt x="12696" y="1174623"/>
                    <a:pt x="12696" y="1210556"/>
                    <a:pt x="30472" y="1228333"/>
                  </a:cubicBezTo>
                  <a:cubicBezTo>
                    <a:pt x="30472" y="1228333"/>
                    <a:pt x="12696" y="1246109"/>
                    <a:pt x="48248" y="1246109"/>
                  </a:cubicBezTo>
                  <a:lnTo>
                    <a:pt x="1023776" y="1246109"/>
                  </a:lnTo>
                  <a:cubicBezTo>
                    <a:pt x="1023776" y="1246109"/>
                    <a:pt x="1059709" y="1246109"/>
                    <a:pt x="1077485" y="1228333"/>
                  </a:cubicBezTo>
                  <a:cubicBezTo>
                    <a:pt x="1077485" y="1228333"/>
                    <a:pt x="1095261" y="1246109"/>
                    <a:pt x="1095261" y="1210556"/>
                  </a:cubicBezTo>
                  <a:lnTo>
                    <a:pt x="1095261" y="235410"/>
                  </a:lnTo>
                  <a:cubicBezTo>
                    <a:pt x="1095261" y="235410"/>
                    <a:pt x="1095261" y="199350"/>
                    <a:pt x="1077485" y="181574"/>
                  </a:cubicBezTo>
                  <a:cubicBezTo>
                    <a:pt x="1077485" y="181574"/>
                    <a:pt x="1095261" y="163925"/>
                    <a:pt x="1059709" y="163925"/>
                  </a:cubicBezTo>
                  <a:lnTo>
                    <a:pt x="691490" y="163925"/>
                  </a:lnTo>
                  <a:cubicBezTo>
                    <a:pt x="669308" y="163150"/>
                    <a:pt x="648827" y="151837"/>
                    <a:pt x="636384" y="133451"/>
                  </a:cubicBezTo>
                  <a:lnTo>
                    <a:pt x="588642" y="57268"/>
                  </a:lnTo>
                  <a:cubicBezTo>
                    <a:pt x="588642" y="57268"/>
                    <a:pt x="569469" y="26795"/>
                    <a:pt x="553598" y="26795"/>
                  </a:cubicBezTo>
                  <a:cubicBezTo>
                    <a:pt x="553598" y="26795"/>
                    <a:pt x="553598" y="-4948"/>
                    <a:pt x="537726" y="26795"/>
                  </a:cubicBezTo>
                  <a:lnTo>
                    <a:pt x="471320" y="133451"/>
                  </a:lnTo>
                  <a:cubicBezTo>
                    <a:pt x="458864" y="151812"/>
                    <a:pt x="438396" y="163137"/>
                    <a:pt x="416214" y="163925"/>
                  </a:cubicBezTo>
                  <a:lnTo>
                    <a:pt x="48248" y="163925"/>
                  </a:lnTo>
                  <a:cubicBezTo>
                    <a:pt x="29038" y="163506"/>
                    <a:pt x="13128" y="178730"/>
                    <a:pt x="12696" y="197941"/>
                  </a:cubicBezTo>
                  <a:cubicBezTo>
                    <a:pt x="12684" y="198410"/>
                    <a:pt x="12684" y="198880"/>
                    <a:pt x="12696" y="199350"/>
                  </a:cubicBezTo>
                </a:path>
              </a:pathLst>
            </a:custGeom>
            <a:solidFill>
              <a:schemeClr val="accent1"/>
            </a:solidFill>
            <a:ln w="12690" cap="flat">
              <a:noFill/>
              <a:prstDash val="solid"/>
              <a:miter/>
            </a:ln>
          </p:spPr>
          <p:txBody>
            <a:bodyPr lIns="108000" tIns="288000" rIns="108000" bIns="108000" rtlCol="0" anchor="t"/>
            <a:lstStyle/>
            <a:p>
              <a:pPr lvl="0"/>
              <a:r>
                <a:rPr lang="nb-NO" sz="1200">
                  <a:solidFill>
                    <a:srgbClr val="6E7179"/>
                  </a:solidFill>
                </a:rPr>
                <a:t>Tittel</a:t>
              </a:r>
            </a:p>
            <a:p>
              <a:pPr marL="90488" lvl="0" indent="-90488">
                <a:buFont typeface="Arial" panose="020B0604020202020204" pitchFamily="34" charset="0"/>
                <a:buChar char="•"/>
              </a:pPr>
              <a:r>
                <a:rPr lang="nb-NO" sz="900">
                  <a:solidFill>
                    <a:prstClr val="black"/>
                  </a:solidFill>
                </a:rPr>
                <a:t>Punkt 1</a:t>
              </a:r>
            </a:p>
            <a:p>
              <a:pPr marL="90488" lvl="0" indent="-90488">
                <a:buFont typeface="Arial" panose="020B0604020202020204" pitchFamily="34" charset="0"/>
                <a:buChar char="•"/>
              </a:pPr>
              <a:r>
                <a:rPr lang="nb-NO" sz="900">
                  <a:solidFill>
                    <a:prstClr val="black"/>
                  </a:solidFill>
                </a:rPr>
                <a:t>Punkt 2</a:t>
              </a:r>
            </a:p>
            <a:p>
              <a:endParaRPr lang="nb-NO" sz="1200"/>
            </a:p>
          </p:txBody>
        </p:sp>
        <p:sp>
          <p:nvSpPr>
            <p:cNvPr id="100" name="Frihåndsform: figur 99">
              <a:extLst>
                <a:ext uri="{FF2B5EF4-FFF2-40B4-BE49-F238E27FC236}">
                  <a16:creationId xmlns:a16="http://schemas.microsoft.com/office/drawing/2014/main" id="{DD12B4A4-63FF-431E-8C7A-3EB4B7CBCEBB}"/>
                </a:ext>
              </a:extLst>
            </p:cNvPr>
            <p:cNvSpPr/>
            <p:nvPr/>
          </p:nvSpPr>
          <p:spPr>
            <a:xfrm>
              <a:off x="5442395" y="2551249"/>
              <a:ext cx="1104658" cy="1257025"/>
            </a:xfrm>
            <a:custGeom>
              <a:avLst/>
              <a:gdLst>
                <a:gd name="connsiteX0" fmla="*/ 13331 w 1104657"/>
                <a:gd name="connsiteY0" fmla="*/ 198969 h 1257024"/>
                <a:gd name="connsiteX1" fmla="*/ 13331 w 1104657"/>
                <a:gd name="connsiteY1" fmla="*/ 1174623 h 1257024"/>
                <a:gd name="connsiteX2" fmla="*/ 31107 w 1104657"/>
                <a:gd name="connsiteY2" fmla="*/ 1228333 h 1257024"/>
                <a:gd name="connsiteX3" fmla="*/ 48883 w 1104657"/>
                <a:gd name="connsiteY3" fmla="*/ 1246109 h 1257024"/>
                <a:gd name="connsiteX4" fmla="*/ 1024537 w 1104657"/>
                <a:gd name="connsiteY4" fmla="*/ 1246109 h 1257024"/>
                <a:gd name="connsiteX5" fmla="*/ 1078247 w 1104657"/>
                <a:gd name="connsiteY5" fmla="*/ 1228333 h 1257024"/>
                <a:gd name="connsiteX6" fmla="*/ 1096023 w 1104657"/>
                <a:gd name="connsiteY6" fmla="*/ 1210556 h 1257024"/>
                <a:gd name="connsiteX7" fmla="*/ 1096023 w 1104657"/>
                <a:gd name="connsiteY7" fmla="*/ 235410 h 1257024"/>
                <a:gd name="connsiteX8" fmla="*/ 1078247 w 1104657"/>
                <a:gd name="connsiteY8" fmla="*/ 181574 h 1257024"/>
                <a:gd name="connsiteX9" fmla="*/ 1060471 w 1104657"/>
                <a:gd name="connsiteY9" fmla="*/ 163925 h 1257024"/>
                <a:gd name="connsiteX10" fmla="*/ 692251 w 1104657"/>
                <a:gd name="connsiteY10" fmla="*/ 163925 h 1257024"/>
                <a:gd name="connsiteX11" fmla="*/ 637146 w 1104657"/>
                <a:gd name="connsiteY11" fmla="*/ 133451 h 1257024"/>
                <a:gd name="connsiteX12" fmla="*/ 589531 w 1104657"/>
                <a:gd name="connsiteY12" fmla="*/ 57268 h 1257024"/>
                <a:gd name="connsiteX13" fmla="*/ 554360 w 1104657"/>
                <a:gd name="connsiteY13" fmla="*/ 26795 h 1257024"/>
                <a:gd name="connsiteX14" fmla="*/ 538488 w 1104657"/>
                <a:gd name="connsiteY14" fmla="*/ 26795 h 1257024"/>
                <a:gd name="connsiteX15" fmla="*/ 471701 w 1104657"/>
                <a:gd name="connsiteY15" fmla="*/ 132944 h 1257024"/>
                <a:gd name="connsiteX16" fmla="*/ 416468 w 1104657"/>
                <a:gd name="connsiteY16" fmla="*/ 163417 h 1257024"/>
                <a:gd name="connsiteX17" fmla="*/ 48249 w 1104657"/>
                <a:gd name="connsiteY17" fmla="*/ 163417 h 1257024"/>
                <a:gd name="connsiteX18" fmla="*/ 12696 w 1104657"/>
                <a:gd name="connsiteY18" fmla="*/ 197433 h 1257024"/>
                <a:gd name="connsiteX19" fmla="*/ 12696 w 1104657"/>
                <a:gd name="connsiteY19" fmla="*/ 198842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3331" y="198969"/>
                  </a:moveTo>
                  <a:lnTo>
                    <a:pt x="13331" y="1174623"/>
                  </a:lnTo>
                  <a:cubicBezTo>
                    <a:pt x="13331" y="1174623"/>
                    <a:pt x="13331" y="1210556"/>
                    <a:pt x="31107" y="1228333"/>
                  </a:cubicBezTo>
                  <a:cubicBezTo>
                    <a:pt x="31107" y="1228333"/>
                    <a:pt x="13331" y="1246109"/>
                    <a:pt x="48883" y="1246109"/>
                  </a:cubicBezTo>
                  <a:lnTo>
                    <a:pt x="1024537" y="1246109"/>
                  </a:lnTo>
                  <a:cubicBezTo>
                    <a:pt x="1024537" y="1246109"/>
                    <a:pt x="1060471" y="1246109"/>
                    <a:pt x="1078247" y="1228333"/>
                  </a:cubicBezTo>
                  <a:cubicBezTo>
                    <a:pt x="1078247" y="1228333"/>
                    <a:pt x="1096023" y="1246109"/>
                    <a:pt x="1096023" y="1210556"/>
                  </a:cubicBezTo>
                  <a:lnTo>
                    <a:pt x="1096023" y="235410"/>
                  </a:lnTo>
                  <a:cubicBezTo>
                    <a:pt x="1096023" y="235410"/>
                    <a:pt x="1096023" y="199350"/>
                    <a:pt x="1078247" y="181574"/>
                  </a:cubicBezTo>
                  <a:cubicBezTo>
                    <a:pt x="1078247" y="181574"/>
                    <a:pt x="1096023" y="163925"/>
                    <a:pt x="1060471" y="163925"/>
                  </a:cubicBezTo>
                  <a:lnTo>
                    <a:pt x="692251" y="163925"/>
                  </a:lnTo>
                  <a:cubicBezTo>
                    <a:pt x="670069" y="163137"/>
                    <a:pt x="649601" y="151812"/>
                    <a:pt x="637146" y="133451"/>
                  </a:cubicBezTo>
                  <a:lnTo>
                    <a:pt x="589531" y="57268"/>
                  </a:lnTo>
                  <a:cubicBezTo>
                    <a:pt x="589531" y="57268"/>
                    <a:pt x="570231" y="26795"/>
                    <a:pt x="554360" y="26795"/>
                  </a:cubicBezTo>
                  <a:cubicBezTo>
                    <a:pt x="554360" y="26795"/>
                    <a:pt x="554360" y="-4948"/>
                    <a:pt x="538488" y="26795"/>
                  </a:cubicBezTo>
                  <a:lnTo>
                    <a:pt x="471701" y="132944"/>
                  </a:lnTo>
                  <a:cubicBezTo>
                    <a:pt x="459207" y="151329"/>
                    <a:pt x="438688" y="162642"/>
                    <a:pt x="416468" y="163417"/>
                  </a:cubicBezTo>
                  <a:lnTo>
                    <a:pt x="48249" y="163417"/>
                  </a:lnTo>
                  <a:cubicBezTo>
                    <a:pt x="29038" y="162998"/>
                    <a:pt x="13128" y="178222"/>
                    <a:pt x="12696" y="197433"/>
                  </a:cubicBezTo>
                  <a:cubicBezTo>
                    <a:pt x="12684" y="197903"/>
                    <a:pt x="12684" y="198372"/>
                    <a:pt x="12696" y="198842"/>
                  </a:cubicBezTo>
                </a:path>
              </a:pathLst>
            </a:custGeom>
            <a:solidFill>
              <a:schemeClr val="accent1"/>
            </a:solidFill>
            <a:ln w="12690" cap="flat">
              <a:noFill/>
              <a:prstDash val="solid"/>
              <a:miter/>
            </a:ln>
          </p:spPr>
          <p:txBody>
            <a:bodyPr lIns="108000" tIns="288000" rIns="108000" bIns="108000" rtlCol="0" anchor="t"/>
            <a:lstStyle/>
            <a:p>
              <a:pPr lvl="0"/>
              <a:r>
                <a:rPr lang="nb-NO" sz="1200">
                  <a:solidFill>
                    <a:srgbClr val="6E7179"/>
                  </a:solidFill>
                </a:rPr>
                <a:t>Tittel</a:t>
              </a:r>
            </a:p>
            <a:p>
              <a:pPr marL="90488" lvl="0" indent="-90488">
                <a:buFont typeface="Arial" panose="020B0604020202020204" pitchFamily="34" charset="0"/>
                <a:buChar char="•"/>
              </a:pPr>
              <a:r>
                <a:rPr lang="nb-NO" sz="900">
                  <a:solidFill>
                    <a:prstClr val="black"/>
                  </a:solidFill>
                </a:rPr>
                <a:t>Punkt 1</a:t>
              </a:r>
            </a:p>
            <a:p>
              <a:pPr marL="90488" lvl="0" indent="-90488">
                <a:buFont typeface="Arial" panose="020B0604020202020204" pitchFamily="34" charset="0"/>
                <a:buChar char="•"/>
              </a:pPr>
              <a:r>
                <a:rPr lang="nb-NO" sz="900">
                  <a:solidFill>
                    <a:prstClr val="black"/>
                  </a:solidFill>
                </a:rPr>
                <a:t>Punkt 2</a:t>
              </a:r>
            </a:p>
            <a:p>
              <a:endParaRPr lang="nb-NO" sz="1200"/>
            </a:p>
          </p:txBody>
        </p:sp>
        <p:sp>
          <p:nvSpPr>
            <p:cNvPr id="101" name="Frihåndsform: figur 100">
              <a:extLst>
                <a:ext uri="{FF2B5EF4-FFF2-40B4-BE49-F238E27FC236}">
                  <a16:creationId xmlns:a16="http://schemas.microsoft.com/office/drawing/2014/main" id="{B582D60C-AA4B-49DC-867C-7CBB86702A72}"/>
                </a:ext>
              </a:extLst>
            </p:cNvPr>
            <p:cNvSpPr/>
            <p:nvPr/>
          </p:nvSpPr>
          <p:spPr>
            <a:xfrm>
              <a:off x="4252920" y="2551249"/>
              <a:ext cx="1104658" cy="1257025"/>
            </a:xfrm>
            <a:custGeom>
              <a:avLst/>
              <a:gdLst>
                <a:gd name="connsiteX0" fmla="*/ 12696 w 1104657"/>
                <a:gd name="connsiteY0" fmla="*/ 198969 h 1257024"/>
                <a:gd name="connsiteX1" fmla="*/ 12696 w 1104657"/>
                <a:gd name="connsiteY1" fmla="*/ 1174623 h 1257024"/>
                <a:gd name="connsiteX2" fmla="*/ 30472 w 1104657"/>
                <a:gd name="connsiteY2" fmla="*/ 1228333 h 1257024"/>
                <a:gd name="connsiteX3" fmla="*/ 48249 w 1104657"/>
                <a:gd name="connsiteY3" fmla="*/ 1246109 h 1257024"/>
                <a:gd name="connsiteX4" fmla="*/ 1023776 w 1104657"/>
                <a:gd name="connsiteY4" fmla="*/ 1246109 h 1257024"/>
                <a:gd name="connsiteX5" fmla="*/ 1077485 w 1104657"/>
                <a:gd name="connsiteY5" fmla="*/ 1228333 h 1257024"/>
                <a:gd name="connsiteX6" fmla="*/ 1095261 w 1104657"/>
                <a:gd name="connsiteY6" fmla="*/ 1210556 h 1257024"/>
                <a:gd name="connsiteX7" fmla="*/ 1095261 w 1104657"/>
                <a:gd name="connsiteY7" fmla="*/ 235410 h 1257024"/>
                <a:gd name="connsiteX8" fmla="*/ 1077485 w 1104657"/>
                <a:gd name="connsiteY8" fmla="*/ 181574 h 1257024"/>
                <a:gd name="connsiteX9" fmla="*/ 1059709 w 1104657"/>
                <a:gd name="connsiteY9" fmla="*/ 163925 h 1257024"/>
                <a:gd name="connsiteX10" fmla="*/ 691490 w 1104657"/>
                <a:gd name="connsiteY10" fmla="*/ 163925 h 1257024"/>
                <a:gd name="connsiteX11" fmla="*/ 636257 w 1104657"/>
                <a:gd name="connsiteY11" fmla="*/ 133451 h 1257024"/>
                <a:gd name="connsiteX12" fmla="*/ 588642 w 1104657"/>
                <a:gd name="connsiteY12" fmla="*/ 57268 h 1257024"/>
                <a:gd name="connsiteX13" fmla="*/ 553598 w 1104657"/>
                <a:gd name="connsiteY13" fmla="*/ 26795 h 1257024"/>
                <a:gd name="connsiteX14" fmla="*/ 537726 w 1104657"/>
                <a:gd name="connsiteY14" fmla="*/ 26795 h 1257024"/>
                <a:gd name="connsiteX15" fmla="*/ 470812 w 1104657"/>
                <a:gd name="connsiteY15" fmla="*/ 132944 h 1257024"/>
                <a:gd name="connsiteX16" fmla="*/ 415706 w 1104657"/>
                <a:gd name="connsiteY16" fmla="*/ 163417 h 1257024"/>
                <a:gd name="connsiteX17" fmla="*/ 48249 w 1104657"/>
                <a:gd name="connsiteY17" fmla="*/ 163417 h 1257024"/>
                <a:gd name="connsiteX18" fmla="*/ 12696 w 1104657"/>
                <a:gd name="connsiteY18" fmla="*/ 197433 h 1257024"/>
                <a:gd name="connsiteX19" fmla="*/ 12696 w 1104657"/>
                <a:gd name="connsiteY19" fmla="*/ 198842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2696" y="198969"/>
                  </a:moveTo>
                  <a:lnTo>
                    <a:pt x="12696" y="1174623"/>
                  </a:lnTo>
                  <a:cubicBezTo>
                    <a:pt x="12696" y="1174623"/>
                    <a:pt x="12696" y="1210556"/>
                    <a:pt x="30472" y="1228333"/>
                  </a:cubicBezTo>
                  <a:cubicBezTo>
                    <a:pt x="30472" y="1228333"/>
                    <a:pt x="12696" y="1246109"/>
                    <a:pt x="48249" y="1246109"/>
                  </a:cubicBezTo>
                  <a:lnTo>
                    <a:pt x="1023776" y="1246109"/>
                  </a:lnTo>
                  <a:cubicBezTo>
                    <a:pt x="1023776" y="1246109"/>
                    <a:pt x="1059709" y="1246109"/>
                    <a:pt x="1077485" y="1228333"/>
                  </a:cubicBezTo>
                  <a:cubicBezTo>
                    <a:pt x="1077485" y="1228333"/>
                    <a:pt x="1095261" y="1246109"/>
                    <a:pt x="1095261" y="1210556"/>
                  </a:cubicBezTo>
                  <a:lnTo>
                    <a:pt x="1095261" y="235410"/>
                  </a:lnTo>
                  <a:cubicBezTo>
                    <a:pt x="1095261" y="235410"/>
                    <a:pt x="1095261" y="199350"/>
                    <a:pt x="1077485" y="181574"/>
                  </a:cubicBezTo>
                  <a:cubicBezTo>
                    <a:pt x="1077485" y="181574"/>
                    <a:pt x="1095261" y="163925"/>
                    <a:pt x="1059709" y="163925"/>
                  </a:cubicBezTo>
                  <a:lnTo>
                    <a:pt x="691490" y="163925"/>
                  </a:lnTo>
                  <a:cubicBezTo>
                    <a:pt x="669269" y="163150"/>
                    <a:pt x="648751" y="151837"/>
                    <a:pt x="636257" y="133451"/>
                  </a:cubicBezTo>
                  <a:lnTo>
                    <a:pt x="588642" y="57268"/>
                  </a:lnTo>
                  <a:cubicBezTo>
                    <a:pt x="588642" y="57268"/>
                    <a:pt x="569470" y="26795"/>
                    <a:pt x="553598" y="26795"/>
                  </a:cubicBezTo>
                  <a:cubicBezTo>
                    <a:pt x="553598" y="26795"/>
                    <a:pt x="553598" y="-4948"/>
                    <a:pt x="537726" y="26795"/>
                  </a:cubicBezTo>
                  <a:lnTo>
                    <a:pt x="470812" y="132944"/>
                  </a:lnTo>
                  <a:cubicBezTo>
                    <a:pt x="458356" y="151304"/>
                    <a:pt x="437888" y="162630"/>
                    <a:pt x="415706" y="163417"/>
                  </a:cubicBezTo>
                  <a:lnTo>
                    <a:pt x="48249" y="163417"/>
                  </a:lnTo>
                  <a:cubicBezTo>
                    <a:pt x="29038" y="162998"/>
                    <a:pt x="13128" y="178222"/>
                    <a:pt x="12696" y="197433"/>
                  </a:cubicBezTo>
                  <a:cubicBezTo>
                    <a:pt x="12684" y="197903"/>
                    <a:pt x="12684" y="198372"/>
                    <a:pt x="12696" y="198842"/>
                  </a:cubicBezTo>
                </a:path>
              </a:pathLst>
            </a:custGeom>
            <a:solidFill>
              <a:schemeClr val="accent1"/>
            </a:solidFill>
            <a:ln w="12690" cap="flat">
              <a:noFill/>
              <a:prstDash val="solid"/>
              <a:miter/>
            </a:ln>
          </p:spPr>
          <p:txBody>
            <a:bodyPr lIns="108000" tIns="288000" rIns="108000" bIns="108000" rtlCol="0" anchor="t"/>
            <a:lstStyle/>
            <a:p>
              <a:pPr lvl="0"/>
              <a:r>
                <a:rPr lang="nb-NO" sz="1200">
                  <a:solidFill>
                    <a:srgbClr val="6E7179"/>
                  </a:solidFill>
                </a:rPr>
                <a:t>Tittel</a:t>
              </a:r>
            </a:p>
            <a:p>
              <a:pPr marL="90488" lvl="0" indent="-90488">
                <a:buFont typeface="Arial" panose="020B0604020202020204" pitchFamily="34" charset="0"/>
                <a:buChar char="•"/>
              </a:pPr>
              <a:r>
                <a:rPr lang="nb-NO" sz="900">
                  <a:solidFill>
                    <a:prstClr val="black"/>
                  </a:solidFill>
                </a:rPr>
                <a:t>Punkt 1</a:t>
              </a:r>
            </a:p>
            <a:p>
              <a:pPr marL="90488" lvl="0" indent="-90488">
                <a:buFont typeface="Arial" panose="020B0604020202020204" pitchFamily="34" charset="0"/>
                <a:buChar char="•"/>
              </a:pPr>
              <a:r>
                <a:rPr lang="nb-NO" sz="900">
                  <a:solidFill>
                    <a:prstClr val="black"/>
                  </a:solidFill>
                </a:rPr>
                <a:t>Punkt 2</a:t>
              </a:r>
            </a:p>
            <a:p>
              <a:endParaRPr lang="nb-NO" sz="1200"/>
            </a:p>
          </p:txBody>
        </p:sp>
        <p:sp>
          <p:nvSpPr>
            <p:cNvPr id="102" name="Frihåndsform: figur 101">
              <a:extLst>
                <a:ext uri="{FF2B5EF4-FFF2-40B4-BE49-F238E27FC236}">
                  <a16:creationId xmlns:a16="http://schemas.microsoft.com/office/drawing/2014/main" id="{E8C5A1CE-7460-42AA-8DDA-4C25F73C9EEE}"/>
                </a:ext>
              </a:extLst>
            </p:cNvPr>
            <p:cNvSpPr/>
            <p:nvPr/>
          </p:nvSpPr>
          <p:spPr>
            <a:xfrm>
              <a:off x="3060778" y="2551249"/>
              <a:ext cx="1104658" cy="1257025"/>
            </a:xfrm>
            <a:custGeom>
              <a:avLst/>
              <a:gdLst>
                <a:gd name="connsiteX0" fmla="*/ 13585 w 1104657"/>
                <a:gd name="connsiteY0" fmla="*/ 198969 h 1257024"/>
                <a:gd name="connsiteX1" fmla="*/ 13585 w 1104657"/>
                <a:gd name="connsiteY1" fmla="*/ 1174623 h 1257024"/>
                <a:gd name="connsiteX2" fmla="*/ 31361 w 1104657"/>
                <a:gd name="connsiteY2" fmla="*/ 1228333 h 1257024"/>
                <a:gd name="connsiteX3" fmla="*/ 49137 w 1104657"/>
                <a:gd name="connsiteY3" fmla="*/ 1246109 h 1257024"/>
                <a:gd name="connsiteX4" fmla="*/ 1024665 w 1104657"/>
                <a:gd name="connsiteY4" fmla="*/ 1246109 h 1257024"/>
                <a:gd name="connsiteX5" fmla="*/ 1078501 w 1104657"/>
                <a:gd name="connsiteY5" fmla="*/ 1228333 h 1257024"/>
                <a:gd name="connsiteX6" fmla="*/ 1096150 w 1104657"/>
                <a:gd name="connsiteY6" fmla="*/ 1210556 h 1257024"/>
                <a:gd name="connsiteX7" fmla="*/ 1096150 w 1104657"/>
                <a:gd name="connsiteY7" fmla="*/ 235410 h 1257024"/>
                <a:gd name="connsiteX8" fmla="*/ 1078501 w 1104657"/>
                <a:gd name="connsiteY8" fmla="*/ 181574 h 1257024"/>
                <a:gd name="connsiteX9" fmla="*/ 1060725 w 1104657"/>
                <a:gd name="connsiteY9" fmla="*/ 163925 h 1257024"/>
                <a:gd name="connsiteX10" fmla="*/ 692251 w 1104657"/>
                <a:gd name="connsiteY10" fmla="*/ 163925 h 1257024"/>
                <a:gd name="connsiteX11" fmla="*/ 637146 w 1104657"/>
                <a:gd name="connsiteY11" fmla="*/ 133451 h 1257024"/>
                <a:gd name="connsiteX12" fmla="*/ 589404 w 1104657"/>
                <a:gd name="connsiteY12" fmla="*/ 57268 h 1257024"/>
                <a:gd name="connsiteX13" fmla="*/ 554360 w 1104657"/>
                <a:gd name="connsiteY13" fmla="*/ 26795 h 1257024"/>
                <a:gd name="connsiteX14" fmla="*/ 538488 w 1104657"/>
                <a:gd name="connsiteY14" fmla="*/ 26795 h 1257024"/>
                <a:gd name="connsiteX15" fmla="*/ 471701 w 1104657"/>
                <a:gd name="connsiteY15" fmla="*/ 132944 h 1257024"/>
                <a:gd name="connsiteX16" fmla="*/ 416468 w 1104657"/>
                <a:gd name="connsiteY16" fmla="*/ 163417 h 1257024"/>
                <a:gd name="connsiteX17" fmla="*/ 48249 w 1104657"/>
                <a:gd name="connsiteY17" fmla="*/ 163417 h 1257024"/>
                <a:gd name="connsiteX18" fmla="*/ 12696 w 1104657"/>
                <a:gd name="connsiteY18" fmla="*/ 197433 h 1257024"/>
                <a:gd name="connsiteX19" fmla="*/ 12696 w 1104657"/>
                <a:gd name="connsiteY19" fmla="*/ 198842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3585" y="198969"/>
                  </a:moveTo>
                  <a:lnTo>
                    <a:pt x="13585" y="1174623"/>
                  </a:lnTo>
                  <a:cubicBezTo>
                    <a:pt x="13585" y="1174623"/>
                    <a:pt x="13585" y="1210556"/>
                    <a:pt x="31361" y="1228333"/>
                  </a:cubicBezTo>
                  <a:cubicBezTo>
                    <a:pt x="31361" y="1228333"/>
                    <a:pt x="13585" y="1246109"/>
                    <a:pt x="49137" y="1246109"/>
                  </a:cubicBezTo>
                  <a:lnTo>
                    <a:pt x="1024665" y="1246109"/>
                  </a:lnTo>
                  <a:cubicBezTo>
                    <a:pt x="1024665" y="1246109"/>
                    <a:pt x="1060725" y="1246109"/>
                    <a:pt x="1078501" y="1228333"/>
                  </a:cubicBezTo>
                  <a:cubicBezTo>
                    <a:pt x="1078501" y="1228333"/>
                    <a:pt x="1096150" y="1246109"/>
                    <a:pt x="1096150" y="1210556"/>
                  </a:cubicBezTo>
                  <a:lnTo>
                    <a:pt x="1096150" y="235410"/>
                  </a:lnTo>
                  <a:cubicBezTo>
                    <a:pt x="1096150" y="235410"/>
                    <a:pt x="1096150" y="199350"/>
                    <a:pt x="1078501" y="181574"/>
                  </a:cubicBezTo>
                  <a:cubicBezTo>
                    <a:pt x="1078501" y="181574"/>
                    <a:pt x="1096150" y="163925"/>
                    <a:pt x="1060725" y="163925"/>
                  </a:cubicBezTo>
                  <a:lnTo>
                    <a:pt x="692251" y="163925"/>
                  </a:lnTo>
                  <a:cubicBezTo>
                    <a:pt x="670069" y="163137"/>
                    <a:pt x="649602" y="151812"/>
                    <a:pt x="637146" y="133451"/>
                  </a:cubicBezTo>
                  <a:lnTo>
                    <a:pt x="589404" y="57268"/>
                  </a:lnTo>
                  <a:cubicBezTo>
                    <a:pt x="589404" y="57268"/>
                    <a:pt x="570231" y="26795"/>
                    <a:pt x="554360" y="26795"/>
                  </a:cubicBezTo>
                  <a:cubicBezTo>
                    <a:pt x="554360" y="26795"/>
                    <a:pt x="554360" y="-4948"/>
                    <a:pt x="538488" y="26795"/>
                  </a:cubicBezTo>
                  <a:lnTo>
                    <a:pt x="471701" y="132944"/>
                  </a:lnTo>
                  <a:cubicBezTo>
                    <a:pt x="459207" y="151329"/>
                    <a:pt x="438688" y="162642"/>
                    <a:pt x="416468" y="163417"/>
                  </a:cubicBezTo>
                  <a:lnTo>
                    <a:pt x="48249" y="163417"/>
                  </a:lnTo>
                  <a:cubicBezTo>
                    <a:pt x="29038" y="162998"/>
                    <a:pt x="13128" y="178222"/>
                    <a:pt x="12696" y="197433"/>
                  </a:cubicBezTo>
                  <a:cubicBezTo>
                    <a:pt x="12684" y="197903"/>
                    <a:pt x="12684" y="198372"/>
                    <a:pt x="12696" y="198842"/>
                  </a:cubicBezTo>
                </a:path>
              </a:pathLst>
            </a:custGeom>
            <a:solidFill>
              <a:schemeClr val="accent1"/>
            </a:solidFill>
            <a:ln w="12690" cap="flat">
              <a:noFill/>
              <a:prstDash val="solid"/>
              <a:miter/>
            </a:ln>
          </p:spPr>
          <p:txBody>
            <a:bodyPr lIns="108000" tIns="288000" rIns="108000" bIns="108000" rtlCol="0" anchor="t"/>
            <a:lstStyle/>
            <a:p>
              <a:pPr lvl="0"/>
              <a:r>
                <a:rPr lang="nb-NO" sz="1200">
                  <a:solidFill>
                    <a:srgbClr val="6E7179"/>
                  </a:solidFill>
                </a:rPr>
                <a:t>Tittel</a:t>
              </a:r>
            </a:p>
            <a:p>
              <a:pPr marL="90488" lvl="0" indent="-90488">
                <a:buFont typeface="Arial" panose="020B0604020202020204" pitchFamily="34" charset="0"/>
                <a:buChar char="•"/>
              </a:pPr>
              <a:r>
                <a:rPr lang="nb-NO" sz="900">
                  <a:solidFill>
                    <a:prstClr val="black"/>
                  </a:solidFill>
                </a:rPr>
                <a:t>Punkt 1</a:t>
              </a:r>
            </a:p>
            <a:p>
              <a:pPr marL="90488" lvl="0" indent="-90488">
                <a:buFont typeface="Arial" panose="020B0604020202020204" pitchFamily="34" charset="0"/>
                <a:buChar char="•"/>
              </a:pPr>
              <a:r>
                <a:rPr lang="nb-NO" sz="900">
                  <a:solidFill>
                    <a:prstClr val="black"/>
                  </a:solidFill>
                </a:rPr>
                <a:t>Punkt 2</a:t>
              </a:r>
            </a:p>
            <a:p>
              <a:endParaRPr lang="nb-NO" sz="1200"/>
            </a:p>
          </p:txBody>
        </p:sp>
        <p:sp>
          <p:nvSpPr>
            <p:cNvPr id="103" name="Frihåndsform: figur 102">
              <a:extLst>
                <a:ext uri="{FF2B5EF4-FFF2-40B4-BE49-F238E27FC236}">
                  <a16:creationId xmlns:a16="http://schemas.microsoft.com/office/drawing/2014/main" id="{4064921B-C026-4E8B-9C67-1BABA5BE1C7F}"/>
                </a:ext>
              </a:extLst>
            </p:cNvPr>
            <p:cNvSpPr/>
            <p:nvPr/>
          </p:nvSpPr>
          <p:spPr>
            <a:xfrm>
              <a:off x="1871047" y="2551249"/>
              <a:ext cx="1104658" cy="1257025"/>
            </a:xfrm>
            <a:custGeom>
              <a:avLst/>
              <a:gdLst>
                <a:gd name="connsiteX0" fmla="*/ 12698 w 1104657"/>
                <a:gd name="connsiteY0" fmla="*/ 198969 h 1257024"/>
                <a:gd name="connsiteX1" fmla="*/ 12698 w 1104657"/>
                <a:gd name="connsiteY1" fmla="*/ 1174623 h 1257024"/>
                <a:gd name="connsiteX2" fmla="*/ 30348 w 1104657"/>
                <a:gd name="connsiteY2" fmla="*/ 1228333 h 1257024"/>
                <a:gd name="connsiteX3" fmla="*/ 48124 w 1104657"/>
                <a:gd name="connsiteY3" fmla="*/ 1246109 h 1257024"/>
                <a:gd name="connsiteX4" fmla="*/ 1023778 w 1104657"/>
                <a:gd name="connsiteY4" fmla="*/ 1246109 h 1257024"/>
                <a:gd name="connsiteX5" fmla="*/ 1077487 w 1104657"/>
                <a:gd name="connsiteY5" fmla="*/ 1228333 h 1257024"/>
                <a:gd name="connsiteX6" fmla="*/ 1095263 w 1104657"/>
                <a:gd name="connsiteY6" fmla="*/ 1210556 h 1257024"/>
                <a:gd name="connsiteX7" fmla="*/ 1095263 w 1104657"/>
                <a:gd name="connsiteY7" fmla="*/ 235410 h 1257024"/>
                <a:gd name="connsiteX8" fmla="*/ 1077487 w 1104657"/>
                <a:gd name="connsiteY8" fmla="*/ 181574 h 1257024"/>
                <a:gd name="connsiteX9" fmla="*/ 1059711 w 1104657"/>
                <a:gd name="connsiteY9" fmla="*/ 163925 h 1257024"/>
                <a:gd name="connsiteX10" fmla="*/ 691492 w 1104657"/>
                <a:gd name="connsiteY10" fmla="*/ 163925 h 1257024"/>
                <a:gd name="connsiteX11" fmla="*/ 636259 w 1104657"/>
                <a:gd name="connsiteY11" fmla="*/ 133451 h 1257024"/>
                <a:gd name="connsiteX12" fmla="*/ 588644 w 1104657"/>
                <a:gd name="connsiteY12" fmla="*/ 57268 h 1257024"/>
                <a:gd name="connsiteX13" fmla="*/ 553600 w 1104657"/>
                <a:gd name="connsiteY13" fmla="*/ 26795 h 1257024"/>
                <a:gd name="connsiteX14" fmla="*/ 537729 w 1104657"/>
                <a:gd name="connsiteY14" fmla="*/ 26795 h 1257024"/>
                <a:gd name="connsiteX15" fmla="*/ 470814 w 1104657"/>
                <a:gd name="connsiteY15" fmla="*/ 132944 h 1257024"/>
                <a:gd name="connsiteX16" fmla="*/ 415708 w 1104657"/>
                <a:gd name="connsiteY16" fmla="*/ 163417 h 1257024"/>
                <a:gd name="connsiteX17" fmla="*/ 47489 w 1104657"/>
                <a:gd name="connsiteY17" fmla="*/ 163417 h 1257024"/>
                <a:gd name="connsiteX18" fmla="*/ 12687 w 1104657"/>
                <a:gd name="connsiteY18" fmla="*/ 197941 h 1257024"/>
                <a:gd name="connsiteX19" fmla="*/ 12698 w 1104657"/>
                <a:gd name="connsiteY19" fmla="*/ 198969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2698" y="198969"/>
                  </a:moveTo>
                  <a:lnTo>
                    <a:pt x="12698" y="1174623"/>
                  </a:lnTo>
                  <a:cubicBezTo>
                    <a:pt x="12698" y="1174623"/>
                    <a:pt x="12698" y="1210556"/>
                    <a:pt x="30348" y="1228333"/>
                  </a:cubicBezTo>
                  <a:cubicBezTo>
                    <a:pt x="30348" y="1228333"/>
                    <a:pt x="12698" y="1246109"/>
                    <a:pt x="48124" y="1246109"/>
                  </a:cubicBezTo>
                  <a:lnTo>
                    <a:pt x="1023778" y="1246109"/>
                  </a:lnTo>
                  <a:cubicBezTo>
                    <a:pt x="1023778" y="1246109"/>
                    <a:pt x="1059711" y="1246109"/>
                    <a:pt x="1077487" y="1228333"/>
                  </a:cubicBezTo>
                  <a:cubicBezTo>
                    <a:pt x="1077487" y="1228333"/>
                    <a:pt x="1095263" y="1246109"/>
                    <a:pt x="1095263" y="1210556"/>
                  </a:cubicBezTo>
                  <a:lnTo>
                    <a:pt x="1095263" y="235410"/>
                  </a:lnTo>
                  <a:cubicBezTo>
                    <a:pt x="1095263" y="235410"/>
                    <a:pt x="1095263" y="199350"/>
                    <a:pt x="1077487" y="181574"/>
                  </a:cubicBezTo>
                  <a:cubicBezTo>
                    <a:pt x="1077487" y="181574"/>
                    <a:pt x="1095263" y="163925"/>
                    <a:pt x="1059711" y="163925"/>
                  </a:cubicBezTo>
                  <a:lnTo>
                    <a:pt x="691492" y="163925"/>
                  </a:lnTo>
                  <a:cubicBezTo>
                    <a:pt x="669272" y="163150"/>
                    <a:pt x="648753" y="151837"/>
                    <a:pt x="636259" y="133451"/>
                  </a:cubicBezTo>
                  <a:lnTo>
                    <a:pt x="588644" y="57268"/>
                  </a:lnTo>
                  <a:cubicBezTo>
                    <a:pt x="588644" y="57268"/>
                    <a:pt x="569472" y="26795"/>
                    <a:pt x="553600" y="26795"/>
                  </a:cubicBezTo>
                  <a:cubicBezTo>
                    <a:pt x="553600" y="26795"/>
                    <a:pt x="553600" y="-4948"/>
                    <a:pt x="537729" y="26795"/>
                  </a:cubicBezTo>
                  <a:lnTo>
                    <a:pt x="470814" y="132944"/>
                  </a:lnTo>
                  <a:cubicBezTo>
                    <a:pt x="458358" y="151304"/>
                    <a:pt x="437890" y="162630"/>
                    <a:pt x="415708" y="163417"/>
                  </a:cubicBezTo>
                  <a:lnTo>
                    <a:pt x="47489" y="163417"/>
                  </a:lnTo>
                  <a:cubicBezTo>
                    <a:pt x="28345" y="163341"/>
                    <a:pt x="12763" y="178793"/>
                    <a:pt x="12687" y="197941"/>
                  </a:cubicBezTo>
                  <a:cubicBezTo>
                    <a:pt x="12686" y="198283"/>
                    <a:pt x="12690" y="198626"/>
                    <a:pt x="12698" y="198969"/>
                  </a:cubicBezTo>
                </a:path>
              </a:pathLst>
            </a:custGeom>
            <a:solidFill>
              <a:schemeClr val="accent1"/>
            </a:solidFill>
            <a:ln w="12690" cap="flat">
              <a:noFill/>
              <a:prstDash val="solid"/>
              <a:miter/>
            </a:ln>
          </p:spPr>
          <p:txBody>
            <a:bodyPr lIns="108000" tIns="288000" rIns="108000" bIns="108000" rtlCol="0" anchor="t"/>
            <a:lstStyle/>
            <a:p>
              <a:pPr lvl="0"/>
              <a:r>
                <a:rPr lang="nb-NO" sz="1200">
                  <a:solidFill>
                    <a:srgbClr val="6E7179"/>
                  </a:solidFill>
                </a:rPr>
                <a:t>Tittel</a:t>
              </a:r>
            </a:p>
            <a:p>
              <a:pPr marL="90488" lvl="0" indent="-90488">
                <a:buFont typeface="Arial" panose="020B0604020202020204" pitchFamily="34" charset="0"/>
                <a:buChar char="•"/>
              </a:pPr>
              <a:r>
                <a:rPr lang="nb-NO" sz="900">
                  <a:solidFill>
                    <a:prstClr val="black"/>
                  </a:solidFill>
                </a:rPr>
                <a:t>Punkt 1</a:t>
              </a:r>
            </a:p>
            <a:p>
              <a:pPr marL="90488" lvl="0" indent="-90488">
                <a:buFont typeface="Arial" panose="020B0604020202020204" pitchFamily="34" charset="0"/>
                <a:buChar char="•"/>
              </a:pPr>
              <a:r>
                <a:rPr lang="nb-NO" sz="900">
                  <a:solidFill>
                    <a:prstClr val="black"/>
                  </a:solidFill>
                </a:rPr>
                <a:t>Punkt 2</a:t>
              </a:r>
            </a:p>
          </p:txBody>
        </p:sp>
        <p:sp>
          <p:nvSpPr>
            <p:cNvPr id="104" name="Frihåndsform: figur 103">
              <a:extLst>
                <a:ext uri="{FF2B5EF4-FFF2-40B4-BE49-F238E27FC236}">
                  <a16:creationId xmlns:a16="http://schemas.microsoft.com/office/drawing/2014/main" id="{C88B8796-DB7C-4D7B-9DB9-5C6928180483}"/>
                </a:ext>
              </a:extLst>
            </p:cNvPr>
            <p:cNvSpPr/>
            <p:nvPr/>
          </p:nvSpPr>
          <p:spPr>
            <a:xfrm>
              <a:off x="680305" y="2551249"/>
              <a:ext cx="1104658" cy="1257025"/>
            </a:xfrm>
            <a:custGeom>
              <a:avLst/>
              <a:gdLst>
                <a:gd name="connsiteX0" fmla="*/ 12695 w 1104657"/>
                <a:gd name="connsiteY0" fmla="*/ 198969 h 1257024"/>
                <a:gd name="connsiteX1" fmla="*/ 12695 w 1104657"/>
                <a:gd name="connsiteY1" fmla="*/ 1174623 h 1257024"/>
                <a:gd name="connsiteX2" fmla="*/ 30471 w 1104657"/>
                <a:gd name="connsiteY2" fmla="*/ 1228333 h 1257024"/>
                <a:gd name="connsiteX3" fmla="*/ 48248 w 1104657"/>
                <a:gd name="connsiteY3" fmla="*/ 1246109 h 1257024"/>
                <a:gd name="connsiteX4" fmla="*/ 1023775 w 1104657"/>
                <a:gd name="connsiteY4" fmla="*/ 1246109 h 1257024"/>
                <a:gd name="connsiteX5" fmla="*/ 1077484 w 1104657"/>
                <a:gd name="connsiteY5" fmla="*/ 1228333 h 1257024"/>
                <a:gd name="connsiteX6" fmla="*/ 1095260 w 1104657"/>
                <a:gd name="connsiteY6" fmla="*/ 1210556 h 1257024"/>
                <a:gd name="connsiteX7" fmla="*/ 1095260 w 1104657"/>
                <a:gd name="connsiteY7" fmla="*/ 235410 h 1257024"/>
                <a:gd name="connsiteX8" fmla="*/ 1077484 w 1104657"/>
                <a:gd name="connsiteY8" fmla="*/ 181574 h 1257024"/>
                <a:gd name="connsiteX9" fmla="*/ 1059835 w 1104657"/>
                <a:gd name="connsiteY9" fmla="*/ 163925 h 1257024"/>
                <a:gd name="connsiteX10" fmla="*/ 691616 w 1104657"/>
                <a:gd name="connsiteY10" fmla="*/ 163925 h 1257024"/>
                <a:gd name="connsiteX11" fmla="*/ 636383 w 1104657"/>
                <a:gd name="connsiteY11" fmla="*/ 133451 h 1257024"/>
                <a:gd name="connsiteX12" fmla="*/ 588768 w 1104657"/>
                <a:gd name="connsiteY12" fmla="*/ 57268 h 1257024"/>
                <a:gd name="connsiteX13" fmla="*/ 553724 w 1104657"/>
                <a:gd name="connsiteY13" fmla="*/ 26795 h 1257024"/>
                <a:gd name="connsiteX14" fmla="*/ 537852 w 1104657"/>
                <a:gd name="connsiteY14" fmla="*/ 26795 h 1257024"/>
                <a:gd name="connsiteX15" fmla="*/ 470938 w 1104657"/>
                <a:gd name="connsiteY15" fmla="*/ 132944 h 1257024"/>
                <a:gd name="connsiteX16" fmla="*/ 415832 w 1104657"/>
                <a:gd name="connsiteY16" fmla="*/ 163417 h 1257024"/>
                <a:gd name="connsiteX17" fmla="*/ 48248 w 1104657"/>
                <a:gd name="connsiteY17" fmla="*/ 163417 h 1257024"/>
                <a:gd name="connsiteX18" fmla="*/ 12695 w 1104657"/>
                <a:gd name="connsiteY18" fmla="*/ 197433 h 1257024"/>
                <a:gd name="connsiteX19" fmla="*/ 12695 w 1104657"/>
                <a:gd name="connsiteY19" fmla="*/ 198969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2695" y="198969"/>
                  </a:moveTo>
                  <a:lnTo>
                    <a:pt x="12695" y="1174623"/>
                  </a:lnTo>
                  <a:cubicBezTo>
                    <a:pt x="12695" y="1174623"/>
                    <a:pt x="12695" y="1210556"/>
                    <a:pt x="30471" y="1228333"/>
                  </a:cubicBezTo>
                  <a:cubicBezTo>
                    <a:pt x="30471" y="1228333"/>
                    <a:pt x="12695" y="1246109"/>
                    <a:pt x="48248" y="1246109"/>
                  </a:cubicBezTo>
                  <a:lnTo>
                    <a:pt x="1023775" y="1246109"/>
                  </a:lnTo>
                  <a:cubicBezTo>
                    <a:pt x="1023775" y="1246109"/>
                    <a:pt x="1059835" y="1246109"/>
                    <a:pt x="1077484" y="1228333"/>
                  </a:cubicBezTo>
                  <a:cubicBezTo>
                    <a:pt x="1077484" y="1228333"/>
                    <a:pt x="1095260" y="1246109"/>
                    <a:pt x="1095260" y="1210556"/>
                  </a:cubicBezTo>
                  <a:lnTo>
                    <a:pt x="1095260" y="235410"/>
                  </a:lnTo>
                  <a:cubicBezTo>
                    <a:pt x="1095260" y="235410"/>
                    <a:pt x="1095260" y="199350"/>
                    <a:pt x="1077484" y="181574"/>
                  </a:cubicBezTo>
                  <a:cubicBezTo>
                    <a:pt x="1077484" y="181574"/>
                    <a:pt x="1095260" y="163925"/>
                    <a:pt x="1059835" y="163925"/>
                  </a:cubicBezTo>
                  <a:lnTo>
                    <a:pt x="691616" y="163925"/>
                  </a:lnTo>
                  <a:cubicBezTo>
                    <a:pt x="669404" y="163137"/>
                    <a:pt x="648896" y="151824"/>
                    <a:pt x="636383" y="133451"/>
                  </a:cubicBezTo>
                  <a:lnTo>
                    <a:pt x="588768" y="57268"/>
                  </a:lnTo>
                  <a:cubicBezTo>
                    <a:pt x="588768" y="57268"/>
                    <a:pt x="569595" y="26795"/>
                    <a:pt x="553724" y="26795"/>
                  </a:cubicBezTo>
                  <a:cubicBezTo>
                    <a:pt x="553724" y="26795"/>
                    <a:pt x="553724" y="-4948"/>
                    <a:pt x="537852" y="26795"/>
                  </a:cubicBezTo>
                  <a:lnTo>
                    <a:pt x="470938" y="132944"/>
                  </a:lnTo>
                  <a:cubicBezTo>
                    <a:pt x="458479" y="151304"/>
                    <a:pt x="438009" y="162630"/>
                    <a:pt x="415832" y="163417"/>
                  </a:cubicBezTo>
                  <a:lnTo>
                    <a:pt x="48248" y="163417"/>
                  </a:lnTo>
                  <a:cubicBezTo>
                    <a:pt x="29038" y="162985"/>
                    <a:pt x="13121" y="178222"/>
                    <a:pt x="12695" y="197433"/>
                  </a:cubicBezTo>
                  <a:cubicBezTo>
                    <a:pt x="12684" y="197941"/>
                    <a:pt x="12684" y="198461"/>
                    <a:pt x="12695" y="198969"/>
                  </a:cubicBezTo>
                </a:path>
              </a:pathLst>
            </a:custGeom>
            <a:solidFill>
              <a:schemeClr val="accent1"/>
            </a:solidFill>
            <a:ln w="12690" cap="flat">
              <a:noFill/>
              <a:prstDash val="solid"/>
              <a:miter/>
            </a:ln>
          </p:spPr>
          <p:txBody>
            <a:bodyPr lIns="108000" tIns="288000" rIns="108000" bIns="108000" rtlCol="0" anchor="t"/>
            <a:lstStyle/>
            <a:p>
              <a:r>
                <a:rPr lang="nb-NO" sz="1200">
                  <a:solidFill>
                    <a:srgbClr val="6E7179"/>
                  </a:solidFill>
                </a:rPr>
                <a:t>Tittel</a:t>
              </a:r>
            </a:p>
            <a:p>
              <a:pPr marL="90488" indent="-90488">
                <a:buFont typeface="Arial" panose="020B0604020202020204" pitchFamily="34" charset="0"/>
                <a:buChar char="•"/>
              </a:pPr>
              <a:r>
                <a:rPr lang="nb-NO" sz="900"/>
                <a:t>Punkt 1</a:t>
              </a:r>
            </a:p>
            <a:p>
              <a:pPr marL="90488" indent="-90488">
                <a:buFont typeface="Arial" panose="020B0604020202020204" pitchFamily="34" charset="0"/>
                <a:buChar char="•"/>
              </a:pPr>
              <a:r>
                <a:rPr lang="nb-NO" sz="900"/>
                <a:t>Punkt 2</a:t>
              </a:r>
            </a:p>
          </p:txBody>
        </p:sp>
        <p:sp>
          <p:nvSpPr>
            <p:cNvPr id="105" name="Frihåndsform: figur 104">
              <a:extLst>
                <a:ext uri="{FF2B5EF4-FFF2-40B4-BE49-F238E27FC236}">
                  <a16:creationId xmlns:a16="http://schemas.microsoft.com/office/drawing/2014/main" id="{24378838-4283-43FA-A2FA-A81EA63D8E5D}"/>
                </a:ext>
              </a:extLst>
            </p:cNvPr>
            <p:cNvSpPr/>
            <p:nvPr/>
          </p:nvSpPr>
          <p:spPr>
            <a:xfrm>
              <a:off x="7858527" y="1964778"/>
              <a:ext cx="266642" cy="241247"/>
            </a:xfrm>
            <a:custGeom>
              <a:avLst/>
              <a:gdLst>
                <a:gd name="connsiteX0" fmla="*/ 118994 w 266641"/>
                <a:gd name="connsiteY0" fmla="*/ 217239 h 241247"/>
                <a:gd name="connsiteX1" fmla="*/ 155181 w 266641"/>
                <a:gd name="connsiteY1" fmla="*/ 217239 h 241247"/>
                <a:gd name="connsiteX2" fmla="*/ 256759 w 266641"/>
                <a:gd name="connsiteY2" fmla="*/ 43795 h 241247"/>
                <a:gd name="connsiteX3" fmla="*/ 238856 w 266641"/>
                <a:gd name="connsiteY3" fmla="*/ 12687 h 241247"/>
                <a:gd name="connsiteX4" fmla="*/ 35701 w 266641"/>
                <a:gd name="connsiteY4" fmla="*/ 12687 h 241247"/>
                <a:gd name="connsiteX5" fmla="*/ 17797 w 266641"/>
                <a:gd name="connsiteY5" fmla="*/ 43795 h 24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41" h="241247">
                  <a:moveTo>
                    <a:pt x="118994" y="217239"/>
                  </a:moveTo>
                  <a:cubicBezTo>
                    <a:pt x="118994" y="217239"/>
                    <a:pt x="137024" y="248347"/>
                    <a:pt x="155181" y="217239"/>
                  </a:cubicBezTo>
                  <a:lnTo>
                    <a:pt x="256759" y="43795"/>
                  </a:lnTo>
                  <a:cubicBezTo>
                    <a:pt x="256759" y="43795"/>
                    <a:pt x="274789" y="12687"/>
                    <a:pt x="238856" y="12687"/>
                  </a:cubicBezTo>
                  <a:lnTo>
                    <a:pt x="35701" y="12687"/>
                  </a:lnTo>
                  <a:cubicBezTo>
                    <a:pt x="35701" y="12687"/>
                    <a:pt x="-360" y="12687"/>
                    <a:pt x="17797" y="43795"/>
                  </a:cubicBezTo>
                  <a:close/>
                </a:path>
              </a:pathLst>
            </a:custGeom>
            <a:solidFill>
              <a:schemeClr val="accent1"/>
            </a:solidFill>
            <a:ln w="12690" cap="flat">
              <a:noFill/>
              <a:prstDash val="solid"/>
              <a:miter/>
            </a:ln>
          </p:spPr>
          <p:txBody>
            <a:bodyPr rtlCol="0" anchor="ctr"/>
            <a:lstStyle/>
            <a:p>
              <a:endParaRPr lang="nb-NO"/>
            </a:p>
          </p:txBody>
        </p:sp>
        <p:sp>
          <p:nvSpPr>
            <p:cNvPr id="106" name="Frihåndsform: figur 105">
              <a:extLst>
                <a:ext uri="{FF2B5EF4-FFF2-40B4-BE49-F238E27FC236}">
                  <a16:creationId xmlns:a16="http://schemas.microsoft.com/office/drawing/2014/main" id="{46241905-144F-410B-A8FE-A28ECD0FEE34}"/>
                </a:ext>
              </a:extLst>
            </p:cNvPr>
            <p:cNvSpPr/>
            <p:nvPr/>
          </p:nvSpPr>
          <p:spPr>
            <a:xfrm>
              <a:off x="6633775" y="1048792"/>
              <a:ext cx="1815702" cy="977686"/>
            </a:xfrm>
            <a:custGeom>
              <a:avLst/>
              <a:gdLst>
                <a:gd name="connsiteX0" fmla="*/ 48629 w 1815702"/>
                <a:gd name="connsiteY0" fmla="*/ 12696 h 977685"/>
                <a:gd name="connsiteX1" fmla="*/ 12696 w 1815702"/>
                <a:gd name="connsiteY1" fmla="*/ 47085 h 977685"/>
                <a:gd name="connsiteX2" fmla="*/ 12696 w 1815702"/>
                <a:gd name="connsiteY2" fmla="*/ 48756 h 977685"/>
                <a:gd name="connsiteX3" fmla="*/ 12696 w 1815702"/>
                <a:gd name="connsiteY3" fmla="*/ 940608 h 977685"/>
                <a:gd name="connsiteX4" fmla="*/ 47093 w 1815702"/>
                <a:gd name="connsiteY4" fmla="*/ 976541 h 977685"/>
                <a:gd name="connsiteX5" fmla="*/ 48629 w 1815702"/>
                <a:gd name="connsiteY5" fmla="*/ 976541 h 977685"/>
                <a:gd name="connsiteX6" fmla="*/ 1776594 w 1815702"/>
                <a:gd name="connsiteY6" fmla="*/ 976541 h 977685"/>
                <a:gd name="connsiteX7" fmla="*/ 1812527 w 1815702"/>
                <a:gd name="connsiteY7" fmla="*/ 942148 h 977685"/>
                <a:gd name="connsiteX8" fmla="*/ 1812527 w 1815702"/>
                <a:gd name="connsiteY8" fmla="*/ 940608 h 977685"/>
                <a:gd name="connsiteX9" fmla="*/ 1812527 w 1815702"/>
                <a:gd name="connsiteY9" fmla="*/ 48756 h 977685"/>
                <a:gd name="connsiteX10" fmla="*/ 1778003 w 1815702"/>
                <a:gd name="connsiteY10" fmla="*/ 12698 h 977685"/>
                <a:gd name="connsiteX11" fmla="*/ 1776594 w 1815702"/>
                <a:gd name="connsiteY11" fmla="*/ 12696 h 9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5702" h="977685">
                  <a:moveTo>
                    <a:pt x="48629" y="12696"/>
                  </a:moveTo>
                  <a:cubicBezTo>
                    <a:pt x="29215" y="12268"/>
                    <a:pt x="13115" y="27665"/>
                    <a:pt x="12696" y="47085"/>
                  </a:cubicBezTo>
                  <a:cubicBezTo>
                    <a:pt x="12684" y="47642"/>
                    <a:pt x="12684" y="48199"/>
                    <a:pt x="12696" y="48756"/>
                  </a:cubicBezTo>
                  <a:lnTo>
                    <a:pt x="12696" y="940608"/>
                  </a:lnTo>
                  <a:cubicBezTo>
                    <a:pt x="12265" y="960029"/>
                    <a:pt x="27666" y="976116"/>
                    <a:pt x="47093" y="976541"/>
                  </a:cubicBezTo>
                  <a:cubicBezTo>
                    <a:pt x="47601" y="976553"/>
                    <a:pt x="48122" y="976553"/>
                    <a:pt x="48629" y="976541"/>
                  </a:cubicBezTo>
                  <a:lnTo>
                    <a:pt x="1776594" y="976541"/>
                  </a:lnTo>
                  <a:cubicBezTo>
                    <a:pt x="1796008" y="976967"/>
                    <a:pt x="1812095" y="961569"/>
                    <a:pt x="1812527" y="942148"/>
                  </a:cubicBezTo>
                  <a:cubicBezTo>
                    <a:pt x="1812539" y="941635"/>
                    <a:pt x="1812539" y="941121"/>
                    <a:pt x="1812527" y="940608"/>
                  </a:cubicBezTo>
                  <a:lnTo>
                    <a:pt x="1812527" y="48756"/>
                  </a:lnTo>
                  <a:cubicBezTo>
                    <a:pt x="1812946" y="29265"/>
                    <a:pt x="1797493" y="13122"/>
                    <a:pt x="1778003" y="12698"/>
                  </a:cubicBezTo>
                  <a:cubicBezTo>
                    <a:pt x="1777534" y="12688"/>
                    <a:pt x="1777063" y="12687"/>
                    <a:pt x="1776594" y="12696"/>
                  </a:cubicBezTo>
                  <a:close/>
                </a:path>
              </a:pathLst>
            </a:custGeom>
            <a:solidFill>
              <a:schemeClr val="accent1"/>
            </a:solidFill>
            <a:ln w="12690" cap="flat">
              <a:noFill/>
              <a:prstDash val="solid"/>
              <a:miter/>
            </a:ln>
          </p:spPr>
          <p:txBody>
            <a:bodyPr lIns="108000" tIns="108000" rIns="108000" bIns="108000" rtlCol="0" anchor="t"/>
            <a:lstStyle/>
            <a:p>
              <a:pPr lvl="0"/>
              <a:r>
                <a:rPr lang="nb-NO" sz="1200">
                  <a:solidFill>
                    <a:srgbClr val="6E7179"/>
                  </a:solidFill>
                </a:rPr>
                <a:t>Tittel</a:t>
              </a:r>
            </a:p>
            <a:p>
              <a:pPr marL="90488" lvl="0" indent="-90488">
                <a:buFont typeface="Arial" panose="020B0604020202020204" pitchFamily="34" charset="0"/>
                <a:buChar char="•"/>
              </a:pPr>
              <a:r>
                <a:rPr lang="nb-NO" sz="900">
                  <a:solidFill>
                    <a:prstClr val="black"/>
                  </a:solidFill>
                </a:rPr>
                <a:t>Punkt 1</a:t>
              </a:r>
            </a:p>
            <a:p>
              <a:pPr marL="90488" lvl="0" indent="-90488">
                <a:buFont typeface="Arial" panose="020B0604020202020204" pitchFamily="34" charset="0"/>
                <a:buChar char="•"/>
              </a:pPr>
              <a:r>
                <a:rPr lang="nb-NO" sz="900">
                  <a:solidFill>
                    <a:prstClr val="black"/>
                  </a:solidFill>
                </a:rPr>
                <a:t>Punkt 2</a:t>
              </a:r>
            </a:p>
          </p:txBody>
        </p:sp>
      </p:grpSp>
      <p:grpSp>
        <p:nvGrpSpPr>
          <p:cNvPr id="107" name="i1" hidden="1">
            <a:extLst>
              <a:ext uri="{FF2B5EF4-FFF2-40B4-BE49-F238E27FC236}">
                <a16:creationId xmlns:a16="http://schemas.microsoft.com/office/drawing/2014/main" id="{C0790895-FED8-495E-9FC3-B22DDB555CCB}"/>
              </a:ext>
            </a:extLst>
          </p:cNvPr>
          <p:cNvGrpSpPr>
            <a:grpSpLocks noChangeAspect="1"/>
          </p:cNvGrpSpPr>
          <p:nvPr userDrawn="1"/>
        </p:nvGrpSpPr>
        <p:grpSpPr>
          <a:xfrm>
            <a:off x="2387324" y="1189349"/>
            <a:ext cx="4369352" cy="2766390"/>
            <a:chOff x="852791" y="591439"/>
            <a:chExt cx="4369352" cy="2766390"/>
          </a:xfrm>
        </p:grpSpPr>
        <p:sp>
          <p:nvSpPr>
            <p:cNvPr id="108" name="Frihåndsform: figur 107">
              <a:extLst>
                <a:ext uri="{FF2B5EF4-FFF2-40B4-BE49-F238E27FC236}">
                  <a16:creationId xmlns:a16="http://schemas.microsoft.com/office/drawing/2014/main" id="{A193A0D1-2EC1-4B35-BA16-868C59D55BA6}"/>
                </a:ext>
              </a:extLst>
            </p:cNvPr>
            <p:cNvSpPr/>
            <p:nvPr/>
          </p:nvSpPr>
          <p:spPr>
            <a:xfrm>
              <a:off x="852791" y="2418865"/>
              <a:ext cx="938963" cy="938964"/>
            </a:xfrm>
            <a:custGeom>
              <a:avLst/>
              <a:gdLst>
                <a:gd name="connsiteX0" fmla="*/ 69883 w 938963"/>
                <a:gd name="connsiteY0" fmla="*/ 16844 h 938963"/>
                <a:gd name="connsiteX1" fmla="*/ 16844 w 938963"/>
                <a:gd name="connsiteY1" fmla="*/ 69756 h 938963"/>
                <a:gd name="connsiteX2" fmla="*/ 16844 w 938963"/>
                <a:gd name="connsiteY2" fmla="*/ 877011 h 938963"/>
                <a:gd name="connsiteX3" fmla="*/ 69883 w 938963"/>
                <a:gd name="connsiteY3" fmla="*/ 930050 h 938963"/>
                <a:gd name="connsiteX4" fmla="*/ 877138 w 938963"/>
                <a:gd name="connsiteY4" fmla="*/ 930050 h 938963"/>
                <a:gd name="connsiteX5" fmla="*/ 930177 w 938963"/>
                <a:gd name="connsiteY5" fmla="*/ 877011 h 938963"/>
                <a:gd name="connsiteX6" fmla="*/ 930177 w 938963"/>
                <a:gd name="connsiteY6" fmla="*/ 69756 h 938963"/>
                <a:gd name="connsiteX7" fmla="*/ 877138 w 938963"/>
                <a:gd name="connsiteY7" fmla="*/ 16844 h 93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963" h="938963">
                  <a:moveTo>
                    <a:pt x="69883" y="16844"/>
                  </a:moveTo>
                  <a:cubicBezTo>
                    <a:pt x="69883" y="16844"/>
                    <a:pt x="16844" y="16844"/>
                    <a:pt x="16844" y="69756"/>
                  </a:cubicBezTo>
                  <a:lnTo>
                    <a:pt x="16844" y="877011"/>
                  </a:lnTo>
                  <a:cubicBezTo>
                    <a:pt x="16844" y="877011"/>
                    <a:pt x="16844" y="930050"/>
                    <a:pt x="69883" y="930050"/>
                  </a:cubicBezTo>
                  <a:lnTo>
                    <a:pt x="877138" y="930050"/>
                  </a:lnTo>
                  <a:cubicBezTo>
                    <a:pt x="877138" y="930050"/>
                    <a:pt x="930177" y="930050"/>
                    <a:pt x="930177" y="877011"/>
                  </a:cubicBezTo>
                  <a:lnTo>
                    <a:pt x="930177" y="69756"/>
                  </a:lnTo>
                  <a:cubicBezTo>
                    <a:pt x="930177" y="69756"/>
                    <a:pt x="930177" y="16844"/>
                    <a:pt x="877138" y="16844"/>
                  </a:cubicBezTo>
                  <a:close/>
                </a:path>
              </a:pathLst>
            </a:custGeom>
            <a:solidFill>
              <a:schemeClr val="accent1"/>
            </a:solidFill>
            <a:ln w="16859" cap="flat">
              <a:noFill/>
              <a:prstDash val="solid"/>
              <a:miter/>
            </a:ln>
          </p:spPr>
          <p:txBody>
            <a:bodyPr rtlCol="0" anchor="ctr"/>
            <a:lstStyle/>
            <a:p>
              <a:pPr algn="ctr"/>
              <a:r>
                <a:rPr lang="nb-NO" sz="3300">
                  <a:solidFill>
                    <a:schemeClr val="dk1"/>
                  </a:solidFill>
                </a:rPr>
                <a:t>A</a:t>
              </a:r>
            </a:p>
          </p:txBody>
        </p:sp>
        <p:sp>
          <p:nvSpPr>
            <p:cNvPr id="109" name="Frihåndsform: figur 108">
              <a:extLst>
                <a:ext uri="{FF2B5EF4-FFF2-40B4-BE49-F238E27FC236}">
                  <a16:creationId xmlns:a16="http://schemas.microsoft.com/office/drawing/2014/main" id="{AD016986-DBD8-46F8-9163-439CA9F09FBD}"/>
                </a:ext>
              </a:extLst>
            </p:cNvPr>
            <p:cNvSpPr/>
            <p:nvPr/>
          </p:nvSpPr>
          <p:spPr>
            <a:xfrm>
              <a:off x="2516533" y="2418484"/>
              <a:ext cx="938963" cy="938964"/>
            </a:xfrm>
            <a:custGeom>
              <a:avLst/>
              <a:gdLst>
                <a:gd name="connsiteX0" fmla="*/ 473637 w 938963"/>
                <a:gd name="connsiteY0" fmla="*/ 930430 h 938963"/>
                <a:gd name="connsiteX1" fmla="*/ 930430 w 938963"/>
                <a:gd name="connsiteY1" fmla="*/ 473637 h 938963"/>
                <a:gd name="connsiteX2" fmla="*/ 473637 w 938963"/>
                <a:gd name="connsiteY2" fmla="*/ 16844 h 938963"/>
                <a:gd name="connsiteX3" fmla="*/ 16844 w 938963"/>
                <a:gd name="connsiteY3" fmla="*/ 473637 h 938963"/>
                <a:gd name="connsiteX4" fmla="*/ 473637 w 938963"/>
                <a:gd name="connsiteY4" fmla="*/ 930430 h 93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963" h="938963">
                  <a:moveTo>
                    <a:pt x="473637" y="930430"/>
                  </a:moveTo>
                  <a:cubicBezTo>
                    <a:pt x="725914" y="930430"/>
                    <a:pt x="930430" y="725914"/>
                    <a:pt x="930430" y="473637"/>
                  </a:cubicBezTo>
                  <a:cubicBezTo>
                    <a:pt x="930430" y="221361"/>
                    <a:pt x="725914" y="16844"/>
                    <a:pt x="473637" y="16844"/>
                  </a:cubicBezTo>
                  <a:cubicBezTo>
                    <a:pt x="221361" y="16844"/>
                    <a:pt x="16844" y="221361"/>
                    <a:pt x="16844" y="473637"/>
                  </a:cubicBezTo>
                  <a:cubicBezTo>
                    <a:pt x="16844" y="725914"/>
                    <a:pt x="221361" y="930430"/>
                    <a:pt x="473637" y="930430"/>
                  </a:cubicBezTo>
                  <a:close/>
                </a:path>
              </a:pathLst>
            </a:custGeom>
            <a:solidFill>
              <a:schemeClr val="accent1"/>
            </a:solidFill>
            <a:ln w="16859" cap="flat">
              <a:noFill/>
              <a:prstDash val="solid"/>
              <a:miter/>
            </a:ln>
          </p:spPr>
          <p:txBody>
            <a:bodyPr rtlCol="0" anchor="ctr"/>
            <a:lstStyle/>
            <a:p>
              <a:pPr algn="ctr"/>
              <a:r>
                <a:rPr lang="nb-NO" sz="3300">
                  <a:solidFill>
                    <a:schemeClr val="dk1"/>
                  </a:solidFill>
                </a:rPr>
                <a:t>B</a:t>
              </a:r>
            </a:p>
          </p:txBody>
        </p:sp>
        <p:sp>
          <p:nvSpPr>
            <p:cNvPr id="110" name="Frihåndsform: figur 109">
              <a:extLst>
                <a:ext uri="{FF2B5EF4-FFF2-40B4-BE49-F238E27FC236}">
                  <a16:creationId xmlns:a16="http://schemas.microsoft.com/office/drawing/2014/main" id="{C03795B4-15CD-4CF6-A759-3D0C8A851EEC}"/>
                </a:ext>
              </a:extLst>
            </p:cNvPr>
            <p:cNvSpPr/>
            <p:nvPr/>
          </p:nvSpPr>
          <p:spPr>
            <a:xfrm>
              <a:off x="4054783" y="2414931"/>
              <a:ext cx="1167360" cy="938964"/>
            </a:xfrm>
            <a:custGeom>
              <a:avLst/>
              <a:gdLst>
                <a:gd name="connsiteX0" fmla="*/ 589866 w 1167360"/>
                <a:gd name="connsiteY0" fmla="*/ 16844 h 938963"/>
                <a:gd name="connsiteX1" fmla="*/ 16844 w 1167360"/>
                <a:gd name="connsiteY1" fmla="*/ 933983 h 938963"/>
                <a:gd name="connsiteX2" fmla="*/ 1163014 w 1167360"/>
                <a:gd name="connsiteY2" fmla="*/ 933983 h 938963"/>
                <a:gd name="connsiteX3" fmla="*/ 589866 w 1167360"/>
                <a:gd name="connsiteY3" fmla="*/ 16844 h 938963"/>
              </a:gdLst>
              <a:ahLst/>
              <a:cxnLst>
                <a:cxn ang="0">
                  <a:pos x="connsiteX0" y="connsiteY0"/>
                </a:cxn>
                <a:cxn ang="0">
                  <a:pos x="connsiteX1" y="connsiteY1"/>
                </a:cxn>
                <a:cxn ang="0">
                  <a:pos x="connsiteX2" y="connsiteY2"/>
                </a:cxn>
                <a:cxn ang="0">
                  <a:pos x="connsiteX3" y="connsiteY3"/>
                </a:cxn>
              </a:cxnLst>
              <a:rect l="l" t="t" r="r" b="b"/>
              <a:pathLst>
                <a:path w="1167360" h="938963">
                  <a:moveTo>
                    <a:pt x="589866" y="16844"/>
                  </a:moveTo>
                  <a:lnTo>
                    <a:pt x="16844" y="933983"/>
                  </a:lnTo>
                  <a:lnTo>
                    <a:pt x="1163014" y="933983"/>
                  </a:lnTo>
                  <a:lnTo>
                    <a:pt x="589866" y="16844"/>
                  </a:lnTo>
                  <a:close/>
                </a:path>
              </a:pathLst>
            </a:custGeom>
            <a:solidFill>
              <a:schemeClr val="accent1"/>
            </a:solidFill>
            <a:ln w="16859" cap="flat">
              <a:noFill/>
              <a:prstDash val="solid"/>
              <a:miter/>
            </a:ln>
          </p:spPr>
          <p:txBody>
            <a:bodyPr tIns="288000" rtlCol="0" anchor="ctr"/>
            <a:lstStyle/>
            <a:p>
              <a:pPr algn="ctr"/>
              <a:r>
                <a:rPr lang="nb-NO" sz="3300">
                  <a:solidFill>
                    <a:schemeClr val="dk1"/>
                  </a:solidFill>
                </a:rPr>
                <a:t>c</a:t>
              </a:r>
            </a:p>
          </p:txBody>
        </p:sp>
        <p:sp>
          <p:nvSpPr>
            <p:cNvPr id="112" name="Frihåndsform: figur 111">
              <a:extLst>
                <a:ext uri="{FF2B5EF4-FFF2-40B4-BE49-F238E27FC236}">
                  <a16:creationId xmlns:a16="http://schemas.microsoft.com/office/drawing/2014/main" id="{6A7FE938-ED0A-487F-879B-C69258083B21}"/>
                </a:ext>
              </a:extLst>
            </p:cNvPr>
            <p:cNvSpPr/>
            <p:nvPr/>
          </p:nvSpPr>
          <p:spPr>
            <a:xfrm>
              <a:off x="2973199" y="1220291"/>
              <a:ext cx="25377" cy="1078539"/>
            </a:xfrm>
            <a:custGeom>
              <a:avLst/>
              <a:gdLst>
                <a:gd name="connsiteX0" fmla="*/ 16844 w 25377"/>
                <a:gd name="connsiteY0" fmla="*/ 16844 h 1078539"/>
                <a:gd name="connsiteX1" fmla="*/ 16844 w 25377"/>
                <a:gd name="connsiteY1" fmla="*/ 1061758 h 1078539"/>
              </a:gdLst>
              <a:ahLst/>
              <a:cxnLst>
                <a:cxn ang="0">
                  <a:pos x="connsiteX0" y="connsiteY0"/>
                </a:cxn>
                <a:cxn ang="0">
                  <a:pos x="connsiteX1" y="connsiteY1"/>
                </a:cxn>
              </a:cxnLst>
              <a:rect l="l" t="t" r="r" b="b"/>
              <a:pathLst>
                <a:path w="25377" h="1078539">
                  <a:moveTo>
                    <a:pt x="16844" y="16844"/>
                  </a:moveTo>
                  <a:lnTo>
                    <a:pt x="16844" y="1061758"/>
                  </a:lnTo>
                </a:path>
              </a:pathLst>
            </a:custGeom>
            <a:ln w="16859" cap="flat">
              <a:solidFill>
                <a:schemeClr val="bg1"/>
              </a:solidFill>
              <a:prstDash val="solid"/>
              <a:miter/>
            </a:ln>
          </p:spPr>
          <p:txBody>
            <a:bodyPr rtlCol="0" anchor="ctr"/>
            <a:lstStyle/>
            <a:p>
              <a:endParaRPr lang="nb-NO">
                <a:solidFill>
                  <a:schemeClr val="dk1"/>
                </a:solidFill>
              </a:endParaRPr>
            </a:p>
          </p:txBody>
        </p:sp>
        <p:sp>
          <p:nvSpPr>
            <p:cNvPr id="113" name="Frihåndsform: figur 112">
              <a:extLst>
                <a:ext uri="{FF2B5EF4-FFF2-40B4-BE49-F238E27FC236}">
                  <a16:creationId xmlns:a16="http://schemas.microsoft.com/office/drawing/2014/main" id="{41417207-8770-4A2D-8D89-84469F87C937}"/>
                </a:ext>
              </a:extLst>
            </p:cNvPr>
            <p:cNvSpPr/>
            <p:nvPr/>
          </p:nvSpPr>
          <p:spPr>
            <a:xfrm>
              <a:off x="2916226" y="1220291"/>
              <a:ext cx="139576" cy="88821"/>
            </a:xfrm>
            <a:custGeom>
              <a:avLst/>
              <a:gdLst>
                <a:gd name="connsiteX0" fmla="*/ 16844 w 139575"/>
                <a:gd name="connsiteY0" fmla="*/ 78131 h 88820"/>
                <a:gd name="connsiteX1" fmla="*/ 73817 w 139575"/>
                <a:gd name="connsiteY1" fmla="*/ 16844 h 88820"/>
                <a:gd name="connsiteX2" fmla="*/ 130789 w 139575"/>
                <a:gd name="connsiteY2" fmla="*/ 78131 h 88820"/>
              </a:gdLst>
              <a:ahLst/>
              <a:cxnLst>
                <a:cxn ang="0">
                  <a:pos x="connsiteX0" y="connsiteY0"/>
                </a:cxn>
                <a:cxn ang="0">
                  <a:pos x="connsiteX1" y="connsiteY1"/>
                </a:cxn>
                <a:cxn ang="0">
                  <a:pos x="connsiteX2" y="connsiteY2"/>
                </a:cxn>
              </a:cxnLst>
              <a:rect l="l" t="t" r="r" b="b"/>
              <a:pathLst>
                <a:path w="139575" h="88820">
                  <a:moveTo>
                    <a:pt x="16844" y="78131"/>
                  </a:moveTo>
                  <a:lnTo>
                    <a:pt x="73817" y="16844"/>
                  </a:lnTo>
                  <a:lnTo>
                    <a:pt x="130789" y="78131"/>
                  </a:lnTo>
                </a:path>
              </a:pathLst>
            </a:custGeom>
            <a:noFill/>
            <a:ln w="16859" cap="flat">
              <a:solidFill>
                <a:schemeClr val="bg1"/>
              </a:solidFill>
              <a:prstDash val="solid"/>
              <a:miter/>
            </a:ln>
          </p:spPr>
          <p:txBody>
            <a:bodyPr rtlCol="0" anchor="ctr"/>
            <a:lstStyle/>
            <a:p>
              <a:endParaRPr lang="nb-NO">
                <a:solidFill>
                  <a:schemeClr val="dk1"/>
                </a:solidFill>
              </a:endParaRPr>
            </a:p>
          </p:txBody>
        </p:sp>
        <p:sp>
          <p:nvSpPr>
            <p:cNvPr id="114" name="Frihåndsform: figur 113">
              <a:extLst>
                <a:ext uri="{FF2B5EF4-FFF2-40B4-BE49-F238E27FC236}">
                  <a16:creationId xmlns:a16="http://schemas.microsoft.com/office/drawing/2014/main" id="{E066E0C6-E652-4AF1-9000-9D2669BFE838}"/>
                </a:ext>
              </a:extLst>
            </p:cNvPr>
            <p:cNvSpPr/>
            <p:nvPr/>
          </p:nvSpPr>
          <p:spPr>
            <a:xfrm>
              <a:off x="2916226" y="2203918"/>
              <a:ext cx="139576" cy="88821"/>
            </a:xfrm>
            <a:custGeom>
              <a:avLst/>
              <a:gdLst>
                <a:gd name="connsiteX0" fmla="*/ 130789 w 139575"/>
                <a:gd name="connsiteY0" fmla="*/ 16844 h 88820"/>
                <a:gd name="connsiteX1" fmla="*/ 73817 w 139575"/>
                <a:gd name="connsiteY1" fmla="*/ 78131 h 88820"/>
                <a:gd name="connsiteX2" fmla="*/ 16844 w 139575"/>
                <a:gd name="connsiteY2" fmla="*/ 16844 h 88820"/>
              </a:gdLst>
              <a:ahLst/>
              <a:cxnLst>
                <a:cxn ang="0">
                  <a:pos x="connsiteX0" y="connsiteY0"/>
                </a:cxn>
                <a:cxn ang="0">
                  <a:pos x="connsiteX1" y="connsiteY1"/>
                </a:cxn>
                <a:cxn ang="0">
                  <a:pos x="connsiteX2" y="connsiteY2"/>
                </a:cxn>
              </a:cxnLst>
              <a:rect l="l" t="t" r="r" b="b"/>
              <a:pathLst>
                <a:path w="139575" h="88820">
                  <a:moveTo>
                    <a:pt x="130789" y="16844"/>
                  </a:moveTo>
                  <a:lnTo>
                    <a:pt x="73817" y="78131"/>
                  </a:lnTo>
                  <a:lnTo>
                    <a:pt x="16844" y="16844"/>
                  </a:lnTo>
                </a:path>
              </a:pathLst>
            </a:custGeom>
            <a:noFill/>
            <a:ln w="16859" cap="flat">
              <a:solidFill>
                <a:schemeClr val="bg1"/>
              </a:solidFill>
              <a:prstDash val="solid"/>
              <a:miter/>
            </a:ln>
          </p:spPr>
          <p:txBody>
            <a:bodyPr rtlCol="0" anchor="ctr"/>
            <a:lstStyle/>
            <a:p>
              <a:endParaRPr lang="nb-NO">
                <a:solidFill>
                  <a:schemeClr val="dk1"/>
                </a:solidFill>
              </a:endParaRPr>
            </a:p>
          </p:txBody>
        </p:sp>
        <p:sp>
          <p:nvSpPr>
            <p:cNvPr id="115" name="Frihåndsform: figur 114">
              <a:extLst>
                <a:ext uri="{FF2B5EF4-FFF2-40B4-BE49-F238E27FC236}">
                  <a16:creationId xmlns:a16="http://schemas.microsoft.com/office/drawing/2014/main" id="{7117AC2F-C555-4E1F-8D8C-D4A508878DA1}"/>
                </a:ext>
              </a:extLst>
            </p:cNvPr>
            <p:cNvSpPr/>
            <p:nvPr/>
          </p:nvSpPr>
          <p:spPr>
            <a:xfrm>
              <a:off x="1299306" y="1983262"/>
              <a:ext cx="25377" cy="304529"/>
            </a:xfrm>
            <a:custGeom>
              <a:avLst/>
              <a:gdLst>
                <a:gd name="connsiteX0" fmla="*/ 16844 w 25377"/>
                <a:gd name="connsiteY0" fmla="*/ 16844 h 304528"/>
                <a:gd name="connsiteX1" fmla="*/ 16844 w 25377"/>
                <a:gd name="connsiteY1" fmla="*/ 298787 h 304528"/>
              </a:gdLst>
              <a:ahLst/>
              <a:cxnLst>
                <a:cxn ang="0">
                  <a:pos x="connsiteX0" y="connsiteY0"/>
                </a:cxn>
                <a:cxn ang="0">
                  <a:pos x="connsiteX1" y="connsiteY1"/>
                </a:cxn>
              </a:cxnLst>
              <a:rect l="l" t="t" r="r" b="b"/>
              <a:pathLst>
                <a:path w="25377" h="304528">
                  <a:moveTo>
                    <a:pt x="16844" y="16844"/>
                  </a:moveTo>
                  <a:lnTo>
                    <a:pt x="16844" y="298787"/>
                  </a:lnTo>
                </a:path>
              </a:pathLst>
            </a:custGeom>
            <a:ln w="16859" cap="flat">
              <a:solidFill>
                <a:schemeClr val="bg1"/>
              </a:solidFill>
              <a:prstDash val="solid"/>
              <a:miter/>
            </a:ln>
          </p:spPr>
          <p:txBody>
            <a:bodyPr rtlCol="0" anchor="ctr"/>
            <a:lstStyle/>
            <a:p>
              <a:endParaRPr lang="nb-NO">
                <a:solidFill>
                  <a:schemeClr val="dk1"/>
                </a:solidFill>
              </a:endParaRPr>
            </a:p>
          </p:txBody>
        </p:sp>
        <p:sp>
          <p:nvSpPr>
            <p:cNvPr id="116" name="Frihåndsform: figur 115">
              <a:extLst>
                <a:ext uri="{FF2B5EF4-FFF2-40B4-BE49-F238E27FC236}">
                  <a16:creationId xmlns:a16="http://schemas.microsoft.com/office/drawing/2014/main" id="{856E039A-7127-40C9-9C97-9AC2E0CA6C27}"/>
                </a:ext>
              </a:extLst>
            </p:cNvPr>
            <p:cNvSpPr/>
            <p:nvPr/>
          </p:nvSpPr>
          <p:spPr>
            <a:xfrm>
              <a:off x="1242334" y="2203918"/>
              <a:ext cx="139576" cy="88821"/>
            </a:xfrm>
            <a:custGeom>
              <a:avLst/>
              <a:gdLst>
                <a:gd name="connsiteX0" fmla="*/ 130789 w 139575"/>
                <a:gd name="connsiteY0" fmla="*/ 16844 h 88820"/>
                <a:gd name="connsiteX1" fmla="*/ 73816 w 139575"/>
                <a:gd name="connsiteY1" fmla="*/ 78131 h 88820"/>
                <a:gd name="connsiteX2" fmla="*/ 16844 w 139575"/>
                <a:gd name="connsiteY2" fmla="*/ 16844 h 88820"/>
              </a:gdLst>
              <a:ahLst/>
              <a:cxnLst>
                <a:cxn ang="0">
                  <a:pos x="connsiteX0" y="connsiteY0"/>
                </a:cxn>
                <a:cxn ang="0">
                  <a:pos x="connsiteX1" y="connsiteY1"/>
                </a:cxn>
                <a:cxn ang="0">
                  <a:pos x="connsiteX2" y="connsiteY2"/>
                </a:cxn>
              </a:cxnLst>
              <a:rect l="l" t="t" r="r" b="b"/>
              <a:pathLst>
                <a:path w="139575" h="88820">
                  <a:moveTo>
                    <a:pt x="130789" y="16844"/>
                  </a:moveTo>
                  <a:lnTo>
                    <a:pt x="73816" y="78131"/>
                  </a:lnTo>
                  <a:lnTo>
                    <a:pt x="16844" y="16844"/>
                  </a:lnTo>
                </a:path>
              </a:pathLst>
            </a:custGeom>
            <a:noFill/>
            <a:ln w="16859" cap="flat">
              <a:solidFill>
                <a:schemeClr val="bg1"/>
              </a:solidFill>
              <a:prstDash val="solid"/>
              <a:miter/>
            </a:ln>
          </p:spPr>
          <p:txBody>
            <a:bodyPr rtlCol="0" anchor="ctr"/>
            <a:lstStyle/>
            <a:p>
              <a:endParaRPr lang="nb-NO">
                <a:solidFill>
                  <a:schemeClr val="dk1"/>
                </a:solidFill>
              </a:endParaRPr>
            </a:p>
          </p:txBody>
        </p:sp>
        <p:sp>
          <p:nvSpPr>
            <p:cNvPr id="117" name="Frihåndsform: figur 116">
              <a:extLst>
                <a:ext uri="{FF2B5EF4-FFF2-40B4-BE49-F238E27FC236}">
                  <a16:creationId xmlns:a16="http://schemas.microsoft.com/office/drawing/2014/main" id="{CFDC7688-4F82-4572-BD50-22437B1F489E}"/>
                </a:ext>
              </a:extLst>
            </p:cNvPr>
            <p:cNvSpPr/>
            <p:nvPr/>
          </p:nvSpPr>
          <p:spPr>
            <a:xfrm>
              <a:off x="4634783" y="1983262"/>
              <a:ext cx="25377" cy="304529"/>
            </a:xfrm>
            <a:custGeom>
              <a:avLst/>
              <a:gdLst>
                <a:gd name="connsiteX0" fmla="*/ 16844 w 25377"/>
                <a:gd name="connsiteY0" fmla="*/ 16844 h 304528"/>
                <a:gd name="connsiteX1" fmla="*/ 16844 w 25377"/>
                <a:gd name="connsiteY1" fmla="*/ 298787 h 304528"/>
              </a:gdLst>
              <a:ahLst/>
              <a:cxnLst>
                <a:cxn ang="0">
                  <a:pos x="connsiteX0" y="connsiteY0"/>
                </a:cxn>
                <a:cxn ang="0">
                  <a:pos x="connsiteX1" y="connsiteY1"/>
                </a:cxn>
              </a:cxnLst>
              <a:rect l="l" t="t" r="r" b="b"/>
              <a:pathLst>
                <a:path w="25377" h="304528">
                  <a:moveTo>
                    <a:pt x="16844" y="16844"/>
                  </a:moveTo>
                  <a:lnTo>
                    <a:pt x="16844" y="298787"/>
                  </a:lnTo>
                </a:path>
              </a:pathLst>
            </a:custGeom>
            <a:ln w="16859" cap="flat">
              <a:solidFill>
                <a:schemeClr val="bg1"/>
              </a:solidFill>
              <a:prstDash val="solid"/>
              <a:miter/>
            </a:ln>
          </p:spPr>
          <p:txBody>
            <a:bodyPr rtlCol="0" anchor="ctr"/>
            <a:lstStyle/>
            <a:p>
              <a:endParaRPr lang="nb-NO">
                <a:solidFill>
                  <a:schemeClr val="dk1"/>
                </a:solidFill>
              </a:endParaRPr>
            </a:p>
          </p:txBody>
        </p:sp>
        <p:sp>
          <p:nvSpPr>
            <p:cNvPr id="118" name="Frihåndsform: figur 117">
              <a:extLst>
                <a:ext uri="{FF2B5EF4-FFF2-40B4-BE49-F238E27FC236}">
                  <a16:creationId xmlns:a16="http://schemas.microsoft.com/office/drawing/2014/main" id="{1E1980EC-023B-4B4C-8B45-D9BAD2D985DD}"/>
                </a:ext>
              </a:extLst>
            </p:cNvPr>
            <p:cNvSpPr/>
            <p:nvPr/>
          </p:nvSpPr>
          <p:spPr>
            <a:xfrm>
              <a:off x="4577811" y="2203918"/>
              <a:ext cx="139576" cy="88821"/>
            </a:xfrm>
            <a:custGeom>
              <a:avLst/>
              <a:gdLst>
                <a:gd name="connsiteX0" fmla="*/ 130788 w 139575"/>
                <a:gd name="connsiteY0" fmla="*/ 16844 h 88820"/>
                <a:gd name="connsiteX1" fmla="*/ 73816 w 139575"/>
                <a:gd name="connsiteY1" fmla="*/ 78131 h 88820"/>
                <a:gd name="connsiteX2" fmla="*/ 16844 w 139575"/>
                <a:gd name="connsiteY2" fmla="*/ 16844 h 88820"/>
              </a:gdLst>
              <a:ahLst/>
              <a:cxnLst>
                <a:cxn ang="0">
                  <a:pos x="connsiteX0" y="connsiteY0"/>
                </a:cxn>
                <a:cxn ang="0">
                  <a:pos x="connsiteX1" y="connsiteY1"/>
                </a:cxn>
                <a:cxn ang="0">
                  <a:pos x="connsiteX2" y="connsiteY2"/>
                </a:cxn>
              </a:cxnLst>
              <a:rect l="l" t="t" r="r" b="b"/>
              <a:pathLst>
                <a:path w="139575" h="88820">
                  <a:moveTo>
                    <a:pt x="130788" y="16844"/>
                  </a:moveTo>
                  <a:lnTo>
                    <a:pt x="73816" y="78131"/>
                  </a:lnTo>
                  <a:lnTo>
                    <a:pt x="16844" y="16844"/>
                  </a:lnTo>
                </a:path>
              </a:pathLst>
            </a:custGeom>
            <a:noFill/>
            <a:ln w="16859" cap="flat">
              <a:solidFill>
                <a:schemeClr val="bg1"/>
              </a:solidFill>
              <a:prstDash val="solid"/>
              <a:miter/>
            </a:ln>
          </p:spPr>
          <p:txBody>
            <a:bodyPr rtlCol="0" anchor="ctr"/>
            <a:lstStyle/>
            <a:p>
              <a:endParaRPr lang="nb-NO">
                <a:solidFill>
                  <a:schemeClr val="dk1"/>
                </a:solidFill>
              </a:endParaRPr>
            </a:p>
          </p:txBody>
        </p:sp>
        <p:sp>
          <p:nvSpPr>
            <p:cNvPr id="119" name="Frihåndsform: figur 118">
              <a:extLst>
                <a:ext uri="{FF2B5EF4-FFF2-40B4-BE49-F238E27FC236}">
                  <a16:creationId xmlns:a16="http://schemas.microsoft.com/office/drawing/2014/main" id="{90854254-8C9C-49AC-8548-281F08A27A3E}"/>
                </a:ext>
              </a:extLst>
            </p:cNvPr>
            <p:cNvSpPr/>
            <p:nvPr/>
          </p:nvSpPr>
          <p:spPr>
            <a:xfrm>
              <a:off x="1309457" y="1994555"/>
              <a:ext cx="3349816" cy="25377"/>
            </a:xfrm>
            <a:custGeom>
              <a:avLst/>
              <a:gdLst>
                <a:gd name="connsiteX0" fmla="*/ 16844 w 3349815"/>
                <a:gd name="connsiteY0" fmla="*/ 16844 h 25377"/>
                <a:gd name="connsiteX1" fmla="*/ 3344328 w 3349815"/>
                <a:gd name="connsiteY1" fmla="*/ 16844 h 25377"/>
              </a:gdLst>
              <a:ahLst/>
              <a:cxnLst>
                <a:cxn ang="0">
                  <a:pos x="connsiteX0" y="connsiteY0"/>
                </a:cxn>
                <a:cxn ang="0">
                  <a:pos x="connsiteX1" y="connsiteY1"/>
                </a:cxn>
              </a:cxnLst>
              <a:rect l="l" t="t" r="r" b="b"/>
              <a:pathLst>
                <a:path w="3349815" h="25377">
                  <a:moveTo>
                    <a:pt x="16844" y="16844"/>
                  </a:moveTo>
                  <a:lnTo>
                    <a:pt x="3344328" y="16844"/>
                  </a:lnTo>
                </a:path>
              </a:pathLst>
            </a:custGeom>
            <a:ln w="16859" cap="flat">
              <a:solidFill>
                <a:schemeClr val="bg1"/>
              </a:solidFill>
              <a:prstDash val="solid"/>
              <a:miter/>
            </a:ln>
          </p:spPr>
          <p:txBody>
            <a:bodyPr rtlCol="0" anchor="ctr"/>
            <a:lstStyle/>
            <a:p>
              <a:endParaRPr lang="nb-NO">
                <a:solidFill>
                  <a:schemeClr val="dk1"/>
                </a:solidFill>
              </a:endParaRPr>
            </a:p>
          </p:txBody>
        </p:sp>
        <p:sp>
          <p:nvSpPr>
            <p:cNvPr id="111" name="Frihåndsform: figur 110">
              <a:extLst>
                <a:ext uri="{FF2B5EF4-FFF2-40B4-BE49-F238E27FC236}">
                  <a16:creationId xmlns:a16="http://schemas.microsoft.com/office/drawing/2014/main" id="{8D966FD3-F46F-408E-B94C-306486A4E4D3}"/>
                </a:ext>
              </a:extLst>
            </p:cNvPr>
            <p:cNvSpPr/>
            <p:nvPr/>
          </p:nvSpPr>
          <p:spPr>
            <a:xfrm>
              <a:off x="1981577" y="591439"/>
              <a:ext cx="2004814" cy="1078539"/>
            </a:xfrm>
            <a:custGeom>
              <a:avLst/>
              <a:gdLst>
                <a:gd name="connsiteX0" fmla="*/ 80288 w 2004813"/>
                <a:gd name="connsiteY0" fmla="*/ 16844 h 1078539"/>
                <a:gd name="connsiteX1" fmla="*/ 16844 w 2004813"/>
                <a:gd name="connsiteY1" fmla="*/ 80288 h 1078539"/>
                <a:gd name="connsiteX2" fmla="*/ 16844 w 2004813"/>
                <a:gd name="connsiteY2" fmla="*/ 1008720 h 1078539"/>
                <a:gd name="connsiteX3" fmla="*/ 80288 w 2004813"/>
                <a:gd name="connsiteY3" fmla="*/ 1072163 h 1078539"/>
                <a:gd name="connsiteX4" fmla="*/ 1936644 w 2004813"/>
                <a:gd name="connsiteY4" fmla="*/ 1072163 h 1078539"/>
                <a:gd name="connsiteX5" fmla="*/ 2000087 w 2004813"/>
                <a:gd name="connsiteY5" fmla="*/ 1008720 h 1078539"/>
                <a:gd name="connsiteX6" fmla="*/ 2000087 w 2004813"/>
                <a:gd name="connsiteY6" fmla="*/ 80415 h 1078539"/>
                <a:gd name="connsiteX7" fmla="*/ 1936644 w 2004813"/>
                <a:gd name="connsiteY7" fmla="*/ 16971 h 10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813" h="1078539">
                  <a:moveTo>
                    <a:pt x="80288" y="16844"/>
                  </a:moveTo>
                  <a:cubicBezTo>
                    <a:pt x="80288" y="16844"/>
                    <a:pt x="16844" y="16844"/>
                    <a:pt x="16844" y="80288"/>
                  </a:cubicBezTo>
                  <a:lnTo>
                    <a:pt x="16844" y="1008720"/>
                  </a:lnTo>
                  <a:cubicBezTo>
                    <a:pt x="16844" y="1008720"/>
                    <a:pt x="16844" y="1072163"/>
                    <a:pt x="80288" y="1072163"/>
                  </a:cubicBezTo>
                  <a:lnTo>
                    <a:pt x="1936644" y="1072163"/>
                  </a:lnTo>
                  <a:cubicBezTo>
                    <a:pt x="1936644" y="1072163"/>
                    <a:pt x="2000087" y="1072163"/>
                    <a:pt x="2000087" y="1008720"/>
                  </a:cubicBezTo>
                  <a:lnTo>
                    <a:pt x="2000087" y="80415"/>
                  </a:lnTo>
                  <a:cubicBezTo>
                    <a:pt x="2000087" y="80415"/>
                    <a:pt x="2000087" y="16971"/>
                    <a:pt x="1936644" y="16971"/>
                  </a:cubicBezTo>
                  <a:close/>
                </a:path>
              </a:pathLst>
            </a:custGeom>
            <a:solidFill>
              <a:schemeClr val="bg2"/>
            </a:solidFill>
            <a:ln w="16859" cap="flat">
              <a:noFill/>
              <a:prstDash val="solid"/>
              <a:miter/>
            </a:ln>
          </p:spPr>
          <p:txBody>
            <a:bodyPr rtlCol="0" anchor="t"/>
            <a:lstStyle/>
            <a:p>
              <a:pPr algn="ctr"/>
              <a:endParaRPr lang="nb-NO" sz="3300">
                <a:solidFill>
                  <a:schemeClr val="dk1"/>
                </a:solidFill>
              </a:endParaRPr>
            </a:p>
          </p:txBody>
        </p:sp>
      </p:grpSp>
      <p:pic>
        <p:nvPicPr>
          <p:cNvPr id="7" name="Graphic 6" hidden="1">
            <a:extLst>
              <a:ext uri="{FF2B5EF4-FFF2-40B4-BE49-F238E27FC236}">
                <a16:creationId xmlns:a16="http://schemas.microsoft.com/office/drawing/2014/main" id="{DD76CEA7-23F1-4DE3-8469-78BE2E7AEFF2}"/>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7361420" y="4721898"/>
            <a:ext cx="1051200" cy="189976"/>
          </a:xfrm>
          <a:prstGeom prst="rect">
            <a:avLst/>
          </a:prstGeom>
        </p:spPr>
      </p:pic>
    </p:spTree>
    <p:extLst>
      <p:ext uri="{BB962C8B-B14F-4D97-AF65-F5344CB8AC3E}">
        <p14:creationId xmlns:p14="http://schemas.microsoft.com/office/powerpoint/2010/main" val="1875435069"/>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0" r:id="rId3"/>
    <p:sldLayoutId id="2147483661" r:id="rId4"/>
    <p:sldLayoutId id="2147483674" r:id="rId5"/>
    <p:sldLayoutId id="2147483678" r:id="rId6"/>
    <p:sldLayoutId id="2147483675" r:id="rId7"/>
    <p:sldLayoutId id="2147483676" r:id="rId8"/>
    <p:sldLayoutId id="2147483650"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54" r:id="rId18"/>
    <p:sldLayoutId id="2147483655" r:id="rId19"/>
    <p:sldLayoutId id="2147483672" r:id="rId20"/>
    <p:sldLayoutId id="2147483673" r:id="rId21"/>
  </p:sldLayoutIdLst>
  <p:txStyles>
    <p:titleStyle>
      <a:lvl1pPr algn="l" defTabSz="6858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09550" indent="-209550" algn="l" defTabSz="685800" rtl="0" eaLnBrk="1" latinLnBrk="0" hangingPunct="1">
        <a:lnSpc>
          <a:spcPct val="90000"/>
        </a:lnSpc>
        <a:spcBef>
          <a:spcPts val="750"/>
        </a:spcBef>
        <a:buClr>
          <a:schemeClr val="accent1"/>
        </a:buClr>
        <a:buFont typeface="Calibri" panose="020F0502020204030204" pitchFamily="34" charset="0"/>
        <a:buChar char="•"/>
        <a:defRPr sz="1900" kern="1200">
          <a:solidFill>
            <a:schemeClr val="tx1"/>
          </a:solidFill>
          <a:latin typeface="+mn-lt"/>
          <a:ea typeface="+mn-ea"/>
          <a:cs typeface="+mn-cs"/>
        </a:defRPr>
      </a:lvl1pPr>
      <a:lvl2pPr marL="476250" indent="-952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www.nb.no/sprakbanken/" TargetMode="External"/><Relationship Id="rId4" Type="http://schemas.openxmlformats.org/officeDocument/2006/relationships/hyperlink" Target="https://informasjonsforvaltning.github.io/felles-datakatalog/begrepskatalo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29B9-C5AE-4F56-BED7-5AA52809708C}"/>
              </a:ext>
            </a:extLst>
          </p:cNvPr>
          <p:cNvSpPr>
            <a:spLocks noGrp="1"/>
          </p:cNvSpPr>
          <p:nvPr>
            <p:ph type="ctrTitle"/>
          </p:nvPr>
        </p:nvSpPr>
        <p:spPr/>
        <p:txBody>
          <a:bodyPr/>
          <a:lstStyle/>
          <a:p>
            <a:r>
              <a:rPr lang="nb-NO"/>
              <a:t>Ny språklov og digitalisering – på norsk</a:t>
            </a:r>
          </a:p>
        </p:txBody>
      </p:sp>
      <p:sp>
        <p:nvSpPr>
          <p:cNvPr id="3" name="Subtitle 2">
            <a:extLst>
              <a:ext uri="{FF2B5EF4-FFF2-40B4-BE49-F238E27FC236}">
                <a16:creationId xmlns:a16="http://schemas.microsoft.com/office/drawing/2014/main" id="{B63B003C-C9A1-442C-85CC-3AA860ED1E54}"/>
              </a:ext>
            </a:extLst>
          </p:cNvPr>
          <p:cNvSpPr>
            <a:spLocks noGrp="1"/>
          </p:cNvSpPr>
          <p:nvPr>
            <p:ph type="subTitle" idx="1"/>
          </p:nvPr>
        </p:nvSpPr>
        <p:spPr/>
        <p:txBody>
          <a:bodyPr/>
          <a:lstStyle/>
          <a:p>
            <a:r>
              <a:rPr lang="nb-NO"/>
              <a:t>Faglig arena for informasjonsforvaltning 12.1.2022</a:t>
            </a:r>
          </a:p>
        </p:txBody>
      </p:sp>
    </p:spTree>
    <p:extLst>
      <p:ext uri="{BB962C8B-B14F-4D97-AF65-F5344CB8AC3E}">
        <p14:creationId xmlns:p14="http://schemas.microsoft.com/office/powerpoint/2010/main" val="3624383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AB975-932B-4AC4-BCF2-E4C4D83830CA}"/>
              </a:ext>
            </a:extLst>
          </p:cNvPr>
          <p:cNvSpPr>
            <a:spLocks noGrp="1"/>
          </p:cNvSpPr>
          <p:nvPr>
            <p:ph type="title"/>
          </p:nvPr>
        </p:nvSpPr>
        <p:spPr>
          <a:xfrm>
            <a:off x="628650" y="646153"/>
            <a:ext cx="4707848" cy="570251"/>
          </a:xfrm>
        </p:spPr>
        <p:txBody>
          <a:bodyPr anchor="t">
            <a:normAutofit/>
          </a:bodyPr>
          <a:lstStyle/>
          <a:p>
            <a:r>
              <a:rPr lang="nb-NO"/>
              <a:t>Enkle grep</a:t>
            </a:r>
          </a:p>
        </p:txBody>
      </p:sp>
      <p:sp>
        <p:nvSpPr>
          <p:cNvPr id="5" name="Content Placeholder 4">
            <a:extLst>
              <a:ext uri="{FF2B5EF4-FFF2-40B4-BE49-F238E27FC236}">
                <a16:creationId xmlns:a16="http://schemas.microsoft.com/office/drawing/2014/main" id="{FC6228DA-C0AB-48E2-91D1-4996DC6E1595}"/>
              </a:ext>
            </a:extLst>
          </p:cNvPr>
          <p:cNvSpPr>
            <a:spLocks noGrp="1"/>
          </p:cNvSpPr>
          <p:nvPr>
            <p:ph idx="1"/>
          </p:nvPr>
        </p:nvSpPr>
        <p:spPr>
          <a:xfrm>
            <a:off x="628650" y="1327657"/>
            <a:ext cx="7256176" cy="388718"/>
          </a:xfrm>
        </p:spPr>
        <p:txBody>
          <a:bodyPr>
            <a:normAutofit/>
          </a:bodyPr>
          <a:lstStyle/>
          <a:p>
            <a:pPr marL="285750" indent="-285750">
              <a:buFont typeface="Arial" panose="020B0604020202020204" pitchFamily="34" charset="0"/>
              <a:buChar char="•"/>
            </a:pPr>
            <a:r>
              <a:rPr lang="nb-NO"/>
              <a:t>Utvikle og registrere terminologi på nynorsk og bokmål samtidig.</a:t>
            </a:r>
          </a:p>
        </p:txBody>
      </p:sp>
      <p:pic>
        <p:nvPicPr>
          <p:cNvPr id="11" name="Bilde 10">
            <a:extLst>
              <a:ext uri="{FF2B5EF4-FFF2-40B4-BE49-F238E27FC236}">
                <a16:creationId xmlns:a16="http://schemas.microsoft.com/office/drawing/2014/main" id="{3C69258A-1A8A-4CD5-BB02-DB7894CD9847}"/>
              </a:ext>
            </a:extLst>
          </p:cNvPr>
          <p:cNvPicPr>
            <a:picLocks noChangeAspect="1"/>
          </p:cNvPicPr>
          <p:nvPr/>
        </p:nvPicPr>
        <p:blipFill>
          <a:blip r:embed="rId3"/>
          <a:stretch>
            <a:fillRect/>
          </a:stretch>
        </p:blipFill>
        <p:spPr>
          <a:xfrm>
            <a:off x="742012" y="1893769"/>
            <a:ext cx="7202774" cy="2369255"/>
          </a:xfrm>
          <a:prstGeom prst="rect">
            <a:avLst/>
          </a:prstGeom>
        </p:spPr>
      </p:pic>
    </p:spTree>
    <p:extLst>
      <p:ext uri="{BB962C8B-B14F-4D97-AF65-F5344CB8AC3E}">
        <p14:creationId xmlns:p14="http://schemas.microsoft.com/office/powerpoint/2010/main" val="288342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86A6383-6CED-4448-A099-614D69E3CEAB}"/>
              </a:ext>
            </a:extLst>
          </p:cNvPr>
          <p:cNvPicPr>
            <a:picLocks noChangeAspect="1"/>
          </p:cNvPicPr>
          <p:nvPr/>
        </p:nvPicPr>
        <p:blipFill>
          <a:blip r:embed="rId3"/>
          <a:stretch>
            <a:fillRect/>
          </a:stretch>
        </p:blipFill>
        <p:spPr>
          <a:xfrm>
            <a:off x="1328573" y="0"/>
            <a:ext cx="5992177" cy="5143500"/>
          </a:xfrm>
          <a:prstGeom prst="rect">
            <a:avLst/>
          </a:prstGeom>
        </p:spPr>
      </p:pic>
      <p:sp>
        <p:nvSpPr>
          <p:cNvPr id="3" name="Ellipse 2">
            <a:extLst>
              <a:ext uri="{FF2B5EF4-FFF2-40B4-BE49-F238E27FC236}">
                <a16:creationId xmlns:a16="http://schemas.microsoft.com/office/drawing/2014/main" id="{4CD5F4C6-D836-42FE-A730-C1A98383A308}"/>
              </a:ext>
            </a:extLst>
          </p:cNvPr>
          <p:cNvSpPr/>
          <p:nvPr/>
        </p:nvSpPr>
        <p:spPr>
          <a:xfrm>
            <a:off x="2041151" y="4022622"/>
            <a:ext cx="2992576" cy="594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5481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AB975-932B-4AC4-BCF2-E4C4D83830CA}"/>
              </a:ext>
            </a:extLst>
          </p:cNvPr>
          <p:cNvSpPr>
            <a:spLocks noGrp="1"/>
          </p:cNvSpPr>
          <p:nvPr>
            <p:ph type="title"/>
          </p:nvPr>
        </p:nvSpPr>
        <p:spPr/>
        <p:txBody>
          <a:bodyPr>
            <a:noAutofit/>
          </a:bodyPr>
          <a:lstStyle/>
          <a:p>
            <a:r>
              <a:rPr lang="nb-NO"/>
              <a:t>Enkle grep</a:t>
            </a:r>
          </a:p>
        </p:txBody>
      </p:sp>
      <p:sp>
        <p:nvSpPr>
          <p:cNvPr id="5" name="Content Placeholder 4">
            <a:extLst>
              <a:ext uri="{FF2B5EF4-FFF2-40B4-BE49-F238E27FC236}">
                <a16:creationId xmlns:a16="http://schemas.microsoft.com/office/drawing/2014/main" id="{FC6228DA-C0AB-48E2-91D1-4996DC6E1595}"/>
              </a:ext>
            </a:extLst>
          </p:cNvPr>
          <p:cNvSpPr>
            <a:spLocks noGrp="1"/>
          </p:cNvSpPr>
          <p:nvPr>
            <p:ph idx="1"/>
          </p:nvPr>
        </p:nvSpPr>
        <p:spPr/>
        <p:txBody>
          <a:bodyPr>
            <a:noAutofit/>
          </a:bodyPr>
          <a:lstStyle/>
          <a:p>
            <a:pPr marL="285750" indent="-285750">
              <a:buFont typeface="Arial" panose="020B0604020202020204" pitchFamily="34" charset="0"/>
              <a:buChar char="•"/>
            </a:pPr>
            <a:r>
              <a:rPr lang="nb-NO"/>
              <a:t>Levere språkdata på riktig sted</a:t>
            </a:r>
          </a:p>
        </p:txBody>
      </p:sp>
      <p:pic>
        <p:nvPicPr>
          <p:cNvPr id="6" name="Bilde 5">
            <a:extLst>
              <a:ext uri="{FF2B5EF4-FFF2-40B4-BE49-F238E27FC236}">
                <a16:creationId xmlns:a16="http://schemas.microsoft.com/office/drawing/2014/main" id="{CA3F9053-E69F-4E26-B47C-3A203CCD1B87}"/>
              </a:ext>
            </a:extLst>
          </p:cNvPr>
          <p:cNvPicPr>
            <a:picLocks noChangeAspect="1"/>
          </p:cNvPicPr>
          <p:nvPr/>
        </p:nvPicPr>
        <p:blipFill>
          <a:blip r:embed="rId3"/>
          <a:stretch>
            <a:fillRect/>
          </a:stretch>
        </p:blipFill>
        <p:spPr>
          <a:xfrm>
            <a:off x="5456605" y="785872"/>
            <a:ext cx="3320808" cy="3771900"/>
          </a:xfrm>
          <a:prstGeom prst="rect">
            <a:avLst/>
          </a:prstGeom>
        </p:spPr>
      </p:pic>
    </p:spTree>
    <p:extLst>
      <p:ext uri="{BB962C8B-B14F-4D97-AF65-F5344CB8AC3E}">
        <p14:creationId xmlns:p14="http://schemas.microsoft.com/office/powerpoint/2010/main" val="90584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DCCB568-829A-4240-BE23-FBA3F1CFA333}"/>
              </a:ext>
            </a:extLst>
          </p:cNvPr>
          <p:cNvPicPr>
            <a:picLocks noChangeAspect="1"/>
          </p:cNvPicPr>
          <p:nvPr/>
        </p:nvPicPr>
        <p:blipFill>
          <a:blip r:embed="rId3"/>
          <a:stretch>
            <a:fillRect/>
          </a:stretch>
        </p:blipFill>
        <p:spPr>
          <a:xfrm>
            <a:off x="200911" y="663317"/>
            <a:ext cx="4170549" cy="3296523"/>
          </a:xfrm>
          <a:prstGeom prst="rect">
            <a:avLst/>
          </a:prstGeom>
        </p:spPr>
      </p:pic>
      <p:pic>
        <p:nvPicPr>
          <p:cNvPr id="7" name="Bilde 6">
            <a:extLst>
              <a:ext uri="{FF2B5EF4-FFF2-40B4-BE49-F238E27FC236}">
                <a16:creationId xmlns:a16="http://schemas.microsoft.com/office/drawing/2014/main" id="{34E2DFAA-B5D4-45EE-BB7F-DCE8FEA144ED}"/>
              </a:ext>
            </a:extLst>
          </p:cNvPr>
          <p:cNvPicPr>
            <a:picLocks noChangeAspect="1"/>
          </p:cNvPicPr>
          <p:nvPr/>
        </p:nvPicPr>
        <p:blipFill>
          <a:blip r:embed="rId4"/>
          <a:stretch>
            <a:fillRect/>
          </a:stretch>
        </p:blipFill>
        <p:spPr>
          <a:xfrm>
            <a:off x="4716353" y="682285"/>
            <a:ext cx="3140767" cy="2892485"/>
          </a:xfrm>
          <a:prstGeom prst="rect">
            <a:avLst/>
          </a:prstGeom>
        </p:spPr>
      </p:pic>
      <p:sp>
        <p:nvSpPr>
          <p:cNvPr id="8" name="Ellipse 7">
            <a:extLst>
              <a:ext uri="{FF2B5EF4-FFF2-40B4-BE49-F238E27FC236}">
                <a16:creationId xmlns:a16="http://schemas.microsoft.com/office/drawing/2014/main" id="{C2C2517B-8134-45AC-B68D-AC8405973FF7}"/>
              </a:ext>
            </a:extLst>
          </p:cNvPr>
          <p:cNvSpPr/>
          <p:nvPr/>
        </p:nvSpPr>
        <p:spPr>
          <a:xfrm>
            <a:off x="439657" y="2128528"/>
            <a:ext cx="956753" cy="359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1DB7D717-113C-4B0D-9892-A45FF038E44D}"/>
              </a:ext>
            </a:extLst>
          </p:cNvPr>
          <p:cNvSpPr/>
          <p:nvPr/>
        </p:nvSpPr>
        <p:spPr>
          <a:xfrm>
            <a:off x="257618" y="2655549"/>
            <a:ext cx="956753" cy="359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B1D92861-9FF4-42C1-BEAD-F9B8B89971FA}"/>
              </a:ext>
            </a:extLst>
          </p:cNvPr>
          <p:cNvSpPr/>
          <p:nvPr/>
        </p:nvSpPr>
        <p:spPr>
          <a:xfrm>
            <a:off x="4902231" y="2017653"/>
            <a:ext cx="956753" cy="359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2607CBB2-A5F9-4423-BED4-539383C19805}"/>
              </a:ext>
            </a:extLst>
          </p:cNvPr>
          <p:cNvSpPr/>
          <p:nvPr/>
        </p:nvSpPr>
        <p:spPr>
          <a:xfrm>
            <a:off x="4716353" y="2566620"/>
            <a:ext cx="956753" cy="3755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237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AB975-932B-4AC4-BCF2-E4C4D83830CA}"/>
              </a:ext>
            </a:extLst>
          </p:cNvPr>
          <p:cNvSpPr>
            <a:spLocks noGrp="1"/>
          </p:cNvSpPr>
          <p:nvPr>
            <p:ph type="title"/>
          </p:nvPr>
        </p:nvSpPr>
        <p:spPr/>
        <p:txBody>
          <a:bodyPr>
            <a:noAutofit/>
          </a:bodyPr>
          <a:lstStyle/>
          <a:p>
            <a:r>
              <a:rPr lang="nb-NO"/>
              <a:t>Enkle grep</a:t>
            </a:r>
          </a:p>
        </p:txBody>
      </p:sp>
      <p:sp>
        <p:nvSpPr>
          <p:cNvPr id="5" name="Content Placeholder 4">
            <a:extLst>
              <a:ext uri="{FF2B5EF4-FFF2-40B4-BE49-F238E27FC236}">
                <a16:creationId xmlns:a16="http://schemas.microsoft.com/office/drawing/2014/main" id="{FC6228DA-C0AB-48E2-91D1-4996DC6E1595}"/>
              </a:ext>
            </a:extLst>
          </p:cNvPr>
          <p:cNvSpPr>
            <a:spLocks noGrp="1"/>
          </p:cNvSpPr>
          <p:nvPr>
            <p:ph idx="1"/>
          </p:nvPr>
        </p:nvSpPr>
        <p:spPr>
          <a:xfrm>
            <a:off x="628649" y="1485901"/>
            <a:ext cx="6304301" cy="3146822"/>
          </a:xfrm>
        </p:spPr>
        <p:txBody>
          <a:bodyPr>
            <a:noAutofit/>
          </a:bodyPr>
          <a:lstStyle/>
          <a:p>
            <a:pPr marL="285750" indent="-285750">
              <a:buFont typeface="Arial" panose="020B0604020202020204" pitchFamily="34" charset="0"/>
              <a:buChar char="•"/>
            </a:pPr>
            <a:r>
              <a:rPr lang="nb-NO"/>
              <a:t>Utvikle og legge inn ordlister som gjør det mulig med parallellsøk – og dele dem med andre!</a:t>
            </a:r>
          </a:p>
        </p:txBody>
      </p:sp>
    </p:spTree>
    <p:extLst>
      <p:ext uri="{BB962C8B-B14F-4D97-AF65-F5344CB8AC3E}">
        <p14:creationId xmlns:p14="http://schemas.microsoft.com/office/powerpoint/2010/main" val="311404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169F1C0-4005-48C5-8184-AEC5E102014A}"/>
              </a:ext>
            </a:extLst>
          </p:cNvPr>
          <p:cNvPicPr>
            <a:picLocks noChangeAspect="1"/>
          </p:cNvPicPr>
          <p:nvPr/>
        </p:nvPicPr>
        <p:blipFill rotWithShape="1">
          <a:blip r:embed="rId3"/>
          <a:srcRect b="14122"/>
          <a:stretch/>
        </p:blipFill>
        <p:spPr>
          <a:xfrm>
            <a:off x="20" y="10"/>
            <a:ext cx="9143980" cy="5143490"/>
          </a:xfrm>
          <a:prstGeom prst="rect">
            <a:avLst/>
          </a:prstGeom>
          <a:noFill/>
        </p:spPr>
      </p:pic>
      <p:sp>
        <p:nvSpPr>
          <p:cNvPr id="9" name="Ellipse 8">
            <a:extLst>
              <a:ext uri="{FF2B5EF4-FFF2-40B4-BE49-F238E27FC236}">
                <a16:creationId xmlns:a16="http://schemas.microsoft.com/office/drawing/2014/main" id="{100B611E-2AEF-4C88-B2D6-4686B0D2E977}"/>
              </a:ext>
            </a:extLst>
          </p:cNvPr>
          <p:cNvSpPr/>
          <p:nvPr/>
        </p:nvSpPr>
        <p:spPr>
          <a:xfrm>
            <a:off x="184824" y="2392038"/>
            <a:ext cx="2296048" cy="396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73537E9B-E270-4C46-90BF-608E8553CF91}"/>
              </a:ext>
            </a:extLst>
          </p:cNvPr>
          <p:cNvSpPr/>
          <p:nvPr/>
        </p:nvSpPr>
        <p:spPr>
          <a:xfrm>
            <a:off x="2580238" y="262550"/>
            <a:ext cx="2406935" cy="40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4924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x_Bilde 2">
            <a:extLst>
              <a:ext uri="{FF2B5EF4-FFF2-40B4-BE49-F238E27FC236}">
                <a16:creationId xmlns:a16="http://schemas.microsoft.com/office/drawing/2014/main" id="{C6C8623E-CDE2-42DC-8F4E-05C7F28B29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50" y="1668029"/>
            <a:ext cx="7886702" cy="20207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 name="Title 2">
            <a:extLst>
              <a:ext uri="{FF2B5EF4-FFF2-40B4-BE49-F238E27FC236}">
                <a16:creationId xmlns:a16="http://schemas.microsoft.com/office/drawing/2014/main" id="{1B5EF095-68A7-4DF1-AE4E-96A1E4D8E7DC}"/>
              </a:ext>
            </a:extLst>
          </p:cNvPr>
          <p:cNvSpPr>
            <a:spLocks noGrp="1"/>
          </p:cNvSpPr>
          <p:nvPr>
            <p:ph type="title"/>
          </p:nvPr>
        </p:nvSpPr>
        <p:spPr>
          <a:xfrm>
            <a:off x="628650" y="646153"/>
            <a:ext cx="7810500" cy="573047"/>
          </a:xfrm>
        </p:spPr>
        <p:txBody>
          <a:bodyPr/>
          <a:lstStyle/>
          <a:p>
            <a:endParaRPr lang="en-US"/>
          </a:p>
        </p:txBody>
      </p:sp>
    </p:spTree>
    <p:extLst>
      <p:ext uri="{BB962C8B-B14F-4D97-AF65-F5344CB8AC3E}">
        <p14:creationId xmlns:p14="http://schemas.microsoft.com/office/powerpoint/2010/main" val="226560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AB975-932B-4AC4-BCF2-E4C4D83830CA}"/>
              </a:ext>
            </a:extLst>
          </p:cNvPr>
          <p:cNvSpPr>
            <a:spLocks noGrp="1"/>
          </p:cNvSpPr>
          <p:nvPr>
            <p:ph type="title"/>
          </p:nvPr>
        </p:nvSpPr>
        <p:spPr/>
        <p:txBody>
          <a:bodyPr>
            <a:noAutofit/>
          </a:bodyPr>
          <a:lstStyle/>
          <a:p>
            <a:r>
              <a:rPr lang="nb-NO"/>
              <a:t>Oppsummering</a:t>
            </a:r>
          </a:p>
        </p:txBody>
      </p:sp>
      <p:sp>
        <p:nvSpPr>
          <p:cNvPr id="5" name="Content Placeholder 4">
            <a:extLst>
              <a:ext uri="{FF2B5EF4-FFF2-40B4-BE49-F238E27FC236}">
                <a16:creationId xmlns:a16="http://schemas.microsoft.com/office/drawing/2014/main" id="{FC6228DA-C0AB-48E2-91D1-4996DC6E1595}"/>
              </a:ext>
            </a:extLst>
          </p:cNvPr>
          <p:cNvSpPr>
            <a:spLocks noGrp="1"/>
          </p:cNvSpPr>
          <p:nvPr>
            <p:ph idx="1"/>
          </p:nvPr>
        </p:nvSpPr>
        <p:spPr>
          <a:xfrm>
            <a:off x="628649" y="1485901"/>
            <a:ext cx="6304301" cy="3146822"/>
          </a:xfrm>
        </p:spPr>
        <p:txBody>
          <a:bodyPr>
            <a:noAutofit/>
          </a:bodyPr>
          <a:lstStyle/>
          <a:p>
            <a:pPr marL="285750" indent="-285750">
              <a:buFont typeface="Arial" panose="020B0604020202020204" pitchFamily="34" charset="0"/>
              <a:buChar char="•"/>
            </a:pPr>
            <a:r>
              <a:rPr lang="nb-NO"/>
              <a:t>Husk nynorsk og bokmål samtidig.</a:t>
            </a:r>
          </a:p>
          <a:p>
            <a:pPr marL="285750" indent="-285750">
              <a:buFont typeface="Arial" panose="020B0604020202020204" pitchFamily="34" charset="0"/>
              <a:buChar char="•"/>
            </a:pPr>
            <a:r>
              <a:rPr lang="nb-NO"/>
              <a:t>Språkdata er også data som kan deles og gjenbrukes.</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Kinderegg+</a:t>
            </a:r>
          </a:p>
          <a:p>
            <a:pPr marL="762000" lvl="1" indent="-285750">
              <a:buFont typeface="Arial" panose="020B0604020202020204" pitchFamily="34" charset="0"/>
              <a:buChar char="•"/>
            </a:pPr>
            <a:r>
              <a:rPr lang="nb-NO" i="0"/>
              <a:t>Orden i eget språkhus gjør at man oppfyller språkloven, gir fornøyde brukere, bidrar til bedre omdømme og gjør egen skrivehverdag enklere</a:t>
            </a:r>
          </a:p>
          <a:p>
            <a:pPr marL="285750" indent="-285750">
              <a:buFont typeface="Arial" panose="020B0604020202020204" pitchFamily="34" charset="0"/>
              <a:buChar char="•"/>
            </a:pPr>
            <a:endParaRPr lang="nb-NO"/>
          </a:p>
        </p:txBody>
      </p:sp>
    </p:spTree>
    <p:extLst>
      <p:ext uri="{BB962C8B-B14F-4D97-AF65-F5344CB8AC3E}">
        <p14:creationId xmlns:p14="http://schemas.microsoft.com/office/powerpoint/2010/main" val="22831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1576-29C5-4721-A203-3D29C09C4F7B}"/>
              </a:ext>
            </a:extLst>
          </p:cNvPr>
          <p:cNvSpPr>
            <a:spLocks noGrp="1"/>
          </p:cNvSpPr>
          <p:nvPr>
            <p:ph type="ctrTitle"/>
          </p:nvPr>
        </p:nvSpPr>
        <p:spPr>
          <a:xfrm>
            <a:off x="1348740" y="1714500"/>
            <a:ext cx="6652260" cy="1241822"/>
          </a:xfrm>
        </p:spPr>
        <p:txBody>
          <a:bodyPr/>
          <a:lstStyle/>
          <a:p>
            <a:r>
              <a:rPr lang="nb-NO"/>
              <a:t>Takk for </a:t>
            </a:r>
            <a:br>
              <a:rPr lang="nb-NO"/>
            </a:br>
            <a:r>
              <a:rPr lang="nb-NO"/>
              <a:t>oppmerksomheten</a:t>
            </a:r>
          </a:p>
        </p:txBody>
      </p:sp>
    </p:spTree>
    <p:extLst>
      <p:ext uri="{BB962C8B-B14F-4D97-AF65-F5344CB8AC3E}">
        <p14:creationId xmlns:p14="http://schemas.microsoft.com/office/powerpoint/2010/main" val="146833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AB975-932B-4AC4-BCF2-E4C4D83830CA}"/>
              </a:ext>
            </a:extLst>
          </p:cNvPr>
          <p:cNvSpPr>
            <a:spLocks noGrp="1"/>
          </p:cNvSpPr>
          <p:nvPr>
            <p:ph type="title"/>
          </p:nvPr>
        </p:nvSpPr>
        <p:spPr>
          <a:xfrm>
            <a:off x="628650" y="646153"/>
            <a:ext cx="7886700" cy="868322"/>
          </a:xfrm>
        </p:spPr>
        <p:txBody>
          <a:bodyPr anchor="t">
            <a:normAutofit/>
          </a:bodyPr>
          <a:lstStyle/>
          <a:p>
            <a:r>
              <a:rPr lang="nb-NO"/>
              <a:t>Ny språklov</a:t>
            </a:r>
          </a:p>
        </p:txBody>
      </p:sp>
      <p:sp>
        <p:nvSpPr>
          <p:cNvPr id="5" name="Content Placeholder 4">
            <a:extLst>
              <a:ext uri="{FF2B5EF4-FFF2-40B4-BE49-F238E27FC236}">
                <a16:creationId xmlns:a16="http://schemas.microsoft.com/office/drawing/2014/main" id="{FC6228DA-C0AB-48E2-91D1-4996DC6E1595}"/>
              </a:ext>
            </a:extLst>
          </p:cNvPr>
          <p:cNvSpPr>
            <a:spLocks noGrp="1"/>
          </p:cNvSpPr>
          <p:nvPr>
            <p:ph idx="1"/>
          </p:nvPr>
        </p:nvSpPr>
        <p:spPr>
          <a:xfrm>
            <a:off x="628650" y="1570038"/>
            <a:ext cx="3778250" cy="2942432"/>
          </a:xfrm>
        </p:spPr>
        <p:txBody>
          <a:bodyPr vert="horz" lIns="91440" tIns="45720" rIns="91440" bIns="45720" rtlCol="0" anchor="t">
            <a:normAutofit lnSpcReduction="10000"/>
          </a:bodyPr>
          <a:lstStyle/>
          <a:p>
            <a:pPr marL="285750" indent="-285750">
              <a:buFont typeface="Arial" panose="020F0502020204030204" pitchFamily="34" charset="0"/>
              <a:buChar char="•"/>
            </a:pPr>
            <a:r>
              <a:rPr lang="nb-NO">
                <a:cs typeface="Calibri"/>
              </a:rPr>
              <a:t>Gjelder fra 1.januar 2022</a:t>
            </a:r>
          </a:p>
          <a:p>
            <a:r>
              <a:rPr lang="nb-NO">
                <a:cs typeface="Calibri"/>
              </a:rPr>
              <a:t>Selve loven:</a:t>
            </a:r>
            <a:endParaRPr lang="nb-NO"/>
          </a:p>
          <a:p>
            <a:pPr marL="285750" indent="-285750">
              <a:buFont typeface="Arial" panose="020F0502020204030204" pitchFamily="34" charset="0"/>
              <a:buChar char="•"/>
            </a:pPr>
            <a:r>
              <a:rPr lang="nb-NO"/>
              <a:t>Norsk skal sikres som et samfunnsbærende språk som skal kunne brukes på alle samfunnsområder og i alle deler av samfunnslivet i Norge.</a:t>
            </a:r>
            <a:endParaRPr lang="nb-NO">
              <a:cs typeface="Calibri"/>
            </a:endParaRPr>
          </a:p>
          <a:p>
            <a:r>
              <a:rPr lang="nb-NO">
                <a:cs typeface="Calibri"/>
              </a:rPr>
              <a:t>Proposisjonen:</a:t>
            </a:r>
          </a:p>
          <a:p>
            <a:pPr marL="285750" indent="-285750">
              <a:buFont typeface="Arial" panose="020B0604020202020204" pitchFamily="34" charset="0"/>
              <a:buChar char="•"/>
            </a:pPr>
            <a:r>
              <a:rPr lang="nb-NO"/>
              <a:t>Kapittel 4: </a:t>
            </a:r>
            <a:br>
              <a:rPr lang="nb-NO"/>
            </a:br>
            <a:r>
              <a:rPr lang="nb-NO"/>
              <a:t>Sektorspesifikt ansvar for språk</a:t>
            </a:r>
            <a:endParaRPr lang="nb-NO">
              <a:cs typeface="Calibri"/>
            </a:endParaRPr>
          </a:p>
          <a:p>
            <a:pPr marL="285750" indent="-285750">
              <a:buFont typeface="Arial" panose="020B0604020202020204" pitchFamily="34" charset="0"/>
              <a:buChar char="•"/>
            </a:pPr>
            <a:r>
              <a:rPr lang="nb-NO"/>
              <a:t>Kapittel 6: </a:t>
            </a:r>
            <a:br>
              <a:rPr lang="nb-NO"/>
            </a:br>
            <a:r>
              <a:rPr lang="nb-NO"/>
              <a:t>Språk og teknologi</a:t>
            </a:r>
            <a:endParaRPr lang="nb-NO">
              <a:cs typeface="Calibri"/>
            </a:endParaRPr>
          </a:p>
        </p:txBody>
      </p:sp>
      <p:pic>
        <p:nvPicPr>
          <p:cNvPr id="2" name="Bilete 2" descr="Bilde av Prop.108 L, forsiden">
            <a:extLst>
              <a:ext uri="{FF2B5EF4-FFF2-40B4-BE49-F238E27FC236}">
                <a16:creationId xmlns:a16="http://schemas.microsoft.com/office/drawing/2014/main" id="{EF1FB988-1204-4AEF-BA4E-8596724D61E5}"/>
              </a:ext>
            </a:extLst>
          </p:cNvPr>
          <p:cNvPicPr>
            <a:picLocks noGrp="1" noChangeAspect="1"/>
          </p:cNvPicPr>
          <p:nvPr>
            <p:ph idx="13"/>
          </p:nvPr>
        </p:nvPicPr>
        <p:blipFill>
          <a:blip r:embed="rId3"/>
          <a:stretch>
            <a:fillRect/>
          </a:stretch>
        </p:blipFill>
        <p:spPr>
          <a:xfrm>
            <a:off x="5508437" y="548077"/>
            <a:ext cx="3273486" cy="4391513"/>
          </a:xfrm>
        </p:spPr>
      </p:pic>
    </p:spTree>
    <p:extLst>
      <p:ext uri="{BB962C8B-B14F-4D97-AF65-F5344CB8AC3E}">
        <p14:creationId xmlns:p14="http://schemas.microsoft.com/office/powerpoint/2010/main" val="353915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Et bilde som inneholder tekst&#10;&#10;Automatisk generert beskrivelse">
            <a:extLst>
              <a:ext uri="{FF2B5EF4-FFF2-40B4-BE49-F238E27FC236}">
                <a16:creationId xmlns:a16="http://schemas.microsoft.com/office/drawing/2014/main" id="{212E9FB0-63F3-4C20-A5E5-8DF0F61BE3AF}"/>
              </a:ext>
            </a:extLst>
          </p:cNvPr>
          <p:cNvPicPr>
            <a:picLocks noChangeAspect="1"/>
          </p:cNvPicPr>
          <p:nvPr/>
        </p:nvPicPr>
        <p:blipFill>
          <a:blip r:embed="rId3"/>
          <a:stretch>
            <a:fillRect/>
          </a:stretch>
        </p:blipFill>
        <p:spPr>
          <a:xfrm>
            <a:off x="628650" y="1219200"/>
            <a:ext cx="7886702" cy="2236895"/>
          </a:xfrm>
          <a:prstGeom prst="rect">
            <a:avLst/>
          </a:prstGeom>
          <a:noFill/>
        </p:spPr>
      </p:pic>
      <p:sp>
        <p:nvSpPr>
          <p:cNvPr id="4" name="Title 3">
            <a:extLst>
              <a:ext uri="{FF2B5EF4-FFF2-40B4-BE49-F238E27FC236}">
                <a16:creationId xmlns:a16="http://schemas.microsoft.com/office/drawing/2014/main" id="{2DCAB975-932B-4AC4-BCF2-E4C4D83830CA}"/>
              </a:ext>
            </a:extLst>
          </p:cNvPr>
          <p:cNvSpPr>
            <a:spLocks noGrp="1"/>
          </p:cNvSpPr>
          <p:nvPr>
            <p:ph type="title"/>
          </p:nvPr>
        </p:nvSpPr>
        <p:spPr>
          <a:xfrm>
            <a:off x="628650" y="646153"/>
            <a:ext cx="7810500" cy="573047"/>
          </a:xfrm>
        </p:spPr>
        <p:txBody>
          <a:bodyPr anchor="t">
            <a:normAutofit/>
          </a:bodyPr>
          <a:lstStyle/>
          <a:p>
            <a:r>
              <a:rPr lang="nb-NO"/>
              <a:t>Lov om språk (språklova)</a:t>
            </a:r>
          </a:p>
        </p:txBody>
      </p:sp>
      <p:pic>
        <p:nvPicPr>
          <p:cNvPr id="13" name="Bilde 12">
            <a:extLst>
              <a:ext uri="{FF2B5EF4-FFF2-40B4-BE49-F238E27FC236}">
                <a16:creationId xmlns:a16="http://schemas.microsoft.com/office/drawing/2014/main" id="{2711F64F-1423-44F5-8323-6D848C9F9386}"/>
              </a:ext>
            </a:extLst>
          </p:cNvPr>
          <p:cNvPicPr>
            <a:picLocks noChangeAspect="1"/>
          </p:cNvPicPr>
          <p:nvPr/>
        </p:nvPicPr>
        <p:blipFill>
          <a:blip r:embed="rId4"/>
          <a:stretch>
            <a:fillRect/>
          </a:stretch>
        </p:blipFill>
        <p:spPr>
          <a:xfrm>
            <a:off x="701039" y="3468384"/>
            <a:ext cx="7536181" cy="1240232"/>
          </a:xfrm>
          <a:prstGeom prst="rect">
            <a:avLst/>
          </a:prstGeom>
        </p:spPr>
      </p:pic>
      <p:sp>
        <p:nvSpPr>
          <p:cNvPr id="14" name="Ellipse 13">
            <a:extLst>
              <a:ext uri="{FF2B5EF4-FFF2-40B4-BE49-F238E27FC236}">
                <a16:creationId xmlns:a16="http://schemas.microsoft.com/office/drawing/2014/main" id="{13A25469-B505-4F24-9025-6D32726DE616}"/>
              </a:ext>
            </a:extLst>
          </p:cNvPr>
          <p:cNvSpPr/>
          <p:nvPr/>
        </p:nvSpPr>
        <p:spPr>
          <a:xfrm>
            <a:off x="815340" y="3058571"/>
            <a:ext cx="7421880" cy="359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8547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AB975-932B-4AC4-BCF2-E4C4D83830CA}"/>
              </a:ext>
            </a:extLst>
          </p:cNvPr>
          <p:cNvSpPr>
            <a:spLocks noGrp="1"/>
          </p:cNvSpPr>
          <p:nvPr>
            <p:ph type="title"/>
          </p:nvPr>
        </p:nvSpPr>
        <p:spPr/>
        <p:txBody>
          <a:bodyPr>
            <a:noAutofit/>
          </a:bodyPr>
          <a:lstStyle/>
          <a:p>
            <a:r>
              <a:rPr lang="nb-NO"/>
              <a:t>Lov om språk (språklova)</a:t>
            </a:r>
          </a:p>
        </p:txBody>
      </p:sp>
      <p:pic>
        <p:nvPicPr>
          <p:cNvPr id="11" name="Bilde 10">
            <a:extLst>
              <a:ext uri="{FF2B5EF4-FFF2-40B4-BE49-F238E27FC236}">
                <a16:creationId xmlns:a16="http://schemas.microsoft.com/office/drawing/2014/main" id="{1EE45827-B763-4EC5-BFAF-9C950D8ABAD7}"/>
              </a:ext>
            </a:extLst>
          </p:cNvPr>
          <p:cNvPicPr>
            <a:picLocks noChangeAspect="1"/>
          </p:cNvPicPr>
          <p:nvPr/>
        </p:nvPicPr>
        <p:blipFill rotWithShape="1">
          <a:blip r:embed="rId3"/>
          <a:srcRect b="54562"/>
          <a:stretch/>
        </p:blipFill>
        <p:spPr>
          <a:xfrm>
            <a:off x="422910" y="1608847"/>
            <a:ext cx="8468907" cy="722873"/>
          </a:xfrm>
          <a:prstGeom prst="rect">
            <a:avLst/>
          </a:prstGeom>
        </p:spPr>
      </p:pic>
      <p:pic>
        <p:nvPicPr>
          <p:cNvPr id="13" name="Bilde 12">
            <a:extLst>
              <a:ext uri="{FF2B5EF4-FFF2-40B4-BE49-F238E27FC236}">
                <a16:creationId xmlns:a16="http://schemas.microsoft.com/office/drawing/2014/main" id="{2174827A-2934-4D65-9F81-4306A7CB69D9}"/>
              </a:ext>
            </a:extLst>
          </p:cNvPr>
          <p:cNvPicPr>
            <a:picLocks noChangeAspect="1"/>
          </p:cNvPicPr>
          <p:nvPr/>
        </p:nvPicPr>
        <p:blipFill>
          <a:blip r:embed="rId4"/>
          <a:stretch>
            <a:fillRect/>
          </a:stretch>
        </p:blipFill>
        <p:spPr>
          <a:xfrm>
            <a:off x="449413" y="2452248"/>
            <a:ext cx="8468907" cy="1120614"/>
          </a:xfrm>
          <a:prstGeom prst="rect">
            <a:avLst/>
          </a:prstGeom>
        </p:spPr>
      </p:pic>
      <p:pic>
        <p:nvPicPr>
          <p:cNvPr id="14" name="Plassholder for innhold 5">
            <a:extLst>
              <a:ext uri="{FF2B5EF4-FFF2-40B4-BE49-F238E27FC236}">
                <a16:creationId xmlns:a16="http://schemas.microsoft.com/office/drawing/2014/main" id="{45D28CE5-DDAA-44C4-A2A5-6FE0E7D1BCA7}"/>
              </a:ext>
            </a:extLst>
          </p:cNvPr>
          <p:cNvPicPr>
            <a:picLocks noGrp="1" noChangeAspect="1"/>
          </p:cNvPicPr>
          <p:nvPr>
            <p:ph idx="1"/>
          </p:nvPr>
        </p:nvPicPr>
        <p:blipFill>
          <a:blip r:embed="rId5"/>
          <a:stretch>
            <a:fillRect/>
          </a:stretch>
        </p:blipFill>
        <p:spPr>
          <a:xfrm>
            <a:off x="422909" y="3598261"/>
            <a:ext cx="7078063" cy="1076475"/>
          </a:xfrm>
          <a:prstGeom prst="rect">
            <a:avLst/>
          </a:prstGeom>
        </p:spPr>
      </p:pic>
    </p:spTree>
    <p:extLst>
      <p:ext uri="{BB962C8B-B14F-4D97-AF65-F5344CB8AC3E}">
        <p14:creationId xmlns:p14="http://schemas.microsoft.com/office/powerpoint/2010/main" val="1362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AB975-932B-4AC4-BCF2-E4C4D83830CA}"/>
              </a:ext>
            </a:extLst>
          </p:cNvPr>
          <p:cNvSpPr>
            <a:spLocks noGrp="1"/>
          </p:cNvSpPr>
          <p:nvPr>
            <p:ph type="title"/>
          </p:nvPr>
        </p:nvSpPr>
        <p:spPr>
          <a:xfrm>
            <a:off x="628650" y="646153"/>
            <a:ext cx="3613150" cy="868322"/>
          </a:xfrm>
        </p:spPr>
        <p:txBody>
          <a:bodyPr anchor="t">
            <a:normAutofit/>
          </a:bodyPr>
          <a:lstStyle/>
          <a:p>
            <a:r>
              <a:rPr lang="nb-NO"/>
              <a:t>Hva sier meldingen?</a:t>
            </a:r>
          </a:p>
        </p:txBody>
      </p:sp>
      <p:sp>
        <p:nvSpPr>
          <p:cNvPr id="5" name="Content Placeholder 4">
            <a:extLst>
              <a:ext uri="{FF2B5EF4-FFF2-40B4-BE49-F238E27FC236}">
                <a16:creationId xmlns:a16="http://schemas.microsoft.com/office/drawing/2014/main" id="{FC6228DA-C0AB-48E2-91D1-4996DC6E1595}"/>
              </a:ext>
            </a:extLst>
          </p:cNvPr>
          <p:cNvSpPr>
            <a:spLocks noGrp="1"/>
          </p:cNvSpPr>
          <p:nvPr>
            <p:ph idx="1"/>
          </p:nvPr>
        </p:nvSpPr>
        <p:spPr>
          <a:xfrm>
            <a:off x="628650" y="1917699"/>
            <a:ext cx="3613150" cy="2715023"/>
          </a:xfrm>
        </p:spPr>
        <p:txBody>
          <a:bodyPr>
            <a:normAutofit/>
          </a:bodyPr>
          <a:lstStyle/>
          <a:p>
            <a:r>
              <a:rPr lang="nb-NO"/>
              <a:t>Godt språk og god språkteknologi sikrer:</a:t>
            </a:r>
          </a:p>
          <a:p>
            <a:pPr marL="285750" indent="-285750">
              <a:buFont typeface="Arial" panose="020B0604020202020204" pitchFamily="34" charset="0"/>
              <a:buChar char="•"/>
            </a:pPr>
            <a:r>
              <a:rPr lang="nb-NO"/>
              <a:t>demokrati, rettigheter og plikter</a:t>
            </a:r>
          </a:p>
          <a:p>
            <a:pPr marL="285750" indent="-285750">
              <a:buFont typeface="Arial" panose="020B0604020202020204" pitchFamily="34" charset="0"/>
              <a:buChar char="•"/>
            </a:pPr>
            <a:r>
              <a:rPr lang="nb-NO"/>
              <a:t>likestilling, inkludering og samfunnsdeltakelse</a:t>
            </a:r>
          </a:p>
          <a:p>
            <a:pPr marL="285750" indent="-285750">
              <a:buFont typeface="Arial" panose="020B0604020202020204" pitchFamily="34" charset="0"/>
              <a:buChar char="•"/>
            </a:pPr>
            <a:r>
              <a:rPr lang="nb-NO"/>
              <a:t>samhandling over landegrenser</a:t>
            </a:r>
          </a:p>
          <a:p>
            <a:pPr marL="285750" indent="-285750">
              <a:buFont typeface="Arial" panose="020B0604020202020204" pitchFamily="34" charset="0"/>
              <a:buChar char="•"/>
            </a:pPr>
            <a:r>
              <a:rPr lang="nb-NO"/>
              <a:t>vellykket digitalisering</a:t>
            </a:r>
          </a:p>
          <a:p>
            <a:pPr marL="285750" indent="-285750">
              <a:buFont typeface="Arial" panose="020B0604020202020204" pitchFamily="34" charset="0"/>
              <a:buChar char="•"/>
            </a:pPr>
            <a:endParaRPr lang="nb-NO"/>
          </a:p>
          <a:p>
            <a:endParaRPr lang="nb-NO"/>
          </a:p>
        </p:txBody>
      </p:sp>
      <p:pic>
        <p:nvPicPr>
          <p:cNvPr id="6" name="Bilde 5" descr="Et bilde som inneholder tekst, avis&#10;&#10;Automatisk generert beskrivelse">
            <a:extLst>
              <a:ext uri="{FF2B5EF4-FFF2-40B4-BE49-F238E27FC236}">
                <a16:creationId xmlns:a16="http://schemas.microsoft.com/office/drawing/2014/main" id="{267AAA09-F0D9-4222-8528-B94AFA05555D}"/>
              </a:ext>
            </a:extLst>
          </p:cNvPr>
          <p:cNvPicPr>
            <a:picLocks noChangeAspect="1"/>
          </p:cNvPicPr>
          <p:nvPr/>
        </p:nvPicPr>
        <p:blipFill rotWithShape="1">
          <a:blip r:embed="rId3">
            <a:extLst>
              <a:ext uri="{28A0092B-C50C-407E-A947-70E740481C1C}">
                <a14:useLocalDpi xmlns:a14="http://schemas.microsoft.com/office/drawing/2010/main" val="0"/>
              </a:ext>
            </a:extLst>
          </a:blip>
          <a:srcRect l="1828" t="17205" r="1063" b="20478"/>
          <a:stretch/>
        </p:blipFill>
        <p:spPr>
          <a:xfrm>
            <a:off x="4902202" y="875070"/>
            <a:ext cx="3746091" cy="3205317"/>
          </a:xfrm>
          <a:prstGeom prst="rect">
            <a:avLst/>
          </a:prstGeom>
        </p:spPr>
      </p:pic>
    </p:spTree>
    <p:extLst>
      <p:ext uri="{BB962C8B-B14F-4D97-AF65-F5344CB8AC3E}">
        <p14:creationId xmlns:p14="http://schemas.microsoft.com/office/powerpoint/2010/main" val="263876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B1C4479E-2D98-41E8-956C-2E0DE26C7EBC}"/>
              </a:ext>
            </a:extLst>
          </p:cNvPr>
          <p:cNvSpPr>
            <a:spLocks noGrp="1"/>
          </p:cNvSpPr>
          <p:nvPr>
            <p:ph idx="1"/>
          </p:nvPr>
        </p:nvSpPr>
        <p:spPr>
          <a:xfrm>
            <a:off x="4669708" y="1297387"/>
            <a:ext cx="3613150" cy="2896435"/>
          </a:xfrm>
        </p:spPr>
        <p:txBody>
          <a:bodyPr>
            <a:normAutofit/>
          </a:bodyPr>
          <a:lstStyle/>
          <a:p>
            <a:r>
              <a:rPr lang="nb-NO"/>
              <a:t>«</a:t>
            </a:r>
            <a:r>
              <a:rPr lang="nb-NO" err="1"/>
              <a:t>Ein</a:t>
            </a:r>
            <a:r>
              <a:rPr lang="nb-NO"/>
              <a:t> </a:t>
            </a:r>
            <a:r>
              <a:rPr lang="nb-NO" err="1"/>
              <a:t>statleg</a:t>
            </a:r>
            <a:r>
              <a:rPr lang="nb-NO"/>
              <a:t> praterobot må fungere både på nynorsk og bokmål» (s.41)</a:t>
            </a:r>
          </a:p>
          <a:p>
            <a:r>
              <a:rPr lang="nn-NO"/>
              <a:t>«teknologien […] klarar å takle det store dialekt- og uttalemangfaldet i landet. </a:t>
            </a:r>
            <a:r>
              <a:rPr lang="nb-NO"/>
              <a:t>(s.41)</a:t>
            </a:r>
            <a:endParaRPr lang="nn-NO"/>
          </a:p>
          <a:p>
            <a:r>
              <a:rPr lang="nn-NO"/>
              <a:t>«Kommuneroboten må skjøne kva bergensaren meiner med </a:t>
            </a:r>
            <a:r>
              <a:rPr lang="nn-NO" i="1"/>
              <a:t>boss</a:t>
            </a:r>
            <a:r>
              <a:rPr lang="nn-NO"/>
              <a:t> og austlendingen med </a:t>
            </a:r>
            <a:r>
              <a:rPr lang="nn-NO" i="1"/>
              <a:t>søppel</a:t>
            </a:r>
            <a:r>
              <a:rPr lang="nn-NO"/>
              <a:t>.»</a:t>
            </a:r>
            <a:r>
              <a:rPr lang="nb-NO"/>
              <a:t> (s.41)</a:t>
            </a:r>
            <a:endParaRPr lang="nn-NO"/>
          </a:p>
          <a:p>
            <a:r>
              <a:rPr lang="nn-NO"/>
              <a:t>«Talesyntesen må kunne lese opp tekst både på bokmål og nynorsk.»</a:t>
            </a:r>
            <a:r>
              <a:rPr lang="nb-NO"/>
              <a:t> (s.41)</a:t>
            </a:r>
          </a:p>
          <a:p>
            <a:endParaRPr lang="nb-NO"/>
          </a:p>
        </p:txBody>
      </p:sp>
      <p:sp>
        <p:nvSpPr>
          <p:cNvPr id="5" name="TekstSylinder 4">
            <a:extLst>
              <a:ext uri="{FF2B5EF4-FFF2-40B4-BE49-F238E27FC236}">
                <a16:creationId xmlns:a16="http://schemas.microsoft.com/office/drawing/2014/main" id="{381408A4-02E1-440C-86DB-3173909F7752}"/>
              </a:ext>
            </a:extLst>
          </p:cNvPr>
          <p:cNvSpPr txBox="1"/>
          <p:nvPr/>
        </p:nvSpPr>
        <p:spPr>
          <a:xfrm>
            <a:off x="5286615" y="768403"/>
            <a:ext cx="3342555" cy="507831"/>
          </a:xfrm>
          <a:prstGeom prst="rect">
            <a:avLst/>
          </a:prstGeom>
          <a:noFill/>
        </p:spPr>
        <p:txBody>
          <a:bodyPr wrap="square" rtlCol="0">
            <a:spAutoFit/>
          </a:bodyPr>
          <a:lstStyle/>
          <a:p>
            <a:endParaRPr lang="nb-NO"/>
          </a:p>
          <a:p>
            <a:endParaRPr lang="nb-NO"/>
          </a:p>
        </p:txBody>
      </p:sp>
      <p:sp>
        <p:nvSpPr>
          <p:cNvPr id="7" name="TekstSylinder 6">
            <a:extLst>
              <a:ext uri="{FF2B5EF4-FFF2-40B4-BE49-F238E27FC236}">
                <a16:creationId xmlns:a16="http://schemas.microsoft.com/office/drawing/2014/main" id="{A664637D-9A7F-48FB-B27E-810C26766527}"/>
              </a:ext>
            </a:extLst>
          </p:cNvPr>
          <p:cNvSpPr txBox="1"/>
          <p:nvPr/>
        </p:nvSpPr>
        <p:spPr>
          <a:xfrm>
            <a:off x="365259" y="1297387"/>
            <a:ext cx="4090495" cy="1077218"/>
          </a:xfrm>
          <a:prstGeom prst="rect">
            <a:avLst/>
          </a:prstGeom>
          <a:noFill/>
        </p:spPr>
        <p:txBody>
          <a:bodyPr wrap="square" rtlCol="0">
            <a:spAutoFit/>
          </a:bodyPr>
          <a:lstStyle/>
          <a:p>
            <a:r>
              <a:rPr lang="nn-NO" sz="1600"/>
              <a:t>«Ein føresetnad for at norsk skal kunne vere eit samfunnsberande språk i åra som kjem, er at språket blir bruka i digitale produkt og tenester.»</a:t>
            </a:r>
            <a:endParaRPr lang="nb-NO" sz="1600"/>
          </a:p>
        </p:txBody>
      </p:sp>
      <p:sp>
        <p:nvSpPr>
          <p:cNvPr id="8" name="Tittel 7">
            <a:extLst>
              <a:ext uri="{FF2B5EF4-FFF2-40B4-BE49-F238E27FC236}">
                <a16:creationId xmlns:a16="http://schemas.microsoft.com/office/drawing/2014/main" id="{BB18334B-7D0D-49AA-8AD1-1B5F2BC16D27}"/>
              </a:ext>
            </a:extLst>
          </p:cNvPr>
          <p:cNvSpPr>
            <a:spLocks noGrp="1"/>
          </p:cNvSpPr>
          <p:nvPr>
            <p:ph type="title"/>
          </p:nvPr>
        </p:nvSpPr>
        <p:spPr/>
        <p:txBody>
          <a:bodyPr>
            <a:normAutofit/>
          </a:bodyPr>
          <a:lstStyle/>
          <a:p>
            <a:r>
              <a:rPr lang="nb-NO"/>
              <a:t>Hva sier meldingen?</a:t>
            </a:r>
            <a:br>
              <a:rPr lang="nb-NO"/>
            </a:br>
            <a:endParaRPr lang="nb-NO"/>
          </a:p>
        </p:txBody>
      </p:sp>
      <p:sp>
        <p:nvSpPr>
          <p:cNvPr id="9" name="Title 3">
            <a:extLst>
              <a:ext uri="{FF2B5EF4-FFF2-40B4-BE49-F238E27FC236}">
                <a16:creationId xmlns:a16="http://schemas.microsoft.com/office/drawing/2014/main" id="{38896930-20B6-48BB-A1FA-9D5D4906F43D}"/>
              </a:ext>
            </a:extLst>
          </p:cNvPr>
          <p:cNvSpPr txBox="1">
            <a:spLocks/>
          </p:cNvSpPr>
          <p:nvPr/>
        </p:nvSpPr>
        <p:spPr>
          <a:xfrm>
            <a:off x="731889" y="2713030"/>
            <a:ext cx="3613150" cy="86832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800" kern="1200">
                <a:solidFill>
                  <a:schemeClr val="tx1"/>
                </a:solidFill>
                <a:latin typeface="+mj-lt"/>
                <a:ea typeface="+mj-ea"/>
                <a:cs typeface="+mj-cs"/>
              </a:defRPr>
            </a:lvl1pPr>
          </a:lstStyle>
          <a:p>
            <a:endParaRPr lang="nb-NO"/>
          </a:p>
        </p:txBody>
      </p:sp>
    </p:spTree>
    <p:extLst>
      <p:ext uri="{BB962C8B-B14F-4D97-AF65-F5344CB8AC3E}">
        <p14:creationId xmlns:p14="http://schemas.microsoft.com/office/powerpoint/2010/main" val="91905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D057EA-49C6-4932-AB52-050A714C83B7}"/>
              </a:ext>
            </a:extLst>
          </p:cNvPr>
          <p:cNvSpPr>
            <a:spLocks noGrp="1"/>
          </p:cNvSpPr>
          <p:nvPr>
            <p:ph type="title"/>
          </p:nvPr>
        </p:nvSpPr>
        <p:spPr/>
        <p:txBody>
          <a:bodyPr/>
          <a:lstStyle/>
          <a:p>
            <a:r>
              <a:rPr lang="nb-NO"/>
              <a:t>Hva sier meldingen?</a:t>
            </a:r>
          </a:p>
        </p:txBody>
      </p:sp>
      <p:sp>
        <p:nvSpPr>
          <p:cNvPr id="4" name="Plassholder for innhold 3">
            <a:extLst>
              <a:ext uri="{FF2B5EF4-FFF2-40B4-BE49-F238E27FC236}">
                <a16:creationId xmlns:a16="http://schemas.microsoft.com/office/drawing/2014/main" id="{89B9D9ED-6BA2-401B-8D74-2C8099BA2367}"/>
              </a:ext>
            </a:extLst>
          </p:cNvPr>
          <p:cNvSpPr>
            <a:spLocks noGrp="1"/>
          </p:cNvSpPr>
          <p:nvPr>
            <p:ph idx="1"/>
          </p:nvPr>
        </p:nvSpPr>
        <p:spPr/>
        <p:txBody>
          <a:bodyPr/>
          <a:lstStyle/>
          <a:p>
            <a:r>
              <a:rPr lang="nb-NO"/>
              <a:t>Språklige grunnlagsressurser</a:t>
            </a:r>
          </a:p>
          <a:p>
            <a:r>
              <a:rPr lang="nb-NO"/>
              <a:t>Språklig infrastruktur</a:t>
            </a:r>
          </a:p>
          <a:p>
            <a:r>
              <a:rPr lang="nb-NO"/>
              <a:t>Fagspråk og fagtermer</a:t>
            </a:r>
          </a:p>
          <a:p>
            <a:endParaRPr lang="nb-NO"/>
          </a:p>
          <a:p>
            <a:r>
              <a:rPr lang="nb-NO"/>
              <a:t>Sektoransvar: </a:t>
            </a:r>
          </a:p>
          <a:p>
            <a:pPr marL="285750" indent="-285750">
              <a:buFont typeface="Arial" panose="020B0604020202020204" pitchFamily="34" charset="0"/>
              <a:buChar char="•"/>
            </a:pPr>
            <a:r>
              <a:rPr lang="nb-NO"/>
              <a:t>Planer og rutiner for oppfølging av sentrale bestemmelser i språkloven (s.23)</a:t>
            </a:r>
          </a:p>
          <a:p>
            <a:endParaRPr lang="nb-NO"/>
          </a:p>
        </p:txBody>
      </p:sp>
      <p:sp>
        <p:nvSpPr>
          <p:cNvPr id="9" name="TekstSylinder 8">
            <a:extLst>
              <a:ext uri="{FF2B5EF4-FFF2-40B4-BE49-F238E27FC236}">
                <a16:creationId xmlns:a16="http://schemas.microsoft.com/office/drawing/2014/main" id="{AD511D9E-C01C-4672-8DDE-3822A9586046}"/>
              </a:ext>
            </a:extLst>
          </p:cNvPr>
          <p:cNvSpPr txBox="1"/>
          <p:nvPr/>
        </p:nvSpPr>
        <p:spPr>
          <a:xfrm>
            <a:off x="4677103" y="1019503"/>
            <a:ext cx="3838247" cy="3477875"/>
          </a:xfrm>
          <a:prstGeom prst="rect">
            <a:avLst/>
          </a:prstGeom>
          <a:noFill/>
        </p:spPr>
        <p:txBody>
          <a:bodyPr wrap="square" rtlCol="0">
            <a:spAutoFit/>
          </a:bodyPr>
          <a:lstStyle/>
          <a:p>
            <a:r>
              <a:rPr lang="nn-NO" sz="2000"/>
              <a:t>«For at ein skal kunne ta i bruk språkteknologi innan ein sektor, er det nødvendig at sektoren sjølv har gjort fagspråket sitt, fagtermane sine og andre relevante språkdata tilgjengelege som grunnlagsressursar. Kvaliteten på det som blir fôra inn i språkteknologien, avgjer kor stor nytte ein kan ha av det som kjem ut.»  (s.43)</a:t>
            </a:r>
            <a:endParaRPr lang="nb-NO" sz="2000"/>
          </a:p>
        </p:txBody>
      </p:sp>
    </p:spTree>
    <p:extLst>
      <p:ext uri="{BB962C8B-B14F-4D97-AF65-F5344CB8AC3E}">
        <p14:creationId xmlns:p14="http://schemas.microsoft.com/office/powerpoint/2010/main" val="455879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D057EA-49C6-4932-AB52-050A714C83B7}"/>
              </a:ext>
            </a:extLst>
          </p:cNvPr>
          <p:cNvSpPr>
            <a:spLocks noGrp="1"/>
          </p:cNvSpPr>
          <p:nvPr>
            <p:ph type="title"/>
          </p:nvPr>
        </p:nvSpPr>
        <p:spPr/>
        <p:txBody>
          <a:bodyPr/>
          <a:lstStyle/>
          <a:p>
            <a:r>
              <a:rPr lang="nb-NO"/>
              <a:t>Hva sier meldingen?</a:t>
            </a:r>
          </a:p>
        </p:txBody>
      </p:sp>
      <p:pic>
        <p:nvPicPr>
          <p:cNvPr id="6" name="Plassholder for bilde 5">
            <a:extLst>
              <a:ext uri="{FF2B5EF4-FFF2-40B4-BE49-F238E27FC236}">
                <a16:creationId xmlns:a16="http://schemas.microsoft.com/office/drawing/2014/main" id="{18F5A33D-3F89-4580-A2DF-20B3EFE064D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563" r="5563"/>
          <a:stretch>
            <a:fillRect/>
          </a:stretch>
        </p:blipFill>
        <p:spPr/>
      </p:pic>
      <p:sp>
        <p:nvSpPr>
          <p:cNvPr id="4" name="Plassholder for innhold 3">
            <a:extLst>
              <a:ext uri="{FF2B5EF4-FFF2-40B4-BE49-F238E27FC236}">
                <a16:creationId xmlns:a16="http://schemas.microsoft.com/office/drawing/2014/main" id="{89B9D9ED-6BA2-401B-8D74-2C8099BA2367}"/>
              </a:ext>
            </a:extLst>
          </p:cNvPr>
          <p:cNvSpPr>
            <a:spLocks noGrp="1"/>
          </p:cNvSpPr>
          <p:nvPr>
            <p:ph idx="1"/>
          </p:nvPr>
        </p:nvSpPr>
        <p:spPr/>
        <p:txBody>
          <a:bodyPr>
            <a:normAutofit fontScale="77500" lnSpcReduction="20000"/>
          </a:bodyPr>
          <a:lstStyle/>
          <a:p>
            <a:r>
              <a:rPr lang="nb-NO"/>
              <a:t>Husk at språkdata er data!</a:t>
            </a:r>
          </a:p>
          <a:p>
            <a:r>
              <a:rPr lang="nb-NO"/>
              <a:t>Språklige grunnlagsressurser og infrastruktur er nødvendige for god språkteknologi.</a:t>
            </a:r>
          </a:p>
          <a:p>
            <a:endParaRPr lang="nb-NO"/>
          </a:p>
          <a:p>
            <a:r>
              <a:rPr lang="nb-NO"/>
              <a:t>Jf. Digitaliseringsrundskrivet:</a:t>
            </a:r>
          </a:p>
          <a:p>
            <a:r>
              <a:rPr lang="nb-NO"/>
              <a:t>«Ved publisering bør offentlig produsert tekst inneholde bruksvilkår som åpner for innhøsting og gjenbruk til språkteknologiske formål. Disse vilkårene bør være videre enn for andre typer gjenbruk. Terminologi og begrepslister bør leveres til </a:t>
            </a:r>
            <a:r>
              <a:rPr lang="nb-NO">
                <a:hlinkClick r:id="rId4"/>
              </a:rPr>
              <a:t>Felles begrepskatalog</a:t>
            </a:r>
            <a:r>
              <a:rPr lang="nb-NO"/>
              <a:t>. Ved kjøp av oversettelsestjenester, bør avtalene inneholde krav om levering av oversettelsesminner sammen med det ferdige resultatet. Oversettelsesminnene bør leveres til </a:t>
            </a:r>
            <a:r>
              <a:rPr lang="nb-NO">
                <a:hlinkClick r:id="rId5"/>
              </a:rPr>
              <a:t>Nasjonalbibliotekets språkbank</a:t>
            </a:r>
            <a:r>
              <a:rPr lang="nb-NO"/>
              <a:t>.»</a:t>
            </a:r>
          </a:p>
        </p:txBody>
      </p:sp>
    </p:spTree>
    <p:extLst>
      <p:ext uri="{BB962C8B-B14F-4D97-AF65-F5344CB8AC3E}">
        <p14:creationId xmlns:p14="http://schemas.microsoft.com/office/powerpoint/2010/main" val="285069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A5CCC0-A3A1-4B8B-BD0C-0D74674D55CA}"/>
              </a:ext>
            </a:extLst>
          </p:cNvPr>
          <p:cNvSpPr>
            <a:spLocks noGrp="1"/>
          </p:cNvSpPr>
          <p:nvPr>
            <p:ph type="title"/>
          </p:nvPr>
        </p:nvSpPr>
        <p:spPr/>
        <p:txBody>
          <a:bodyPr/>
          <a:lstStyle/>
          <a:p>
            <a:r>
              <a:rPr lang="nb-NO"/>
              <a:t>Gevinster</a:t>
            </a:r>
          </a:p>
        </p:txBody>
      </p:sp>
      <p:sp>
        <p:nvSpPr>
          <p:cNvPr id="4" name="Plassholder for innhold 3">
            <a:extLst>
              <a:ext uri="{FF2B5EF4-FFF2-40B4-BE49-F238E27FC236}">
                <a16:creationId xmlns:a16="http://schemas.microsoft.com/office/drawing/2014/main" id="{B1C4479E-2D98-41E8-956C-2E0DE26C7EBC}"/>
              </a:ext>
            </a:extLst>
          </p:cNvPr>
          <p:cNvSpPr>
            <a:spLocks noGrp="1"/>
          </p:cNvSpPr>
          <p:nvPr>
            <p:ph idx="1"/>
          </p:nvPr>
        </p:nvSpPr>
        <p:spPr>
          <a:xfrm>
            <a:off x="628650" y="1514475"/>
            <a:ext cx="3613150" cy="2715023"/>
          </a:xfrm>
        </p:spPr>
        <p:txBody>
          <a:bodyPr>
            <a:normAutofit lnSpcReduction="10000"/>
          </a:bodyPr>
          <a:lstStyle/>
          <a:p>
            <a:r>
              <a:rPr lang="nb-NO" sz="1800">
                <a:effectLst/>
                <a:latin typeface="Calibri" panose="020F0502020204030204" pitchFamily="34" charset="0"/>
                <a:ea typeface="Calibri" panose="020F0502020204030204" pitchFamily="34" charset="0"/>
                <a:cs typeface="Arial" panose="020B0604020202020204" pitchFamily="34" charset="0"/>
              </a:rPr>
              <a:t>Alt begrepsarbeid virksomhetene gjør, kan gjenbrukes i språkteknologi.</a:t>
            </a:r>
          </a:p>
          <a:p>
            <a:r>
              <a:rPr lang="nb-NO" sz="1800">
                <a:effectLst/>
                <a:latin typeface="Calibri" panose="020F0502020204030204" pitchFamily="34" charset="0"/>
                <a:ea typeface="Calibri" panose="020F0502020204030204" pitchFamily="34" charset="0"/>
                <a:cs typeface="Arial" panose="020B0604020202020204" pitchFamily="34" charset="0"/>
              </a:rPr>
              <a:t>Språkteknologien kan foreligge på nynorsk og bokmål - samtidig. </a:t>
            </a:r>
          </a:p>
          <a:p>
            <a:r>
              <a:rPr lang="nb-NO" sz="1800">
                <a:effectLst/>
                <a:latin typeface="Calibri" panose="020F0502020204030204" pitchFamily="34" charset="0"/>
                <a:ea typeface="Calibri" panose="020F0502020204030204" pitchFamily="34" charset="0"/>
                <a:cs typeface="Arial" panose="020B0604020202020204" pitchFamily="34" charset="0"/>
              </a:rPr>
              <a:t>Vellykket digitalisering  til brukere av både nynorsk og bokmål.</a:t>
            </a:r>
          </a:p>
          <a:p>
            <a:r>
              <a:rPr lang="nb-NO" sz="1800">
                <a:effectLst/>
                <a:latin typeface="Calibri" panose="020F0502020204030204" pitchFamily="34" charset="0"/>
                <a:ea typeface="Calibri" panose="020F0502020204030204" pitchFamily="34" charset="0"/>
                <a:cs typeface="Arial" panose="020B0604020202020204" pitchFamily="34" charset="0"/>
              </a:rPr>
              <a:t>Gi samme informasjon til bokmålsbrukere og nynorskbrukere</a:t>
            </a:r>
          </a:p>
          <a:p>
            <a:r>
              <a:rPr lang="nb-NO" sz="1800">
                <a:latin typeface="Calibri" panose="020F0502020204030204" pitchFamily="34" charset="0"/>
                <a:ea typeface="Calibri" panose="020F0502020204030204" pitchFamily="34" charset="0"/>
                <a:cs typeface="Arial" panose="020B0604020202020204" pitchFamily="34" charset="0"/>
              </a:rPr>
              <a:t>Enklere saksbehandling</a:t>
            </a:r>
            <a:endParaRPr lang="nb-NO" sz="1800">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
        <p:nvSpPr>
          <p:cNvPr id="5" name="TekstSylinder 4">
            <a:extLst>
              <a:ext uri="{FF2B5EF4-FFF2-40B4-BE49-F238E27FC236}">
                <a16:creationId xmlns:a16="http://schemas.microsoft.com/office/drawing/2014/main" id="{381408A4-02E1-440C-86DB-3173909F7752}"/>
              </a:ext>
            </a:extLst>
          </p:cNvPr>
          <p:cNvSpPr txBox="1"/>
          <p:nvPr/>
        </p:nvSpPr>
        <p:spPr>
          <a:xfrm>
            <a:off x="5341482" y="1514475"/>
            <a:ext cx="3342555" cy="2931572"/>
          </a:xfrm>
          <a:prstGeom prst="rect">
            <a:avLst/>
          </a:prstGeom>
          <a:noFill/>
        </p:spPr>
        <p:txBody>
          <a:bodyPr wrap="square" rtlCol="0">
            <a:spAutoFit/>
          </a:bodyPr>
          <a:lstStyle/>
          <a:p>
            <a:r>
              <a:rPr lang="nb-NO" sz="1800" b="1"/>
              <a:t>Språkteknologi, bruksområder</a:t>
            </a:r>
          </a:p>
          <a:p>
            <a:endParaRPr lang="nb-NO"/>
          </a:p>
          <a:p>
            <a:pPr marL="285750" indent="-285750">
              <a:buFont typeface="Arial" panose="020B0604020202020204" pitchFamily="34" charset="0"/>
              <a:buChar char="•"/>
            </a:pPr>
            <a:r>
              <a:rPr lang="nb-NO" sz="1800"/>
              <a:t>Maskinoversettelse</a:t>
            </a:r>
          </a:p>
          <a:p>
            <a:pPr marL="285750" indent="-285750">
              <a:buFont typeface="Arial" panose="020B0604020202020204" pitchFamily="34" charset="0"/>
              <a:buChar char="•"/>
            </a:pPr>
            <a:r>
              <a:rPr lang="nb-NO" sz="1800" err="1"/>
              <a:t>Prateroboter</a:t>
            </a:r>
            <a:r>
              <a:rPr lang="nb-NO" sz="1800"/>
              <a:t> og digitale assistenter</a:t>
            </a:r>
          </a:p>
          <a:p>
            <a:pPr marL="285750" indent="-285750">
              <a:buFont typeface="Arial" panose="020B0604020202020204" pitchFamily="34" charset="0"/>
              <a:buChar char="•"/>
            </a:pPr>
            <a:r>
              <a:rPr lang="nb-NO" sz="1800"/>
              <a:t>Søkemotorer</a:t>
            </a:r>
          </a:p>
          <a:p>
            <a:pPr marL="285750" indent="-285750">
              <a:buFont typeface="Arial" panose="020B0604020202020204" pitchFamily="34" charset="0"/>
              <a:buChar char="•"/>
            </a:pPr>
            <a:r>
              <a:rPr lang="nb-NO" sz="1800"/>
              <a:t>Taleteknologi</a:t>
            </a:r>
          </a:p>
          <a:p>
            <a:pPr marL="285750" indent="-285750">
              <a:buFont typeface="Arial" panose="020B0604020202020204" pitchFamily="34" charset="0"/>
              <a:buChar char="•"/>
            </a:pPr>
            <a:r>
              <a:rPr lang="nb-NO" sz="1800"/>
              <a:t>Universell utforming</a:t>
            </a:r>
          </a:p>
          <a:p>
            <a:pPr marL="285750" indent="-285750">
              <a:buFont typeface="Arial" panose="020B0604020202020204" pitchFamily="34" charset="0"/>
              <a:buChar char="•"/>
            </a:pPr>
            <a:r>
              <a:rPr lang="nb-NO" sz="1800"/>
              <a:t>Automatisk saksbehandling</a:t>
            </a:r>
          </a:p>
          <a:p>
            <a:endParaRPr lang="nb-NO"/>
          </a:p>
          <a:p>
            <a:endParaRPr lang="nb-NO"/>
          </a:p>
        </p:txBody>
      </p:sp>
    </p:spTree>
    <p:extLst>
      <p:ext uri="{BB962C8B-B14F-4D97-AF65-F5344CB8AC3E}">
        <p14:creationId xmlns:p14="http://schemas.microsoft.com/office/powerpoint/2010/main" val="472677452"/>
      </p:ext>
    </p:extLst>
  </p:cSld>
  <p:clrMapOvr>
    <a:masterClrMapping/>
  </p:clrMapOvr>
</p:sld>
</file>

<file path=ppt/theme/theme1.xml><?xml version="1.0" encoding="utf-8"?>
<a:theme xmlns:a="http://schemas.openxmlformats.org/drawingml/2006/main" name="Office-tema">
  <a:themeElements>
    <a:clrScheme name="Språkrådet">
      <a:dk1>
        <a:srgbClr val="000000"/>
      </a:dk1>
      <a:lt1>
        <a:sysClr val="window" lastClr="FFFFFF"/>
      </a:lt1>
      <a:dk2>
        <a:srgbClr val="44546A"/>
      </a:dk2>
      <a:lt2>
        <a:srgbClr val="4763B8"/>
      </a:lt2>
      <a:accent1>
        <a:srgbClr val="ECD955"/>
      </a:accent1>
      <a:accent2>
        <a:srgbClr val="4763B8"/>
      </a:accent2>
      <a:accent3>
        <a:srgbClr val="272E5A"/>
      </a:accent3>
      <a:accent4>
        <a:srgbClr val="D0BB34"/>
      </a:accent4>
      <a:accent5>
        <a:srgbClr val="889CC8"/>
      </a:accent5>
      <a:accent6>
        <a:srgbClr val="BDCBE0"/>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dev_bokmål.potx" id="{376E0EDB-5E7F-45D4-89F8-4D2AEB880F07}" vid="{1DFD137E-5B2E-4967-82B5-75F67FBD647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CF40332C3D0A74A89009C78DFDDBC04" ma:contentTypeVersion="6" ma:contentTypeDescription="Opprett et nytt dokument." ma:contentTypeScope="" ma:versionID="fda4c75da83fa51e2527a72994edc180">
  <xsd:schema xmlns:xsd="http://www.w3.org/2001/XMLSchema" xmlns:xs="http://www.w3.org/2001/XMLSchema" xmlns:p="http://schemas.microsoft.com/office/2006/metadata/properties" xmlns:ns2="f4d4bd17-e4f1-4041-95bd-408020c9bd59" xmlns:ns3="77a43250-ae2c-4b11-b878-f64c74241b90" targetNamespace="http://schemas.microsoft.com/office/2006/metadata/properties" ma:root="true" ma:fieldsID="a3db3d6fd335945f729a824413eeb067" ns2:_="" ns3:_="">
    <xsd:import namespace="f4d4bd17-e4f1-4041-95bd-408020c9bd59"/>
    <xsd:import namespace="77a43250-ae2c-4b11-b878-f64c74241b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d4bd17-e4f1-4041-95bd-408020c9b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a43250-ae2c-4b11-b878-f64c74241b90"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67FE8-B99D-469D-B328-7AE9E4B0FD44}">
  <ds:schemaRefs>
    <ds:schemaRef ds:uri="77a43250-ae2c-4b11-b878-f64c74241b90"/>
    <ds:schemaRef ds:uri="f4d4bd17-e4f1-4041-95bd-408020c9bd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D8D40D5-D459-4A98-8AA7-FA45A42706A1}">
  <ds:schemaRefs>
    <ds:schemaRef ds:uri="77a43250-ae2c-4b11-b878-f64c74241b90"/>
    <ds:schemaRef ds:uri="f4d4bd17-e4f1-4041-95bd-408020c9b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6B3FA4-D44F-49BF-9493-AD5FFDB8C0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PPT_bokmål</Template>
  <Application>Microsoft Office PowerPoint</Application>
  <PresentationFormat>On-screen Show (16:9)</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Office-tema</vt:lpstr>
      <vt:lpstr>Ny språklov og digitalisering – på norsk</vt:lpstr>
      <vt:lpstr>Ny språklov</vt:lpstr>
      <vt:lpstr>Lov om språk (språklova)</vt:lpstr>
      <vt:lpstr>Lov om språk (språklova)</vt:lpstr>
      <vt:lpstr>Hva sier meldingen?</vt:lpstr>
      <vt:lpstr>Hva sier meldingen? </vt:lpstr>
      <vt:lpstr>Hva sier meldingen?</vt:lpstr>
      <vt:lpstr>Hva sier meldingen?</vt:lpstr>
      <vt:lpstr>Gevinster</vt:lpstr>
      <vt:lpstr>Enkle grep</vt:lpstr>
      <vt:lpstr>PowerPoint Presentation</vt:lpstr>
      <vt:lpstr>Enkle grep</vt:lpstr>
      <vt:lpstr>PowerPoint Presentation</vt:lpstr>
      <vt:lpstr>Enkle grep</vt:lpstr>
      <vt:lpstr>PowerPoint Presentation</vt:lpstr>
      <vt:lpstr>PowerPoint Presentation</vt:lpstr>
      <vt:lpstr>Oppsummering</vt:lpstr>
      <vt:lpstr>Takk for  oppmerksomheten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Marianne Aasgaard</dc:creator>
  <cp:revision>1</cp:revision>
  <cp:lastPrinted>2022-01-12T07:49:09Z</cp:lastPrinted>
  <dcterms:created xsi:type="dcterms:W3CDTF">2021-12-13T09:56:09Z</dcterms:created>
  <dcterms:modified xsi:type="dcterms:W3CDTF">2022-01-12T07:58:36Z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0x0101002CF40332C3D0A74A89009C78DFDDBC04</vt:lpwstr>
  </property>
  <property fmtid="{D5CDD505-2E9C-101B-9397-08002B2CF9AE}" pid="3" name="Order">
    <vt:r8>56800</vt:r8>
  </property>
</Properties>
</file>