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4"/>
    <p:sldMasterId id="2147483890" r:id="rId5"/>
    <p:sldMasterId id="2147483757" r:id="rId6"/>
    <p:sldMasterId id="2147483907" r:id="rId7"/>
    <p:sldMasterId id="2147483924" r:id="rId8"/>
  </p:sldMasterIdLst>
  <p:notesMasterIdLst>
    <p:notesMasterId r:id="rId20"/>
  </p:notesMasterIdLst>
  <p:handoutMasterIdLst>
    <p:handoutMasterId r:id="rId21"/>
  </p:handoutMasterIdLst>
  <p:sldIdLst>
    <p:sldId id="263" r:id="rId9"/>
    <p:sldId id="264" r:id="rId10"/>
    <p:sldId id="265" r:id="rId11"/>
    <p:sldId id="266" r:id="rId12"/>
    <p:sldId id="268" r:id="rId13"/>
    <p:sldId id="257" r:id="rId14"/>
    <p:sldId id="272" r:id="rId15"/>
    <p:sldId id="274" r:id="rId16"/>
    <p:sldId id="275" r:id="rId17"/>
    <p:sldId id="276" r:id="rId18"/>
    <p:sldId id="262" r:id="rId19"/>
  </p:sldIdLst>
  <p:sldSz cx="9145588" cy="5108575"/>
  <p:notesSz cx="6858000" cy="9144000"/>
  <p:defaultTextStyle>
    <a:defPPr>
      <a:defRPr lang="nb-NO"/>
    </a:defPPr>
    <a:lvl1pPr marL="0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1975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3951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5927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7903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09878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1855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3831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5806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21">
          <p15:clr>
            <a:srgbClr val="A4A3A4"/>
          </p15:clr>
        </p15:guide>
        <p15:guide id="4" pos="7729">
          <p15:clr>
            <a:srgbClr val="A4A3A4"/>
          </p15:clr>
        </p15:guide>
        <p15:guide id="5" orient="horz" pos="599">
          <p15:clr>
            <a:srgbClr val="A4A3A4"/>
          </p15:clr>
        </p15:guide>
        <p15:guide id="6" pos="1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0E1"/>
    <a:srgbClr val="8FD9B5"/>
    <a:srgbClr val="733D4A"/>
    <a:srgbClr val="C7B1B7"/>
    <a:srgbClr val="FCE1E4"/>
    <a:srgbClr val="F9C4C9"/>
    <a:srgbClr val="F06B78"/>
    <a:srgbClr val="FADECF"/>
    <a:srgbClr val="F2AD87"/>
    <a:srgbClr val="F9D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71719-3843-49EE-A4F4-A388C045A398}" v="3250" dt="2021-12-07T14:16:16.675"/>
    <p1510:client id="{C626F629-6882-B227-D517-66952021AAD3}" v="230" dt="2021-12-07T20:57:11.926"/>
    <p1510:client id="{EE287AC6-0EFE-407F-9E02-1914C9BA9D1A}" v="7" dt="2021-12-07T11:22:55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0" autoAdjust="0"/>
  </p:normalViewPr>
  <p:slideViewPr>
    <p:cSldViewPr snapToGrid="0">
      <p:cViewPr varScale="1">
        <p:scale>
          <a:sx n="146" d="100"/>
          <a:sy n="146" d="100"/>
        </p:scale>
        <p:origin x="594" y="108"/>
      </p:cViewPr>
      <p:guideLst>
        <p:guide orient="horz" pos="1609"/>
        <p:guide pos="2880"/>
        <p:guide orient="horz" pos="4321"/>
        <p:guide pos="7729"/>
        <p:guide orient="horz" pos="599"/>
        <p:guide pos="10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lo, Dagfinn Fidje" userId="5e289673-69ca-48bd-8e7e-11896e0daaf1" providerId="ADAL" clId="{E9B162C0-2BE5-46D2-8E9C-26AD8C2514F8}"/>
    <pc:docChg chg="modSld">
      <pc:chgData name="Bjørlo, Dagfinn Fidje" userId="5e289673-69ca-48bd-8e7e-11896e0daaf1" providerId="ADAL" clId="{E9B162C0-2BE5-46D2-8E9C-26AD8C2514F8}" dt="2021-12-08T08:10:52.928" v="2" actId="20577"/>
      <pc:docMkLst>
        <pc:docMk/>
      </pc:docMkLst>
      <pc:sldChg chg="modNotesTx">
        <pc:chgData name="Bjørlo, Dagfinn Fidje" userId="5e289673-69ca-48bd-8e7e-11896e0daaf1" providerId="ADAL" clId="{E9B162C0-2BE5-46D2-8E9C-26AD8C2514F8}" dt="2021-12-08T08:10:45.862" v="0" actId="20577"/>
        <pc:sldMkLst>
          <pc:docMk/>
          <pc:sldMk cId="1088427301" sldId="264"/>
        </pc:sldMkLst>
      </pc:sldChg>
      <pc:sldChg chg="modNotesTx">
        <pc:chgData name="Bjørlo, Dagfinn Fidje" userId="5e289673-69ca-48bd-8e7e-11896e0daaf1" providerId="ADAL" clId="{E9B162C0-2BE5-46D2-8E9C-26AD8C2514F8}" dt="2021-12-08T08:10:48.445" v="1" actId="20577"/>
        <pc:sldMkLst>
          <pc:docMk/>
          <pc:sldMk cId="1986529425" sldId="265"/>
        </pc:sldMkLst>
      </pc:sldChg>
      <pc:sldChg chg="modNotesTx">
        <pc:chgData name="Bjørlo, Dagfinn Fidje" userId="5e289673-69ca-48bd-8e7e-11896e0daaf1" providerId="ADAL" clId="{E9B162C0-2BE5-46D2-8E9C-26AD8C2514F8}" dt="2021-12-08T08:10:52.928" v="2" actId="20577"/>
        <pc:sldMkLst>
          <pc:docMk/>
          <pc:sldMk cId="2836731305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5EDE3-ABDA-4E85-BE0F-6861461DE2DD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3A3A4-92B8-456C-8F1D-F4B8E5B5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158A-F1B8-4E91-813C-52DE59526D9A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66750" y="1143000"/>
            <a:ext cx="5524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A0872-C380-4561-BB86-44E3F0E03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61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975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3951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927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7903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09878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1855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3831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5806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0872-C380-4561-BB86-44E3F0E0336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89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14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11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74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0872-C380-4561-BB86-44E3F0E0336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90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40" y="2138898"/>
            <a:ext cx="7658373" cy="623248"/>
          </a:xfrm>
        </p:spPr>
        <p:txBody>
          <a:bodyPr wrap="square" anchor="b" anchorCtr="0">
            <a:normAutofit/>
          </a:bodyPr>
          <a:lstStyle>
            <a:lvl1pPr algn="l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1" y="2888749"/>
            <a:ext cx="6584760" cy="346249"/>
          </a:xfrm>
        </p:spPr>
        <p:txBody>
          <a:bodyPr wrap="square">
            <a:normAutofit/>
          </a:bodyPr>
          <a:lstStyle>
            <a:lvl1pPr marL="0" indent="0" algn="l">
              <a:buNone/>
              <a:defRPr sz="2500" b="1"/>
            </a:lvl1pPr>
            <a:lvl2pPr marL="340545" indent="0" algn="ctr">
              <a:buNone/>
              <a:defRPr sz="1500"/>
            </a:lvl2pPr>
            <a:lvl3pPr marL="681091" indent="0" algn="ctr">
              <a:buNone/>
              <a:defRPr sz="1300"/>
            </a:lvl3pPr>
            <a:lvl4pPr marL="1021636" indent="0" algn="ctr">
              <a:buNone/>
              <a:defRPr sz="1200"/>
            </a:lvl4pPr>
            <a:lvl5pPr marL="1362183" indent="0" algn="ctr">
              <a:buNone/>
              <a:defRPr sz="1200"/>
            </a:lvl5pPr>
            <a:lvl6pPr marL="1702727" indent="0" algn="ctr">
              <a:buNone/>
              <a:defRPr sz="1200"/>
            </a:lvl6pPr>
            <a:lvl7pPr marL="2043272" indent="0" algn="ctr">
              <a:buNone/>
              <a:defRPr sz="1200"/>
            </a:lvl7pPr>
            <a:lvl8pPr marL="2383818" indent="0" algn="ctr">
              <a:buNone/>
              <a:defRPr sz="1200"/>
            </a:lvl8pPr>
            <a:lvl9pPr marL="2724363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4ECF339B-DE26-4CB1-847D-D0F793D508DD}" type="datetime1">
              <a:rPr lang="nb-NO" smtClean="0"/>
              <a:t>08.12.2021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22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80" y="2743688"/>
            <a:ext cx="3796676" cy="209330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CAA8-32D3-4B7F-AE3D-C5F579A62091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1980" y="1296192"/>
            <a:ext cx="3796676" cy="98742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4"/>
          </p:nvPr>
        </p:nvSpPr>
        <p:spPr>
          <a:xfrm>
            <a:off x="4718342" y="1341002"/>
            <a:ext cx="4118656" cy="3495989"/>
          </a:xfrm>
          <a:prstGeom prst="rect">
            <a:avLst/>
          </a:prstGeom>
        </p:spPr>
        <p:txBody>
          <a:bodyPr lIns="0" tIns="0" rIns="0" bIns="670365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8371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FBC7-EDA8-4D0B-8AC9-76D4E6BEDF6A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6"/>
          </p:nvPr>
        </p:nvSpPr>
        <p:spPr>
          <a:xfrm>
            <a:off x="321979" y="1362459"/>
            <a:ext cx="4118656" cy="3474533"/>
          </a:xfrm>
          <a:prstGeom prst="rect">
            <a:avLst/>
          </a:prstGeom>
        </p:spPr>
        <p:txBody>
          <a:bodyPr lIns="0" tIns="0" rIns="0" bIns="670365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7"/>
          </p:nvPr>
        </p:nvSpPr>
        <p:spPr>
          <a:xfrm>
            <a:off x="4718342" y="1362459"/>
            <a:ext cx="4118656" cy="347453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956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979" y="2743688"/>
            <a:ext cx="4118656" cy="209330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342" y="2743688"/>
            <a:ext cx="4118656" cy="209330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49DE-99D8-4BB8-B854-D2D30117EC25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096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79" y="2283613"/>
            <a:ext cx="4118656" cy="6137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45" indent="0">
              <a:buNone/>
              <a:defRPr sz="1500" b="1"/>
            </a:lvl2pPr>
            <a:lvl3pPr marL="681091" indent="0">
              <a:buNone/>
              <a:defRPr sz="1300" b="1"/>
            </a:lvl3pPr>
            <a:lvl4pPr marL="1021636" indent="0">
              <a:buNone/>
              <a:defRPr sz="1200" b="1"/>
            </a:lvl4pPr>
            <a:lvl5pPr marL="1362183" indent="0">
              <a:buNone/>
              <a:defRPr sz="1200" b="1"/>
            </a:lvl5pPr>
            <a:lvl6pPr marL="1702727" indent="0">
              <a:buNone/>
              <a:defRPr sz="1200" b="1"/>
            </a:lvl6pPr>
            <a:lvl7pPr marL="2043272" indent="0">
              <a:buNone/>
              <a:defRPr sz="1200" b="1"/>
            </a:lvl7pPr>
            <a:lvl8pPr marL="2383818" indent="0">
              <a:buNone/>
              <a:defRPr sz="1200" b="1"/>
            </a:lvl8pPr>
            <a:lvl9pPr marL="27243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8342" y="2283613"/>
            <a:ext cx="4118656" cy="6137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45" indent="0">
              <a:buNone/>
              <a:defRPr sz="1500" b="1"/>
            </a:lvl2pPr>
            <a:lvl3pPr marL="681091" indent="0">
              <a:buNone/>
              <a:defRPr sz="1300" b="1"/>
            </a:lvl3pPr>
            <a:lvl4pPr marL="1021636" indent="0">
              <a:buNone/>
              <a:defRPr sz="1200" b="1"/>
            </a:lvl4pPr>
            <a:lvl5pPr marL="1362183" indent="0">
              <a:buNone/>
              <a:defRPr sz="1200" b="1"/>
            </a:lvl5pPr>
            <a:lvl6pPr marL="1702727" indent="0">
              <a:buNone/>
              <a:defRPr sz="1200" b="1"/>
            </a:lvl6pPr>
            <a:lvl7pPr marL="2043272" indent="0">
              <a:buNone/>
              <a:defRPr sz="1200" b="1"/>
            </a:lvl7pPr>
            <a:lvl8pPr marL="2383818" indent="0">
              <a:buNone/>
              <a:defRPr sz="1200" b="1"/>
            </a:lvl8pPr>
            <a:lvl9pPr marL="27243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6847-D9A7-4046-85F2-BF34B6C61E96}" type="datetime1">
              <a:rPr lang="nb-NO" smtClean="0"/>
              <a:t>08.12.2021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21979" y="2897350"/>
            <a:ext cx="4118656" cy="19396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718342" y="2897350"/>
            <a:ext cx="4118656" cy="19396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8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9958-587B-4A8F-AC94-6255560209F3}" type="datetime1">
              <a:rPr lang="nb-NO" smtClean="0"/>
              <a:t>08.12.2021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48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B426-8989-4786-A724-C5FC83653E2E}" type="datetime1">
              <a:rPr lang="nb-NO" smtClean="0"/>
              <a:t>08.12.2021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385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342" y="1362459"/>
            <a:ext cx="4118656" cy="34745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EA84-7D25-4D44-8510-37A6200FFD05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321979" y="1362459"/>
            <a:ext cx="4118656" cy="347453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1748019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342" y="2073189"/>
            <a:ext cx="4118656" cy="2753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C14B-7B22-4C7A-8A54-C2A98FCECE8E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321979" y="2073189"/>
            <a:ext cx="4118656" cy="275307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2998670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80" y="2743688"/>
            <a:ext cx="3796676" cy="209330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61EF-0C76-46DB-8746-2D3F8B49FB3C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718342" y="1341002"/>
            <a:ext cx="4118656" cy="349598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Trykk for å endre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1980" y="1296192"/>
            <a:ext cx="3796676" cy="98742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4241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80" y="1341002"/>
            <a:ext cx="3796676" cy="34959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5CCC-DC88-4883-904A-262AEBD18467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718342" y="1341002"/>
            <a:ext cx="4118656" cy="349598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193607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55" y="1969129"/>
            <a:ext cx="4230633" cy="313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1264108"/>
            <a:ext cx="8371046" cy="512448"/>
          </a:xfrm>
        </p:spPr>
        <p:txBody>
          <a:bodyPr wrap="square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6" y="1981200"/>
            <a:ext cx="8371046" cy="27713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0C27853C-4794-44B2-A8FB-82E8C67B7A42}" type="datetime1">
              <a:rPr lang="nb-NO" smtClean="0"/>
              <a:t>08.12.2021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83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5588" cy="5108575"/>
          </a:xfrm>
          <a:solidFill>
            <a:schemeClr val="bg2"/>
          </a:solidFill>
        </p:spPr>
        <p:txBody>
          <a:bodyPr bIns="670365" anchor="ctr" anchorCtr="1"/>
          <a:lstStyle>
            <a:lvl1pPr marL="0" indent="0">
              <a:buNone/>
              <a:defRPr baseline="0"/>
            </a:lvl1pPr>
          </a:lstStyle>
          <a:p>
            <a:r>
              <a:rPr lang="nb-NO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3580868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media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5588" cy="5108575"/>
          </a:xfrm>
          <a:solidFill>
            <a:schemeClr val="bg2">
              <a:lumMod val="75000"/>
            </a:schemeClr>
          </a:solidFill>
        </p:spPr>
        <p:txBody>
          <a:bodyPr bIns="670365" anchor="ctr" anchorCtr="1"/>
          <a:lstStyle>
            <a:lvl1pPr marL="0" indent="0">
              <a:buNone/>
              <a:defRPr baseline="0"/>
            </a:lvl1pPr>
          </a:lstStyle>
          <a:p>
            <a:r>
              <a:rPr lang="nb-NO"/>
              <a:t>Trykk for å sette inn video</a:t>
            </a:r>
          </a:p>
        </p:txBody>
      </p:sp>
    </p:spTree>
    <p:extLst>
      <p:ext uri="{BB962C8B-B14F-4D97-AF65-F5344CB8AC3E}">
        <p14:creationId xmlns:p14="http://schemas.microsoft.com/office/powerpoint/2010/main" val="310287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solidFill>
          <a:srgbClr val="E4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370BFAA-EB48-B046-9952-F2A802CC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58"/>
            <a:ext cx="9145588" cy="51032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687" y="2856147"/>
            <a:ext cx="5250748" cy="738047"/>
          </a:xfrm>
        </p:spPr>
        <p:txBody>
          <a:bodyPr/>
          <a:lstStyle>
            <a:lvl1pPr marL="0" indent="0" algn="l">
              <a:buNone/>
              <a:defRPr sz="1788"/>
            </a:lvl1pPr>
            <a:lvl2pPr marL="340585" indent="0" algn="ctr">
              <a:buNone/>
              <a:defRPr sz="1490"/>
            </a:lvl2pPr>
            <a:lvl3pPr marL="681171" indent="0" algn="ctr">
              <a:buNone/>
              <a:defRPr sz="1341"/>
            </a:lvl3pPr>
            <a:lvl4pPr marL="1021756" indent="0" algn="ctr">
              <a:buNone/>
              <a:defRPr sz="1192"/>
            </a:lvl4pPr>
            <a:lvl5pPr marL="1362341" indent="0" algn="ctr">
              <a:buNone/>
              <a:defRPr sz="1192"/>
            </a:lvl5pPr>
            <a:lvl6pPr marL="1702926" indent="0" algn="ctr">
              <a:buNone/>
              <a:defRPr sz="1192"/>
            </a:lvl6pPr>
            <a:lvl7pPr marL="2043512" indent="0" algn="ctr">
              <a:buNone/>
              <a:defRPr sz="1192"/>
            </a:lvl7pPr>
            <a:lvl8pPr marL="2384097" indent="0" algn="ctr">
              <a:buNone/>
              <a:defRPr sz="1192"/>
            </a:lvl8pPr>
            <a:lvl9pPr marL="2724683" indent="0" algn="ctr">
              <a:buNone/>
              <a:defRPr sz="1192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7918D9-4AC2-4F3D-ADB1-405DF5CB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8" y="1658518"/>
            <a:ext cx="5250747" cy="10422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1F5B37A-FD83-44A1-9355-041AF6B43F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023" y="482059"/>
            <a:ext cx="555594" cy="670623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277BAC4F-0E54-4289-8D23-AB7E980B9A4E}"/>
              </a:ext>
            </a:extLst>
          </p:cNvPr>
          <p:cNvSpPr/>
          <p:nvPr userDrawn="1"/>
        </p:nvSpPr>
        <p:spPr>
          <a:xfrm>
            <a:off x="1061862" y="-425764"/>
            <a:ext cx="302983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96"/>
              <a:t>forside1,red,white,forside_graa</a:t>
            </a:r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FEA41D85-5558-4C35-8F8D-FE81709640CD}"/>
              </a:ext>
            </a:extLst>
          </p:cNvPr>
          <p:cNvSpPr/>
          <p:nvPr userDrawn="1"/>
        </p:nvSpPr>
        <p:spPr>
          <a:xfrm>
            <a:off x="0" y="-831173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addin_background</a:t>
            </a:r>
            <a:endParaRPr lang="nb-NO" sz="596"/>
          </a:p>
        </p:txBody>
      </p:sp>
      <p:grpSp>
        <p:nvGrpSpPr>
          <p:cNvPr id="2" name="Bakgrunn" hidden="1">
            <a:extLst>
              <a:ext uri="{FF2B5EF4-FFF2-40B4-BE49-F238E27FC236}">
                <a16:creationId xmlns:a16="http://schemas.microsoft.com/office/drawing/2014/main" id="{E7418B34-837D-48FB-A015-7810AD1E1AE0}"/>
              </a:ext>
            </a:extLst>
          </p:cNvPr>
          <p:cNvGrpSpPr/>
          <p:nvPr/>
        </p:nvGrpSpPr>
        <p:grpSpPr>
          <a:xfrm>
            <a:off x="0" y="3095654"/>
            <a:ext cx="9145588" cy="2011974"/>
            <a:chOff x="0" y="4155757"/>
            <a:chExt cx="12192000" cy="2700972"/>
          </a:xfrm>
        </p:grpSpPr>
        <p:sp>
          <p:nvSpPr>
            <p:cNvPr id="10" name="Bakgrunn">
              <a:extLst>
                <a:ext uri="{FF2B5EF4-FFF2-40B4-BE49-F238E27FC236}">
                  <a16:creationId xmlns:a16="http://schemas.microsoft.com/office/drawing/2014/main" id="{0B3491A5-5654-4EB5-A420-791211C4A52B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43"/>
            </a:p>
          </p:txBody>
        </p:sp>
        <p:sp>
          <p:nvSpPr>
            <p:cNvPr id="7" name="Bakgrunn">
              <a:extLst>
                <a:ext uri="{FF2B5EF4-FFF2-40B4-BE49-F238E27FC236}">
                  <a16:creationId xmlns:a16="http://schemas.microsoft.com/office/drawing/2014/main" id="{0E91AAC8-A440-4EA7-9D10-38F0EF5DAC85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43"/>
            </a:p>
          </p:txBody>
        </p:sp>
        <p:sp>
          <p:nvSpPr>
            <p:cNvPr id="8" name="Bakgrunn">
              <a:extLst>
                <a:ext uri="{FF2B5EF4-FFF2-40B4-BE49-F238E27FC236}">
                  <a16:creationId xmlns:a16="http://schemas.microsoft.com/office/drawing/2014/main" id="{17318C7C-7157-4624-A94D-8E1F0029F6A6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43"/>
            </a:p>
          </p:txBody>
        </p:sp>
      </p:grp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2F3C31F9-A13D-4D71-B3E1-C8FDC8D8FF59}"/>
              </a:ext>
            </a:extLst>
          </p:cNvPr>
          <p:cNvSpPr/>
          <p:nvPr userDrawn="1"/>
        </p:nvSpPr>
        <p:spPr>
          <a:xfrm>
            <a:off x="1228938" y="-831173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addin_logo</a:t>
            </a:r>
            <a:endParaRPr lang="nb-NO" sz="596"/>
          </a:p>
        </p:txBody>
      </p:sp>
      <p:pic>
        <p:nvPicPr>
          <p:cNvPr id="13" name="logo_graa" hidden="1">
            <a:extLst>
              <a:ext uri="{FF2B5EF4-FFF2-40B4-BE49-F238E27FC236}">
                <a16:creationId xmlns:a16="http://schemas.microsoft.com/office/drawing/2014/main" id="{A9F04043-878A-4023-92B0-D20DCBCB52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078388"/>
            <a:ext cx="9145588" cy="2029240"/>
          </a:xfrm>
          <a:prstGeom prst="rect">
            <a:avLst/>
          </a:prstGeom>
        </p:spPr>
      </p:pic>
      <p:pic>
        <p:nvPicPr>
          <p:cNvPr id="21" name="logo_white" hidden="1">
            <a:extLst>
              <a:ext uri="{FF2B5EF4-FFF2-40B4-BE49-F238E27FC236}">
                <a16:creationId xmlns:a16="http://schemas.microsoft.com/office/drawing/2014/main" id="{4EB7678A-9AFF-447F-A581-196AFA8875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3095654"/>
            <a:ext cx="9153086" cy="20206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4D945C-4F33-429E-A937-C71459CE75C0}" type="datetime1">
              <a:rPr lang="nb-NO" smtClean="0"/>
              <a:pPr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Fremtidens</a:t>
            </a:r>
            <a:r>
              <a:rPr lang="en-US"/>
              <a:t> </a:t>
            </a:r>
            <a:r>
              <a:rPr lang="en-US" err="1"/>
              <a:t>Innkreving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FB122-701D-4C05-80E3-F767C0594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7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86" y="1451132"/>
            <a:ext cx="8001488" cy="31714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36A-E4F7-418E-AC0A-370F57318017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6" y="724584"/>
            <a:ext cx="8014947" cy="53897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AC01F75F-3AC5-499D-90C7-BFA236894EAA}"/>
              </a:ext>
            </a:extLst>
          </p:cNvPr>
          <p:cNvSpPr/>
          <p:nvPr userDrawn="1"/>
        </p:nvSpPr>
        <p:spPr>
          <a:xfrm>
            <a:off x="1061862" y="-425764"/>
            <a:ext cx="302983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96" err="1"/>
              <a:t>grey,red,blue,green,brown,white</a:t>
            </a:r>
            <a:r>
              <a:rPr lang="nb-NO" sz="596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4E123E27-263D-4100-9317-A8768E9499DF}"/>
              </a:ext>
            </a:extLst>
          </p:cNvPr>
          <p:cNvSpPr/>
          <p:nvPr userDrawn="1"/>
        </p:nvSpPr>
        <p:spPr>
          <a:xfrm>
            <a:off x="0" y="-425764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addin_background</a:t>
            </a:r>
            <a:endParaRPr lang="nb-NO" sz="596"/>
          </a:p>
        </p:txBody>
      </p:sp>
    </p:spTree>
    <p:extLst>
      <p:ext uri="{BB962C8B-B14F-4D97-AF65-F5344CB8AC3E}">
        <p14:creationId xmlns:p14="http://schemas.microsoft.com/office/powerpoint/2010/main" val="338276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87" y="1451132"/>
            <a:ext cx="3852287" cy="31714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E893-AFB7-4026-955E-405B34AE2019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3AE412-FB90-4F94-8A62-589A40D324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2346" y="1451132"/>
            <a:ext cx="3852287" cy="31714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88AAF06-1E9C-4156-BD9D-AFBED75C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6" y="724584"/>
            <a:ext cx="8014947" cy="53897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90151B8E-D081-4152-AE3D-BEABABD388E2}"/>
              </a:ext>
            </a:extLst>
          </p:cNvPr>
          <p:cNvSpPr/>
          <p:nvPr userDrawn="1"/>
        </p:nvSpPr>
        <p:spPr>
          <a:xfrm>
            <a:off x="1061862" y="-425764"/>
            <a:ext cx="302983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96" err="1"/>
              <a:t>grey,red,blue,green,brown,white</a:t>
            </a:r>
            <a:r>
              <a:rPr lang="nb-NO" sz="596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44982541-6302-41EB-8C8D-9635C5E86EBD}"/>
              </a:ext>
            </a:extLst>
          </p:cNvPr>
          <p:cNvSpPr/>
          <p:nvPr userDrawn="1"/>
        </p:nvSpPr>
        <p:spPr>
          <a:xfrm>
            <a:off x="0" y="-425764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addin_background</a:t>
            </a:r>
            <a:endParaRPr lang="nb-NO" sz="596"/>
          </a:p>
        </p:txBody>
      </p:sp>
    </p:spTree>
    <p:extLst>
      <p:ext uri="{BB962C8B-B14F-4D97-AF65-F5344CB8AC3E}">
        <p14:creationId xmlns:p14="http://schemas.microsoft.com/office/powerpoint/2010/main" val="2344573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86" y="1451132"/>
            <a:ext cx="2471000" cy="31714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57-35DF-4E34-8730-94D80C83787E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050928-F8E1-443A-A15C-ABDD83E9F0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37294" y="1451132"/>
            <a:ext cx="2471000" cy="31714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99CDC-CE0C-40FD-89CA-3E7F1C1E361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633" y="1451132"/>
            <a:ext cx="2471000" cy="31714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1E3E85D4-6C34-4BCC-AE4F-1743E4A8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6" y="724584"/>
            <a:ext cx="8014947" cy="53897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1165CE18-B6EB-4BC1-B8BF-0D7BBBB25B7E}"/>
              </a:ext>
            </a:extLst>
          </p:cNvPr>
          <p:cNvSpPr/>
          <p:nvPr userDrawn="1"/>
        </p:nvSpPr>
        <p:spPr>
          <a:xfrm>
            <a:off x="1061862" y="-425764"/>
            <a:ext cx="302983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96" err="1"/>
              <a:t>grey,red,blue,green,brown,white</a:t>
            </a:r>
            <a:r>
              <a:rPr lang="nb-NO" sz="596"/>
              <a:t>,</a:t>
            </a:r>
          </a:p>
        </p:txBody>
      </p:sp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D1C9A2C9-F4AA-442E-8DA4-9329742174F3}"/>
              </a:ext>
            </a:extLst>
          </p:cNvPr>
          <p:cNvSpPr/>
          <p:nvPr userDrawn="1"/>
        </p:nvSpPr>
        <p:spPr>
          <a:xfrm>
            <a:off x="0" y="-425764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addin_background</a:t>
            </a:r>
            <a:endParaRPr lang="nb-NO" sz="596"/>
          </a:p>
        </p:txBody>
      </p:sp>
    </p:spTree>
    <p:extLst>
      <p:ext uri="{BB962C8B-B14F-4D97-AF65-F5344CB8AC3E}">
        <p14:creationId xmlns:p14="http://schemas.microsoft.com/office/powerpoint/2010/main" val="165625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87" y="1942404"/>
            <a:ext cx="3861557" cy="2680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25F5-7C6E-455D-81CB-2BBEEEB07508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7" y="724584"/>
            <a:ext cx="3861557" cy="10334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0D0AE-EE6C-40F5-BD4A-567AF6332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8690" y="724391"/>
            <a:ext cx="3865943" cy="3898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8A5422BC-6CB6-4918-AC77-604DB3A2152B}"/>
              </a:ext>
            </a:extLst>
          </p:cNvPr>
          <p:cNvSpPr/>
          <p:nvPr userDrawn="1"/>
        </p:nvSpPr>
        <p:spPr>
          <a:xfrm>
            <a:off x="1061862" y="-425764"/>
            <a:ext cx="302983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96" err="1"/>
              <a:t>grey,red,blue,green,brown,white</a:t>
            </a:r>
            <a:r>
              <a:rPr lang="nb-NO" sz="596"/>
              <a:t>,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DE03BF46-0C44-47F6-BF4E-9400F66D2977}"/>
              </a:ext>
            </a:extLst>
          </p:cNvPr>
          <p:cNvSpPr/>
          <p:nvPr userDrawn="1"/>
        </p:nvSpPr>
        <p:spPr>
          <a:xfrm>
            <a:off x="0" y="-425764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addin_background</a:t>
            </a:r>
            <a:endParaRPr lang="nb-NO" sz="596"/>
          </a:p>
        </p:txBody>
      </p:sp>
    </p:spTree>
    <p:extLst>
      <p:ext uri="{BB962C8B-B14F-4D97-AF65-F5344CB8AC3E}">
        <p14:creationId xmlns:p14="http://schemas.microsoft.com/office/powerpoint/2010/main" val="101014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bg>
      <p:bgPr>
        <a:solidFill>
          <a:srgbClr val="E2E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01823-7FF6-EA47-8A4D-1E383A61C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52991"/>
            <a:ext cx="9145588" cy="265558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1F5B37A-FD83-44A1-9355-041AF6B43F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023" y="482059"/>
            <a:ext cx="555594" cy="6706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E596-238B-47A7-93EA-C90E79F90AFD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A4FE77F8-4577-41AB-AC3E-B6BDC337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8" y="1658519"/>
            <a:ext cx="8014946" cy="59391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514D5404-8837-4261-9A59-ED416985F266}"/>
              </a:ext>
            </a:extLst>
          </p:cNvPr>
          <p:cNvSpPr/>
          <p:nvPr userDrawn="1"/>
        </p:nvSpPr>
        <p:spPr>
          <a:xfrm>
            <a:off x="1061862" y="-425764"/>
            <a:ext cx="302983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96"/>
              <a:t>forside1,red,white,forside_graa</a:t>
            </a:r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1B118616-B32E-494B-89BB-ACED0586DA8C}"/>
              </a:ext>
            </a:extLst>
          </p:cNvPr>
          <p:cNvSpPr/>
          <p:nvPr userDrawn="1"/>
        </p:nvSpPr>
        <p:spPr>
          <a:xfrm>
            <a:off x="0" y="-831173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addin_background</a:t>
            </a:r>
            <a:endParaRPr lang="nb-NO" sz="596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B15A4D41-17BD-42E3-A5F3-4D65881A490A}"/>
              </a:ext>
            </a:extLst>
          </p:cNvPr>
          <p:cNvSpPr/>
          <p:nvPr userDrawn="1"/>
        </p:nvSpPr>
        <p:spPr>
          <a:xfrm>
            <a:off x="1228938" y="-831173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addin_logo</a:t>
            </a:r>
            <a:endParaRPr lang="nb-NO" sz="596"/>
          </a:p>
        </p:txBody>
      </p:sp>
      <p:pic>
        <p:nvPicPr>
          <p:cNvPr id="7" name="logo_graa" hidden="1">
            <a:extLst>
              <a:ext uri="{FF2B5EF4-FFF2-40B4-BE49-F238E27FC236}">
                <a16:creationId xmlns:a16="http://schemas.microsoft.com/office/drawing/2014/main" id="{45A7A0CF-DD21-47E5-8F63-6D01F1F5E1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2862" y="2929279"/>
            <a:ext cx="9173493" cy="2195688"/>
          </a:xfrm>
          <a:prstGeom prst="rect">
            <a:avLst/>
          </a:prstGeom>
        </p:spPr>
      </p:pic>
      <p:pic>
        <p:nvPicPr>
          <p:cNvPr id="15" name="logo_white" hidden="1">
            <a:extLst>
              <a:ext uri="{FF2B5EF4-FFF2-40B4-BE49-F238E27FC236}">
                <a16:creationId xmlns:a16="http://schemas.microsoft.com/office/drawing/2014/main" id="{D1EE5EBF-0CD7-4087-B3A8-7F22BE7B85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2945789"/>
            <a:ext cx="9145588" cy="21890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023" y="2423996"/>
            <a:ext cx="8032610" cy="431578"/>
          </a:xfrm>
        </p:spPr>
        <p:txBody>
          <a:bodyPr anchor="ctr"/>
          <a:lstStyle>
            <a:lvl1pPr marL="0" indent="0" algn="l">
              <a:buNone/>
              <a:defRPr sz="1788">
                <a:solidFill>
                  <a:schemeClr val="tx1"/>
                </a:solidFill>
              </a:defRPr>
            </a:lvl1pPr>
            <a:lvl2pPr marL="340585" indent="0" algn="ctr">
              <a:buNone/>
              <a:defRPr sz="1490"/>
            </a:lvl2pPr>
            <a:lvl3pPr marL="681171" indent="0" algn="ctr">
              <a:buNone/>
              <a:defRPr sz="1341"/>
            </a:lvl3pPr>
            <a:lvl4pPr marL="1021756" indent="0" algn="ctr">
              <a:buNone/>
              <a:defRPr sz="1192"/>
            </a:lvl4pPr>
            <a:lvl5pPr marL="1362341" indent="0" algn="ctr">
              <a:buNone/>
              <a:defRPr sz="1192"/>
            </a:lvl5pPr>
            <a:lvl6pPr marL="1702926" indent="0" algn="ctr">
              <a:buNone/>
              <a:defRPr sz="1192"/>
            </a:lvl6pPr>
            <a:lvl7pPr marL="2043512" indent="0" algn="ctr">
              <a:buNone/>
              <a:defRPr sz="1192"/>
            </a:lvl7pPr>
            <a:lvl8pPr marL="2384097" indent="0" algn="ctr">
              <a:buNone/>
              <a:defRPr sz="1192"/>
            </a:lvl8pPr>
            <a:lvl9pPr marL="2724683" indent="0" algn="ctr">
              <a:buNone/>
              <a:defRPr sz="1192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92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0D0AE-EE6C-40F5-BD4A-567AF6332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9702" y="0"/>
            <a:ext cx="4575886" cy="51085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87" y="1859112"/>
            <a:ext cx="3861557" cy="2753331"/>
          </a:xfrm>
        </p:spPr>
        <p:txBody>
          <a:bodyPr/>
          <a:lstStyle>
            <a:lvl1pPr>
              <a:defRPr sz="1304"/>
            </a:lvl1pPr>
            <a:lvl2pPr>
              <a:defRPr sz="1080"/>
            </a:lvl2pPr>
            <a:lvl3pPr>
              <a:defRPr sz="1043"/>
            </a:lvl3pPr>
            <a:lvl4pPr>
              <a:defRPr sz="819"/>
            </a:lvl4pPr>
            <a:lvl5pPr>
              <a:defRPr sz="74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8FF2-0A9D-4C31-97F5-2D517E0668C4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7" y="724583"/>
            <a:ext cx="3861557" cy="825545"/>
          </a:xfrm>
        </p:spPr>
        <p:txBody>
          <a:bodyPr anchor="t">
            <a:noAutofit/>
          </a:bodyPr>
          <a:lstStyle>
            <a:lvl1pPr>
              <a:defRPr sz="298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1A1DDFDD-C819-4BE7-B634-0B84D0EF35AE}"/>
              </a:ext>
            </a:extLst>
          </p:cNvPr>
          <p:cNvSpPr/>
          <p:nvPr userDrawn="1"/>
        </p:nvSpPr>
        <p:spPr>
          <a:xfrm>
            <a:off x="1061862" y="-425764"/>
            <a:ext cx="302983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96" err="1"/>
              <a:t>grey,red,blue,green,brown,white</a:t>
            </a:r>
            <a:r>
              <a:rPr lang="nb-NO" sz="596"/>
              <a:t>,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F11130D4-DA69-47B4-9BFF-559C0414C702}"/>
              </a:ext>
            </a:extLst>
          </p:cNvPr>
          <p:cNvSpPr/>
          <p:nvPr userDrawn="1"/>
        </p:nvSpPr>
        <p:spPr>
          <a:xfrm>
            <a:off x="0" y="-425764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addin_background</a:t>
            </a:r>
            <a:endParaRPr lang="nb-NO" sz="596"/>
          </a:p>
        </p:txBody>
      </p:sp>
    </p:spTree>
    <p:extLst>
      <p:ext uri="{BB962C8B-B14F-4D97-AF65-F5344CB8AC3E}">
        <p14:creationId xmlns:p14="http://schemas.microsoft.com/office/powerpoint/2010/main" val="1092979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2508872-F454-40F2-93A7-0F7833D35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5588" cy="51085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341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741-0D8D-4551-95C1-B4A04244E88E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686" y="1381139"/>
            <a:ext cx="8014947" cy="717465"/>
          </a:xfrm>
        </p:spPr>
        <p:txBody>
          <a:bodyPr anchor="t"/>
          <a:lstStyle>
            <a:lvl1pPr marL="0" indent="0" algn="l">
              <a:buNone/>
              <a:defRPr sz="1788">
                <a:solidFill>
                  <a:schemeClr val="tx1"/>
                </a:solidFill>
              </a:defRPr>
            </a:lvl1pPr>
            <a:lvl2pPr marL="340585" indent="0" algn="ctr">
              <a:buNone/>
              <a:defRPr sz="1490"/>
            </a:lvl2pPr>
            <a:lvl3pPr marL="681171" indent="0" algn="ctr">
              <a:buNone/>
              <a:defRPr sz="1341"/>
            </a:lvl3pPr>
            <a:lvl4pPr marL="1021756" indent="0" algn="ctr">
              <a:buNone/>
              <a:defRPr sz="1192"/>
            </a:lvl4pPr>
            <a:lvl5pPr marL="1362341" indent="0" algn="ctr">
              <a:buNone/>
              <a:defRPr sz="1192"/>
            </a:lvl5pPr>
            <a:lvl6pPr marL="1702926" indent="0" algn="ctr">
              <a:buNone/>
              <a:defRPr sz="1192"/>
            </a:lvl6pPr>
            <a:lvl7pPr marL="2043512" indent="0" algn="ctr">
              <a:buNone/>
              <a:defRPr sz="1192"/>
            </a:lvl7pPr>
            <a:lvl8pPr marL="2384097" indent="0" algn="ctr">
              <a:buNone/>
              <a:defRPr sz="1192"/>
            </a:lvl8pPr>
            <a:lvl9pPr marL="2724683" indent="0" algn="ctr">
              <a:buNone/>
              <a:defRPr sz="1192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0E174-471E-41D0-93B5-C5976FD388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442" y="243425"/>
            <a:ext cx="856878" cy="24108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E65CEDE9-A0BD-4FE7-884B-C6573622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6" y="724584"/>
            <a:ext cx="8014947" cy="53897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7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110"/>
            <a:ext cx="9144019" cy="664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40" y="1554698"/>
            <a:ext cx="8331224" cy="623248"/>
          </a:xfrm>
        </p:spPr>
        <p:txBody>
          <a:bodyPr anchor="t" anchorCtr="0">
            <a:normAutofit/>
          </a:bodyPr>
          <a:lstStyle>
            <a:lvl1pPr algn="l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E6DEC9C7-18CC-48A8-856E-8B8C0B6382E9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0" y="2391877"/>
            <a:ext cx="8331224" cy="346249"/>
          </a:xfrm>
        </p:spPr>
        <p:txBody>
          <a:bodyPr>
            <a:normAutofit/>
          </a:bodyPr>
          <a:lstStyle>
            <a:lvl1pPr marL="0" indent="0" algn="l">
              <a:buNone/>
              <a:defRPr sz="2500" b="1"/>
            </a:lvl1pPr>
            <a:lvl2pPr marL="340545" indent="0" algn="ctr">
              <a:buNone/>
              <a:defRPr sz="1500"/>
            </a:lvl2pPr>
            <a:lvl3pPr marL="681091" indent="0" algn="ctr">
              <a:buNone/>
              <a:defRPr sz="1300"/>
            </a:lvl3pPr>
            <a:lvl4pPr marL="1021636" indent="0" algn="ctr">
              <a:buNone/>
              <a:defRPr sz="1200"/>
            </a:lvl4pPr>
            <a:lvl5pPr marL="1362183" indent="0" algn="ctr">
              <a:buNone/>
              <a:defRPr sz="1200"/>
            </a:lvl5pPr>
            <a:lvl6pPr marL="1702727" indent="0" algn="ctr">
              <a:buNone/>
              <a:defRPr sz="1200"/>
            </a:lvl6pPr>
            <a:lvl7pPr marL="2043272" indent="0" algn="ctr">
              <a:buNone/>
              <a:defRPr sz="1200"/>
            </a:lvl7pPr>
            <a:lvl8pPr marL="2383818" indent="0" algn="ctr">
              <a:buNone/>
              <a:defRPr sz="1200"/>
            </a:lvl8pPr>
            <a:lvl9pPr marL="2724363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3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bg>
      <p:bgPr>
        <a:solidFill>
          <a:srgbClr val="5A7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04FF9-5132-C241-A573-1CACCF4FD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36505"/>
            <a:ext cx="9145588" cy="23720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14EF-3D8A-4105-8F30-0E8A9ED4584F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57A7B8-686F-4701-BB5A-9440BC2D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639" y="768531"/>
            <a:ext cx="5670778" cy="2711226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E4EAF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639" y="3622579"/>
            <a:ext cx="5670778" cy="717465"/>
          </a:xfrm>
        </p:spPr>
        <p:txBody>
          <a:bodyPr anchor="t"/>
          <a:lstStyle>
            <a:lvl1pPr marL="0" indent="0" algn="l">
              <a:buNone/>
              <a:defRPr sz="1788">
                <a:solidFill>
                  <a:srgbClr val="E4EAF4"/>
                </a:solidFill>
              </a:defRPr>
            </a:lvl1pPr>
            <a:lvl2pPr marL="340585" indent="0" algn="ctr">
              <a:buNone/>
              <a:defRPr sz="1490"/>
            </a:lvl2pPr>
            <a:lvl3pPr marL="681171" indent="0" algn="ctr">
              <a:buNone/>
              <a:defRPr sz="1341"/>
            </a:lvl3pPr>
            <a:lvl4pPr marL="1021756" indent="0" algn="ctr">
              <a:buNone/>
              <a:defRPr sz="1192"/>
            </a:lvl4pPr>
            <a:lvl5pPr marL="1362341" indent="0" algn="ctr">
              <a:buNone/>
              <a:defRPr sz="1192"/>
            </a:lvl5pPr>
            <a:lvl6pPr marL="1702926" indent="0" algn="ctr">
              <a:buNone/>
              <a:defRPr sz="1192"/>
            </a:lvl6pPr>
            <a:lvl7pPr marL="2043512" indent="0" algn="ctr">
              <a:buNone/>
              <a:defRPr sz="1192"/>
            </a:lvl7pPr>
            <a:lvl8pPr marL="2384097" indent="0" algn="ctr">
              <a:buNone/>
              <a:defRPr sz="1192"/>
            </a:lvl8pPr>
            <a:lvl9pPr marL="2724683" indent="0" algn="ctr">
              <a:buNone/>
              <a:defRPr sz="1192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AC8500-436A-468E-8150-B0527F7B2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443" y="243425"/>
            <a:ext cx="856879" cy="2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3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">
    <p:bg>
      <p:bgPr>
        <a:solidFill>
          <a:srgbClr val="5A7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B70D-7246-444B-A37A-7FFF9451337F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57A7B8-686F-4701-BB5A-9440BC2D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443" y="1731901"/>
            <a:ext cx="8030190" cy="1160088"/>
          </a:xfrm>
        </p:spPr>
        <p:txBody>
          <a:bodyPr anchor="ctr"/>
          <a:lstStyle>
            <a:lvl1pPr algn="ctr">
              <a:lnSpc>
                <a:spcPct val="101000"/>
              </a:lnSpc>
              <a:defRPr sz="7450">
                <a:solidFill>
                  <a:schemeClr val="tx1"/>
                </a:solidFill>
              </a:defRPr>
            </a:lvl1pPr>
          </a:lstStyle>
          <a:p>
            <a:r>
              <a:rPr lang="nb-NO"/>
              <a:t>00.00.00.00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441" y="2960791"/>
            <a:ext cx="8030191" cy="264713"/>
          </a:xfrm>
        </p:spPr>
        <p:txBody>
          <a:bodyPr anchor="t"/>
          <a:lstStyle>
            <a:lvl1pPr marL="0" indent="0" algn="ctr">
              <a:buNone/>
              <a:defRPr sz="1788">
                <a:solidFill>
                  <a:schemeClr val="tx1"/>
                </a:solidFill>
              </a:defRPr>
            </a:lvl1pPr>
            <a:lvl2pPr marL="340585" indent="0" algn="ctr">
              <a:buNone/>
              <a:defRPr sz="1490"/>
            </a:lvl2pPr>
            <a:lvl3pPr marL="681171" indent="0" algn="ctr">
              <a:buNone/>
              <a:defRPr sz="1341"/>
            </a:lvl3pPr>
            <a:lvl4pPr marL="1021756" indent="0" algn="ctr">
              <a:buNone/>
              <a:defRPr sz="1192"/>
            </a:lvl4pPr>
            <a:lvl5pPr marL="1362341" indent="0" algn="ctr">
              <a:buNone/>
              <a:defRPr sz="1192"/>
            </a:lvl5pPr>
            <a:lvl6pPr marL="1702926" indent="0" algn="ctr">
              <a:buNone/>
              <a:defRPr sz="1192"/>
            </a:lvl6pPr>
            <a:lvl7pPr marL="2043512" indent="0" algn="ctr">
              <a:buNone/>
              <a:defRPr sz="1192"/>
            </a:lvl7pPr>
            <a:lvl8pPr marL="2384097" indent="0" algn="ctr">
              <a:buNone/>
              <a:defRPr sz="1192"/>
            </a:lvl8pPr>
            <a:lvl9pPr marL="2724683" indent="0" algn="ctr">
              <a:buNone/>
              <a:defRPr sz="1192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AC8500-436A-468E-8150-B0527F7B2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443" y="243425"/>
            <a:ext cx="856879" cy="241089"/>
          </a:xfrm>
          <a:prstGeom prst="rect">
            <a:avLst/>
          </a:prstGeom>
        </p:spPr>
      </p:pic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19A89FA5-F095-4251-BB86-50DCFF56FEF0}"/>
              </a:ext>
            </a:extLst>
          </p:cNvPr>
          <p:cNvSpPr/>
          <p:nvPr userDrawn="1"/>
        </p:nvSpPr>
        <p:spPr>
          <a:xfrm>
            <a:off x="0" y="-425764"/>
            <a:ext cx="88406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96" err="1"/>
              <a:t>addin_background</a:t>
            </a:r>
            <a:endParaRPr lang="nb-NO" sz="596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F25F46A1-B1B5-4E81-AF13-0AF1D372DC31}"/>
              </a:ext>
            </a:extLst>
          </p:cNvPr>
          <p:cNvSpPr/>
          <p:nvPr userDrawn="1"/>
        </p:nvSpPr>
        <p:spPr>
          <a:xfrm>
            <a:off x="1214288" y="-494158"/>
            <a:ext cx="3029836" cy="35830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1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96"/>
              <a:t>forside1,red,white,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43CA60-3588-9B47-A98B-B24F388B6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36505"/>
            <a:ext cx="9145588" cy="23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40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56" y="1969129"/>
            <a:ext cx="4230633" cy="313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1264108"/>
            <a:ext cx="8371046" cy="512448"/>
          </a:xfrm>
        </p:spPr>
        <p:txBody>
          <a:bodyPr wrap="square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6" y="1981200"/>
            <a:ext cx="8371046" cy="27713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9" y="268201"/>
            <a:ext cx="1340263" cy="153888"/>
          </a:xfrm>
        </p:spPr>
        <p:txBody>
          <a:bodyPr>
            <a:spAutoFit/>
          </a:bodyPr>
          <a:lstStyle>
            <a:lvl1pPr algn="r">
              <a:defRPr sz="993"/>
            </a:lvl1pPr>
          </a:lstStyle>
          <a:p>
            <a:fld id="{0C27853C-4794-44B2-A8FB-82E8C67B7A42}" type="datetime1">
              <a:rPr lang="nb-NO" smtClean="0"/>
              <a:t>08.12.2021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993"/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993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227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9958-587B-4A8F-AC94-6255560209F3}" type="datetime1">
              <a:rPr lang="nb-NO" smtClean="0"/>
              <a:t>08.12.2021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375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B426-8989-4786-A724-C5FC83653E2E}" type="datetime1">
              <a:rPr lang="nb-NO" smtClean="0"/>
              <a:t>08.12.2021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092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676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21980" y="1362459"/>
            <a:ext cx="8515018" cy="34745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DBC-4668-4C86-BB6C-D39D054CCB24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1450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5588" cy="5108575"/>
          </a:xfrm>
          <a:solidFill>
            <a:schemeClr val="bg2"/>
          </a:solidFill>
        </p:spPr>
        <p:txBody>
          <a:bodyPr bIns="670365" anchor="ctr" anchorCtr="1"/>
          <a:lstStyle>
            <a:lvl1pPr marL="0" indent="0">
              <a:buNone/>
              <a:defRPr baseline="0"/>
            </a:lvl1pPr>
          </a:lstStyle>
          <a:p>
            <a:r>
              <a:rPr lang="nb-NO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1154069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344" y="1362461"/>
            <a:ext cx="4118655" cy="34745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EA84-7D25-4D44-8510-37A6200FFD05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321980" y="1362461"/>
            <a:ext cx="4118655" cy="347453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3764235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344" y="2073191"/>
            <a:ext cx="4118655" cy="2753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C14B-7B22-4C7A-8A54-C2A98FCECE8E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321980" y="2073191"/>
            <a:ext cx="4118655" cy="275307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3568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1979" y="1473432"/>
            <a:ext cx="4024733" cy="1869743"/>
          </a:xfrm>
        </p:spPr>
        <p:txBody>
          <a:bodyPr wrap="square">
            <a:normAutofit/>
          </a:bodyPr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4456302"/>
            <a:ext cx="9144019" cy="65227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B89DD950-73F7-4004-B10D-E4A2EA37D48F}" type="datetime1">
              <a:rPr lang="nb-NO" smtClean="0"/>
              <a:t>08.12.2021</a:t>
            </a:fld>
            <a:endParaRPr lang="nb-NO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5"/>
          </p:nvPr>
        </p:nvSpPr>
        <p:spPr>
          <a:xfrm>
            <a:off x="4781398" y="1440180"/>
            <a:ext cx="3952800" cy="29703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34281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83" y="2743689"/>
            <a:ext cx="3796678" cy="209330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61EF-0C76-46DB-8746-2D3F8B49FB3C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718344" y="1341002"/>
            <a:ext cx="4118655" cy="349598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Trykk for å endre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1983" y="1296193"/>
            <a:ext cx="3796678" cy="98742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78362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83" y="1341002"/>
            <a:ext cx="3796678" cy="34959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5CCC-DC88-4883-904A-262AEBD18467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718344" y="1341002"/>
            <a:ext cx="4118655" cy="349598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1488838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5588" cy="5108575"/>
          </a:xfrm>
          <a:solidFill>
            <a:schemeClr val="bg2"/>
          </a:solidFill>
        </p:spPr>
        <p:txBody>
          <a:bodyPr bIns="670365" anchor="ctr" anchorCtr="1"/>
          <a:lstStyle>
            <a:lvl1pPr marL="0" indent="0">
              <a:buNone/>
              <a:defRPr baseline="0"/>
            </a:lvl1pPr>
          </a:lstStyle>
          <a:p>
            <a:r>
              <a:rPr lang="nb-NO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2127483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media 5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1"/>
            <a:ext cx="9145588" cy="5108575"/>
          </a:xfrm>
          <a:solidFill>
            <a:schemeClr val="bg2">
              <a:lumMod val="75000"/>
            </a:schemeClr>
          </a:solidFill>
        </p:spPr>
        <p:txBody>
          <a:bodyPr bIns="670365" anchor="ctr" anchorCtr="1"/>
          <a:lstStyle>
            <a:lvl1pPr marL="0" indent="0">
              <a:buNone/>
              <a:defRPr baseline="0"/>
            </a:lvl1pPr>
          </a:lstStyle>
          <a:p>
            <a:r>
              <a:rPr lang="nb-NO"/>
              <a:t>Trykk for å sette inn video</a:t>
            </a:r>
          </a:p>
        </p:txBody>
      </p:sp>
    </p:spTree>
    <p:extLst>
      <p:ext uri="{BB962C8B-B14F-4D97-AF65-F5344CB8AC3E}">
        <p14:creationId xmlns:p14="http://schemas.microsoft.com/office/powerpoint/2010/main" val="1536678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9958-587B-4A8F-AC94-6255560209F3}" type="datetime1">
              <a:rPr lang="nb-NO" smtClean="0"/>
              <a:t>08.12.2021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9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80" y="2655183"/>
            <a:ext cx="3730785" cy="987421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321791" y="3945226"/>
            <a:ext cx="3488884" cy="6614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321793" y="4688140"/>
            <a:ext cx="2045311" cy="206307"/>
          </a:xfrm>
          <a:prstGeom prst="rect">
            <a:avLst/>
          </a:prstGeom>
          <a:noFill/>
        </p:spPr>
        <p:txBody>
          <a:bodyPr wrap="square" lIns="34054" tIns="17027" rIns="34054" bIns="17027" rtlCol="0">
            <a:spAutoFit/>
          </a:bodyPr>
          <a:lstStyle/>
          <a:p>
            <a:r>
              <a:rPr lang="nb-NO" sz="1100" b="1"/>
              <a:t>Skatteetaten.no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4305136" y="321841"/>
            <a:ext cx="4520565" cy="45186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79" y="1615643"/>
            <a:ext cx="2736878" cy="186522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52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0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5588" cy="5108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55" y="1621676"/>
            <a:ext cx="2736878" cy="1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7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okument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8204"/>
            <a:ext cx="6364237" cy="1420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268201"/>
            <a:ext cx="4789290" cy="346249"/>
          </a:xfrm>
        </p:spPr>
        <p:txBody>
          <a:bodyPr wrap="square">
            <a:normAutofit/>
          </a:bodyPr>
          <a:lstStyle>
            <a:lvl1pPr>
              <a:defRPr sz="2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17" y="817302"/>
            <a:ext cx="7020878" cy="36472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1B64C1CA-9320-4112-886C-AAF9BAD3F488}" type="datetime1">
              <a:rPr lang="nb-NO" smtClean="0"/>
              <a:t>08.12.2021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8309839" y="4266533"/>
            <a:ext cx="543600" cy="5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8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2095-D1C6-4098-B821-5D201A26CF2C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35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21980" y="1362459"/>
            <a:ext cx="8515018" cy="34745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DBC-4668-4C86-BB6C-D39D054CCB24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08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36" y="1263758"/>
            <a:ext cx="8365168" cy="512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36" y="1980248"/>
            <a:ext cx="8371046" cy="2772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2413" y="268201"/>
            <a:ext cx="670791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205AAB6B-C8DC-467C-B8C5-F1ADB02BF221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444" y="268201"/>
            <a:ext cx="1609898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8058" y="268201"/>
            <a:ext cx="268316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156" name="prosses2" hidden="1"/>
          <p:cNvGrpSpPr>
            <a:grpSpLocks noChangeAspect="1"/>
          </p:cNvGrpSpPr>
          <p:nvPr userDrawn="1"/>
        </p:nvGrpSpPr>
        <p:grpSpPr bwMode="auto">
          <a:xfrm>
            <a:off x="3326607" y="1307522"/>
            <a:ext cx="2492375" cy="2493531"/>
            <a:chOff x="1310" y="590"/>
            <a:chExt cx="3140" cy="3140"/>
          </a:xfrm>
        </p:grpSpPr>
        <p:sp>
          <p:nvSpPr>
            <p:cNvPr id="294" name="Freeform 63"/>
            <p:cNvSpPr>
              <a:spLocks/>
            </p:cNvSpPr>
            <p:nvPr userDrawn="1"/>
          </p:nvSpPr>
          <p:spPr bwMode="auto">
            <a:xfrm>
              <a:off x="1310" y="1402"/>
              <a:ext cx="436" cy="1544"/>
            </a:xfrm>
            <a:custGeom>
              <a:avLst/>
              <a:gdLst>
                <a:gd name="T0" fmla="*/ 160 w 184"/>
                <a:gd name="T1" fmla="*/ 68 h 652"/>
                <a:gd name="T2" fmla="*/ 184 w 184"/>
                <a:gd name="T3" fmla="*/ 82 h 652"/>
                <a:gd name="T4" fmla="*/ 162 w 184"/>
                <a:gd name="T5" fmla="*/ 0 h 652"/>
                <a:gd name="T6" fmla="*/ 78 w 184"/>
                <a:gd name="T7" fmla="*/ 22 h 652"/>
                <a:gd name="T8" fmla="*/ 101 w 184"/>
                <a:gd name="T9" fmla="*/ 35 h 652"/>
                <a:gd name="T10" fmla="*/ 127 w 184"/>
                <a:gd name="T11" fmla="*/ 652 h 652"/>
                <a:gd name="T12" fmla="*/ 144 w 184"/>
                <a:gd name="T13" fmla="*/ 613 h 652"/>
                <a:gd name="T14" fmla="*/ 144 w 184"/>
                <a:gd name="T15" fmla="*/ 613 h 652"/>
                <a:gd name="T16" fmla="*/ 184 w 184"/>
                <a:gd name="T17" fmla="*/ 614 h 652"/>
                <a:gd name="T18" fmla="*/ 160 w 184"/>
                <a:gd name="T19" fmla="*/ 6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2">
                  <a:moveTo>
                    <a:pt x="160" y="68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0" y="234"/>
                    <a:pt x="14" y="469"/>
                    <a:pt x="127" y="652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84" y="614"/>
                    <a:pt x="184" y="614"/>
                    <a:pt x="184" y="614"/>
                  </a:cubicBezTo>
                  <a:cubicBezTo>
                    <a:pt x="85" y="452"/>
                    <a:pt x="72" y="245"/>
                    <a:pt x="160" y="68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5" name="Freeform 64"/>
            <p:cNvSpPr>
              <a:spLocks/>
            </p:cNvSpPr>
            <p:nvPr userDrawn="1"/>
          </p:nvSpPr>
          <p:spPr bwMode="auto">
            <a:xfrm>
              <a:off x="3444" y="777"/>
              <a:ext cx="194" cy="249"/>
            </a:xfrm>
            <a:custGeom>
              <a:avLst/>
              <a:gdLst>
                <a:gd name="T0" fmla="*/ 0 w 194"/>
                <a:gd name="T1" fmla="*/ 249 h 249"/>
                <a:gd name="T2" fmla="*/ 194 w 194"/>
                <a:gd name="T3" fmla="*/ 197 h 249"/>
                <a:gd name="T4" fmla="*/ 142 w 194"/>
                <a:gd name="T5" fmla="*/ 0 h 249"/>
                <a:gd name="T6" fmla="*/ 0 w 194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9">
                  <a:moveTo>
                    <a:pt x="0" y="249"/>
                  </a:moveTo>
                  <a:lnTo>
                    <a:pt x="194" y="197"/>
                  </a:lnTo>
                  <a:lnTo>
                    <a:pt x="142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6" name="Freeform 65"/>
            <p:cNvSpPr>
              <a:spLocks/>
            </p:cNvSpPr>
            <p:nvPr userDrawn="1"/>
          </p:nvSpPr>
          <p:spPr bwMode="auto">
            <a:xfrm>
              <a:off x="2094" y="590"/>
              <a:ext cx="1544" cy="436"/>
            </a:xfrm>
            <a:custGeom>
              <a:avLst/>
              <a:gdLst>
                <a:gd name="T0" fmla="*/ 652 w 652"/>
                <a:gd name="T1" fmla="*/ 162 h 184"/>
                <a:gd name="T2" fmla="*/ 630 w 652"/>
                <a:gd name="T3" fmla="*/ 79 h 184"/>
                <a:gd name="T4" fmla="*/ 617 w 652"/>
                <a:gd name="T5" fmla="*/ 101 h 184"/>
                <a:gd name="T6" fmla="*/ 0 w 652"/>
                <a:gd name="T7" fmla="*/ 128 h 184"/>
                <a:gd name="T8" fmla="*/ 39 w 652"/>
                <a:gd name="T9" fmla="*/ 144 h 184"/>
                <a:gd name="T10" fmla="*/ 39 w 652"/>
                <a:gd name="T11" fmla="*/ 144 h 184"/>
                <a:gd name="T12" fmla="*/ 38 w 652"/>
                <a:gd name="T13" fmla="*/ 184 h 184"/>
                <a:gd name="T14" fmla="*/ 584 w 652"/>
                <a:gd name="T15" fmla="*/ 161 h 184"/>
                <a:gd name="T16" fmla="*/ 570 w 652"/>
                <a:gd name="T17" fmla="*/ 184 h 184"/>
                <a:gd name="T18" fmla="*/ 652 w 652"/>
                <a:gd name="T19" fmla="*/ 16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184">
                  <a:moveTo>
                    <a:pt x="652" y="162"/>
                  </a:moveTo>
                  <a:cubicBezTo>
                    <a:pt x="630" y="79"/>
                    <a:pt x="630" y="79"/>
                    <a:pt x="630" y="79"/>
                  </a:cubicBezTo>
                  <a:cubicBezTo>
                    <a:pt x="617" y="101"/>
                    <a:pt x="617" y="101"/>
                    <a:pt x="617" y="101"/>
                  </a:cubicBezTo>
                  <a:cubicBezTo>
                    <a:pt x="418" y="0"/>
                    <a:pt x="183" y="14"/>
                    <a:pt x="0" y="128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200" y="85"/>
                    <a:pt x="407" y="72"/>
                    <a:pt x="584" y="161"/>
                  </a:cubicBezTo>
                  <a:cubicBezTo>
                    <a:pt x="570" y="184"/>
                    <a:pt x="570" y="184"/>
                    <a:pt x="570" y="184"/>
                  </a:cubicBezTo>
                  <a:lnTo>
                    <a:pt x="652" y="162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7" name="Freeform 66"/>
            <p:cNvSpPr>
              <a:spLocks/>
            </p:cNvSpPr>
            <p:nvPr userDrawn="1"/>
          </p:nvSpPr>
          <p:spPr bwMode="auto">
            <a:xfrm>
              <a:off x="4014" y="1374"/>
              <a:ext cx="436" cy="1546"/>
            </a:xfrm>
            <a:custGeom>
              <a:avLst/>
              <a:gdLst>
                <a:gd name="T0" fmla="*/ 57 w 184"/>
                <a:gd name="T1" fmla="*/ 0 h 653"/>
                <a:gd name="T2" fmla="*/ 40 w 184"/>
                <a:gd name="T3" fmla="*/ 39 h 653"/>
                <a:gd name="T4" fmla="*/ 40 w 184"/>
                <a:gd name="T5" fmla="*/ 39 h 653"/>
                <a:gd name="T6" fmla="*/ 0 w 184"/>
                <a:gd name="T7" fmla="*/ 38 h 653"/>
                <a:gd name="T8" fmla="*/ 23 w 184"/>
                <a:gd name="T9" fmla="*/ 584 h 653"/>
                <a:gd name="T10" fmla="*/ 0 w 184"/>
                <a:gd name="T11" fmla="*/ 571 h 653"/>
                <a:gd name="T12" fmla="*/ 22 w 184"/>
                <a:gd name="T13" fmla="*/ 653 h 653"/>
                <a:gd name="T14" fmla="*/ 105 w 184"/>
                <a:gd name="T15" fmla="*/ 630 h 653"/>
                <a:gd name="T16" fmla="*/ 83 w 184"/>
                <a:gd name="T17" fmla="*/ 618 h 653"/>
                <a:gd name="T18" fmla="*/ 57 w 184"/>
                <a:gd name="T1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3">
                  <a:moveTo>
                    <a:pt x="57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9" y="200"/>
                    <a:pt x="112" y="407"/>
                    <a:pt x="23" y="584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22" y="653"/>
                    <a:pt x="22" y="653"/>
                    <a:pt x="22" y="653"/>
                  </a:cubicBezTo>
                  <a:cubicBezTo>
                    <a:pt x="105" y="630"/>
                    <a:pt x="105" y="630"/>
                    <a:pt x="105" y="630"/>
                  </a:cubicBezTo>
                  <a:cubicBezTo>
                    <a:pt x="83" y="618"/>
                    <a:pt x="83" y="618"/>
                    <a:pt x="83" y="618"/>
                  </a:cubicBezTo>
                  <a:cubicBezTo>
                    <a:pt x="184" y="418"/>
                    <a:pt x="170" y="184"/>
                    <a:pt x="57" y="0"/>
                  </a:cubicBez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8" name="Freeform 67"/>
            <p:cNvSpPr>
              <a:spLocks/>
            </p:cNvSpPr>
            <p:nvPr userDrawn="1"/>
          </p:nvSpPr>
          <p:spPr bwMode="auto">
            <a:xfrm>
              <a:off x="2120" y="3294"/>
              <a:ext cx="1546" cy="436"/>
            </a:xfrm>
            <a:custGeom>
              <a:avLst/>
              <a:gdLst>
                <a:gd name="T0" fmla="*/ 653 w 653"/>
                <a:gd name="T1" fmla="*/ 57 h 184"/>
                <a:gd name="T2" fmla="*/ 614 w 653"/>
                <a:gd name="T3" fmla="*/ 41 h 184"/>
                <a:gd name="T4" fmla="*/ 614 w 653"/>
                <a:gd name="T5" fmla="*/ 41 h 184"/>
                <a:gd name="T6" fmla="*/ 615 w 653"/>
                <a:gd name="T7" fmla="*/ 0 h 184"/>
                <a:gd name="T8" fmla="*/ 69 w 653"/>
                <a:gd name="T9" fmla="*/ 24 h 184"/>
                <a:gd name="T10" fmla="*/ 82 w 653"/>
                <a:gd name="T11" fmla="*/ 0 h 184"/>
                <a:gd name="T12" fmla="*/ 0 w 653"/>
                <a:gd name="T13" fmla="*/ 22 h 184"/>
                <a:gd name="T14" fmla="*/ 23 w 653"/>
                <a:gd name="T15" fmla="*/ 106 h 184"/>
                <a:gd name="T16" fmla="*/ 36 w 653"/>
                <a:gd name="T17" fmla="*/ 83 h 184"/>
                <a:gd name="T18" fmla="*/ 653 w 653"/>
                <a:gd name="T19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184">
                  <a:moveTo>
                    <a:pt x="653" y="57"/>
                  </a:moveTo>
                  <a:cubicBezTo>
                    <a:pt x="614" y="41"/>
                    <a:pt x="614" y="41"/>
                    <a:pt x="614" y="4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453" y="99"/>
                    <a:pt x="246" y="112"/>
                    <a:pt x="69" y="2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235" y="184"/>
                    <a:pt x="469" y="170"/>
                    <a:pt x="653" y="57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9" name="Rectangle 68"/>
            <p:cNvSpPr>
              <a:spLocks noChangeArrowheads="1"/>
            </p:cNvSpPr>
            <p:nvPr userDrawn="1"/>
          </p:nvSpPr>
          <p:spPr bwMode="auto">
            <a:xfrm>
              <a:off x="1435" y="3052"/>
              <a:ext cx="90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00" name="Rectangle 69"/>
            <p:cNvSpPr>
              <a:spLocks noChangeArrowheads="1"/>
            </p:cNvSpPr>
            <p:nvPr userDrawn="1"/>
          </p:nvSpPr>
          <p:spPr bwMode="auto">
            <a:xfrm>
              <a:off x="1435" y="1118"/>
              <a:ext cx="9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01" name="Rectangle 70"/>
            <p:cNvSpPr>
              <a:spLocks noChangeArrowheads="1"/>
            </p:cNvSpPr>
            <p:nvPr userDrawn="1"/>
          </p:nvSpPr>
          <p:spPr bwMode="auto">
            <a:xfrm>
              <a:off x="3497" y="3052"/>
              <a:ext cx="9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02" name="Rectangle 71"/>
            <p:cNvSpPr>
              <a:spLocks noChangeArrowheads="1"/>
            </p:cNvSpPr>
            <p:nvPr userDrawn="1"/>
          </p:nvSpPr>
          <p:spPr bwMode="auto">
            <a:xfrm>
              <a:off x="3497" y="1118"/>
              <a:ext cx="90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157" name="prosses3" hidden="1"/>
          <p:cNvGrpSpPr>
            <a:grpSpLocks noChangeAspect="1"/>
          </p:cNvGrpSpPr>
          <p:nvPr userDrawn="1"/>
        </p:nvGrpSpPr>
        <p:grpSpPr bwMode="auto">
          <a:xfrm>
            <a:off x="3176985" y="1194760"/>
            <a:ext cx="2791618" cy="2719054"/>
            <a:chOff x="1125" y="481"/>
            <a:chExt cx="3517" cy="3424"/>
          </a:xfrm>
        </p:grpSpPr>
        <p:sp>
          <p:nvSpPr>
            <p:cNvPr id="285" name="Rectangle 75"/>
            <p:cNvSpPr>
              <a:spLocks noChangeArrowheads="1"/>
            </p:cNvSpPr>
            <p:nvPr userDrawn="1"/>
          </p:nvSpPr>
          <p:spPr bwMode="auto">
            <a:xfrm>
              <a:off x="2420" y="48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86" name="Rectangle 76"/>
            <p:cNvSpPr>
              <a:spLocks noChangeArrowheads="1"/>
            </p:cNvSpPr>
            <p:nvPr userDrawn="1"/>
          </p:nvSpPr>
          <p:spPr bwMode="auto">
            <a:xfrm>
              <a:off x="2420" y="632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287" name="Rectangle 78"/>
            <p:cNvSpPr>
              <a:spLocks noChangeArrowheads="1"/>
            </p:cNvSpPr>
            <p:nvPr userDrawn="1"/>
          </p:nvSpPr>
          <p:spPr bwMode="auto">
            <a:xfrm>
              <a:off x="1125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88" name="Rectangle 79"/>
            <p:cNvSpPr>
              <a:spLocks noChangeArrowheads="1"/>
            </p:cNvSpPr>
            <p:nvPr userDrawn="1"/>
          </p:nvSpPr>
          <p:spPr bwMode="auto">
            <a:xfrm>
              <a:off x="1125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289" name="Rectangle 81"/>
            <p:cNvSpPr>
              <a:spLocks noChangeArrowheads="1"/>
            </p:cNvSpPr>
            <p:nvPr userDrawn="1"/>
          </p:nvSpPr>
          <p:spPr bwMode="auto">
            <a:xfrm>
              <a:off x="3738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90" name="Rectangle 82"/>
            <p:cNvSpPr>
              <a:spLocks noChangeArrowheads="1"/>
            </p:cNvSpPr>
            <p:nvPr userDrawn="1"/>
          </p:nvSpPr>
          <p:spPr bwMode="auto">
            <a:xfrm>
              <a:off x="3738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291" name="Freeform 84"/>
            <p:cNvSpPr>
              <a:spLocks/>
            </p:cNvSpPr>
            <p:nvPr userDrawn="1"/>
          </p:nvSpPr>
          <p:spPr bwMode="auto">
            <a:xfrm>
              <a:off x="1343" y="946"/>
              <a:ext cx="996" cy="1536"/>
            </a:xfrm>
            <a:custGeom>
              <a:avLst/>
              <a:gdLst>
                <a:gd name="T0" fmla="*/ 421 w 421"/>
                <a:gd name="T1" fmla="*/ 32 h 649"/>
                <a:gd name="T2" fmla="*/ 341 w 421"/>
                <a:gd name="T3" fmla="*/ 0 h 649"/>
                <a:gd name="T4" fmla="*/ 351 w 421"/>
                <a:gd name="T5" fmla="*/ 24 h 649"/>
                <a:gd name="T6" fmla="*/ 3 w 421"/>
                <a:gd name="T7" fmla="*/ 534 h 649"/>
                <a:gd name="T8" fmla="*/ 3 w 421"/>
                <a:gd name="T9" fmla="*/ 534 h 649"/>
                <a:gd name="T10" fmla="*/ 4 w 421"/>
                <a:gd name="T11" fmla="*/ 649 h 649"/>
                <a:gd name="T12" fmla="*/ 35 w 421"/>
                <a:gd name="T13" fmla="*/ 621 h 649"/>
                <a:gd name="T14" fmla="*/ 35 w 421"/>
                <a:gd name="T15" fmla="*/ 621 h 649"/>
                <a:gd name="T16" fmla="*/ 35 w 421"/>
                <a:gd name="T17" fmla="*/ 621 h 649"/>
                <a:gd name="T18" fmla="*/ 71 w 421"/>
                <a:gd name="T19" fmla="*/ 640 h 649"/>
                <a:gd name="T20" fmla="*/ 87 w 421"/>
                <a:gd name="T21" fmla="*/ 449 h 649"/>
                <a:gd name="T22" fmla="*/ 86 w 421"/>
                <a:gd name="T23" fmla="*/ 449 h 649"/>
                <a:gd name="T24" fmla="*/ 379 w 421"/>
                <a:gd name="T25" fmla="*/ 86 h 649"/>
                <a:gd name="T26" fmla="*/ 390 w 421"/>
                <a:gd name="T27" fmla="*/ 111 h 649"/>
                <a:gd name="T28" fmla="*/ 421 w 421"/>
                <a:gd name="T29" fmla="*/ 3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649">
                  <a:moveTo>
                    <a:pt x="421" y="32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351" y="24"/>
                    <a:pt x="351" y="24"/>
                    <a:pt x="351" y="24"/>
                  </a:cubicBezTo>
                  <a:cubicBezTo>
                    <a:pt x="151" y="123"/>
                    <a:pt x="22" y="320"/>
                    <a:pt x="3" y="534"/>
                  </a:cubicBezTo>
                  <a:cubicBezTo>
                    <a:pt x="3" y="534"/>
                    <a:pt x="3" y="534"/>
                    <a:pt x="3" y="534"/>
                  </a:cubicBezTo>
                  <a:cubicBezTo>
                    <a:pt x="0" y="572"/>
                    <a:pt x="0" y="610"/>
                    <a:pt x="4" y="649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71" y="640"/>
                    <a:pt x="71" y="640"/>
                    <a:pt x="71" y="640"/>
                  </a:cubicBezTo>
                  <a:cubicBezTo>
                    <a:pt x="65" y="576"/>
                    <a:pt x="71" y="511"/>
                    <a:pt x="87" y="449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126" y="296"/>
                    <a:pt x="230" y="161"/>
                    <a:pt x="379" y="86"/>
                  </a:cubicBezTo>
                  <a:cubicBezTo>
                    <a:pt x="390" y="111"/>
                    <a:pt x="390" y="111"/>
                    <a:pt x="390" y="111"/>
                  </a:cubicBezTo>
                  <a:lnTo>
                    <a:pt x="421" y="32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2" name="Freeform 85"/>
            <p:cNvSpPr>
              <a:spLocks/>
            </p:cNvSpPr>
            <p:nvPr userDrawn="1"/>
          </p:nvSpPr>
          <p:spPr bwMode="auto">
            <a:xfrm>
              <a:off x="1954" y="3408"/>
              <a:ext cx="1760" cy="497"/>
            </a:xfrm>
            <a:custGeom>
              <a:avLst/>
              <a:gdLst>
                <a:gd name="T0" fmla="*/ 0 w 744"/>
                <a:gd name="T1" fmla="*/ 13 h 210"/>
                <a:gd name="T2" fmla="*/ 14 w 744"/>
                <a:gd name="T3" fmla="*/ 98 h 210"/>
                <a:gd name="T4" fmla="*/ 29 w 744"/>
                <a:gd name="T5" fmla="*/ 77 h 210"/>
                <a:gd name="T6" fmla="*/ 645 w 744"/>
                <a:gd name="T7" fmla="*/ 117 h 210"/>
                <a:gd name="T8" fmla="*/ 645 w 744"/>
                <a:gd name="T9" fmla="*/ 117 h 210"/>
                <a:gd name="T10" fmla="*/ 744 w 744"/>
                <a:gd name="T11" fmla="*/ 58 h 210"/>
                <a:gd name="T12" fmla="*/ 704 w 744"/>
                <a:gd name="T13" fmla="*/ 45 h 210"/>
                <a:gd name="T14" fmla="*/ 704 w 744"/>
                <a:gd name="T15" fmla="*/ 45 h 210"/>
                <a:gd name="T16" fmla="*/ 704 w 744"/>
                <a:gd name="T17" fmla="*/ 45 h 210"/>
                <a:gd name="T18" fmla="*/ 702 w 744"/>
                <a:gd name="T19" fmla="*/ 4 h 210"/>
                <a:gd name="T20" fmla="*/ 530 w 744"/>
                <a:gd name="T21" fmla="*/ 88 h 210"/>
                <a:gd name="T22" fmla="*/ 530 w 744"/>
                <a:gd name="T23" fmla="*/ 88 h 210"/>
                <a:gd name="T24" fmla="*/ 69 w 744"/>
                <a:gd name="T25" fmla="*/ 21 h 210"/>
                <a:gd name="T26" fmla="*/ 84 w 744"/>
                <a:gd name="T27" fmla="*/ 0 h 210"/>
                <a:gd name="T28" fmla="*/ 0 w 744"/>
                <a:gd name="T29" fmla="*/ 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4" h="210">
                  <a:moveTo>
                    <a:pt x="0" y="13"/>
                  </a:moveTo>
                  <a:cubicBezTo>
                    <a:pt x="14" y="98"/>
                    <a:pt x="14" y="98"/>
                    <a:pt x="14" y="98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16" y="199"/>
                    <a:pt x="451" y="210"/>
                    <a:pt x="645" y="117"/>
                  </a:cubicBezTo>
                  <a:cubicBezTo>
                    <a:pt x="645" y="117"/>
                    <a:pt x="645" y="117"/>
                    <a:pt x="645" y="117"/>
                  </a:cubicBezTo>
                  <a:cubicBezTo>
                    <a:pt x="679" y="100"/>
                    <a:pt x="713" y="81"/>
                    <a:pt x="744" y="58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2" y="4"/>
                    <a:pt x="702" y="4"/>
                    <a:pt x="702" y="4"/>
                  </a:cubicBezTo>
                  <a:cubicBezTo>
                    <a:pt x="649" y="42"/>
                    <a:pt x="591" y="70"/>
                    <a:pt x="530" y="88"/>
                  </a:cubicBezTo>
                  <a:cubicBezTo>
                    <a:pt x="530" y="88"/>
                    <a:pt x="530" y="88"/>
                    <a:pt x="530" y="88"/>
                  </a:cubicBezTo>
                  <a:cubicBezTo>
                    <a:pt x="377" y="132"/>
                    <a:pt x="208" y="112"/>
                    <a:pt x="69" y="21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3" name="Freeform 86"/>
            <p:cNvSpPr>
              <a:spLocks/>
            </p:cNvSpPr>
            <p:nvPr userDrawn="1"/>
          </p:nvSpPr>
          <p:spPr bwMode="auto">
            <a:xfrm>
              <a:off x="3388" y="981"/>
              <a:ext cx="998" cy="1584"/>
            </a:xfrm>
            <a:custGeom>
              <a:avLst/>
              <a:gdLst>
                <a:gd name="T0" fmla="*/ 354 w 422"/>
                <a:gd name="T1" fmla="*/ 669 h 669"/>
                <a:gd name="T2" fmla="*/ 422 w 422"/>
                <a:gd name="T3" fmla="*/ 615 h 669"/>
                <a:gd name="T4" fmla="*/ 396 w 422"/>
                <a:gd name="T5" fmla="*/ 612 h 669"/>
                <a:gd name="T6" fmla="*/ 126 w 422"/>
                <a:gd name="T7" fmla="*/ 56 h 669"/>
                <a:gd name="T8" fmla="*/ 126 w 422"/>
                <a:gd name="T9" fmla="*/ 57 h 669"/>
                <a:gd name="T10" fmla="*/ 26 w 422"/>
                <a:gd name="T11" fmla="*/ 0 h 669"/>
                <a:gd name="T12" fmla="*/ 34 w 422"/>
                <a:gd name="T13" fmla="*/ 41 h 669"/>
                <a:gd name="T14" fmla="*/ 34 w 422"/>
                <a:gd name="T15" fmla="*/ 41 h 669"/>
                <a:gd name="T16" fmla="*/ 34 w 422"/>
                <a:gd name="T17" fmla="*/ 41 h 669"/>
                <a:gd name="T18" fmla="*/ 0 w 422"/>
                <a:gd name="T19" fmla="*/ 63 h 669"/>
                <a:gd name="T20" fmla="*/ 158 w 422"/>
                <a:gd name="T21" fmla="*/ 171 h 669"/>
                <a:gd name="T22" fmla="*/ 158 w 422"/>
                <a:gd name="T23" fmla="*/ 171 h 669"/>
                <a:gd name="T24" fmla="*/ 328 w 422"/>
                <a:gd name="T25" fmla="*/ 605 h 669"/>
                <a:gd name="T26" fmla="*/ 301 w 422"/>
                <a:gd name="T27" fmla="*/ 602 h 669"/>
                <a:gd name="T28" fmla="*/ 354 w 422"/>
                <a:gd name="T2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669">
                  <a:moveTo>
                    <a:pt x="354" y="669"/>
                  </a:moveTo>
                  <a:cubicBezTo>
                    <a:pt x="422" y="615"/>
                    <a:pt x="422" y="615"/>
                    <a:pt x="422" y="615"/>
                  </a:cubicBezTo>
                  <a:cubicBezTo>
                    <a:pt x="396" y="612"/>
                    <a:pt x="396" y="612"/>
                    <a:pt x="396" y="612"/>
                  </a:cubicBezTo>
                  <a:cubicBezTo>
                    <a:pt x="409" y="389"/>
                    <a:pt x="303" y="179"/>
                    <a:pt x="126" y="56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95" y="35"/>
                    <a:pt x="61" y="16"/>
                    <a:pt x="26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9" y="90"/>
                    <a:pt x="113" y="126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272" y="282"/>
                    <a:pt x="337" y="439"/>
                    <a:pt x="328" y="605"/>
                  </a:cubicBezTo>
                  <a:cubicBezTo>
                    <a:pt x="301" y="602"/>
                    <a:pt x="301" y="602"/>
                    <a:pt x="301" y="602"/>
                  </a:cubicBezTo>
                  <a:lnTo>
                    <a:pt x="354" y="669"/>
                  </a:ln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158" name="prosses5" hidden="1"/>
          <p:cNvGrpSpPr>
            <a:grpSpLocks noChangeAspect="1"/>
          </p:cNvGrpSpPr>
          <p:nvPr userDrawn="1"/>
        </p:nvGrpSpPr>
        <p:grpSpPr bwMode="auto">
          <a:xfrm>
            <a:off x="2987674" y="1254317"/>
            <a:ext cx="3170240" cy="2599940"/>
            <a:chOff x="885" y="514"/>
            <a:chExt cx="3994" cy="3274"/>
          </a:xfrm>
        </p:grpSpPr>
        <p:sp>
          <p:nvSpPr>
            <p:cNvPr id="273" name="Freeform 133"/>
            <p:cNvSpPr>
              <a:spLocks/>
            </p:cNvSpPr>
            <p:nvPr userDrawn="1"/>
          </p:nvSpPr>
          <p:spPr bwMode="auto">
            <a:xfrm>
              <a:off x="1299" y="2163"/>
              <a:ext cx="1420" cy="1466"/>
            </a:xfrm>
            <a:custGeom>
              <a:avLst/>
              <a:gdLst>
                <a:gd name="T0" fmla="*/ 399 w 600"/>
                <a:gd name="T1" fmla="*/ 493 h 619"/>
                <a:gd name="T2" fmla="*/ 391 w 600"/>
                <a:gd name="T3" fmla="*/ 489 h 619"/>
                <a:gd name="T4" fmla="*/ 382 w 600"/>
                <a:gd name="T5" fmla="*/ 484 h 619"/>
                <a:gd name="T6" fmla="*/ 373 w 600"/>
                <a:gd name="T7" fmla="*/ 479 h 619"/>
                <a:gd name="T8" fmla="*/ 365 w 600"/>
                <a:gd name="T9" fmla="*/ 474 h 619"/>
                <a:gd name="T10" fmla="*/ 356 w 600"/>
                <a:gd name="T11" fmla="*/ 469 h 619"/>
                <a:gd name="T12" fmla="*/ 349 w 600"/>
                <a:gd name="T13" fmla="*/ 464 h 619"/>
                <a:gd name="T14" fmla="*/ 340 w 600"/>
                <a:gd name="T15" fmla="*/ 458 h 619"/>
                <a:gd name="T16" fmla="*/ 333 w 600"/>
                <a:gd name="T17" fmla="*/ 454 h 619"/>
                <a:gd name="T18" fmla="*/ 324 w 600"/>
                <a:gd name="T19" fmla="*/ 448 h 619"/>
                <a:gd name="T20" fmla="*/ 318 w 600"/>
                <a:gd name="T21" fmla="*/ 443 h 619"/>
                <a:gd name="T22" fmla="*/ 94 w 600"/>
                <a:gd name="T23" fmla="*/ 59 h 619"/>
                <a:gd name="T24" fmla="*/ 121 w 600"/>
                <a:gd name="T25" fmla="*/ 57 h 619"/>
                <a:gd name="T26" fmla="*/ 57 w 600"/>
                <a:gd name="T27" fmla="*/ 0 h 619"/>
                <a:gd name="T28" fmla="*/ 0 w 600"/>
                <a:gd name="T29" fmla="*/ 65 h 619"/>
                <a:gd name="T30" fmla="*/ 26 w 600"/>
                <a:gd name="T31" fmla="*/ 63 h 619"/>
                <a:gd name="T32" fmla="*/ 254 w 600"/>
                <a:gd name="T33" fmla="*/ 479 h 619"/>
                <a:gd name="T34" fmla="*/ 254 w 600"/>
                <a:gd name="T35" fmla="*/ 479 h 619"/>
                <a:gd name="T36" fmla="*/ 254 w 600"/>
                <a:gd name="T37" fmla="*/ 480 h 619"/>
                <a:gd name="T38" fmla="*/ 271 w 600"/>
                <a:gd name="T39" fmla="*/ 492 h 619"/>
                <a:gd name="T40" fmla="*/ 275 w 600"/>
                <a:gd name="T41" fmla="*/ 496 h 619"/>
                <a:gd name="T42" fmla="*/ 288 w 600"/>
                <a:gd name="T43" fmla="*/ 505 h 619"/>
                <a:gd name="T44" fmla="*/ 294 w 600"/>
                <a:gd name="T45" fmla="*/ 509 h 619"/>
                <a:gd name="T46" fmla="*/ 306 w 600"/>
                <a:gd name="T47" fmla="*/ 518 h 619"/>
                <a:gd name="T48" fmla="*/ 313 w 600"/>
                <a:gd name="T49" fmla="*/ 522 h 619"/>
                <a:gd name="T50" fmla="*/ 325 w 600"/>
                <a:gd name="T51" fmla="*/ 530 h 619"/>
                <a:gd name="T52" fmla="*/ 331 w 600"/>
                <a:gd name="T53" fmla="*/ 533 h 619"/>
                <a:gd name="T54" fmla="*/ 345 w 600"/>
                <a:gd name="T55" fmla="*/ 541 h 619"/>
                <a:gd name="T56" fmla="*/ 350 w 600"/>
                <a:gd name="T57" fmla="*/ 544 h 619"/>
                <a:gd name="T58" fmla="*/ 388 w 600"/>
                <a:gd name="T59" fmla="*/ 564 h 619"/>
                <a:gd name="T60" fmla="*/ 388 w 600"/>
                <a:gd name="T61" fmla="*/ 563 h 619"/>
                <a:gd name="T62" fmla="*/ 596 w 600"/>
                <a:gd name="T63" fmla="*/ 619 h 619"/>
                <a:gd name="T64" fmla="*/ 596 w 600"/>
                <a:gd name="T65" fmla="*/ 619 h 619"/>
                <a:gd name="T66" fmla="*/ 575 w 600"/>
                <a:gd name="T67" fmla="*/ 582 h 619"/>
                <a:gd name="T68" fmla="*/ 575 w 600"/>
                <a:gd name="T69" fmla="*/ 582 h 619"/>
                <a:gd name="T70" fmla="*/ 575 w 600"/>
                <a:gd name="T71" fmla="*/ 582 h 619"/>
                <a:gd name="T72" fmla="*/ 600 w 600"/>
                <a:gd name="T73" fmla="*/ 551 h 619"/>
                <a:gd name="T74" fmla="*/ 399 w 600"/>
                <a:gd name="T75" fmla="*/ 49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9">
                  <a:moveTo>
                    <a:pt x="399" y="493"/>
                  </a:moveTo>
                  <a:cubicBezTo>
                    <a:pt x="396" y="492"/>
                    <a:pt x="393" y="490"/>
                    <a:pt x="391" y="489"/>
                  </a:cubicBezTo>
                  <a:cubicBezTo>
                    <a:pt x="388" y="487"/>
                    <a:pt x="385" y="486"/>
                    <a:pt x="382" y="484"/>
                  </a:cubicBezTo>
                  <a:cubicBezTo>
                    <a:pt x="379" y="482"/>
                    <a:pt x="376" y="481"/>
                    <a:pt x="373" y="479"/>
                  </a:cubicBezTo>
                  <a:cubicBezTo>
                    <a:pt x="370" y="477"/>
                    <a:pt x="368" y="476"/>
                    <a:pt x="365" y="474"/>
                  </a:cubicBezTo>
                  <a:cubicBezTo>
                    <a:pt x="362" y="473"/>
                    <a:pt x="359" y="471"/>
                    <a:pt x="356" y="469"/>
                  </a:cubicBezTo>
                  <a:cubicBezTo>
                    <a:pt x="354" y="467"/>
                    <a:pt x="351" y="466"/>
                    <a:pt x="349" y="464"/>
                  </a:cubicBezTo>
                  <a:cubicBezTo>
                    <a:pt x="346" y="462"/>
                    <a:pt x="343" y="460"/>
                    <a:pt x="340" y="458"/>
                  </a:cubicBezTo>
                  <a:cubicBezTo>
                    <a:pt x="338" y="457"/>
                    <a:pt x="335" y="455"/>
                    <a:pt x="333" y="454"/>
                  </a:cubicBezTo>
                  <a:cubicBezTo>
                    <a:pt x="330" y="452"/>
                    <a:pt x="327" y="450"/>
                    <a:pt x="324" y="448"/>
                  </a:cubicBezTo>
                  <a:cubicBezTo>
                    <a:pt x="322" y="446"/>
                    <a:pt x="320" y="445"/>
                    <a:pt x="318" y="443"/>
                  </a:cubicBezTo>
                  <a:cubicBezTo>
                    <a:pt x="197" y="353"/>
                    <a:pt x="113" y="216"/>
                    <a:pt x="94" y="59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45" y="230"/>
                    <a:pt x="130" y="378"/>
                    <a:pt x="254" y="479"/>
                  </a:cubicBezTo>
                  <a:cubicBezTo>
                    <a:pt x="254" y="479"/>
                    <a:pt x="254" y="479"/>
                    <a:pt x="254" y="479"/>
                  </a:cubicBezTo>
                  <a:cubicBezTo>
                    <a:pt x="254" y="479"/>
                    <a:pt x="254" y="479"/>
                    <a:pt x="254" y="480"/>
                  </a:cubicBezTo>
                  <a:cubicBezTo>
                    <a:pt x="260" y="484"/>
                    <a:pt x="265" y="488"/>
                    <a:pt x="271" y="492"/>
                  </a:cubicBezTo>
                  <a:cubicBezTo>
                    <a:pt x="272" y="494"/>
                    <a:pt x="274" y="495"/>
                    <a:pt x="275" y="496"/>
                  </a:cubicBezTo>
                  <a:cubicBezTo>
                    <a:pt x="280" y="499"/>
                    <a:pt x="284" y="502"/>
                    <a:pt x="288" y="505"/>
                  </a:cubicBezTo>
                  <a:cubicBezTo>
                    <a:pt x="290" y="507"/>
                    <a:pt x="292" y="508"/>
                    <a:pt x="294" y="509"/>
                  </a:cubicBezTo>
                  <a:cubicBezTo>
                    <a:pt x="298" y="512"/>
                    <a:pt x="302" y="515"/>
                    <a:pt x="306" y="518"/>
                  </a:cubicBezTo>
                  <a:cubicBezTo>
                    <a:pt x="308" y="519"/>
                    <a:pt x="310" y="521"/>
                    <a:pt x="313" y="522"/>
                  </a:cubicBezTo>
                  <a:cubicBezTo>
                    <a:pt x="317" y="525"/>
                    <a:pt x="321" y="527"/>
                    <a:pt x="325" y="530"/>
                  </a:cubicBezTo>
                  <a:cubicBezTo>
                    <a:pt x="327" y="531"/>
                    <a:pt x="329" y="532"/>
                    <a:pt x="331" y="533"/>
                  </a:cubicBezTo>
                  <a:cubicBezTo>
                    <a:pt x="336" y="536"/>
                    <a:pt x="341" y="539"/>
                    <a:pt x="345" y="541"/>
                  </a:cubicBezTo>
                  <a:cubicBezTo>
                    <a:pt x="347" y="542"/>
                    <a:pt x="349" y="543"/>
                    <a:pt x="350" y="544"/>
                  </a:cubicBezTo>
                  <a:cubicBezTo>
                    <a:pt x="363" y="551"/>
                    <a:pt x="375" y="558"/>
                    <a:pt x="388" y="564"/>
                  </a:cubicBezTo>
                  <a:cubicBezTo>
                    <a:pt x="388" y="563"/>
                    <a:pt x="388" y="563"/>
                    <a:pt x="388" y="563"/>
                  </a:cubicBezTo>
                  <a:cubicBezTo>
                    <a:pt x="453" y="593"/>
                    <a:pt x="523" y="612"/>
                    <a:pt x="596" y="619"/>
                  </a:cubicBezTo>
                  <a:cubicBezTo>
                    <a:pt x="596" y="619"/>
                    <a:pt x="596" y="619"/>
                    <a:pt x="596" y="619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528" y="544"/>
                    <a:pt x="460" y="524"/>
                    <a:pt x="399" y="493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4" name="Freeform 134"/>
            <p:cNvSpPr>
              <a:spLocks/>
            </p:cNvSpPr>
            <p:nvPr userDrawn="1"/>
          </p:nvSpPr>
          <p:spPr bwMode="auto">
            <a:xfrm>
              <a:off x="1356" y="599"/>
              <a:ext cx="1465" cy="1420"/>
            </a:xfrm>
            <a:custGeom>
              <a:avLst/>
              <a:gdLst>
                <a:gd name="T0" fmla="*/ 126 w 619"/>
                <a:gd name="T1" fmla="*/ 399 h 600"/>
                <a:gd name="T2" fmla="*/ 130 w 619"/>
                <a:gd name="T3" fmla="*/ 391 h 600"/>
                <a:gd name="T4" fmla="*/ 135 w 619"/>
                <a:gd name="T5" fmla="*/ 382 h 600"/>
                <a:gd name="T6" fmla="*/ 140 w 619"/>
                <a:gd name="T7" fmla="*/ 373 h 600"/>
                <a:gd name="T8" fmla="*/ 145 w 619"/>
                <a:gd name="T9" fmla="*/ 365 h 600"/>
                <a:gd name="T10" fmla="*/ 150 w 619"/>
                <a:gd name="T11" fmla="*/ 356 h 600"/>
                <a:gd name="T12" fmla="*/ 155 w 619"/>
                <a:gd name="T13" fmla="*/ 349 h 600"/>
                <a:gd name="T14" fmla="*/ 161 w 619"/>
                <a:gd name="T15" fmla="*/ 340 h 600"/>
                <a:gd name="T16" fmla="*/ 165 w 619"/>
                <a:gd name="T17" fmla="*/ 333 h 600"/>
                <a:gd name="T18" fmla="*/ 172 w 619"/>
                <a:gd name="T19" fmla="*/ 324 h 600"/>
                <a:gd name="T20" fmla="*/ 176 w 619"/>
                <a:gd name="T21" fmla="*/ 318 h 600"/>
                <a:gd name="T22" fmla="*/ 560 w 619"/>
                <a:gd name="T23" fmla="*/ 94 h 600"/>
                <a:gd name="T24" fmla="*/ 562 w 619"/>
                <a:gd name="T25" fmla="*/ 121 h 600"/>
                <a:gd name="T26" fmla="*/ 619 w 619"/>
                <a:gd name="T27" fmla="*/ 57 h 600"/>
                <a:gd name="T28" fmla="*/ 554 w 619"/>
                <a:gd name="T29" fmla="*/ 0 h 600"/>
                <a:gd name="T30" fmla="*/ 556 w 619"/>
                <a:gd name="T31" fmla="*/ 26 h 600"/>
                <a:gd name="T32" fmla="*/ 140 w 619"/>
                <a:gd name="T33" fmla="*/ 254 h 600"/>
                <a:gd name="T34" fmla="*/ 140 w 619"/>
                <a:gd name="T35" fmla="*/ 254 h 600"/>
                <a:gd name="T36" fmla="*/ 139 w 619"/>
                <a:gd name="T37" fmla="*/ 255 h 600"/>
                <a:gd name="T38" fmla="*/ 127 w 619"/>
                <a:gd name="T39" fmla="*/ 271 h 600"/>
                <a:gd name="T40" fmla="*/ 123 w 619"/>
                <a:gd name="T41" fmla="*/ 276 h 600"/>
                <a:gd name="T42" fmla="*/ 114 w 619"/>
                <a:gd name="T43" fmla="*/ 288 h 600"/>
                <a:gd name="T44" fmla="*/ 110 w 619"/>
                <a:gd name="T45" fmla="*/ 294 h 600"/>
                <a:gd name="T46" fmla="*/ 101 w 619"/>
                <a:gd name="T47" fmla="*/ 307 h 600"/>
                <a:gd name="T48" fmla="*/ 97 w 619"/>
                <a:gd name="T49" fmla="*/ 313 h 600"/>
                <a:gd name="T50" fmla="*/ 89 w 619"/>
                <a:gd name="T51" fmla="*/ 325 h 600"/>
                <a:gd name="T52" fmla="*/ 86 w 619"/>
                <a:gd name="T53" fmla="*/ 332 h 600"/>
                <a:gd name="T54" fmla="*/ 78 w 619"/>
                <a:gd name="T55" fmla="*/ 346 h 600"/>
                <a:gd name="T56" fmla="*/ 75 w 619"/>
                <a:gd name="T57" fmla="*/ 351 h 600"/>
                <a:gd name="T58" fmla="*/ 56 w 619"/>
                <a:gd name="T59" fmla="*/ 389 h 600"/>
                <a:gd name="T60" fmla="*/ 56 w 619"/>
                <a:gd name="T61" fmla="*/ 389 h 600"/>
                <a:gd name="T62" fmla="*/ 0 w 619"/>
                <a:gd name="T63" fmla="*/ 596 h 600"/>
                <a:gd name="T64" fmla="*/ 0 w 619"/>
                <a:gd name="T65" fmla="*/ 597 h 600"/>
                <a:gd name="T66" fmla="*/ 37 w 619"/>
                <a:gd name="T67" fmla="*/ 575 h 600"/>
                <a:gd name="T68" fmla="*/ 37 w 619"/>
                <a:gd name="T69" fmla="*/ 575 h 600"/>
                <a:gd name="T70" fmla="*/ 37 w 619"/>
                <a:gd name="T71" fmla="*/ 575 h 600"/>
                <a:gd name="T72" fmla="*/ 68 w 619"/>
                <a:gd name="T73" fmla="*/ 600 h 600"/>
                <a:gd name="T74" fmla="*/ 126 w 619"/>
                <a:gd name="T75" fmla="*/ 3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126" y="399"/>
                  </a:moveTo>
                  <a:cubicBezTo>
                    <a:pt x="128" y="396"/>
                    <a:pt x="129" y="394"/>
                    <a:pt x="130" y="391"/>
                  </a:cubicBezTo>
                  <a:cubicBezTo>
                    <a:pt x="132" y="388"/>
                    <a:pt x="134" y="385"/>
                    <a:pt x="135" y="382"/>
                  </a:cubicBezTo>
                  <a:cubicBezTo>
                    <a:pt x="137" y="379"/>
                    <a:pt x="138" y="376"/>
                    <a:pt x="140" y="373"/>
                  </a:cubicBezTo>
                  <a:cubicBezTo>
                    <a:pt x="142" y="371"/>
                    <a:pt x="143" y="368"/>
                    <a:pt x="145" y="365"/>
                  </a:cubicBezTo>
                  <a:cubicBezTo>
                    <a:pt x="147" y="362"/>
                    <a:pt x="148" y="359"/>
                    <a:pt x="150" y="356"/>
                  </a:cubicBezTo>
                  <a:cubicBezTo>
                    <a:pt x="152" y="354"/>
                    <a:pt x="153" y="352"/>
                    <a:pt x="155" y="349"/>
                  </a:cubicBezTo>
                  <a:cubicBezTo>
                    <a:pt x="157" y="346"/>
                    <a:pt x="159" y="343"/>
                    <a:pt x="161" y="340"/>
                  </a:cubicBezTo>
                  <a:cubicBezTo>
                    <a:pt x="162" y="338"/>
                    <a:pt x="164" y="336"/>
                    <a:pt x="165" y="333"/>
                  </a:cubicBezTo>
                  <a:cubicBezTo>
                    <a:pt x="167" y="330"/>
                    <a:pt x="169" y="327"/>
                    <a:pt x="172" y="324"/>
                  </a:cubicBezTo>
                  <a:cubicBezTo>
                    <a:pt x="173" y="322"/>
                    <a:pt x="174" y="320"/>
                    <a:pt x="176" y="318"/>
                  </a:cubicBezTo>
                  <a:cubicBezTo>
                    <a:pt x="266" y="197"/>
                    <a:pt x="403" y="113"/>
                    <a:pt x="560" y="94"/>
                  </a:cubicBezTo>
                  <a:cubicBezTo>
                    <a:pt x="562" y="121"/>
                    <a:pt x="562" y="121"/>
                    <a:pt x="562" y="121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6" y="26"/>
                    <a:pt x="556" y="26"/>
                    <a:pt x="556" y="26"/>
                  </a:cubicBezTo>
                  <a:cubicBezTo>
                    <a:pt x="389" y="45"/>
                    <a:pt x="241" y="130"/>
                    <a:pt x="140" y="254"/>
                  </a:cubicBezTo>
                  <a:cubicBezTo>
                    <a:pt x="140" y="254"/>
                    <a:pt x="140" y="254"/>
                    <a:pt x="140" y="254"/>
                  </a:cubicBezTo>
                  <a:cubicBezTo>
                    <a:pt x="140" y="254"/>
                    <a:pt x="140" y="254"/>
                    <a:pt x="139" y="255"/>
                  </a:cubicBezTo>
                  <a:cubicBezTo>
                    <a:pt x="135" y="260"/>
                    <a:pt x="131" y="265"/>
                    <a:pt x="127" y="271"/>
                  </a:cubicBezTo>
                  <a:cubicBezTo>
                    <a:pt x="125" y="272"/>
                    <a:pt x="124" y="274"/>
                    <a:pt x="123" y="276"/>
                  </a:cubicBezTo>
                  <a:cubicBezTo>
                    <a:pt x="120" y="280"/>
                    <a:pt x="117" y="284"/>
                    <a:pt x="114" y="288"/>
                  </a:cubicBezTo>
                  <a:cubicBezTo>
                    <a:pt x="112" y="290"/>
                    <a:pt x="111" y="292"/>
                    <a:pt x="110" y="294"/>
                  </a:cubicBezTo>
                  <a:cubicBezTo>
                    <a:pt x="107" y="298"/>
                    <a:pt x="104" y="302"/>
                    <a:pt x="101" y="307"/>
                  </a:cubicBezTo>
                  <a:cubicBezTo>
                    <a:pt x="100" y="309"/>
                    <a:pt x="99" y="311"/>
                    <a:pt x="97" y="313"/>
                  </a:cubicBezTo>
                  <a:cubicBezTo>
                    <a:pt x="95" y="317"/>
                    <a:pt x="92" y="321"/>
                    <a:pt x="89" y="325"/>
                  </a:cubicBezTo>
                  <a:cubicBezTo>
                    <a:pt x="88" y="327"/>
                    <a:pt x="87" y="330"/>
                    <a:pt x="86" y="332"/>
                  </a:cubicBezTo>
                  <a:cubicBezTo>
                    <a:pt x="83" y="336"/>
                    <a:pt x="80" y="341"/>
                    <a:pt x="78" y="346"/>
                  </a:cubicBezTo>
                  <a:cubicBezTo>
                    <a:pt x="77" y="347"/>
                    <a:pt x="76" y="349"/>
                    <a:pt x="75" y="351"/>
                  </a:cubicBezTo>
                  <a:cubicBezTo>
                    <a:pt x="68" y="363"/>
                    <a:pt x="62" y="376"/>
                    <a:pt x="56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26" y="453"/>
                    <a:pt x="7" y="523"/>
                    <a:pt x="0" y="59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68" y="600"/>
                    <a:pt x="68" y="600"/>
                    <a:pt x="68" y="600"/>
                  </a:cubicBezTo>
                  <a:cubicBezTo>
                    <a:pt x="75" y="528"/>
                    <a:pt x="95" y="460"/>
                    <a:pt x="126" y="399"/>
                  </a:cubicBez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5" name="Freeform 135"/>
            <p:cNvSpPr>
              <a:spLocks/>
            </p:cNvSpPr>
            <p:nvPr userDrawn="1"/>
          </p:nvSpPr>
          <p:spPr bwMode="auto">
            <a:xfrm>
              <a:off x="2965" y="658"/>
              <a:ext cx="1420" cy="1463"/>
            </a:xfrm>
            <a:custGeom>
              <a:avLst/>
              <a:gdLst>
                <a:gd name="T0" fmla="*/ 201 w 600"/>
                <a:gd name="T1" fmla="*/ 126 h 618"/>
                <a:gd name="T2" fmla="*/ 209 w 600"/>
                <a:gd name="T3" fmla="*/ 130 h 618"/>
                <a:gd name="T4" fmla="*/ 218 w 600"/>
                <a:gd name="T5" fmla="*/ 135 h 618"/>
                <a:gd name="T6" fmla="*/ 227 w 600"/>
                <a:gd name="T7" fmla="*/ 139 h 618"/>
                <a:gd name="T8" fmla="*/ 235 w 600"/>
                <a:gd name="T9" fmla="*/ 144 h 618"/>
                <a:gd name="T10" fmla="*/ 244 w 600"/>
                <a:gd name="T11" fmla="*/ 149 h 618"/>
                <a:gd name="T12" fmla="*/ 251 w 600"/>
                <a:gd name="T13" fmla="*/ 154 h 618"/>
                <a:gd name="T14" fmla="*/ 260 w 600"/>
                <a:gd name="T15" fmla="*/ 160 h 618"/>
                <a:gd name="T16" fmla="*/ 267 w 600"/>
                <a:gd name="T17" fmla="*/ 165 h 618"/>
                <a:gd name="T18" fmla="*/ 276 w 600"/>
                <a:gd name="T19" fmla="*/ 171 h 618"/>
                <a:gd name="T20" fmla="*/ 282 w 600"/>
                <a:gd name="T21" fmla="*/ 175 h 618"/>
                <a:gd name="T22" fmla="*/ 506 w 600"/>
                <a:gd name="T23" fmla="*/ 560 h 618"/>
                <a:gd name="T24" fmla="*/ 479 w 600"/>
                <a:gd name="T25" fmla="*/ 562 h 618"/>
                <a:gd name="T26" fmla="*/ 543 w 600"/>
                <a:gd name="T27" fmla="*/ 618 h 618"/>
                <a:gd name="T28" fmla="*/ 600 w 600"/>
                <a:gd name="T29" fmla="*/ 553 h 618"/>
                <a:gd name="T30" fmla="*/ 574 w 600"/>
                <a:gd name="T31" fmla="*/ 555 h 618"/>
                <a:gd name="T32" fmla="*/ 346 w 600"/>
                <a:gd name="T33" fmla="*/ 139 h 618"/>
                <a:gd name="T34" fmla="*/ 346 w 600"/>
                <a:gd name="T35" fmla="*/ 139 h 618"/>
                <a:gd name="T36" fmla="*/ 346 w 600"/>
                <a:gd name="T37" fmla="*/ 139 h 618"/>
                <a:gd name="T38" fmla="*/ 329 w 600"/>
                <a:gd name="T39" fmla="*/ 126 h 618"/>
                <a:gd name="T40" fmla="*/ 324 w 600"/>
                <a:gd name="T41" fmla="*/ 122 h 618"/>
                <a:gd name="T42" fmla="*/ 312 w 600"/>
                <a:gd name="T43" fmla="*/ 113 h 618"/>
                <a:gd name="T44" fmla="*/ 306 w 600"/>
                <a:gd name="T45" fmla="*/ 109 h 618"/>
                <a:gd name="T46" fmla="*/ 293 w 600"/>
                <a:gd name="T47" fmla="*/ 101 h 618"/>
                <a:gd name="T48" fmla="*/ 287 w 600"/>
                <a:gd name="T49" fmla="*/ 97 h 618"/>
                <a:gd name="T50" fmla="*/ 275 w 600"/>
                <a:gd name="T51" fmla="*/ 89 h 618"/>
                <a:gd name="T52" fmla="*/ 268 w 600"/>
                <a:gd name="T53" fmla="*/ 85 h 618"/>
                <a:gd name="T54" fmla="*/ 255 w 600"/>
                <a:gd name="T55" fmla="*/ 77 h 618"/>
                <a:gd name="T56" fmla="*/ 249 w 600"/>
                <a:gd name="T57" fmla="*/ 74 h 618"/>
                <a:gd name="T58" fmla="*/ 211 w 600"/>
                <a:gd name="T59" fmla="*/ 55 h 618"/>
                <a:gd name="T60" fmla="*/ 211 w 600"/>
                <a:gd name="T61" fmla="*/ 55 h 618"/>
                <a:gd name="T62" fmla="*/ 4 w 600"/>
                <a:gd name="T63" fmla="*/ 0 h 618"/>
                <a:gd name="T64" fmla="*/ 4 w 600"/>
                <a:gd name="T65" fmla="*/ 0 h 618"/>
                <a:gd name="T66" fmla="*/ 25 w 600"/>
                <a:gd name="T67" fmla="*/ 36 h 618"/>
                <a:gd name="T68" fmla="*/ 25 w 600"/>
                <a:gd name="T69" fmla="*/ 36 h 618"/>
                <a:gd name="T70" fmla="*/ 25 w 600"/>
                <a:gd name="T71" fmla="*/ 36 h 618"/>
                <a:gd name="T72" fmla="*/ 0 w 600"/>
                <a:gd name="T73" fmla="*/ 68 h 618"/>
                <a:gd name="T74" fmla="*/ 201 w 600"/>
                <a:gd name="T75" fmla="*/ 12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8">
                  <a:moveTo>
                    <a:pt x="201" y="126"/>
                  </a:moveTo>
                  <a:cubicBezTo>
                    <a:pt x="204" y="127"/>
                    <a:pt x="207" y="128"/>
                    <a:pt x="209" y="130"/>
                  </a:cubicBezTo>
                  <a:cubicBezTo>
                    <a:pt x="212" y="131"/>
                    <a:pt x="215" y="133"/>
                    <a:pt x="218" y="135"/>
                  </a:cubicBezTo>
                  <a:cubicBezTo>
                    <a:pt x="221" y="136"/>
                    <a:pt x="224" y="138"/>
                    <a:pt x="227" y="139"/>
                  </a:cubicBezTo>
                  <a:cubicBezTo>
                    <a:pt x="230" y="141"/>
                    <a:pt x="232" y="142"/>
                    <a:pt x="235" y="144"/>
                  </a:cubicBezTo>
                  <a:cubicBezTo>
                    <a:pt x="238" y="146"/>
                    <a:pt x="241" y="148"/>
                    <a:pt x="244" y="149"/>
                  </a:cubicBezTo>
                  <a:cubicBezTo>
                    <a:pt x="246" y="151"/>
                    <a:pt x="249" y="153"/>
                    <a:pt x="251" y="154"/>
                  </a:cubicBezTo>
                  <a:cubicBezTo>
                    <a:pt x="254" y="156"/>
                    <a:pt x="257" y="158"/>
                    <a:pt x="260" y="160"/>
                  </a:cubicBezTo>
                  <a:cubicBezTo>
                    <a:pt x="262" y="161"/>
                    <a:pt x="264" y="163"/>
                    <a:pt x="267" y="165"/>
                  </a:cubicBezTo>
                  <a:cubicBezTo>
                    <a:pt x="270" y="167"/>
                    <a:pt x="273" y="169"/>
                    <a:pt x="276" y="171"/>
                  </a:cubicBezTo>
                  <a:cubicBezTo>
                    <a:pt x="278" y="172"/>
                    <a:pt x="280" y="174"/>
                    <a:pt x="282" y="175"/>
                  </a:cubicBezTo>
                  <a:cubicBezTo>
                    <a:pt x="403" y="265"/>
                    <a:pt x="487" y="403"/>
                    <a:pt x="506" y="560"/>
                  </a:cubicBezTo>
                  <a:cubicBezTo>
                    <a:pt x="479" y="562"/>
                    <a:pt x="479" y="562"/>
                    <a:pt x="479" y="562"/>
                  </a:cubicBezTo>
                  <a:cubicBezTo>
                    <a:pt x="543" y="618"/>
                    <a:pt x="543" y="618"/>
                    <a:pt x="543" y="618"/>
                  </a:cubicBezTo>
                  <a:cubicBezTo>
                    <a:pt x="600" y="553"/>
                    <a:pt x="600" y="553"/>
                    <a:pt x="600" y="553"/>
                  </a:cubicBezTo>
                  <a:cubicBezTo>
                    <a:pt x="574" y="555"/>
                    <a:pt x="574" y="555"/>
                    <a:pt x="574" y="555"/>
                  </a:cubicBezTo>
                  <a:cubicBezTo>
                    <a:pt x="555" y="388"/>
                    <a:pt x="470" y="241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0" y="134"/>
                    <a:pt x="335" y="130"/>
                    <a:pt x="329" y="126"/>
                  </a:cubicBezTo>
                  <a:cubicBezTo>
                    <a:pt x="328" y="125"/>
                    <a:pt x="326" y="124"/>
                    <a:pt x="324" y="122"/>
                  </a:cubicBezTo>
                  <a:cubicBezTo>
                    <a:pt x="320" y="119"/>
                    <a:pt x="316" y="116"/>
                    <a:pt x="312" y="113"/>
                  </a:cubicBezTo>
                  <a:cubicBezTo>
                    <a:pt x="310" y="112"/>
                    <a:pt x="308" y="110"/>
                    <a:pt x="306" y="109"/>
                  </a:cubicBezTo>
                  <a:cubicBezTo>
                    <a:pt x="302" y="106"/>
                    <a:pt x="298" y="103"/>
                    <a:pt x="293" y="101"/>
                  </a:cubicBezTo>
                  <a:cubicBezTo>
                    <a:pt x="291" y="99"/>
                    <a:pt x="289" y="98"/>
                    <a:pt x="287" y="97"/>
                  </a:cubicBezTo>
                  <a:cubicBezTo>
                    <a:pt x="283" y="94"/>
                    <a:pt x="279" y="91"/>
                    <a:pt x="275" y="89"/>
                  </a:cubicBezTo>
                  <a:cubicBezTo>
                    <a:pt x="273" y="87"/>
                    <a:pt x="271" y="86"/>
                    <a:pt x="268" y="85"/>
                  </a:cubicBezTo>
                  <a:cubicBezTo>
                    <a:pt x="264" y="82"/>
                    <a:pt x="259" y="80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cubicBezTo>
                    <a:pt x="237" y="67"/>
                    <a:pt x="224" y="61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147" y="25"/>
                    <a:pt x="77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2" y="74"/>
                    <a:pt x="140" y="94"/>
                    <a:pt x="201" y="126"/>
                  </a:cubicBez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6" name="Freeform 136"/>
            <p:cNvSpPr>
              <a:spLocks/>
            </p:cNvSpPr>
            <p:nvPr userDrawn="1"/>
          </p:nvSpPr>
          <p:spPr bwMode="auto">
            <a:xfrm>
              <a:off x="2863" y="2265"/>
              <a:ext cx="1465" cy="1421"/>
            </a:xfrm>
            <a:custGeom>
              <a:avLst/>
              <a:gdLst>
                <a:gd name="T0" fmla="*/ 493 w 619"/>
                <a:gd name="T1" fmla="*/ 202 h 600"/>
                <a:gd name="T2" fmla="*/ 488 w 619"/>
                <a:gd name="T3" fmla="*/ 210 h 600"/>
                <a:gd name="T4" fmla="*/ 484 w 619"/>
                <a:gd name="T5" fmla="*/ 219 h 600"/>
                <a:gd name="T6" fmla="*/ 479 w 619"/>
                <a:gd name="T7" fmla="*/ 227 h 600"/>
                <a:gd name="T8" fmla="*/ 474 w 619"/>
                <a:gd name="T9" fmla="*/ 235 h 600"/>
                <a:gd name="T10" fmla="*/ 469 w 619"/>
                <a:gd name="T11" fmla="*/ 244 h 600"/>
                <a:gd name="T12" fmla="*/ 464 w 619"/>
                <a:gd name="T13" fmla="*/ 251 h 600"/>
                <a:gd name="T14" fmla="*/ 458 w 619"/>
                <a:gd name="T15" fmla="*/ 260 h 600"/>
                <a:gd name="T16" fmla="*/ 453 w 619"/>
                <a:gd name="T17" fmla="*/ 267 h 600"/>
                <a:gd name="T18" fmla="*/ 447 w 619"/>
                <a:gd name="T19" fmla="*/ 276 h 600"/>
                <a:gd name="T20" fmla="*/ 443 w 619"/>
                <a:gd name="T21" fmla="*/ 282 h 600"/>
                <a:gd name="T22" fmla="*/ 58 w 619"/>
                <a:gd name="T23" fmla="*/ 506 h 600"/>
                <a:gd name="T24" fmla="*/ 56 w 619"/>
                <a:gd name="T25" fmla="*/ 479 h 600"/>
                <a:gd name="T26" fmla="*/ 0 w 619"/>
                <a:gd name="T27" fmla="*/ 543 h 600"/>
                <a:gd name="T28" fmla="*/ 65 w 619"/>
                <a:gd name="T29" fmla="*/ 600 h 600"/>
                <a:gd name="T30" fmla="*/ 63 w 619"/>
                <a:gd name="T31" fmla="*/ 574 h 600"/>
                <a:gd name="T32" fmla="*/ 479 w 619"/>
                <a:gd name="T33" fmla="*/ 347 h 600"/>
                <a:gd name="T34" fmla="*/ 479 w 619"/>
                <a:gd name="T35" fmla="*/ 347 h 600"/>
                <a:gd name="T36" fmla="*/ 479 w 619"/>
                <a:gd name="T37" fmla="*/ 346 h 600"/>
                <a:gd name="T38" fmla="*/ 492 w 619"/>
                <a:gd name="T39" fmla="*/ 330 h 600"/>
                <a:gd name="T40" fmla="*/ 496 w 619"/>
                <a:gd name="T41" fmla="*/ 325 h 600"/>
                <a:gd name="T42" fmla="*/ 505 w 619"/>
                <a:gd name="T43" fmla="*/ 312 h 600"/>
                <a:gd name="T44" fmla="*/ 509 w 619"/>
                <a:gd name="T45" fmla="*/ 306 h 600"/>
                <a:gd name="T46" fmla="*/ 517 w 619"/>
                <a:gd name="T47" fmla="*/ 294 h 600"/>
                <a:gd name="T48" fmla="*/ 522 w 619"/>
                <a:gd name="T49" fmla="*/ 288 h 600"/>
                <a:gd name="T50" fmla="*/ 529 w 619"/>
                <a:gd name="T51" fmla="*/ 275 h 600"/>
                <a:gd name="T52" fmla="*/ 533 w 619"/>
                <a:gd name="T53" fmla="*/ 269 h 600"/>
                <a:gd name="T54" fmla="*/ 541 w 619"/>
                <a:gd name="T55" fmla="*/ 255 h 600"/>
                <a:gd name="T56" fmla="*/ 544 w 619"/>
                <a:gd name="T57" fmla="*/ 250 h 600"/>
                <a:gd name="T58" fmla="*/ 563 w 619"/>
                <a:gd name="T59" fmla="*/ 212 h 600"/>
                <a:gd name="T60" fmla="*/ 563 w 619"/>
                <a:gd name="T61" fmla="*/ 212 h 600"/>
                <a:gd name="T62" fmla="*/ 619 w 619"/>
                <a:gd name="T63" fmla="*/ 4 h 600"/>
                <a:gd name="T64" fmla="*/ 618 w 619"/>
                <a:gd name="T65" fmla="*/ 4 h 600"/>
                <a:gd name="T66" fmla="*/ 582 w 619"/>
                <a:gd name="T67" fmla="*/ 25 h 600"/>
                <a:gd name="T68" fmla="*/ 582 w 619"/>
                <a:gd name="T69" fmla="*/ 25 h 600"/>
                <a:gd name="T70" fmla="*/ 582 w 619"/>
                <a:gd name="T71" fmla="*/ 25 h 600"/>
                <a:gd name="T72" fmla="*/ 551 w 619"/>
                <a:gd name="T73" fmla="*/ 0 h 600"/>
                <a:gd name="T74" fmla="*/ 493 w 619"/>
                <a:gd name="T75" fmla="*/ 20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493" y="202"/>
                  </a:moveTo>
                  <a:cubicBezTo>
                    <a:pt x="491" y="204"/>
                    <a:pt x="490" y="207"/>
                    <a:pt x="488" y="210"/>
                  </a:cubicBezTo>
                  <a:cubicBezTo>
                    <a:pt x="487" y="213"/>
                    <a:pt x="485" y="216"/>
                    <a:pt x="484" y="219"/>
                  </a:cubicBezTo>
                  <a:cubicBezTo>
                    <a:pt x="482" y="221"/>
                    <a:pt x="480" y="224"/>
                    <a:pt x="479" y="227"/>
                  </a:cubicBezTo>
                  <a:cubicBezTo>
                    <a:pt x="477" y="230"/>
                    <a:pt x="476" y="232"/>
                    <a:pt x="474" y="235"/>
                  </a:cubicBezTo>
                  <a:cubicBezTo>
                    <a:pt x="472" y="238"/>
                    <a:pt x="470" y="241"/>
                    <a:pt x="469" y="244"/>
                  </a:cubicBezTo>
                  <a:cubicBezTo>
                    <a:pt x="467" y="246"/>
                    <a:pt x="466" y="249"/>
                    <a:pt x="464" y="251"/>
                  </a:cubicBezTo>
                  <a:cubicBezTo>
                    <a:pt x="462" y="254"/>
                    <a:pt x="460" y="257"/>
                    <a:pt x="458" y="260"/>
                  </a:cubicBezTo>
                  <a:cubicBezTo>
                    <a:pt x="457" y="262"/>
                    <a:pt x="455" y="265"/>
                    <a:pt x="453" y="267"/>
                  </a:cubicBezTo>
                  <a:cubicBezTo>
                    <a:pt x="451" y="270"/>
                    <a:pt x="449" y="273"/>
                    <a:pt x="447" y="276"/>
                  </a:cubicBezTo>
                  <a:cubicBezTo>
                    <a:pt x="446" y="278"/>
                    <a:pt x="444" y="280"/>
                    <a:pt x="443" y="282"/>
                  </a:cubicBezTo>
                  <a:cubicBezTo>
                    <a:pt x="353" y="403"/>
                    <a:pt x="215" y="487"/>
                    <a:pt x="58" y="506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65" y="600"/>
                    <a:pt x="65" y="600"/>
                    <a:pt x="65" y="600"/>
                  </a:cubicBezTo>
                  <a:cubicBezTo>
                    <a:pt x="63" y="574"/>
                    <a:pt x="63" y="574"/>
                    <a:pt x="63" y="574"/>
                  </a:cubicBezTo>
                  <a:cubicBezTo>
                    <a:pt x="230" y="555"/>
                    <a:pt x="377" y="470"/>
                    <a:pt x="479" y="347"/>
                  </a:cubicBezTo>
                  <a:cubicBezTo>
                    <a:pt x="479" y="347"/>
                    <a:pt x="479" y="347"/>
                    <a:pt x="479" y="347"/>
                  </a:cubicBezTo>
                  <a:cubicBezTo>
                    <a:pt x="479" y="346"/>
                    <a:pt x="479" y="346"/>
                    <a:pt x="479" y="346"/>
                  </a:cubicBezTo>
                  <a:cubicBezTo>
                    <a:pt x="484" y="340"/>
                    <a:pt x="488" y="335"/>
                    <a:pt x="492" y="330"/>
                  </a:cubicBezTo>
                  <a:cubicBezTo>
                    <a:pt x="493" y="328"/>
                    <a:pt x="495" y="326"/>
                    <a:pt x="496" y="325"/>
                  </a:cubicBezTo>
                  <a:cubicBezTo>
                    <a:pt x="499" y="321"/>
                    <a:pt x="502" y="316"/>
                    <a:pt x="505" y="312"/>
                  </a:cubicBezTo>
                  <a:cubicBezTo>
                    <a:pt x="506" y="310"/>
                    <a:pt x="508" y="308"/>
                    <a:pt x="509" y="306"/>
                  </a:cubicBezTo>
                  <a:cubicBezTo>
                    <a:pt x="512" y="302"/>
                    <a:pt x="515" y="298"/>
                    <a:pt x="517" y="294"/>
                  </a:cubicBezTo>
                  <a:cubicBezTo>
                    <a:pt x="519" y="292"/>
                    <a:pt x="520" y="290"/>
                    <a:pt x="522" y="288"/>
                  </a:cubicBezTo>
                  <a:cubicBezTo>
                    <a:pt x="524" y="283"/>
                    <a:pt x="527" y="279"/>
                    <a:pt x="529" y="275"/>
                  </a:cubicBezTo>
                  <a:cubicBezTo>
                    <a:pt x="531" y="273"/>
                    <a:pt x="532" y="271"/>
                    <a:pt x="533" y="269"/>
                  </a:cubicBezTo>
                  <a:cubicBezTo>
                    <a:pt x="536" y="264"/>
                    <a:pt x="539" y="260"/>
                    <a:pt x="541" y="255"/>
                  </a:cubicBezTo>
                  <a:cubicBezTo>
                    <a:pt x="542" y="253"/>
                    <a:pt x="543" y="251"/>
                    <a:pt x="544" y="250"/>
                  </a:cubicBezTo>
                  <a:cubicBezTo>
                    <a:pt x="551" y="237"/>
                    <a:pt x="557" y="225"/>
                    <a:pt x="563" y="212"/>
                  </a:cubicBezTo>
                  <a:cubicBezTo>
                    <a:pt x="563" y="212"/>
                    <a:pt x="563" y="212"/>
                    <a:pt x="563" y="212"/>
                  </a:cubicBezTo>
                  <a:cubicBezTo>
                    <a:pt x="593" y="148"/>
                    <a:pt x="612" y="78"/>
                    <a:pt x="619" y="4"/>
                  </a:cubicBezTo>
                  <a:cubicBezTo>
                    <a:pt x="618" y="4"/>
                    <a:pt x="618" y="4"/>
                    <a:pt x="618" y="4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44" y="72"/>
                    <a:pt x="524" y="140"/>
                    <a:pt x="493" y="202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7" name="Rectangle 137"/>
            <p:cNvSpPr>
              <a:spLocks noChangeArrowheads="1"/>
            </p:cNvSpPr>
            <p:nvPr userDrawn="1"/>
          </p:nvSpPr>
          <p:spPr bwMode="auto">
            <a:xfrm>
              <a:off x="88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78" name="Rectangle 138"/>
            <p:cNvSpPr>
              <a:spLocks noChangeArrowheads="1"/>
            </p:cNvSpPr>
            <p:nvPr userDrawn="1"/>
          </p:nvSpPr>
          <p:spPr bwMode="auto">
            <a:xfrm>
              <a:off x="885" y="665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79" name="Rectangle 140"/>
            <p:cNvSpPr>
              <a:spLocks noChangeArrowheads="1"/>
            </p:cNvSpPr>
            <p:nvPr userDrawn="1"/>
          </p:nvSpPr>
          <p:spPr bwMode="auto">
            <a:xfrm>
              <a:off x="88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80" name="Rectangle 141"/>
            <p:cNvSpPr>
              <a:spLocks noChangeArrowheads="1"/>
            </p:cNvSpPr>
            <p:nvPr userDrawn="1"/>
          </p:nvSpPr>
          <p:spPr bwMode="auto">
            <a:xfrm>
              <a:off x="88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81" name="Rectangle 143"/>
            <p:cNvSpPr>
              <a:spLocks noChangeArrowheads="1"/>
            </p:cNvSpPr>
            <p:nvPr userDrawn="1"/>
          </p:nvSpPr>
          <p:spPr bwMode="auto">
            <a:xfrm>
              <a:off x="397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82" name="Rectangle 144"/>
            <p:cNvSpPr>
              <a:spLocks noChangeArrowheads="1"/>
            </p:cNvSpPr>
            <p:nvPr userDrawn="1"/>
          </p:nvSpPr>
          <p:spPr bwMode="auto">
            <a:xfrm>
              <a:off x="3975" y="665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83" name="Rectangle 146"/>
            <p:cNvSpPr>
              <a:spLocks noChangeArrowheads="1"/>
            </p:cNvSpPr>
            <p:nvPr userDrawn="1"/>
          </p:nvSpPr>
          <p:spPr bwMode="auto">
            <a:xfrm>
              <a:off x="397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84" name="Rectangle 147"/>
            <p:cNvSpPr>
              <a:spLocks noChangeArrowheads="1"/>
            </p:cNvSpPr>
            <p:nvPr userDrawn="1"/>
          </p:nvSpPr>
          <p:spPr bwMode="auto">
            <a:xfrm>
              <a:off x="397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159" name="prosses6" hidden="1"/>
          <p:cNvGrpSpPr>
            <a:grpSpLocks noChangeAspect="1"/>
          </p:cNvGrpSpPr>
          <p:nvPr userDrawn="1"/>
        </p:nvGrpSpPr>
        <p:grpSpPr bwMode="auto">
          <a:xfrm>
            <a:off x="2974181" y="954934"/>
            <a:ext cx="3197226" cy="3198706"/>
            <a:chOff x="865" y="145"/>
            <a:chExt cx="4028" cy="4028"/>
          </a:xfrm>
        </p:grpSpPr>
        <p:sp>
          <p:nvSpPr>
            <p:cNvPr id="258" name="Freeform 152"/>
            <p:cNvSpPr>
              <a:spLocks/>
            </p:cNvSpPr>
            <p:nvPr userDrawn="1"/>
          </p:nvSpPr>
          <p:spPr bwMode="auto">
            <a:xfrm>
              <a:off x="1172" y="145"/>
              <a:ext cx="2218" cy="1649"/>
            </a:xfrm>
            <a:custGeom>
              <a:avLst/>
              <a:gdLst>
                <a:gd name="T0" fmla="*/ 280 w 937"/>
                <a:gd name="T1" fmla="*/ 450 h 697"/>
                <a:gd name="T2" fmla="*/ 417 w 937"/>
                <a:gd name="T3" fmla="*/ 697 h 697"/>
                <a:gd name="T4" fmla="*/ 480 w 937"/>
                <a:gd name="T5" fmla="*/ 610 h 697"/>
                <a:gd name="T6" fmla="*/ 721 w 937"/>
                <a:gd name="T7" fmla="*/ 510 h 697"/>
                <a:gd name="T8" fmla="*/ 737 w 937"/>
                <a:gd name="T9" fmla="*/ 511 h 697"/>
                <a:gd name="T10" fmla="*/ 937 w 937"/>
                <a:gd name="T11" fmla="*/ 296 h 697"/>
                <a:gd name="T12" fmla="*/ 937 w 937"/>
                <a:gd name="T13" fmla="*/ 295 h 697"/>
                <a:gd name="T14" fmla="*/ 899 w 937"/>
                <a:gd name="T15" fmla="*/ 19 h 697"/>
                <a:gd name="T16" fmla="*/ 721 w 937"/>
                <a:gd name="T17" fmla="*/ 0 h 697"/>
                <a:gd name="T18" fmla="*/ 119 w 937"/>
                <a:gd name="T19" fmla="*/ 249 h 697"/>
                <a:gd name="T20" fmla="*/ 0 w 937"/>
                <a:gd name="T21" fmla="*/ 397 h 697"/>
                <a:gd name="T22" fmla="*/ 279 w 937"/>
                <a:gd name="T23" fmla="*/ 448 h 697"/>
                <a:gd name="T24" fmla="*/ 280 w 937"/>
                <a:gd name="T25" fmla="*/ 45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697">
                  <a:moveTo>
                    <a:pt x="280" y="450"/>
                  </a:moveTo>
                  <a:cubicBezTo>
                    <a:pt x="417" y="697"/>
                    <a:pt x="417" y="697"/>
                    <a:pt x="417" y="697"/>
                  </a:cubicBezTo>
                  <a:cubicBezTo>
                    <a:pt x="433" y="665"/>
                    <a:pt x="454" y="636"/>
                    <a:pt x="480" y="610"/>
                  </a:cubicBezTo>
                  <a:cubicBezTo>
                    <a:pt x="544" y="546"/>
                    <a:pt x="630" y="510"/>
                    <a:pt x="721" y="510"/>
                  </a:cubicBezTo>
                  <a:cubicBezTo>
                    <a:pt x="726" y="510"/>
                    <a:pt x="732" y="510"/>
                    <a:pt x="737" y="511"/>
                  </a:cubicBezTo>
                  <a:cubicBezTo>
                    <a:pt x="937" y="296"/>
                    <a:pt x="937" y="296"/>
                    <a:pt x="937" y="296"/>
                  </a:cubicBezTo>
                  <a:cubicBezTo>
                    <a:pt x="937" y="295"/>
                    <a:pt x="937" y="295"/>
                    <a:pt x="937" y="295"/>
                  </a:cubicBezTo>
                  <a:cubicBezTo>
                    <a:pt x="899" y="19"/>
                    <a:pt x="899" y="19"/>
                    <a:pt x="899" y="19"/>
                  </a:cubicBezTo>
                  <a:cubicBezTo>
                    <a:pt x="841" y="6"/>
                    <a:pt x="781" y="0"/>
                    <a:pt x="721" y="0"/>
                  </a:cubicBezTo>
                  <a:cubicBezTo>
                    <a:pt x="493" y="0"/>
                    <a:pt x="280" y="88"/>
                    <a:pt x="119" y="249"/>
                  </a:cubicBezTo>
                  <a:cubicBezTo>
                    <a:pt x="74" y="295"/>
                    <a:pt x="34" y="344"/>
                    <a:pt x="0" y="397"/>
                  </a:cubicBezTo>
                  <a:cubicBezTo>
                    <a:pt x="279" y="448"/>
                    <a:pt x="279" y="448"/>
                    <a:pt x="279" y="448"/>
                  </a:cubicBezTo>
                  <a:lnTo>
                    <a:pt x="280" y="450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9" name="Freeform 153"/>
            <p:cNvSpPr>
              <a:spLocks/>
            </p:cNvSpPr>
            <p:nvPr userDrawn="1"/>
          </p:nvSpPr>
          <p:spPr bwMode="auto">
            <a:xfrm>
              <a:off x="865" y="1146"/>
              <a:ext cx="1446" cy="2307"/>
            </a:xfrm>
            <a:custGeom>
              <a:avLst/>
              <a:gdLst>
                <a:gd name="T0" fmla="*/ 334 w 611"/>
                <a:gd name="T1" fmla="*/ 725 h 975"/>
                <a:gd name="T2" fmla="*/ 611 w 611"/>
                <a:gd name="T3" fmla="*/ 670 h 975"/>
                <a:gd name="T4" fmla="*/ 610 w 611"/>
                <a:gd name="T5" fmla="*/ 669 h 975"/>
                <a:gd name="T6" fmla="*/ 510 w 611"/>
                <a:gd name="T7" fmla="*/ 428 h 975"/>
                <a:gd name="T8" fmla="*/ 532 w 611"/>
                <a:gd name="T9" fmla="*/ 306 h 975"/>
                <a:gd name="T10" fmla="*/ 391 w 611"/>
                <a:gd name="T11" fmla="*/ 50 h 975"/>
                <a:gd name="T12" fmla="*/ 390 w 611"/>
                <a:gd name="T13" fmla="*/ 50 h 975"/>
                <a:gd name="T14" fmla="*/ 115 w 611"/>
                <a:gd name="T15" fmla="*/ 0 h 975"/>
                <a:gd name="T16" fmla="*/ 0 w 611"/>
                <a:gd name="T17" fmla="*/ 428 h 975"/>
                <a:gd name="T18" fmla="*/ 198 w 611"/>
                <a:gd name="T19" fmla="*/ 975 h 975"/>
                <a:gd name="T20" fmla="*/ 331 w 611"/>
                <a:gd name="T21" fmla="*/ 725 h 975"/>
                <a:gd name="T22" fmla="*/ 334 w 611"/>
                <a:gd name="T23" fmla="*/ 72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975">
                  <a:moveTo>
                    <a:pt x="334" y="725"/>
                  </a:moveTo>
                  <a:cubicBezTo>
                    <a:pt x="611" y="670"/>
                    <a:pt x="611" y="670"/>
                    <a:pt x="611" y="670"/>
                  </a:cubicBezTo>
                  <a:cubicBezTo>
                    <a:pt x="611" y="670"/>
                    <a:pt x="610" y="670"/>
                    <a:pt x="610" y="669"/>
                  </a:cubicBezTo>
                  <a:cubicBezTo>
                    <a:pt x="545" y="605"/>
                    <a:pt x="510" y="519"/>
                    <a:pt x="510" y="428"/>
                  </a:cubicBezTo>
                  <a:cubicBezTo>
                    <a:pt x="510" y="386"/>
                    <a:pt x="518" y="345"/>
                    <a:pt x="532" y="306"/>
                  </a:cubicBezTo>
                  <a:cubicBezTo>
                    <a:pt x="391" y="50"/>
                    <a:pt x="391" y="50"/>
                    <a:pt x="391" y="50"/>
                  </a:cubicBezTo>
                  <a:cubicBezTo>
                    <a:pt x="390" y="50"/>
                    <a:pt x="390" y="50"/>
                    <a:pt x="390" y="5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40" y="129"/>
                    <a:pt x="0" y="275"/>
                    <a:pt x="0" y="428"/>
                  </a:cubicBezTo>
                  <a:cubicBezTo>
                    <a:pt x="0" y="630"/>
                    <a:pt x="70" y="822"/>
                    <a:pt x="198" y="975"/>
                  </a:cubicBezTo>
                  <a:cubicBezTo>
                    <a:pt x="331" y="725"/>
                    <a:pt x="331" y="725"/>
                    <a:pt x="331" y="725"/>
                  </a:cubicBezTo>
                  <a:lnTo>
                    <a:pt x="334" y="725"/>
                  </a:ln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0" name="Freeform 154"/>
            <p:cNvSpPr>
              <a:spLocks/>
            </p:cNvSpPr>
            <p:nvPr userDrawn="1"/>
          </p:nvSpPr>
          <p:spPr bwMode="auto">
            <a:xfrm>
              <a:off x="3002" y="204"/>
              <a:ext cx="1882" cy="2040"/>
            </a:xfrm>
            <a:custGeom>
              <a:avLst/>
              <a:gdLst>
                <a:gd name="T0" fmla="*/ 193 w 795"/>
                <a:gd name="T1" fmla="*/ 282 h 862"/>
                <a:gd name="T2" fmla="*/ 0 w 795"/>
                <a:gd name="T3" fmla="*/ 489 h 862"/>
                <a:gd name="T4" fmla="*/ 189 w 795"/>
                <a:gd name="T5" fmla="*/ 585 h 862"/>
                <a:gd name="T6" fmla="*/ 277 w 795"/>
                <a:gd name="T7" fmla="*/ 738 h 862"/>
                <a:gd name="T8" fmla="*/ 542 w 795"/>
                <a:gd name="T9" fmla="*/ 862 h 862"/>
                <a:gd name="T10" fmla="*/ 543 w 795"/>
                <a:gd name="T11" fmla="*/ 862 h 862"/>
                <a:gd name="T12" fmla="*/ 795 w 795"/>
                <a:gd name="T13" fmla="*/ 740 h 862"/>
                <a:gd name="T14" fmla="*/ 550 w 795"/>
                <a:gd name="T15" fmla="*/ 224 h 862"/>
                <a:gd name="T16" fmla="*/ 155 w 795"/>
                <a:gd name="T17" fmla="*/ 0 h 862"/>
                <a:gd name="T18" fmla="*/ 194 w 795"/>
                <a:gd name="T19" fmla="*/ 281 h 862"/>
                <a:gd name="T20" fmla="*/ 193 w 795"/>
                <a:gd name="T21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5" h="862">
                  <a:moveTo>
                    <a:pt x="193" y="282"/>
                  </a:moveTo>
                  <a:cubicBezTo>
                    <a:pt x="0" y="489"/>
                    <a:pt x="0" y="489"/>
                    <a:pt x="0" y="489"/>
                  </a:cubicBezTo>
                  <a:cubicBezTo>
                    <a:pt x="71" y="500"/>
                    <a:pt x="137" y="533"/>
                    <a:pt x="189" y="585"/>
                  </a:cubicBezTo>
                  <a:cubicBezTo>
                    <a:pt x="232" y="628"/>
                    <a:pt x="262" y="680"/>
                    <a:pt x="277" y="738"/>
                  </a:cubicBezTo>
                  <a:cubicBezTo>
                    <a:pt x="542" y="862"/>
                    <a:pt x="542" y="862"/>
                    <a:pt x="542" y="862"/>
                  </a:cubicBezTo>
                  <a:cubicBezTo>
                    <a:pt x="543" y="862"/>
                    <a:pt x="543" y="862"/>
                    <a:pt x="543" y="862"/>
                  </a:cubicBezTo>
                  <a:cubicBezTo>
                    <a:pt x="795" y="740"/>
                    <a:pt x="795" y="740"/>
                    <a:pt x="795" y="740"/>
                  </a:cubicBezTo>
                  <a:cubicBezTo>
                    <a:pt x="776" y="545"/>
                    <a:pt x="690" y="365"/>
                    <a:pt x="550" y="224"/>
                  </a:cubicBezTo>
                  <a:cubicBezTo>
                    <a:pt x="439" y="114"/>
                    <a:pt x="303" y="37"/>
                    <a:pt x="155" y="0"/>
                  </a:cubicBezTo>
                  <a:cubicBezTo>
                    <a:pt x="194" y="281"/>
                    <a:pt x="194" y="281"/>
                    <a:pt x="194" y="281"/>
                  </a:cubicBezTo>
                  <a:lnTo>
                    <a:pt x="193" y="282"/>
                  </a:ln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1" name="Freeform 155"/>
            <p:cNvSpPr>
              <a:spLocks/>
            </p:cNvSpPr>
            <p:nvPr userDrawn="1"/>
          </p:nvSpPr>
          <p:spPr bwMode="auto">
            <a:xfrm>
              <a:off x="3229" y="2029"/>
              <a:ext cx="1664" cy="1976"/>
            </a:xfrm>
            <a:custGeom>
              <a:avLst/>
              <a:gdLst>
                <a:gd name="T0" fmla="*/ 701 w 703"/>
                <a:gd name="T1" fmla="*/ 0 h 835"/>
                <a:gd name="T2" fmla="*/ 446 w 703"/>
                <a:gd name="T3" fmla="*/ 122 h 835"/>
                <a:gd name="T4" fmla="*/ 444 w 703"/>
                <a:gd name="T5" fmla="*/ 121 h 835"/>
                <a:gd name="T6" fmla="*/ 189 w 703"/>
                <a:gd name="T7" fmla="*/ 1 h 835"/>
                <a:gd name="T8" fmla="*/ 193 w 703"/>
                <a:gd name="T9" fmla="*/ 55 h 835"/>
                <a:gd name="T10" fmla="*/ 93 w 703"/>
                <a:gd name="T11" fmla="*/ 296 h 835"/>
                <a:gd name="T12" fmla="*/ 37 w 703"/>
                <a:gd name="T13" fmla="*/ 341 h 835"/>
                <a:gd name="T14" fmla="*/ 0 w 703"/>
                <a:gd name="T15" fmla="*/ 632 h 835"/>
                <a:gd name="T16" fmla="*/ 1 w 703"/>
                <a:gd name="T17" fmla="*/ 632 h 835"/>
                <a:gd name="T18" fmla="*/ 194 w 703"/>
                <a:gd name="T19" fmla="*/ 835 h 835"/>
                <a:gd name="T20" fmla="*/ 454 w 703"/>
                <a:gd name="T21" fmla="*/ 657 h 835"/>
                <a:gd name="T22" fmla="*/ 703 w 703"/>
                <a:gd name="T23" fmla="*/ 55 h 835"/>
                <a:gd name="T24" fmla="*/ 701 w 703"/>
                <a:gd name="T2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835">
                  <a:moveTo>
                    <a:pt x="701" y="0"/>
                  </a:moveTo>
                  <a:cubicBezTo>
                    <a:pt x="446" y="122"/>
                    <a:pt x="446" y="122"/>
                    <a:pt x="446" y="122"/>
                  </a:cubicBezTo>
                  <a:cubicBezTo>
                    <a:pt x="444" y="121"/>
                    <a:pt x="444" y="121"/>
                    <a:pt x="444" y="12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19"/>
                    <a:pt x="193" y="37"/>
                    <a:pt x="193" y="55"/>
                  </a:cubicBezTo>
                  <a:cubicBezTo>
                    <a:pt x="193" y="146"/>
                    <a:pt x="157" y="232"/>
                    <a:pt x="93" y="296"/>
                  </a:cubicBezTo>
                  <a:cubicBezTo>
                    <a:pt x="76" y="313"/>
                    <a:pt x="57" y="328"/>
                    <a:pt x="37" y="3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" y="632"/>
                    <a:pt x="1" y="632"/>
                    <a:pt x="1" y="632"/>
                  </a:cubicBezTo>
                  <a:cubicBezTo>
                    <a:pt x="194" y="835"/>
                    <a:pt x="194" y="835"/>
                    <a:pt x="194" y="835"/>
                  </a:cubicBezTo>
                  <a:cubicBezTo>
                    <a:pt x="290" y="793"/>
                    <a:pt x="378" y="733"/>
                    <a:pt x="454" y="657"/>
                  </a:cubicBezTo>
                  <a:cubicBezTo>
                    <a:pt x="615" y="496"/>
                    <a:pt x="703" y="283"/>
                    <a:pt x="703" y="55"/>
                  </a:cubicBezTo>
                  <a:cubicBezTo>
                    <a:pt x="703" y="37"/>
                    <a:pt x="702" y="18"/>
                    <a:pt x="701" y="0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2" name="Freeform 156"/>
            <p:cNvSpPr>
              <a:spLocks/>
            </p:cNvSpPr>
            <p:nvPr userDrawn="1"/>
          </p:nvSpPr>
          <p:spPr bwMode="auto">
            <a:xfrm>
              <a:off x="1381" y="2788"/>
              <a:ext cx="2241" cy="1385"/>
            </a:xfrm>
            <a:custGeom>
              <a:avLst/>
              <a:gdLst>
                <a:gd name="T0" fmla="*/ 752 w 947"/>
                <a:gd name="T1" fmla="*/ 318 h 585"/>
                <a:gd name="T2" fmla="*/ 787 w 947"/>
                <a:gd name="T3" fmla="*/ 38 h 585"/>
                <a:gd name="T4" fmla="*/ 633 w 947"/>
                <a:gd name="T5" fmla="*/ 75 h 585"/>
                <a:gd name="T6" fmla="*/ 420 w 947"/>
                <a:gd name="T7" fmla="*/ 0 h 585"/>
                <a:gd name="T8" fmla="*/ 132 w 947"/>
                <a:gd name="T9" fmla="*/ 56 h 585"/>
                <a:gd name="T10" fmla="*/ 132 w 947"/>
                <a:gd name="T11" fmla="*/ 57 h 585"/>
                <a:gd name="T12" fmla="*/ 0 w 947"/>
                <a:gd name="T13" fmla="*/ 304 h 585"/>
                <a:gd name="T14" fmla="*/ 31 w 947"/>
                <a:gd name="T15" fmla="*/ 336 h 585"/>
                <a:gd name="T16" fmla="*/ 633 w 947"/>
                <a:gd name="T17" fmla="*/ 585 h 585"/>
                <a:gd name="T18" fmla="*/ 947 w 947"/>
                <a:gd name="T19" fmla="*/ 526 h 585"/>
                <a:gd name="T20" fmla="*/ 751 w 947"/>
                <a:gd name="T21" fmla="*/ 321 h 585"/>
                <a:gd name="T22" fmla="*/ 752 w 947"/>
                <a:gd name="T23" fmla="*/ 31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585">
                  <a:moveTo>
                    <a:pt x="752" y="318"/>
                  </a:moveTo>
                  <a:cubicBezTo>
                    <a:pt x="787" y="38"/>
                    <a:pt x="787" y="38"/>
                    <a:pt x="787" y="38"/>
                  </a:cubicBezTo>
                  <a:cubicBezTo>
                    <a:pt x="740" y="62"/>
                    <a:pt x="688" y="75"/>
                    <a:pt x="633" y="75"/>
                  </a:cubicBezTo>
                  <a:cubicBezTo>
                    <a:pt x="554" y="75"/>
                    <a:pt x="480" y="49"/>
                    <a:pt x="420" y="0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0" y="315"/>
                    <a:pt x="20" y="325"/>
                    <a:pt x="31" y="336"/>
                  </a:cubicBezTo>
                  <a:cubicBezTo>
                    <a:pt x="192" y="497"/>
                    <a:pt x="405" y="585"/>
                    <a:pt x="633" y="585"/>
                  </a:cubicBezTo>
                  <a:cubicBezTo>
                    <a:pt x="742" y="585"/>
                    <a:pt x="848" y="565"/>
                    <a:pt x="947" y="526"/>
                  </a:cubicBezTo>
                  <a:cubicBezTo>
                    <a:pt x="751" y="321"/>
                    <a:pt x="751" y="321"/>
                    <a:pt x="751" y="321"/>
                  </a:cubicBezTo>
                  <a:lnTo>
                    <a:pt x="752" y="318"/>
                  </a:lnTo>
                  <a:close/>
                </a:path>
              </a:pathLst>
            </a:custGeom>
            <a:solidFill>
              <a:srgbClr val="B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3" name="Rectangle 157"/>
            <p:cNvSpPr>
              <a:spLocks noChangeArrowheads="1"/>
            </p:cNvSpPr>
            <p:nvPr userDrawn="1"/>
          </p:nvSpPr>
          <p:spPr bwMode="auto">
            <a:xfrm>
              <a:off x="2010" y="68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64" name="Rectangle 158"/>
            <p:cNvSpPr>
              <a:spLocks noChangeArrowheads="1"/>
            </p:cNvSpPr>
            <p:nvPr userDrawn="1"/>
          </p:nvSpPr>
          <p:spPr bwMode="auto">
            <a:xfrm>
              <a:off x="2010" y="835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65" name="Rectangle 159"/>
            <p:cNvSpPr>
              <a:spLocks noChangeArrowheads="1"/>
            </p:cNvSpPr>
            <p:nvPr userDrawn="1"/>
          </p:nvSpPr>
          <p:spPr bwMode="auto">
            <a:xfrm>
              <a:off x="3591" y="1260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66" name="Rectangle 160"/>
            <p:cNvSpPr>
              <a:spLocks noChangeArrowheads="1"/>
            </p:cNvSpPr>
            <p:nvPr userDrawn="1"/>
          </p:nvSpPr>
          <p:spPr bwMode="auto">
            <a:xfrm>
              <a:off x="3591" y="141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67" name="Rectangle 161"/>
            <p:cNvSpPr>
              <a:spLocks noChangeArrowheads="1"/>
            </p:cNvSpPr>
            <p:nvPr userDrawn="1"/>
          </p:nvSpPr>
          <p:spPr bwMode="auto">
            <a:xfrm>
              <a:off x="3591" y="287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68" name="Rectangle 162"/>
            <p:cNvSpPr>
              <a:spLocks noChangeArrowheads="1"/>
            </p:cNvSpPr>
            <p:nvPr userDrawn="1"/>
          </p:nvSpPr>
          <p:spPr bwMode="auto">
            <a:xfrm>
              <a:off x="3591" y="302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69" name="Rectangle 163"/>
            <p:cNvSpPr>
              <a:spLocks noChangeArrowheads="1"/>
            </p:cNvSpPr>
            <p:nvPr userDrawn="1"/>
          </p:nvSpPr>
          <p:spPr bwMode="auto">
            <a:xfrm>
              <a:off x="2010" y="328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70" name="Rectangle 164"/>
            <p:cNvSpPr>
              <a:spLocks noChangeArrowheads="1"/>
            </p:cNvSpPr>
            <p:nvPr userDrawn="1"/>
          </p:nvSpPr>
          <p:spPr bwMode="auto">
            <a:xfrm>
              <a:off x="2010" y="3438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71" name="Rectangle 165"/>
            <p:cNvSpPr>
              <a:spLocks noChangeArrowheads="1"/>
            </p:cNvSpPr>
            <p:nvPr userDrawn="1"/>
          </p:nvSpPr>
          <p:spPr bwMode="auto">
            <a:xfrm>
              <a:off x="1054" y="206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5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72" name="Rectangle 166"/>
            <p:cNvSpPr>
              <a:spLocks noChangeArrowheads="1"/>
            </p:cNvSpPr>
            <p:nvPr userDrawn="1"/>
          </p:nvSpPr>
          <p:spPr bwMode="auto">
            <a:xfrm>
              <a:off x="1054" y="2216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161" name="hus" hidden="1"/>
          <p:cNvGrpSpPr>
            <a:grpSpLocks noChangeAspect="1"/>
          </p:cNvGrpSpPr>
          <p:nvPr userDrawn="1"/>
        </p:nvGrpSpPr>
        <p:grpSpPr bwMode="auto">
          <a:xfrm>
            <a:off x="3996531" y="1927728"/>
            <a:ext cx="1152526" cy="1253118"/>
            <a:chOff x="2154" y="1370"/>
            <a:chExt cx="1452" cy="1578"/>
          </a:xfrm>
        </p:grpSpPr>
        <p:sp>
          <p:nvSpPr>
            <p:cNvPr id="219" name="Freeform 189"/>
            <p:cNvSpPr>
              <a:spLocks noEditPoints="1"/>
            </p:cNvSpPr>
            <p:nvPr userDrawn="1"/>
          </p:nvSpPr>
          <p:spPr bwMode="auto">
            <a:xfrm>
              <a:off x="2154" y="1742"/>
              <a:ext cx="954" cy="1151"/>
            </a:xfrm>
            <a:custGeom>
              <a:avLst/>
              <a:gdLst>
                <a:gd name="T0" fmla="*/ 286 w 402"/>
                <a:gd name="T1" fmla="*/ 47 h 485"/>
                <a:gd name="T2" fmla="*/ 354 w 402"/>
                <a:gd name="T3" fmla="*/ 54 h 485"/>
                <a:gd name="T4" fmla="*/ 348 w 402"/>
                <a:gd name="T5" fmla="*/ 136 h 485"/>
                <a:gd name="T6" fmla="*/ 280 w 402"/>
                <a:gd name="T7" fmla="*/ 130 h 485"/>
                <a:gd name="T8" fmla="*/ 280 w 402"/>
                <a:gd name="T9" fmla="*/ 187 h 485"/>
                <a:gd name="T10" fmla="*/ 348 w 402"/>
                <a:gd name="T11" fmla="*/ 181 h 485"/>
                <a:gd name="T12" fmla="*/ 354 w 402"/>
                <a:gd name="T13" fmla="*/ 263 h 485"/>
                <a:gd name="T14" fmla="*/ 286 w 402"/>
                <a:gd name="T15" fmla="*/ 270 h 485"/>
                <a:gd name="T16" fmla="*/ 280 w 402"/>
                <a:gd name="T17" fmla="*/ 187 h 485"/>
                <a:gd name="T18" fmla="*/ 286 w 402"/>
                <a:gd name="T19" fmla="*/ 318 h 485"/>
                <a:gd name="T20" fmla="*/ 354 w 402"/>
                <a:gd name="T21" fmla="*/ 325 h 485"/>
                <a:gd name="T22" fmla="*/ 348 w 402"/>
                <a:gd name="T23" fmla="*/ 407 h 485"/>
                <a:gd name="T24" fmla="*/ 280 w 402"/>
                <a:gd name="T25" fmla="*/ 401 h 485"/>
                <a:gd name="T26" fmla="*/ 163 w 402"/>
                <a:gd name="T27" fmla="*/ 54 h 485"/>
                <a:gd name="T28" fmla="*/ 232 w 402"/>
                <a:gd name="T29" fmla="*/ 47 h 485"/>
                <a:gd name="T30" fmla="*/ 238 w 402"/>
                <a:gd name="T31" fmla="*/ 130 h 485"/>
                <a:gd name="T32" fmla="*/ 170 w 402"/>
                <a:gd name="T33" fmla="*/ 136 h 485"/>
                <a:gd name="T34" fmla="*/ 163 w 402"/>
                <a:gd name="T35" fmla="*/ 54 h 485"/>
                <a:gd name="T36" fmla="*/ 170 w 402"/>
                <a:gd name="T37" fmla="*/ 181 h 485"/>
                <a:gd name="T38" fmla="*/ 238 w 402"/>
                <a:gd name="T39" fmla="*/ 187 h 485"/>
                <a:gd name="T40" fmla="*/ 232 w 402"/>
                <a:gd name="T41" fmla="*/ 270 h 485"/>
                <a:gd name="T42" fmla="*/ 163 w 402"/>
                <a:gd name="T43" fmla="*/ 263 h 485"/>
                <a:gd name="T44" fmla="*/ 402 w 402"/>
                <a:gd name="T45" fmla="*/ 485 h 485"/>
                <a:gd name="T46" fmla="*/ 371 w 402"/>
                <a:gd name="T47" fmla="*/ 0 h 485"/>
                <a:gd name="T48" fmla="*/ 0 w 402"/>
                <a:gd name="T49" fmla="*/ 30 h 485"/>
                <a:gd name="T50" fmla="*/ 163 w 402"/>
                <a:gd name="T51" fmla="*/ 485 h 485"/>
                <a:gd name="T52" fmla="*/ 170 w 402"/>
                <a:gd name="T53" fmla="*/ 318 h 485"/>
                <a:gd name="T54" fmla="*/ 238 w 402"/>
                <a:gd name="T55" fmla="*/ 325 h 485"/>
                <a:gd name="T56" fmla="*/ 402 w 402"/>
                <a:gd name="T57" fmla="*/ 485 h 485"/>
                <a:gd name="T58" fmla="*/ 116 w 402"/>
                <a:gd name="T59" fmla="*/ 407 h 485"/>
                <a:gd name="T60" fmla="*/ 47 w 402"/>
                <a:gd name="T61" fmla="*/ 401 h 485"/>
                <a:gd name="T62" fmla="*/ 54 w 402"/>
                <a:gd name="T63" fmla="*/ 318 h 485"/>
                <a:gd name="T64" fmla="*/ 122 w 402"/>
                <a:gd name="T65" fmla="*/ 325 h 485"/>
                <a:gd name="T66" fmla="*/ 122 w 402"/>
                <a:gd name="T67" fmla="*/ 263 h 485"/>
                <a:gd name="T68" fmla="*/ 54 w 402"/>
                <a:gd name="T69" fmla="*/ 270 h 485"/>
                <a:gd name="T70" fmla="*/ 47 w 402"/>
                <a:gd name="T71" fmla="*/ 187 h 485"/>
                <a:gd name="T72" fmla="*/ 116 w 402"/>
                <a:gd name="T73" fmla="*/ 181 h 485"/>
                <a:gd name="T74" fmla="*/ 122 w 402"/>
                <a:gd name="T75" fmla="*/ 263 h 485"/>
                <a:gd name="T76" fmla="*/ 54 w 402"/>
                <a:gd name="T77" fmla="*/ 136 h 485"/>
                <a:gd name="T78" fmla="*/ 47 w 402"/>
                <a:gd name="T79" fmla="*/ 54 h 485"/>
                <a:gd name="T80" fmla="*/ 116 w 402"/>
                <a:gd name="T81" fmla="*/ 47 h 485"/>
                <a:gd name="T82" fmla="*/ 122 w 402"/>
                <a:gd name="T83" fmla="*/ 13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2" h="485">
                  <a:moveTo>
                    <a:pt x="280" y="54"/>
                  </a:moveTo>
                  <a:cubicBezTo>
                    <a:pt x="280" y="50"/>
                    <a:pt x="282" y="47"/>
                    <a:pt x="286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2" y="47"/>
                    <a:pt x="354" y="50"/>
                    <a:pt x="354" y="54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33"/>
                    <a:pt x="352" y="136"/>
                    <a:pt x="348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2" y="136"/>
                    <a:pt x="280" y="133"/>
                    <a:pt x="280" y="130"/>
                  </a:cubicBezTo>
                  <a:lnTo>
                    <a:pt x="280" y="54"/>
                  </a:lnTo>
                  <a:close/>
                  <a:moveTo>
                    <a:pt x="280" y="187"/>
                  </a:moveTo>
                  <a:cubicBezTo>
                    <a:pt x="280" y="184"/>
                    <a:pt x="282" y="181"/>
                    <a:pt x="286" y="181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52" y="181"/>
                    <a:pt x="354" y="184"/>
                    <a:pt x="354" y="187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4" y="267"/>
                    <a:pt x="352" y="270"/>
                    <a:pt x="348" y="270"/>
                  </a:cubicBezTo>
                  <a:cubicBezTo>
                    <a:pt x="286" y="270"/>
                    <a:pt x="286" y="270"/>
                    <a:pt x="286" y="270"/>
                  </a:cubicBezTo>
                  <a:cubicBezTo>
                    <a:pt x="282" y="270"/>
                    <a:pt x="280" y="267"/>
                    <a:pt x="280" y="263"/>
                  </a:cubicBezTo>
                  <a:lnTo>
                    <a:pt x="280" y="187"/>
                  </a:lnTo>
                  <a:close/>
                  <a:moveTo>
                    <a:pt x="280" y="325"/>
                  </a:moveTo>
                  <a:cubicBezTo>
                    <a:pt x="280" y="321"/>
                    <a:pt x="282" y="318"/>
                    <a:pt x="286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52" y="318"/>
                    <a:pt x="354" y="321"/>
                    <a:pt x="354" y="325"/>
                  </a:cubicBezTo>
                  <a:cubicBezTo>
                    <a:pt x="354" y="401"/>
                    <a:pt x="354" y="401"/>
                    <a:pt x="354" y="401"/>
                  </a:cubicBezTo>
                  <a:cubicBezTo>
                    <a:pt x="354" y="404"/>
                    <a:pt x="352" y="407"/>
                    <a:pt x="348" y="407"/>
                  </a:cubicBezTo>
                  <a:cubicBezTo>
                    <a:pt x="286" y="407"/>
                    <a:pt x="286" y="407"/>
                    <a:pt x="286" y="407"/>
                  </a:cubicBezTo>
                  <a:cubicBezTo>
                    <a:pt x="282" y="407"/>
                    <a:pt x="280" y="404"/>
                    <a:pt x="280" y="401"/>
                  </a:cubicBezTo>
                  <a:lnTo>
                    <a:pt x="280" y="325"/>
                  </a:lnTo>
                  <a:close/>
                  <a:moveTo>
                    <a:pt x="163" y="54"/>
                  </a:moveTo>
                  <a:cubicBezTo>
                    <a:pt x="163" y="50"/>
                    <a:pt x="166" y="47"/>
                    <a:pt x="170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5" y="47"/>
                    <a:pt x="238" y="50"/>
                    <a:pt x="238" y="54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38" y="133"/>
                    <a:pt x="235" y="136"/>
                    <a:pt x="232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66" y="136"/>
                    <a:pt x="163" y="133"/>
                    <a:pt x="163" y="130"/>
                  </a:cubicBezTo>
                  <a:lnTo>
                    <a:pt x="163" y="54"/>
                  </a:lnTo>
                  <a:close/>
                  <a:moveTo>
                    <a:pt x="163" y="187"/>
                  </a:moveTo>
                  <a:cubicBezTo>
                    <a:pt x="163" y="184"/>
                    <a:pt x="166" y="181"/>
                    <a:pt x="170" y="181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5" y="181"/>
                    <a:pt x="238" y="184"/>
                    <a:pt x="238" y="187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7"/>
                    <a:pt x="235" y="270"/>
                    <a:pt x="232" y="270"/>
                  </a:cubicBezTo>
                  <a:cubicBezTo>
                    <a:pt x="170" y="270"/>
                    <a:pt x="170" y="270"/>
                    <a:pt x="170" y="270"/>
                  </a:cubicBezTo>
                  <a:cubicBezTo>
                    <a:pt x="166" y="270"/>
                    <a:pt x="163" y="267"/>
                    <a:pt x="163" y="263"/>
                  </a:cubicBezTo>
                  <a:lnTo>
                    <a:pt x="163" y="187"/>
                  </a:lnTo>
                  <a:close/>
                  <a:moveTo>
                    <a:pt x="402" y="485"/>
                  </a:moveTo>
                  <a:cubicBezTo>
                    <a:pt x="402" y="30"/>
                    <a:pt x="402" y="30"/>
                    <a:pt x="402" y="30"/>
                  </a:cubicBezTo>
                  <a:cubicBezTo>
                    <a:pt x="402" y="13"/>
                    <a:pt x="388" y="0"/>
                    <a:pt x="37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163" y="485"/>
                    <a:pt x="163" y="485"/>
                    <a:pt x="163" y="485"/>
                  </a:cubicBezTo>
                  <a:cubicBezTo>
                    <a:pt x="163" y="325"/>
                    <a:pt x="163" y="325"/>
                    <a:pt x="163" y="325"/>
                  </a:cubicBezTo>
                  <a:cubicBezTo>
                    <a:pt x="163" y="321"/>
                    <a:pt x="166" y="318"/>
                    <a:pt x="170" y="318"/>
                  </a:cubicBezTo>
                  <a:cubicBezTo>
                    <a:pt x="232" y="318"/>
                    <a:pt x="232" y="318"/>
                    <a:pt x="232" y="318"/>
                  </a:cubicBezTo>
                  <a:cubicBezTo>
                    <a:pt x="235" y="318"/>
                    <a:pt x="238" y="321"/>
                    <a:pt x="238" y="325"/>
                  </a:cubicBezTo>
                  <a:cubicBezTo>
                    <a:pt x="238" y="485"/>
                    <a:pt x="238" y="485"/>
                    <a:pt x="238" y="485"/>
                  </a:cubicBezTo>
                  <a:lnTo>
                    <a:pt x="402" y="485"/>
                  </a:lnTo>
                  <a:close/>
                  <a:moveTo>
                    <a:pt x="122" y="401"/>
                  </a:moveTo>
                  <a:cubicBezTo>
                    <a:pt x="122" y="404"/>
                    <a:pt x="119" y="407"/>
                    <a:pt x="116" y="407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0" y="407"/>
                    <a:pt x="47" y="404"/>
                    <a:pt x="47" y="401"/>
                  </a:cubicBezTo>
                  <a:cubicBezTo>
                    <a:pt x="47" y="325"/>
                    <a:pt x="47" y="325"/>
                    <a:pt x="47" y="325"/>
                  </a:cubicBezTo>
                  <a:cubicBezTo>
                    <a:pt x="47" y="321"/>
                    <a:pt x="50" y="318"/>
                    <a:pt x="54" y="318"/>
                  </a:cubicBezTo>
                  <a:cubicBezTo>
                    <a:pt x="116" y="318"/>
                    <a:pt x="116" y="318"/>
                    <a:pt x="116" y="318"/>
                  </a:cubicBezTo>
                  <a:cubicBezTo>
                    <a:pt x="119" y="318"/>
                    <a:pt x="122" y="321"/>
                    <a:pt x="122" y="325"/>
                  </a:cubicBezTo>
                  <a:lnTo>
                    <a:pt x="122" y="401"/>
                  </a:lnTo>
                  <a:close/>
                  <a:moveTo>
                    <a:pt x="122" y="263"/>
                  </a:moveTo>
                  <a:cubicBezTo>
                    <a:pt x="122" y="267"/>
                    <a:pt x="119" y="270"/>
                    <a:pt x="116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0" y="270"/>
                    <a:pt x="47" y="267"/>
                    <a:pt x="47" y="263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4"/>
                    <a:pt x="50" y="181"/>
                    <a:pt x="54" y="181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9" y="181"/>
                    <a:pt x="122" y="184"/>
                    <a:pt x="122" y="187"/>
                  </a:cubicBezTo>
                  <a:lnTo>
                    <a:pt x="122" y="263"/>
                  </a:lnTo>
                  <a:close/>
                  <a:moveTo>
                    <a:pt x="116" y="136"/>
                  </a:moveTo>
                  <a:cubicBezTo>
                    <a:pt x="54" y="136"/>
                    <a:pt x="54" y="136"/>
                    <a:pt x="54" y="136"/>
                  </a:cubicBezTo>
                  <a:cubicBezTo>
                    <a:pt x="50" y="136"/>
                    <a:pt x="47" y="133"/>
                    <a:pt x="47" y="13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0"/>
                    <a:pt x="50" y="47"/>
                    <a:pt x="5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9" y="47"/>
                    <a:pt x="122" y="50"/>
                    <a:pt x="122" y="54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2" y="133"/>
                    <a:pt x="119" y="136"/>
                    <a:pt x="116" y="1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0" name="Freeform 190"/>
            <p:cNvSpPr>
              <a:spLocks/>
            </p:cNvSpPr>
            <p:nvPr userDrawn="1"/>
          </p:nvSpPr>
          <p:spPr bwMode="auto">
            <a:xfrm>
              <a:off x="2265" y="2497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1" name="Freeform 191"/>
            <p:cNvSpPr>
              <a:spLocks/>
            </p:cNvSpPr>
            <p:nvPr userDrawn="1"/>
          </p:nvSpPr>
          <p:spPr bwMode="auto">
            <a:xfrm>
              <a:off x="2818" y="2497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2" name="Freeform 192"/>
            <p:cNvSpPr>
              <a:spLocks/>
            </p:cNvSpPr>
            <p:nvPr userDrawn="1"/>
          </p:nvSpPr>
          <p:spPr bwMode="auto">
            <a:xfrm>
              <a:off x="2265" y="2172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6 h 89"/>
                <a:gd name="T6" fmla="*/ 0 w 75"/>
                <a:gd name="T7" fmla="*/ 82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2 h 89"/>
                <a:gd name="T14" fmla="*/ 75 w 75"/>
                <a:gd name="T15" fmla="*/ 6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3" name="Freeform 193"/>
            <p:cNvSpPr>
              <a:spLocks/>
            </p:cNvSpPr>
            <p:nvPr userDrawn="1"/>
          </p:nvSpPr>
          <p:spPr bwMode="auto">
            <a:xfrm>
              <a:off x="2818" y="2172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2 h 89"/>
                <a:gd name="T6" fmla="*/ 74 w 74"/>
                <a:gd name="T7" fmla="*/ 6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6 h 89"/>
                <a:gd name="T14" fmla="*/ 0 w 74"/>
                <a:gd name="T15" fmla="*/ 82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4" name="Freeform 194"/>
            <p:cNvSpPr>
              <a:spLocks/>
            </p:cNvSpPr>
            <p:nvPr userDrawn="1"/>
          </p:nvSpPr>
          <p:spPr bwMode="auto">
            <a:xfrm>
              <a:off x="2541" y="2172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2 h 89"/>
                <a:gd name="T6" fmla="*/ 75 w 75"/>
                <a:gd name="T7" fmla="*/ 6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6 h 89"/>
                <a:gd name="T14" fmla="*/ 0 w 75"/>
                <a:gd name="T15" fmla="*/ 82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5" name="Freeform 195"/>
            <p:cNvSpPr>
              <a:spLocks/>
            </p:cNvSpPr>
            <p:nvPr userDrawn="1"/>
          </p:nvSpPr>
          <p:spPr bwMode="auto">
            <a:xfrm>
              <a:off x="2265" y="1854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6" name="Freeform 196"/>
            <p:cNvSpPr>
              <a:spLocks/>
            </p:cNvSpPr>
            <p:nvPr userDrawn="1"/>
          </p:nvSpPr>
          <p:spPr bwMode="auto">
            <a:xfrm>
              <a:off x="2818" y="1854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7" name="Freeform 197"/>
            <p:cNvSpPr>
              <a:spLocks/>
            </p:cNvSpPr>
            <p:nvPr userDrawn="1"/>
          </p:nvSpPr>
          <p:spPr bwMode="auto">
            <a:xfrm>
              <a:off x="2541" y="1854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3 h 89"/>
                <a:gd name="T6" fmla="*/ 75 w 75"/>
                <a:gd name="T7" fmla="*/ 7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7 h 89"/>
                <a:gd name="T14" fmla="*/ 0 w 75"/>
                <a:gd name="T15" fmla="*/ 83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8" name="Freeform 198"/>
            <p:cNvSpPr>
              <a:spLocks/>
            </p:cNvSpPr>
            <p:nvPr userDrawn="1"/>
          </p:nvSpPr>
          <p:spPr bwMode="auto">
            <a:xfrm>
              <a:off x="2569" y="1396"/>
              <a:ext cx="1008" cy="1526"/>
            </a:xfrm>
            <a:custGeom>
              <a:avLst/>
              <a:gdLst>
                <a:gd name="T0" fmla="*/ 0 w 425"/>
                <a:gd name="T1" fmla="*/ 643 h 643"/>
                <a:gd name="T2" fmla="*/ 0 w 425"/>
                <a:gd name="T3" fmla="*/ 43 h 643"/>
                <a:gd name="T4" fmla="*/ 42 w 425"/>
                <a:gd name="T5" fmla="*/ 0 h 643"/>
                <a:gd name="T6" fmla="*/ 383 w 425"/>
                <a:gd name="T7" fmla="*/ 0 h 643"/>
                <a:gd name="T8" fmla="*/ 425 w 425"/>
                <a:gd name="T9" fmla="*/ 43 h 643"/>
                <a:gd name="T10" fmla="*/ 425 w 425"/>
                <a:gd name="T11" fmla="*/ 643 h 643"/>
                <a:gd name="T12" fmla="*/ 0 w 425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643">
                  <a:moveTo>
                    <a:pt x="0" y="6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6" y="0"/>
                    <a:pt x="425" y="19"/>
                    <a:pt x="425" y="43"/>
                  </a:cubicBezTo>
                  <a:cubicBezTo>
                    <a:pt x="425" y="643"/>
                    <a:pt x="425" y="643"/>
                    <a:pt x="425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9" name="Freeform 199"/>
            <p:cNvSpPr>
              <a:spLocks noEditPoints="1"/>
            </p:cNvSpPr>
            <p:nvPr userDrawn="1"/>
          </p:nvSpPr>
          <p:spPr bwMode="auto">
            <a:xfrm>
              <a:off x="2541" y="1370"/>
              <a:ext cx="1065" cy="1578"/>
            </a:xfrm>
            <a:custGeom>
              <a:avLst/>
              <a:gdLst>
                <a:gd name="T0" fmla="*/ 395 w 449"/>
                <a:gd name="T1" fmla="*/ 23 h 665"/>
                <a:gd name="T2" fmla="*/ 426 w 449"/>
                <a:gd name="T3" fmla="*/ 54 h 665"/>
                <a:gd name="T4" fmla="*/ 426 w 449"/>
                <a:gd name="T5" fmla="*/ 642 h 665"/>
                <a:gd name="T6" fmla="*/ 23 w 449"/>
                <a:gd name="T7" fmla="*/ 642 h 665"/>
                <a:gd name="T8" fmla="*/ 23 w 449"/>
                <a:gd name="T9" fmla="*/ 54 h 665"/>
                <a:gd name="T10" fmla="*/ 54 w 449"/>
                <a:gd name="T11" fmla="*/ 23 h 665"/>
                <a:gd name="T12" fmla="*/ 395 w 449"/>
                <a:gd name="T13" fmla="*/ 23 h 665"/>
                <a:gd name="T14" fmla="*/ 395 w 449"/>
                <a:gd name="T15" fmla="*/ 0 h 665"/>
                <a:gd name="T16" fmla="*/ 54 w 449"/>
                <a:gd name="T17" fmla="*/ 0 h 665"/>
                <a:gd name="T18" fmla="*/ 0 w 449"/>
                <a:gd name="T19" fmla="*/ 54 h 665"/>
                <a:gd name="T20" fmla="*/ 0 w 449"/>
                <a:gd name="T21" fmla="*/ 642 h 665"/>
                <a:gd name="T22" fmla="*/ 0 w 449"/>
                <a:gd name="T23" fmla="*/ 665 h 665"/>
                <a:gd name="T24" fmla="*/ 23 w 449"/>
                <a:gd name="T25" fmla="*/ 665 h 665"/>
                <a:gd name="T26" fmla="*/ 426 w 449"/>
                <a:gd name="T27" fmla="*/ 665 h 665"/>
                <a:gd name="T28" fmla="*/ 449 w 449"/>
                <a:gd name="T29" fmla="*/ 665 h 665"/>
                <a:gd name="T30" fmla="*/ 449 w 449"/>
                <a:gd name="T31" fmla="*/ 642 h 665"/>
                <a:gd name="T32" fmla="*/ 449 w 449"/>
                <a:gd name="T33" fmla="*/ 54 h 665"/>
                <a:gd name="T34" fmla="*/ 395 w 449"/>
                <a:gd name="T35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665">
                  <a:moveTo>
                    <a:pt x="395" y="23"/>
                  </a:moveTo>
                  <a:cubicBezTo>
                    <a:pt x="412" y="23"/>
                    <a:pt x="426" y="37"/>
                    <a:pt x="426" y="54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23" y="642"/>
                    <a:pt x="23" y="642"/>
                    <a:pt x="23" y="64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37"/>
                    <a:pt x="37" y="23"/>
                    <a:pt x="54" y="23"/>
                  </a:cubicBezTo>
                  <a:cubicBezTo>
                    <a:pt x="395" y="23"/>
                    <a:pt x="395" y="23"/>
                    <a:pt x="395" y="23"/>
                  </a:cubicBezTo>
                  <a:moveTo>
                    <a:pt x="39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23" y="665"/>
                    <a:pt x="23" y="665"/>
                    <a:pt x="23" y="665"/>
                  </a:cubicBezTo>
                  <a:cubicBezTo>
                    <a:pt x="426" y="665"/>
                    <a:pt x="426" y="665"/>
                    <a:pt x="426" y="665"/>
                  </a:cubicBezTo>
                  <a:cubicBezTo>
                    <a:pt x="449" y="665"/>
                    <a:pt x="449" y="665"/>
                    <a:pt x="449" y="665"/>
                  </a:cubicBezTo>
                  <a:cubicBezTo>
                    <a:pt x="449" y="642"/>
                    <a:pt x="449" y="642"/>
                    <a:pt x="449" y="642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0" name="Freeform 200"/>
            <p:cNvSpPr>
              <a:spLocks/>
            </p:cNvSpPr>
            <p:nvPr userDrawn="1"/>
          </p:nvSpPr>
          <p:spPr bwMode="auto">
            <a:xfrm>
              <a:off x="2984" y="2497"/>
              <a:ext cx="178" cy="427"/>
            </a:xfrm>
            <a:custGeom>
              <a:avLst/>
              <a:gdLst>
                <a:gd name="T0" fmla="*/ 68 w 75"/>
                <a:gd name="T1" fmla="*/ 180 h 180"/>
                <a:gd name="T2" fmla="*/ 6 w 75"/>
                <a:gd name="T3" fmla="*/ 180 h 180"/>
                <a:gd name="T4" fmla="*/ 0 w 75"/>
                <a:gd name="T5" fmla="*/ 174 h 180"/>
                <a:gd name="T6" fmla="*/ 0 w 75"/>
                <a:gd name="T7" fmla="*/ 7 h 180"/>
                <a:gd name="T8" fmla="*/ 6 w 75"/>
                <a:gd name="T9" fmla="*/ 0 h 180"/>
                <a:gd name="T10" fmla="*/ 68 w 75"/>
                <a:gd name="T11" fmla="*/ 0 h 180"/>
                <a:gd name="T12" fmla="*/ 75 w 75"/>
                <a:gd name="T13" fmla="*/ 7 h 180"/>
                <a:gd name="T14" fmla="*/ 75 w 75"/>
                <a:gd name="T15" fmla="*/ 174 h 180"/>
                <a:gd name="T16" fmla="*/ 68 w 75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68" y="180"/>
                  </a:moveTo>
                  <a:cubicBezTo>
                    <a:pt x="6" y="180"/>
                    <a:pt x="6" y="180"/>
                    <a:pt x="6" y="180"/>
                  </a:cubicBezTo>
                  <a:cubicBezTo>
                    <a:pt x="3" y="180"/>
                    <a:pt x="0" y="177"/>
                    <a:pt x="0" y="1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7"/>
                    <a:pt x="72" y="180"/>
                    <a:pt x="6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1" name="Freeform 201"/>
            <p:cNvSpPr>
              <a:spLocks/>
            </p:cNvSpPr>
            <p:nvPr userDrawn="1"/>
          </p:nvSpPr>
          <p:spPr bwMode="auto">
            <a:xfrm>
              <a:off x="2709" y="2497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2" name="Freeform 202"/>
            <p:cNvSpPr>
              <a:spLocks/>
            </p:cNvSpPr>
            <p:nvPr userDrawn="1"/>
          </p:nvSpPr>
          <p:spPr bwMode="auto">
            <a:xfrm>
              <a:off x="2709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3" name="Freeform 203"/>
            <p:cNvSpPr>
              <a:spLocks/>
            </p:cNvSpPr>
            <p:nvPr userDrawn="1"/>
          </p:nvSpPr>
          <p:spPr bwMode="auto">
            <a:xfrm>
              <a:off x="3260" y="2497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4" name="Freeform 204"/>
            <p:cNvSpPr>
              <a:spLocks/>
            </p:cNvSpPr>
            <p:nvPr userDrawn="1"/>
          </p:nvSpPr>
          <p:spPr bwMode="auto">
            <a:xfrm>
              <a:off x="3260" y="2181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5" name="Freeform 205"/>
            <p:cNvSpPr>
              <a:spLocks/>
            </p:cNvSpPr>
            <p:nvPr userDrawn="1"/>
          </p:nvSpPr>
          <p:spPr bwMode="auto">
            <a:xfrm>
              <a:off x="2984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6" name="Freeform 206"/>
            <p:cNvSpPr>
              <a:spLocks/>
            </p:cNvSpPr>
            <p:nvPr userDrawn="1"/>
          </p:nvSpPr>
          <p:spPr bwMode="auto">
            <a:xfrm>
              <a:off x="2709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7" name="Freeform 207"/>
            <p:cNvSpPr>
              <a:spLocks/>
            </p:cNvSpPr>
            <p:nvPr userDrawn="1"/>
          </p:nvSpPr>
          <p:spPr bwMode="auto">
            <a:xfrm>
              <a:off x="3260" y="1854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8" name="Freeform 208"/>
            <p:cNvSpPr>
              <a:spLocks/>
            </p:cNvSpPr>
            <p:nvPr userDrawn="1"/>
          </p:nvSpPr>
          <p:spPr bwMode="auto">
            <a:xfrm>
              <a:off x="2984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9" name="Freeform 209"/>
            <p:cNvSpPr>
              <a:spLocks/>
            </p:cNvSpPr>
            <p:nvPr userDrawn="1"/>
          </p:nvSpPr>
          <p:spPr bwMode="auto">
            <a:xfrm>
              <a:off x="2709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0" name="Freeform 210"/>
            <p:cNvSpPr>
              <a:spLocks/>
            </p:cNvSpPr>
            <p:nvPr userDrawn="1"/>
          </p:nvSpPr>
          <p:spPr bwMode="auto">
            <a:xfrm>
              <a:off x="3260" y="1538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1" name="Freeform 211"/>
            <p:cNvSpPr>
              <a:spLocks/>
            </p:cNvSpPr>
            <p:nvPr userDrawn="1"/>
          </p:nvSpPr>
          <p:spPr bwMode="auto">
            <a:xfrm>
              <a:off x="2984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162" name="app" hidden="1"/>
          <p:cNvGrpSpPr>
            <a:grpSpLocks noChangeAspect="1"/>
          </p:cNvGrpSpPr>
          <p:nvPr userDrawn="1"/>
        </p:nvGrpSpPr>
        <p:grpSpPr bwMode="auto">
          <a:xfrm>
            <a:off x="4197350" y="1946787"/>
            <a:ext cx="750888" cy="1215000"/>
            <a:chOff x="2407" y="1397"/>
            <a:chExt cx="946" cy="1530"/>
          </a:xfrm>
        </p:grpSpPr>
        <p:sp>
          <p:nvSpPr>
            <p:cNvPr id="215" name="Freeform 215"/>
            <p:cNvSpPr>
              <a:spLocks/>
            </p:cNvSpPr>
            <p:nvPr userDrawn="1"/>
          </p:nvSpPr>
          <p:spPr bwMode="auto">
            <a:xfrm>
              <a:off x="2407" y="1397"/>
              <a:ext cx="946" cy="1530"/>
            </a:xfrm>
            <a:custGeom>
              <a:avLst/>
              <a:gdLst>
                <a:gd name="T0" fmla="*/ 341 w 397"/>
                <a:gd name="T1" fmla="*/ 645 h 645"/>
                <a:gd name="T2" fmla="*/ 56 w 397"/>
                <a:gd name="T3" fmla="*/ 645 h 645"/>
                <a:gd name="T4" fmla="*/ 0 w 397"/>
                <a:gd name="T5" fmla="*/ 589 h 645"/>
                <a:gd name="T6" fmla="*/ 0 w 397"/>
                <a:gd name="T7" fmla="*/ 56 h 645"/>
                <a:gd name="T8" fmla="*/ 56 w 397"/>
                <a:gd name="T9" fmla="*/ 0 h 645"/>
                <a:gd name="T10" fmla="*/ 341 w 397"/>
                <a:gd name="T11" fmla="*/ 0 h 645"/>
                <a:gd name="T12" fmla="*/ 397 w 397"/>
                <a:gd name="T13" fmla="*/ 56 h 645"/>
                <a:gd name="T14" fmla="*/ 397 w 397"/>
                <a:gd name="T15" fmla="*/ 589 h 645"/>
                <a:gd name="T16" fmla="*/ 341 w 397"/>
                <a:gd name="T1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645">
                  <a:moveTo>
                    <a:pt x="341" y="645"/>
                  </a:moveTo>
                  <a:cubicBezTo>
                    <a:pt x="56" y="645"/>
                    <a:pt x="56" y="645"/>
                    <a:pt x="56" y="645"/>
                  </a:cubicBezTo>
                  <a:cubicBezTo>
                    <a:pt x="25" y="645"/>
                    <a:pt x="0" y="620"/>
                    <a:pt x="0" y="58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72" y="0"/>
                    <a:pt x="397" y="25"/>
                    <a:pt x="397" y="56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397" y="620"/>
                    <a:pt x="372" y="645"/>
                    <a:pt x="341" y="645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6" name="Rectangle 216"/>
            <p:cNvSpPr>
              <a:spLocks noChangeArrowheads="1"/>
            </p:cNvSpPr>
            <p:nvPr userDrawn="1"/>
          </p:nvSpPr>
          <p:spPr bwMode="auto">
            <a:xfrm>
              <a:off x="2522" y="1630"/>
              <a:ext cx="716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7" name="Oval 217"/>
            <p:cNvSpPr>
              <a:spLocks noChangeArrowheads="1"/>
            </p:cNvSpPr>
            <p:nvPr userDrawn="1"/>
          </p:nvSpPr>
          <p:spPr bwMode="auto">
            <a:xfrm>
              <a:off x="2812" y="2707"/>
              <a:ext cx="136" cy="1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8" name="Freeform 218"/>
            <p:cNvSpPr>
              <a:spLocks/>
            </p:cNvSpPr>
            <p:nvPr userDrawn="1"/>
          </p:nvSpPr>
          <p:spPr bwMode="auto">
            <a:xfrm>
              <a:off x="2643" y="1770"/>
              <a:ext cx="436" cy="726"/>
            </a:xfrm>
            <a:custGeom>
              <a:avLst/>
              <a:gdLst>
                <a:gd name="T0" fmla="*/ 177 w 183"/>
                <a:gd name="T1" fmla="*/ 137 h 306"/>
                <a:gd name="T2" fmla="*/ 96 w 183"/>
                <a:gd name="T3" fmla="*/ 137 h 306"/>
                <a:gd name="T4" fmla="*/ 101 w 183"/>
                <a:gd name="T5" fmla="*/ 119 h 306"/>
                <a:gd name="T6" fmla="*/ 114 w 183"/>
                <a:gd name="T7" fmla="*/ 73 h 306"/>
                <a:gd name="T8" fmla="*/ 132 w 183"/>
                <a:gd name="T9" fmla="*/ 8 h 306"/>
                <a:gd name="T10" fmla="*/ 125 w 183"/>
                <a:gd name="T11" fmla="*/ 4 h 306"/>
                <a:gd name="T12" fmla="*/ 3 w 183"/>
                <a:gd name="T13" fmla="*/ 160 h 306"/>
                <a:gd name="T14" fmla="*/ 6 w 183"/>
                <a:gd name="T15" fmla="*/ 169 h 306"/>
                <a:gd name="T16" fmla="*/ 87 w 183"/>
                <a:gd name="T17" fmla="*/ 169 h 306"/>
                <a:gd name="T18" fmla="*/ 82 w 183"/>
                <a:gd name="T19" fmla="*/ 188 h 306"/>
                <a:gd name="T20" fmla="*/ 69 w 183"/>
                <a:gd name="T21" fmla="*/ 233 h 306"/>
                <a:gd name="T22" fmla="*/ 51 w 183"/>
                <a:gd name="T23" fmla="*/ 299 h 306"/>
                <a:gd name="T24" fmla="*/ 58 w 183"/>
                <a:gd name="T25" fmla="*/ 303 h 306"/>
                <a:gd name="T26" fmla="*/ 180 w 183"/>
                <a:gd name="T27" fmla="*/ 146 h 306"/>
                <a:gd name="T28" fmla="*/ 177 w 183"/>
                <a:gd name="T29" fmla="*/ 1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" h="306">
                  <a:moveTo>
                    <a:pt x="177" y="137"/>
                  </a:moveTo>
                  <a:cubicBezTo>
                    <a:pt x="96" y="137"/>
                    <a:pt x="96" y="137"/>
                    <a:pt x="96" y="137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3"/>
                    <a:pt x="128" y="0"/>
                    <a:pt x="125" y="4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0" y="163"/>
                    <a:pt x="2" y="168"/>
                    <a:pt x="6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51" y="299"/>
                    <a:pt x="51" y="299"/>
                    <a:pt x="51" y="299"/>
                  </a:cubicBezTo>
                  <a:cubicBezTo>
                    <a:pt x="49" y="303"/>
                    <a:pt x="55" y="306"/>
                    <a:pt x="58" y="303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3" y="143"/>
                    <a:pt x="181" y="139"/>
                    <a:pt x="177" y="13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163" name="person" hidden="1"/>
          <p:cNvGrpSpPr>
            <a:grpSpLocks noChangeAspect="1"/>
          </p:cNvGrpSpPr>
          <p:nvPr userDrawn="1"/>
        </p:nvGrpSpPr>
        <p:grpSpPr bwMode="auto">
          <a:xfrm>
            <a:off x="4187825" y="2047639"/>
            <a:ext cx="769938" cy="1013296"/>
            <a:chOff x="2395" y="1524"/>
            <a:chExt cx="970" cy="1276"/>
          </a:xfrm>
        </p:grpSpPr>
        <p:sp>
          <p:nvSpPr>
            <p:cNvPr id="211" name="Freeform 222"/>
            <p:cNvSpPr>
              <a:spLocks/>
            </p:cNvSpPr>
            <p:nvPr userDrawn="1"/>
          </p:nvSpPr>
          <p:spPr bwMode="auto">
            <a:xfrm>
              <a:off x="2414" y="2064"/>
              <a:ext cx="932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7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2" name="Freeform 223"/>
            <p:cNvSpPr>
              <a:spLocks noEditPoints="1"/>
            </p:cNvSpPr>
            <p:nvPr userDrawn="1"/>
          </p:nvSpPr>
          <p:spPr bwMode="auto">
            <a:xfrm>
              <a:off x="2395" y="2045"/>
              <a:ext cx="970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3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0" y="286"/>
                    <a:pt x="403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3" name="Oval 224"/>
            <p:cNvSpPr>
              <a:spLocks noChangeArrowheads="1"/>
            </p:cNvSpPr>
            <p:nvPr userDrawn="1"/>
          </p:nvSpPr>
          <p:spPr bwMode="auto">
            <a:xfrm>
              <a:off x="2626" y="1543"/>
              <a:ext cx="508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4" name="Freeform 225"/>
            <p:cNvSpPr>
              <a:spLocks noEditPoints="1"/>
            </p:cNvSpPr>
            <p:nvPr userDrawn="1"/>
          </p:nvSpPr>
          <p:spPr bwMode="auto">
            <a:xfrm>
              <a:off x="2607" y="1524"/>
              <a:ext cx="544" cy="554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164" name="person_slips" hidden="1"/>
          <p:cNvGrpSpPr>
            <a:grpSpLocks noChangeAspect="1"/>
          </p:cNvGrpSpPr>
          <p:nvPr userDrawn="1"/>
        </p:nvGrpSpPr>
        <p:grpSpPr bwMode="auto">
          <a:xfrm>
            <a:off x="4187428" y="2047639"/>
            <a:ext cx="770732" cy="1013296"/>
            <a:chOff x="460" y="1095"/>
            <a:chExt cx="971" cy="1276"/>
          </a:xfrm>
        </p:grpSpPr>
        <p:sp>
          <p:nvSpPr>
            <p:cNvPr id="206" name="Freeform 229"/>
            <p:cNvSpPr>
              <a:spLocks/>
            </p:cNvSpPr>
            <p:nvPr userDrawn="1"/>
          </p:nvSpPr>
          <p:spPr bwMode="auto">
            <a:xfrm>
              <a:off x="479" y="1635"/>
              <a:ext cx="933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70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7" name="Freeform 230"/>
            <p:cNvSpPr>
              <a:spLocks noEditPoints="1"/>
            </p:cNvSpPr>
            <p:nvPr userDrawn="1"/>
          </p:nvSpPr>
          <p:spPr bwMode="auto">
            <a:xfrm>
              <a:off x="460" y="1616"/>
              <a:ext cx="971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8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1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7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8" name="Oval 231"/>
            <p:cNvSpPr>
              <a:spLocks noChangeArrowheads="1"/>
            </p:cNvSpPr>
            <p:nvPr userDrawn="1"/>
          </p:nvSpPr>
          <p:spPr bwMode="auto">
            <a:xfrm>
              <a:off x="691" y="1114"/>
              <a:ext cx="509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9" name="Freeform 232"/>
            <p:cNvSpPr>
              <a:spLocks noEditPoints="1"/>
            </p:cNvSpPr>
            <p:nvPr userDrawn="1"/>
          </p:nvSpPr>
          <p:spPr bwMode="auto">
            <a:xfrm>
              <a:off x="674" y="1095"/>
              <a:ext cx="545" cy="554"/>
            </a:xfrm>
            <a:custGeom>
              <a:avLst/>
              <a:gdLst>
                <a:gd name="T0" fmla="*/ 114 w 229"/>
                <a:gd name="T1" fmla="*/ 15 h 233"/>
                <a:gd name="T2" fmla="*/ 213 w 229"/>
                <a:gd name="T3" fmla="*/ 116 h 233"/>
                <a:gd name="T4" fmla="*/ 114 w 229"/>
                <a:gd name="T5" fmla="*/ 218 h 233"/>
                <a:gd name="T6" fmla="*/ 15 w 229"/>
                <a:gd name="T7" fmla="*/ 116 h 233"/>
                <a:gd name="T8" fmla="*/ 114 w 229"/>
                <a:gd name="T9" fmla="*/ 15 h 233"/>
                <a:gd name="T10" fmla="*/ 114 w 229"/>
                <a:gd name="T11" fmla="*/ 0 h 233"/>
                <a:gd name="T12" fmla="*/ 0 w 229"/>
                <a:gd name="T13" fmla="*/ 116 h 233"/>
                <a:gd name="T14" fmla="*/ 114 w 229"/>
                <a:gd name="T15" fmla="*/ 233 h 233"/>
                <a:gd name="T16" fmla="*/ 229 w 229"/>
                <a:gd name="T17" fmla="*/ 116 h 233"/>
                <a:gd name="T18" fmla="*/ 114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4" y="15"/>
                  </a:moveTo>
                  <a:cubicBezTo>
                    <a:pt x="169" y="15"/>
                    <a:pt x="213" y="60"/>
                    <a:pt x="213" y="116"/>
                  </a:cubicBezTo>
                  <a:cubicBezTo>
                    <a:pt x="213" y="172"/>
                    <a:pt x="169" y="218"/>
                    <a:pt x="114" y="218"/>
                  </a:cubicBezTo>
                  <a:cubicBezTo>
                    <a:pt x="59" y="218"/>
                    <a:pt x="15" y="172"/>
                    <a:pt x="15" y="116"/>
                  </a:cubicBezTo>
                  <a:cubicBezTo>
                    <a:pt x="15" y="60"/>
                    <a:pt x="59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4" y="233"/>
                  </a:cubicBezTo>
                  <a:cubicBezTo>
                    <a:pt x="177" y="233"/>
                    <a:pt x="229" y="181"/>
                    <a:pt x="229" y="116"/>
                  </a:cubicBezTo>
                  <a:cubicBezTo>
                    <a:pt x="229" y="52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0" name="Freeform 233"/>
            <p:cNvSpPr>
              <a:spLocks/>
            </p:cNvSpPr>
            <p:nvPr userDrawn="1"/>
          </p:nvSpPr>
          <p:spPr bwMode="auto">
            <a:xfrm>
              <a:off x="881" y="1716"/>
              <a:ext cx="129" cy="548"/>
            </a:xfrm>
            <a:custGeom>
              <a:avLst/>
              <a:gdLst>
                <a:gd name="T0" fmla="*/ 34 w 54"/>
                <a:gd name="T1" fmla="*/ 4 h 231"/>
                <a:gd name="T2" fmla="*/ 54 w 54"/>
                <a:gd name="T3" fmla="*/ 198 h 231"/>
                <a:gd name="T4" fmla="*/ 53 w 54"/>
                <a:gd name="T5" fmla="*/ 202 h 231"/>
                <a:gd name="T6" fmla="*/ 30 w 54"/>
                <a:gd name="T7" fmla="*/ 229 h 231"/>
                <a:gd name="T8" fmla="*/ 24 w 54"/>
                <a:gd name="T9" fmla="*/ 229 h 231"/>
                <a:gd name="T10" fmla="*/ 1 w 54"/>
                <a:gd name="T11" fmla="*/ 202 h 231"/>
                <a:gd name="T12" fmla="*/ 0 w 54"/>
                <a:gd name="T13" fmla="*/ 198 h 231"/>
                <a:gd name="T14" fmla="*/ 20 w 54"/>
                <a:gd name="T15" fmla="*/ 4 h 231"/>
                <a:gd name="T16" fmla="*/ 27 w 54"/>
                <a:gd name="T17" fmla="*/ 0 h 231"/>
                <a:gd name="T18" fmla="*/ 27 w 54"/>
                <a:gd name="T19" fmla="*/ 0 h 231"/>
                <a:gd name="T20" fmla="*/ 34 w 54"/>
                <a:gd name="T21" fmla="*/ 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31">
                  <a:moveTo>
                    <a:pt x="34" y="4"/>
                  </a:moveTo>
                  <a:cubicBezTo>
                    <a:pt x="54" y="198"/>
                    <a:pt x="54" y="198"/>
                    <a:pt x="54" y="198"/>
                  </a:cubicBezTo>
                  <a:cubicBezTo>
                    <a:pt x="54" y="200"/>
                    <a:pt x="54" y="201"/>
                    <a:pt x="53" y="202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9" y="231"/>
                    <a:pt x="25" y="231"/>
                    <a:pt x="24" y="229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201"/>
                    <a:pt x="0" y="200"/>
                    <a:pt x="0" y="19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2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3" y="2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165" name="gruppe" hidden="1"/>
          <p:cNvGrpSpPr>
            <a:grpSpLocks noChangeAspect="1"/>
          </p:cNvGrpSpPr>
          <p:nvPr userDrawn="1"/>
        </p:nvGrpSpPr>
        <p:grpSpPr bwMode="auto">
          <a:xfrm>
            <a:off x="3754437" y="1953139"/>
            <a:ext cx="1636715" cy="1202296"/>
            <a:chOff x="1847" y="1404"/>
            <a:chExt cx="2062" cy="1514"/>
          </a:xfrm>
        </p:grpSpPr>
        <p:sp>
          <p:nvSpPr>
            <p:cNvPr id="194" name="Freeform 237"/>
            <p:cNvSpPr>
              <a:spLocks/>
            </p:cNvSpPr>
            <p:nvPr userDrawn="1"/>
          </p:nvSpPr>
          <p:spPr bwMode="auto">
            <a:xfrm>
              <a:off x="2963" y="1943"/>
              <a:ext cx="927" cy="716"/>
            </a:xfrm>
            <a:custGeom>
              <a:avLst/>
              <a:gdLst>
                <a:gd name="T0" fmla="*/ 196 w 391"/>
                <a:gd name="T1" fmla="*/ 302 h 302"/>
                <a:gd name="T2" fmla="*/ 2 w 391"/>
                <a:gd name="T3" fmla="*/ 214 h 302"/>
                <a:gd name="T4" fmla="*/ 0 w 391"/>
                <a:gd name="T5" fmla="*/ 212 h 302"/>
                <a:gd name="T6" fmla="*/ 0 w 391"/>
                <a:gd name="T7" fmla="*/ 209 h 302"/>
                <a:gd name="T8" fmla="*/ 57 w 391"/>
                <a:gd name="T9" fmla="*/ 55 h 302"/>
                <a:gd name="T10" fmla="*/ 196 w 391"/>
                <a:gd name="T11" fmla="*/ 0 h 302"/>
                <a:gd name="T12" fmla="*/ 334 w 391"/>
                <a:gd name="T13" fmla="*/ 55 h 302"/>
                <a:gd name="T14" fmla="*/ 391 w 391"/>
                <a:gd name="T15" fmla="*/ 209 h 302"/>
                <a:gd name="T16" fmla="*/ 391 w 391"/>
                <a:gd name="T17" fmla="*/ 212 h 302"/>
                <a:gd name="T18" fmla="*/ 389 w 391"/>
                <a:gd name="T19" fmla="*/ 214 h 302"/>
                <a:gd name="T20" fmla="*/ 196 w 391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2" y="19"/>
                    <a:pt x="141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1" y="146"/>
                    <a:pt x="391" y="209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89" y="214"/>
                    <a:pt x="389" y="214"/>
                    <a:pt x="389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5" name="Freeform 238"/>
            <p:cNvSpPr>
              <a:spLocks noEditPoints="1"/>
            </p:cNvSpPr>
            <p:nvPr userDrawn="1"/>
          </p:nvSpPr>
          <p:spPr bwMode="auto">
            <a:xfrm>
              <a:off x="2944" y="1924"/>
              <a:ext cx="965" cy="754"/>
            </a:xfrm>
            <a:custGeom>
              <a:avLst/>
              <a:gdLst>
                <a:gd name="T0" fmla="*/ 204 w 407"/>
                <a:gd name="T1" fmla="*/ 16 h 318"/>
                <a:gd name="T2" fmla="*/ 391 w 407"/>
                <a:gd name="T3" fmla="*/ 217 h 318"/>
                <a:gd name="T4" fmla="*/ 204 w 407"/>
                <a:gd name="T5" fmla="*/ 302 h 318"/>
                <a:gd name="T6" fmla="*/ 16 w 407"/>
                <a:gd name="T7" fmla="*/ 217 h 318"/>
                <a:gd name="T8" fmla="*/ 204 w 407"/>
                <a:gd name="T9" fmla="*/ 16 h 318"/>
                <a:gd name="T10" fmla="*/ 204 w 407"/>
                <a:gd name="T11" fmla="*/ 0 h 318"/>
                <a:gd name="T12" fmla="*/ 60 w 407"/>
                <a:gd name="T13" fmla="*/ 57 h 318"/>
                <a:gd name="T14" fmla="*/ 0 w 407"/>
                <a:gd name="T15" fmla="*/ 217 h 318"/>
                <a:gd name="T16" fmla="*/ 0 w 407"/>
                <a:gd name="T17" fmla="*/ 223 h 318"/>
                <a:gd name="T18" fmla="*/ 4 w 407"/>
                <a:gd name="T19" fmla="*/ 228 h 318"/>
                <a:gd name="T20" fmla="*/ 204 w 407"/>
                <a:gd name="T21" fmla="*/ 318 h 318"/>
                <a:gd name="T22" fmla="*/ 403 w 407"/>
                <a:gd name="T23" fmla="*/ 228 h 318"/>
                <a:gd name="T24" fmla="*/ 407 w 407"/>
                <a:gd name="T25" fmla="*/ 223 h 318"/>
                <a:gd name="T26" fmla="*/ 407 w 407"/>
                <a:gd name="T27" fmla="*/ 217 h 318"/>
                <a:gd name="T28" fmla="*/ 348 w 407"/>
                <a:gd name="T29" fmla="*/ 57 h 318"/>
                <a:gd name="T30" fmla="*/ 204 w 407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318">
                  <a:moveTo>
                    <a:pt x="204" y="16"/>
                  </a:moveTo>
                  <a:cubicBezTo>
                    <a:pt x="307" y="16"/>
                    <a:pt x="391" y="89"/>
                    <a:pt x="391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3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7" y="0"/>
                    <a:pt x="96" y="20"/>
                    <a:pt x="60" y="57"/>
                  </a:cubicBezTo>
                  <a:cubicBezTo>
                    <a:pt x="20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79" y="318"/>
                    <a:pt x="350" y="286"/>
                    <a:pt x="403" y="228"/>
                  </a:cubicBezTo>
                  <a:cubicBezTo>
                    <a:pt x="407" y="223"/>
                    <a:pt x="407" y="223"/>
                    <a:pt x="407" y="223"/>
                  </a:cubicBezTo>
                  <a:cubicBezTo>
                    <a:pt x="407" y="217"/>
                    <a:pt x="407" y="217"/>
                    <a:pt x="407" y="217"/>
                  </a:cubicBezTo>
                  <a:cubicBezTo>
                    <a:pt x="407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6" name="Oval 239"/>
            <p:cNvSpPr>
              <a:spLocks noChangeArrowheads="1"/>
            </p:cNvSpPr>
            <p:nvPr userDrawn="1"/>
          </p:nvSpPr>
          <p:spPr bwMode="auto">
            <a:xfrm>
              <a:off x="3174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7" name="Freeform 240"/>
            <p:cNvSpPr>
              <a:spLocks noEditPoints="1"/>
            </p:cNvSpPr>
            <p:nvPr userDrawn="1"/>
          </p:nvSpPr>
          <p:spPr bwMode="auto">
            <a:xfrm>
              <a:off x="3155" y="1404"/>
              <a:ext cx="543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8" name="Freeform 241"/>
            <p:cNvSpPr>
              <a:spLocks/>
            </p:cNvSpPr>
            <p:nvPr userDrawn="1"/>
          </p:nvSpPr>
          <p:spPr bwMode="auto">
            <a:xfrm>
              <a:off x="1866" y="1943"/>
              <a:ext cx="929" cy="716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9" name="Freeform 242"/>
            <p:cNvSpPr>
              <a:spLocks noEditPoints="1"/>
            </p:cNvSpPr>
            <p:nvPr userDrawn="1"/>
          </p:nvSpPr>
          <p:spPr bwMode="auto">
            <a:xfrm>
              <a:off x="1847" y="1924"/>
              <a:ext cx="967" cy="754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0" name="Oval 243"/>
            <p:cNvSpPr>
              <a:spLocks noChangeArrowheads="1"/>
            </p:cNvSpPr>
            <p:nvPr userDrawn="1"/>
          </p:nvSpPr>
          <p:spPr bwMode="auto">
            <a:xfrm>
              <a:off x="2077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1" name="Freeform 244"/>
            <p:cNvSpPr>
              <a:spLocks noEditPoints="1"/>
            </p:cNvSpPr>
            <p:nvPr userDrawn="1"/>
          </p:nvSpPr>
          <p:spPr bwMode="auto">
            <a:xfrm>
              <a:off x="2058" y="1404"/>
              <a:ext cx="542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6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6" y="172"/>
                    <a:pt x="16" y="116"/>
                  </a:cubicBezTo>
                  <a:cubicBezTo>
                    <a:pt x="16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2" name="Freeform 245"/>
            <p:cNvSpPr>
              <a:spLocks/>
            </p:cNvSpPr>
            <p:nvPr userDrawn="1"/>
          </p:nvSpPr>
          <p:spPr bwMode="auto">
            <a:xfrm>
              <a:off x="2415" y="2154"/>
              <a:ext cx="946" cy="736"/>
            </a:xfrm>
            <a:custGeom>
              <a:avLst/>
              <a:gdLst>
                <a:gd name="T0" fmla="*/ 199 w 399"/>
                <a:gd name="T1" fmla="*/ 310 h 310"/>
                <a:gd name="T2" fmla="*/ 3 w 399"/>
                <a:gd name="T3" fmla="*/ 221 h 310"/>
                <a:gd name="T4" fmla="*/ 0 w 399"/>
                <a:gd name="T5" fmla="*/ 217 h 310"/>
                <a:gd name="T6" fmla="*/ 0 w 399"/>
                <a:gd name="T7" fmla="*/ 213 h 310"/>
                <a:gd name="T8" fmla="*/ 58 w 399"/>
                <a:gd name="T9" fmla="*/ 55 h 310"/>
                <a:gd name="T10" fmla="*/ 199 w 399"/>
                <a:gd name="T11" fmla="*/ 0 h 310"/>
                <a:gd name="T12" fmla="*/ 341 w 399"/>
                <a:gd name="T13" fmla="*/ 55 h 310"/>
                <a:gd name="T14" fmla="*/ 399 w 399"/>
                <a:gd name="T15" fmla="*/ 213 h 310"/>
                <a:gd name="T16" fmla="*/ 399 w 399"/>
                <a:gd name="T17" fmla="*/ 217 h 310"/>
                <a:gd name="T18" fmla="*/ 396 w 399"/>
                <a:gd name="T19" fmla="*/ 221 h 310"/>
                <a:gd name="T20" fmla="*/ 199 w 399"/>
                <a:gd name="T2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10">
                  <a:moveTo>
                    <a:pt x="199" y="310"/>
                  </a:moveTo>
                  <a:cubicBezTo>
                    <a:pt x="125" y="310"/>
                    <a:pt x="55" y="278"/>
                    <a:pt x="3" y="221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48"/>
                    <a:pt x="20" y="94"/>
                    <a:pt x="58" y="55"/>
                  </a:cubicBezTo>
                  <a:cubicBezTo>
                    <a:pt x="94" y="19"/>
                    <a:pt x="144" y="0"/>
                    <a:pt x="199" y="0"/>
                  </a:cubicBezTo>
                  <a:cubicBezTo>
                    <a:pt x="255" y="0"/>
                    <a:pt x="305" y="19"/>
                    <a:pt x="341" y="55"/>
                  </a:cubicBezTo>
                  <a:cubicBezTo>
                    <a:pt x="379" y="94"/>
                    <a:pt x="399" y="148"/>
                    <a:pt x="399" y="213"/>
                  </a:cubicBezTo>
                  <a:cubicBezTo>
                    <a:pt x="399" y="217"/>
                    <a:pt x="399" y="217"/>
                    <a:pt x="399" y="217"/>
                  </a:cubicBezTo>
                  <a:cubicBezTo>
                    <a:pt x="396" y="221"/>
                    <a:pt x="396" y="221"/>
                    <a:pt x="396" y="221"/>
                  </a:cubicBezTo>
                  <a:cubicBezTo>
                    <a:pt x="344" y="278"/>
                    <a:pt x="274" y="310"/>
                    <a:pt x="199" y="31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3" name="Freeform 246"/>
            <p:cNvSpPr>
              <a:spLocks noEditPoints="1"/>
            </p:cNvSpPr>
            <p:nvPr userDrawn="1"/>
          </p:nvSpPr>
          <p:spPr bwMode="auto">
            <a:xfrm>
              <a:off x="2387" y="2126"/>
              <a:ext cx="1002" cy="792"/>
            </a:xfrm>
            <a:custGeom>
              <a:avLst/>
              <a:gdLst>
                <a:gd name="T0" fmla="*/ 211 w 423"/>
                <a:gd name="T1" fmla="*/ 23 h 334"/>
                <a:gd name="T2" fmla="*/ 399 w 423"/>
                <a:gd name="T3" fmla="*/ 225 h 334"/>
                <a:gd name="T4" fmla="*/ 211 w 423"/>
                <a:gd name="T5" fmla="*/ 310 h 334"/>
                <a:gd name="T6" fmla="*/ 24 w 423"/>
                <a:gd name="T7" fmla="*/ 225 h 334"/>
                <a:gd name="T8" fmla="*/ 211 w 423"/>
                <a:gd name="T9" fmla="*/ 23 h 334"/>
                <a:gd name="T10" fmla="*/ 211 w 423"/>
                <a:gd name="T11" fmla="*/ 0 h 334"/>
                <a:gd name="T12" fmla="*/ 62 w 423"/>
                <a:gd name="T13" fmla="*/ 59 h 334"/>
                <a:gd name="T14" fmla="*/ 0 w 423"/>
                <a:gd name="T15" fmla="*/ 225 h 334"/>
                <a:gd name="T16" fmla="*/ 0 w 423"/>
                <a:gd name="T17" fmla="*/ 234 h 334"/>
                <a:gd name="T18" fmla="*/ 6 w 423"/>
                <a:gd name="T19" fmla="*/ 241 h 334"/>
                <a:gd name="T20" fmla="*/ 211 w 423"/>
                <a:gd name="T21" fmla="*/ 334 h 334"/>
                <a:gd name="T22" fmla="*/ 417 w 423"/>
                <a:gd name="T23" fmla="*/ 241 h 334"/>
                <a:gd name="T24" fmla="*/ 423 w 423"/>
                <a:gd name="T25" fmla="*/ 234 h 334"/>
                <a:gd name="T26" fmla="*/ 423 w 423"/>
                <a:gd name="T27" fmla="*/ 225 h 334"/>
                <a:gd name="T28" fmla="*/ 361 w 423"/>
                <a:gd name="T29" fmla="*/ 59 h 334"/>
                <a:gd name="T30" fmla="*/ 211 w 423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334">
                  <a:moveTo>
                    <a:pt x="211" y="23"/>
                  </a:moveTo>
                  <a:cubicBezTo>
                    <a:pt x="315" y="23"/>
                    <a:pt x="399" y="96"/>
                    <a:pt x="399" y="225"/>
                  </a:cubicBezTo>
                  <a:cubicBezTo>
                    <a:pt x="352" y="277"/>
                    <a:pt x="285" y="310"/>
                    <a:pt x="211" y="310"/>
                  </a:cubicBezTo>
                  <a:cubicBezTo>
                    <a:pt x="138" y="310"/>
                    <a:pt x="71" y="277"/>
                    <a:pt x="24" y="225"/>
                  </a:cubicBezTo>
                  <a:cubicBezTo>
                    <a:pt x="24" y="96"/>
                    <a:pt x="108" y="23"/>
                    <a:pt x="211" y="23"/>
                  </a:cubicBezTo>
                  <a:moveTo>
                    <a:pt x="211" y="0"/>
                  </a:moveTo>
                  <a:cubicBezTo>
                    <a:pt x="153" y="0"/>
                    <a:pt x="100" y="21"/>
                    <a:pt x="62" y="59"/>
                  </a:cubicBezTo>
                  <a:cubicBezTo>
                    <a:pt x="21" y="100"/>
                    <a:pt x="0" y="157"/>
                    <a:pt x="0" y="22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0" y="301"/>
                    <a:pt x="133" y="334"/>
                    <a:pt x="211" y="334"/>
                  </a:cubicBezTo>
                  <a:cubicBezTo>
                    <a:pt x="290" y="334"/>
                    <a:pt x="363" y="301"/>
                    <a:pt x="417" y="241"/>
                  </a:cubicBezTo>
                  <a:cubicBezTo>
                    <a:pt x="423" y="234"/>
                    <a:pt x="423" y="234"/>
                    <a:pt x="423" y="234"/>
                  </a:cubicBezTo>
                  <a:cubicBezTo>
                    <a:pt x="423" y="225"/>
                    <a:pt x="423" y="225"/>
                    <a:pt x="423" y="225"/>
                  </a:cubicBezTo>
                  <a:cubicBezTo>
                    <a:pt x="423" y="157"/>
                    <a:pt x="402" y="100"/>
                    <a:pt x="361" y="59"/>
                  </a:cubicBezTo>
                  <a:cubicBezTo>
                    <a:pt x="323" y="21"/>
                    <a:pt x="270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4" name="Oval 247"/>
            <p:cNvSpPr>
              <a:spLocks noChangeArrowheads="1"/>
            </p:cNvSpPr>
            <p:nvPr userDrawn="1"/>
          </p:nvSpPr>
          <p:spPr bwMode="auto">
            <a:xfrm>
              <a:off x="2636" y="1642"/>
              <a:ext cx="505" cy="51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5" name="Freeform 248"/>
            <p:cNvSpPr>
              <a:spLocks noEditPoints="1"/>
            </p:cNvSpPr>
            <p:nvPr userDrawn="1"/>
          </p:nvSpPr>
          <p:spPr bwMode="auto">
            <a:xfrm>
              <a:off x="2617" y="1625"/>
              <a:ext cx="543" cy="550"/>
            </a:xfrm>
            <a:custGeom>
              <a:avLst/>
              <a:gdLst>
                <a:gd name="T0" fmla="*/ 114 w 229"/>
                <a:gd name="T1" fmla="*/ 15 h 232"/>
                <a:gd name="T2" fmla="*/ 214 w 229"/>
                <a:gd name="T3" fmla="*/ 116 h 232"/>
                <a:gd name="T4" fmla="*/ 114 w 229"/>
                <a:gd name="T5" fmla="*/ 217 h 232"/>
                <a:gd name="T6" fmla="*/ 15 w 229"/>
                <a:gd name="T7" fmla="*/ 116 h 232"/>
                <a:gd name="T8" fmla="*/ 114 w 229"/>
                <a:gd name="T9" fmla="*/ 15 h 232"/>
                <a:gd name="T10" fmla="*/ 114 w 229"/>
                <a:gd name="T11" fmla="*/ 0 h 232"/>
                <a:gd name="T12" fmla="*/ 0 w 229"/>
                <a:gd name="T13" fmla="*/ 116 h 232"/>
                <a:gd name="T14" fmla="*/ 114 w 229"/>
                <a:gd name="T15" fmla="*/ 232 h 232"/>
                <a:gd name="T16" fmla="*/ 229 w 229"/>
                <a:gd name="T17" fmla="*/ 116 h 232"/>
                <a:gd name="T18" fmla="*/ 114 w 229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2">
                  <a:moveTo>
                    <a:pt x="114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7"/>
                    <a:pt x="114" y="217"/>
                  </a:cubicBezTo>
                  <a:cubicBezTo>
                    <a:pt x="60" y="217"/>
                    <a:pt x="15" y="172"/>
                    <a:pt x="15" y="116"/>
                  </a:cubicBezTo>
                  <a:cubicBezTo>
                    <a:pt x="15" y="60"/>
                    <a:pt x="60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0"/>
                    <a:pt x="51" y="232"/>
                    <a:pt x="114" y="232"/>
                  </a:cubicBezTo>
                  <a:cubicBezTo>
                    <a:pt x="178" y="232"/>
                    <a:pt x="229" y="180"/>
                    <a:pt x="229" y="116"/>
                  </a:cubicBezTo>
                  <a:cubicBezTo>
                    <a:pt x="229" y="52"/>
                    <a:pt x="17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66" name="pilhoyre" hidden="1"/>
          <p:cNvSpPr>
            <a:spLocks/>
          </p:cNvSpPr>
          <p:nvPr userDrawn="1"/>
        </p:nvSpPr>
        <p:spPr bwMode="auto">
          <a:xfrm>
            <a:off x="4123135" y="2319228"/>
            <a:ext cx="899319" cy="470118"/>
          </a:xfrm>
          <a:custGeom>
            <a:avLst/>
            <a:gdLst>
              <a:gd name="T0" fmla="*/ 473 w 479"/>
              <a:gd name="T1" fmla="*/ 117 h 249"/>
              <a:gd name="T2" fmla="*/ 313 w 479"/>
              <a:gd name="T3" fmla="*/ 5 h 249"/>
              <a:gd name="T4" fmla="*/ 298 w 479"/>
              <a:gd name="T5" fmla="*/ 13 h 249"/>
              <a:gd name="T6" fmla="*/ 298 w 479"/>
              <a:gd name="T7" fmla="*/ 72 h 249"/>
              <a:gd name="T8" fmla="*/ 0 w 479"/>
              <a:gd name="T9" fmla="*/ 72 h 249"/>
              <a:gd name="T10" fmla="*/ 0 w 479"/>
              <a:gd name="T11" fmla="*/ 177 h 249"/>
              <a:gd name="T12" fmla="*/ 298 w 479"/>
              <a:gd name="T13" fmla="*/ 177 h 249"/>
              <a:gd name="T14" fmla="*/ 298 w 479"/>
              <a:gd name="T15" fmla="*/ 237 h 249"/>
              <a:gd name="T16" fmla="*/ 313 w 479"/>
              <a:gd name="T17" fmla="*/ 245 h 249"/>
              <a:gd name="T18" fmla="*/ 473 w 479"/>
              <a:gd name="T19" fmla="*/ 133 h 249"/>
              <a:gd name="T20" fmla="*/ 473 w 479"/>
              <a:gd name="T21" fmla="*/ 117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473" y="117"/>
                </a:moveTo>
                <a:cubicBezTo>
                  <a:pt x="313" y="5"/>
                  <a:pt x="313" y="5"/>
                  <a:pt x="313" y="5"/>
                </a:cubicBezTo>
                <a:cubicBezTo>
                  <a:pt x="307" y="0"/>
                  <a:pt x="298" y="5"/>
                  <a:pt x="298" y="13"/>
                </a:cubicBezTo>
                <a:cubicBezTo>
                  <a:pt x="298" y="72"/>
                  <a:pt x="298" y="72"/>
                  <a:pt x="298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77"/>
                  <a:pt x="0" y="177"/>
                  <a:pt x="0" y="177"/>
                </a:cubicBezTo>
                <a:cubicBezTo>
                  <a:pt x="298" y="177"/>
                  <a:pt x="298" y="177"/>
                  <a:pt x="298" y="177"/>
                </a:cubicBezTo>
                <a:cubicBezTo>
                  <a:pt x="298" y="237"/>
                  <a:pt x="298" y="237"/>
                  <a:pt x="298" y="237"/>
                </a:cubicBezTo>
                <a:cubicBezTo>
                  <a:pt x="298" y="245"/>
                  <a:pt x="307" y="249"/>
                  <a:pt x="313" y="245"/>
                </a:cubicBezTo>
                <a:cubicBezTo>
                  <a:pt x="473" y="133"/>
                  <a:pt x="473" y="133"/>
                  <a:pt x="473" y="133"/>
                </a:cubicBezTo>
                <a:cubicBezTo>
                  <a:pt x="479" y="129"/>
                  <a:pt x="479" y="121"/>
                  <a:pt x="473" y="117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7" name="pilvenstre" hidden="1"/>
          <p:cNvSpPr>
            <a:spLocks/>
          </p:cNvSpPr>
          <p:nvPr userDrawn="1"/>
        </p:nvSpPr>
        <p:spPr bwMode="auto">
          <a:xfrm>
            <a:off x="4123135" y="2319228"/>
            <a:ext cx="899319" cy="470118"/>
          </a:xfrm>
          <a:custGeom>
            <a:avLst/>
            <a:gdLst>
              <a:gd name="T0" fmla="*/ 6 w 479"/>
              <a:gd name="T1" fmla="*/ 133 h 249"/>
              <a:gd name="T2" fmla="*/ 165 w 479"/>
              <a:gd name="T3" fmla="*/ 245 h 249"/>
              <a:gd name="T4" fmla="*/ 181 w 479"/>
              <a:gd name="T5" fmla="*/ 237 h 249"/>
              <a:gd name="T6" fmla="*/ 181 w 479"/>
              <a:gd name="T7" fmla="*/ 177 h 249"/>
              <a:gd name="T8" fmla="*/ 479 w 479"/>
              <a:gd name="T9" fmla="*/ 177 h 249"/>
              <a:gd name="T10" fmla="*/ 479 w 479"/>
              <a:gd name="T11" fmla="*/ 72 h 249"/>
              <a:gd name="T12" fmla="*/ 181 w 479"/>
              <a:gd name="T13" fmla="*/ 72 h 249"/>
              <a:gd name="T14" fmla="*/ 181 w 479"/>
              <a:gd name="T15" fmla="*/ 13 h 249"/>
              <a:gd name="T16" fmla="*/ 165 w 479"/>
              <a:gd name="T17" fmla="*/ 5 h 249"/>
              <a:gd name="T18" fmla="*/ 6 w 479"/>
              <a:gd name="T19" fmla="*/ 117 h 249"/>
              <a:gd name="T20" fmla="*/ 6 w 479"/>
              <a:gd name="T21" fmla="*/ 13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6" y="133"/>
                </a:moveTo>
                <a:cubicBezTo>
                  <a:pt x="165" y="245"/>
                  <a:pt x="165" y="245"/>
                  <a:pt x="165" y="245"/>
                </a:cubicBezTo>
                <a:cubicBezTo>
                  <a:pt x="172" y="249"/>
                  <a:pt x="181" y="245"/>
                  <a:pt x="181" y="23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479" y="177"/>
                  <a:pt x="479" y="177"/>
                  <a:pt x="479" y="177"/>
                </a:cubicBezTo>
                <a:cubicBezTo>
                  <a:pt x="479" y="72"/>
                  <a:pt x="479" y="72"/>
                  <a:pt x="479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81" y="5"/>
                  <a:pt x="172" y="0"/>
                  <a:pt x="165" y="5"/>
                </a:cubicBezTo>
                <a:cubicBezTo>
                  <a:pt x="6" y="117"/>
                  <a:pt x="6" y="117"/>
                  <a:pt x="6" y="117"/>
                </a:cubicBezTo>
                <a:cubicBezTo>
                  <a:pt x="0" y="121"/>
                  <a:pt x="0" y="129"/>
                  <a:pt x="6" y="13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8" name="pilopp" hidden="1"/>
          <p:cNvSpPr>
            <a:spLocks/>
          </p:cNvSpPr>
          <p:nvPr userDrawn="1"/>
        </p:nvSpPr>
        <p:spPr bwMode="auto">
          <a:xfrm>
            <a:off x="4339035" y="2101243"/>
            <a:ext cx="467519" cy="906088"/>
          </a:xfrm>
          <a:custGeom>
            <a:avLst/>
            <a:gdLst>
              <a:gd name="T0" fmla="*/ 116 w 249"/>
              <a:gd name="T1" fmla="*/ 6 h 480"/>
              <a:gd name="T2" fmla="*/ 4 w 249"/>
              <a:gd name="T3" fmla="*/ 166 h 480"/>
              <a:gd name="T4" fmla="*/ 12 w 249"/>
              <a:gd name="T5" fmla="*/ 181 h 480"/>
              <a:gd name="T6" fmla="*/ 72 w 249"/>
              <a:gd name="T7" fmla="*/ 181 h 480"/>
              <a:gd name="T8" fmla="*/ 72 w 249"/>
              <a:gd name="T9" fmla="*/ 480 h 480"/>
              <a:gd name="T10" fmla="*/ 177 w 249"/>
              <a:gd name="T11" fmla="*/ 480 h 480"/>
              <a:gd name="T12" fmla="*/ 177 w 249"/>
              <a:gd name="T13" fmla="*/ 181 h 480"/>
              <a:gd name="T14" fmla="*/ 236 w 249"/>
              <a:gd name="T15" fmla="*/ 181 h 480"/>
              <a:gd name="T16" fmla="*/ 244 w 249"/>
              <a:gd name="T17" fmla="*/ 166 h 480"/>
              <a:gd name="T18" fmla="*/ 132 w 249"/>
              <a:gd name="T19" fmla="*/ 6 h 480"/>
              <a:gd name="T20" fmla="*/ 116 w 249"/>
              <a:gd name="T21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80">
                <a:moveTo>
                  <a:pt x="116" y="6"/>
                </a:moveTo>
                <a:cubicBezTo>
                  <a:pt x="4" y="166"/>
                  <a:pt x="4" y="166"/>
                  <a:pt x="4" y="166"/>
                </a:cubicBezTo>
                <a:cubicBezTo>
                  <a:pt x="0" y="172"/>
                  <a:pt x="4" y="181"/>
                  <a:pt x="12" y="181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480"/>
                  <a:pt x="72" y="480"/>
                  <a:pt x="72" y="480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177" y="181"/>
                  <a:pt x="177" y="181"/>
                  <a:pt x="177" y="181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44" y="181"/>
                  <a:pt x="249" y="172"/>
                  <a:pt x="244" y="166"/>
                </a:cubicBezTo>
                <a:cubicBezTo>
                  <a:pt x="132" y="6"/>
                  <a:pt x="132" y="6"/>
                  <a:pt x="132" y="6"/>
                </a:cubicBezTo>
                <a:cubicBezTo>
                  <a:pt x="128" y="0"/>
                  <a:pt x="120" y="0"/>
                  <a:pt x="116" y="6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9" name="pilned" hidden="1"/>
          <p:cNvSpPr>
            <a:spLocks/>
          </p:cNvSpPr>
          <p:nvPr userDrawn="1"/>
        </p:nvSpPr>
        <p:spPr bwMode="auto">
          <a:xfrm>
            <a:off x="4339035" y="2102037"/>
            <a:ext cx="467519" cy="904500"/>
          </a:xfrm>
          <a:custGeom>
            <a:avLst/>
            <a:gdLst>
              <a:gd name="T0" fmla="*/ 132 w 249"/>
              <a:gd name="T1" fmla="*/ 473 h 479"/>
              <a:gd name="T2" fmla="*/ 245 w 249"/>
              <a:gd name="T3" fmla="*/ 314 h 479"/>
              <a:gd name="T4" fmla="*/ 236 w 249"/>
              <a:gd name="T5" fmla="*/ 298 h 479"/>
              <a:gd name="T6" fmla="*/ 177 w 249"/>
              <a:gd name="T7" fmla="*/ 298 h 479"/>
              <a:gd name="T8" fmla="*/ 177 w 249"/>
              <a:gd name="T9" fmla="*/ 0 h 479"/>
              <a:gd name="T10" fmla="*/ 72 w 249"/>
              <a:gd name="T11" fmla="*/ 0 h 479"/>
              <a:gd name="T12" fmla="*/ 72 w 249"/>
              <a:gd name="T13" fmla="*/ 298 h 479"/>
              <a:gd name="T14" fmla="*/ 12 w 249"/>
              <a:gd name="T15" fmla="*/ 298 h 479"/>
              <a:gd name="T16" fmla="*/ 4 w 249"/>
              <a:gd name="T17" fmla="*/ 314 h 479"/>
              <a:gd name="T18" fmla="*/ 116 w 249"/>
              <a:gd name="T19" fmla="*/ 473 h 479"/>
              <a:gd name="T20" fmla="*/ 132 w 249"/>
              <a:gd name="T21" fmla="*/ 4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79">
                <a:moveTo>
                  <a:pt x="132" y="473"/>
                </a:moveTo>
                <a:cubicBezTo>
                  <a:pt x="245" y="314"/>
                  <a:pt x="245" y="314"/>
                  <a:pt x="245" y="314"/>
                </a:cubicBezTo>
                <a:cubicBezTo>
                  <a:pt x="249" y="307"/>
                  <a:pt x="244" y="298"/>
                  <a:pt x="236" y="298"/>
                </a:cubicBezTo>
                <a:cubicBezTo>
                  <a:pt x="177" y="298"/>
                  <a:pt x="177" y="298"/>
                  <a:pt x="177" y="298"/>
                </a:cubicBezTo>
                <a:cubicBezTo>
                  <a:pt x="177" y="0"/>
                  <a:pt x="177" y="0"/>
                  <a:pt x="177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98"/>
                  <a:pt x="72" y="298"/>
                  <a:pt x="72" y="298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4" y="298"/>
                  <a:pt x="0" y="307"/>
                  <a:pt x="4" y="314"/>
                </a:cubicBezTo>
                <a:cubicBezTo>
                  <a:pt x="116" y="473"/>
                  <a:pt x="116" y="473"/>
                  <a:pt x="116" y="473"/>
                </a:cubicBezTo>
                <a:cubicBezTo>
                  <a:pt x="120" y="479"/>
                  <a:pt x="128" y="479"/>
                  <a:pt x="132" y="47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70" name="prosses4" hidden="1"/>
          <p:cNvGrpSpPr/>
          <p:nvPr userDrawn="1"/>
        </p:nvGrpSpPr>
        <p:grpSpPr>
          <a:xfrm>
            <a:off x="3190168" y="1183991"/>
            <a:ext cx="2765252" cy="2740592"/>
            <a:chOff x="1949529" y="751583"/>
            <a:chExt cx="5530502" cy="5478645"/>
          </a:xfrm>
        </p:grpSpPr>
        <p:grpSp>
          <p:nvGrpSpPr>
            <p:cNvPr id="185" name="prosses4"/>
            <p:cNvGrpSpPr>
              <a:grpSpLocks noChangeAspect="1"/>
            </p:cNvGrpSpPr>
            <p:nvPr userDrawn="1"/>
          </p:nvGrpSpPr>
          <p:grpSpPr bwMode="auto">
            <a:xfrm>
              <a:off x="2255718" y="976312"/>
              <a:ext cx="4897441" cy="4897438"/>
              <a:chOff x="1336" y="615"/>
              <a:chExt cx="3085" cy="3085"/>
            </a:xfrm>
          </p:grpSpPr>
          <p:sp>
            <p:nvSpPr>
              <p:cNvPr id="190" name="Freeform 90"/>
              <p:cNvSpPr>
                <a:spLocks/>
              </p:cNvSpPr>
              <p:nvPr userDrawn="1"/>
            </p:nvSpPr>
            <p:spPr bwMode="auto">
              <a:xfrm>
                <a:off x="1336" y="2179"/>
                <a:ext cx="1420" cy="1464"/>
              </a:xfrm>
              <a:custGeom>
                <a:avLst/>
                <a:gdLst>
                  <a:gd name="T0" fmla="*/ 399 w 600"/>
                  <a:gd name="T1" fmla="*/ 493 h 619"/>
                  <a:gd name="T2" fmla="*/ 391 w 600"/>
                  <a:gd name="T3" fmla="*/ 489 h 619"/>
                  <a:gd name="T4" fmla="*/ 382 w 600"/>
                  <a:gd name="T5" fmla="*/ 484 h 619"/>
                  <a:gd name="T6" fmla="*/ 373 w 600"/>
                  <a:gd name="T7" fmla="*/ 479 h 619"/>
                  <a:gd name="T8" fmla="*/ 365 w 600"/>
                  <a:gd name="T9" fmla="*/ 474 h 619"/>
                  <a:gd name="T10" fmla="*/ 356 w 600"/>
                  <a:gd name="T11" fmla="*/ 469 h 619"/>
                  <a:gd name="T12" fmla="*/ 349 w 600"/>
                  <a:gd name="T13" fmla="*/ 464 h 619"/>
                  <a:gd name="T14" fmla="*/ 340 w 600"/>
                  <a:gd name="T15" fmla="*/ 458 h 619"/>
                  <a:gd name="T16" fmla="*/ 333 w 600"/>
                  <a:gd name="T17" fmla="*/ 454 h 619"/>
                  <a:gd name="T18" fmla="*/ 324 w 600"/>
                  <a:gd name="T19" fmla="*/ 448 h 619"/>
                  <a:gd name="T20" fmla="*/ 318 w 600"/>
                  <a:gd name="T21" fmla="*/ 443 h 619"/>
                  <a:gd name="T22" fmla="*/ 94 w 600"/>
                  <a:gd name="T23" fmla="*/ 59 h 619"/>
                  <a:gd name="T24" fmla="*/ 121 w 600"/>
                  <a:gd name="T25" fmla="*/ 57 h 619"/>
                  <a:gd name="T26" fmla="*/ 57 w 600"/>
                  <a:gd name="T27" fmla="*/ 0 h 619"/>
                  <a:gd name="T28" fmla="*/ 0 w 600"/>
                  <a:gd name="T29" fmla="*/ 65 h 619"/>
                  <a:gd name="T30" fmla="*/ 26 w 600"/>
                  <a:gd name="T31" fmla="*/ 63 h 619"/>
                  <a:gd name="T32" fmla="*/ 254 w 600"/>
                  <a:gd name="T33" fmla="*/ 479 h 619"/>
                  <a:gd name="T34" fmla="*/ 254 w 600"/>
                  <a:gd name="T35" fmla="*/ 479 h 619"/>
                  <a:gd name="T36" fmla="*/ 254 w 600"/>
                  <a:gd name="T37" fmla="*/ 480 h 619"/>
                  <a:gd name="T38" fmla="*/ 271 w 600"/>
                  <a:gd name="T39" fmla="*/ 492 h 619"/>
                  <a:gd name="T40" fmla="*/ 275 w 600"/>
                  <a:gd name="T41" fmla="*/ 496 h 619"/>
                  <a:gd name="T42" fmla="*/ 288 w 600"/>
                  <a:gd name="T43" fmla="*/ 505 h 619"/>
                  <a:gd name="T44" fmla="*/ 294 w 600"/>
                  <a:gd name="T45" fmla="*/ 509 h 619"/>
                  <a:gd name="T46" fmla="*/ 306 w 600"/>
                  <a:gd name="T47" fmla="*/ 518 h 619"/>
                  <a:gd name="T48" fmla="*/ 313 w 600"/>
                  <a:gd name="T49" fmla="*/ 522 h 619"/>
                  <a:gd name="T50" fmla="*/ 325 w 600"/>
                  <a:gd name="T51" fmla="*/ 530 h 619"/>
                  <a:gd name="T52" fmla="*/ 331 w 600"/>
                  <a:gd name="T53" fmla="*/ 533 h 619"/>
                  <a:gd name="T54" fmla="*/ 345 w 600"/>
                  <a:gd name="T55" fmla="*/ 541 h 619"/>
                  <a:gd name="T56" fmla="*/ 350 w 600"/>
                  <a:gd name="T57" fmla="*/ 544 h 619"/>
                  <a:gd name="T58" fmla="*/ 388 w 600"/>
                  <a:gd name="T59" fmla="*/ 564 h 619"/>
                  <a:gd name="T60" fmla="*/ 388 w 600"/>
                  <a:gd name="T61" fmla="*/ 563 h 619"/>
                  <a:gd name="T62" fmla="*/ 596 w 600"/>
                  <a:gd name="T63" fmla="*/ 619 h 619"/>
                  <a:gd name="T64" fmla="*/ 596 w 600"/>
                  <a:gd name="T65" fmla="*/ 619 h 619"/>
                  <a:gd name="T66" fmla="*/ 575 w 600"/>
                  <a:gd name="T67" fmla="*/ 582 h 619"/>
                  <a:gd name="T68" fmla="*/ 575 w 600"/>
                  <a:gd name="T69" fmla="*/ 582 h 619"/>
                  <a:gd name="T70" fmla="*/ 575 w 600"/>
                  <a:gd name="T71" fmla="*/ 582 h 619"/>
                  <a:gd name="T72" fmla="*/ 600 w 600"/>
                  <a:gd name="T73" fmla="*/ 551 h 619"/>
                  <a:gd name="T74" fmla="*/ 399 w 600"/>
                  <a:gd name="T75" fmla="*/ 49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9">
                    <a:moveTo>
                      <a:pt x="399" y="493"/>
                    </a:moveTo>
                    <a:cubicBezTo>
                      <a:pt x="396" y="492"/>
                      <a:pt x="393" y="490"/>
                      <a:pt x="391" y="489"/>
                    </a:cubicBezTo>
                    <a:cubicBezTo>
                      <a:pt x="388" y="487"/>
                      <a:pt x="385" y="486"/>
                      <a:pt x="382" y="484"/>
                    </a:cubicBezTo>
                    <a:cubicBezTo>
                      <a:pt x="379" y="482"/>
                      <a:pt x="376" y="481"/>
                      <a:pt x="373" y="479"/>
                    </a:cubicBezTo>
                    <a:cubicBezTo>
                      <a:pt x="370" y="477"/>
                      <a:pt x="368" y="476"/>
                      <a:pt x="365" y="474"/>
                    </a:cubicBezTo>
                    <a:cubicBezTo>
                      <a:pt x="362" y="473"/>
                      <a:pt x="359" y="471"/>
                      <a:pt x="356" y="469"/>
                    </a:cubicBezTo>
                    <a:cubicBezTo>
                      <a:pt x="354" y="467"/>
                      <a:pt x="351" y="466"/>
                      <a:pt x="349" y="464"/>
                    </a:cubicBezTo>
                    <a:cubicBezTo>
                      <a:pt x="346" y="462"/>
                      <a:pt x="343" y="460"/>
                      <a:pt x="340" y="458"/>
                    </a:cubicBezTo>
                    <a:cubicBezTo>
                      <a:pt x="338" y="457"/>
                      <a:pt x="335" y="455"/>
                      <a:pt x="333" y="454"/>
                    </a:cubicBezTo>
                    <a:cubicBezTo>
                      <a:pt x="330" y="452"/>
                      <a:pt x="327" y="450"/>
                      <a:pt x="324" y="448"/>
                    </a:cubicBezTo>
                    <a:cubicBezTo>
                      <a:pt x="322" y="446"/>
                      <a:pt x="320" y="445"/>
                      <a:pt x="318" y="443"/>
                    </a:cubicBezTo>
                    <a:cubicBezTo>
                      <a:pt x="197" y="353"/>
                      <a:pt x="113" y="216"/>
                      <a:pt x="94" y="59"/>
                    </a:cubicBezTo>
                    <a:cubicBezTo>
                      <a:pt x="121" y="57"/>
                      <a:pt x="121" y="57"/>
                      <a:pt x="121" y="5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45" y="230"/>
                      <a:pt x="130" y="378"/>
                      <a:pt x="254" y="479"/>
                    </a:cubicBezTo>
                    <a:cubicBezTo>
                      <a:pt x="254" y="479"/>
                      <a:pt x="254" y="479"/>
                      <a:pt x="254" y="479"/>
                    </a:cubicBezTo>
                    <a:cubicBezTo>
                      <a:pt x="254" y="479"/>
                      <a:pt x="254" y="479"/>
                      <a:pt x="254" y="480"/>
                    </a:cubicBezTo>
                    <a:cubicBezTo>
                      <a:pt x="260" y="484"/>
                      <a:pt x="265" y="488"/>
                      <a:pt x="271" y="492"/>
                    </a:cubicBezTo>
                    <a:cubicBezTo>
                      <a:pt x="272" y="494"/>
                      <a:pt x="274" y="495"/>
                      <a:pt x="275" y="496"/>
                    </a:cubicBezTo>
                    <a:cubicBezTo>
                      <a:pt x="280" y="499"/>
                      <a:pt x="284" y="502"/>
                      <a:pt x="288" y="505"/>
                    </a:cubicBezTo>
                    <a:cubicBezTo>
                      <a:pt x="290" y="507"/>
                      <a:pt x="292" y="508"/>
                      <a:pt x="294" y="509"/>
                    </a:cubicBezTo>
                    <a:cubicBezTo>
                      <a:pt x="298" y="512"/>
                      <a:pt x="302" y="515"/>
                      <a:pt x="306" y="518"/>
                    </a:cubicBezTo>
                    <a:cubicBezTo>
                      <a:pt x="308" y="519"/>
                      <a:pt x="310" y="521"/>
                      <a:pt x="313" y="522"/>
                    </a:cubicBezTo>
                    <a:cubicBezTo>
                      <a:pt x="317" y="525"/>
                      <a:pt x="321" y="527"/>
                      <a:pt x="325" y="530"/>
                    </a:cubicBezTo>
                    <a:cubicBezTo>
                      <a:pt x="327" y="531"/>
                      <a:pt x="329" y="532"/>
                      <a:pt x="331" y="533"/>
                    </a:cubicBezTo>
                    <a:cubicBezTo>
                      <a:pt x="336" y="536"/>
                      <a:pt x="341" y="539"/>
                      <a:pt x="345" y="541"/>
                    </a:cubicBezTo>
                    <a:cubicBezTo>
                      <a:pt x="347" y="542"/>
                      <a:pt x="349" y="543"/>
                      <a:pt x="350" y="544"/>
                    </a:cubicBezTo>
                    <a:cubicBezTo>
                      <a:pt x="363" y="551"/>
                      <a:pt x="375" y="558"/>
                      <a:pt x="388" y="564"/>
                    </a:cubicBezTo>
                    <a:cubicBezTo>
                      <a:pt x="388" y="563"/>
                      <a:pt x="388" y="563"/>
                      <a:pt x="388" y="563"/>
                    </a:cubicBezTo>
                    <a:cubicBezTo>
                      <a:pt x="453" y="593"/>
                      <a:pt x="523" y="612"/>
                      <a:pt x="596" y="619"/>
                    </a:cubicBezTo>
                    <a:cubicBezTo>
                      <a:pt x="596" y="619"/>
                      <a:pt x="596" y="619"/>
                      <a:pt x="596" y="619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600" y="551"/>
                      <a:pt x="600" y="551"/>
                      <a:pt x="600" y="551"/>
                    </a:cubicBezTo>
                    <a:cubicBezTo>
                      <a:pt x="528" y="544"/>
                      <a:pt x="460" y="524"/>
                      <a:pt x="399" y="493"/>
                    </a:cubicBez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1" name="Freeform 91"/>
              <p:cNvSpPr>
                <a:spLocks/>
              </p:cNvSpPr>
              <p:nvPr userDrawn="1"/>
            </p:nvSpPr>
            <p:spPr bwMode="auto">
              <a:xfrm>
                <a:off x="1393" y="615"/>
                <a:ext cx="1464" cy="1420"/>
              </a:xfrm>
              <a:custGeom>
                <a:avLst/>
                <a:gdLst>
                  <a:gd name="T0" fmla="*/ 126 w 619"/>
                  <a:gd name="T1" fmla="*/ 399 h 600"/>
                  <a:gd name="T2" fmla="*/ 130 w 619"/>
                  <a:gd name="T3" fmla="*/ 391 h 600"/>
                  <a:gd name="T4" fmla="*/ 135 w 619"/>
                  <a:gd name="T5" fmla="*/ 382 h 600"/>
                  <a:gd name="T6" fmla="*/ 140 w 619"/>
                  <a:gd name="T7" fmla="*/ 373 h 600"/>
                  <a:gd name="T8" fmla="*/ 145 w 619"/>
                  <a:gd name="T9" fmla="*/ 365 h 600"/>
                  <a:gd name="T10" fmla="*/ 150 w 619"/>
                  <a:gd name="T11" fmla="*/ 356 h 600"/>
                  <a:gd name="T12" fmla="*/ 155 w 619"/>
                  <a:gd name="T13" fmla="*/ 349 h 600"/>
                  <a:gd name="T14" fmla="*/ 161 w 619"/>
                  <a:gd name="T15" fmla="*/ 340 h 600"/>
                  <a:gd name="T16" fmla="*/ 165 w 619"/>
                  <a:gd name="T17" fmla="*/ 333 h 600"/>
                  <a:gd name="T18" fmla="*/ 172 w 619"/>
                  <a:gd name="T19" fmla="*/ 324 h 600"/>
                  <a:gd name="T20" fmla="*/ 176 w 619"/>
                  <a:gd name="T21" fmla="*/ 318 h 600"/>
                  <a:gd name="T22" fmla="*/ 560 w 619"/>
                  <a:gd name="T23" fmla="*/ 94 h 600"/>
                  <a:gd name="T24" fmla="*/ 562 w 619"/>
                  <a:gd name="T25" fmla="*/ 121 h 600"/>
                  <a:gd name="T26" fmla="*/ 619 w 619"/>
                  <a:gd name="T27" fmla="*/ 57 h 600"/>
                  <a:gd name="T28" fmla="*/ 554 w 619"/>
                  <a:gd name="T29" fmla="*/ 0 h 600"/>
                  <a:gd name="T30" fmla="*/ 556 w 619"/>
                  <a:gd name="T31" fmla="*/ 26 h 600"/>
                  <a:gd name="T32" fmla="*/ 140 w 619"/>
                  <a:gd name="T33" fmla="*/ 254 h 600"/>
                  <a:gd name="T34" fmla="*/ 140 w 619"/>
                  <a:gd name="T35" fmla="*/ 254 h 600"/>
                  <a:gd name="T36" fmla="*/ 139 w 619"/>
                  <a:gd name="T37" fmla="*/ 255 h 600"/>
                  <a:gd name="T38" fmla="*/ 127 w 619"/>
                  <a:gd name="T39" fmla="*/ 271 h 600"/>
                  <a:gd name="T40" fmla="*/ 123 w 619"/>
                  <a:gd name="T41" fmla="*/ 276 h 600"/>
                  <a:gd name="T42" fmla="*/ 114 w 619"/>
                  <a:gd name="T43" fmla="*/ 288 h 600"/>
                  <a:gd name="T44" fmla="*/ 110 w 619"/>
                  <a:gd name="T45" fmla="*/ 294 h 600"/>
                  <a:gd name="T46" fmla="*/ 101 w 619"/>
                  <a:gd name="T47" fmla="*/ 307 h 600"/>
                  <a:gd name="T48" fmla="*/ 97 w 619"/>
                  <a:gd name="T49" fmla="*/ 313 h 600"/>
                  <a:gd name="T50" fmla="*/ 89 w 619"/>
                  <a:gd name="T51" fmla="*/ 325 h 600"/>
                  <a:gd name="T52" fmla="*/ 86 w 619"/>
                  <a:gd name="T53" fmla="*/ 332 h 600"/>
                  <a:gd name="T54" fmla="*/ 78 w 619"/>
                  <a:gd name="T55" fmla="*/ 346 h 600"/>
                  <a:gd name="T56" fmla="*/ 75 w 619"/>
                  <a:gd name="T57" fmla="*/ 351 h 600"/>
                  <a:gd name="T58" fmla="*/ 56 w 619"/>
                  <a:gd name="T59" fmla="*/ 389 h 600"/>
                  <a:gd name="T60" fmla="*/ 56 w 619"/>
                  <a:gd name="T61" fmla="*/ 389 h 600"/>
                  <a:gd name="T62" fmla="*/ 0 w 619"/>
                  <a:gd name="T63" fmla="*/ 596 h 600"/>
                  <a:gd name="T64" fmla="*/ 0 w 619"/>
                  <a:gd name="T65" fmla="*/ 597 h 600"/>
                  <a:gd name="T66" fmla="*/ 37 w 619"/>
                  <a:gd name="T67" fmla="*/ 575 h 600"/>
                  <a:gd name="T68" fmla="*/ 37 w 619"/>
                  <a:gd name="T69" fmla="*/ 575 h 600"/>
                  <a:gd name="T70" fmla="*/ 37 w 619"/>
                  <a:gd name="T71" fmla="*/ 575 h 600"/>
                  <a:gd name="T72" fmla="*/ 68 w 619"/>
                  <a:gd name="T73" fmla="*/ 600 h 600"/>
                  <a:gd name="T74" fmla="*/ 126 w 619"/>
                  <a:gd name="T75" fmla="*/ 399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126" y="399"/>
                    </a:moveTo>
                    <a:cubicBezTo>
                      <a:pt x="128" y="396"/>
                      <a:pt x="129" y="394"/>
                      <a:pt x="130" y="391"/>
                    </a:cubicBezTo>
                    <a:cubicBezTo>
                      <a:pt x="132" y="388"/>
                      <a:pt x="134" y="385"/>
                      <a:pt x="135" y="382"/>
                    </a:cubicBezTo>
                    <a:cubicBezTo>
                      <a:pt x="137" y="379"/>
                      <a:pt x="138" y="376"/>
                      <a:pt x="140" y="373"/>
                    </a:cubicBezTo>
                    <a:cubicBezTo>
                      <a:pt x="142" y="371"/>
                      <a:pt x="143" y="368"/>
                      <a:pt x="145" y="365"/>
                    </a:cubicBezTo>
                    <a:cubicBezTo>
                      <a:pt x="147" y="362"/>
                      <a:pt x="148" y="359"/>
                      <a:pt x="150" y="356"/>
                    </a:cubicBezTo>
                    <a:cubicBezTo>
                      <a:pt x="152" y="354"/>
                      <a:pt x="153" y="352"/>
                      <a:pt x="155" y="349"/>
                    </a:cubicBezTo>
                    <a:cubicBezTo>
                      <a:pt x="157" y="346"/>
                      <a:pt x="159" y="343"/>
                      <a:pt x="161" y="340"/>
                    </a:cubicBezTo>
                    <a:cubicBezTo>
                      <a:pt x="162" y="338"/>
                      <a:pt x="164" y="336"/>
                      <a:pt x="165" y="333"/>
                    </a:cubicBezTo>
                    <a:cubicBezTo>
                      <a:pt x="167" y="330"/>
                      <a:pt x="169" y="327"/>
                      <a:pt x="172" y="324"/>
                    </a:cubicBezTo>
                    <a:cubicBezTo>
                      <a:pt x="173" y="322"/>
                      <a:pt x="174" y="320"/>
                      <a:pt x="176" y="318"/>
                    </a:cubicBezTo>
                    <a:cubicBezTo>
                      <a:pt x="266" y="197"/>
                      <a:pt x="403" y="113"/>
                      <a:pt x="560" y="94"/>
                    </a:cubicBezTo>
                    <a:cubicBezTo>
                      <a:pt x="562" y="121"/>
                      <a:pt x="562" y="121"/>
                      <a:pt x="562" y="121"/>
                    </a:cubicBezTo>
                    <a:cubicBezTo>
                      <a:pt x="619" y="57"/>
                      <a:pt x="619" y="57"/>
                      <a:pt x="619" y="57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56" y="26"/>
                      <a:pt x="556" y="26"/>
                      <a:pt x="556" y="26"/>
                    </a:cubicBezTo>
                    <a:cubicBezTo>
                      <a:pt x="389" y="45"/>
                      <a:pt x="241" y="130"/>
                      <a:pt x="140" y="254"/>
                    </a:cubicBezTo>
                    <a:cubicBezTo>
                      <a:pt x="140" y="254"/>
                      <a:pt x="140" y="254"/>
                      <a:pt x="140" y="254"/>
                    </a:cubicBezTo>
                    <a:cubicBezTo>
                      <a:pt x="140" y="254"/>
                      <a:pt x="140" y="254"/>
                      <a:pt x="139" y="255"/>
                    </a:cubicBezTo>
                    <a:cubicBezTo>
                      <a:pt x="135" y="260"/>
                      <a:pt x="131" y="265"/>
                      <a:pt x="127" y="271"/>
                    </a:cubicBezTo>
                    <a:cubicBezTo>
                      <a:pt x="125" y="272"/>
                      <a:pt x="124" y="274"/>
                      <a:pt x="123" y="276"/>
                    </a:cubicBezTo>
                    <a:cubicBezTo>
                      <a:pt x="120" y="280"/>
                      <a:pt x="117" y="284"/>
                      <a:pt x="114" y="288"/>
                    </a:cubicBezTo>
                    <a:cubicBezTo>
                      <a:pt x="112" y="290"/>
                      <a:pt x="111" y="292"/>
                      <a:pt x="110" y="294"/>
                    </a:cubicBezTo>
                    <a:cubicBezTo>
                      <a:pt x="107" y="298"/>
                      <a:pt x="104" y="302"/>
                      <a:pt x="101" y="307"/>
                    </a:cubicBezTo>
                    <a:cubicBezTo>
                      <a:pt x="100" y="309"/>
                      <a:pt x="99" y="311"/>
                      <a:pt x="97" y="313"/>
                    </a:cubicBezTo>
                    <a:cubicBezTo>
                      <a:pt x="95" y="317"/>
                      <a:pt x="92" y="321"/>
                      <a:pt x="89" y="325"/>
                    </a:cubicBezTo>
                    <a:cubicBezTo>
                      <a:pt x="88" y="327"/>
                      <a:pt x="87" y="330"/>
                      <a:pt x="86" y="332"/>
                    </a:cubicBezTo>
                    <a:cubicBezTo>
                      <a:pt x="83" y="336"/>
                      <a:pt x="80" y="341"/>
                      <a:pt x="78" y="346"/>
                    </a:cubicBezTo>
                    <a:cubicBezTo>
                      <a:pt x="77" y="347"/>
                      <a:pt x="76" y="349"/>
                      <a:pt x="75" y="351"/>
                    </a:cubicBezTo>
                    <a:cubicBezTo>
                      <a:pt x="68" y="363"/>
                      <a:pt x="62" y="376"/>
                      <a:pt x="56" y="389"/>
                    </a:cubicBezTo>
                    <a:cubicBezTo>
                      <a:pt x="56" y="389"/>
                      <a:pt x="56" y="389"/>
                      <a:pt x="56" y="389"/>
                    </a:cubicBezTo>
                    <a:cubicBezTo>
                      <a:pt x="26" y="453"/>
                      <a:pt x="7" y="523"/>
                      <a:pt x="0" y="596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68" y="600"/>
                      <a:pt x="68" y="600"/>
                      <a:pt x="68" y="600"/>
                    </a:cubicBezTo>
                    <a:cubicBezTo>
                      <a:pt x="75" y="528"/>
                      <a:pt x="95" y="460"/>
                      <a:pt x="126" y="399"/>
                    </a:cubicBezTo>
                    <a:close/>
                  </a:path>
                </a:pathLst>
              </a:custGeom>
              <a:solidFill>
                <a:srgbClr val="74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2" name="Freeform 92"/>
              <p:cNvSpPr>
                <a:spLocks/>
              </p:cNvSpPr>
              <p:nvPr userDrawn="1"/>
            </p:nvSpPr>
            <p:spPr bwMode="auto">
              <a:xfrm>
                <a:off x="3002" y="674"/>
                <a:ext cx="1419" cy="1462"/>
              </a:xfrm>
              <a:custGeom>
                <a:avLst/>
                <a:gdLst>
                  <a:gd name="T0" fmla="*/ 201 w 600"/>
                  <a:gd name="T1" fmla="*/ 126 h 618"/>
                  <a:gd name="T2" fmla="*/ 209 w 600"/>
                  <a:gd name="T3" fmla="*/ 130 h 618"/>
                  <a:gd name="T4" fmla="*/ 218 w 600"/>
                  <a:gd name="T5" fmla="*/ 135 h 618"/>
                  <a:gd name="T6" fmla="*/ 227 w 600"/>
                  <a:gd name="T7" fmla="*/ 139 h 618"/>
                  <a:gd name="T8" fmla="*/ 235 w 600"/>
                  <a:gd name="T9" fmla="*/ 144 h 618"/>
                  <a:gd name="T10" fmla="*/ 244 w 600"/>
                  <a:gd name="T11" fmla="*/ 149 h 618"/>
                  <a:gd name="T12" fmla="*/ 251 w 600"/>
                  <a:gd name="T13" fmla="*/ 154 h 618"/>
                  <a:gd name="T14" fmla="*/ 260 w 600"/>
                  <a:gd name="T15" fmla="*/ 160 h 618"/>
                  <a:gd name="T16" fmla="*/ 267 w 600"/>
                  <a:gd name="T17" fmla="*/ 165 h 618"/>
                  <a:gd name="T18" fmla="*/ 276 w 600"/>
                  <a:gd name="T19" fmla="*/ 171 h 618"/>
                  <a:gd name="T20" fmla="*/ 282 w 600"/>
                  <a:gd name="T21" fmla="*/ 175 h 618"/>
                  <a:gd name="T22" fmla="*/ 506 w 600"/>
                  <a:gd name="T23" fmla="*/ 560 h 618"/>
                  <a:gd name="T24" fmla="*/ 479 w 600"/>
                  <a:gd name="T25" fmla="*/ 562 h 618"/>
                  <a:gd name="T26" fmla="*/ 543 w 600"/>
                  <a:gd name="T27" fmla="*/ 618 h 618"/>
                  <a:gd name="T28" fmla="*/ 600 w 600"/>
                  <a:gd name="T29" fmla="*/ 553 h 618"/>
                  <a:gd name="T30" fmla="*/ 574 w 600"/>
                  <a:gd name="T31" fmla="*/ 555 h 618"/>
                  <a:gd name="T32" fmla="*/ 346 w 600"/>
                  <a:gd name="T33" fmla="*/ 139 h 618"/>
                  <a:gd name="T34" fmla="*/ 346 w 600"/>
                  <a:gd name="T35" fmla="*/ 139 h 618"/>
                  <a:gd name="T36" fmla="*/ 346 w 600"/>
                  <a:gd name="T37" fmla="*/ 139 h 618"/>
                  <a:gd name="T38" fmla="*/ 329 w 600"/>
                  <a:gd name="T39" fmla="*/ 126 h 618"/>
                  <a:gd name="T40" fmla="*/ 324 w 600"/>
                  <a:gd name="T41" fmla="*/ 122 h 618"/>
                  <a:gd name="T42" fmla="*/ 312 w 600"/>
                  <a:gd name="T43" fmla="*/ 113 h 618"/>
                  <a:gd name="T44" fmla="*/ 306 w 600"/>
                  <a:gd name="T45" fmla="*/ 109 h 618"/>
                  <a:gd name="T46" fmla="*/ 293 w 600"/>
                  <a:gd name="T47" fmla="*/ 101 h 618"/>
                  <a:gd name="T48" fmla="*/ 287 w 600"/>
                  <a:gd name="T49" fmla="*/ 97 h 618"/>
                  <a:gd name="T50" fmla="*/ 275 w 600"/>
                  <a:gd name="T51" fmla="*/ 89 h 618"/>
                  <a:gd name="T52" fmla="*/ 268 w 600"/>
                  <a:gd name="T53" fmla="*/ 85 h 618"/>
                  <a:gd name="T54" fmla="*/ 255 w 600"/>
                  <a:gd name="T55" fmla="*/ 77 h 618"/>
                  <a:gd name="T56" fmla="*/ 249 w 600"/>
                  <a:gd name="T57" fmla="*/ 74 h 618"/>
                  <a:gd name="T58" fmla="*/ 211 w 600"/>
                  <a:gd name="T59" fmla="*/ 55 h 618"/>
                  <a:gd name="T60" fmla="*/ 211 w 600"/>
                  <a:gd name="T61" fmla="*/ 55 h 618"/>
                  <a:gd name="T62" fmla="*/ 4 w 600"/>
                  <a:gd name="T63" fmla="*/ 0 h 618"/>
                  <a:gd name="T64" fmla="*/ 4 w 600"/>
                  <a:gd name="T65" fmla="*/ 0 h 618"/>
                  <a:gd name="T66" fmla="*/ 25 w 600"/>
                  <a:gd name="T67" fmla="*/ 36 h 618"/>
                  <a:gd name="T68" fmla="*/ 25 w 600"/>
                  <a:gd name="T69" fmla="*/ 36 h 618"/>
                  <a:gd name="T70" fmla="*/ 25 w 600"/>
                  <a:gd name="T71" fmla="*/ 36 h 618"/>
                  <a:gd name="T72" fmla="*/ 0 w 600"/>
                  <a:gd name="T73" fmla="*/ 68 h 618"/>
                  <a:gd name="T74" fmla="*/ 201 w 600"/>
                  <a:gd name="T75" fmla="*/ 12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8">
                    <a:moveTo>
                      <a:pt x="201" y="126"/>
                    </a:moveTo>
                    <a:cubicBezTo>
                      <a:pt x="204" y="127"/>
                      <a:pt x="207" y="128"/>
                      <a:pt x="209" y="130"/>
                    </a:cubicBezTo>
                    <a:cubicBezTo>
                      <a:pt x="212" y="131"/>
                      <a:pt x="215" y="133"/>
                      <a:pt x="218" y="135"/>
                    </a:cubicBezTo>
                    <a:cubicBezTo>
                      <a:pt x="221" y="136"/>
                      <a:pt x="224" y="138"/>
                      <a:pt x="227" y="139"/>
                    </a:cubicBezTo>
                    <a:cubicBezTo>
                      <a:pt x="230" y="141"/>
                      <a:pt x="232" y="142"/>
                      <a:pt x="235" y="144"/>
                    </a:cubicBezTo>
                    <a:cubicBezTo>
                      <a:pt x="238" y="146"/>
                      <a:pt x="241" y="148"/>
                      <a:pt x="244" y="149"/>
                    </a:cubicBezTo>
                    <a:cubicBezTo>
                      <a:pt x="246" y="151"/>
                      <a:pt x="249" y="153"/>
                      <a:pt x="251" y="154"/>
                    </a:cubicBezTo>
                    <a:cubicBezTo>
                      <a:pt x="254" y="156"/>
                      <a:pt x="257" y="158"/>
                      <a:pt x="260" y="160"/>
                    </a:cubicBezTo>
                    <a:cubicBezTo>
                      <a:pt x="262" y="161"/>
                      <a:pt x="264" y="163"/>
                      <a:pt x="267" y="165"/>
                    </a:cubicBezTo>
                    <a:cubicBezTo>
                      <a:pt x="270" y="167"/>
                      <a:pt x="273" y="169"/>
                      <a:pt x="276" y="171"/>
                    </a:cubicBezTo>
                    <a:cubicBezTo>
                      <a:pt x="278" y="172"/>
                      <a:pt x="280" y="174"/>
                      <a:pt x="282" y="175"/>
                    </a:cubicBezTo>
                    <a:cubicBezTo>
                      <a:pt x="403" y="265"/>
                      <a:pt x="487" y="403"/>
                      <a:pt x="506" y="560"/>
                    </a:cubicBezTo>
                    <a:cubicBezTo>
                      <a:pt x="479" y="562"/>
                      <a:pt x="479" y="562"/>
                      <a:pt x="479" y="562"/>
                    </a:cubicBezTo>
                    <a:cubicBezTo>
                      <a:pt x="543" y="618"/>
                      <a:pt x="543" y="618"/>
                      <a:pt x="543" y="618"/>
                    </a:cubicBezTo>
                    <a:cubicBezTo>
                      <a:pt x="600" y="553"/>
                      <a:pt x="600" y="553"/>
                      <a:pt x="600" y="553"/>
                    </a:cubicBezTo>
                    <a:cubicBezTo>
                      <a:pt x="574" y="555"/>
                      <a:pt x="574" y="555"/>
                      <a:pt x="574" y="555"/>
                    </a:cubicBezTo>
                    <a:cubicBezTo>
                      <a:pt x="555" y="388"/>
                      <a:pt x="470" y="241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0" y="134"/>
                      <a:pt x="335" y="130"/>
                      <a:pt x="329" y="126"/>
                    </a:cubicBezTo>
                    <a:cubicBezTo>
                      <a:pt x="328" y="125"/>
                      <a:pt x="326" y="124"/>
                      <a:pt x="324" y="122"/>
                    </a:cubicBezTo>
                    <a:cubicBezTo>
                      <a:pt x="320" y="119"/>
                      <a:pt x="316" y="116"/>
                      <a:pt x="312" y="113"/>
                    </a:cubicBezTo>
                    <a:cubicBezTo>
                      <a:pt x="310" y="112"/>
                      <a:pt x="308" y="110"/>
                      <a:pt x="306" y="109"/>
                    </a:cubicBezTo>
                    <a:cubicBezTo>
                      <a:pt x="302" y="106"/>
                      <a:pt x="298" y="103"/>
                      <a:pt x="293" y="101"/>
                    </a:cubicBezTo>
                    <a:cubicBezTo>
                      <a:pt x="291" y="99"/>
                      <a:pt x="289" y="98"/>
                      <a:pt x="287" y="97"/>
                    </a:cubicBezTo>
                    <a:cubicBezTo>
                      <a:pt x="283" y="94"/>
                      <a:pt x="279" y="91"/>
                      <a:pt x="275" y="89"/>
                    </a:cubicBezTo>
                    <a:cubicBezTo>
                      <a:pt x="273" y="87"/>
                      <a:pt x="271" y="86"/>
                      <a:pt x="268" y="85"/>
                    </a:cubicBezTo>
                    <a:cubicBezTo>
                      <a:pt x="264" y="82"/>
                      <a:pt x="259" y="80"/>
                      <a:pt x="255" y="77"/>
                    </a:cubicBezTo>
                    <a:cubicBezTo>
                      <a:pt x="253" y="76"/>
                      <a:pt x="251" y="75"/>
                      <a:pt x="249" y="74"/>
                    </a:cubicBezTo>
                    <a:cubicBezTo>
                      <a:pt x="237" y="67"/>
                      <a:pt x="224" y="61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147" y="25"/>
                      <a:pt x="77" y="6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72" y="74"/>
                      <a:pt x="140" y="94"/>
                      <a:pt x="201" y="126"/>
                    </a:cubicBezTo>
                    <a:close/>
                  </a:path>
                </a:pathLst>
              </a:custGeom>
              <a:solidFill>
                <a:srgbClr val="EF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3" name="Freeform 93"/>
              <p:cNvSpPr>
                <a:spLocks/>
              </p:cNvSpPr>
              <p:nvPr userDrawn="1"/>
            </p:nvSpPr>
            <p:spPr bwMode="auto">
              <a:xfrm>
                <a:off x="2900" y="2281"/>
                <a:ext cx="1465" cy="1419"/>
              </a:xfrm>
              <a:custGeom>
                <a:avLst/>
                <a:gdLst>
                  <a:gd name="T0" fmla="*/ 493 w 619"/>
                  <a:gd name="T1" fmla="*/ 202 h 600"/>
                  <a:gd name="T2" fmla="*/ 488 w 619"/>
                  <a:gd name="T3" fmla="*/ 210 h 600"/>
                  <a:gd name="T4" fmla="*/ 484 w 619"/>
                  <a:gd name="T5" fmla="*/ 219 h 600"/>
                  <a:gd name="T6" fmla="*/ 479 w 619"/>
                  <a:gd name="T7" fmla="*/ 227 h 600"/>
                  <a:gd name="T8" fmla="*/ 474 w 619"/>
                  <a:gd name="T9" fmla="*/ 235 h 600"/>
                  <a:gd name="T10" fmla="*/ 469 w 619"/>
                  <a:gd name="T11" fmla="*/ 244 h 600"/>
                  <a:gd name="T12" fmla="*/ 464 w 619"/>
                  <a:gd name="T13" fmla="*/ 251 h 600"/>
                  <a:gd name="T14" fmla="*/ 458 w 619"/>
                  <a:gd name="T15" fmla="*/ 260 h 600"/>
                  <a:gd name="T16" fmla="*/ 453 w 619"/>
                  <a:gd name="T17" fmla="*/ 267 h 600"/>
                  <a:gd name="T18" fmla="*/ 447 w 619"/>
                  <a:gd name="T19" fmla="*/ 276 h 600"/>
                  <a:gd name="T20" fmla="*/ 443 w 619"/>
                  <a:gd name="T21" fmla="*/ 282 h 600"/>
                  <a:gd name="T22" fmla="*/ 58 w 619"/>
                  <a:gd name="T23" fmla="*/ 506 h 600"/>
                  <a:gd name="T24" fmla="*/ 56 w 619"/>
                  <a:gd name="T25" fmla="*/ 479 h 600"/>
                  <a:gd name="T26" fmla="*/ 0 w 619"/>
                  <a:gd name="T27" fmla="*/ 543 h 600"/>
                  <a:gd name="T28" fmla="*/ 65 w 619"/>
                  <a:gd name="T29" fmla="*/ 600 h 600"/>
                  <a:gd name="T30" fmla="*/ 63 w 619"/>
                  <a:gd name="T31" fmla="*/ 574 h 600"/>
                  <a:gd name="T32" fmla="*/ 479 w 619"/>
                  <a:gd name="T33" fmla="*/ 347 h 600"/>
                  <a:gd name="T34" fmla="*/ 479 w 619"/>
                  <a:gd name="T35" fmla="*/ 347 h 600"/>
                  <a:gd name="T36" fmla="*/ 479 w 619"/>
                  <a:gd name="T37" fmla="*/ 346 h 600"/>
                  <a:gd name="T38" fmla="*/ 492 w 619"/>
                  <a:gd name="T39" fmla="*/ 330 h 600"/>
                  <a:gd name="T40" fmla="*/ 496 w 619"/>
                  <a:gd name="T41" fmla="*/ 325 h 600"/>
                  <a:gd name="T42" fmla="*/ 505 w 619"/>
                  <a:gd name="T43" fmla="*/ 312 h 600"/>
                  <a:gd name="T44" fmla="*/ 509 w 619"/>
                  <a:gd name="T45" fmla="*/ 306 h 600"/>
                  <a:gd name="T46" fmla="*/ 517 w 619"/>
                  <a:gd name="T47" fmla="*/ 294 h 600"/>
                  <a:gd name="T48" fmla="*/ 522 w 619"/>
                  <a:gd name="T49" fmla="*/ 288 h 600"/>
                  <a:gd name="T50" fmla="*/ 529 w 619"/>
                  <a:gd name="T51" fmla="*/ 275 h 600"/>
                  <a:gd name="T52" fmla="*/ 533 w 619"/>
                  <a:gd name="T53" fmla="*/ 269 h 600"/>
                  <a:gd name="T54" fmla="*/ 541 w 619"/>
                  <a:gd name="T55" fmla="*/ 255 h 600"/>
                  <a:gd name="T56" fmla="*/ 544 w 619"/>
                  <a:gd name="T57" fmla="*/ 250 h 600"/>
                  <a:gd name="T58" fmla="*/ 563 w 619"/>
                  <a:gd name="T59" fmla="*/ 212 h 600"/>
                  <a:gd name="T60" fmla="*/ 563 w 619"/>
                  <a:gd name="T61" fmla="*/ 212 h 600"/>
                  <a:gd name="T62" fmla="*/ 619 w 619"/>
                  <a:gd name="T63" fmla="*/ 4 h 600"/>
                  <a:gd name="T64" fmla="*/ 618 w 619"/>
                  <a:gd name="T65" fmla="*/ 4 h 600"/>
                  <a:gd name="T66" fmla="*/ 582 w 619"/>
                  <a:gd name="T67" fmla="*/ 25 h 600"/>
                  <a:gd name="T68" fmla="*/ 582 w 619"/>
                  <a:gd name="T69" fmla="*/ 25 h 600"/>
                  <a:gd name="T70" fmla="*/ 582 w 619"/>
                  <a:gd name="T71" fmla="*/ 25 h 600"/>
                  <a:gd name="T72" fmla="*/ 551 w 619"/>
                  <a:gd name="T73" fmla="*/ 0 h 600"/>
                  <a:gd name="T74" fmla="*/ 493 w 619"/>
                  <a:gd name="T75" fmla="*/ 20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493" y="202"/>
                    </a:moveTo>
                    <a:cubicBezTo>
                      <a:pt x="491" y="204"/>
                      <a:pt x="490" y="207"/>
                      <a:pt x="488" y="210"/>
                    </a:cubicBezTo>
                    <a:cubicBezTo>
                      <a:pt x="487" y="213"/>
                      <a:pt x="485" y="216"/>
                      <a:pt x="484" y="219"/>
                    </a:cubicBezTo>
                    <a:cubicBezTo>
                      <a:pt x="482" y="221"/>
                      <a:pt x="480" y="224"/>
                      <a:pt x="479" y="227"/>
                    </a:cubicBezTo>
                    <a:cubicBezTo>
                      <a:pt x="477" y="230"/>
                      <a:pt x="476" y="232"/>
                      <a:pt x="474" y="235"/>
                    </a:cubicBezTo>
                    <a:cubicBezTo>
                      <a:pt x="472" y="238"/>
                      <a:pt x="470" y="241"/>
                      <a:pt x="469" y="244"/>
                    </a:cubicBezTo>
                    <a:cubicBezTo>
                      <a:pt x="467" y="246"/>
                      <a:pt x="466" y="249"/>
                      <a:pt x="464" y="251"/>
                    </a:cubicBezTo>
                    <a:cubicBezTo>
                      <a:pt x="462" y="254"/>
                      <a:pt x="460" y="257"/>
                      <a:pt x="458" y="260"/>
                    </a:cubicBezTo>
                    <a:cubicBezTo>
                      <a:pt x="457" y="262"/>
                      <a:pt x="455" y="265"/>
                      <a:pt x="453" y="267"/>
                    </a:cubicBezTo>
                    <a:cubicBezTo>
                      <a:pt x="451" y="270"/>
                      <a:pt x="449" y="273"/>
                      <a:pt x="447" y="276"/>
                    </a:cubicBezTo>
                    <a:cubicBezTo>
                      <a:pt x="446" y="278"/>
                      <a:pt x="444" y="280"/>
                      <a:pt x="443" y="282"/>
                    </a:cubicBezTo>
                    <a:cubicBezTo>
                      <a:pt x="353" y="403"/>
                      <a:pt x="215" y="487"/>
                      <a:pt x="58" y="506"/>
                    </a:cubicBezTo>
                    <a:cubicBezTo>
                      <a:pt x="56" y="479"/>
                      <a:pt x="56" y="479"/>
                      <a:pt x="56" y="479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65" y="600"/>
                      <a:pt x="65" y="600"/>
                      <a:pt x="65" y="600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230" y="555"/>
                      <a:pt x="377" y="470"/>
                      <a:pt x="479" y="347"/>
                    </a:cubicBezTo>
                    <a:cubicBezTo>
                      <a:pt x="479" y="347"/>
                      <a:pt x="479" y="347"/>
                      <a:pt x="479" y="347"/>
                    </a:cubicBezTo>
                    <a:cubicBezTo>
                      <a:pt x="479" y="346"/>
                      <a:pt x="479" y="346"/>
                      <a:pt x="479" y="346"/>
                    </a:cubicBezTo>
                    <a:cubicBezTo>
                      <a:pt x="484" y="340"/>
                      <a:pt x="488" y="335"/>
                      <a:pt x="492" y="330"/>
                    </a:cubicBezTo>
                    <a:cubicBezTo>
                      <a:pt x="493" y="328"/>
                      <a:pt x="495" y="326"/>
                      <a:pt x="496" y="325"/>
                    </a:cubicBezTo>
                    <a:cubicBezTo>
                      <a:pt x="499" y="321"/>
                      <a:pt x="502" y="316"/>
                      <a:pt x="505" y="312"/>
                    </a:cubicBezTo>
                    <a:cubicBezTo>
                      <a:pt x="506" y="310"/>
                      <a:pt x="508" y="308"/>
                      <a:pt x="509" y="306"/>
                    </a:cubicBezTo>
                    <a:cubicBezTo>
                      <a:pt x="512" y="302"/>
                      <a:pt x="515" y="298"/>
                      <a:pt x="517" y="294"/>
                    </a:cubicBezTo>
                    <a:cubicBezTo>
                      <a:pt x="519" y="292"/>
                      <a:pt x="520" y="290"/>
                      <a:pt x="522" y="288"/>
                    </a:cubicBezTo>
                    <a:cubicBezTo>
                      <a:pt x="524" y="283"/>
                      <a:pt x="527" y="279"/>
                      <a:pt x="529" y="275"/>
                    </a:cubicBezTo>
                    <a:cubicBezTo>
                      <a:pt x="531" y="273"/>
                      <a:pt x="532" y="271"/>
                      <a:pt x="533" y="269"/>
                    </a:cubicBezTo>
                    <a:cubicBezTo>
                      <a:pt x="536" y="264"/>
                      <a:pt x="539" y="260"/>
                      <a:pt x="541" y="255"/>
                    </a:cubicBezTo>
                    <a:cubicBezTo>
                      <a:pt x="542" y="253"/>
                      <a:pt x="543" y="251"/>
                      <a:pt x="544" y="250"/>
                    </a:cubicBezTo>
                    <a:cubicBezTo>
                      <a:pt x="551" y="237"/>
                      <a:pt x="557" y="225"/>
                      <a:pt x="563" y="212"/>
                    </a:cubicBezTo>
                    <a:cubicBezTo>
                      <a:pt x="563" y="212"/>
                      <a:pt x="563" y="212"/>
                      <a:pt x="563" y="212"/>
                    </a:cubicBezTo>
                    <a:cubicBezTo>
                      <a:pt x="593" y="148"/>
                      <a:pt x="612" y="78"/>
                      <a:pt x="619" y="4"/>
                    </a:cubicBezTo>
                    <a:cubicBezTo>
                      <a:pt x="618" y="4"/>
                      <a:pt x="618" y="4"/>
                      <a:pt x="618" y="4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44" y="72"/>
                      <a:pt x="524" y="140"/>
                      <a:pt x="493" y="202"/>
                    </a:cubicBezTo>
                    <a:close/>
                  </a:path>
                </a:pathLst>
              </a:custGeom>
              <a:solidFill>
                <a:srgbClr val="94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186" name="TekstSylinder 221"/>
            <p:cNvSpPr txBox="1"/>
            <p:nvPr userDrawn="1"/>
          </p:nvSpPr>
          <p:spPr>
            <a:xfrm rot="18909079">
              <a:off x="1949529" y="1369586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1</a:t>
              </a:r>
              <a:endParaRPr lang="en-GB" sz="800" b="1" cap="all"/>
            </a:p>
          </p:txBody>
        </p:sp>
        <p:sp>
          <p:nvSpPr>
            <p:cNvPr id="187" name="TekstSylinder 227"/>
            <p:cNvSpPr txBox="1"/>
            <p:nvPr userDrawn="1"/>
          </p:nvSpPr>
          <p:spPr>
            <a:xfrm rot="2908214">
              <a:off x="4483420" y="1466245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2</a:t>
              </a:r>
              <a:endParaRPr lang="en-GB" sz="800" b="1" cap="all"/>
            </a:p>
          </p:txBody>
        </p:sp>
        <p:sp>
          <p:nvSpPr>
            <p:cNvPr id="188" name="TekstSylinder 234"/>
            <p:cNvSpPr txBox="1"/>
            <p:nvPr userDrawn="1"/>
          </p:nvSpPr>
          <p:spPr>
            <a:xfrm rot="8153325">
              <a:off x="4432189" y="3817742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3</a:t>
              </a:r>
              <a:endParaRPr lang="en-GB" sz="800" b="1" cap="all"/>
            </a:p>
          </p:txBody>
        </p:sp>
        <p:sp>
          <p:nvSpPr>
            <p:cNvPr id="189" name="TekstSylinder 242"/>
            <p:cNvSpPr txBox="1"/>
            <p:nvPr userDrawn="1"/>
          </p:nvSpPr>
          <p:spPr>
            <a:xfrm rot="13545459">
              <a:off x="1982187" y="3897048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4</a:t>
              </a:r>
              <a:endParaRPr lang="en-GB" sz="800" b="1" cap="all"/>
            </a:p>
          </p:txBody>
        </p:sp>
      </p:grpSp>
      <p:grpSp>
        <p:nvGrpSpPr>
          <p:cNvPr id="171" name="prosses1" hidden="1"/>
          <p:cNvGrpSpPr/>
          <p:nvPr userDrawn="1"/>
        </p:nvGrpSpPr>
        <p:grpSpPr>
          <a:xfrm>
            <a:off x="3213894" y="1200714"/>
            <a:ext cx="2717801" cy="2707147"/>
            <a:chOff x="1865313" y="727076"/>
            <a:chExt cx="5435600" cy="5411787"/>
          </a:xfrm>
        </p:grpSpPr>
        <p:grpSp>
          <p:nvGrpSpPr>
            <p:cNvPr id="172" name="prosses1"/>
            <p:cNvGrpSpPr/>
            <p:nvPr userDrawn="1"/>
          </p:nvGrpSpPr>
          <p:grpSpPr>
            <a:xfrm>
              <a:off x="1865313" y="727076"/>
              <a:ext cx="5435600" cy="5411787"/>
              <a:chOff x="1865313" y="727076"/>
              <a:chExt cx="5435600" cy="5411787"/>
            </a:xfrm>
          </p:grpSpPr>
          <p:sp>
            <p:nvSpPr>
              <p:cNvPr id="178" name="Freeform 5"/>
              <p:cNvSpPr>
                <a:spLocks/>
              </p:cNvSpPr>
              <p:nvPr userDrawn="1"/>
            </p:nvSpPr>
            <p:spPr bwMode="auto">
              <a:xfrm>
                <a:off x="1865313" y="2014538"/>
                <a:ext cx="1319213" cy="3095625"/>
              </a:xfrm>
              <a:custGeom>
                <a:avLst/>
                <a:gdLst>
                  <a:gd name="T0" fmla="*/ 249 w 351"/>
                  <a:gd name="T1" fmla="*/ 378 h 824"/>
                  <a:gd name="T2" fmla="*/ 312 w 351"/>
                  <a:gd name="T3" fmla="*/ 142 h 824"/>
                  <a:gd name="T4" fmla="*/ 235 w 351"/>
                  <a:gd name="T5" fmla="*/ 31 h 824"/>
                  <a:gd name="T6" fmla="*/ 235 w 351"/>
                  <a:gd name="T7" fmla="*/ 31 h 824"/>
                  <a:gd name="T8" fmla="*/ 106 w 351"/>
                  <a:gd name="T9" fmla="*/ 0 h 824"/>
                  <a:gd name="T10" fmla="*/ 0 w 351"/>
                  <a:gd name="T11" fmla="*/ 378 h 824"/>
                  <a:gd name="T12" fmla="*/ 154 w 351"/>
                  <a:gd name="T13" fmla="*/ 824 h 824"/>
                  <a:gd name="T14" fmla="*/ 222 w 351"/>
                  <a:gd name="T15" fmla="*/ 711 h 824"/>
                  <a:gd name="T16" fmla="*/ 226 w 351"/>
                  <a:gd name="T17" fmla="*/ 710 h 824"/>
                  <a:gd name="T18" fmla="*/ 351 w 351"/>
                  <a:gd name="T19" fmla="*/ 671 h 824"/>
                  <a:gd name="T20" fmla="*/ 249 w 351"/>
                  <a:gd name="T21" fmla="*/ 3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1" h="824">
                    <a:moveTo>
                      <a:pt x="249" y="378"/>
                    </a:moveTo>
                    <a:cubicBezTo>
                      <a:pt x="249" y="293"/>
                      <a:pt x="271" y="213"/>
                      <a:pt x="312" y="142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7" y="113"/>
                      <a:pt x="0" y="242"/>
                      <a:pt x="0" y="378"/>
                    </a:cubicBezTo>
                    <a:cubicBezTo>
                      <a:pt x="0" y="541"/>
                      <a:pt x="54" y="697"/>
                      <a:pt x="154" y="824"/>
                    </a:cubicBezTo>
                    <a:cubicBezTo>
                      <a:pt x="222" y="711"/>
                      <a:pt x="222" y="711"/>
                      <a:pt x="222" y="711"/>
                    </a:cubicBezTo>
                    <a:cubicBezTo>
                      <a:pt x="226" y="710"/>
                      <a:pt x="226" y="710"/>
                      <a:pt x="226" y="710"/>
                    </a:cubicBezTo>
                    <a:cubicBezTo>
                      <a:pt x="351" y="671"/>
                      <a:pt x="351" y="671"/>
                      <a:pt x="351" y="671"/>
                    </a:cubicBezTo>
                    <a:cubicBezTo>
                      <a:pt x="285" y="588"/>
                      <a:pt x="249" y="485"/>
                      <a:pt x="249" y="378"/>
                    </a:cubicBezTo>
                    <a:close/>
                  </a:path>
                </a:pathLst>
              </a:custGeom>
              <a:solidFill>
                <a:srgbClr val="EF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9" name="Freeform 6"/>
              <p:cNvSpPr>
                <a:spLocks/>
              </p:cNvSpPr>
              <p:nvPr userDrawn="1"/>
            </p:nvSpPr>
            <p:spPr bwMode="auto">
              <a:xfrm>
                <a:off x="5287963" y="3340101"/>
                <a:ext cx="2012950" cy="2592388"/>
              </a:xfrm>
              <a:custGeom>
                <a:avLst/>
                <a:gdLst>
                  <a:gd name="T0" fmla="*/ 530 w 536"/>
                  <a:gd name="T1" fmla="*/ 0 h 690"/>
                  <a:gd name="T2" fmla="*/ 407 w 536"/>
                  <a:gd name="T3" fmla="*/ 50 h 690"/>
                  <a:gd name="T4" fmla="*/ 405 w 536"/>
                  <a:gd name="T5" fmla="*/ 50 h 690"/>
                  <a:gd name="T6" fmla="*/ 280 w 536"/>
                  <a:gd name="T7" fmla="*/ 6 h 690"/>
                  <a:gd name="T8" fmla="*/ 143 w 536"/>
                  <a:gd name="T9" fmla="*/ 358 h 690"/>
                  <a:gd name="T10" fmla="*/ 1 w 536"/>
                  <a:gd name="T11" fmla="*/ 455 h 690"/>
                  <a:gd name="T12" fmla="*/ 0 w 536"/>
                  <a:gd name="T13" fmla="*/ 587 h 690"/>
                  <a:gd name="T14" fmla="*/ 1 w 536"/>
                  <a:gd name="T15" fmla="*/ 589 h 690"/>
                  <a:gd name="T16" fmla="*/ 88 w 536"/>
                  <a:gd name="T17" fmla="*/ 690 h 690"/>
                  <a:gd name="T18" fmla="*/ 319 w 536"/>
                  <a:gd name="T19" fmla="*/ 534 h 690"/>
                  <a:gd name="T20" fmla="*/ 530 w 536"/>
                  <a:gd name="T21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6" h="690">
                    <a:moveTo>
                      <a:pt x="530" y="0"/>
                    </a:moveTo>
                    <a:cubicBezTo>
                      <a:pt x="407" y="50"/>
                      <a:pt x="407" y="50"/>
                      <a:pt x="407" y="50"/>
                    </a:cubicBezTo>
                    <a:cubicBezTo>
                      <a:pt x="405" y="50"/>
                      <a:pt x="405" y="50"/>
                      <a:pt x="405" y="50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5" y="133"/>
                      <a:pt x="239" y="261"/>
                      <a:pt x="143" y="358"/>
                    </a:cubicBezTo>
                    <a:cubicBezTo>
                      <a:pt x="101" y="399"/>
                      <a:pt x="53" y="432"/>
                      <a:pt x="1" y="455"/>
                    </a:cubicBezTo>
                    <a:cubicBezTo>
                      <a:pt x="0" y="587"/>
                      <a:pt x="0" y="587"/>
                      <a:pt x="0" y="587"/>
                    </a:cubicBezTo>
                    <a:cubicBezTo>
                      <a:pt x="1" y="589"/>
                      <a:pt x="1" y="589"/>
                      <a:pt x="1" y="589"/>
                    </a:cubicBezTo>
                    <a:cubicBezTo>
                      <a:pt x="88" y="690"/>
                      <a:pt x="88" y="690"/>
                      <a:pt x="88" y="690"/>
                    </a:cubicBezTo>
                    <a:cubicBezTo>
                      <a:pt x="174" y="654"/>
                      <a:pt x="252" y="602"/>
                      <a:pt x="319" y="534"/>
                    </a:cubicBezTo>
                    <a:cubicBezTo>
                      <a:pt x="466" y="387"/>
                      <a:pt x="536" y="192"/>
                      <a:pt x="530" y="0"/>
                    </a:cubicBezTo>
                    <a:close/>
                  </a:path>
                </a:pathLst>
              </a:custGeom>
              <a:solidFill>
                <a:srgbClr val="94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0" name="Freeform 7"/>
              <p:cNvSpPr>
                <a:spLocks/>
              </p:cNvSpPr>
              <p:nvPr userDrawn="1"/>
            </p:nvSpPr>
            <p:spPr bwMode="auto">
              <a:xfrm>
                <a:off x="5051426" y="827088"/>
                <a:ext cx="2219325" cy="2589213"/>
              </a:xfrm>
              <a:custGeom>
                <a:avLst/>
                <a:gdLst>
                  <a:gd name="T0" fmla="*/ 382 w 591"/>
                  <a:gd name="T1" fmla="*/ 184 h 689"/>
                  <a:gd name="T2" fmla="*/ 71 w 591"/>
                  <a:gd name="T3" fmla="*/ 0 h 689"/>
                  <a:gd name="T4" fmla="*/ 81 w 591"/>
                  <a:gd name="T5" fmla="*/ 133 h 689"/>
                  <a:gd name="T6" fmla="*/ 80 w 591"/>
                  <a:gd name="T7" fmla="*/ 135 h 689"/>
                  <a:gd name="T8" fmla="*/ 0 w 591"/>
                  <a:gd name="T9" fmla="*/ 240 h 689"/>
                  <a:gd name="T10" fmla="*/ 206 w 591"/>
                  <a:gd name="T11" fmla="*/ 360 h 689"/>
                  <a:gd name="T12" fmla="*/ 341 w 591"/>
                  <a:gd name="T13" fmla="*/ 644 h 689"/>
                  <a:gd name="T14" fmla="*/ 469 w 591"/>
                  <a:gd name="T15" fmla="*/ 689 h 689"/>
                  <a:gd name="T16" fmla="*/ 469 w 591"/>
                  <a:gd name="T17" fmla="*/ 689 h 689"/>
                  <a:gd name="T18" fmla="*/ 591 w 591"/>
                  <a:gd name="T19" fmla="*/ 639 h 689"/>
                  <a:gd name="T20" fmla="*/ 382 w 591"/>
                  <a:gd name="T21" fmla="*/ 184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1" h="689">
                    <a:moveTo>
                      <a:pt x="382" y="184"/>
                    </a:moveTo>
                    <a:cubicBezTo>
                      <a:pt x="294" y="96"/>
                      <a:pt x="187" y="33"/>
                      <a:pt x="71" y="0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77" y="261"/>
                      <a:pt x="148" y="302"/>
                      <a:pt x="206" y="360"/>
                    </a:cubicBezTo>
                    <a:cubicBezTo>
                      <a:pt x="285" y="440"/>
                      <a:pt x="330" y="541"/>
                      <a:pt x="341" y="644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591" y="639"/>
                      <a:pt x="591" y="639"/>
                      <a:pt x="591" y="639"/>
                    </a:cubicBezTo>
                    <a:cubicBezTo>
                      <a:pt x="578" y="473"/>
                      <a:pt x="509" y="310"/>
                      <a:pt x="382" y="184"/>
                    </a:cubicBez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1" name="Freeform 8"/>
              <p:cNvSpPr>
                <a:spLocks/>
              </p:cNvSpPr>
              <p:nvPr userDrawn="1"/>
            </p:nvSpPr>
            <p:spPr bwMode="auto">
              <a:xfrm>
                <a:off x="2324101" y="727076"/>
                <a:ext cx="2922588" cy="1724025"/>
              </a:xfrm>
              <a:custGeom>
                <a:avLst/>
                <a:gdLst>
                  <a:gd name="T0" fmla="*/ 767 w 778"/>
                  <a:gd name="T1" fmla="*/ 20 h 459"/>
                  <a:gd name="T2" fmla="*/ 599 w 778"/>
                  <a:gd name="T3" fmla="*/ 0 h 459"/>
                  <a:gd name="T4" fmla="*/ 89 w 778"/>
                  <a:gd name="T5" fmla="*/ 211 h 459"/>
                  <a:gd name="T6" fmla="*/ 0 w 778"/>
                  <a:gd name="T7" fmla="*/ 318 h 459"/>
                  <a:gd name="T8" fmla="*/ 130 w 778"/>
                  <a:gd name="T9" fmla="*/ 349 h 459"/>
                  <a:gd name="T10" fmla="*/ 131 w 778"/>
                  <a:gd name="T11" fmla="*/ 350 h 459"/>
                  <a:gd name="T12" fmla="*/ 207 w 778"/>
                  <a:gd name="T13" fmla="*/ 459 h 459"/>
                  <a:gd name="T14" fmla="*/ 265 w 778"/>
                  <a:gd name="T15" fmla="*/ 387 h 459"/>
                  <a:gd name="T16" fmla="*/ 599 w 778"/>
                  <a:gd name="T17" fmla="*/ 249 h 459"/>
                  <a:gd name="T18" fmla="*/ 696 w 778"/>
                  <a:gd name="T19" fmla="*/ 259 h 459"/>
                  <a:gd name="T20" fmla="*/ 778 w 778"/>
                  <a:gd name="T21" fmla="*/ 152 h 459"/>
                  <a:gd name="T22" fmla="*/ 778 w 778"/>
                  <a:gd name="T23" fmla="*/ 152 h 459"/>
                  <a:gd name="T24" fmla="*/ 767 w 778"/>
                  <a:gd name="T25" fmla="*/ 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8" h="459">
                    <a:moveTo>
                      <a:pt x="767" y="20"/>
                    </a:moveTo>
                    <a:cubicBezTo>
                      <a:pt x="713" y="6"/>
                      <a:pt x="656" y="0"/>
                      <a:pt x="599" y="0"/>
                    </a:cubicBezTo>
                    <a:cubicBezTo>
                      <a:pt x="406" y="0"/>
                      <a:pt x="225" y="75"/>
                      <a:pt x="89" y="211"/>
                    </a:cubicBezTo>
                    <a:cubicBezTo>
                      <a:pt x="56" y="244"/>
                      <a:pt x="26" y="280"/>
                      <a:pt x="0" y="318"/>
                    </a:cubicBezTo>
                    <a:cubicBezTo>
                      <a:pt x="130" y="349"/>
                      <a:pt x="130" y="349"/>
                      <a:pt x="130" y="349"/>
                    </a:cubicBezTo>
                    <a:cubicBezTo>
                      <a:pt x="131" y="350"/>
                      <a:pt x="131" y="350"/>
                      <a:pt x="131" y="350"/>
                    </a:cubicBezTo>
                    <a:cubicBezTo>
                      <a:pt x="207" y="459"/>
                      <a:pt x="207" y="459"/>
                      <a:pt x="207" y="459"/>
                    </a:cubicBezTo>
                    <a:cubicBezTo>
                      <a:pt x="224" y="433"/>
                      <a:pt x="243" y="409"/>
                      <a:pt x="265" y="387"/>
                    </a:cubicBezTo>
                    <a:cubicBezTo>
                      <a:pt x="354" y="298"/>
                      <a:pt x="473" y="249"/>
                      <a:pt x="599" y="249"/>
                    </a:cubicBezTo>
                    <a:cubicBezTo>
                      <a:pt x="632" y="249"/>
                      <a:pt x="665" y="253"/>
                      <a:pt x="696" y="259"/>
                    </a:cubicBezTo>
                    <a:cubicBezTo>
                      <a:pt x="778" y="152"/>
                      <a:pt x="778" y="152"/>
                      <a:pt x="778" y="152"/>
                    </a:cubicBezTo>
                    <a:cubicBezTo>
                      <a:pt x="778" y="152"/>
                      <a:pt x="778" y="152"/>
                      <a:pt x="778" y="152"/>
                    </a:cubicBezTo>
                    <a:lnTo>
                      <a:pt x="767" y="20"/>
                    </a:lnTo>
                    <a:close/>
                  </a:path>
                </a:pathLst>
              </a:custGeom>
              <a:solidFill>
                <a:srgbClr val="74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2" name="Freeform 9"/>
              <p:cNvSpPr>
                <a:spLocks/>
              </p:cNvSpPr>
              <p:nvPr userDrawn="1"/>
            </p:nvSpPr>
            <p:spPr bwMode="auto">
              <a:xfrm>
                <a:off x="2514601" y="4621213"/>
                <a:ext cx="2998788" cy="1517650"/>
              </a:xfrm>
              <a:custGeom>
                <a:avLst/>
                <a:gdLst>
                  <a:gd name="T0" fmla="*/ 709 w 798"/>
                  <a:gd name="T1" fmla="*/ 257 h 404"/>
                  <a:gd name="T2" fmla="*/ 709 w 798"/>
                  <a:gd name="T3" fmla="*/ 257 h 404"/>
                  <a:gd name="T4" fmla="*/ 711 w 798"/>
                  <a:gd name="T5" fmla="*/ 126 h 404"/>
                  <a:gd name="T6" fmla="*/ 548 w 798"/>
                  <a:gd name="T7" fmla="*/ 155 h 404"/>
                  <a:gd name="T8" fmla="*/ 214 w 798"/>
                  <a:gd name="T9" fmla="*/ 17 h 404"/>
                  <a:gd name="T10" fmla="*/ 198 w 798"/>
                  <a:gd name="T11" fmla="*/ 0 h 404"/>
                  <a:gd name="T12" fmla="*/ 70 w 798"/>
                  <a:gd name="T13" fmla="*/ 40 h 404"/>
                  <a:gd name="T14" fmla="*/ 68 w 798"/>
                  <a:gd name="T15" fmla="*/ 41 h 404"/>
                  <a:gd name="T16" fmla="*/ 0 w 798"/>
                  <a:gd name="T17" fmla="*/ 153 h 404"/>
                  <a:gd name="T18" fmla="*/ 38 w 798"/>
                  <a:gd name="T19" fmla="*/ 193 h 404"/>
                  <a:gd name="T20" fmla="*/ 548 w 798"/>
                  <a:gd name="T21" fmla="*/ 404 h 404"/>
                  <a:gd name="T22" fmla="*/ 798 w 798"/>
                  <a:gd name="T23" fmla="*/ 360 h 404"/>
                  <a:gd name="T24" fmla="*/ 709 w 798"/>
                  <a:gd name="T25" fmla="*/ 25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8" h="404">
                    <a:moveTo>
                      <a:pt x="709" y="257"/>
                    </a:moveTo>
                    <a:cubicBezTo>
                      <a:pt x="709" y="257"/>
                      <a:pt x="709" y="257"/>
                      <a:pt x="709" y="257"/>
                    </a:cubicBezTo>
                    <a:cubicBezTo>
                      <a:pt x="711" y="126"/>
                      <a:pt x="711" y="126"/>
                      <a:pt x="711" y="126"/>
                    </a:cubicBezTo>
                    <a:cubicBezTo>
                      <a:pt x="659" y="145"/>
                      <a:pt x="604" y="155"/>
                      <a:pt x="548" y="155"/>
                    </a:cubicBezTo>
                    <a:cubicBezTo>
                      <a:pt x="422" y="155"/>
                      <a:pt x="303" y="106"/>
                      <a:pt x="214" y="17"/>
                    </a:cubicBezTo>
                    <a:cubicBezTo>
                      <a:pt x="209" y="11"/>
                      <a:pt x="203" y="6"/>
                      <a:pt x="198" y="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12" y="167"/>
                      <a:pt x="25" y="180"/>
                      <a:pt x="38" y="193"/>
                    </a:cubicBezTo>
                    <a:cubicBezTo>
                      <a:pt x="174" y="329"/>
                      <a:pt x="355" y="404"/>
                      <a:pt x="548" y="404"/>
                    </a:cubicBezTo>
                    <a:cubicBezTo>
                      <a:pt x="635" y="404"/>
                      <a:pt x="719" y="389"/>
                      <a:pt x="798" y="360"/>
                    </a:cubicBezTo>
                    <a:lnTo>
                      <a:pt x="709" y="257"/>
                    </a:lnTo>
                    <a:close/>
                  </a:path>
                </a:pathLst>
              </a:custGeom>
              <a:solidFill>
                <a:srgbClr val="B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3" name="Rectangle 56"/>
              <p:cNvSpPr>
                <a:spLocks noChangeArrowheads="1"/>
              </p:cNvSpPr>
              <p:nvPr userDrawn="1"/>
            </p:nvSpPr>
            <p:spPr bwMode="auto">
              <a:xfrm>
                <a:off x="4152901" y="2884488"/>
                <a:ext cx="820866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>
                    <a:solidFill>
                      <a:srgbClr val="010101"/>
                    </a:solidFill>
                    <a:latin typeface="Arial" panose="020B0604020202020204" pitchFamily="34" charset="0"/>
                  </a:rPr>
                  <a:t>Tittel</a:t>
                </a:r>
                <a:endParaRPr lang="en-US" altLang="en-US" sz="900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58"/>
              <p:cNvSpPr>
                <a:spLocks noChangeArrowheads="1"/>
              </p:cNvSpPr>
              <p:nvPr userDrawn="1"/>
            </p:nvSpPr>
            <p:spPr bwMode="auto">
              <a:xfrm>
                <a:off x="3670301" y="3370263"/>
                <a:ext cx="18723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10101"/>
                    </a:solidFill>
                    <a:latin typeface="Arial" panose="020B0604020202020204" pitchFamily="34" charset="0"/>
                  </a:rPr>
                  <a:t>Hva handler dette</a:t>
                </a:r>
                <a:br>
                  <a:rPr lang="en-US" altLang="en-US" sz="900">
                    <a:solidFill>
                      <a:srgbClr val="01010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>
                    <a:solidFill>
                      <a:srgbClr val="010101"/>
                    </a:solidFill>
                    <a:latin typeface="Arial" panose="020B0604020202020204" pitchFamily="34" charset="0"/>
                  </a:rPr>
                  <a:t>prosseshjulet om?</a:t>
                </a:r>
                <a:endParaRPr lang="en-US" altLang="en-US" sz="9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3" name="TekstSylinder 244"/>
            <p:cNvSpPr txBox="1"/>
            <p:nvPr userDrawn="1"/>
          </p:nvSpPr>
          <p:spPr>
            <a:xfrm rot="20460000">
              <a:off x="2775995" y="1325613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1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74" name="TekstSylinder 264"/>
            <p:cNvSpPr txBox="1"/>
            <p:nvPr userDrawn="1"/>
          </p:nvSpPr>
          <p:spPr>
            <a:xfrm rot="3300000">
              <a:off x="4338890" y="1813672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2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75" name="TekstSylinder 265"/>
            <p:cNvSpPr txBox="1"/>
            <p:nvPr userDrawn="1"/>
          </p:nvSpPr>
          <p:spPr>
            <a:xfrm rot="7500000">
              <a:off x="4354628" y="3473997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3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76" name="TekstSylinder 266"/>
            <p:cNvSpPr txBox="1"/>
            <p:nvPr userDrawn="1"/>
          </p:nvSpPr>
          <p:spPr>
            <a:xfrm rot="11820000">
              <a:off x="2814890" y="3998684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4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77" name="TekstSylinder 267"/>
            <p:cNvSpPr txBox="1"/>
            <p:nvPr userDrawn="1"/>
          </p:nvSpPr>
          <p:spPr>
            <a:xfrm rot="16200000">
              <a:off x="1824776" y="2704309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5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</p:grpSp>
      <p:pic>
        <p:nvPicPr>
          <p:cNvPr id="309" name="Bilde 30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" y="288036"/>
            <a:ext cx="543600" cy="657234"/>
          </a:xfrm>
          <a:prstGeom prst="rect">
            <a:avLst/>
          </a:prstGeom>
        </p:spPr>
      </p:pic>
      <p:grpSp>
        <p:nvGrpSpPr>
          <p:cNvPr id="7" name="Verden" hidden="1"/>
          <p:cNvGrpSpPr>
            <a:grpSpLocks noChangeAspect="1"/>
          </p:cNvGrpSpPr>
          <p:nvPr userDrawn="1"/>
        </p:nvGrpSpPr>
        <p:grpSpPr bwMode="auto">
          <a:xfrm>
            <a:off x="4067176" y="2047875"/>
            <a:ext cx="1011237" cy="1012824"/>
            <a:chOff x="2585" y="369"/>
            <a:chExt cx="637" cy="63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85" y="369"/>
              <a:ext cx="637" cy="638"/>
            </a:xfrm>
            <a:custGeom>
              <a:avLst/>
              <a:gdLst>
                <a:gd name="T0" fmla="*/ 1216 w 1246"/>
                <a:gd name="T1" fmla="*/ 569 h 1247"/>
                <a:gd name="T2" fmla="*/ 677 w 1246"/>
                <a:gd name="T3" fmla="*/ 1217 h 1247"/>
                <a:gd name="T4" fmla="*/ 30 w 1246"/>
                <a:gd name="T5" fmla="*/ 678 h 1247"/>
                <a:gd name="T6" fmla="*/ 569 w 1246"/>
                <a:gd name="T7" fmla="*/ 30 h 1247"/>
                <a:gd name="T8" fmla="*/ 1216 w 1246"/>
                <a:gd name="T9" fmla="*/ 569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6" h="1247">
                  <a:moveTo>
                    <a:pt x="1216" y="569"/>
                  </a:moveTo>
                  <a:cubicBezTo>
                    <a:pt x="1246" y="897"/>
                    <a:pt x="1005" y="1187"/>
                    <a:pt x="677" y="1217"/>
                  </a:cubicBezTo>
                  <a:cubicBezTo>
                    <a:pt x="349" y="1247"/>
                    <a:pt x="59" y="1006"/>
                    <a:pt x="30" y="678"/>
                  </a:cubicBezTo>
                  <a:cubicBezTo>
                    <a:pt x="0" y="350"/>
                    <a:pt x="241" y="60"/>
                    <a:pt x="569" y="30"/>
                  </a:cubicBezTo>
                  <a:cubicBezTo>
                    <a:pt x="896" y="0"/>
                    <a:pt x="1186" y="242"/>
                    <a:pt x="1216" y="569"/>
                  </a:cubicBez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2829" y="417"/>
              <a:ext cx="362" cy="542"/>
            </a:xfrm>
            <a:custGeom>
              <a:avLst/>
              <a:gdLst>
                <a:gd name="T0" fmla="*/ 333 w 708"/>
                <a:gd name="T1" fmla="*/ 0 h 1059"/>
                <a:gd name="T2" fmla="*/ 319 w 708"/>
                <a:gd name="T3" fmla="*/ 9 h 1059"/>
                <a:gd name="T4" fmla="*/ 276 w 708"/>
                <a:gd name="T5" fmla="*/ 32 h 1059"/>
                <a:gd name="T6" fmla="*/ 256 w 708"/>
                <a:gd name="T7" fmla="*/ 40 h 1059"/>
                <a:gd name="T8" fmla="*/ 235 w 708"/>
                <a:gd name="T9" fmla="*/ 98 h 1059"/>
                <a:gd name="T10" fmla="*/ 228 w 708"/>
                <a:gd name="T11" fmla="*/ 128 h 1059"/>
                <a:gd name="T12" fmla="*/ 169 w 708"/>
                <a:gd name="T13" fmla="*/ 148 h 1059"/>
                <a:gd name="T14" fmla="*/ 87 w 708"/>
                <a:gd name="T15" fmla="*/ 258 h 1059"/>
                <a:gd name="T16" fmla="*/ 127 w 708"/>
                <a:gd name="T17" fmla="*/ 295 h 1059"/>
                <a:gd name="T18" fmla="*/ 56 w 708"/>
                <a:gd name="T19" fmla="*/ 372 h 1059"/>
                <a:gd name="T20" fmla="*/ 11 w 708"/>
                <a:gd name="T21" fmla="*/ 461 h 1059"/>
                <a:gd name="T22" fmla="*/ 3 w 708"/>
                <a:gd name="T23" fmla="*/ 529 h 1059"/>
                <a:gd name="T24" fmla="*/ 29 w 708"/>
                <a:gd name="T25" fmla="*/ 607 h 1059"/>
                <a:gd name="T26" fmla="*/ 99 w 708"/>
                <a:gd name="T27" fmla="*/ 671 h 1059"/>
                <a:gd name="T28" fmla="*/ 169 w 708"/>
                <a:gd name="T29" fmla="*/ 679 h 1059"/>
                <a:gd name="T30" fmla="*/ 229 w 708"/>
                <a:gd name="T31" fmla="*/ 658 h 1059"/>
                <a:gd name="T32" fmla="*/ 262 w 708"/>
                <a:gd name="T33" fmla="*/ 670 h 1059"/>
                <a:gd name="T34" fmla="*/ 299 w 708"/>
                <a:gd name="T35" fmla="*/ 751 h 1059"/>
                <a:gd name="T36" fmla="*/ 319 w 708"/>
                <a:gd name="T37" fmla="*/ 796 h 1059"/>
                <a:gd name="T38" fmla="*/ 320 w 708"/>
                <a:gd name="T39" fmla="*/ 862 h 1059"/>
                <a:gd name="T40" fmla="*/ 317 w 708"/>
                <a:gd name="T41" fmla="*/ 941 h 1059"/>
                <a:gd name="T42" fmla="*/ 352 w 708"/>
                <a:gd name="T43" fmla="*/ 1049 h 1059"/>
                <a:gd name="T44" fmla="*/ 357 w 708"/>
                <a:gd name="T45" fmla="*/ 1059 h 1059"/>
                <a:gd name="T46" fmla="*/ 505 w 708"/>
                <a:gd name="T47" fmla="*/ 971 h 1059"/>
                <a:gd name="T48" fmla="*/ 527 w 708"/>
                <a:gd name="T49" fmla="*/ 940 h 1059"/>
                <a:gd name="T50" fmla="*/ 577 w 708"/>
                <a:gd name="T51" fmla="*/ 853 h 1059"/>
                <a:gd name="T52" fmla="*/ 590 w 708"/>
                <a:gd name="T53" fmla="*/ 785 h 1059"/>
                <a:gd name="T54" fmla="*/ 600 w 708"/>
                <a:gd name="T55" fmla="*/ 730 h 1059"/>
                <a:gd name="T56" fmla="*/ 650 w 708"/>
                <a:gd name="T57" fmla="*/ 656 h 1059"/>
                <a:gd name="T58" fmla="*/ 658 w 708"/>
                <a:gd name="T59" fmla="*/ 580 h 1059"/>
                <a:gd name="T60" fmla="*/ 651 w 708"/>
                <a:gd name="T61" fmla="*/ 564 h 1059"/>
                <a:gd name="T62" fmla="*/ 661 w 708"/>
                <a:gd name="T63" fmla="*/ 544 h 1059"/>
                <a:gd name="T64" fmla="*/ 697 w 708"/>
                <a:gd name="T65" fmla="*/ 505 h 1059"/>
                <a:gd name="T66" fmla="*/ 706 w 708"/>
                <a:gd name="T67" fmla="*/ 473 h 1059"/>
                <a:gd name="T68" fmla="*/ 708 w 708"/>
                <a:gd name="T69" fmla="*/ 473 h 1059"/>
                <a:gd name="T70" fmla="*/ 333 w 708"/>
                <a:gd name="T71" fmla="*/ 0 h 1059"/>
                <a:gd name="T72" fmla="*/ 345 w 708"/>
                <a:gd name="T73" fmla="*/ 293 h 1059"/>
                <a:gd name="T74" fmla="*/ 203 w 708"/>
                <a:gd name="T75" fmla="*/ 281 h 1059"/>
                <a:gd name="T76" fmla="*/ 247 w 708"/>
                <a:gd name="T77" fmla="*/ 234 h 1059"/>
                <a:gd name="T78" fmla="*/ 271 w 708"/>
                <a:gd name="T79" fmla="*/ 233 h 1059"/>
                <a:gd name="T80" fmla="*/ 347 w 708"/>
                <a:gd name="T81" fmla="*/ 276 h 1059"/>
                <a:gd name="T82" fmla="*/ 345 w 708"/>
                <a:gd name="T83" fmla="*/ 293 h 1059"/>
                <a:gd name="T84" fmla="*/ 523 w 708"/>
                <a:gd name="T85" fmla="*/ 341 h 1059"/>
                <a:gd name="T86" fmla="*/ 496 w 708"/>
                <a:gd name="T87" fmla="*/ 362 h 1059"/>
                <a:gd name="T88" fmla="*/ 387 w 708"/>
                <a:gd name="T89" fmla="*/ 352 h 1059"/>
                <a:gd name="T90" fmla="*/ 366 w 708"/>
                <a:gd name="T91" fmla="*/ 334 h 1059"/>
                <a:gd name="T92" fmla="*/ 352 w 708"/>
                <a:gd name="T93" fmla="*/ 306 h 1059"/>
                <a:gd name="T94" fmla="*/ 397 w 708"/>
                <a:gd name="T95" fmla="*/ 287 h 1059"/>
                <a:gd name="T96" fmla="*/ 432 w 708"/>
                <a:gd name="T97" fmla="*/ 307 h 1059"/>
                <a:gd name="T98" fmla="*/ 489 w 708"/>
                <a:gd name="T99" fmla="*/ 313 h 1059"/>
                <a:gd name="T100" fmla="*/ 503 w 708"/>
                <a:gd name="T101" fmla="*/ 316 h 1059"/>
                <a:gd name="T102" fmla="*/ 523 w 708"/>
                <a:gd name="T103" fmla="*/ 341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8" h="1059">
                  <a:moveTo>
                    <a:pt x="333" y="0"/>
                  </a:moveTo>
                  <a:cubicBezTo>
                    <a:pt x="328" y="3"/>
                    <a:pt x="323" y="6"/>
                    <a:pt x="319" y="9"/>
                  </a:cubicBezTo>
                  <a:cubicBezTo>
                    <a:pt x="305" y="17"/>
                    <a:pt x="291" y="24"/>
                    <a:pt x="276" y="32"/>
                  </a:cubicBezTo>
                  <a:cubicBezTo>
                    <a:pt x="270" y="35"/>
                    <a:pt x="263" y="37"/>
                    <a:pt x="256" y="40"/>
                  </a:cubicBezTo>
                  <a:cubicBezTo>
                    <a:pt x="232" y="53"/>
                    <a:pt x="224" y="73"/>
                    <a:pt x="235" y="98"/>
                  </a:cubicBezTo>
                  <a:cubicBezTo>
                    <a:pt x="241" y="112"/>
                    <a:pt x="238" y="118"/>
                    <a:pt x="228" y="128"/>
                  </a:cubicBezTo>
                  <a:cubicBezTo>
                    <a:pt x="211" y="147"/>
                    <a:pt x="191" y="148"/>
                    <a:pt x="169" y="148"/>
                  </a:cubicBezTo>
                  <a:cubicBezTo>
                    <a:pt x="110" y="148"/>
                    <a:pt x="70" y="202"/>
                    <a:pt x="87" y="258"/>
                  </a:cubicBezTo>
                  <a:cubicBezTo>
                    <a:pt x="92" y="277"/>
                    <a:pt x="104" y="288"/>
                    <a:pt x="127" y="295"/>
                  </a:cubicBezTo>
                  <a:cubicBezTo>
                    <a:pt x="102" y="322"/>
                    <a:pt x="79" y="347"/>
                    <a:pt x="56" y="372"/>
                  </a:cubicBezTo>
                  <a:cubicBezTo>
                    <a:pt x="31" y="397"/>
                    <a:pt x="14" y="425"/>
                    <a:pt x="11" y="461"/>
                  </a:cubicBezTo>
                  <a:cubicBezTo>
                    <a:pt x="9" y="484"/>
                    <a:pt x="6" y="507"/>
                    <a:pt x="3" y="529"/>
                  </a:cubicBezTo>
                  <a:cubicBezTo>
                    <a:pt x="0" y="559"/>
                    <a:pt x="14" y="584"/>
                    <a:pt x="29" y="607"/>
                  </a:cubicBezTo>
                  <a:cubicBezTo>
                    <a:pt x="47" y="634"/>
                    <a:pt x="71" y="654"/>
                    <a:pt x="99" y="671"/>
                  </a:cubicBezTo>
                  <a:cubicBezTo>
                    <a:pt x="121" y="685"/>
                    <a:pt x="144" y="687"/>
                    <a:pt x="169" y="679"/>
                  </a:cubicBezTo>
                  <a:cubicBezTo>
                    <a:pt x="189" y="672"/>
                    <a:pt x="209" y="665"/>
                    <a:pt x="229" y="658"/>
                  </a:cubicBezTo>
                  <a:cubicBezTo>
                    <a:pt x="248" y="651"/>
                    <a:pt x="251" y="654"/>
                    <a:pt x="262" y="670"/>
                  </a:cubicBezTo>
                  <a:cubicBezTo>
                    <a:pt x="279" y="695"/>
                    <a:pt x="294" y="720"/>
                    <a:pt x="299" y="751"/>
                  </a:cubicBezTo>
                  <a:cubicBezTo>
                    <a:pt x="301" y="766"/>
                    <a:pt x="311" y="781"/>
                    <a:pt x="319" y="796"/>
                  </a:cubicBezTo>
                  <a:cubicBezTo>
                    <a:pt x="330" y="818"/>
                    <a:pt x="331" y="840"/>
                    <a:pt x="320" y="862"/>
                  </a:cubicBezTo>
                  <a:cubicBezTo>
                    <a:pt x="307" y="888"/>
                    <a:pt x="307" y="914"/>
                    <a:pt x="317" y="941"/>
                  </a:cubicBezTo>
                  <a:cubicBezTo>
                    <a:pt x="330" y="977"/>
                    <a:pt x="340" y="1013"/>
                    <a:pt x="352" y="1049"/>
                  </a:cubicBezTo>
                  <a:cubicBezTo>
                    <a:pt x="353" y="1053"/>
                    <a:pt x="355" y="1056"/>
                    <a:pt x="357" y="1059"/>
                  </a:cubicBezTo>
                  <a:cubicBezTo>
                    <a:pt x="411" y="1038"/>
                    <a:pt x="461" y="1008"/>
                    <a:pt x="505" y="971"/>
                  </a:cubicBezTo>
                  <a:cubicBezTo>
                    <a:pt x="513" y="961"/>
                    <a:pt x="520" y="951"/>
                    <a:pt x="527" y="940"/>
                  </a:cubicBezTo>
                  <a:cubicBezTo>
                    <a:pt x="546" y="912"/>
                    <a:pt x="561" y="882"/>
                    <a:pt x="577" y="853"/>
                  </a:cubicBezTo>
                  <a:cubicBezTo>
                    <a:pt x="589" y="832"/>
                    <a:pt x="594" y="809"/>
                    <a:pt x="590" y="785"/>
                  </a:cubicBezTo>
                  <a:cubicBezTo>
                    <a:pt x="587" y="765"/>
                    <a:pt x="590" y="747"/>
                    <a:pt x="600" y="730"/>
                  </a:cubicBezTo>
                  <a:cubicBezTo>
                    <a:pt x="616" y="705"/>
                    <a:pt x="632" y="680"/>
                    <a:pt x="650" y="656"/>
                  </a:cubicBezTo>
                  <a:cubicBezTo>
                    <a:pt x="669" y="632"/>
                    <a:pt x="673" y="607"/>
                    <a:pt x="658" y="580"/>
                  </a:cubicBezTo>
                  <a:cubicBezTo>
                    <a:pt x="655" y="575"/>
                    <a:pt x="653" y="570"/>
                    <a:pt x="651" y="564"/>
                  </a:cubicBezTo>
                  <a:cubicBezTo>
                    <a:pt x="648" y="555"/>
                    <a:pt x="649" y="548"/>
                    <a:pt x="661" y="544"/>
                  </a:cubicBezTo>
                  <a:cubicBezTo>
                    <a:pt x="680" y="538"/>
                    <a:pt x="692" y="524"/>
                    <a:pt x="697" y="505"/>
                  </a:cubicBezTo>
                  <a:cubicBezTo>
                    <a:pt x="701" y="494"/>
                    <a:pt x="703" y="483"/>
                    <a:pt x="706" y="473"/>
                  </a:cubicBezTo>
                  <a:cubicBezTo>
                    <a:pt x="707" y="473"/>
                    <a:pt x="707" y="473"/>
                    <a:pt x="708" y="473"/>
                  </a:cubicBezTo>
                  <a:cubicBezTo>
                    <a:pt x="684" y="253"/>
                    <a:pt x="535" y="71"/>
                    <a:pt x="333" y="0"/>
                  </a:cubicBezTo>
                  <a:close/>
                  <a:moveTo>
                    <a:pt x="345" y="293"/>
                  </a:moveTo>
                  <a:cubicBezTo>
                    <a:pt x="302" y="253"/>
                    <a:pt x="255" y="270"/>
                    <a:pt x="203" y="281"/>
                  </a:cubicBezTo>
                  <a:cubicBezTo>
                    <a:pt x="219" y="263"/>
                    <a:pt x="232" y="247"/>
                    <a:pt x="247" y="234"/>
                  </a:cubicBezTo>
                  <a:cubicBezTo>
                    <a:pt x="251" y="230"/>
                    <a:pt x="264" y="230"/>
                    <a:pt x="271" y="233"/>
                  </a:cubicBezTo>
                  <a:cubicBezTo>
                    <a:pt x="296" y="247"/>
                    <a:pt x="321" y="262"/>
                    <a:pt x="347" y="276"/>
                  </a:cubicBezTo>
                  <a:cubicBezTo>
                    <a:pt x="346" y="281"/>
                    <a:pt x="346" y="286"/>
                    <a:pt x="345" y="293"/>
                  </a:cubicBezTo>
                  <a:close/>
                  <a:moveTo>
                    <a:pt x="523" y="341"/>
                  </a:moveTo>
                  <a:cubicBezTo>
                    <a:pt x="521" y="357"/>
                    <a:pt x="509" y="363"/>
                    <a:pt x="496" y="362"/>
                  </a:cubicBezTo>
                  <a:cubicBezTo>
                    <a:pt x="460" y="360"/>
                    <a:pt x="423" y="357"/>
                    <a:pt x="387" y="352"/>
                  </a:cubicBezTo>
                  <a:cubicBezTo>
                    <a:pt x="379" y="351"/>
                    <a:pt x="371" y="341"/>
                    <a:pt x="366" y="334"/>
                  </a:cubicBezTo>
                  <a:cubicBezTo>
                    <a:pt x="360" y="326"/>
                    <a:pt x="357" y="316"/>
                    <a:pt x="352" y="306"/>
                  </a:cubicBezTo>
                  <a:cubicBezTo>
                    <a:pt x="371" y="310"/>
                    <a:pt x="386" y="303"/>
                    <a:pt x="397" y="287"/>
                  </a:cubicBezTo>
                  <a:cubicBezTo>
                    <a:pt x="406" y="302"/>
                    <a:pt x="418" y="306"/>
                    <a:pt x="432" y="307"/>
                  </a:cubicBezTo>
                  <a:cubicBezTo>
                    <a:pt x="451" y="308"/>
                    <a:pt x="470" y="310"/>
                    <a:pt x="489" y="313"/>
                  </a:cubicBezTo>
                  <a:cubicBezTo>
                    <a:pt x="494" y="313"/>
                    <a:pt x="499" y="314"/>
                    <a:pt x="503" y="316"/>
                  </a:cubicBezTo>
                  <a:cubicBezTo>
                    <a:pt x="514" y="321"/>
                    <a:pt x="526" y="326"/>
                    <a:pt x="523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2669" y="489"/>
              <a:ext cx="33" cy="38"/>
            </a:xfrm>
            <a:custGeom>
              <a:avLst/>
              <a:gdLst>
                <a:gd name="T0" fmla="*/ 36 w 64"/>
                <a:gd name="T1" fmla="*/ 67 h 76"/>
                <a:gd name="T2" fmla="*/ 59 w 64"/>
                <a:gd name="T3" fmla="*/ 16 h 76"/>
                <a:gd name="T4" fmla="*/ 54 w 64"/>
                <a:gd name="T5" fmla="*/ 0 h 76"/>
                <a:gd name="T6" fmla="*/ 0 w 64"/>
                <a:gd name="T7" fmla="*/ 63 h 76"/>
                <a:gd name="T8" fmla="*/ 36 w 64"/>
                <a:gd name="T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36" y="67"/>
                  </a:moveTo>
                  <a:cubicBezTo>
                    <a:pt x="57" y="55"/>
                    <a:pt x="64" y="39"/>
                    <a:pt x="59" y="16"/>
                  </a:cubicBezTo>
                  <a:cubicBezTo>
                    <a:pt x="57" y="11"/>
                    <a:pt x="55" y="5"/>
                    <a:pt x="54" y="0"/>
                  </a:cubicBezTo>
                  <a:cubicBezTo>
                    <a:pt x="34" y="19"/>
                    <a:pt x="16" y="41"/>
                    <a:pt x="0" y="63"/>
                  </a:cubicBezTo>
                  <a:cubicBezTo>
                    <a:pt x="16" y="75"/>
                    <a:pt x="23" y="76"/>
                    <a:pt x="36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617" y="727"/>
              <a:ext cx="130" cy="185"/>
            </a:xfrm>
            <a:custGeom>
              <a:avLst/>
              <a:gdLst>
                <a:gd name="T0" fmla="*/ 223 w 256"/>
                <a:gd name="T1" fmla="*/ 305 h 361"/>
                <a:gd name="T2" fmla="*/ 238 w 256"/>
                <a:gd name="T3" fmla="*/ 234 h 361"/>
                <a:gd name="T4" fmla="*/ 247 w 256"/>
                <a:gd name="T5" fmla="*/ 214 h 361"/>
                <a:gd name="T6" fmla="*/ 224 w 256"/>
                <a:gd name="T7" fmla="*/ 155 h 361"/>
                <a:gd name="T8" fmla="*/ 148 w 256"/>
                <a:gd name="T9" fmla="*/ 121 h 361"/>
                <a:gd name="T10" fmla="*/ 110 w 256"/>
                <a:gd name="T11" fmla="*/ 103 h 361"/>
                <a:gd name="T12" fmla="*/ 96 w 256"/>
                <a:gd name="T13" fmla="*/ 86 h 361"/>
                <a:gd name="T14" fmla="*/ 67 w 256"/>
                <a:gd name="T15" fmla="*/ 47 h 361"/>
                <a:gd name="T16" fmla="*/ 0 w 256"/>
                <a:gd name="T17" fmla="*/ 0 h 361"/>
                <a:gd name="T18" fmla="*/ 197 w 256"/>
                <a:gd name="T19" fmla="*/ 361 h 361"/>
                <a:gd name="T20" fmla="*/ 223 w 256"/>
                <a:gd name="T21" fmla="*/ 30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61">
                  <a:moveTo>
                    <a:pt x="223" y="305"/>
                  </a:moveTo>
                  <a:cubicBezTo>
                    <a:pt x="220" y="279"/>
                    <a:pt x="223" y="256"/>
                    <a:pt x="238" y="234"/>
                  </a:cubicBezTo>
                  <a:cubicBezTo>
                    <a:pt x="242" y="228"/>
                    <a:pt x="245" y="221"/>
                    <a:pt x="247" y="214"/>
                  </a:cubicBezTo>
                  <a:cubicBezTo>
                    <a:pt x="256" y="189"/>
                    <a:pt x="248" y="167"/>
                    <a:pt x="224" y="155"/>
                  </a:cubicBezTo>
                  <a:cubicBezTo>
                    <a:pt x="199" y="143"/>
                    <a:pt x="173" y="133"/>
                    <a:pt x="148" y="121"/>
                  </a:cubicBezTo>
                  <a:cubicBezTo>
                    <a:pt x="135" y="116"/>
                    <a:pt x="122" y="110"/>
                    <a:pt x="110" y="103"/>
                  </a:cubicBezTo>
                  <a:cubicBezTo>
                    <a:pt x="104" y="100"/>
                    <a:pt x="98" y="93"/>
                    <a:pt x="96" y="86"/>
                  </a:cubicBezTo>
                  <a:cubicBezTo>
                    <a:pt x="91" y="69"/>
                    <a:pt x="81" y="56"/>
                    <a:pt x="67" y="47"/>
                  </a:cubicBezTo>
                  <a:cubicBezTo>
                    <a:pt x="44" y="32"/>
                    <a:pt x="21" y="17"/>
                    <a:pt x="0" y="0"/>
                  </a:cubicBezTo>
                  <a:cubicBezTo>
                    <a:pt x="18" y="144"/>
                    <a:pt x="91" y="272"/>
                    <a:pt x="197" y="361"/>
                  </a:cubicBezTo>
                  <a:cubicBezTo>
                    <a:pt x="224" y="347"/>
                    <a:pt x="226" y="340"/>
                    <a:pt x="223" y="3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2740" y="402"/>
              <a:ext cx="147" cy="66"/>
            </a:xfrm>
            <a:custGeom>
              <a:avLst/>
              <a:gdLst>
                <a:gd name="T0" fmla="*/ 36 w 289"/>
                <a:gd name="T1" fmla="*/ 118 h 129"/>
                <a:gd name="T2" fmla="*/ 82 w 289"/>
                <a:gd name="T3" fmla="*/ 89 h 129"/>
                <a:gd name="T4" fmla="*/ 160 w 289"/>
                <a:gd name="T5" fmla="*/ 59 h 129"/>
                <a:gd name="T6" fmla="*/ 200 w 289"/>
                <a:gd name="T7" fmla="*/ 54 h 129"/>
                <a:gd name="T8" fmla="*/ 276 w 289"/>
                <a:gd name="T9" fmla="*/ 13 h 129"/>
                <a:gd name="T10" fmla="*/ 289 w 289"/>
                <a:gd name="T11" fmla="*/ 0 h 129"/>
                <a:gd name="T12" fmla="*/ 0 w 289"/>
                <a:gd name="T13" fmla="*/ 99 h 129"/>
                <a:gd name="T14" fmla="*/ 36 w 289"/>
                <a:gd name="T15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9">
                  <a:moveTo>
                    <a:pt x="36" y="118"/>
                  </a:moveTo>
                  <a:cubicBezTo>
                    <a:pt x="52" y="110"/>
                    <a:pt x="67" y="100"/>
                    <a:pt x="82" y="89"/>
                  </a:cubicBezTo>
                  <a:cubicBezTo>
                    <a:pt x="106" y="73"/>
                    <a:pt x="130" y="60"/>
                    <a:pt x="160" y="59"/>
                  </a:cubicBezTo>
                  <a:cubicBezTo>
                    <a:pt x="174" y="58"/>
                    <a:pt x="187" y="56"/>
                    <a:pt x="200" y="54"/>
                  </a:cubicBezTo>
                  <a:cubicBezTo>
                    <a:pt x="230" y="48"/>
                    <a:pt x="255" y="35"/>
                    <a:pt x="276" y="13"/>
                  </a:cubicBezTo>
                  <a:cubicBezTo>
                    <a:pt x="280" y="9"/>
                    <a:pt x="285" y="4"/>
                    <a:pt x="289" y="0"/>
                  </a:cubicBezTo>
                  <a:cubicBezTo>
                    <a:pt x="182" y="6"/>
                    <a:pt x="83" y="41"/>
                    <a:pt x="0" y="99"/>
                  </a:cubicBezTo>
                  <a:cubicBezTo>
                    <a:pt x="0" y="120"/>
                    <a:pt x="14" y="129"/>
                    <a:pt x="3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6" name="Vaskeboette" hidden="1"/>
          <p:cNvGrpSpPr>
            <a:grpSpLocks noChangeAspect="1"/>
          </p:cNvGrpSpPr>
          <p:nvPr userDrawn="1"/>
        </p:nvGrpSpPr>
        <p:grpSpPr bwMode="auto">
          <a:xfrm>
            <a:off x="4102895" y="1946275"/>
            <a:ext cx="939799" cy="1216025"/>
            <a:chOff x="1610" y="386"/>
            <a:chExt cx="592" cy="766"/>
          </a:xfrm>
        </p:grpSpPr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1622" y="802"/>
              <a:ext cx="265" cy="148"/>
            </a:xfrm>
            <a:custGeom>
              <a:avLst/>
              <a:gdLst>
                <a:gd name="T0" fmla="*/ 432 w 432"/>
                <a:gd name="T1" fmla="*/ 0 h 242"/>
                <a:gd name="T2" fmla="*/ 208 w 432"/>
                <a:gd name="T3" fmla="*/ 242 h 242"/>
                <a:gd name="T4" fmla="*/ 0 w 432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42">
                  <a:moveTo>
                    <a:pt x="432" y="0"/>
                  </a:moveTo>
                  <a:cubicBezTo>
                    <a:pt x="432" y="0"/>
                    <a:pt x="393" y="242"/>
                    <a:pt x="208" y="242"/>
                  </a:cubicBezTo>
                  <a:cubicBezTo>
                    <a:pt x="23" y="242"/>
                    <a:pt x="0" y="0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1712" y="386"/>
              <a:ext cx="315" cy="626"/>
            </a:xfrm>
            <a:custGeom>
              <a:avLst/>
              <a:gdLst>
                <a:gd name="T0" fmla="*/ 11 w 513"/>
                <a:gd name="T1" fmla="*/ 43 h 1020"/>
                <a:gd name="T2" fmla="*/ 242 w 513"/>
                <a:gd name="T3" fmla="*/ 526 h 1020"/>
                <a:gd name="T4" fmla="*/ 467 w 513"/>
                <a:gd name="T5" fmla="*/ 997 h 1020"/>
                <a:gd name="T6" fmla="*/ 502 w 513"/>
                <a:gd name="T7" fmla="*/ 977 h 1020"/>
                <a:gd name="T8" fmla="*/ 271 w 513"/>
                <a:gd name="T9" fmla="*/ 495 h 1020"/>
                <a:gd name="T10" fmla="*/ 45 w 513"/>
                <a:gd name="T11" fmla="*/ 23 h 1020"/>
                <a:gd name="T12" fmla="*/ 11 w 513"/>
                <a:gd name="T13" fmla="*/ 4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1020">
                  <a:moveTo>
                    <a:pt x="11" y="43"/>
                  </a:moveTo>
                  <a:cubicBezTo>
                    <a:pt x="88" y="204"/>
                    <a:pt x="165" y="365"/>
                    <a:pt x="242" y="526"/>
                  </a:cubicBezTo>
                  <a:cubicBezTo>
                    <a:pt x="317" y="683"/>
                    <a:pt x="392" y="840"/>
                    <a:pt x="467" y="997"/>
                  </a:cubicBezTo>
                  <a:cubicBezTo>
                    <a:pt x="478" y="1020"/>
                    <a:pt x="513" y="1000"/>
                    <a:pt x="502" y="977"/>
                  </a:cubicBezTo>
                  <a:cubicBezTo>
                    <a:pt x="425" y="816"/>
                    <a:pt x="348" y="655"/>
                    <a:pt x="271" y="495"/>
                  </a:cubicBezTo>
                  <a:cubicBezTo>
                    <a:pt x="196" y="337"/>
                    <a:pt x="120" y="180"/>
                    <a:pt x="45" y="23"/>
                  </a:cubicBezTo>
                  <a:cubicBezTo>
                    <a:pt x="34" y="0"/>
                    <a:pt x="0" y="20"/>
                    <a:pt x="11" y="4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1910" y="997"/>
              <a:ext cx="206" cy="155"/>
            </a:xfrm>
            <a:custGeom>
              <a:avLst/>
              <a:gdLst>
                <a:gd name="T0" fmla="*/ 329 w 337"/>
                <a:gd name="T1" fmla="*/ 245 h 252"/>
                <a:gd name="T2" fmla="*/ 300 w 337"/>
                <a:gd name="T3" fmla="*/ 123 h 252"/>
                <a:gd name="T4" fmla="*/ 281 w 337"/>
                <a:gd name="T5" fmla="*/ 39 h 252"/>
                <a:gd name="T6" fmla="*/ 163 w 337"/>
                <a:gd name="T7" fmla="*/ 0 h 252"/>
                <a:gd name="T8" fmla="*/ 108 w 337"/>
                <a:gd name="T9" fmla="*/ 28 h 252"/>
                <a:gd name="T10" fmla="*/ 45 w 337"/>
                <a:gd name="T11" fmla="*/ 95 h 252"/>
                <a:gd name="T12" fmla="*/ 4 w 337"/>
                <a:gd name="T13" fmla="*/ 170 h 252"/>
                <a:gd name="T14" fmla="*/ 2 w 337"/>
                <a:gd name="T15" fmla="*/ 223 h 252"/>
                <a:gd name="T16" fmla="*/ 8 w 337"/>
                <a:gd name="T17" fmla="*/ 237 h 252"/>
                <a:gd name="T18" fmla="*/ 189 w 337"/>
                <a:gd name="T1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252">
                  <a:moveTo>
                    <a:pt x="329" y="245"/>
                  </a:moveTo>
                  <a:cubicBezTo>
                    <a:pt x="337" y="245"/>
                    <a:pt x="301" y="184"/>
                    <a:pt x="300" y="123"/>
                  </a:cubicBezTo>
                  <a:cubicBezTo>
                    <a:pt x="295" y="93"/>
                    <a:pt x="307" y="62"/>
                    <a:pt x="281" y="39"/>
                  </a:cubicBezTo>
                  <a:cubicBezTo>
                    <a:pt x="259" y="16"/>
                    <a:pt x="199" y="0"/>
                    <a:pt x="163" y="0"/>
                  </a:cubicBezTo>
                  <a:cubicBezTo>
                    <a:pt x="134" y="0"/>
                    <a:pt x="126" y="11"/>
                    <a:pt x="108" y="28"/>
                  </a:cubicBezTo>
                  <a:cubicBezTo>
                    <a:pt x="92" y="46"/>
                    <a:pt x="67" y="70"/>
                    <a:pt x="45" y="95"/>
                  </a:cubicBezTo>
                  <a:cubicBezTo>
                    <a:pt x="24" y="120"/>
                    <a:pt x="6" y="147"/>
                    <a:pt x="4" y="170"/>
                  </a:cubicBezTo>
                  <a:cubicBezTo>
                    <a:pt x="0" y="193"/>
                    <a:pt x="11" y="212"/>
                    <a:pt x="2" y="223"/>
                  </a:cubicBezTo>
                  <a:cubicBezTo>
                    <a:pt x="1" y="229"/>
                    <a:pt x="3" y="234"/>
                    <a:pt x="8" y="237"/>
                  </a:cubicBezTo>
                  <a:cubicBezTo>
                    <a:pt x="27" y="247"/>
                    <a:pt x="123" y="252"/>
                    <a:pt x="189" y="25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1941" y="996"/>
              <a:ext cx="139" cy="151"/>
            </a:xfrm>
            <a:custGeom>
              <a:avLst/>
              <a:gdLst>
                <a:gd name="T0" fmla="*/ 2 w 227"/>
                <a:gd name="T1" fmla="*/ 246 h 246"/>
                <a:gd name="T2" fmla="*/ 1 w 227"/>
                <a:gd name="T3" fmla="*/ 208 h 246"/>
                <a:gd name="T4" fmla="*/ 22 w 227"/>
                <a:gd name="T5" fmla="*/ 124 h 246"/>
                <a:gd name="T6" fmla="*/ 112 w 227"/>
                <a:gd name="T7" fmla="*/ 1 h 246"/>
                <a:gd name="T8" fmla="*/ 206 w 227"/>
                <a:gd name="T9" fmla="*/ 122 h 246"/>
                <a:gd name="T10" fmla="*/ 213 w 227"/>
                <a:gd name="T11" fmla="*/ 206 h 246"/>
                <a:gd name="T12" fmla="*/ 218 w 227"/>
                <a:gd name="T13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46">
                  <a:moveTo>
                    <a:pt x="2" y="246"/>
                  </a:moveTo>
                  <a:cubicBezTo>
                    <a:pt x="11" y="246"/>
                    <a:pt x="1" y="231"/>
                    <a:pt x="1" y="208"/>
                  </a:cubicBezTo>
                  <a:cubicBezTo>
                    <a:pt x="0" y="185"/>
                    <a:pt x="8" y="155"/>
                    <a:pt x="22" y="124"/>
                  </a:cubicBezTo>
                  <a:cubicBezTo>
                    <a:pt x="53" y="63"/>
                    <a:pt x="90" y="2"/>
                    <a:pt x="112" y="1"/>
                  </a:cubicBezTo>
                  <a:cubicBezTo>
                    <a:pt x="188" y="0"/>
                    <a:pt x="209" y="61"/>
                    <a:pt x="206" y="122"/>
                  </a:cubicBezTo>
                  <a:cubicBezTo>
                    <a:pt x="207" y="153"/>
                    <a:pt x="207" y="183"/>
                    <a:pt x="213" y="206"/>
                  </a:cubicBezTo>
                  <a:cubicBezTo>
                    <a:pt x="217" y="229"/>
                    <a:pt x="227" y="245"/>
                    <a:pt x="218" y="245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967" y="997"/>
              <a:ext cx="80" cy="153"/>
            </a:xfrm>
            <a:custGeom>
              <a:avLst/>
              <a:gdLst>
                <a:gd name="T0" fmla="*/ 9 w 130"/>
                <a:gd name="T1" fmla="*/ 249 h 249"/>
                <a:gd name="T2" fmla="*/ 28 w 130"/>
                <a:gd name="T3" fmla="*/ 125 h 249"/>
                <a:gd name="T4" fmla="*/ 70 w 130"/>
                <a:gd name="T5" fmla="*/ 0 h 249"/>
                <a:gd name="T6" fmla="*/ 113 w 130"/>
                <a:gd name="T7" fmla="*/ 124 h 249"/>
                <a:gd name="T8" fmla="*/ 124 w 130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49">
                  <a:moveTo>
                    <a:pt x="9" y="249"/>
                  </a:moveTo>
                  <a:cubicBezTo>
                    <a:pt x="16" y="249"/>
                    <a:pt x="0" y="187"/>
                    <a:pt x="28" y="125"/>
                  </a:cubicBezTo>
                  <a:cubicBezTo>
                    <a:pt x="54" y="62"/>
                    <a:pt x="66" y="0"/>
                    <a:pt x="70" y="0"/>
                  </a:cubicBezTo>
                  <a:cubicBezTo>
                    <a:pt x="101" y="0"/>
                    <a:pt x="116" y="62"/>
                    <a:pt x="113" y="124"/>
                  </a:cubicBezTo>
                  <a:cubicBezTo>
                    <a:pt x="106" y="187"/>
                    <a:pt x="130" y="249"/>
                    <a:pt x="124" y="249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005" y="997"/>
              <a:ext cx="5" cy="153"/>
            </a:xfrm>
            <a:custGeom>
              <a:avLst/>
              <a:gdLst>
                <a:gd name="T0" fmla="*/ 1 w 7"/>
                <a:gd name="T1" fmla="*/ 249 h 249"/>
                <a:gd name="T2" fmla="*/ 7 w 7"/>
                <a:gd name="T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49">
                  <a:moveTo>
                    <a:pt x="1" y="249"/>
                  </a:moveTo>
                  <a:cubicBezTo>
                    <a:pt x="0" y="166"/>
                    <a:pt x="7" y="83"/>
                    <a:pt x="7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1610" y="802"/>
              <a:ext cx="290" cy="346"/>
            </a:xfrm>
            <a:custGeom>
              <a:avLst/>
              <a:gdLst>
                <a:gd name="T0" fmla="*/ 265 w 290"/>
                <a:gd name="T1" fmla="*/ 346 h 346"/>
                <a:gd name="T2" fmla="*/ 25 w 290"/>
                <a:gd name="T3" fmla="*/ 346 h 346"/>
                <a:gd name="T4" fmla="*/ 0 w 290"/>
                <a:gd name="T5" fmla="*/ 0 h 346"/>
                <a:gd name="T6" fmla="*/ 290 w 290"/>
                <a:gd name="T7" fmla="*/ 0 h 346"/>
                <a:gd name="T8" fmla="*/ 265 w 290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46">
                  <a:moveTo>
                    <a:pt x="265" y="346"/>
                  </a:moveTo>
                  <a:lnTo>
                    <a:pt x="25" y="346"/>
                  </a:lnTo>
                  <a:lnTo>
                    <a:pt x="0" y="0"/>
                  </a:lnTo>
                  <a:lnTo>
                    <a:pt x="290" y="0"/>
                  </a:lnTo>
                  <a:lnTo>
                    <a:pt x="265" y="346"/>
                  </a:lnTo>
                  <a:close/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26" y="1073"/>
              <a:ext cx="176" cy="77"/>
            </a:xfrm>
            <a:custGeom>
              <a:avLst/>
              <a:gdLst>
                <a:gd name="T0" fmla="*/ 107 w 287"/>
                <a:gd name="T1" fmla="*/ 0 h 127"/>
                <a:gd name="T2" fmla="*/ 206 w 287"/>
                <a:gd name="T3" fmla="*/ 105 h 127"/>
                <a:gd name="T4" fmla="*/ 0 w 287"/>
                <a:gd name="T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127">
                  <a:moveTo>
                    <a:pt x="107" y="0"/>
                  </a:moveTo>
                  <a:cubicBezTo>
                    <a:pt x="127" y="29"/>
                    <a:pt x="125" y="90"/>
                    <a:pt x="206" y="105"/>
                  </a:cubicBezTo>
                  <a:cubicBezTo>
                    <a:pt x="287" y="120"/>
                    <a:pt x="0" y="127"/>
                    <a:pt x="0" y="127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27" name="UtenlandskArbeidstaker" hidden="1"/>
          <p:cNvGrpSpPr>
            <a:grpSpLocks noChangeAspect="1"/>
          </p:cNvGrpSpPr>
          <p:nvPr userDrawn="1"/>
        </p:nvGrpSpPr>
        <p:grpSpPr bwMode="auto">
          <a:xfrm>
            <a:off x="4131469" y="1826418"/>
            <a:ext cx="882650" cy="1455738"/>
            <a:chOff x="1137" y="1217"/>
            <a:chExt cx="556" cy="917"/>
          </a:xfrm>
        </p:grpSpPr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137" y="1543"/>
              <a:ext cx="556" cy="425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" name="Oval 25"/>
            <p:cNvSpPr>
              <a:spLocks noChangeArrowheads="1"/>
            </p:cNvSpPr>
            <p:nvPr userDrawn="1"/>
          </p:nvSpPr>
          <p:spPr bwMode="auto">
            <a:xfrm>
              <a:off x="1268" y="1217"/>
              <a:ext cx="294" cy="3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200" y="1705"/>
              <a:ext cx="430" cy="429"/>
            </a:xfrm>
            <a:custGeom>
              <a:avLst/>
              <a:gdLst>
                <a:gd name="T0" fmla="*/ 641 w 657"/>
                <a:gd name="T1" fmla="*/ 300 h 657"/>
                <a:gd name="T2" fmla="*/ 357 w 657"/>
                <a:gd name="T3" fmla="*/ 641 h 657"/>
                <a:gd name="T4" fmla="*/ 16 w 657"/>
                <a:gd name="T5" fmla="*/ 357 h 657"/>
                <a:gd name="T6" fmla="*/ 300 w 657"/>
                <a:gd name="T7" fmla="*/ 16 h 657"/>
                <a:gd name="T8" fmla="*/ 641 w 657"/>
                <a:gd name="T9" fmla="*/ 30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657">
                  <a:moveTo>
                    <a:pt x="641" y="300"/>
                  </a:moveTo>
                  <a:cubicBezTo>
                    <a:pt x="657" y="473"/>
                    <a:pt x="530" y="625"/>
                    <a:pt x="357" y="641"/>
                  </a:cubicBezTo>
                  <a:cubicBezTo>
                    <a:pt x="185" y="657"/>
                    <a:pt x="32" y="530"/>
                    <a:pt x="16" y="357"/>
                  </a:cubicBezTo>
                  <a:cubicBezTo>
                    <a:pt x="0" y="185"/>
                    <a:pt x="128" y="32"/>
                    <a:pt x="300" y="16"/>
                  </a:cubicBezTo>
                  <a:cubicBezTo>
                    <a:pt x="473" y="0"/>
                    <a:pt x="625" y="127"/>
                    <a:pt x="641" y="3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8" name="Freeform 27"/>
            <p:cNvSpPr>
              <a:spLocks noEditPoints="1"/>
            </p:cNvSpPr>
            <p:nvPr userDrawn="1"/>
          </p:nvSpPr>
          <p:spPr bwMode="auto">
            <a:xfrm>
              <a:off x="1365" y="1737"/>
              <a:ext cx="244" cy="365"/>
            </a:xfrm>
            <a:custGeom>
              <a:avLst/>
              <a:gdLst>
                <a:gd name="T0" fmla="*/ 175 w 373"/>
                <a:gd name="T1" fmla="*/ 0 h 558"/>
                <a:gd name="T2" fmla="*/ 168 w 373"/>
                <a:gd name="T3" fmla="*/ 4 h 558"/>
                <a:gd name="T4" fmla="*/ 146 w 373"/>
                <a:gd name="T5" fmla="*/ 16 h 558"/>
                <a:gd name="T6" fmla="*/ 135 w 373"/>
                <a:gd name="T7" fmla="*/ 21 h 558"/>
                <a:gd name="T8" fmla="*/ 124 w 373"/>
                <a:gd name="T9" fmla="*/ 51 h 558"/>
                <a:gd name="T10" fmla="*/ 120 w 373"/>
                <a:gd name="T11" fmla="*/ 67 h 558"/>
                <a:gd name="T12" fmla="*/ 89 w 373"/>
                <a:gd name="T13" fmla="*/ 77 h 558"/>
                <a:gd name="T14" fmla="*/ 46 w 373"/>
                <a:gd name="T15" fmla="*/ 135 h 558"/>
                <a:gd name="T16" fmla="*/ 67 w 373"/>
                <a:gd name="T17" fmla="*/ 155 h 558"/>
                <a:gd name="T18" fmla="*/ 29 w 373"/>
                <a:gd name="T19" fmla="*/ 195 h 558"/>
                <a:gd name="T20" fmla="*/ 6 w 373"/>
                <a:gd name="T21" fmla="*/ 243 h 558"/>
                <a:gd name="T22" fmla="*/ 2 w 373"/>
                <a:gd name="T23" fmla="*/ 278 h 558"/>
                <a:gd name="T24" fmla="*/ 15 w 373"/>
                <a:gd name="T25" fmla="*/ 320 h 558"/>
                <a:gd name="T26" fmla="*/ 52 w 373"/>
                <a:gd name="T27" fmla="*/ 353 h 558"/>
                <a:gd name="T28" fmla="*/ 89 w 373"/>
                <a:gd name="T29" fmla="*/ 357 h 558"/>
                <a:gd name="T30" fmla="*/ 121 w 373"/>
                <a:gd name="T31" fmla="*/ 346 h 558"/>
                <a:gd name="T32" fmla="*/ 138 w 373"/>
                <a:gd name="T33" fmla="*/ 352 h 558"/>
                <a:gd name="T34" fmla="*/ 157 w 373"/>
                <a:gd name="T35" fmla="*/ 395 h 558"/>
                <a:gd name="T36" fmla="*/ 168 w 373"/>
                <a:gd name="T37" fmla="*/ 419 h 558"/>
                <a:gd name="T38" fmla="*/ 169 w 373"/>
                <a:gd name="T39" fmla="*/ 453 h 558"/>
                <a:gd name="T40" fmla="*/ 167 w 373"/>
                <a:gd name="T41" fmla="*/ 495 h 558"/>
                <a:gd name="T42" fmla="*/ 185 w 373"/>
                <a:gd name="T43" fmla="*/ 552 h 558"/>
                <a:gd name="T44" fmla="*/ 188 w 373"/>
                <a:gd name="T45" fmla="*/ 558 h 558"/>
                <a:gd name="T46" fmla="*/ 266 w 373"/>
                <a:gd name="T47" fmla="*/ 511 h 558"/>
                <a:gd name="T48" fmla="*/ 278 w 373"/>
                <a:gd name="T49" fmla="*/ 495 h 558"/>
                <a:gd name="T50" fmla="*/ 304 w 373"/>
                <a:gd name="T51" fmla="*/ 449 h 558"/>
                <a:gd name="T52" fmla="*/ 311 w 373"/>
                <a:gd name="T53" fmla="*/ 413 h 558"/>
                <a:gd name="T54" fmla="*/ 316 w 373"/>
                <a:gd name="T55" fmla="*/ 384 h 558"/>
                <a:gd name="T56" fmla="*/ 342 w 373"/>
                <a:gd name="T57" fmla="*/ 345 h 558"/>
                <a:gd name="T58" fmla="*/ 347 w 373"/>
                <a:gd name="T59" fmla="*/ 305 h 558"/>
                <a:gd name="T60" fmla="*/ 343 w 373"/>
                <a:gd name="T61" fmla="*/ 297 h 558"/>
                <a:gd name="T62" fmla="*/ 348 w 373"/>
                <a:gd name="T63" fmla="*/ 286 h 558"/>
                <a:gd name="T64" fmla="*/ 367 w 373"/>
                <a:gd name="T65" fmla="*/ 265 h 558"/>
                <a:gd name="T66" fmla="*/ 372 w 373"/>
                <a:gd name="T67" fmla="*/ 249 h 558"/>
                <a:gd name="T68" fmla="*/ 373 w 373"/>
                <a:gd name="T69" fmla="*/ 249 h 558"/>
                <a:gd name="T70" fmla="*/ 175 w 373"/>
                <a:gd name="T71" fmla="*/ 0 h 558"/>
                <a:gd name="T72" fmla="*/ 182 w 373"/>
                <a:gd name="T73" fmla="*/ 154 h 558"/>
                <a:gd name="T74" fmla="*/ 107 w 373"/>
                <a:gd name="T75" fmla="*/ 148 h 558"/>
                <a:gd name="T76" fmla="*/ 130 w 373"/>
                <a:gd name="T77" fmla="*/ 123 h 558"/>
                <a:gd name="T78" fmla="*/ 143 w 373"/>
                <a:gd name="T79" fmla="*/ 123 h 558"/>
                <a:gd name="T80" fmla="*/ 183 w 373"/>
                <a:gd name="T81" fmla="*/ 145 h 558"/>
                <a:gd name="T82" fmla="*/ 182 w 373"/>
                <a:gd name="T83" fmla="*/ 154 h 558"/>
                <a:gd name="T84" fmla="*/ 276 w 373"/>
                <a:gd name="T85" fmla="*/ 179 h 558"/>
                <a:gd name="T86" fmla="*/ 261 w 373"/>
                <a:gd name="T87" fmla="*/ 190 h 558"/>
                <a:gd name="T88" fmla="*/ 204 w 373"/>
                <a:gd name="T89" fmla="*/ 185 h 558"/>
                <a:gd name="T90" fmla="*/ 192 w 373"/>
                <a:gd name="T91" fmla="*/ 175 h 558"/>
                <a:gd name="T92" fmla="*/ 185 w 373"/>
                <a:gd name="T93" fmla="*/ 161 h 558"/>
                <a:gd name="T94" fmla="*/ 209 w 373"/>
                <a:gd name="T95" fmla="*/ 151 h 558"/>
                <a:gd name="T96" fmla="*/ 228 w 373"/>
                <a:gd name="T97" fmla="*/ 161 h 558"/>
                <a:gd name="T98" fmla="*/ 258 w 373"/>
                <a:gd name="T99" fmla="*/ 164 h 558"/>
                <a:gd name="T100" fmla="*/ 265 w 373"/>
                <a:gd name="T101" fmla="*/ 166 h 558"/>
                <a:gd name="T102" fmla="*/ 276 w 373"/>
                <a:gd name="T103" fmla="*/ 17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3" h="558">
                  <a:moveTo>
                    <a:pt x="175" y="0"/>
                  </a:moveTo>
                  <a:cubicBezTo>
                    <a:pt x="173" y="1"/>
                    <a:pt x="170" y="3"/>
                    <a:pt x="168" y="4"/>
                  </a:cubicBezTo>
                  <a:cubicBezTo>
                    <a:pt x="160" y="9"/>
                    <a:pt x="153" y="12"/>
                    <a:pt x="146" y="16"/>
                  </a:cubicBezTo>
                  <a:cubicBezTo>
                    <a:pt x="142" y="18"/>
                    <a:pt x="138" y="19"/>
                    <a:pt x="135" y="21"/>
                  </a:cubicBezTo>
                  <a:cubicBezTo>
                    <a:pt x="122" y="27"/>
                    <a:pt x="118" y="38"/>
                    <a:pt x="124" y="51"/>
                  </a:cubicBezTo>
                  <a:cubicBezTo>
                    <a:pt x="127" y="58"/>
                    <a:pt x="125" y="62"/>
                    <a:pt x="120" y="67"/>
                  </a:cubicBezTo>
                  <a:cubicBezTo>
                    <a:pt x="111" y="77"/>
                    <a:pt x="101" y="77"/>
                    <a:pt x="89" y="77"/>
                  </a:cubicBezTo>
                  <a:cubicBezTo>
                    <a:pt x="58" y="77"/>
                    <a:pt x="37" y="106"/>
                    <a:pt x="46" y="135"/>
                  </a:cubicBezTo>
                  <a:cubicBezTo>
                    <a:pt x="48" y="145"/>
                    <a:pt x="55" y="151"/>
                    <a:pt x="67" y="155"/>
                  </a:cubicBezTo>
                  <a:cubicBezTo>
                    <a:pt x="53" y="169"/>
                    <a:pt x="42" y="183"/>
                    <a:pt x="29" y="195"/>
                  </a:cubicBezTo>
                  <a:cubicBezTo>
                    <a:pt x="16" y="209"/>
                    <a:pt x="7" y="224"/>
                    <a:pt x="6" y="243"/>
                  </a:cubicBezTo>
                  <a:cubicBezTo>
                    <a:pt x="5" y="255"/>
                    <a:pt x="3" y="267"/>
                    <a:pt x="2" y="278"/>
                  </a:cubicBezTo>
                  <a:cubicBezTo>
                    <a:pt x="0" y="294"/>
                    <a:pt x="7" y="307"/>
                    <a:pt x="15" y="320"/>
                  </a:cubicBezTo>
                  <a:cubicBezTo>
                    <a:pt x="25" y="334"/>
                    <a:pt x="37" y="344"/>
                    <a:pt x="52" y="353"/>
                  </a:cubicBezTo>
                  <a:cubicBezTo>
                    <a:pt x="64" y="360"/>
                    <a:pt x="76" y="362"/>
                    <a:pt x="89" y="357"/>
                  </a:cubicBezTo>
                  <a:cubicBezTo>
                    <a:pt x="100" y="354"/>
                    <a:pt x="110" y="350"/>
                    <a:pt x="121" y="346"/>
                  </a:cubicBezTo>
                  <a:cubicBezTo>
                    <a:pt x="130" y="343"/>
                    <a:pt x="132" y="344"/>
                    <a:pt x="138" y="352"/>
                  </a:cubicBezTo>
                  <a:cubicBezTo>
                    <a:pt x="147" y="366"/>
                    <a:pt x="155" y="379"/>
                    <a:pt x="157" y="395"/>
                  </a:cubicBezTo>
                  <a:cubicBezTo>
                    <a:pt x="159" y="403"/>
                    <a:pt x="164" y="411"/>
                    <a:pt x="168" y="419"/>
                  </a:cubicBezTo>
                  <a:cubicBezTo>
                    <a:pt x="174" y="430"/>
                    <a:pt x="174" y="442"/>
                    <a:pt x="169" y="453"/>
                  </a:cubicBezTo>
                  <a:cubicBezTo>
                    <a:pt x="162" y="467"/>
                    <a:pt x="162" y="481"/>
                    <a:pt x="167" y="495"/>
                  </a:cubicBezTo>
                  <a:cubicBezTo>
                    <a:pt x="174" y="514"/>
                    <a:pt x="179" y="533"/>
                    <a:pt x="185" y="552"/>
                  </a:cubicBezTo>
                  <a:cubicBezTo>
                    <a:pt x="186" y="554"/>
                    <a:pt x="187" y="556"/>
                    <a:pt x="188" y="558"/>
                  </a:cubicBezTo>
                  <a:cubicBezTo>
                    <a:pt x="216" y="546"/>
                    <a:pt x="243" y="530"/>
                    <a:pt x="266" y="511"/>
                  </a:cubicBezTo>
                  <a:cubicBezTo>
                    <a:pt x="270" y="506"/>
                    <a:pt x="274" y="500"/>
                    <a:pt x="278" y="495"/>
                  </a:cubicBezTo>
                  <a:cubicBezTo>
                    <a:pt x="288" y="480"/>
                    <a:pt x="295" y="464"/>
                    <a:pt x="304" y="449"/>
                  </a:cubicBezTo>
                  <a:cubicBezTo>
                    <a:pt x="310" y="438"/>
                    <a:pt x="313" y="426"/>
                    <a:pt x="311" y="413"/>
                  </a:cubicBezTo>
                  <a:cubicBezTo>
                    <a:pt x="309" y="403"/>
                    <a:pt x="311" y="393"/>
                    <a:pt x="316" y="384"/>
                  </a:cubicBezTo>
                  <a:cubicBezTo>
                    <a:pt x="324" y="371"/>
                    <a:pt x="333" y="358"/>
                    <a:pt x="342" y="345"/>
                  </a:cubicBezTo>
                  <a:cubicBezTo>
                    <a:pt x="352" y="332"/>
                    <a:pt x="354" y="320"/>
                    <a:pt x="347" y="305"/>
                  </a:cubicBezTo>
                  <a:cubicBezTo>
                    <a:pt x="345" y="302"/>
                    <a:pt x="344" y="300"/>
                    <a:pt x="343" y="297"/>
                  </a:cubicBezTo>
                  <a:cubicBezTo>
                    <a:pt x="341" y="292"/>
                    <a:pt x="342" y="288"/>
                    <a:pt x="348" y="286"/>
                  </a:cubicBezTo>
                  <a:cubicBezTo>
                    <a:pt x="358" y="283"/>
                    <a:pt x="364" y="275"/>
                    <a:pt x="367" y="265"/>
                  </a:cubicBezTo>
                  <a:cubicBezTo>
                    <a:pt x="369" y="260"/>
                    <a:pt x="370" y="254"/>
                    <a:pt x="372" y="249"/>
                  </a:cubicBezTo>
                  <a:cubicBezTo>
                    <a:pt x="372" y="249"/>
                    <a:pt x="373" y="249"/>
                    <a:pt x="373" y="249"/>
                  </a:cubicBezTo>
                  <a:cubicBezTo>
                    <a:pt x="360" y="133"/>
                    <a:pt x="282" y="37"/>
                    <a:pt x="175" y="0"/>
                  </a:cubicBezTo>
                  <a:close/>
                  <a:moveTo>
                    <a:pt x="182" y="154"/>
                  </a:moveTo>
                  <a:cubicBezTo>
                    <a:pt x="159" y="133"/>
                    <a:pt x="134" y="142"/>
                    <a:pt x="107" y="148"/>
                  </a:cubicBezTo>
                  <a:cubicBezTo>
                    <a:pt x="115" y="138"/>
                    <a:pt x="122" y="130"/>
                    <a:pt x="130" y="123"/>
                  </a:cubicBezTo>
                  <a:cubicBezTo>
                    <a:pt x="132" y="121"/>
                    <a:pt x="139" y="121"/>
                    <a:pt x="143" y="123"/>
                  </a:cubicBezTo>
                  <a:cubicBezTo>
                    <a:pt x="156" y="129"/>
                    <a:pt x="169" y="137"/>
                    <a:pt x="183" y="145"/>
                  </a:cubicBezTo>
                  <a:cubicBezTo>
                    <a:pt x="182" y="147"/>
                    <a:pt x="182" y="150"/>
                    <a:pt x="182" y="154"/>
                  </a:cubicBezTo>
                  <a:close/>
                  <a:moveTo>
                    <a:pt x="276" y="179"/>
                  </a:moveTo>
                  <a:cubicBezTo>
                    <a:pt x="274" y="187"/>
                    <a:pt x="268" y="191"/>
                    <a:pt x="261" y="190"/>
                  </a:cubicBezTo>
                  <a:cubicBezTo>
                    <a:pt x="242" y="189"/>
                    <a:pt x="223" y="188"/>
                    <a:pt x="204" y="185"/>
                  </a:cubicBezTo>
                  <a:cubicBezTo>
                    <a:pt x="200" y="184"/>
                    <a:pt x="195" y="179"/>
                    <a:pt x="192" y="175"/>
                  </a:cubicBezTo>
                  <a:cubicBezTo>
                    <a:pt x="189" y="171"/>
                    <a:pt x="188" y="166"/>
                    <a:pt x="185" y="161"/>
                  </a:cubicBezTo>
                  <a:cubicBezTo>
                    <a:pt x="196" y="163"/>
                    <a:pt x="203" y="159"/>
                    <a:pt x="209" y="151"/>
                  </a:cubicBezTo>
                  <a:cubicBezTo>
                    <a:pt x="214" y="159"/>
                    <a:pt x="220" y="161"/>
                    <a:pt x="228" y="161"/>
                  </a:cubicBezTo>
                  <a:cubicBezTo>
                    <a:pt x="238" y="162"/>
                    <a:pt x="248" y="163"/>
                    <a:pt x="258" y="164"/>
                  </a:cubicBezTo>
                  <a:cubicBezTo>
                    <a:pt x="260" y="164"/>
                    <a:pt x="263" y="165"/>
                    <a:pt x="265" y="166"/>
                  </a:cubicBezTo>
                  <a:cubicBezTo>
                    <a:pt x="271" y="169"/>
                    <a:pt x="277" y="171"/>
                    <a:pt x="276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9" name="Freeform 28"/>
            <p:cNvSpPr>
              <a:spLocks/>
            </p:cNvSpPr>
            <p:nvPr userDrawn="1"/>
          </p:nvSpPr>
          <p:spPr bwMode="auto">
            <a:xfrm>
              <a:off x="1257" y="1785"/>
              <a:ext cx="22" cy="26"/>
            </a:xfrm>
            <a:custGeom>
              <a:avLst/>
              <a:gdLst>
                <a:gd name="T0" fmla="*/ 19 w 34"/>
                <a:gd name="T1" fmla="*/ 35 h 40"/>
                <a:gd name="T2" fmla="*/ 31 w 34"/>
                <a:gd name="T3" fmla="*/ 8 h 40"/>
                <a:gd name="T4" fmla="*/ 28 w 34"/>
                <a:gd name="T5" fmla="*/ 0 h 40"/>
                <a:gd name="T6" fmla="*/ 0 w 34"/>
                <a:gd name="T7" fmla="*/ 33 h 40"/>
                <a:gd name="T8" fmla="*/ 19 w 34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9" y="35"/>
                  </a:moveTo>
                  <a:cubicBezTo>
                    <a:pt x="30" y="29"/>
                    <a:pt x="34" y="20"/>
                    <a:pt x="31" y="8"/>
                  </a:cubicBezTo>
                  <a:cubicBezTo>
                    <a:pt x="30" y="5"/>
                    <a:pt x="29" y="3"/>
                    <a:pt x="28" y="0"/>
                  </a:cubicBezTo>
                  <a:cubicBezTo>
                    <a:pt x="18" y="10"/>
                    <a:pt x="9" y="21"/>
                    <a:pt x="0" y="33"/>
                  </a:cubicBezTo>
                  <a:cubicBezTo>
                    <a:pt x="9" y="39"/>
                    <a:pt x="12" y="40"/>
                    <a:pt x="1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0" name="Freeform 29"/>
            <p:cNvSpPr>
              <a:spLocks/>
            </p:cNvSpPr>
            <p:nvPr userDrawn="1"/>
          </p:nvSpPr>
          <p:spPr bwMode="auto">
            <a:xfrm>
              <a:off x="1222" y="1946"/>
              <a:ext cx="88" cy="124"/>
            </a:xfrm>
            <a:custGeom>
              <a:avLst/>
              <a:gdLst>
                <a:gd name="T0" fmla="*/ 117 w 135"/>
                <a:gd name="T1" fmla="*/ 160 h 190"/>
                <a:gd name="T2" fmla="*/ 125 w 135"/>
                <a:gd name="T3" fmla="*/ 123 h 190"/>
                <a:gd name="T4" fmla="*/ 130 w 135"/>
                <a:gd name="T5" fmla="*/ 113 h 190"/>
                <a:gd name="T6" fmla="*/ 118 w 135"/>
                <a:gd name="T7" fmla="*/ 81 h 190"/>
                <a:gd name="T8" fmla="*/ 78 w 135"/>
                <a:gd name="T9" fmla="*/ 64 h 190"/>
                <a:gd name="T10" fmla="*/ 58 w 135"/>
                <a:gd name="T11" fmla="*/ 54 h 190"/>
                <a:gd name="T12" fmla="*/ 50 w 135"/>
                <a:gd name="T13" fmla="*/ 45 h 190"/>
                <a:gd name="T14" fmla="*/ 35 w 135"/>
                <a:gd name="T15" fmla="*/ 25 h 190"/>
                <a:gd name="T16" fmla="*/ 0 w 135"/>
                <a:gd name="T17" fmla="*/ 0 h 190"/>
                <a:gd name="T18" fmla="*/ 104 w 135"/>
                <a:gd name="T19" fmla="*/ 190 h 190"/>
                <a:gd name="T20" fmla="*/ 117 w 135"/>
                <a:gd name="T2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90">
                  <a:moveTo>
                    <a:pt x="117" y="160"/>
                  </a:moveTo>
                  <a:cubicBezTo>
                    <a:pt x="116" y="147"/>
                    <a:pt x="117" y="134"/>
                    <a:pt x="125" y="123"/>
                  </a:cubicBezTo>
                  <a:cubicBezTo>
                    <a:pt x="127" y="120"/>
                    <a:pt x="129" y="116"/>
                    <a:pt x="130" y="113"/>
                  </a:cubicBezTo>
                  <a:cubicBezTo>
                    <a:pt x="135" y="99"/>
                    <a:pt x="131" y="88"/>
                    <a:pt x="118" y="81"/>
                  </a:cubicBezTo>
                  <a:cubicBezTo>
                    <a:pt x="105" y="75"/>
                    <a:pt x="91" y="70"/>
                    <a:pt x="78" y="64"/>
                  </a:cubicBezTo>
                  <a:cubicBezTo>
                    <a:pt x="71" y="61"/>
                    <a:pt x="64" y="58"/>
                    <a:pt x="58" y="54"/>
                  </a:cubicBezTo>
                  <a:cubicBezTo>
                    <a:pt x="55" y="52"/>
                    <a:pt x="51" y="49"/>
                    <a:pt x="50" y="45"/>
                  </a:cubicBezTo>
                  <a:cubicBezTo>
                    <a:pt x="48" y="36"/>
                    <a:pt x="43" y="29"/>
                    <a:pt x="35" y="25"/>
                  </a:cubicBezTo>
                  <a:cubicBezTo>
                    <a:pt x="23" y="17"/>
                    <a:pt x="11" y="9"/>
                    <a:pt x="0" y="0"/>
                  </a:cubicBezTo>
                  <a:cubicBezTo>
                    <a:pt x="9" y="76"/>
                    <a:pt x="48" y="143"/>
                    <a:pt x="104" y="190"/>
                  </a:cubicBezTo>
                  <a:cubicBezTo>
                    <a:pt x="118" y="182"/>
                    <a:pt x="119" y="179"/>
                    <a:pt x="117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1" name="Freeform 30"/>
            <p:cNvSpPr>
              <a:spLocks/>
            </p:cNvSpPr>
            <p:nvPr userDrawn="1"/>
          </p:nvSpPr>
          <p:spPr bwMode="auto">
            <a:xfrm>
              <a:off x="1305" y="1726"/>
              <a:ext cx="99" cy="45"/>
            </a:xfrm>
            <a:custGeom>
              <a:avLst/>
              <a:gdLst>
                <a:gd name="T0" fmla="*/ 19 w 152"/>
                <a:gd name="T1" fmla="*/ 63 h 68"/>
                <a:gd name="T2" fmla="*/ 43 w 152"/>
                <a:gd name="T3" fmla="*/ 47 h 68"/>
                <a:gd name="T4" fmla="*/ 84 w 152"/>
                <a:gd name="T5" fmla="*/ 31 h 68"/>
                <a:gd name="T6" fmla="*/ 105 w 152"/>
                <a:gd name="T7" fmla="*/ 29 h 68"/>
                <a:gd name="T8" fmla="*/ 145 w 152"/>
                <a:gd name="T9" fmla="*/ 7 h 68"/>
                <a:gd name="T10" fmla="*/ 152 w 152"/>
                <a:gd name="T11" fmla="*/ 0 h 68"/>
                <a:gd name="T12" fmla="*/ 0 w 152"/>
                <a:gd name="T13" fmla="*/ 52 h 68"/>
                <a:gd name="T14" fmla="*/ 19 w 152"/>
                <a:gd name="T15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68">
                  <a:moveTo>
                    <a:pt x="19" y="63"/>
                  </a:moveTo>
                  <a:cubicBezTo>
                    <a:pt x="27" y="58"/>
                    <a:pt x="35" y="53"/>
                    <a:pt x="43" y="47"/>
                  </a:cubicBezTo>
                  <a:cubicBezTo>
                    <a:pt x="55" y="39"/>
                    <a:pt x="69" y="32"/>
                    <a:pt x="84" y="31"/>
                  </a:cubicBezTo>
                  <a:cubicBezTo>
                    <a:pt x="91" y="31"/>
                    <a:pt x="98" y="30"/>
                    <a:pt x="105" y="29"/>
                  </a:cubicBezTo>
                  <a:cubicBezTo>
                    <a:pt x="121" y="26"/>
                    <a:pt x="134" y="19"/>
                    <a:pt x="145" y="7"/>
                  </a:cubicBezTo>
                  <a:cubicBezTo>
                    <a:pt x="147" y="5"/>
                    <a:pt x="150" y="3"/>
                    <a:pt x="152" y="0"/>
                  </a:cubicBezTo>
                  <a:cubicBezTo>
                    <a:pt x="96" y="3"/>
                    <a:pt x="44" y="22"/>
                    <a:pt x="0" y="52"/>
                  </a:cubicBezTo>
                  <a:cubicBezTo>
                    <a:pt x="0" y="64"/>
                    <a:pt x="7" y="68"/>
                    <a:pt x="1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33" name="Transportmiddel_tog" hidden="1"/>
          <p:cNvGrpSpPr>
            <a:grpSpLocks noChangeAspect="1"/>
          </p:cNvGrpSpPr>
          <p:nvPr userDrawn="1"/>
        </p:nvGrpSpPr>
        <p:grpSpPr bwMode="auto">
          <a:xfrm>
            <a:off x="4068763" y="1806575"/>
            <a:ext cx="1008063" cy="1495425"/>
            <a:chOff x="3547" y="1142"/>
            <a:chExt cx="635" cy="942"/>
          </a:xfrm>
        </p:grpSpPr>
        <p:sp>
          <p:nvSpPr>
            <p:cNvPr id="135" name="Freeform 34"/>
            <p:cNvSpPr>
              <a:spLocks/>
            </p:cNvSpPr>
            <p:nvPr userDrawn="1"/>
          </p:nvSpPr>
          <p:spPr bwMode="auto">
            <a:xfrm>
              <a:off x="3615" y="2036"/>
              <a:ext cx="499" cy="48"/>
            </a:xfrm>
            <a:custGeom>
              <a:avLst/>
              <a:gdLst>
                <a:gd name="T0" fmla="*/ 38 w 499"/>
                <a:gd name="T1" fmla="*/ 0 h 48"/>
                <a:gd name="T2" fmla="*/ 0 w 499"/>
                <a:gd name="T3" fmla="*/ 48 h 48"/>
                <a:gd name="T4" fmla="*/ 499 w 499"/>
                <a:gd name="T5" fmla="*/ 48 h 48"/>
                <a:gd name="T6" fmla="*/ 460 w 499"/>
                <a:gd name="T7" fmla="*/ 0 h 48"/>
                <a:gd name="T8" fmla="*/ 38 w 49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8">
                  <a:moveTo>
                    <a:pt x="38" y="0"/>
                  </a:moveTo>
                  <a:lnTo>
                    <a:pt x="0" y="48"/>
                  </a:lnTo>
                  <a:lnTo>
                    <a:pt x="499" y="48"/>
                  </a:lnTo>
                  <a:lnTo>
                    <a:pt x="46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6" name="Freeform 35"/>
            <p:cNvSpPr>
              <a:spLocks/>
            </p:cNvSpPr>
            <p:nvPr userDrawn="1"/>
          </p:nvSpPr>
          <p:spPr bwMode="auto">
            <a:xfrm>
              <a:off x="3687" y="1944"/>
              <a:ext cx="354" cy="49"/>
            </a:xfrm>
            <a:custGeom>
              <a:avLst/>
              <a:gdLst>
                <a:gd name="T0" fmla="*/ 39 w 354"/>
                <a:gd name="T1" fmla="*/ 0 h 49"/>
                <a:gd name="T2" fmla="*/ 0 w 354"/>
                <a:gd name="T3" fmla="*/ 49 h 49"/>
                <a:gd name="T4" fmla="*/ 354 w 354"/>
                <a:gd name="T5" fmla="*/ 49 h 49"/>
                <a:gd name="T6" fmla="*/ 316 w 354"/>
                <a:gd name="T7" fmla="*/ 0 h 49"/>
                <a:gd name="T8" fmla="*/ 39 w 35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9">
                  <a:moveTo>
                    <a:pt x="39" y="0"/>
                  </a:moveTo>
                  <a:lnTo>
                    <a:pt x="0" y="49"/>
                  </a:lnTo>
                  <a:lnTo>
                    <a:pt x="354" y="49"/>
                  </a:lnTo>
                  <a:lnTo>
                    <a:pt x="3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7" name="Freeform 36"/>
            <p:cNvSpPr>
              <a:spLocks noEditPoints="1"/>
            </p:cNvSpPr>
            <p:nvPr userDrawn="1"/>
          </p:nvSpPr>
          <p:spPr bwMode="auto">
            <a:xfrm>
              <a:off x="3547" y="1142"/>
              <a:ext cx="635" cy="763"/>
            </a:xfrm>
            <a:custGeom>
              <a:avLst/>
              <a:gdLst>
                <a:gd name="T0" fmla="*/ 698 w 698"/>
                <a:gd name="T1" fmla="*/ 281 h 839"/>
                <a:gd name="T2" fmla="*/ 698 w 698"/>
                <a:gd name="T3" fmla="*/ 262 h 839"/>
                <a:gd name="T4" fmla="*/ 436 w 698"/>
                <a:gd name="T5" fmla="*/ 0 h 839"/>
                <a:gd name="T6" fmla="*/ 262 w 698"/>
                <a:gd name="T7" fmla="*/ 0 h 839"/>
                <a:gd name="T8" fmla="*/ 0 w 698"/>
                <a:gd name="T9" fmla="*/ 262 h 839"/>
                <a:gd name="T10" fmla="*/ 0 w 698"/>
                <a:gd name="T11" fmla="*/ 281 h 839"/>
                <a:gd name="T12" fmla="*/ 0 w 698"/>
                <a:gd name="T13" fmla="*/ 287 h 839"/>
                <a:gd name="T14" fmla="*/ 0 w 698"/>
                <a:gd name="T15" fmla="*/ 792 h 839"/>
                <a:gd name="T16" fmla="*/ 47 w 698"/>
                <a:gd name="T17" fmla="*/ 839 h 839"/>
                <a:gd name="T18" fmla="*/ 650 w 698"/>
                <a:gd name="T19" fmla="*/ 839 h 839"/>
                <a:gd name="T20" fmla="*/ 698 w 698"/>
                <a:gd name="T21" fmla="*/ 792 h 839"/>
                <a:gd name="T22" fmla="*/ 698 w 698"/>
                <a:gd name="T23" fmla="*/ 287 h 839"/>
                <a:gd name="T24" fmla="*/ 698 w 698"/>
                <a:gd name="T25" fmla="*/ 281 h 839"/>
                <a:gd name="T26" fmla="*/ 230 w 698"/>
                <a:gd name="T27" fmla="*/ 70 h 839"/>
                <a:gd name="T28" fmla="*/ 468 w 698"/>
                <a:gd name="T29" fmla="*/ 70 h 839"/>
                <a:gd name="T30" fmla="*/ 489 w 698"/>
                <a:gd name="T31" fmla="*/ 92 h 839"/>
                <a:gd name="T32" fmla="*/ 468 w 698"/>
                <a:gd name="T33" fmla="*/ 114 h 839"/>
                <a:gd name="T34" fmla="*/ 230 w 698"/>
                <a:gd name="T35" fmla="*/ 114 h 839"/>
                <a:gd name="T36" fmla="*/ 208 w 698"/>
                <a:gd name="T37" fmla="*/ 92 h 839"/>
                <a:gd name="T38" fmla="*/ 230 w 698"/>
                <a:gd name="T39" fmla="*/ 70 h 839"/>
                <a:gd name="T40" fmla="*/ 167 w 698"/>
                <a:gd name="T41" fmla="*/ 758 h 839"/>
                <a:gd name="T42" fmla="*/ 95 w 698"/>
                <a:gd name="T43" fmla="*/ 686 h 839"/>
                <a:gd name="T44" fmla="*/ 167 w 698"/>
                <a:gd name="T45" fmla="*/ 614 h 839"/>
                <a:gd name="T46" fmla="*/ 239 w 698"/>
                <a:gd name="T47" fmla="*/ 686 h 839"/>
                <a:gd name="T48" fmla="*/ 167 w 698"/>
                <a:gd name="T49" fmla="*/ 758 h 839"/>
                <a:gd name="T50" fmla="*/ 537 w 698"/>
                <a:gd name="T51" fmla="*/ 758 h 839"/>
                <a:gd name="T52" fmla="*/ 465 w 698"/>
                <a:gd name="T53" fmla="*/ 686 h 839"/>
                <a:gd name="T54" fmla="*/ 537 w 698"/>
                <a:gd name="T55" fmla="*/ 614 h 839"/>
                <a:gd name="T56" fmla="*/ 610 w 698"/>
                <a:gd name="T57" fmla="*/ 686 h 839"/>
                <a:gd name="T58" fmla="*/ 537 w 698"/>
                <a:gd name="T59" fmla="*/ 758 h 839"/>
                <a:gd name="T60" fmla="*/ 616 w 698"/>
                <a:gd name="T61" fmla="*/ 442 h 839"/>
                <a:gd name="T62" fmla="*/ 81 w 698"/>
                <a:gd name="T63" fmla="*/ 442 h 839"/>
                <a:gd name="T64" fmla="*/ 81 w 698"/>
                <a:gd name="T65" fmla="*/ 181 h 839"/>
                <a:gd name="T66" fmla="*/ 616 w 698"/>
                <a:gd name="T67" fmla="*/ 181 h 839"/>
                <a:gd name="T68" fmla="*/ 616 w 698"/>
                <a:gd name="T69" fmla="*/ 44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" h="839">
                  <a:moveTo>
                    <a:pt x="698" y="281"/>
                  </a:moveTo>
                  <a:cubicBezTo>
                    <a:pt x="698" y="262"/>
                    <a:pt x="698" y="262"/>
                    <a:pt x="698" y="262"/>
                  </a:cubicBezTo>
                  <a:cubicBezTo>
                    <a:pt x="698" y="118"/>
                    <a:pt x="580" y="0"/>
                    <a:pt x="4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3"/>
                    <a:pt x="0" y="285"/>
                    <a:pt x="0" y="287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818"/>
                    <a:pt x="21" y="839"/>
                    <a:pt x="47" y="839"/>
                  </a:cubicBezTo>
                  <a:cubicBezTo>
                    <a:pt x="650" y="839"/>
                    <a:pt x="650" y="839"/>
                    <a:pt x="650" y="839"/>
                  </a:cubicBezTo>
                  <a:cubicBezTo>
                    <a:pt x="677" y="839"/>
                    <a:pt x="698" y="818"/>
                    <a:pt x="698" y="792"/>
                  </a:cubicBezTo>
                  <a:cubicBezTo>
                    <a:pt x="698" y="287"/>
                    <a:pt x="698" y="287"/>
                    <a:pt x="698" y="287"/>
                  </a:cubicBezTo>
                  <a:cubicBezTo>
                    <a:pt x="698" y="285"/>
                    <a:pt x="698" y="283"/>
                    <a:pt x="698" y="281"/>
                  </a:cubicBezTo>
                  <a:close/>
                  <a:moveTo>
                    <a:pt x="230" y="70"/>
                  </a:moveTo>
                  <a:cubicBezTo>
                    <a:pt x="468" y="70"/>
                    <a:pt x="468" y="70"/>
                    <a:pt x="468" y="70"/>
                  </a:cubicBezTo>
                  <a:cubicBezTo>
                    <a:pt x="480" y="70"/>
                    <a:pt x="489" y="80"/>
                    <a:pt x="489" y="92"/>
                  </a:cubicBezTo>
                  <a:cubicBezTo>
                    <a:pt x="489" y="104"/>
                    <a:pt x="480" y="114"/>
                    <a:pt x="468" y="114"/>
                  </a:cubicBezTo>
                  <a:cubicBezTo>
                    <a:pt x="230" y="114"/>
                    <a:pt x="230" y="114"/>
                    <a:pt x="230" y="114"/>
                  </a:cubicBezTo>
                  <a:cubicBezTo>
                    <a:pt x="218" y="114"/>
                    <a:pt x="208" y="104"/>
                    <a:pt x="208" y="92"/>
                  </a:cubicBezTo>
                  <a:cubicBezTo>
                    <a:pt x="208" y="80"/>
                    <a:pt x="218" y="70"/>
                    <a:pt x="230" y="70"/>
                  </a:cubicBezTo>
                  <a:close/>
                  <a:moveTo>
                    <a:pt x="167" y="758"/>
                  </a:moveTo>
                  <a:cubicBezTo>
                    <a:pt x="127" y="758"/>
                    <a:pt x="95" y="726"/>
                    <a:pt x="95" y="686"/>
                  </a:cubicBezTo>
                  <a:cubicBezTo>
                    <a:pt x="95" y="646"/>
                    <a:pt x="127" y="614"/>
                    <a:pt x="167" y="614"/>
                  </a:cubicBezTo>
                  <a:cubicBezTo>
                    <a:pt x="207" y="614"/>
                    <a:pt x="239" y="646"/>
                    <a:pt x="239" y="686"/>
                  </a:cubicBezTo>
                  <a:cubicBezTo>
                    <a:pt x="239" y="726"/>
                    <a:pt x="207" y="758"/>
                    <a:pt x="167" y="758"/>
                  </a:cubicBezTo>
                  <a:close/>
                  <a:moveTo>
                    <a:pt x="537" y="758"/>
                  </a:moveTo>
                  <a:cubicBezTo>
                    <a:pt x="498" y="758"/>
                    <a:pt x="465" y="726"/>
                    <a:pt x="465" y="686"/>
                  </a:cubicBezTo>
                  <a:cubicBezTo>
                    <a:pt x="465" y="646"/>
                    <a:pt x="498" y="614"/>
                    <a:pt x="537" y="614"/>
                  </a:cubicBezTo>
                  <a:cubicBezTo>
                    <a:pt x="577" y="614"/>
                    <a:pt x="610" y="646"/>
                    <a:pt x="610" y="686"/>
                  </a:cubicBezTo>
                  <a:cubicBezTo>
                    <a:pt x="610" y="726"/>
                    <a:pt x="577" y="758"/>
                    <a:pt x="537" y="758"/>
                  </a:cubicBezTo>
                  <a:close/>
                  <a:moveTo>
                    <a:pt x="616" y="442"/>
                  </a:moveTo>
                  <a:cubicBezTo>
                    <a:pt x="81" y="442"/>
                    <a:pt x="81" y="442"/>
                    <a:pt x="81" y="442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616" y="181"/>
                    <a:pt x="616" y="181"/>
                    <a:pt x="616" y="181"/>
                  </a:cubicBezTo>
                  <a:lnTo>
                    <a:pt x="616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39" name="SvartArbeid" hidden="1"/>
          <p:cNvGrpSpPr>
            <a:grpSpLocks noChangeAspect="1"/>
          </p:cNvGrpSpPr>
          <p:nvPr userDrawn="1"/>
        </p:nvGrpSpPr>
        <p:grpSpPr bwMode="auto">
          <a:xfrm>
            <a:off x="4143375" y="1974850"/>
            <a:ext cx="858838" cy="1158875"/>
            <a:chOff x="1863" y="1517"/>
            <a:chExt cx="541" cy="730"/>
          </a:xfrm>
        </p:grpSpPr>
        <p:sp>
          <p:nvSpPr>
            <p:cNvPr id="141" name="Freeform 40"/>
            <p:cNvSpPr>
              <a:spLocks/>
            </p:cNvSpPr>
            <p:nvPr userDrawn="1"/>
          </p:nvSpPr>
          <p:spPr bwMode="auto">
            <a:xfrm>
              <a:off x="1863" y="1833"/>
              <a:ext cx="541" cy="414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2" name="Oval 41"/>
            <p:cNvSpPr>
              <a:spLocks noChangeArrowheads="1"/>
            </p:cNvSpPr>
            <p:nvPr userDrawn="1"/>
          </p:nvSpPr>
          <p:spPr bwMode="auto">
            <a:xfrm>
              <a:off x="1990" y="1517"/>
              <a:ext cx="287" cy="29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3" name="Freeform 42"/>
            <p:cNvSpPr>
              <a:spLocks noEditPoints="1"/>
            </p:cNvSpPr>
            <p:nvPr userDrawn="1"/>
          </p:nvSpPr>
          <p:spPr bwMode="auto">
            <a:xfrm>
              <a:off x="1995" y="1612"/>
              <a:ext cx="275" cy="89"/>
            </a:xfrm>
            <a:custGeom>
              <a:avLst/>
              <a:gdLst>
                <a:gd name="T0" fmla="*/ 420 w 434"/>
                <a:gd name="T1" fmla="*/ 54 h 140"/>
                <a:gd name="T2" fmla="*/ 434 w 434"/>
                <a:gd name="T3" fmla="*/ 12 h 140"/>
                <a:gd name="T4" fmla="*/ 420 w 434"/>
                <a:gd name="T5" fmla="*/ 7 h 140"/>
                <a:gd name="T6" fmla="*/ 221 w 434"/>
                <a:gd name="T7" fmla="*/ 21 h 140"/>
                <a:gd name="T8" fmla="*/ 219 w 434"/>
                <a:gd name="T9" fmla="*/ 21 h 140"/>
                <a:gd name="T10" fmla="*/ 216 w 434"/>
                <a:gd name="T11" fmla="*/ 21 h 140"/>
                <a:gd name="T12" fmla="*/ 17 w 434"/>
                <a:gd name="T13" fmla="*/ 7 h 140"/>
                <a:gd name="T14" fmla="*/ 7 w 434"/>
                <a:gd name="T15" fmla="*/ 10 h 140"/>
                <a:gd name="T16" fmla="*/ 1 w 434"/>
                <a:gd name="T17" fmla="*/ 20 h 140"/>
                <a:gd name="T18" fmla="*/ 0 w 434"/>
                <a:gd name="T19" fmla="*/ 34 h 140"/>
                <a:gd name="T20" fmla="*/ 17 w 434"/>
                <a:gd name="T21" fmla="*/ 54 h 140"/>
                <a:gd name="T22" fmla="*/ 137 w 434"/>
                <a:gd name="T23" fmla="*/ 140 h 140"/>
                <a:gd name="T24" fmla="*/ 143 w 434"/>
                <a:gd name="T25" fmla="*/ 140 h 140"/>
                <a:gd name="T26" fmla="*/ 184 w 434"/>
                <a:gd name="T27" fmla="*/ 117 h 140"/>
                <a:gd name="T28" fmla="*/ 217 w 434"/>
                <a:gd name="T29" fmla="*/ 97 h 140"/>
                <a:gd name="T30" fmla="*/ 220 w 434"/>
                <a:gd name="T31" fmla="*/ 97 h 140"/>
                <a:gd name="T32" fmla="*/ 253 w 434"/>
                <a:gd name="T33" fmla="*/ 117 h 140"/>
                <a:gd name="T34" fmla="*/ 294 w 434"/>
                <a:gd name="T35" fmla="*/ 140 h 140"/>
                <a:gd name="T36" fmla="*/ 300 w 434"/>
                <a:gd name="T37" fmla="*/ 140 h 140"/>
                <a:gd name="T38" fmla="*/ 420 w 434"/>
                <a:gd name="T39" fmla="*/ 54 h 140"/>
                <a:gd name="T40" fmla="*/ 137 w 434"/>
                <a:gd name="T41" fmla="*/ 95 h 140"/>
                <a:gd name="T42" fmla="*/ 90 w 434"/>
                <a:gd name="T43" fmla="*/ 65 h 140"/>
                <a:gd name="T44" fmla="*/ 128 w 434"/>
                <a:gd name="T45" fmla="*/ 51 h 140"/>
                <a:gd name="T46" fmla="*/ 136 w 434"/>
                <a:gd name="T47" fmla="*/ 51 h 140"/>
                <a:gd name="T48" fmla="*/ 183 w 434"/>
                <a:gd name="T49" fmla="*/ 76 h 140"/>
                <a:gd name="T50" fmla="*/ 137 w 434"/>
                <a:gd name="T51" fmla="*/ 95 h 140"/>
                <a:gd name="T52" fmla="*/ 300 w 434"/>
                <a:gd name="T53" fmla="*/ 95 h 140"/>
                <a:gd name="T54" fmla="*/ 254 w 434"/>
                <a:gd name="T55" fmla="*/ 76 h 140"/>
                <a:gd name="T56" fmla="*/ 301 w 434"/>
                <a:gd name="T57" fmla="*/ 51 h 140"/>
                <a:gd name="T58" fmla="*/ 309 w 434"/>
                <a:gd name="T59" fmla="*/ 51 h 140"/>
                <a:gd name="T60" fmla="*/ 347 w 434"/>
                <a:gd name="T61" fmla="*/ 65 h 140"/>
                <a:gd name="T62" fmla="*/ 300 w 434"/>
                <a:gd name="T63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140">
                  <a:moveTo>
                    <a:pt x="420" y="54"/>
                  </a:moveTo>
                  <a:cubicBezTo>
                    <a:pt x="433" y="38"/>
                    <a:pt x="434" y="14"/>
                    <a:pt x="434" y="12"/>
                  </a:cubicBezTo>
                  <a:cubicBezTo>
                    <a:pt x="434" y="3"/>
                    <a:pt x="427" y="7"/>
                    <a:pt x="420" y="7"/>
                  </a:cubicBezTo>
                  <a:cubicBezTo>
                    <a:pt x="376" y="11"/>
                    <a:pt x="265" y="21"/>
                    <a:pt x="221" y="21"/>
                  </a:cubicBezTo>
                  <a:cubicBezTo>
                    <a:pt x="220" y="21"/>
                    <a:pt x="219" y="21"/>
                    <a:pt x="219" y="21"/>
                  </a:cubicBezTo>
                  <a:cubicBezTo>
                    <a:pt x="218" y="21"/>
                    <a:pt x="217" y="21"/>
                    <a:pt x="216" y="21"/>
                  </a:cubicBezTo>
                  <a:cubicBezTo>
                    <a:pt x="172" y="21"/>
                    <a:pt x="61" y="11"/>
                    <a:pt x="17" y="7"/>
                  </a:cubicBezTo>
                  <a:cubicBezTo>
                    <a:pt x="17" y="15"/>
                    <a:pt x="7" y="0"/>
                    <a:pt x="7" y="1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8"/>
                    <a:pt x="0" y="25"/>
                    <a:pt x="0" y="34"/>
                  </a:cubicBezTo>
                  <a:cubicBezTo>
                    <a:pt x="1" y="35"/>
                    <a:pt x="17" y="53"/>
                    <a:pt x="17" y="54"/>
                  </a:cubicBezTo>
                  <a:cubicBezTo>
                    <a:pt x="32" y="73"/>
                    <a:pt x="101" y="140"/>
                    <a:pt x="137" y="140"/>
                  </a:cubicBezTo>
                  <a:cubicBezTo>
                    <a:pt x="139" y="140"/>
                    <a:pt x="141" y="140"/>
                    <a:pt x="143" y="140"/>
                  </a:cubicBezTo>
                  <a:cubicBezTo>
                    <a:pt x="156" y="138"/>
                    <a:pt x="169" y="128"/>
                    <a:pt x="184" y="117"/>
                  </a:cubicBezTo>
                  <a:cubicBezTo>
                    <a:pt x="195" y="108"/>
                    <a:pt x="209" y="97"/>
                    <a:pt x="217" y="97"/>
                  </a:cubicBezTo>
                  <a:cubicBezTo>
                    <a:pt x="217" y="97"/>
                    <a:pt x="220" y="97"/>
                    <a:pt x="220" y="97"/>
                  </a:cubicBezTo>
                  <a:cubicBezTo>
                    <a:pt x="228" y="97"/>
                    <a:pt x="242" y="108"/>
                    <a:pt x="253" y="117"/>
                  </a:cubicBezTo>
                  <a:cubicBezTo>
                    <a:pt x="268" y="128"/>
                    <a:pt x="281" y="138"/>
                    <a:pt x="294" y="140"/>
                  </a:cubicBezTo>
                  <a:cubicBezTo>
                    <a:pt x="296" y="140"/>
                    <a:pt x="298" y="140"/>
                    <a:pt x="300" y="140"/>
                  </a:cubicBezTo>
                  <a:cubicBezTo>
                    <a:pt x="336" y="140"/>
                    <a:pt x="405" y="73"/>
                    <a:pt x="420" y="54"/>
                  </a:cubicBezTo>
                  <a:close/>
                  <a:moveTo>
                    <a:pt x="137" y="95"/>
                  </a:moveTo>
                  <a:cubicBezTo>
                    <a:pt x="104" y="95"/>
                    <a:pt x="92" y="71"/>
                    <a:pt x="90" y="65"/>
                  </a:cubicBezTo>
                  <a:cubicBezTo>
                    <a:pt x="92" y="62"/>
                    <a:pt x="100" y="51"/>
                    <a:pt x="128" y="51"/>
                  </a:cubicBezTo>
                  <a:cubicBezTo>
                    <a:pt x="131" y="51"/>
                    <a:pt x="134" y="51"/>
                    <a:pt x="136" y="51"/>
                  </a:cubicBezTo>
                  <a:cubicBezTo>
                    <a:pt x="168" y="58"/>
                    <a:pt x="180" y="71"/>
                    <a:pt x="183" y="76"/>
                  </a:cubicBezTo>
                  <a:cubicBezTo>
                    <a:pt x="180" y="81"/>
                    <a:pt x="168" y="95"/>
                    <a:pt x="137" y="95"/>
                  </a:cubicBezTo>
                  <a:close/>
                  <a:moveTo>
                    <a:pt x="300" y="95"/>
                  </a:moveTo>
                  <a:cubicBezTo>
                    <a:pt x="269" y="95"/>
                    <a:pt x="257" y="81"/>
                    <a:pt x="254" y="76"/>
                  </a:cubicBezTo>
                  <a:cubicBezTo>
                    <a:pt x="257" y="71"/>
                    <a:pt x="269" y="58"/>
                    <a:pt x="301" y="51"/>
                  </a:cubicBezTo>
                  <a:cubicBezTo>
                    <a:pt x="303" y="51"/>
                    <a:pt x="306" y="51"/>
                    <a:pt x="309" y="51"/>
                  </a:cubicBezTo>
                  <a:cubicBezTo>
                    <a:pt x="337" y="51"/>
                    <a:pt x="345" y="62"/>
                    <a:pt x="347" y="65"/>
                  </a:cubicBezTo>
                  <a:cubicBezTo>
                    <a:pt x="345" y="71"/>
                    <a:pt x="333" y="95"/>
                    <a:pt x="300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45" name="Skjema" hidden="1"/>
          <p:cNvGrpSpPr>
            <a:grpSpLocks noChangeAspect="1"/>
          </p:cNvGrpSpPr>
          <p:nvPr userDrawn="1"/>
        </p:nvGrpSpPr>
        <p:grpSpPr bwMode="auto">
          <a:xfrm>
            <a:off x="3430588" y="1896268"/>
            <a:ext cx="2284413" cy="1316038"/>
            <a:chOff x="2733" y="2022"/>
            <a:chExt cx="1439" cy="829"/>
          </a:xfrm>
        </p:grpSpPr>
        <p:sp>
          <p:nvSpPr>
            <p:cNvPr id="147" name="Freeform 46"/>
            <p:cNvSpPr>
              <a:spLocks/>
            </p:cNvSpPr>
            <p:nvPr userDrawn="1"/>
          </p:nvSpPr>
          <p:spPr bwMode="auto">
            <a:xfrm>
              <a:off x="2733" y="2024"/>
              <a:ext cx="606" cy="827"/>
            </a:xfrm>
            <a:custGeom>
              <a:avLst/>
              <a:gdLst>
                <a:gd name="T0" fmla="*/ 677 w 700"/>
                <a:gd name="T1" fmla="*/ 952 h 952"/>
                <a:gd name="T2" fmla="*/ 23 w 700"/>
                <a:gd name="T3" fmla="*/ 952 h 952"/>
                <a:gd name="T4" fmla="*/ 0 w 700"/>
                <a:gd name="T5" fmla="*/ 928 h 952"/>
                <a:gd name="T6" fmla="*/ 0 w 700"/>
                <a:gd name="T7" fmla="*/ 24 h 952"/>
                <a:gd name="T8" fmla="*/ 23 w 700"/>
                <a:gd name="T9" fmla="*/ 0 h 952"/>
                <a:gd name="T10" fmla="*/ 677 w 700"/>
                <a:gd name="T11" fmla="*/ 0 h 952"/>
                <a:gd name="T12" fmla="*/ 700 w 700"/>
                <a:gd name="T13" fmla="*/ 24 h 952"/>
                <a:gd name="T14" fmla="*/ 700 w 700"/>
                <a:gd name="T15" fmla="*/ 928 h 952"/>
                <a:gd name="T16" fmla="*/ 677 w 700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952">
                  <a:moveTo>
                    <a:pt x="677" y="952"/>
                  </a:moveTo>
                  <a:cubicBezTo>
                    <a:pt x="23" y="952"/>
                    <a:pt x="23" y="952"/>
                    <a:pt x="23" y="952"/>
                  </a:cubicBezTo>
                  <a:cubicBezTo>
                    <a:pt x="10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0" y="11"/>
                    <a:pt x="700" y="24"/>
                  </a:cubicBezTo>
                  <a:cubicBezTo>
                    <a:pt x="700" y="928"/>
                    <a:pt x="700" y="928"/>
                    <a:pt x="700" y="928"/>
                  </a:cubicBezTo>
                  <a:cubicBezTo>
                    <a:pt x="700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8" name="Freeform 47"/>
            <p:cNvSpPr>
              <a:spLocks/>
            </p:cNvSpPr>
            <p:nvPr userDrawn="1"/>
          </p:nvSpPr>
          <p:spPr bwMode="auto">
            <a:xfrm>
              <a:off x="3565" y="2022"/>
              <a:ext cx="607" cy="827"/>
            </a:xfrm>
            <a:custGeom>
              <a:avLst/>
              <a:gdLst>
                <a:gd name="T0" fmla="*/ 677 w 701"/>
                <a:gd name="T1" fmla="*/ 952 h 952"/>
                <a:gd name="T2" fmla="*/ 24 w 701"/>
                <a:gd name="T3" fmla="*/ 952 h 952"/>
                <a:gd name="T4" fmla="*/ 0 w 701"/>
                <a:gd name="T5" fmla="*/ 928 h 952"/>
                <a:gd name="T6" fmla="*/ 0 w 701"/>
                <a:gd name="T7" fmla="*/ 24 h 952"/>
                <a:gd name="T8" fmla="*/ 24 w 701"/>
                <a:gd name="T9" fmla="*/ 0 h 952"/>
                <a:gd name="T10" fmla="*/ 677 w 701"/>
                <a:gd name="T11" fmla="*/ 0 h 952"/>
                <a:gd name="T12" fmla="*/ 701 w 701"/>
                <a:gd name="T13" fmla="*/ 24 h 952"/>
                <a:gd name="T14" fmla="*/ 701 w 701"/>
                <a:gd name="T15" fmla="*/ 928 h 952"/>
                <a:gd name="T16" fmla="*/ 677 w 701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952">
                  <a:moveTo>
                    <a:pt x="677" y="952"/>
                  </a:moveTo>
                  <a:cubicBezTo>
                    <a:pt x="24" y="952"/>
                    <a:pt x="24" y="952"/>
                    <a:pt x="24" y="952"/>
                  </a:cubicBezTo>
                  <a:cubicBezTo>
                    <a:pt x="11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1" y="11"/>
                    <a:pt x="701" y="24"/>
                  </a:cubicBezTo>
                  <a:cubicBezTo>
                    <a:pt x="701" y="928"/>
                    <a:pt x="701" y="928"/>
                    <a:pt x="701" y="928"/>
                  </a:cubicBezTo>
                  <a:cubicBezTo>
                    <a:pt x="701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9" name="Line 48"/>
            <p:cNvSpPr>
              <a:spLocks noChangeShapeType="1"/>
            </p:cNvSpPr>
            <p:nvPr userDrawn="1"/>
          </p:nvSpPr>
          <p:spPr bwMode="auto">
            <a:xfrm>
              <a:off x="2814" y="2293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0" name="Line 49"/>
            <p:cNvSpPr>
              <a:spLocks noChangeShapeType="1"/>
            </p:cNvSpPr>
            <p:nvPr userDrawn="1"/>
          </p:nvSpPr>
          <p:spPr bwMode="auto">
            <a:xfrm>
              <a:off x="2814" y="2441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1" name="Line 50"/>
            <p:cNvSpPr>
              <a:spLocks noChangeShapeType="1"/>
            </p:cNvSpPr>
            <p:nvPr userDrawn="1"/>
          </p:nvSpPr>
          <p:spPr bwMode="auto">
            <a:xfrm>
              <a:off x="2814" y="2589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2" name="Line 51"/>
            <p:cNvSpPr>
              <a:spLocks noChangeShapeType="1"/>
            </p:cNvSpPr>
            <p:nvPr userDrawn="1"/>
          </p:nvSpPr>
          <p:spPr bwMode="auto">
            <a:xfrm>
              <a:off x="3670" y="2250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3" name="Freeform 52"/>
            <p:cNvSpPr>
              <a:spLocks/>
            </p:cNvSpPr>
            <p:nvPr userDrawn="1"/>
          </p:nvSpPr>
          <p:spPr bwMode="auto">
            <a:xfrm>
              <a:off x="3986" y="2180"/>
              <a:ext cx="96" cy="104"/>
            </a:xfrm>
            <a:custGeom>
              <a:avLst/>
              <a:gdLst>
                <a:gd name="T0" fmla="*/ 0 w 96"/>
                <a:gd name="T1" fmla="*/ 49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9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4" name="Line 53"/>
            <p:cNvSpPr>
              <a:spLocks noChangeShapeType="1"/>
            </p:cNvSpPr>
            <p:nvPr userDrawn="1"/>
          </p:nvSpPr>
          <p:spPr bwMode="auto">
            <a:xfrm>
              <a:off x="3670" y="24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0" name="Freeform 54"/>
            <p:cNvSpPr>
              <a:spLocks/>
            </p:cNvSpPr>
            <p:nvPr userDrawn="1"/>
          </p:nvSpPr>
          <p:spPr bwMode="auto">
            <a:xfrm>
              <a:off x="3986" y="2383"/>
              <a:ext cx="96" cy="105"/>
            </a:xfrm>
            <a:custGeom>
              <a:avLst/>
              <a:gdLst>
                <a:gd name="T0" fmla="*/ 0 w 96"/>
                <a:gd name="T1" fmla="*/ 49 h 105"/>
                <a:gd name="T2" fmla="*/ 31 w 96"/>
                <a:gd name="T3" fmla="*/ 105 h 105"/>
                <a:gd name="T4" fmla="*/ 96 w 96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5">
                  <a:moveTo>
                    <a:pt x="0" y="49"/>
                  </a:moveTo>
                  <a:lnTo>
                    <a:pt x="31" y="105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1" name="Line 55"/>
            <p:cNvSpPr>
              <a:spLocks noChangeShapeType="1"/>
            </p:cNvSpPr>
            <p:nvPr userDrawn="1"/>
          </p:nvSpPr>
          <p:spPr bwMode="auto">
            <a:xfrm>
              <a:off x="3670" y="26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2" name="Freeform 56"/>
            <p:cNvSpPr>
              <a:spLocks/>
            </p:cNvSpPr>
            <p:nvPr userDrawn="1"/>
          </p:nvSpPr>
          <p:spPr bwMode="auto">
            <a:xfrm>
              <a:off x="3986" y="2587"/>
              <a:ext cx="96" cy="104"/>
            </a:xfrm>
            <a:custGeom>
              <a:avLst/>
              <a:gdLst>
                <a:gd name="T0" fmla="*/ 0 w 96"/>
                <a:gd name="T1" fmla="*/ 48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8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964" name="Regnskapsfoerer" hidden="1"/>
          <p:cNvGrpSpPr>
            <a:grpSpLocks noChangeAspect="1"/>
          </p:cNvGrpSpPr>
          <p:nvPr userDrawn="1"/>
        </p:nvGrpSpPr>
        <p:grpSpPr bwMode="auto">
          <a:xfrm>
            <a:off x="4132263" y="1943100"/>
            <a:ext cx="881063" cy="1222375"/>
            <a:chOff x="3989" y="190"/>
            <a:chExt cx="555" cy="770"/>
          </a:xfrm>
        </p:grpSpPr>
        <p:sp>
          <p:nvSpPr>
            <p:cNvPr id="966" name="Freeform 60"/>
            <p:cNvSpPr>
              <a:spLocks/>
            </p:cNvSpPr>
            <p:nvPr userDrawn="1"/>
          </p:nvSpPr>
          <p:spPr bwMode="auto">
            <a:xfrm>
              <a:off x="3989" y="516"/>
              <a:ext cx="555" cy="423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7" name="Oval 61"/>
            <p:cNvSpPr>
              <a:spLocks noChangeArrowheads="1"/>
            </p:cNvSpPr>
            <p:nvPr userDrawn="1"/>
          </p:nvSpPr>
          <p:spPr bwMode="auto">
            <a:xfrm>
              <a:off x="4120" y="190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8" name="Freeform 62"/>
            <p:cNvSpPr>
              <a:spLocks noEditPoints="1"/>
            </p:cNvSpPr>
            <p:nvPr userDrawn="1"/>
          </p:nvSpPr>
          <p:spPr bwMode="auto">
            <a:xfrm>
              <a:off x="4161" y="677"/>
              <a:ext cx="213" cy="283"/>
            </a:xfrm>
            <a:custGeom>
              <a:avLst/>
              <a:gdLst>
                <a:gd name="T0" fmla="*/ 268 w 327"/>
                <a:gd name="T1" fmla="*/ 0 h 435"/>
                <a:gd name="T2" fmla="*/ 58 w 327"/>
                <a:gd name="T3" fmla="*/ 0 h 435"/>
                <a:gd name="T4" fmla="*/ 0 w 327"/>
                <a:gd name="T5" fmla="*/ 59 h 435"/>
                <a:gd name="T6" fmla="*/ 0 w 327"/>
                <a:gd name="T7" fmla="*/ 376 h 435"/>
                <a:gd name="T8" fmla="*/ 58 w 327"/>
                <a:gd name="T9" fmla="*/ 435 h 435"/>
                <a:gd name="T10" fmla="*/ 268 w 327"/>
                <a:gd name="T11" fmla="*/ 435 h 435"/>
                <a:gd name="T12" fmla="*/ 327 w 327"/>
                <a:gd name="T13" fmla="*/ 376 h 435"/>
                <a:gd name="T14" fmla="*/ 327 w 327"/>
                <a:gd name="T15" fmla="*/ 59 h 435"/>
                <a:gd name="T16" fmla="*/ 268 w 327"/>
                <a:gd name="T17" fmla="*/ 0 h 435"/>
                <a:gd name="T18" fmla="*/ 100 w 327"/>
                <a:gd name="T19" fmla="*/ 380 h 435"/>
                <a:gd name="T20" fmla="*/ 47 w 327"/>
                <a:gd name="T21" fmla="*/ 380 h 435"/>
                <a:gd name="T22" fmla="*/ 47 w 327"/>
                <a:gd name="T23" fmla="*/ 327 h 435"/>
                <a:gd name="T24" fmla="*/ 100 w 327"/>
                <a:gd name="T25" fmla="*/ 327 h 435"/>
                <a:gd name="T26" fmla="*/ 100 w 327"/>
                <a:gd name="T27" fmla="*/ 380 h 435"/>
                <a:gd name="T28" fmla="*/ 100 w 327"/>
                <a:gd name="T29" fmla="*/ 308 h 435"/>
                <a:gd name="T30" fmla="*/ 47 w 327"/>
                <a:gd name="T31" fmla="*/ 308 h 435"/>
                <a:gd name="T32" fmla="*/ 47 w 327"/>
                <a:gd name="T33" fmla="*/ 255 h 435"/>
                <a:gd name="T34" fmla="*/ 100 w 327"/>
                <a:gd name="T35" fmla="*/ 255 h 435"/>
                <a:gd name="T36" fmla="*/ 100 w 327"/>
                <a:gd name="T37" fmla="*/ 308 h 435"/>
                <a:gd name="T38" fmla="*/ 100 w 327"/>
                <a:gd name="T39" fmla="*/ 231 h 435"/>
                <a:gd name="T40" fmla="*/ 47 w 327"/>
                <a:gd name="T41" fmla="*/ 231 h 435"/>
                <a:gd name="T42" fmla="*/ 47 w 327"/>
                <a:gd name="T43" fmla="*/ 178 h 435"/>
                <a:gd name="T44" fmla="*/ 100 w 327"/>
                <a:gd name="T45" fmla="*/ 178 h 435"/>
                <a:gd name="T46" fmla="*/ 100 w 327"/>
                <a:gd name="T47" fmla="*/ 231 h 435"/>
                <a:gd name="T48" fmla="*/ 190 w 327"/>
                <a:gd name="T49" fmla="*/ 380 h 435"/>
                <a:gd name="T50" fmla="*/ 137 w 327"/>
                <a:gd name="T51" fmla="*/ 380 h 435"/>
                <a:gd name="T52" fmla="*/ 137 w 327"/>
                <a:gd name="T53" fmla="*/ 327 h 435"/>
                <a:gd name="T54" fmla="*/ 190 w 327"/>
                <a:gd name="T55" fmla="*/ 327 h 435"/>
                <a:gd name="T56" fmla="*/ 190 w 327"/>
                <a:gd name="T57" fmla="*/ 380 h 435"/>
                <a:gd name="T58" fmla="*/ 190 w 327"/>
                <a:gd name="T59" fmla="*/ 308 h 435"/>
                <a:gd name="T60" fmla="*/ 137 w 327"/>
                <a:gd name="T61" fmla="*/ 308 h 435"/>
                <a:gd name="T62" fmla="*/ 137 w 327"/>
                <a:gd name="T63" fmla="*/ 255 h 435"/>
                <a:gd name="T64" fmla="*/ 190 w 327"/>
                <a:gd name="T65" fmla="*/ 255 h 435"/>
                <a:gd name="T66" fmla="*/ 190 w 327"/>
                <a:gd name="T67" fmla="*/ 308 h 435"/>
                <a:gd name="T68" fmla="*/ 190 w 327"/>
                <a:gd name="T69" fmla="*/ 231 h 435"/>
                <a:gd name="T70" fmla="*/ 137 w 327"/>
                <a:gd name="T71" fmla="*/ 231 h 435"/>
                <a:gd name="T72" fmla="*/ 137 w 327"/>
                <a:gd name="T73" fmla="*/ 178 h 435"/>
                <a:gd name="T74" fmla="*/ 190 w 327"/>
                <a:gd name="T75" fmla="*/ 178 h 435"/>
                <a:gd name="T76" fmla="*/ 190 w 327"/>
                <a:gd name="T77" fmla="*/ 231 h 435"/>
                <a:gd name="T78" fmla="*/ 279 w 327"/>
                <a:gd name="T79" fmla="*/ 380 h 435"/>
                <a:gd name="T80" fmla="*/ 226 w 327"/>
                <a:gd name="T81" fmla="*/ 380 h 435"/>
                <a:gd name="T82" fmla="*/ 226 w 327"/>
                <a:gd name="T83" fmla="*/ 327 h 435"/>
                <a:gd name="T84" fmla="*/ 279 w 327"/>
                <a:gd name="T85" fmla="*/ 327 h 435"/>
                <a:gd name="T86" fmla="*/ 279 w 327"/>
                <a:gd name="T87" fmla="*/ 380 h 435"/>
                <a:gd name="T88" fmla="*/ 279 w 327"/>
                <a:gd name="T89" fmla="*/ 308 h 435"/>
                <a:gd name="T90" fmla="*/ 226 w 327"/>
                <a:gd name="T91" fmla="*/ 308 h 435"/>
                <a:gd name="T92" fmla="*/ 226 w 327"/>
                <a:gd name="T93" fmla="*/ 255 h 435"/>
                <a:gd name="T94" fmla="*/ 279 w 327"/>
                <a:gd name="T95" fmla="*/ 255 h 435"/>
                <a:gd name="T96" fmla="*/ 279 w 327"/>
                <a:gd name="T97" fmla="*/ 308 h 435"/>
                <a:gd name="T98" fmla="*/ 279 w 327"/>
                <a:gd name="T99" fmla="*/ 231 h 435"/>
                <a:gd name="T100" fmla="*/ 226 w 327"/>
                <a:gd name="T101" fmla="*/ 231 h 435"/>
                <a:gd name="T102" fmla="*/ 226 w 327"/>
                <a:gd name="T103" fmla="*/ 178 h 435"/>
                <a:gd name="T104" fmla="*/ 279 w 327"/>
                <a:gd name="T105" fmla="*/ 178 h 435"/>
                <a:gd name="T106" fmla="*/ 279 w 327"/>
                <a:gd name="T107" fmla="*/ 231 h 435"/>
                <a:gd name="T108" fmla="*/ 279 w 327"/>
                <a:gd name="T109" fmla="*/ 128 h 435"/>
                <a:gd name="T110" fmla="*/ 47 w 327"/>
                <a:gd name="T111" fmla="*/ 128 h 435"/>
                <a:gd name="T112" fmla="*/ 47 w 327"/>
                <a:gd name="T113" fmla="*/ 55 h 435"/>
                <a:gd name="T114" fmla="*/ 279 w 327"/>
                <a:gd name="T115" fmla="*/ 55 h 435"/>
                <a:gd name="T116" fmla="*/ 279 w 327"/>
                <a:gd name="T117" fmla="*/ 12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7" h="435">
                  <a:moveTo>
                    <a:pt x="26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409"/>
                    <a:pt x="26" y="435"/>
                    <a:pt x="58" y="435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300" y="435"/>
                    <a:pt x="327" y="409"/>
                    <a:pt x="327" y="376"/>
                  </a:cubicBezTo>
                  <a:cubicBezTo>
                    <a:pt x="327" y="59"/>
                    <a:pt x="327" y="59"/>
                    <a:pt x="327" y="59"/>
                  </a:cubicBezTo>
                  <a:cubicBezTo>
                    <a:pt x="327" y="26"/>
                    <a:pt x="300" y="0"/>
                    <a:pt x="268" y="0"/>
                  </a:cubicBezTo>
                  <a:close/>
                  <a:moveTo>
                    <a:pt x="100" y="380"/>
                  </a:moveTo>
                  <a:cubicBezTo>
                    <a:pt x="47" y="380"/>
                    <a:pt x="47" y="380"/>
                    <a:pt x="47" y="380"/>
                  </a:cubicBezTo>
                  <a:cubicBezTo>
                    <a:pt x="47" y="327"/>
                    <a:pt x="47" y="327"/>
                    <a:pt x="47" y="327"/>
                  </a:cubicBezTo>
                  <a:cubicBezTo>
                    <a:pt x="100" y="327"/>
                    <a:pt x="100" y="327"/>
                    <a:pt x="100" y="327"/>
                  </a:cubicBezTo>
                  <a:lnTo>
                    <a:pt x="100" y="380"/>
                  </a:lnTo>
                  <a:close/>
                  <a:moveTo>
                    <a:pt x="100" y="308"/>
                  </a:moveTo>
                  <a:cubicBezTo>
                    <a:pt x="47" y="308"/>
                    <a:pt x="47" y="308"/>
                    <a:pt x="47" y="308"/>
                  </a:cubicBezTo>
                  <a:cubicBezTo>
                    <a:pt x="47" y="255"/>
                    <a:pt x="47" y="255"/>
                    <a:pt x="47" y="255"/>
                  </a:cubicBezTo>
                  <a:cubicBezTo>
                    <a:pt x="100" y="255"/>
                    <a:pt x="100" y="255"/>
                    <a:pt x="100" y="255"/>
                  </a:cubicBezTo>
                  <a:lnTo>
                    <a:pt x="100" y="308"/>
                  </a:lnTo>
                  <a:close/>
                  <a:moveTo>
                    <a:pt x="100" y="231"/>
                  </a:moveTo>
                  <a:cubicBezTo>
                    <a:pt x="47" y="231"/>
                    <a:pt x="47" y="231"/>
                    <a:pt x="47" y="231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100" y="178"/>
                    <a:pt x="100" y="178"/>
                    <a:pt x="100" y="178"/>
                  </a:cubicBezTo>
                  <a:lnTo>
                    <a:pt x="100" y="231"/>
                  </a:lnTo>
                  <a:close/>
                  <a:moveTo>
                    <a:pt x="190" y="380"/>
                  </a:moveTo>
                  <a:cubicBezTo>
                    <a:pt x="137" y="380"/>
                    <a:pt x="137" y="380"/>
                    <a:pt x="137" y="380"/>
                  </a:cubicBezTo>
                  <a:cubicBezTo>
                    <a:pt x="137" y="327"/>
                    <a:pt x="137" y="327"/>
                    <a:pt x="137" y="327"/>
                  </a:cubicBezTo>
                  <a:cubicBezTo>
                    <a:pt x="190" y="327"/>
                    <a:pt x="190" y="327"/>
                    <a:pt x="190" y="327"/>
                  </a:cubicBezTo>
                  <a:lnTo>
                    <a:pt x="190" y="380"/>
                  </a:lnTo>
                  <a:close/>
                  <a:moveTo>
                    <a:pt x="190" y="308"/>
                  </a:moveTo>
                  <a:cubicBezTo>
                    <a:pt x="137" y="308"/>
                    <a:pt x="137" y="308"/>
                    <a:pt x="137" y="308"/>
                  </a:cubicBezTo>
                  <a:cubicBezTo>
                    <a:pt x="137" y="255"/>
                    <a:pt x="137" y="255"/>
                    <a:pt x="137" y="255"/>
                  </a:cubicBezTo>
                  <a:cubicBezTo>
                    <a:pt x="190" y="255"/>
                    <a:pt x="190" y="255"/>
                    <a:pt x="190" y="255"/>
                  </a:cubicBezTo>
                  <a:lnTo>
                    <a:pt x="190" y="308"/>
                  </a:lnTo>
                  <a:close/>
                  <a:moveTo>
                    <a:pt x="190" y="231"/>
                  </a:moveTo>
                  <a:cubicBezTo>
                    <a:pt x="137" y="231"/>
                    <a:pt x="137" y="231"/>
                    <a:pt x="137" y="231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90" y="178"/>
                    <a:pt x="190" y="178"/>
                    <a:pt x="190" y="178"/>
                  </a:cubicBezTo>
                  <a:lnTo>
                    <a:pt x="190" y="231"/>
                  </a:lnTo>
                  <a:close/>
                  <a:moveTo>
                    <a:pt x="279" y="380"/>
                  </a:moveTo>
                  <a:cubicBezTo>
                    <a:pt x="226" y="380"/>
                    <a:pt x="226" y="380"/>
                    <a:pt x="226" y="380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79" y="327"/>
                    <a:pt x="279" y="327"/>
                    <a:pt x="279" y="327"/>
                  </a:cubicBezTo>
                  <a:lnTo>
                    <a:pt x="279" y="380"/>
                  </a:lnTo>
                  <a:close/>
                  <a:moveTo>
                    <a:pt x="279" y="308"/>
                  </a:moveTo>
                  <a:cubicBezTo>
                    <a:pt x="226" y="308"/>
                    <a:pt x="226" y="308"/>
                    <a:pt x="226" y="308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79" y="255"/>
                    <a:pt x="279" y="255"/>
                    <a:pt x="279" y="255"/>
                  </a:cubicBezTo>
                  <a:lnTo>
                    <a:pt x="279" y="308"/>
                  </a:lnTo>
                  <a:close/>
                  <a:moveTo>
                    <a:pt x="279" y="231"/>
                  </a:moveTo>
                  <a:cubicBezTo>
                    <a:pt x="226" y="231"/>
                    <a:pt x="226" y="231"/>
                    <a:pt x="226" y="231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79" y="178"/>
                    <a:pt x="279" y="178"/>
                    <a:pt x="279" y="178"/>
                  </a:cubicBezTo>
                  <a:lnTo>
                    <a:pt x="279" y="231"/>
                  </a:lnTo>
                  <a:close/>
                  <a:moveTo>
                    <a:pt x="279" y="128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79" y="55"/>
                    <a:pt x="279" y="55"/>
                    <a:pt x="279" y="55"/>
                  </a:cubicBezTo>
                  <a:lnTo>
                    <a:pt x="27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970" name="Pensjonist" hidden="1"/>
          <p:cNvGrpSpPr>
            <a:grpSpLocks noChangeAspect="1"/>
          </p:cNvGrpSpPr>
          <p:nvPr userDrawn="1"/>
        </p:nvGrpSpPr>
        <p:grpSpPr bwMode="auto">
          <a:xfrm>
            <a:off x="4133057" y="1893887"/>
            <a:ext cx="879475" cy="1320801"/>
            <a:chOff x="4341" y="1057"/>
            <a:chExt cx="554" cy="832"/>
          </a:xfrm>
        </p:grpSpPr>
        <p:sp>
          <p:nvSpPr>
            <p:cNvPr id="972" name="Freeform 66"/>
            <p:cNvSpPr>
              <a:spLocks/>
            </p:cNvSpPr>
            <p:nvPr userDrawn="1"/>
          </p:nvSpPr>
          <p:spPr bwMode="auto">
            <a:xfrm>
              <a:off x="4341" y="1382"/>
              <a:ext cx="554" cy="423"/>
            </a:xfrm>
            <a:custGeom>
              <a:avLst/>
              <a:gdLst>
                <a:gd name="T0" fmla="*/ 0 w 851"/>
                <a:gd name="T1" fmla="*/ 456 h 649"/>
                <a:gd name="T2" fmla="*/ 426 w 851"/>
                <a:gd name="T3" fmla="*/ 649 h 649"/>
                <a:gd name="T4" fmla="*/ 851 w 851"/>
                <a:gd name="T5" fmla="*/ 456 h 649"/>
                <a:gd name="T6" fmla="*/ 426 w 851"/>
                <a:gd name="T7" fmla="*/ 0 h 649"/>
                <a:gd name="T8" fmla="*/ 0 w 851"/>
                <a:gd name="T9" fmla="*/ 45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49">
                  <a:moveTo>
                    <a:pt x="0" y="456"/>
                  </a:moveTo>
                  <a:cubicBezTo>
                    <a:pt x="108" y="575"/>
                    <a:pt x="259" y="649"/>
                    <a:pt x="426" y="649"/>
                  </a:cubicBezTo>
                  <a:cubicBezTo>
                    <a:pt x="592" y="649"/>
                    <a:pt x="743" y="575"/>
                    <a:pt x="851" y="456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73" name="Oval 67"/>
            <p:cNvSpPr>
              <a:spLocks noChangeArrowheads="1"/>
            </p:cNvSpPr>
            <p:nvPr userDrawn="1"/>
          </p:nvSpPr>
          <p:spPr bwMode="auto">
            <a:xfrm>
              <a:off x="4472" y="1057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74" name="Freeform 68"/>
            <p:cNvSpPr>
              <a:spLocks/>
            </p:cNvSpPr>
            <p:nvPr userDrawn="1"/>
          </p:nvSpPr>
          <p:spPr bwMode="auto">
            <a:xfrm>
              <a:off x="4663" y="1463"/>
              <a:ext cx="122" cy="426"/>
            </a:xfrm>
            <a:custGeom>
              <a:avLst/>
              <a:gdLst>
                <a:gd name="T0" fmla="*/ 68 w 186"/>
                <a:gd name="T1" fmla="*/ 131 h 654"/>
                <a:gd name="T2" fmla="*/ 82 w 186"/>
                <a:gd name="T3" fmla="*/ 70 h 654"/>
                <a:gd name="T4" fmla="*/ 120 w 186"/>
                <a:gd name="T5" fmla="*/ 72 h 654"/>
                <a:gd name="T6" fmla="*/ 124 w 186"/>
                <a:gd name="T7" fmla="*/ 145 h 654"/>
                <a:gd name="T8" fmla="*/ 117 w 186"/>
                <a:gd name="T9" fmla="*/ 239 h 654"/>
                <a:gd name="T10" fmla="*/ 87 w 186"/>
                <a:gd name="T11" fmla="*/ 616 h 654"/>
                <a:gd name="T12" fmla="*/ 147 w 186"/>
                <a:gd name="T13" fmla="*/ 616 h 654"/>
                <a:gd name="T14" fmla="*/ 184 w 186"/>
                <a:gd name="T15" fmla="*/ 137 h 654"/>
                <a:gd name="T16" fmla="*/ 172 w 186"/>
                <a:gd name="T17" fmla="*/ 42 h 654"/>
                <a:gd name="T18" fmla="*/ 98 w 186"/>
                <a:gd name="T19" fmla="*/ 1 h 654"/>
                <a:gd name="T20" fmla="*/ 10 w 186"/>
                <a:gd name="T21" fmla="*/ 147 h 654"/>
                <a:gd name="T22" fmla="*/ 68 w 186"/>
                <a:gd name="T23" fmla="*/ 13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654">
                  <a:moveTo>
                    <a:pt x="68" y="131"/>
                  </a:moveTo>
                  <a:cubicBezTo>
                    <a:pt x="65" y="110"/>
                    <a:pt x="68" y="86"/>
                    <a:pt x="82" y="70"/>
                  </a:cubicBezTo>
                  <a:cubicBezTo>
                    <a:pt x="93" y="57"/>
                    <a:pt x="111" y="57"/>
                    <a:pt x="120" y="72"/>
                  </a:cubicBezTo>
                  <a:cubicBezTo>
                    <a:pt x="132" y="91"/>
                    <a:pt x="125" y="124"/>
                    <a:pt x="124" y="145"/>
                  </a:cubicBezTo>
                  <a:cubicBezTo>
                    <a:pt x="122" y="177"/>
                    <a:pt x="120" y="208"/>
                    <a:pt x="117" y="239"/>
                  </a:cubicBezTo>
                  <a:cubicBezTo>
                    <a:pt x="109" y="365"/>
                    <a:pt x="99" y="490"/>
                    <a:pt x="87" y="616"/>
                  </a:cubicBezTo>
                  <a:cubicBezTo>
                    <a:pt x="84" y="654"/>
                    <a:pt x="144" y="654"/>
                    <a:pt x="147" y="616"/>
                  </a:cubicBezTo>
                  <a:cubicBezTo>
                    <a:pt x="162" y="456"/>
                    <a:pt x="174" y="297"/>
                    <a:pt x="184" y="137"/>
                  </a:cubicBezTo>
                  <a:cubicBezTo>
                    <a:pt x="186" y="104"/>
                    <a:pt x="186" y="72"/>
                    <a:pt x="172" y="42"/>
                  </a:cubicBezTo>
                  <a:cubicBezTo>
                    <a:pt x="159" y="14"/>
                    <a:pt x="127" y="0"/>
                    <a:pt x="98" y="1"/>
                  </a:cubicBezTo>
                  <a:cubicBezTo>
                    <a:pt x="24" y="3"/>
                    <a:pt x="0" y="86"/>
                    <a:pt x="10" y="147"/>
                  </a:cubicBezTo>
                  <a:cubicBezTo>
                    <a:pt x="17" y="185"/>
                    <a:pt x="74" y="169"/>
                    <a:pt x="6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976" name="Pengeoverfoering" hidden="1"/>
          <p:cNvGrpSpPr>
            <a:grpSpLocks noChangeAspect="1"/>
          </p:cNvGrpSpPr>
          <p:nvPr userDrawn="1"/>
        </p:nvGrpSpPr>
        <p:grpSpPr bwMode="auto">
          <a:xfrm>
            <a:off x="3571082" y="1752600"/>
            <a:ext cx="2003425" cy="1603375"/>
            <a:chOff x="2307" y="187"/>
            <a:chExt cx="1262" cy="1010"/>
          </a:xfrm>
        </p:grpSpPr>
        <p:sp>
          <p:nvSpPr>
            <p:cNvPr id="978" name="Freeform 72"/>
            <p:cNvSpPr>
              <a:spLocks/>
            </p:cNvSpPr>
            <p:nvPr userDrawn="1"/>
          </p:nvSpPr>
          <p:spPr bwMode="auto">
            <a:xfrm>
              <a:off x="2307" y="611"/>
              <a:ext cx="1262" cy="586"/>
            </a:xfrm>
            <a:custGeom>
              <a:avLst/>
              <a:gdLst>
                <a:gd name="T0" fmla="*/ 951 w 962"/>
                <a:gd name="T1" fmla="*/ 209 h 446"/>
                <a:gd name="T2" fmla="*/ 835 w 962"/>
                <a:gd name="T3" fmla="*/ 136 h 446"/>
                <a:gd name="T4" fmla="*/ 813 w 962"/>
                <a:gd name="T5" fmla="*/ 123 h 446"/>
                <a:gd name="T6" fmla="*/ 630 w 962"/>
                <a:gd name="T7" fmla="*/ 9 h 446"/>
                <a:gd name="T8" fmla="*/ 599 w 962"/>
                <a:gd name="T9" fmla="*/ 23 h 446"/>
                <a:gd name="T10" fmla="*/ 599 w 962"/>
                <a:gd name="T11" fmla="*/ 129 h 446"/>
                <a:gd name="T12" fmla="*/ 0 w 962"/>
                <a:gd name="T13" fmla="*/ 129 h 446"/>
                <a:gd name="T14" fmla="*/ 0 w 962"/>
                <a:gd name="T15" fmla="*/ 317 h 446"/>
                <a:gd name="T16" fmla="*/ 599 w 962"/>
                <a:gd name="T17" fmla="*/ 317 h 446"/>
                <a:gd name="T18" fmla="*/ 599 w 962"/>
                <a:gd name="T19" fmla="*/ 423 h 446"/>
                <a:gd name="T20" fmla="*/ 630 w 962"/>
                <a:gd name="T21" fmla="*/ 437 h 446"/>
                <a:gd name="T22" fmla="*/ 951 w 962"/>
                <a:gd name="T23" fmla="*/ 237 h 446"/>
                <a:gd name="T24" fmla="*/ 951 w 962"/>
                <a:gd name="T25" fmla="*/ 20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446">
                  <a:moveTo>
                    <a:pt x="951" y="209"/>
                  </a:moveTo>
                  <a:cubicBezTo>
                    <a:pt x="835" y="136"/>
                    <a:pt x="835" y="136"/>
                    <a:pt x="835" y="136"/>
                  </a:cubicBezTo>
                  <a:cubicBezTo>
                    <a:pt x="813" y="123"/>
                    <a:pt x="813" y="123"/>
                    <a:pt x="813" y="123"/>
                  </a:cubicBezTo>
                  <a:cubicBezTo>
                    <a:pt x="630" y="9"/>
                    <a:pt x="630" y="9"/>
                    <a:pt x="630" y="9"/>
                  </a:cubicBezTo>
                  <a:cubicBezTo>
                    <a:pt x="617" y="0"/>
                    <a:pt x="599" y="9"/>
                    <a:pt x="599" y="23"/>
                  </a:cubicBezTo>
                  <a:cubicBezTo>
                    <a:pt x="599" y="129"/>
                    <a:pt x="599" y="129"/>
                    <a:pt x="59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599" y="317"/>
                    <a:pt x="599" y="317"/>
                    <a:pt x="599" y="317"/>
                  </a:cubicBezTo>
                  <a:cubicBezTo>
                    <a:pt x="599" y="423"/>
                    <a:pt x="599" y="423"/>
                    <a:pt x="599" y="423"/>
                  </a:cubicBezTo>
                  <a:cubicBezTo>
                    <a:pt x="599" y="437"/>
                    <a:pt x="617" y="446"/>
                    <a:pt x="630" y="437"/>
                  </a:cubicBezTo>
                  <a:cubicBezTo>
                    <a:pt x="951" y="237"/>
                    <a:pt x="951" y="237"/>
                    <a:pt x="951" y="237"/>
                  </a:cubicBezTo>
                  <a:cubicBezTo>
                    <a:pt x="962" y="230"/>
                    <a:pt x="962" y="216"/>
                    <a:pt x="951" y="209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79" name="Freeform 73"/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0" name="Freeform 74"/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1" name="Freeform 75"/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2" name="Freeform 76"/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3" name="Freeform 77"/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4" name="Freeform 78"/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5" name="Freeform 79"/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6" name="Freeform 80"/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7" name="Oval 81"/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8" name="Oval 82"/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9" name="Freeform 83"/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0" name="Freeform 84"/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1" name="Freeform 85"/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2" name="Freeform 86"/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3" name="Freeform 87"/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4" name="Freeform 88"/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5" name="Oval 89"/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6" name="Oval 90"/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7" name="Freeform 91"/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8" name="Freeform 92"/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9" name="Freeform 93"/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0" name="Freeform 94"/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1" name="Freeform 95"/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2" name="Freeform 96"/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3" name="Freeform 97"/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4" name="Freeform 98"/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5" name="Freeform 99"/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6" name="Freeform 100"/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7" name="Freeform 101"/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8" name="Freeform 102"/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9" name="Oval 103"/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10" name="Oval 104"/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12" name="Nettbrett" hidden="1"/>
          <p:cNvGrpSpPr>
            <a:grpSpLocks noChangeAspect="1"/>
          </p:cNvGrpSpPr>
          <p:nvPr userDrawn="1"/>
        </p:nvGrpSpPr>
        <p:grpSpPr bwMode="auto">
          <a:xfrm>
            <a:off x="3467100" y="1872456"/>
            <a:ext cx="2211388" cy="1363663"/>
            <a:chOff x="2517" y="961"/>
            <a:chExt cx="1393" cy="859"/>
          </a:xfrm>
        </p:grpSpPr>
        <p:sp>
          <p:nvSpPr>
            <p:cNvPr id="1014" name="Freeform 108"/>
            <p:cNvSpPr>
              <a:spLocks/>
            </p:cNvSpPr>
            <p:nvPr userDrawn="1"/>
          </p:nvSpPr>
          <p:spPr bwMode="auto">
            <a:xfrm>
              <a:off x="2517" y="961"/>
              <a:ext cx="1393" cy="859"/>
            </a:xfrm>
            <a:custGeom>
              <a:avLst/>
              <a:gdLst>
                <a:gd name="T0" fmla="*/ 1675 w 1675"/>
                <a:gd name="T1" fmla="*/ 146 h 1030"/>
                <a:gd name="T2" fmla="*/ 1675 w 1675"/>
                <a:gd name="T3" fmla="*/ 885 h 1030"/>
                <a:gd name="T4" fmla="*/ 1530 w 1675"/>
                <a:gd name="T5" fmla="*/ 1030 h 1030"/>
                <a:gd name="T6" fmla="*/ 145 w 1675"/>
                <a:gd name="T7" fmla="*/ 1030 h 1030"/>
                <a:gd name="T8" fmla="*/ 0 w 1675"/>
                <a:gd name="T9" fmla="*/ 885 h 1030"/>
                <a:gd name="T10" fmla="*/ 0 w 1675"/>
                <a:gd name="T11" fmla="*/ 146 h 1030"/>
                <a:gd name="T12" fmla="*/ 145 w 1675"/>
                <a:gd name="T13" fmla="*/ 0 h 1030"/>
                <a:gd name="T14" fmla="*/ 1530 w 1675"/>
                <a:gd name="T15" fmla="*/ 0 h 1030"/>
                <a:gd name="T16" fmla="*/ 1675 w 1675"/>
                <a:gd name="T17" fmla="*/ 14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5" h="1030">
                  <a:moveTo>
                    <a:pt x="1675" y="146"/>
                  </a:moveTo>
                  <a:cubicBezTo>
                    <a:pt x="1675" y="885"/>
                    <a:pt x="1675" y="885"/>
                    <a:pt x="1675" y="885"/>
                  </a:cubicBezTo>
                  <a:cubicBezTo>
                    <a:pt x="1675" y="965"/>
                    <a:pt x="1610" y="1030"/>
                    <a:pt x="1530" y="1030"/>
                  </a:cubicBezTo>
                  <a:cubicBezTo>
                    <a:pt x="145" y="1030"/>
                    <a:pt x="145" y="1030"/>
                    <a:pt x="145" y="1030"/>
                  </a:cubicBezTo>
                  <a:cubicBezTo>
                    <a:pt x="65" y="1030"/>
                    <a:pt x="0" y="965"/>
                    <a:pt x="0" y="88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1530" y="0"/>
                    <a:pt x="1530" y="0"/>
                    <a:pt x="1530" y="0"/>
                  </a:cubicBezTo>
                  <a:cubicBezTo>
                    <a:pt x="1610" y="0"/>
                    <a:pt x="1675" y="65"/>
                    <a:pt x="1675" y="14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15" name="Rectangle 109"/>
            <p:cNvSpPr>
              <a:spLocks noChangeArrowheads="1"/>
            </p:cNvSpPr>
            <p:nvPr userDrawn="1"/>
          </p:nvSpPr>
          <p:spPr bwMode="auto">
            <a:xfrm>
              <a:off x="2727" y="1064"/>
              <a:ext cx="919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16" name="Oval 110"/>
            <p:cNvSpPr>
              <a:spLocks noChangeArrowheads="1"/>
            </p:cNvSpPr>
            <p:nvPr userDrawn="1"/>
          </p:nvSpPr>
          <p:spPr bwMode="auto">
            <a:xfrm>
              <a:off x="3709" y="1329"/>
              <a:ext cx="122" cy="1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18" name="Mobil" hidden="1"/>
          <p:cNvGrpSpPr>
            <a:grpSpLocks noChangeAspect="1"/>
          </p:cNvGrpSpPr>
          <p:nvPr userDrawn="1"/>
        </p:nvGrpSpPr>
        <p:grpSpPr bwMode="auto">
          <a:xfrm>
            <a:off x="3971925" y="1579562"/>
            <a:ext cx="1201738" cy="1949450"/>
            <a:chOff x="1351" y="832"/>
            <a:chExt cx="757" cy="1228"/>
          </a:xfrm>
        </p:grpSpPr>
        <p:sp>
          <p:nvSpPr>
            <p:cNvPr id="1020" name="Freeform 114"/>
            <p:cNvSpPr>
              <a:spLocks/>
            </p:cNvSpPr>
            <p:nvPr userDrawn="1"/>
          </p:nvSpPr>
          <p:spPr bwMode="auto">
            <a:xfrm>
              <a:off x="1351" y="832"/>
              <a:ext cx="757" cy="1228"/>
            </a:xfrm>
            <a:custGeom>
              <a:avLst/>
              <a:gdLst>
                <a:gd name="T0" fmla="*/ 590 w 687"/>
                <a:gd name="T1" fmla="*/ 1116 h 1116"/>
                <a:gd name="T2" fmla="*/ 97 w 687"/>
                <a:gd name="T3" fmla="*/ 1116 h 1116"/>
                <a:gd name="T4" fmla="*/ 0 w 687"/>
                <a:gd name="T5" fmla="*/ 1020 h 1116"/>
                <a:gd name="T6" fmla="*/ 0 w 687"/>
                <a:gd name="T7" fmla="*/ 97 h 1116"/>
                <a:gd name="T8" fmla="*/ 97 w 687"/>
                <a:gd name="T9" fmla="*/ 0 h 1116"/>
                <a:gd name="T10" fmla="*/ 590 w 687"/>
                <a:gd name="T11" fmla="*/ 0 h 1116"/>
                <a:gd name="T12" fmla="*/ 687 w 687"/>
                <a:gd name="T13" fmla="*/ 97 h 1116"/>
                <a:gd name="T14" fmla="*/ 687 w 687"/>
                <a:gd name="T15" fmla="*/ 1020 h 1116"/>
                <a:gd name="T16" fmla="*/ 590 w 687"/>
                <a:gd name="T17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116">
                  <a:moveTo>
                    <a:pt x="590" y="1116"/>
                  </a:moveTo>
                  <a:cubicBezTo>
                    <a:pt x="97" y="1116"/>
                    <a:pt x="97" y="1116"/>
                    <a:pt x="97" y="1116"/>
                  </a:cubicBezTo>
                  <a:cubicBezTo>
                    <a:pt x="44" y="1116"/>
                    <a:pt x="0" y="1073"/>
                    <a:pt x="0" y="102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643" y="0"/>
                    <a:pt x="687" y="43"/>
                    <a:pt x="687" y="97"/>
                  </a:cubicBezTo>
                  <a:cubicBezTo>
                    <a:pt x="687" y="1020"/>
                    <a:pt x="687" y="1020"/>
                    <a:pt x="687" y="1020"/>
                  </a:cubicBezTo>
                  <a:cubicBezTo>
                    <a:pt x="687" y="1073"/>
                    <a:pt x="643" y="1116"/>
                    <a:pt x="590" y="111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1" name="Rectangle 115"/>
            <p:cNvSpPr>
              <a:spLocks noChangeArrowheads="1"/>
            </p:cNvSpPr>
            <p:nvPr userDrawn="1"/>
          </p:nvSpPr>
          <p:spPr bwMode="auto">
            <a:xfrm>
              <a:off x="1441" y="1017"/>
              <a:ext cx="575" cy="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2" name="Oval 116"/>
            <p:cNvSpPr>
              <a:spLocks noChangeArrowheads="1"/>
            </p:cNvSpPr>
            <p:nvPr userDrawn="1"/>
          </p:nvSpPr>
          <p:spPr bwMode="auto">
            <a:xfrm>
              <a:off x="1675" y="1883"/>
              <a:ext cx="109" cy="1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24" name="Institusjon" hidden="1"/>
          <p:cNvGrpSpPr>
            <a:grpSpLocks noChangeAspect="1"/>
          </p:cNvGrpSpPr>
          <p:nvPr userDrawn="1"/>
        </p:nvGrpSpPr>
        <p:grpSpPr bwMode="auto">
          <a:xfrm>
            <a:off x="3409950" y="1926431"/>
            <a:ext cx="2325688" cy="1255712"/>
            <a:chOff x="2465" y="1978"/>
            <a:chExt cx="1465" cy="791"/>
          </a:xfrm>
        </p:grpSpPr>
        <p:sp>
          <p:nvSpPr>
            <p:cNvPr id="1026" name="Freeform 120"/>
            <p:cNvSpPr>
              <a:spLocks/>
            </p:cNvSpPr>
            <p:nvPr userDrawn="1"/>
          </p:nvSpPr>
          <p:spPr bwMode="auto">
            <a:xfrm>
              <a:off x="2527" y="2298"/>
              <a:ext cx="350" cy="359"/>
            </a:xfrm>
            <a:custGeom>
              <a:avLst/>
              <a:gdLst>
                <a:gd name="T0" fmla="*/ 263 w 350"/>
                <a:gd name="T1" fmla="*/ 0 h 359"/>
                <a:gd name="T2" fmla="*/ 0 w 350"/>
                <a:gd name="T3" fmla="*/ 0 h 359"/>
                <a:gd name="T4" fmla="*/ 0 w 350"/>
                <a:gd name="T5" fmla="*/ 359 h 359"/>
                <a:gd name="T6" fmla="*/ 350 w 350"/>
                <a:gd name="T7" fmla="*/ 299 h 359"/>
                <a:gd name="T8" fmla="*/ 350 w 350"/>
                <a:gd name="T9" fmla="*/ 0 h 359"/>
                <a:gd name="T10" fmla="*/ 263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263" y="0"/>
                  </a:moveTo>
                  <a:lnTo>
                    <a:pt x="0" y="0"/>
                  </a:lnTo>
                  <a:lnTo>
                    <a:pt x="0" y="359"/>
                  </a:lnTo>
                  <a:lnTo>
                    <a:pt x="350" y="299"/>
                  </a:lnTo>
                  <a:lnTo>
                    <a:pt x="350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7" name="Freeform 121"/>
            <p:cNvSpPr>
              <a:spLocks/>
            </p:cNvSpPr>
            <p:nvPr userDrawn="1"/>
          </p:nvSpPr>
          <p:spPr bwMode="auto">
            <a:xfrm>
              <a:off x="3518" y="2298"/>
              <a:ext cx="350" cy="359"/>
            </a:xfrm>
            <a:custGeom>
              <a:avLst/>
              <a:gdLst>
                <a:gd name="T0" fmla="*/ 87 w 350"/>
                <a:gd name="T1" fmla="*/ 0 h 359"/>
                <a:gd name="T2" fmla="*/ 0 w 350"/>
                <a:gd name="T3" fmla="*/ 0 h 359"/>
                <a:gd name="T4" fmla="*/ 0 w 350"/>
                <a:gd name="T5" fmla="*/ 299 h 359"/>
                <a:gd name="T6" fmla="*/ 350 w 350"/>
                <a:gd name="T7" fmla="*/ 359 h 359"/>
                <a:gd name="T8" fmla="*/ 350 w 350"/>
                <a:gd name="T9" fmla="*/ 0 h 359"/>
                <a:gd name="T10" fmla="*/ 87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87" y="0"/>
                  </a:moveTo>
                  <a:lnTo>
                    <a:pt x="0" y="0"/>
                  </a:lnTo>
                  <a:lnTo>
                    <a:pt x="0" y="299"/>
                  </a:lnTo>
                  <a:lnTo>
                    <a:pt x="350" y="359"/>
                  </a:lnTo>
                  <a:lnTo>
                    <a:pt x="35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8" name="Rectangle 122"/>
            <p:cNvSpPr>
              <a:spLocks noChangeArrowheads="1"/>
            </p:cNvSpPr>
            <p:nvPr userDrawn="1"/>
          </p:nvSpPr>
          <p:spPr bwMode="auto">
            <a:xfrm>
              <a:off x="2897" y="2202"/>
              <a:ext cx="601" cy="3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9" name="Freeform 123"/>
            <p:cNvSpPr>
              <a:spLocks/>
            </p:cNvSpPr>
            <p:nvPr userDrawn="1"/>
          </p:nvSpPr>
          <p:spPr bwMode="auto">
            <a:xfrm>
              <a:off x="2867" y="2087"/>
              <a:ext cx="660" cy="92"/>
            </a:xfrm>
            <a:custGeom>
              <a:avLst/>
              <a:gdLst>
                <a:gd name="T0" fmla="*/ 660 w 660"/>
                <a:gd name="T1" fmla="*/ 92 h 92"/>
                <a:gd name="T2" fmla="*/ 330 w 660"/>
                <a:gd name="T3" fmla="*/ 0 h 92"/>
                <a:gd name="T4" fmla="*/ 0 w 660"/>
                <a:gd name="T5" fmla="*/ 92 h 92"/>
                <a:gd name="T6" fmla="*/ 660 w 66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92">
                  <a:moveTo>
                    <a:pt x="660" y="92"/>
                  </a:moveTo>
                  <a:lnTo>
                    <a:pt x="330" y="0"/>
                  </a:lnTo>
                  <a:lnTo>
                    <a:pt x="0" y="92"/>
                  </a:lnTo>
                  <a:lnTo>
                    <a:pt x="66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0" name="Freeform 124"/>
            <p:cNvSpPr>
              <a:spLocks/>
            </p:cNvSpPr>
            <p:nvPr userDrawn="1"/>
          </p:nvSpPr>
          <p:spPr bwMode="auto">
            <a:xfrm>
              <a:off x="2556" y="2243"/>
              <a:ext cx="321" cy="35"/>
            </a:xfrm>
            <a:custGeom>
              <a:avLst/>
              <a:gdLst>
                <a:gd name="T0" fmla="*/ 321 w 321"/>
                <a:gd name="T1" fmla="*/ 35 h 35"/>
                <a:gd name="T2" fmla="*/ 321 w 321"/>
                <a:gd name="T3" fmla="*/ 0 h 35"/>
                <a:gd name="T4" fmla="*/ 102 w 321"/>
                <a:gd name="T5" fmla="*/ 0 h 35"/>
                <a:gd name="T6" fmla="*/ 0 w 321"/>
                <a:gd name="T7" fmla="*/ 35 h 35"/>
                <a:gd name="T8" fmla="*/ 321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321" y="35"/>
                  </a:moveTo>
                  <a:lnTo>
                    <a:pt x="321" y="0"/>
                  </a:lnTo>
                  <a:lnTo>
                    <a:pt x="102" y="0"/>
                  </a:lnTo>
                  <a:lnTo>
                    <a:pt x="0" y="35"/>
                  </a:lnTo>
                  <a:lnTo>
                    <a:pt x="32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1" name="Freeform 125"/>
            <p:cNvSpPr>
              <a:spLocks/>
            </p:cNvSpPr>
            <p:nvPr userDrawn="1"/>
          </p:nvSpPr>
          <p:spPr bwMode="auto">
            <a:xfrm>
              <a:off x="3520" y="2243"/>
              <a:ext cx="321" cy="35"/>
            </a:xfrm>
            <a:custGeom>
              <a:avLst/>
              <a:gdLst>
                <a:gd name="T0" fmla="*/ 0 w 321"/>
                <a:gd name="T1" fmla="*/ 35 h 35"/>
                <a:gd name="T2" fmla="*/ 0 w 321"/>
                <a:gd name="T3" fmla="*/ 0 h 35"/>
                <a:gd name="T4" fmla="*/ 218 w 321"/>
                <a:gd name="T5" fmla="*/ 0 h 35"/>
                <a:gd name="T6" fmla="*/ 321 w 321"/>
                <a:gd name="T7" fmla="*/ 35 h 35"/>
                <a:gd name="T8" fmla="*/ 0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0" y="35"/>
                  </a:moveTo>
                  <a:lnTo>
                    <a:pt x="0" y="0"/>
                  </a:lnTo>
                  <a:lnTo>
                    <a:pt x="218" y="0"/>
                  </a:lnTo>
                  <a:lnTo>
                    <a:pt x="321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2" name="Freeform 126"/>
            <p:cNvSpPr>
              <a:spLocks/>
            </p:cNvSpPr>
            <p:nvPr userDrawn="1"/>
          </p:nvSpPr>
          <p:spPr bwMode="auto">
            <a:xfrm>
              <a:off x="3188" y="1978"/>
              <a:ext cx="152" cy="117"/>
            </a:xfrm>
            <a:custGeom>
              <a:avLst/>
              <a:gdLst>
                <a:gd name="T0" fmla="*/ 152 w 152"/>
                <a:gd name="T1" fmla="*/ 32 h 117"/>
                <a:gd name="T2" fmla="*/ 17 w 152"/>
                <a:gd name="T3" fmla="*/ 0 h 117"/>
                <a:gd name="T4" fmla="*/ 17 w 152"/>
                <a:gd name="T5" fmla="*/ 0 h 117"/>
                <a:gd name="T6" fmla="*/ 0 w 152"/>
                <a:gd name="T7" fmla="*/ 0 h 117"/>
                <a:gd name="T8" fmla="*/ 0 w 152"/>
                <a:gd name="T9" fmla="*/ 117 h 117"/>
                <a:gd name="T10" fmla="*/ 17 w 152"/>
                <a:gd name="T11" fmla="*/ 117 h 117"/>
                <a:gd name="T12" fmla="*/ 17 w 152"/>
                <a:gd name="T13" fmla="*/ 71 h 117"/>
                <a:gd name="T14" fmla="*/ 152 w 152"/>
                <a:gd name="T15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17">
                  <a:moveTo>
                    <a:pt x="152" y="32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71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3" name="Freeform 127"/>
            <p:cNvSpPr>
              <a:spLocks/>
            </p:cNvSpPr>
            <p:nvPr userDrawn="1"/>
          </p:nvSpPr>
          <p:spPr bwMode="auto">
            <a:xfrm>
              <a:off x="3038" y="2297"/>
              <a:ext cx="83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4" name="Freeform 128"/>
            <p:cNvSpPr>
              <a:spLocks/>
            </p:cNvSpPr>
            <p:nvPr userDrawn="1"/>
          </p:nvSpPr>
          <p:spPr bwMode="auto">
            <a:xfrm>
              <a:off x="2956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5" name="Freeform 129"/>
            <p:cNvSpPr>
              <a:spLocks/>
            </p:cNvSpPr>
            <p:nvPr userDrawn="1"/>
          </p:nvSpPr>
          <p:spPr bwMode="auto">
            <a:xfrm>
              <a:off x="3385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6" name="Freeform 130"/>
            <p:cNvSpPr>
              <a:spLocks/>
            </p:cNvSpPr>
            <p:nvPr userDrawn="1"/>
          </p:nvSpPr>
          <p:spPr bwMode="auto">
            <a:xfrm>
              <a:off x="3156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8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90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7" name="Freeform 131"/>
            <p:cNvSpPr>
              <a:spLocks/>
            </p:cNvSpPr>
            <p:nvPr userDrawn="1"/>
          </p:nvSpPr>
          <p:spPr bwMode="auto">
            <a:xfrm>
              <a:off x="3274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8" name="Freeform 132"/>
            <p:cNvSpPr>
              <a:spLocks/>
            </p:cNvSpPr>
            <p:nvPr userDrawn="1"/>
          </p:nvSpPr>
          <p:spPr bwMode="auto">
            <a:xfrm>
              <a:off x="2567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9" name="Freeform 133"/>
            <p:cNvSpPr>
              <a:spLocks/>
            </p:cNvSpPr>
            <p:nvPr userDrawn="1"/>
          </p:nvSpPr>
          <p:spPr bwMode="auto">
            <a:xfrm>
              <a:off x="2641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0" name="Freeform 134"/>
            <p:cNvSpPr>
              <a:spLocks/>
            </p:cNvSpPr>
            <p:nvPr userDrawn="1"/>
          </p:nvSpPr>
          <p:spPr bwMode="auto">
            <a:xfrm>
              <a:off x="2715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1" name="Freeform 135"/>
            <p:cNvSpPr>
              <a:spLocks/>
            </p:cNvSpPr>
            <p:nvPr userDrawn="1"/>
          </p:nvSpPr>
          <p:spPr bwMode="auto">
            <a:xfrm>
              <a:off x="2789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2" name="Freeform 136"/>
            <p:cNvSpPr>
              <a:spLocks/>
            </p:cNvSpPr>
            <p:nvPr userDrawn="1"/>
          </p:nvSpPr>
          <p:spPr bwMode="auto">
            <a:xfrm>
              <a:off x="3559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3" name="Freeform 137"/>
            <p:cNvSpPr>
              <a:spLocks/>
            </p:cNvSpPr>
            <p:nvPr userDrawn="1"/>
          </p:nvSpPr>
          <p:spPr bwMode="auto">
            <a:xfrm>
              <a:off x="3632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4" name="Freeform 138"/>
            <p:cNvSpPr>
              <a:spLocks/>
            </p:cNvSpPr>
            <p:nvPr userDrawn="1"/>
          </p:nvSpPr>
          <p:spPr bwMode="auto">
            <a:xfrm>
              <a:off x="3706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5" name="Freeform 139"/>
            <p:cNvSpPr>
              <a:spLocks/>
            </p:cNvSpPr>
            <p:nvPr userDrawn="1"/>
          </p:nvSpPr>
          <p:spPr bwMode="auto">
            <a:xfrm>
              <a:off x="3780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6" name="Freeform 140"/>
            <p:cNvSpPr>
              <a:spLocks/>
            </p:cNvSpPr>
            <p:nvPr userDrawn="1"/>
          </p:nvSpPr>
          <p:spPr bwMode="auto">
            <a:xfrm>
              <a:off x="2465" y="2618"/>
              <a:ext cx="1465" cy="151"/>
            </a:xfrm>
            <a:custGeom>
              <a:avLst/>
              <a:gdLst>
                <a:gd name="T0" fmla="*/ 1465 w 1465"/>
                <a:gd name="T1" fmla="*/ 151 h 151"/>
                <a:gd name="T2" fmla="*/ 0 w 1465"/>
                <a:gd name="T3" fmla="*/ 151 h 151"/>
                <a:gd name="T4" fmla="*/ 0 w 1465"/>
                <a:gd name="T5" fmla="*/ 75 h 151"/>
                <a:gd name="T6" fmla="*/ 423 w 1465"/>
                <a:gd name="T7" fmla="*/ 0 h 151"/>
                <a:gd name="T8" fmla="*/ 1042 w 1465"/>
                <a:gd name="T9" fmla="*/ 0 h 151"/>
                <a:gd name="T10" fmla="*/ 1465 w 1465"/>
                <a:gd name="T11" fmla="*/ 75 h 151"/>
                <a:gd name="T12" fmla="*/ 1465 w 1465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5" h="151">
                  <a:moveTo>
                    <a:pt x="1465" y="151"/>
                  </a:moveTo>
                  <a:lnTo>
                    <a:pt x="0" y="151"/>
                  </a:lnTo>
                  <a:lnTo>
                    <a:pt x="0" y="75"/>
                  </a:lnTo>
                  <a:lnTo>
                    <a:pt x="423" y="0"/>
                  </a:lnTo>
                  <a:lnTo>
                    <a:pt x="1042" y="0"/>
                  </a:lnTo>
                  <a:lnTo>
                    <a:pt x="1465" y="75"/>
                  </a:lnTo>
                  <a:lnTo>
                    <a:pt x="1465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7" name="Line 141"/>
            <p:cNvSpPr>
              <a:spLocks noChangeShapeType="1"/>
            </p:cNvSpPr>
            <p:nvPr userDrawn="1"/>
          </p:nvSpPr>
          <p:spPr bwMode="auto">
            <a:xfrm>
              <a:off x="2764" y="2616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8" name="Line 142"/>
            <p:cNvSpPr>
              <a:spLocks noChangeShapeType="1"/>
            </p:cNvSpPr>
            <p:nvPr userDrawn="1"/>
          </p:nvSpPr>
          <p:spPr bwMode="auto">
            <a:xfrm>
              <a:off x="2764" y="229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9" name="Line 143"/>
            <p:cNvSpPr>
              <a:spLocks noChangeShapeType="1"/>
            </p:cNvSpPr>
            <p:nvPr userDrawn="1"/>
          </p:nvSpPr>
          <p:spPr bwMode="auto">
            <a:xfrm>
              <a:off x="2757" y="2290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0" name="Line 144"/>
            <p:cNvSpPr>
              <a:spLocks noChangeShapeType="1"/>
            </p:cNvSpPr>
            <p:nvPr userDrawn="1"/>
          </p:nvSpPr>
          <p:spPr bwMode="auto">
            <a:xfrm>
              <a:off x="2757" y="263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52" name="Handpenger" hidden="1"/>
          <p:cNvGrpSpPr>
            <a:grpSpLocks noChangeAspect="1"/>
          </p:cNvGrpSpPr>
          <p:nvPr userDrawn="1"/>
        </p:nvGrpSpPr>
        <p:grpSpPr bwMode="auto">
          <a:xfrm>
            <a:off x="3331369" y="1750218"/>
            <a:ext cx="2482850" cy="1608138"/>
            <a:chOff x="2178" y="950"/>
            <a:chExt cx="1564" cy="1013"/>
          </a:xfrm>
        </p:grpSpPr>
        <p:sp>
          <p:nvSpPr>
            <p:cNvPr id="1054" name="Freeform 148"/>
            <p:cNvSpPr>
              <a:spLocks/>
            </p:cNvSpPr>
            <p:nvPr userDrawn="1"/>
          </p:nvSpPr>
          <p:spPr bwMode="auto">
            <a:xfrm>
              <a:off x="2228" y="1599"/>
              <a:ext cx="868" cy="364"/>
            </a:xfrm>
            <a:custGeom>
              <a:avLst/>
              <a:gdLst>
                <a:gd name="T0" fmla="*/ 0 w 769"/>
                <a:gd name="T1" fmla="*/ 270 h 322"/>
                <a:gd name="T2" fmla="*/ 135 w 769"/>
                <a:gd name="T3" fmla="*/ 270 h 322"/>
                <a:gd name="T4" fmla="*/ 181 w 769"/>
                <a:gd name="T5" fmla="*/ 276 h 322"/>
                <a:gd name="T6" fmla="*/ 291 w 769"/>
                <a:gd name="T7" fmla="*/ 295 h 322"/>
                <a:gd name="T8" fmla="*/ 418 w 769"/>
                <a:gd name="T9" fmla="*/ 317 h 322"/>
                <a:gd name="T10" fmla="*/ 467 w 769"/>
                <a:gd name="T11" fmla="*/ 316 h 322"/>
                <a:gd name="T12" fmla="*/ 510 w 769"/>
                <a:gd name="T13" fmla="*/ 299 h 322"/>
                <a:gd name="T14" fmla="*/ 668 w 769"/>
                <a:gd name="T15" fmla="*/ 230 h 322"/>
                <a:gd name="T16" fmla="*/ 742 w 769"/>
                <a:gd name="T17" fmla="*/ 198 h 322"/>
                <a:gd name="T18" fmla="*/ 764 w 769"/>
                <a:gd name="T19" fmla="*/ 178 h 322"/>
                <a:gd name="T20" fmla="*/ 768 w 769"/>
                <a:gd name="T21" fmla="*/ 148 h 322"/>
                <a:gd name="T22" fmla="*/ 756 w 769"/>
                <a:gd name="T23" fmla="*/ 129 h 322"/>
                <a:gd name="T24" fmla="*/ 742 w 769"/>
                <a:gd name="T25" fmla="*/ 123 h 322"/>
                <a:gd name="T26" fmla="*/ 708 w 769"/>
                <a:gd name="T27" fmla="*/ 135 h 322"/>
                <a:gd name="T28" fmla="*/ 563 w 769"/>
                <a:gd name="T29" fmla="*/ 197 h 322"/>
                <a:gd name="T30" fmla="*/ 517 w 769"/>
                <a:gd name="T31" fmla="*/ 216 h 322"/>
                <a:gd name="T32" fmla="*/ 488 w 769"/>
                <a:gd name="T33" fmla="*/ 221 h 322"/>
                <a:gd name="T34" fmla="*/ 401 w 769"/>
                <a:gd name="T35" fmla="*/ 212 h 322"/>
                <a:gd name="T36" fmla="*/ 286 w 769"/>
                <a:gd name="T37" fmla="*/ 189 h 322"/>
                <a:gd name="T38" fmla="*/ 269 w 769"/>
                <a:gd name="T39" fmla="*/ 182 h 322"/>
                <a:gd name="T40" fmla="*/ 260 w 769"/>
                <a:gd name="T41" fmla="*/ 134 h 322"/>
                <a:gd name="T42" fmla="*/ 290 w 769"/>
                <a:gd name="T43" fmla="*/ 108 h 322"/>
                <a:gd name="T44" fmla="*/ 336 w 769"/>
                <a:gd name="T45" fmla="*/ 112 h 322"/>
                <a:gd name="T46" fmla="*/ 471 w 769"/>
                <a:gd name="T47" fmla="*/ 129 h 322"/>
                <a:gd name="T48" fmla="*/ 519 w 769"/>
                <a:gd name="T49" fmla="*/ 134 h 322"/>
                <a:gd name="T50" fmla="*/ 574 w 769"/>
                <a:gd name="T51" fmla="*/ 98 h 322"/>
                <a:gd name="T52" fmla="*/ 549 w 769"/>
                <a:gd name="T53" fmla="*/ 61 h 322"/>
                <a:gd name="T54" fmla="*/ 475 w 769"/>
                <a:gd name="T55" fmla="*/ 46 h 322"/>
                <a:gd name="T56" fmla="*/ 307 w 769"/>
                <a:gd name="T57" fmla="*/ 13 h 322"/>
                <a:gd name="T58" fmla="*/ 232 w 769"/>
                <a:gd name="T59" fmla="*/ 2 h 322"/>
                <a:gd name="T60" fmla="*/ 195 w 769"/>
                <a:gd name="T61" fmla="*/ 8 h 322"/>
                <a:gd name="T62" fmla="*/ 35 w 769"/>
                <a:gd name="T63" fmla="*/ 73 h 322"/>
                <a:gd name="T64" fmla="*/ 0 w 769"/>
                <a:gd name="T65" fmla="*/ 73 h 322"/>
                <a:gd name="T66" fmla="*/ 0 w 769"/>
                <a:gd name="T67" fmla="*/ 27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9" h="322">
                  <a:moveTo>
                    <a:pt x="0" y="270"/>
                  </a:moveTo>
                  <a:cubicBezTo>
                    <a:pt x="135" y="270"/>
                    <a:pt x="135" y="270"/>
                    <a:pt x="135" y="270"/>
                  </a:cubicBezTo>
                  <a:cubicBezTo>
                    <a:pt x="151" y="272"/>
                    <a:pt x="166" y="274"/>
                    <a:pt x="181" y="276"/>
                  </a:cubicBezTo>
                  <a:cubicBezTo>
                    <a:pt x="218" y="282"/>
                    <a:pt x="255" y="288"/>
                    <a:pt x="291" y="295"/>
                  </a:cubicBezTo>
                  <a:cubicBezTo>
                    <a:pt x="333" y="302"/>
                    <a:pt x="376" y="309"/>
                    <a:pt x="418" y="317"/>
                  </a:cubicBezTo>
                  <a:cubicBezTo>
                    <a:pt x="435" y="320"/>
                    <a:pt x="451" y="322"/>
                    <a:pt x="467" y="316"/>
                  </a:cubicBezTo>
                  <a:cubicBezTo>
                    <a:pt x="482" y="310"/>
                    <a:pt x="496" y="305"/>
                    <a:pt x="510" y="299"/>
                  </a:cubicBezTo>
                  <a:cubicBezTo>
                    <a:pt x="563" y="276"/>
                    <a:pt x="616" y="253"/>
                    <a:pt x="668" y="230"/>
                  </a:cubicBezTo>
                  <a:cubicBezTo>
                    <a:pt x="706" y="213"/>
                    <a:pt x="704" y="216"/>
                    <a:pt x="742" y="198"/>
                  </a:cubicBezTo>
                  <a:cubicBezTo>
                    <a:pt x="751" y="194"/>
                    <a:pt x="758" y="187"/>
                    <a:pt x="764" y="178"/>
                  </a:cubicBezTo>
                  <a:cubicBezTo>
                    <a:pt x="769" y="169"/>
                    <a:pt x="769" y="158"/>
                    <a:pt x="768" y="148"/>
                  </a:cubicBezTo>
                  <a:cubicBezTo>
                    <a:pt x="766" y="144"/>
                    <a:pt x="764" y="138"/>
                    <a:pt x="756" y="129"/>
                  </a:cubicBezTo>
                  <a:cubicBezTo>
                    <a:pt x="756" y="129"/>
                    <a:pt x="755" y="124"/>
                    <a:pt x="742" y="123"/>
                  </a:cubicBezTo>
                  <a:cubicBezTo>
                    <a:pt x="729" y="122"/>
                    <a:pt x="708" y="135"/>
                    <a:pt x="708" y="135"/>
                  </a:cubicBezTo>
                  <a:cubicBezTo>
                    <a:pt x="708" y="135"/>
                    <a:pt x="618" y="174"/>
                    <a:pt x="563" y="197"/>
                  </a:cubicBezTo>
                  <a:cubicBezTo>
                    <a:pt x="549" y="203"/>
                    <a:pt x="531" y="210"/>
                    <a:pt x="517" y="216"/>
                  </a:cubicBezTo>
                  <a:cubicBezTo>
                    <a:pt x="508" y="220"/>
                    <a:pt x="498" y="222"/>
                    <a:pt x="488" y="221"/>
                  </a:cubicBezTo>
                  <a:cubicBezTo>
                    <a:pt x="459" y="218"/>
                    <a:pt x="430" y="217"/>
                    <a:pt x="401" y="212"/>
                  </a:cubicBezTo>
                  <a:cubicBezTo>
                    <a:pt x="361" y="206"/>
                    <a:pt x="326" y="196"/>
                    <a:pt x="286" y="189"/>
                  </a:cubicBezTo>
                  <a:cubicBezTo>
                    <a:pt x="280" y="187"/>
                    <a:pt x="274" y="185"/>
                    <a:pt x="269" y="182"/>
                  </a:cubicBezTo>
                  <a:cubicBezTo>
                    <a:pt x="258" y="175"/>
                    <a:pt x="257" y="145"/>
                    <a:pt x="260" y="134"/>
                  </a:cubicBezTo>
                  <a:cubicBezTo>
                    <a:pt x="264" y="120"/>
                    <a:pt x="274" y="109"/>
                    <a:pt x="290" y="108"/>
                  </a:cubicBezTo>
                  <a:cubicBezTo>
                    <a:pt x="305" y="107"/>
                    <a:pt x="321" y="110"/>
                    <a:pt x="336" y="112"/>
                  </a:cubicBezTo>
                  <a:cubicBezTo>
                    <a:pt x="381" y="117"/>
                    <a:pt x="426" y="123"/>
                    <a:pt x="471" y="129"/>
                  </a:cubicBezTo>
                  <a:cubicBezTo>
                    <a:pt x="487" y="131"/>
                    <a:pt x="503" y="133"/>
                    <a:pt x="519" y="134"/>
                  </a:cubicBezTo>
                  <a:cubicBezTo>
                    <a:pt x="544" y="136"/>
                    <a:pt x="568" y="120"/>
                    <a:pt x="574" y="98"/>
                  </a:cubicBezTo>
                  <a:cubicBezTo>
                    <a:pt x="578" y="81"/>
                    <a:pt x="569" y="66"/>
                    <a:pt x="549" y="61"/>
                  </a:cubicBezTo>
                  <a:cubicBezTo>
                    <a:pt x="525" y="56"/>
                    <a:pt x="500" y="51"/>
                    <a:pt x="475" y="46"/>
                  </a:cubicBezTo>
                  <a:cubicBezTo>
                    <a:pt x="419" y="35"/>
                    <a:pt x="363" y="24"/>
                    <a:pt x="307" y="13"/>
                  </a:cubicBezTo>
                  <a:cubicBezTo>
                    <a:pt x="283" y="8"/>
                    <a:pt x="257" y="6"/>
                    <a:pt x="232" y="2"/>
                  </a:cubicBezTo>
                  <a:cubicBezTo>
                    <a:pt x="219" y="0"/>
                    <a:pt x="207" y="4"/>
                    <a:pt x="195" y="8"/>
                  </a:cubicBezTo>
                  <a:cubicBezTo>
                    <a:pt x="140" y="26"/>
                    <a:pt x="87" y="49"/>
                    <a:pt x="35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5" name="Rectangle 149"/>
            <p:cNvSpPr>
              <a:spLocks noChangeArrowheads="1"/>
            </p:cNvSpPr>
            <p:nvPr userDrawn="1"/>
          </p:nvSpPr>
          <p:spPr bwMode="auto">
            <a:xfrm>
              <a:off x="2178" y="1684"/>
              <a:ext cx="33" cy="2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6" name="Freeform 150"/>
            <p:cNvSpPr>
              <a:spLocks/>
            </p:cNvSpPr>
            <p:nvPr userDrawn="1"/>
          </p:nvSpPr>
          <p:spPr bwMode="auto">
            <a:xfrm>
              <a:off x="2843" y="950"/>
              <a:ext cx="849" cy="364"/>
            </a:xfrm>
            <a:custGeom>
              <a:avLst/>
              <a:gdLst>
                <a:gd name="T0" fmla="*/ 752 w 752"/>
                <a:gd name="T1" fmla="*/ 52 h 322"/>
                <a:gd name="T2" fmla="*/ 616 w 752"/>
                <a:gd name="T3" fmla="*/ 52 h 322"/>
                <a:gd name="T4" fmla="*/ 570 w 752"/>
                <a:gd name="T5" fmla="*/ 46 h 322"/>
                <a:gd name="T6" fmla="*/ 460 w 752"/>
                <a:gd name="T7" fmla="*/ 28 h 322"/>
                <a:gd name="T8" fmla="*/ 334 w 752"/>
                <a:gd name="T9" fmla="*/ 5 h 322"/>
                <a:gd name="T10" fmla="*/ 284 w 752"/>
                <a:gd name="T11" fmla="*/ 7 h 322"/>
                <a:gd name="T12" fmla="*/ 241 w 752"/>
                <a:gd name="T13" fmla="*/ 23 h 322"/>
                <a:gd name="T14" fmla="*/ 83 w 752"/>
                <a:gd name="T15" fmla="*/ 92 h 322"/>
                <a:gd name="T16" fmla="*/ 10 w 752"/>
                <a:gd name="T17" fmla="*/ 124 h 322"/>
                <a:gd name="T18" fmla="*/ 235 w 752"/>
                <a:gd name="T19" fmla="*/ 106 h 322"/>
                <a:gd name="T20" fmla="*/ 263 w 752"/>
                <a:gd name="T21" fmla="*/ 101 h 322"/>
                <a:gd name="T22" fmla="*/ 351 w 752"/>
                <a:gd name="T23" fmla="*/ 110 h 322"/>
                <a:gd name="T24" fmla="*/ 465 w 752"/>
                <a:gd name="T25" fmla="*/ 134 h 322"/>
                <a:gd name="T26" fmla="*/ 482 w 752"/>
                <a:gd name="T27" fmla="*/ 140 h 322"/>
                <a:gd name="T28" fmla="*/ 491 w 752"/>
                <a:gd name="T29" fmla="*/ 189 h 322"/>
                <a:gd name="T30" fmla="*/ 462 w 752"/>
                <a:gd name="T31" fmla="*/ 214 h 322"/>
                <a:gd name="T32" fmla="*/ 416 w 752"/>
                <a:gd name="T33" fmla="*/ 211 h 322"/>
                <a:gd name="T34" fmla="*/ 281 w 752"/>
                <a:gd name="T35" fmla="*/ 194 h 322"/>
                <a:gd name="T36" fmla="*/ 233 w 752"/>
                <a:gd name="T37" fmla="*/ 188 h 322"/>
                <a:gd name="T38" fmla="*/ 178 w 752"/>
                <a:gd name="T39" fmla="*/ 224 h 322"/>
                <a:gd name="T40" fmla="*/ 202 w 752"/>
                <a:gd name="T41" fmla="*/ 261 h 322"/>
                <a:gd name="T42" fmla="*/ 277 w 752"/>
                <a:gd name="T43" fmla="*/ 276 h 322"/>
                <a:gd name="T44" fmla="*/ 444 w 752"/>
                <a:gd name="T45" fmla="*/ 309 h 322"/>
                <a:gd name="T46" fmla="*/ 519 w 752"/>
                <a:gd name="T47" fmla="*/ 320 h 322"/>
                <a:gd name="T48" fmla="*/ 557 w 752"/>
                <a:gd name="T49" fmla="*/ 314 h 322"/>
                <a:gd name="T50" fmla="*/ 717 w 752"/>
                <a:gd name="T51" fmla="*/ 250 h 322"/>
                <a:gd name="T52" fmla="*/ 752 w 752"/>
                <a:gd name="T53" fmla="*/ 250 h 322"/>
                <a:gd name="T54" fmla="*/ 752 w 752"/>
                <a:gd name="T55" fmla="*/ 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2" h="322">
                  <a:moveTo>
                    <a:pt x="752" y="52"/>
                  </a:moveTo>
                  <a:cubicBezTo>
                    <a:pt x="616" y="52"/>
                    <a:pt x="616" y="52"/>
                    <a:pt x="616" y="52"/>
                  </a:cubicBezTo>
                  <a:cubicBezTo>
                    <a:pt x="601" y="50"/>
                    <a:pt x="585" y="49"/>
                    <a:pt x="570" y="46"/>
                  </a:cubicBezTo>
                  <a:cubicBezTo>
                    <a:pt x="534" y="40"/>
                    <a:pt x="497" y="34"/>
                    <a:pt x="460" y="28"/>
                  </a:cubicBezTo>
                  <a:cubicBezTo>
                    <a:pt x="418" y="20"/>
                    <a:pt x="376" y="13"/>
                    <a:pt x="334" y="5"/>
                  </a:cubicBezTo>
                  <a:cubicBezTo>
                    <a:pt x="317" y="2"/>
                    <a:pt x="301" y="0"/>
                    <a:pt x="284" y="7"/>
                  </a:cubicBezTo>
                  <a:cubicBezTo>
                    <a:pt x="270" y="12"/>
                    <a:pt x="255" y="17"/>
                    <a:pt x="241" y="23"/>
                  </a:cubicBezTo>
                  <a:cubicBezTo>
                    <a:pt x="188" y="46"/>
                    <a:pt x="136" y="69"/>
                    <a:pt x="83" y="92"/>
                  </a:cubicBezTo>
                  <a:cubicBezTo>
                    <a:pt x="45" y="109"/>
                    <a:pt x="47" y="106"/>
                    <a:pt x="10" y="124"/>
                  </a:cubicBezTo>
                  <a:cubicBezTo>
                    <a:pt x="0" y="128"/>
                    <a:pt x="221" y="112"/>
                    <a:pt x="235" y="106"/>
                  </a:cubicBezTo>
                  <a:cubicBezTo>
                    <a:pt x="244" y="102"/>
                    <a:pt x="253" y="100"/>
                    <a:pt x="263" y="101"/>
                  </a:cubicBezTo>
                  <a:cubicBezTo>
                    <a:pt x="293" y="104"/>
                    <a:pt x="322" y="106"/>
                    <a:pt x="351" y="110"/>
                  </a:cubicBezTo>
                  <a:cubicBezTo>
                    <a:pt x="391" y="116"/>
                    <a:pt x="426" y="126"/>
                    <a:pt x="465" y="134"/>
                  </a:cubicBezTo>
                  <a:cubicBezTo>
                    <a:pt x="471" y="135"/>
                    <a:pt x="477" y="137"/>
                    <a:pt x="482" y="140"/>
                  </a:cubicBezTo>
                  <a:cubicBezTo>
                    <a:pt x="494" y="147"/>
                    <a:pt x="495" y="178"/>
                    <a:pt x="491" y="189"/>
                  </a:cubicBezTo>
                  <a:cubicBezTo>
                    <a:pt x="487" y="202"/>
                    <a:pt x="478" y="213"/>
                    <a:pt x="462" y="214"/>
                  </a:cubicBezTo>
                  <a:cubicBezTo>
                    <a:pt x="447" y="215"/>
                    <a:pt x="431" y="213"/>
                    <a:pt x="416" y="211"/>
                  </a:cubicBezTo>
                  <a:cubicBezTo>
                    <a:pt x="371" y="205"/>
                    <a:pt x="326" y="199"/>
                    <a:pt x="281" y="194"/>
                  </a:cubicBezTo>
                  <a:cubicBezTo>
                    <a:pt x="265" y="192"/>
                    <a:pt x="249" y="189"/>
                    <a:pt x="233" y="188"/>
                  </a:cubicBezTo>
                  <a:cubicBezTo>
                    <a:pt x="207" y="186"/>
                    <a:pt x="183" y="202"/>
                    <a:pt x="178" y="224"/>
                  </a:cubicBezTo>
                  <a:cubicBezTo>
                    <a:pt x="173" y="241"/>
                    <a:pt x="183" y="257"/>
                    <a:pt x="202" y="261"/>
                  </a:cubicBezTo>
                  <a:cubicBezTo>
                    <a:pt x="227" y="266"/>
                    <a:pt x="252" y="271"/>
                    <a:pt x="277" y="276"/>
                  </a:cubicBezTo>
                  <a:cubicBezTo>
                    <a:pt x="333" y="287"/>
                    <a:pt x="388" y="299"/>
                    <a:pt x="444" y="309"/>
                  </a:cubicBezTo>
                  <a:cubicBezTo>
                    <a:pt x="469" y="314"/>
                    <a:pt x="494" y="316"/>
                    <a:pt x="519" y="320"/>
                  </a:cubicBezTo>
                  <a:cubicBezTo>
                    <a:pt x="532" y="322"/>
                    <a:pt x="545" y="318"/>
                    <a:pt x="557" y="314"/>
                  </a:cubicBezTo>
                  <a:cubicBezTo>
                    <a:pt x="612" y="296"/>
                    <a:pt x="664" y="273"/>
                    <a:pt x="717" y="250"/>
                  </a:cubicBezTo>
                  <a:cubicBezTo>
                    <a:pt x="752" y="250"/>
                    <a:pt x="752" y="250"/>
                    <a:pt x="752" y="250"/>
                  </a:cubicBezTo>
                  <a:lnTo>
                    <a:pt x="75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7" name="Rectangle 151"/>
            <p:cNvSpPr>
              <a:spLocks noChangeArrowheads="1"/>
            </p:cNvSpPr>
            <p:nvPr userDrawn="1"/>
          </p:nvSpPr>
          <p:spPr bwMode="auto">
            <a:xfrm>
              <a:off x="3708" y="1005"/>
              <a:ext cx="34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8" name="Freeform 152"/>
            <p:cNvSpPr>
              <a:spLocks/>
            </p:cNvSpPr>
            <p:nvPr userDrawn="1"/>
          </p:nvSpPr>
          <p:spPr bwMode="auto">
            <a:xfrm>
              <a:off x="2627" y="1047"/>
              <a:ext cx="810" cy="465"/>
            </a:xfrm>
            <a:custGeom>
              <a:avLst/>
              <a:gdLst>
                <a:gd name="T0" fmla="*/ 810 w 810"/>
                <a:gd name="T1" fmla="*/ 395 h 465"/>
                <a:gd name="T2" fmla="*/ 35 w 810"/>
                <a:gd name="T3" fmla="*/ 465 h 465"/>
                <a:gd name="T4" fmla="*/ 0 w 810"/>
                <a:gd name="T5" fmla="*/ 70 h 465"/>
                <a:gd name="T6" fmla="*/ 774 w 810"/>
                <a:gd name="T7" fmla="*/ 0 h 465"/>
                <a:gd name="T8" fmla="*/ 810 w 810"/>
                <a:gd name="T9" fmla="*/ 39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465">
                  <a:moveTo>
                    <a:pt x="810" y="395"/>
                  </a:moveTo>
                  <a:lnTo>
                    <a:pt x="35" y="465"/>
                  </a:lnTo>
                  <a:lnTo>
                    <a:pt x="0" y="70"/>
                  </a:lnTo>
                  <a:lnTo>
                    <a:pt x="774" y="0"/>
                  </a:lnTo>
                  <a:lnTo>
                    <a:pt x="810" y="395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9" name="Freeform 153"/>
            <p:cNvSpPr>
              <a:spLocks noEditPoints="1"/>
            </p:cNvSpPr>
            <p:nvPr userDrawn="1"/>
          </p:nvSpPr>
          <p:spPr bwMode="auto">
            <a:xfrm>
              <a:off x="2809" y="1189"/>
              <a:ext cx="121" cy="210"/>
            </a:xfrm>
            <a:custGeom>
              <a:avLst/>
              <a:gdLst>
                <a:gd name="T0" fmla="*/ 65 w 107"/>
                <a:gd name="T1" fmla="*/ 184 h 185"/>
                <a:gd name="T2" fmla="*/ 56 w 107"/>
                <a:gd name="T3" fmla="*/ 185 h 185"/>
                <a:gd name="T4" fmla="*/ 54 w 107"/>
                <a:gd name="T5" fmla="*/ 165 h 185"/>
                <a:gd name="T6" fmla="*/ 23 w 107"/>
                <a:gd name="T7" fmla="*/ 159 h 185"/>
                <a:gd name="T8" fmla="*/ 3 w 107"/>
                <a:gd name="T9" fmla="*/ 121 h 185"/>
                <a:gd name="T10" fmla="*/ 30 w 107"/>
                <a:gd name="T11" fmla="*/ 118 h 185"/>
                <a:gd name="T12" fmla="*/ 36 w 107"/>
                <a:gd name="T13" fmla="*/ 135 h 185"/>
                <a:gd name="T14" fmla="*/ 52 w 107"/>
                <a:gd name="T15" fmla="*/ 142 h 185"/>
                <a:gd name="T16" fmla="*/ 48 w 107"/>
                <a:gd name="T17" fmla="*/ 99 h 185"/>
                <a:gd name="T18" fmla="*/ 40 w 107"/>
                <a:gd name="T19" fmla="*/ 98 h 185"/>
                <a:gd name="T20" fmla="*/ 11 w 107"/>
                <a:gd name="T21" fmla="*/ 84 h 185"/>
                <a:gd name="T22" fmla="*/ 1 w 107"/>
                <a:gd name="T23" fmla="*/ 61 h 185"/>
                <a:gd name="T24" fmla="*/ 2 w 107"/>
                <a:gd name="T25" fmla="*/ 43 h 185"/>
                <a:gd name="T26" fmla="*/ 10 w 107"/>
                <a:gd name="T27" fmla="*/ 29 h 185"/>
                <a:gd name="T28" fmla="*/ 25 w 107"/>
                <a:gd name="T29" fmla="*/ 18 h 185"/>
                <a:gd name="T30" fmla="*/ 40 w 107"/>
                <a:gd name="T31" fmla="*/ 14 h 185"/>
                <a:gd name="T32" fmla="*/ 39 w 107"/>
                <a:gd name="T33" fmla="*/ 1 h 185"/>
                <a:gd name="T34" fmla="*/ 49 w 107"/>
                <a:gd name="T35" fmla="*/ 0 h 185"/>
                <a:gd name="T36" fmla="*/ 50 w 107"/>
                <a:gd name="T37" fmla="*/ 13 h 185"/>
                <a:gd name="T38" fmla="*/ 76 w 107"/>
                <a:gd name="T39" fmla="*/ 19 h 185"/>
                <a:gd name="T40" fmla="*/ 97 w 107"/>
                <a:gd name="T41" fmla="*/ 53 h 185"/>
                <a:gd name="T42" fmla="*/ 71 w 107"/>
                <a:gd name="T43" fmla="*/ 55 h 185"/>
                <a:gd name="T44" fmla="*/ 66 w 107"/>
                <a:gd name="T45" fmla="*/ 42 h 185"/>
                <a:gd name="T46" fmla="*/ 52 w 107"/>
                <a:gd name="T47" fmla="*/ 36 h 185"/>
                <a:gd name="T48" fmla="*/ 55 w 107"/>
                <a:gd name="T49" fmla="*/ 74 h 185"/>
                <a:gd name="T50" fmla="*/ 89 w 107"/>
                <a:gd name="T51" fmla="*/ 86 h 185"/>
                <a:gd name="T52" fmla="*/ 105 w 107"/>
                <a:gd name="T53" fmla="*/ 114 h 185"/>
                <a:gd name="T54" fmla="*/ 90 w 107"/>
                <a:gd name="T55" fmla="*/ 153 h 185"/>
                <a:gd name="T56" fmla="*/ 64 w 107"/>
                <a:gd name="T57" fmla="*/ 164 h 185"/>
                <a:gd name="T58" fmla="*/ 65 w 107"/>
                <a:gd name="T59" fmla="*/ 184 h 185"/>
                <a:gd name="T60" fmla="*/ 42 w 107"/>
                <a:gd name="T61" fmla="*/ 37 h 185"/>
                <a:gd name="T62" fmla="*/ 30 w 107"/>
                <a:gd name="T63" fmla="*/ 42 h 185"/>
                <a:gd name="T64" fmla="*/ 27 w 107"/>
                <a:gd name="T65" fmla="*/ 55 h 185"/>
                <a:gd name="T66" fmla="*/ 34 w 107"/>
                <a:gd name="T67" fmla="*/ 68 h 185"/>
                <a:gd name="T68" fmla="*/ 45 w 107"/>
                <a:gd name="T69" fmla="*/ 72 h 185"/>
                <a:gd name="T70" fmla="*/ 42 w 107"/>
                <a:gd name="T71" fmla="*/ 37 h 185"/>
                <a:gd name="T72" fmla="*/ 62 w 107"/>
                <a:gd name="T73" fmla="*/ 141 h 185"/>
                <a:gd name="T74" fmla="*/ 73 w 107"/>
                <a:gd name="T75" fmla="*/ 136 h 185"/>
                <a:gd name="T76" fmla="*/ 78 w 107"/>
                <a:gd name="T77" fmla="*/ 120 h 185"/>
                <a:gd name="T78" fmla="*/ 70 w 107"/>
                <a:gd name="T79" fmla="*/ 107 h 185"/>
                <a:gd name="T80" fmla="*/ 58 w 107"/>
                <a:gd name="T81" fmla="*/ 102 h 185"/>
                <a:gd name="T82" fmla="*/ 62 w 107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5">
                  <a:moveTo>
                    <a:pt x="65" y="184"/>
                  </a:moveTo>
                  <a:cubicBezTo>
                    <a:pt x="56" y="185"/>
                    <a:pt x="56" y="185"/>
                    <a:pt x="56" y="18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40" y="164"/>
                    <a:pt x="30" y="162"/>
                    <a:pt x="23" y="159"/>
                  </a:cubicBezTo>
                  <a:cubicBezTo>
                    <a:pt x="11" y="152"/>
                    <a:pt x="4" y="139"/>
                    <a:pt x="3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7"/>
                    <a:pt x="34" y="132"/>
                    <a:pt x="36" y="135"/>
                  </a:cubicBezTo>
                  <a:cubicBezTo>
                    <a:pt x="39" y="139"/>
                    <a:pt x="44" y="142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1"/>
                  </a:cubicBezTo>
                  <a:cubicBezTo>
                    <a:pt x="0" y="54"/>
                    <a:pt x="1" y="49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7"/>
                    <a:pt x="33" y="15"/>
                    <a:pt x="40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49"/>
                    <a:pt x="68" y="45"/>
                    <a:pt x="66" y="42"/>
                  </a:cubicBezTo>
                  <a:cubicBezTo>
                    <a:pt x="64" y="38"/>
                    <a:pt x="59" y="35"/>
                    <a:pt x="52" y="3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6"/>
                  </a:cubicBezTo>
                  <a:cubicBezTo>
                    <a:pt x="99" y="92"/>
                    <a:pt x="104" y="101"/>
                    <a:pt x="105" y="114"/>
                  </a:cubicBezTo>
                  <a:cubicBezTo>
                    <a:pt x="107" y="131"/>
                    <a:pt x="102" y="144"/>
                    <a:pt x="90" y="153"/>
                  </a:cubicBezTo>
                  <a:cubicBezTo>
                    <a:pt x="83" y="158"/>
                    <a:pt x="74" y="162"/>
                    <a:pt x="64" y="164"/>
                  </a:cubicBezTo>
                  <a:lnTo>
                    <a:pt x="65" y="184"/>
                  </a:lnTo>
                  <a:close/>
                  <a:moveTo>
                    <a:pt x="42" y="37"/>
                  </a:moveTo>
                  <a:cubicBezTo>
                    <a:pt x="36" y="37"/>
                    <a:pt x="32" y="39"/>
                    <a:pt x="30" y="42"/>
                  </a:cubicBezTo>
                  <a:cubicBezTo>
                    <a:pt x="27" y="46"/>
                    <a:pt x="26" y="50"/>
                    <a:pt x="27" y="55"/>
                  </a:cubicBezTo>
                  <a:cubicBezTo>
                    <a:pt x="27" y="61"/>
                    <a:pt x="30" y="65"/>
                    <a:pt x="34" y="68"/>
                  </a:cubicBezTo>
                  <a:cubicBezTo>
                    <a:pt x="37" y="70"/>
                    <a:pt x="40" y="71"/>
                    <a:pt x="45" y="72"/>
                  </a:cubicBezTo>
                  <a:lnTo>
                    <a:pt x="42" y="37"/>
                  </a:lnTo>
                  <a:close/>
                  <a:moveTo>
                    <a:pt x="62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7" y="133"/>
                    <a:pt x="78" y="127"/>
                    <a:pt x="78" y="120"/>
                  </a:cubicBezTo>
                  <a:cubicBezTo>
                    <a:pt x="77" y="114"/>
                    <a:pt x="75" y="110"/>
                    <a:pt x="70" y="107"/>
                  </a:cubicBezTo>
                  <a:cubicBezTo>
                    <a:pt x="68" y="105"/>
                    <a:pt x="64" y="103"/>
                    <a:pt x="58" y="102"/>
                  </a:cubicBezTo>
                  <a:lnTo>
                    <a:pt x="62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0" name="Freeform 154"/>
            <p:cNvSpPr>
              <a:spLocks noEditPoints="1"/>
            </p:cNvSpPr>
            <p:nvPr userDrawn="1"/>
          </p:nvSpPr>
          <p:spPr bwMode="auto">
            <a:xfrm>
              <a:off x="2974" y="1175"/>
              <a:ext cx="120" cy="209"/>
            </a:xfrm>
            <a:custGeom>
              <a:avLst/>
              <a:gdLst>
                <a:gd name="T0" fmla="*/ 65 w 106"/>
                <a:gd name="T1" fmla="*/ 184 h 185"/>
                <a:gd name="T2" fmla="*/ 55 w 106"/>
                <a:gd name="T3" fmla="*/ 185 h 185"/>
                <a:gd name="T4" fmla="*/ 53 w 106"/>
                <a:gd name="T5" fmla="*/ 164 h 185"/>
                <a:gd name="T6" fmla="*/ 23 w 106"/>
                <a:gd name="T7" fmla="*/ 158 h 185"/>
                <a:gd name="T8" fmla="*/ 2 w 106"/>
                <a:gd name="T9" fmla="*/ 121 h 185"/>
                <a:gd name="T10" fmla="*/ 30 w 106"/>
                <a:gd name="T11" fmla="*/ 118 h 185"/>
                <a:gd name="T12" fmla="*/ 35 w 106"/>
                <a:gd name="T13" fmla="*/ 135 h 185"/>
                <a:gd name="T14" fmla="*/ 51 w 106"/>
                <a:gd name="T15" fmla="*/ 142 h 185"/>
                <a:gd name="T16" fmla="*/ 47 w 106"/>
                <a:gd name="T17" fmla="*/ 99 h 185"/>
                <a:gd name="T18" fmla="*/ 39 w 106"/>
                <a:gd name="T19" fmla="*/ 97 h 185"/>
                <a:gd name="T20" fmla="*/ 10 w 106"/>
                <a:gd name="T21" fmla="*/ 84 h 185"/>
                <a:gd name="T22" fmla="*/ 0 w 106"/>
                <a:gd name="T23" fmla="*/ 61 h 185"/>
                <a:gd name="T24" fmla="*/ 2 w 106"/>
                <a:gd name="T25" fmla="*/ 43 h 185"/>
                <a:gd name="T26" fmla="*/ 9 w 106"/>
                <a:gd name="T27" fmla="*/ 29 h 185"/>
                <a:gd name="T28" fmla="*/ 24 w 106"/>
                <a:gd name="T29" fmla="*/ 18 h 185"/>
                <a:gd name="T30" fmla="*/ 40 w 106"/>
                <a:gd name="T31" fmla="*/ 14 h 185"/>
                <a:gd name="T32" fmla="*/ 38 w 106"/>
                <a:gd name="T33" fmla="*/ 1 h 185"/>
                <a:gd name="T34" fmla="*/ 48 w 106"/>
                <a:gd name="T35" fmla="*/ 0 h 185"/>
                <a:gd name="T36" fmla="*/ 49 w 106"/>
                <a:gd name="T37" fmla="*/ 13 h 185"/>
                <a:gd name="T38" fmla="*/ 76 w 106"/>
                <a:gd name="T39" fmla="*/ 19 h 185"/>
                <a:gd name="T40" fmla="*/ 97 w 106"/>
                <a:gd name="T41" fmla="*/ 52 h 185"/>
                <a:gd name="T42" fmla="*/ 70 w 106"/>
                <a:gd name="T43" fmla="*/ 55 h 185"/>
                <a:gd name="T44" fmla="*/ 66 w 106"/>
                <a:gd name="T45" fmla="*/ 42 h 185"/>
                <a:gd name="T46" fmla="*/ 51 w 106"/>
                <a:gd name="T47" fmla="*/ 35 h 185"/>
                <a:gd name="T48" fmla="*/ 55 w 106"/>
                <a:gd name="T49" fmla="*/ 74 h 185"/>
                <a:gd name="T50" fmla="*/ 88 w 106"/>
                <a:gd name="T51" fmla="*/ 85 h 185"/>
                <a:gd name="T52" fmla="*/ 105 w 106"/>
                <a:gd name="T53" fmla="*/ 114 h 185"/>
                <a:gd name="T54" fmla="*/ 89 w 106"/>
                <a:gd name="T55" fmla="*/ 153 h 185"/>
                <a:gd name="T56" fmla="*/ 63 w 106"/>
                <a:gd name="T57" fmla="*/ 163 h 185"/>
                <a:gd name="T58" fmla="*/ 65 w 106"/>
                <a:gd name="T59" fmla="*/ 184 h 185"/>
                <a:gd name="T60" fmla="*/ 42 w 106"/>
                <a:gd name="T61" fmla="*/ 36 h 185"/>
                <a:gd name="T62" fmla="*/ 29 w 106"/>
                <a:gd name="T63" fmla="*/ 42 h 185"/>
                <a:gd name="T64" fmla="*/ 26 w 106"/>
                <a:gd name="T65" fmla="*/ 55 h 185"/>
                <a:gd name="T66" fmla="*/ 34 w 106"/>
                <a:gd name="T67" fmla="*/ 68 h 185"/>
                <a:gd name="T68" fmla="*/ 45 w 106"/>
                <a:gd name="T69" fmla="*/ 72 h 185"/>
                <a:gd name="T70" fmla="*/ 42 w 106"/>
                <a:gd name="T71" fmla="*/ 36 h 185"/>
                <a:gd name="T72" fmla="*/ 61 w 106"/>
                <a:gd name="T73" fmla="*/ 141 h 185"/>
                <a:gd name="T74" fmla="*/ 72 w 106"/>
                <a:gd name="T75" fmla="*/ 136 h 185"/>
                <a:gd name="T76" fmla="*/ 77 w 106"/>
                <a:gd name="T77" fmla="*/ 120 h 185"/>
                <a:gd name="T78" fmla="*/ 70 w 106"/>
                <a:gd name="T79" fmla="*/ 106 h 185"/>
                <a:gd name="T80" fmla="*/ 57 w 106"/>
                <a:gd name="T81" fmla="*/ 101 h 185"/>
                <a:gd name="T82" fmla="*/ 61 w 106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85">
                  <a:moveTo>
                    <a:pt x="65" y="184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2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26"/>
                    <a:pt x="33" y="132"/>
                    <a:pt x="35" y="135"/>
                  </a:cubicBezTo>
                  <a:cubicBezTo>
                    <a:pt x="38" y="139"/>
                    <a:pt x="43" y="141"/>
                    <a:pt x="51" y="142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6" y="90"/>
                    <a:pt x="10" y="84"/>
                  </a:cubicBezTo>
                  <a:cubicBezTo>
                    <a:pt x="4" y="78"/>
                    <a:pt x="1" y="70"/>
                    <a:pt x="0" y="61"/>
                  </a:cubicBezTo>
                  <a:cubicBezTo>
                    <a:pt x="0" y="54"/>
                    <a:pt x="0" y="49"/>
                    <a:pt x="2" y="43"/>
                  </a:cubicBezTo>
                  <a:cubicBezTo>
                    <a:pt x="3" y="38"/>
                    <a:pt x="6" y="33"/>
                    <a:pt x="9" y="29"/>
                  </a:cubicBezTo>
                  <a:cubicBezTo>
                    <a:pt x="14" y="24"/>
                    <a:pt x="19" y="20"/>
                    <a:pt x="24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60" y="13"/>
                    <a:pt x="69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5"/>
                    <a:pt x="66" y="42"/>
                  </a:cubicBezTo>
                  <a:cubicBezTo>
                    <a:pt x="63" y="37"/>
                    <a:pt x="58" y="35"/>
                    <a:pt x="51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1" y="78"/>
                    <a:pt x="82" y="82"/>
                    <a:pt x="88" y="85"/>
                  </a:cubicBezTo>
                  <a:cubicBezTo>
                    <a:pt x="98" y="92"/>
                    <a:pt x="103" y="101"/>
                    <a:pt x="105" y="114"/>
                  </a:cubicBezTo>
                  <a:cubicBezTo>
                    <a:pt x="106" y="131"/>
                    <a:pt x="101" y="144"/>
                    <a:pt x="89" y="153"/>
                  </a:cubicBezTo>
                  <a:cubicBezTo>
                    <a:pt x="82" y="158"/>
                    <a:pt x="73" y="162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6"/>
                    <a:pt x="25" y="50"/>
                    <a:pt x="26" y="55"/>
                  </a:cubicBezTo>
                  <a:cubicBezTo>
                    <a:pt x="26" y="61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6" y="140"/>
                    <a:pt x="70" y="138"/>
                    <a:pt x="72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6" y="114"/>
                    <a:pt x="74" y="109"/>
                    <a:pt x="70" y="106"/>
                  </a:cubicBezTo>
                  <a:cubicBezTo>
                    <a:pt x="67" y="105"/>
                    <a:pt x="63" y="103"/>
                    <a:pt x="57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1" name="Freeform 155"/>
            <p:cNvSpPr>
              <a:spLocks noEditPoints="1"/>
            </p:cNvSpPr>
            <p:nvPr userDrawn="1"/>
          </p:nvSpPr>
          <p:spPr bwMode="auto">
            <a:xfrm>
              <a:off x="3138" y="1160"/>
              <a:ext cx="121" cy="208"/>
            </a:xfrm>
            <a:custGeom>
              <a:avLst/>
              <a:gdLst>
                <a:gd name="T0" fmla="*/ 65 w 107"/>
                <a:gd name="T1" fmla="*/ 184 h 184"/>
                <a:gd name="T2" fmla="*/ 55 w 107"/>
                <a:gd name="T3" fmla="*/ 184 h 184"/>
                <a:gd name="T4" fmla="*/ 54 w 107"/>
                <a:gd name="T5" fmla="*/ 164 h 184"/>
                <a:gd name="T6" fmla="*/ 23 w 107"/>
                <a:gd name="T7" fmla="*/ 158 h 184"/>
                <a:gd name="T8" fmla="*/ 3 w 107"/>
                <a:gd name="T9" fmla="*/ 120 h 184"/>
                <a:gd name="T10" fmla="*/ 30 w 107"/>
                <a:gd name="T11" fmla="*/ 118 h 184"/>
                <a:gd name="T12" fmla="*/ 35 w 107"/>
                <a:gd name="T13" fmla="*/ 135 h 184"/>
                <a:gd name="T14" fmla="*/ 52 w 107"/>
                <a:gd name="T15" fmla="*/ 142 h 184"/>
                <a:gd name="T16" fmla="*/ 48 w 107"/>
                <a:gd name="T17" fmla="*/ 99 h 184"/>
                <a:gd name="T18" fmla="*/ 39 w 107"/>
                <a:gd name="T19" fmla="*/ 97 h 184"/>
                <a:gd name="T20" fmla="*/ 11 w 107"/>
                <a:gd name="T21" fmla="*/ 84 h 184"/>
                <a:gd name="T22" fmla="*/ 1 w 107"/>
                <a:gd name="T23" fmla="*/ 60 h 184"/>
                <a:gd name="T24" fmla="*/ 2 w 107"/>
                <a:gd name="T25" fmla="*/ 43 h 184"/>
                <a:gd name="T26" fmla="*/ 10 w 107"/>
                <a:gd name="T27" fmla="*/ 29 h 184"/>
                <a:gd name="T28" fmla="*/ 25 w 107"/>
                <a:gd name="T29" fmla="*/ 18 h 184"/>
                <a:gd name="T30" fmla="*/ 40 w 107"/>
                <a:gd name="T31" fmla="*/ 14 h 184"/>
                <a:gd name="T32" fmla="*/ 39 w 107"/>
                <a:gd name="T33" fmla="*/ 0 h 184"/>
                <a:gd name="T34" fmla="*/ 49 w 107"/>
                <a:gd name="T35" fmla="*/ 0 h 184"/>
                <a:gd name="T36" fmla="*/ 50 w 107"/>
                <a:gd name="T37" fmla="*/ 13 h 184"/>
                <a:gd name="T38" fmla="*/ 76 w 107"/>
                <a:gd name="T39" fmla="*/ 19 h 184"/>
                <a:gd name="T40" fmla="*/ 97 w 107"/>
                <a:gd name="T41" fmla="*/ 52 h 184"/>
                <a:gd name="T42" fmla="*/ 70 w 107"/>
                <a:gd name="T43" fmla="*/ 55 h 184"/>
                <a:gd name="T44" fmla="*/ 66 w 107"/>
                <a:gd name="T45" fmla="*/ 42 h 184"/>
                <a:gd name="T46" fmla="*/ 52 w 107"/>
                <a:gd name="T47" fmla="*/ 35 h 184"/>
                <a:gd name="T48" fmla="*/ 55 w 107"/>
                <a:gd name="T49" fmla="*/ 74 h 184"/>
                <a:gd name="T50" fmla="*/ 89 w 107"/>
                <a:gd name="T51" fmla="*/ 85 h 184"/>
                <a:gd name="T52" fmla="*/ 105 w 107"/>
                <a:gd name="T53" fmla="*/ 114 h 184"/>
                <a:gd name="T54" fmla="*/ 90 w 107"/>
                <a:gd name="T55" fmla="*/ 153 h 184"/>
                <a:gd name="T56" fmla="*/ 63 w 107"/>
                <a:gd name="T57" fmla="*/ 163 h 184"/>
                <a:gd name="T58" fmla="*/ 65 w 107"/>
                <a:gd name="T59" fmla="*/ 184 h 184"/>
                <a:gd name="T60" fmla="*/ 42 w 107"/>
                <a:gd name="T61" fmla="*/ 36 h 184"/>
                <a:gd name="T62" fmla="*/ 29 w 107"/>
                <a:gd name="T63" fmla="*/ 42 h 184"/>
                <a:gd name="T64" fmla="*/ 26 w 107"/>
                <a:gd name="T65" fmla="*/ 55 h 184"/>
                <a:gd name="T66" fmla="*/ 34 w 107"/>
                <a:gd name="T67" fmla="*/ 68 h 184"/>
                <a:gd name="T68" fmla="*/ 45 w 107"/>
                <a:gd name="T69" fmla="*/ 72 h 184"/>
                <a:gd name="T70" fmla="*/ 42 w 107"/>
                <a:gd name="T71" fmla="*/ 36 h 184"/>
                <a:gd name="T72" fmla="*/ 61 w 107"/>
                <a:gd name="T73" fmla="*/ 141 h 184"/>
                <a:gd name="T74" fmla="*/ 73 w 107"/>
                <a:gd name="T75" fmla="*/ 136 h 184"/>
                <a:gd name="T76" fmla="*/ 77 w 107"/>
                <a:gd name="T77" fmla="*/ 120 h 184"/>
                <a:gd name="T78" fmla="*/ 70 w 107"/>
                <a:gd name="T79" fmla="*/ 106 h 184"/>
                <a:gd name="T80" fmla="*/ 58 w 107"/>
                <a:gd name="T81" fmla="*/ 101 h 184"/>
                <a:gd name="T82" fmla="*/ 61 w 107"/>
                <a:gd name="T8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4">
                  <a:moveTo>
                    <a:pt x="65" y="184"/>
                  </a:moveTo>
                  <a:cubicBezTo>
                    <a:pt x="55" y="184"/>
                    <a:pt x="55" y="184"/>
                    <a:pt x="55" y="18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3" y="120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6"/>
                    <a:pt x="33" y="132"/>
                    <a:pt x="35" y="135"/>
                  </a:cubicBezTo>
                  <a:cubicBezTo>
                    <a:pt x="38" y="139"/>
                    <a:pt x="44" y="141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0"/>
                  </a:cubicBezTo>
                  <a:cubicBezTo>
                    <a:pt x="0" y="54"/>
                    <a:pt x="1" y="48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4"/>
                    <a:pt x="66" y="42"/>
                  </a:cubicBezTo>
                  <a:cubicBezTo>
                    <a:pt x="63" y="37"/>
                    <a:pt x="59" y="35"/>
                    <a:pt x="52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5"/>
                  </a:cubicBezTo>
                  <a:cubicBezTo>
                    <a:pt x="98" y="92"/>
                    <a:pt x="104" y="101"/>
                    <a:pt x="105" y="114"/>
                  </a:cubicBezTo>
                  <a:cubicBezTo>
                    <a:pt x="107" y="131"/>
                    <a:pt x="101" y="144"/>
                    <a:pt x="90" y="153"/>
                  </a:cubicBezTo>
                  <a:cubicBezTo>
                    <a:pt x="83" y="158"/>
                    <a:pt x="74" y="161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5"/>
                    <a:pt x="26" y="50"/>
                    <a:pt x="26" y="55"/>
                  </a:cubicBezTo>
                  <a:cubicBezTo>
                    <a:pt x="27" y="60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7" y="114"/>
                    <a:pt x="74" y="109"/>
                    <a:pt x="70" y="106"/>
                  </a:cubicBezTo>
                  <a:cubicBezTo>
                    <a:pt x="68" y="105"/>
                    <a:pt x="64" y="103"/>
                    <a:pt x="58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63" name="Familie" hidden="1"/>
          <p:cNvGrpSpPr>
            <a:grpSpLocks noChangeAspect="1"/>
          </p:cNvGrpSpPr>
          <p:nvPr userDrawn="1"/>
        </p:nvGrpSpPr>
        <p:grpSpPr bwMode="auto">
          <a:xfrm>
            <a:off x="3744119" y="1870075"/>
            <a:ext cx="1657350" cy="1368425"/>
            <a:chOff x="2484" y="566"/>
            <a:chExt cx="1044" cy="862"/>
          </a:xfrm>
        </p:grpSpPr>
        <p:sp>
          <p:nvSpPr>
            <p:cNvPr id="1065" name="Freeform 159"/>
            <p:cNvSpPr>
              <a:spLocks/>
            </p:cNvSpPr>
            <p:nvPr userDrawn="1"/>
          </p:nvSpPr>
          <p:spPr bwMode="auto">
            <a:xfrm>
              <a:off x="2879" y="894"/>
              <a:ext cx="559" cy="427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6" name="Oval 160"/>
            <p:cNvSpPr>
              <a:spLocks noChangeArrowheads="1"/>
            </p:cNvSpPr>
            <p:nvPr userDrawn="1"/>
          </p:nvSpPr>
          <p:spPr bwMode="auto">
            <a:xfrm>
              <a:off x="3011" y="566"/>
              <a:ext cx="295" cy="302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7" name="Freeform 161"/>
            <p:cNvSpPr>
              <a:spLocks/>
            </p:cNvSpPr>
            <p:nvPr userDrawn="1"/>
          </p:nvSpPr>
          <p:spPr bwMode="auto">
            <a:xfrm>
              <a:off x="2484" y="894"/>
              <a:ext cx="558" cy="42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8" name="Oval 162"/>
            <p:cNvSpPr>
              <a:spLocks noChangeArrowheads="1"/>
            </p:cNvSpPr>
            <p:nvPr userDrawn="1"/>
          </p:nvSpPr>
          <p:spPr bwMode="auto">
            <a:xfrm>
              <a:off x="2615" y="566"/>
              <a:ext cx="296" cy="30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9" name="Freeform 163"/>
            <p:cNvSpPr>
              <a:spLocks/>
            </p:cNvSpPr>
            <p:nvPr userDrawn="1"/>
          </p:nvSpPr>
          <p:spPr bwMode="auto">
            <a:xfrm>
              <a:off x="2709" y="1240"/>
              <a:ext cx="246" cy="188"/>
            </a:xfrm>
            <a:custGeom>
              <a:avLst/>
              <a:gdLst>
                <a:gd name="T0" fmla="*/ 0 w 374"/>
                <a:gd name="T1" fmla="*/ 201 h 285"/>
                <a:gd name="T2" fmla="*/ 187 w 374"/>
                <a:gd name="T3" fmla="*/ 285 h 285"/>
                <a:gd name="T4" fmla="*/ 374 w 374"/>
                <a:gd name="T5" fmla="*/ 201 h 285"/>
                <a:gd name="T6" fmla="*/ 187 w 374"/>
                <a:gd name="T7" fmla="*/ 0 h 285"/>
                <a:gd name="T8" fmla="*/ 0 w 374"/>
                <a:gd name="T9" fmla="*/ 20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285">
                  <a:moveTo>
                    <a:pt x="0" y="201"/>
                  </a:moveTo>
                  <a:cubicBezTo>
                    <a:pt x="47" y="253"/>
                    <a:pt x="114" y="285"/>
                    <a:pt x="187" y="285"/>
                  </a:cubicBezTo>
                  <a:cubicBezTo>
                    <a:pt x="260" y="285"/>
                    <a:pt x="326" y="253"/>
                    <a:pt x="374" y="201"/>
                  </a:cubicBezTo>
                  <a:cubicBezTo>
                    <a:pt x="374" y="73"/>
                    <a:pt x="290" y="0"/>
                    <a:pt x="187" y="0"/>
                  </a:cubicBezTo>
                  <a:cubicBezTo>
                    <a:pt x="84" y="0"/>
                    <a:pt x="0" y="73"/>
                    <a:pt x="0" y="20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0" name="Oval 164"/>
            <p:cNvSpPr>
              <a:spLocks noChangeArrowheads="1"/>
            </p:cNvSpPr>
            <p:nvPr userDrawn="1"/>
          </p:nvSpPr>
          <p:spPr bwMode="auto">
            <a:xfrm>
              <a:off x="2752" y="1068"/>
              <a:ext cx="160" cy="164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1" name="Freeform 165"/>
            <p:cNvSpPr>
              <a:spLocks/>
            </p:cNvSpPr>
            <p:nvPr userDrawn="1"/>
          </p:nvSpPr>
          <p:spPr bwMode="auto">
            <a:xfrm>
              <a:off x="3113" y="1145"/>
              <a:ext cx="371" cy="283"/>
            </a:xfrm>
            <a:custGeom>
              <a:avLst/>
              <a:gdLst>
                <a:gd name="T0" fmla="*/ 0 w 564"/>
                <a:gd name="T1" fmla="*/ 303 h 430"/>
                <a:gd name="T2" fmla="*/ 282 w 564"/>
                <a:gd name="T3" fmla="*/ 430 h 430"/>
                <a:gd name="T4" fmla="*/ 564 w 564"/>
                <a:gd name="T5" fmla="*/ 303 h 430"/>
                <a:gd name="T6" fmla="*/ 282 w 564"/>
                <a:gd name="T7" fmla="*/ 0 h 430"/>
                <a:gd name="T8" fmla="*/ 0 w 564"/>
                <a:gd name="T9" fmla="*/ 30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430">
                  <a:moveTo>
                    <a:pt x="0" y="303"/>
                  </a:moveTo>
                  <a:cubicBezTo>
                    <a:pt x="72" y="381"/>
                    <a:pt x="171" y="430"/>
                    <a:pt x="282" y="430"/>
                  </a:cubicBezTo>
                  <a:cubicBezTo>
                    <a:pt x="392" y="430"/>
                    <a:pt x="492" y="381"/>
                    <a:pt x="564" y="303"/>
                  </a:cubicBezTo>
                  <a:cubicBezTo>
                    <a:pt x="564" y="109"/>
                    <a:pt x="437" y="0"/>
                    <a:pt x="282" y="0"/>
                  </a:cubicBezTo>
                  <a:cubicBezTo>
                    <a:pt x="127" y="0"/>
                    <a:pt x="0" y="109"/>
                    <a:pt x="0" y="303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2" name="Oval 166"/>
            <p:cNvSpPr>
              <a:spLocks noChangeArrowheads="1"/>
            </p:cNvSpPr>
            <p:nvPr userDrawn="1"/>
          </p:nvSpPr>
          <p:spPr bwMode="auto">
            <a:xfrm>
              <a:off x="3178" y="885"/>
              <a:ext cx="241" cy="247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3" name="Line 167"/>
            <p:cNvSpPr>
              <a:spLocks noChangeShapeType="1"/>
            </p:cNvSpPr>
            <p:nvPr userDrawn="1"/>
          </p:nvSpPr>
          <p:spPr bwMode="auto">
            <a:xfrm>
              <a:off x="2832" y="1030"/>
              <a:ext cx="0" cy="50"/>
            </a:xfrm>
            <a:prstGeom prst="line">
              <a:avLst/>
            </a:prstGeom>
            <a:noFill/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4" name="Line 168"/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5" name="Line 169"/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6" name="Freeform 170"/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7" name="Freeform 171"/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8" name="Freeform 172"/>
            <p:cNvSpPr>
              <a:spLocks/>
            </p:cNvSpPr>
            <p:nvPr userDrawn="1"/>
          </p:nvSpPr>
          <p:spPr bwMode="auto">
            <a:xfrm>
              <a:off x="2797" y="1025"/>
              <a:ext cx="70" cy="35"/>
            </a:xfrm>
            <a:custGeom>
              <a:avLst/>
              <a:gdLst>
                <a:gd name="T0" fmla="*/ 53 w 106"/>
                <a:gd name="T1" fmla="*/ 21 h 54"/>
                <a:gd name="T2" fmla="*/ 102 w 106"/>
                <a:gd name="T3" fmla="*/ 0 h 54"/>
                <a:gd name="T4" fmla="*/ 106 w 106"/>
                <a:gd name="T5" fmla="*/ 1 h 54"/>
                <a:gd name="T6" fmla="*/ 106 w 106"/>
                <a:gd name="T7" fmla="*/ 52 h 54"/>
                <a:gd name="T8" fmla="*/ 102 w 106"/>
                <a:gd name="T9" fmla="*/ 53 h 54"/>
                <a:gd name="T10" fmla="*/ 53 w 106"/>
                <a:gd name="T11" fmla="*/ 32 h 54"/>
                <a:gd name="T12" fmla="*/ 4 w 106"/>
                <a:gd name="T13" fmla="*/ 53 h 54"/>
                <a:gd name="T14" fmla="*/ 0 w 106"/>
                <a:gd name="T15" fmla="*/ 52 h 54"/>
                <a:gd name="T16" fmla="*/ 0 w 106"/>
                <a:gd name="T17" fmla="*/ 1 h 54"/>
                <a:gd name="T18" fmla="*/ 4 w 106"/>
                <a:gd name="T19" fmla="*/ 0 h 54"/>
                <a:gd name="T20" fmla="*/ 53 w 106"/>
                <a:gd name="T21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4">
                  <a:moveTo>
                    <a:pt x="53" y="2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5" y="53"/>
                    <a:pt x="104" y="54"/>
                    <a:pt x="102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4"/>
                    <a:pt x="1" y="53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lnTo>
                    <a:pt x="53" y="21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9" name="Freeform 173"/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0" name="Freeform 174"/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82" name="Ektepar" hidden="1"/>
          <p:cNvGrpSpPr>
            <a:grpSpLocks noChangeAspect="1"/>
          </p:cNvGrpSpPr>
          <p:nvPr userDrawn="1"/>
        </p:nvGrpSpPr>
        <p:grpSpPr bwMode="auto">
          <a:xfrm>
            <a:off x="3798094" y="1906587"/>
            <a:ext cx="1549400" cy="1295400"/>
            <a:chOff x="1152" y="582"/>
            <a:chExt cx="976" cy="816"/>
          </a:xfrm>
        </p:grpSpPr>
        <p:sp>
          <p:nvSpPr>
            <p:cNvPr id="1084" name="Freeform 178"/>
            <p:cNvSpPr>
              <a:spLocks/>
            </p:cNvSpPr>
            <p:nvPr userDrawn="1"/>
          </p:nvSpPr>
          <p:spPr bwMode="auto">
            <a:xfrm>
              <a:off x="1557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5" name="Oval 179"/>
            <p:cNvSpPr>
              <a:spLocks noChangeArrowheads="1"/>
            </p:cNvSpPr>
            <p:nvPr userDrawn="1"/>
          </p:nvSpPr>
          <p:spPr bwMode="auto">
            <a:xfrm>
              <a:off x="1691" y="625"/>
              <a:ext cx="302" cy="31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6" name="Freeform 180"/>
            <p:cNvSpPr>
              <a:spLocks/>
            </p:cNvSpPr>
            <p:nvPr userDrawn="1"/>
          </p:nvSpPr>
          <p:spPr bwMode="auto">
            <a:xfrm>
              <a:off x="1733" y="1016"/>
              <a:ext cx="219" cy="72"/>
            </a:xfrm>
            <a:custGeom>
              <a:avLst/>
              <a:gdLst>
                <a:gd name="T0" fmla="*/ 163 w 327"/>
                <a:gd name="T1" fmla="*/ 42 h 107"/>
                <a:gd name="T2" fmla="*/ 262 w 327"/>
                <a:gd name="T3" fmla="*/ 0 h 107"/>
                <a:gd name="T4" fmla="*/ 269 w 327"/>
                <a:gd name="T5" fmla="*/ 2 h 107"/>
                <a:gd name="T6" fmla="*/ 323 w 327"/>
                <a:gd name="T7" fmla="*/ 46 h 107"/>
                <a:gd name="T8" fmla="*/ 323 w 327"/>
                <a:gd name="T9" fmla="*/ 60 h 107"/>
                <a:gd name="T10" fmla="*/ 269 w 327"/>
                <a:gd name="T11" fmla="*/ 105 h 107"/>
                <a:gd name="T12" fmla="*/ 262 w 327"/>
                <a:gd name="T13" fmla="*/ 107 h 107"/>
                <a:gd name="T14" fmla="*/ 163 w 327"/>
                <a:gd name="T15" fmla="*/ 65 h 107"/>
                <a:gd name="T16" fmla="*/ 64 w 327"/>
                <a:gd name="T17" fmla="*/ 107 h 107"/>
                <a:gd name="T18" fmla="*/ 58 w 327"/>
                <a:gd name="T19" fmla="*/ 105 h 107"/>
                <a:gd name="T20" fmla="*/ 4 w 327"/>
                <a:gd name="T21" fmla="*/ 60 h 107"/>
                <a:gd name="T22" fmla="*/ 4 w 327"/>
                <a:gd name="T23" fmla="*/ 46 h 107"/>
                <a:gd name="T24" fmla="*/ 58 w 327"/>
                <a:gd name="T25" fmla="*/ 2 h 107"/>
                <a:gd name="T26" fmla="*/ 64 w 327"/>
                <a:gd name="T27" fmla="*/ 0 h 107"/>
                <a:gd name="T28" fmla="*/ 163 w 327"/>
                <a:gd name="T29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7">
                  <a:moveTo>
                    <a:pt x="163" y="42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5" y="0"/>
                    <a:pt x="267" y="0"/>
                    <a:pt x="269" y="2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7" y="50"/>
                    <a:pt x="327" y="56"/>
                    <a:pt x="323" y="60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7" y="106"/>
                    <a:pt x="265" y="107"/>
                    <a:pt x="262" y="107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07"/>
                    <a:pt x="60" y="106"/>
                    <a:pt x="58" y="10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6"/>
                    <a:pt x="0" y="50"/>
                    <a:pt x="4" y="4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2" y="0"/>
                    <a:pt x="64" y="0"/>
                  </a:cubicBezTo>
                  <a:lnTo>
                    <a:pt x="16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7" name="Freeform 181"/>
            <p:cNvSpPr>
              <a:spLocks/>
            </p:cNvSpPr>
            <p:nvPr userDrawn="1"/>
          </p:nvSpPr>
          <p:spPr bwMode="auto">
            <a:xfrm>
              <a:off x="1152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8" name="Oval 182"/>
            <p:cNvSpPr>
              <a:spLocks noChangeArrowheads="1"/>
            </p:cNvSpPr>
            <p:nvPr userDrawn="1"/>
          </p:nvSpPr>
          <p:spPr bwMode="auto">
            <a:xfrm>
              <a:off x="1287" y="625"/>
              <a:ext cx="302" cy="31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9" name="Freeform 183"/>
            <p:cNvSpPr>
              <a:spLocks/>
            </p:cNvSpPr>
            <p:nvPr userDrawn="1"/>
          </p:nvSpPr>
          <p:spPr bwMode="auto">
            <a:xfrm>
              <a:off x="1244" y="582"/>
              <a:ext cx="388" cy="413"/>
            </a:xfrm>
            <a:custGeom>
              <a:avLst/>
              <a:gdLst>
                <a:gd name="T0" fmla="*/ 0 w 578"/>
                <a:gd name="T1" fmla="*/ 614 h 614"/>
                <a:gd name="T2" fmla="*/ 0 w 578"/>
                <a:gd name="T3" fmla="*/ 255 h 614"/>
                <a:gd name="T4" fmla="*/ 289 w 578"/>
                <a:gd name="T5" fmla="*/ 0 h 614"/>
                <a:gd name="T6" fmla="*/ 578 w 578"/>
                <a:gd name="T7" fmla="*/ 255 h 614"/>
                <a:gd name="T8" fmla="*/ 578 w 578"/>
                <a:gd name="T9" fmla="*/ 60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614">
                  <a:moveTo>
                    <a:pt x="0" y="614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114"/>
                    <a:pt x="151" y="0"/>
                    <a:pt x="289" y="0"/>
                  </a:cubicBezTo>
                  <a:cubicBezTo>
                    <a:pt x="426" y="0"/>
                    <a:pt x="578" y="114"/>
                    <a:pt x="578" y="255"/>
                  </a:cubicBezTo>
                  <a:cubicBezTo>
                    <a:pt x="578" y="607"/>
                    <a:pt x="578" y="607"/>
                    <a:pt x="578" y="607"/>
                  </a:cubicBezTo>
                </a:path>
              </a:pathLst>
            </a:custGeom>
            <a:noFill/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91" name="Byggekloss" hidden="1"/>
          <p:cNvGrpSpPr>
            <a:grpSpLocks noChangeAspect="1"/>
          </p:cNvGrpSpPr>
          <p:nvPr userDrawn="1"/>
        </p:nvGrpSpPr>
        <p:grpSpPr bwMode="auto">
          <a:xfrm>
            <a:off x="3734594" y="2005806"/>
            <a:ext cx="1676400" cy="1096962"/>
            <a:chOff x="2705" y="1748"/>
            <a:chExt cx="1056" cy="691"/>
          </a:xfrm>
        </p:grpSpPr>
        <p:sp>
          <p:nvSpPr>
            <p:cNvPr id="1093" name="Rectangle 187"/>
            <p:cNvSpPr>
              <a:spLocks noChangeArrowheads="1"/>
            </p:cNvSpPr>
            <p:nvPr userDrawn="1"/>
          </p:nvSpPr>
          <p:spPr bwMode="auto">
            <a:xfrm>
              <a:off x="2705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4" name="Rectangle 188"/>
            <p:cNvSpPr>
              <a:spLocks noChangeArrowheads="1"/>
            </p:cNvSpPr>
            <p:nvPr userDrawn="1"/>
          </p:nvSpPr>
          <p:spPr bwMode="auto">
            <a:xfrm>
              <a:off x="3248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5" name="Rectangle 189"/>
            <p:cNvSpPr>
              <a:spLocks noChangeArrowheads="1"/>
            </p:cNvSpPr>
            <p:nvPr userDrawn="1"/>
          </p:nvSpPr>
          <p:spPr bwMode="auto">
            <a:xfrm>
              <a:off x="3311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6" name="Rectangle 190"/>
            <p:cNvSpPr>
              <a:spLocks noChangeArrowheads="1"/>
            </p:cNvSpPr>
            <p:nvPr userDrawn="1"/>
          </p:nvSpPr>
          <p:spPr bwMode="auto">
            <a:xfrm>
              <a:off x="3466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7" name="Rectangle 191"/>
            <p:cNvSpPr>
              <a:spLocks noChangeArrowheads="1"/>
            </p:cNvSpPr>
            <p:nvPr userDrawn="1"/>
          </p:nvSpPr>
          <p:spPr bwMode="auto">
            <a:xfrm>
              <a:off x="3621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8" name="Freeform 192"/>
            <p:cNvSpPr>
              <a:spLocks/>
            </p:cNvSpPr>
            <p:nvPr userDrawn="1"/>
          </p:nvSpPr>
          <p:spPr bwMode="auto">
            <a:xfrm>
              <a:off x="2964" y="1768"/>
              <a:ext cx="542" cy="318"/>
            </a:xfrm>
            <a:custGeom>
              <a:avLst/>
              <a:gdLst>
                <a:gd name="T0" fmla="*/ 542 w 542"/>
                <a:gd name="T1" fmla="*/ 248 h 318"/>
                <a:gd name="T2" fmla="*/ 34 w 542"/>
                <a:gd name="T3" fmla="*/ 318 h 318"/>
                <a:gd name="T4" fmla="*/ 0 w 542"/>
                <a:gd name="T5" fmla="*/ 70 h 318"/>
                <a:gd name="T6" fmla="*/ 508 w 542"/>
                <a:gd name="T7" fmla="*/ 0 h 318"/>
                <a:gd name="T8" fmla="*/ 542 w 542"/>
                <a:gd name="T9" fmla="*/ 24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318">
                  <a:moveTo>
                    <a:pt x="542" y="248"/>
                  </a:moveTo>
                  <a:lnTo>
                    <a:pt x="34" y="318"/>
                  </a:lnTo>
                  <a:lnTo>
                    <a:pt x="0" y="70"/>
                  </a:lnTo>
                  <a:lnTo>
                    <a:pt x="508" y="0"/>
                  </a:lnTo>
                  <a:lnTo>
                    <a:pt x="542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9" name="Freeform 193"/>
            <p:cNvSpPr>
              <a:spLocks/>
            </p:cNvSpPr>
            <p:nvPr userDrawn="1"/>
          </p:nvSpPr>
          <p:spPr bwMode="auto">
            <a:xfrm>
              <a:off x="3023" y="1790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0" name="Freeform 194"/>
            <p:cNvSpPr>
              <a:spLocks/>
            </p:cNvSpPr>
            <p:nvPr userDrawn="1"/>
          </p:nvSpPr>
          <p:spPr bwMode="auto">
            <a:xfrm>
              <a:off x="3176" y="1769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1" name="Freeform 195"/>
            <p:cNvSpPr>
              <a:spLocks/>
            </p:cNvSpPr>
            <p:nvPr userDrawn="1"/>
          </p:nvSpPr>
          <p:spPr bwMode="auto">
            <a:xfrm>
              <a:off x="3329" y="1748"/>
              <a:ext cx="84" cy="69"/>
            </a:xfrm>
            <a:custGeom>
              <a:avLst/>
              <a:gdLst>
                <a:gd name="T0" fmla="*/ 84 w 84"/>
                <a:gd name="T1" fmla="*/ 59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9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2" name="Rectangle 196"/>
            <p:cNvSpPr>
              <a:spLocks noChangeArrowheads="1"/>
            </p:cNvSpPr>
            <p:nvPr userDrawn="1"/>
          </p:nvSpPr>
          <p:spPr bwMode="auto">
            <a:xfrm>
              <a:off x="2769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3" name="Rectangle 197"/>
            <p:cNvSpPr>
              <a:spLocks noChangeArrowheads="1"/>
            </p:cNvSpPr>
            <p:nvPr userDrawn="1"/>
          </p:nvSpPr>
          <p:spPr bwMode="auto">
            <a:xfrm>
              <a:off x="2923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4" name="Rectangle 198"/>
            <p:cNvSpPr>
              <a:spLocks noChangeArrowheads="1"/>
            </p:cNvSpPr>
            <p:nvPr userDrawn="1"/>
          </p:nvSpPr>
          <p:spPr bwMode="auto">
            <a:xfrm>
              <a:off x="3077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106" name="Baby" hidden="1"/>
          <p:cNvGrpSpPr>
            <a:grpSpLocks noChangeAspect="1"/>
          </p:cNvGrpSpPr>
          <p:nvPr userDrawn="1"/>
        </p:nvGrpSpPr>
        <p:grpSpPr bwMode="auto">
          <a:xfrm>
            <a:off x="4132263" y="1843087"/>
            <a:ext cx="881063" cy="1422400"/>
            <a:chOff x="3889" y="1680"/>
            <a:chExt cx="555" cy="896"/>
          </a:xfrm>
        </p:grpSpPr>
        <p:sp>
          <p:nvSpPr>
            <p:cNvPr id="1108" name="Freeform 202"/>
            <p:cNvSpPr>
              <a:spLocks/>
            </p:cNvSpPr>
            <p:nvPr userDrawn="1"/>
          </p:nvSpPr>
          <p:spPr bwMode="auto">
            <a:xfrm>
              <a:off x="4088" y="1680"/>
              <a:ext cx="156" cy="78"/>
            </a:xfrm>
            <a:custGeom>
              <a:avLst/>
              <a:gdLst>
                <a:gd name="T0" fmla="*/ 88 w 175"/>
                <a:gd name="T1" fmla="*/ 35 h 88"/>
                <a:gd name="T2" fmla="*/ 170 w 175"/>
                <a:gd name="T3" fmla="*/ 0 h 88"/>
                <a:gd name="T4" fmla="*/ 175 w 175"/>
                <a:gd name="T5" fmla="*/ 1 h 88"/>
                <a:gd name="T6" fmla="*/ 175 w 175"/>
                <a:gd name="T7" fmla="*/ 87 h 88"/>
                <a:gd name="T8" fmla="*/ 170 w 175"/>
                <a:gd name="T9" fmla="*/ 88 h 88"/>
                <a:gd name="T10" fmla="*/ 88 w 175"/>
                <a:gd name="T11" fmla="*/ 54 h 88"/>
                <a:gd name="T12" fmla="*/ 6 w 175"/>
                <a:gd name="T13" fmla="*/ 88 h 88"/>
                <a:gd name="T14" fmla="*/ 0 w 175"/>
                <a:gd name="T15" fmla="*/ 87 h 88"/>
                <a:gd name="T16" fmla="*/ 0 w 175"/>
                <a:gd name="T17" fmla="*/ 1 h 88"/>
                <a:gd name="T18" fmla="*/ 6 w 175"/>
                <a:gd name="T19" fmla="*/ 0 h 88"/>
                <a:gd name="T20" fmla="*/ 88 w 175"/>
                <a:gd name="T21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88">
                  <a:moveTo>
                    <a:pt x="88" y="35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0"/>
                    <a:pt x="175" y="1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4" y="88"/>
                    <a:pt x="172" y="88"/>
                    <a:pt x="170" y="88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88" y="35"/>
                  </a:lnTo>
                  <a:close/>
                </a:path>
              </a:pathLst>
            </a:custGeom>
            <a:solidFill>
              <a:srgbClr val="FFFFFF"/>
            </a:solidFill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9" name="Line 203"/>
            <p:cNvSpPr>
              <a:spLocks noChangeShapeType="1"/>
            </p:cNvSpPr>
            <p:nvPr userDrawn="1"/>
          </p:nvSpPr>
          <p:spPr bwMode="auto">
            <a:xfrm>
              <a:off x="4166" y="1695"/>
              <a:ext cx="0" cy="96"/>
            </a:xfrm>
            <a:prstGeom prst="line">
              <a:avLst/>
            </a:prstGeom>
            <a:noFill/>
            <a:ln w="33338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0" name="Freeform 204"/>
            <p:cNvSpPr>
              <a:spLocks/>
            </p:cNvSpPr>
            <p:nvPr userDrawn="1"/>
          </p:nvSpPr>
          <p:spPr bwMode="auto">
            <a:xfrm>
              <a:off x="3889" y="2152"/>
              <a:ext cx="555" cy="424"/>
            </a:xfrm>
            <a:custGeom>
              <a:avLst/>
              <a:gdLst>
                <a:gd name="T0" fmla="*/ 0 w 620"/>
                <a:gd name="T1" fmla="*/ 333 h 474"/>
                <a:gd name="T2" fmla="*/ 310 w 620"/>
                <a:gd name="T3" fmla="*/ 474 h 474"/>
                <a:gd name="T4" fmla="*/ 620 w 620"/>
                <a:gd name="T5" fmla="*/ 333 h 474"/>
                <a:gd name="T6" fmla="*/ 310 w 620"/>
                <a:gd name="T7" fmla="*/ 0 h 474"/>
                <a:gd name="T8" fmla="*/ 0 w 620"/>
                <a:gd name="T9" fmla="*/ 3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74">
                  <a:moveTo>
                    <a:pt x="0" y="333"/>
                  </a:moveTo>
                  <a:cubicBezTo>
                    <a:pt x="78" y="420"/>
                    <a:pt x="188" y="474"/>
                    <a:pt x="310" y="474"/>
                  </a:cubicBezTo>
                  <a:cubicBezTo>
                    <a:pt x="431" y="474"/>
                    <a:pt x="541" y="420"/>
                    <a:pt x="620" y="333"/>
                  </a:cubicBezTo>
                  <a:cubicBezTo>
                    <a:pt x="620" y="121"/>
                    <a:pt x="481" y="0"/>
                    <a:pt x="310" y="0"/>
                  </a:cubicBezTo>
                  <a:cubicBezTo>
                    <a:pt x="139" y="0"/>
                    <a:pt x="0" y="121"/>
                    <a:pt x="0" y="33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1" name="Oval 205"/>
            <p:cNvSpPr>
              <a:spLocks noChangeArrowheads="1"/>
            </p:cNvSpPr>
            <p:nvPr userDrawn="1"/>
          </p:nvSpPr>
          <p:spPr bwMode="auto">
            <a:xfrm>
              <a:off x="3985" y="1764"/>
              <a:ext cx="362" cy="37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2" name="Oval 206"/>
            <p:cNvSpPr>
              <a:spLocks noChangeArrowheads="1"/>
            </p:cNvSpPr>
            <p:nvPr userDrawn="1"/>
          </p:nvSpPr>
          <p:spPr bwMode="auto">
            <a:xfrm>
              <a:off x="4103" y="1985"/>
              <a:ext cx="127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3" name="Oval 207"/>
            <p:cNvSpPr>
              <a:spLocks noChangeArrowheads="1"/>
            </p:cNvSpPr>
            <p:nvPr userDrawn="1"/>
          </p:nvSpPr>
          <p:spPr bwMode="auto">
            <a:xfrm>
              <a:off x="4134" y="2034"/>
              <a:ext cx="65" cy="65"/>
            </a:xfrm>
            <a:prstGeom prst="ellipse">
              <a:avLst/>
            </a:prstGeom>
            <a:noFill/>
            <a:ln w="333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115" name="Utropstegn" hidden="1"/>
          <p:cNvGrpSpPr>
            <a:grpSpLocks noChangeAspect="1"/>
          </p:cNvGrpSpPr>
          <p:nvPr userDrawn="1"/>
        </p:nvGrpSpPr>
        <p:grpSpPr bwMode="auto">
          <a:xfrm>
            <a:off x="4279901" y="1889125"/>
            <a:ext cx="280987" cy="1117600"/>
            <a:chOff x="2696" y="1190"/>
            <a:chExt cx="177" cy="704"/>
          </a:xfrm>
        </p:grpSpPr>
        <p:sp>
          <p:nvSpPr>
            <p:cNvPr id="1117" name="Freeform 211"/>
            <p:cNvSpPr>
              <a:spLocks/>
            </p:cNvSpPr>
            <p:nvPr userDrawn="1"/>
          </p:nvSpPr>
          <p:spPr bwMode="auto">
            <a:xfrm>
              <a:off x="2696" y="1190"/>
              <a:ext cx="177" cy="479"/>
            </a:xfrm>
            <a:custGeom>
              <a:avLst/>
              <a:gdLst>
                <a:gd name="T0" fmla="*/ 178 w 280"/>
                <a:gd name="T1" fmla="*/ 759 h 759"/>
                <a:gd name="T2" fmla="*/ 102 w 280"/>
                <a:gd name="T3" fmla="*/ 759 h 759"/>
                <a:gd name="T4" fmla="*/ 41 w 280"/>
                <a:gd name="T5" fmla="*/ 701 h 759"/>
                <a:gd name="T6" fmla="*/ 2 w 280"/>
                <a:gd name="T7" fmla="*/ 58 h 759"/>
                <a:gd name="T8" fmla="*/ 57 w 280"/>
                <a:gd name="T9" fmla="*/ 0 h 759"/>
                <a:gd name="T10" fmla="*/ 224 w 280"/>
                <a:gd name="T11" fmla="*/ 0 h 759"/>
                <a:gd name="T12" fmla="*/ 279 w 280"/>
                <a:gd name="T13" fmla="*/ 58 h 759"/>
                <a:gd name="T14" fmla="*/ 239 w 280"/>
                <a:gd name="T15" fmla="*/ 701 h 759"/>
                <a:gd name="T16" fmla="*/ 178 w 280"/>
                <a:gd name="T17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759">
                  <a:moveTo>
                    <a:pt x="178" y="759"/>
                  </a:moveTo>
                  <a:cubicBezTo>
                    <a:pt x="102" y="759"/>
                    <a:pt x="102" y="759"/>
                    <a:pt x="102" y="759"/>
                  </a:cubicBezTo>
                  <a:cubicBezTo>
                    <a:pt x="70" y="759"/>
                    <a:pt x="43" y="733"/>
                    <a:pt x="41" y="70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56" y="0"/>
                    <a:pt x="280" y="26"/>
                    <a:pt x="279" y="58"/>
                  </a:cubicBezTo>
                  <a:cubicBezTo>
                    <a:pt x="239" y="701"/>
                    <a:pt x="239" y="701"/>
                    <a:pt x="239" y="701"/>
                  </a:cubicBezTo>
                  <a:cubicBezTo>
                    <a:pt x="238" y="733"/>
                    <a:pt x="210" y="759"/>
                    <a:pt x="178" y="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8" name="Oval 212"/>
            <p:cNvSpPr>
              <a:spLocks noChangeArrowheads="1"/>
            </p:cNvSpPr>
            <p:nvPr userDrawn="1"/>
          </p:nvSpPr>
          <p:spPr bwMode="auto">
            <a:xfrm>
              <a:off x="2703" y="1734"/>
              <a:ext cx="161" cy="1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120" name="penger" hidden="1"/>
          <p:cNvGrpSpPr>
            <a:grpSpLocks noChangeAspect="1"/>
          </p:cNvGrpSpPr>
          <p:nvPr userDrawn="1"/>
        </p:nvGrpSpPr>
        <p:grpSpPr bwMode="auto">
          <a:xfrm>
            <a:off x="3976689" y="1817688"/>
            <a:ext cx="1150938" cy="995362"/>
            <a:chOff x="2505" y="1145"/>
            <a:chExt cx="725" cy="627"/>
          </a:xfrm>
        </p:grpSpPr>
        <p:sp>
          <p:nvSpPr>
            <p:cNvPr id="1122" name="Freeform 216"/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3" name="Freeform 217"/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4" name="Freeform 218"/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5" name="Freeform 219"/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6" name="Freeform 220"/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7" name="Freeform 221"/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8" name="Freeform 222"/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9" name="Freeform 223"/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0" name="Oval 224"/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1" name="Oval 225"/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2" name="Freeform 226"/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3" name="Freeform 227"/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4" name="Freeform 228"/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5" name="Freeform 229"/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6" name="Freeform 230"/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7" name="Freeform 231"/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8" name="Oval 232"/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9" name="Oval 233"/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0" name="Freeform 234"/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1" name="Freeform 235"/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2" name="Freeform 236"/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3" name="Freeform 237"/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4" name="Freeform 238"/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5" name="Freeform 239"/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6" name="Freeform 240"/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7" name="Freeform 241"/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8" name="Freeform 242"/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9" name="Freeform 243"/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50" name="Freeform 244"/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51" name="Freeform 245"/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52" name="Oval 246"/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53" name="Oval 247"/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9781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8" r:id="rId2"/>
    <p:sldLayoutId id="2147483887" r:id="rId3"/>
    <p:sldLayoutId id="2147483878" r:id="rId4"/>
    <p:sldLayoutId id="2147483834" r:id="rId5"/>
    <p:sldLayoutId id="2147483888" r:id="rId6"/>
    <p:sldLayoutId id="2147483889" r:id="rId7"/>
  </p:sldLayoutIdLst>
  <p:hf sldNum="0" hdr="0" ftr="0" dt="0"/>
  <p:txStyles>
    <p:titleStyle>
      <a:lvl1pPr algn="l" defTabSz="681091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72" indent="-170272" algn="l" defTabSz="681091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0819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1364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908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54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000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54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091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63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45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91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36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18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727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272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818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36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980" y="1296192"/>
            <a:ext cx="8515018" cy="9874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80" y="2743688"/>
            <a:ext cx="8515018" cy="2093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2413" y="268201"/>
            <a:ext cx="670791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25AB5CF0-6FFE-4401-9E16-9A2B550CCB37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444" y="268201"/>
            <a:ext cx="1609898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8058" y="268201"/>
            <a:ext cx="268316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" y="288036"/>
            <a:ext cx="543600" cy="6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900" r:id="rId4"/>
    <p:sldLayoutId id="2147483902" r:id="rId5"/>
    <p:sldLayoutId id="2147483904" r:id="rId6"/>
    <p:sldLayoutId id="2147483905" r:id="rId7"/>
    <p:sldLayoutId id="2147483906" r:id="rId8"/>
  </p:sldLayoutIdLst>
  <p:hf sldNum="0" hdr="0" ftr="0" dt="0"/>
  <p:txStyles>
    <p:titleStyle>
      <a:lvl1pPr algn="l" defTabSz="681091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72" indent="-170272" algn="l" defTabSz="681091" rtl="0" eaLnBrk="1" latinLnBrk="0" hangingPunct="1">
        <a:lnSpc>
          <a:spcPct val="100000"/>
        </a:lnSpc>
        <a:spcBef>
          <a:spcPts val="7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0819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1364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908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54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000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54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091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63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45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91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36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18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727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272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818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36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980" y="1296192"/>
            <a:ext cx="8515018" cy="9874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80" y="2743688"/>
            <a:ext cx="8515018" cy="2093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2413" y="268201"/>
            <a:ext cx="670791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AE7ECBEA-7018-44B9-8CB2-B2382497308F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444" y="268201"/>
            <a:ext cx="1609898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8058" y="268201"/>
            <a:ext cx="268316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8" y="283738"/>
            <a:ext cx="423673" cy="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7" r:id="rId5"/>
    <p:sldLayoutId id="2147483788" r:id="rId6"/>
  </p:sldLayoutIdLst>
  <p:hf sldNum="0" hdr="0" ftr="0" dt="0"/>
  <p:txStyles>
    <p:titleStyle>
      <a:lvl1pPr algn="l" defTabSz="681091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72" indent="-170272" algn="l" defTabSz="681091" rtl="0" eaLnBrk="1" latinLnBrk="0" hangingPunct="1">
        <a:lnSpc>
          <a:spcPct val="100000"/>
        </a:lnSpc>
        <a:spcBef>
          <a:spcPts val="7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0819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1364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908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54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000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54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091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63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45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91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36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18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727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272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818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36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686" y="724583"/>
            <a:ext cx="8014947" cy="4864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27" y="1451132"/>
            <a:ext cx="8014947" cy="3171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6187" y="243425"/>
            <a:ext cx="828445" cy="2404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45" b="1">
                <a:solidFill>
                  <a:schemeClr val="tx1"/>
                </a:solidFill>
              </a:defRPr>
            </a:lvl1pPr>
          </a:lstStyle>
          <a:p>
            <a:fld id="{AC318F4D-DD84-4653-9572-67BDA3EC4510}" type="datetime1">
              <a:rPr lang="nb-NO" smtClean="0"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2459" y="243425"/>
            <a:ext cx="1391702" cy="2404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45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2376" y="244105"/>
            <a:ext cx="278058" cy="2404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45" b="1">
                <a:solidFill>
                  <a:schemeClr val="tx1"/>
                </a:solidFill>
              </a:defRPr>
            </a:lvl1pPr>
          </a:lstStyle>
          <a:p>
            <a:fld id="{03CFB122-701D-4C05-80E3-F767C0594D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" y="214560"/>
            <a:ext cx="340163" cy="4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4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hf sldNum="0" hdr="0" ftr="0" dt="0"/>
  <p:txStyles>
    <p:titleStyle>
      <a:lvl1pPr algn="l" defTabSz="681171" rtl="0" eaLnBrk="1" latinLnBrk="0" hangingPunct="1">
        <a:lnSpc>
          <a:spcPct val="90000"/>
        </a:lnSpc>
        <a:spcBef>
          <a:spcPct val="0"/>
        </a:spcBef>
        <a:buNone/>
        <a:defRPr sz="365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382" indent="-193382" algn="l" defTabSz="681171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1pPr>
      <a:lvl2pPr marL="406280" indent="-179189" algn="l" defTabSz="681171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2pPr>
      <a:lvl3pPr marL="635145" indent="-179189" algn="l" defTabSz="681171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527" kern="1200">
          <a:solidFill>
            <a:schemeClr val="tx1"/>
          </a:solidFill>
          <a:latin typeface="+mn-lt"/>
          <a:ea typeface="+mn-ea"/>
          <a:cs typeface="+mn-cs"/>
        </a:defRPr>
      </a:lvl3pPr>
      <a:lvl4pPr marL="851591" indent="-167361" algn="l" defTabSz="681171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075134" indent="-166770" algn="l" defTabSz="681171" rtl="0" eaLnBrk="1" latinLnBrk="0" hangingPunct="1">
        <a:lnSpc>
          <a:spcPct val="90000"/>
        </a:lnSpc>
        <a:spcBef>
          <a:spcPts val="819"/>
        </a:spcBef>
        <a:buFont typeface="Arial" panose="020B0604020202020204" pitchFamily="34" charset="0"/>
        <a:buChar char="•"/>
        <a:defRPr sz="1229" kern="1200">
          <a:solidFill>
            <a:schemeClr val="tx1"/>
          </a:solidFill>
          <a:latin typeface="+mn-lt"/>
          <a:ea typeface="+mn-ea"/>
          <a:cs typeface="+mn-cs"/>
        </a:defRPr>
      </a:lvl5pPr>
      <a:lvl6pPr marL="1873219" indent="-170292" algn="l" defTabSz="681171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6pPr>
      <a:lvl7pPr marL="2213804" indent="-170292" algn="l" defTabSz="681171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7pPr>
      <a:lvl8pPr marL="2554389" indent="-170292" algn="l" defTabSz="681171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8pPr>
      <a:lvl9pPr marL="2894975" indent="-170292" algn="l" defTabSz="681171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171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1pPr>
      <a:lvl2pPr marL="340585" algn="l" defTabSz="681171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2pPr>
      <a:lvl3pPr marL="681171" algn="l" defTabSz="681171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3pPr>
      <a:lvl4pPr marL="1021756" algn="l" defTabSz="681171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4pPr>
      <a:lvl5pPr marL="1362341" algn="l" defTabSz="681171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5pPr>
      <a:lvl6pPr marL="1702926" algn="l" defTabSz="681171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6pPr>
      <a:lvl7pPr marL="2043512" algn="l" defTabSz="681171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7pPr>
      <a:lvl8pPr marL="2384097" algn="l" defTabSz="681171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8pPr>
      <a:lvl9pPr marL="2724683" algn="l" defTabSz="681171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983" y="1296193"/>
            <a:ext cx="8515019" cy="9874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83" y="2743689"/>
            <a:ext cx="8515019" cy="2093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2416" y="268202"/>
            <a:ext cx="670791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451" b="1">
                <a:solidFill>
                  <a:schemeClr val="tx1"/>
                </a:solidFill>
              </a:defRPr>
            </a:lvl1pPr>
          </a:lstStyle>
          <a:p>
            <a:fld id="{AE7ECBEA-7018-44B9-8CB2-B2382497308F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445" y="268202"/>
            <a:ext cx="1609898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451" b="1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8059" y="268202"/>
            <a:ext cx="268315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451" b="1">
                <a:solidFill>
                  <a:schemeClr val="tx1"/>
                </a:solidFill>
              </a:defRPr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8" y="283742"/>
            <a:ext cx="423674" cy="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p:hf sldNum="0" hdr="0" ftr="0" dt="0"/>
  <p:txStyles>
    <p:titleStyle>
      <a:lvl1pPr algn="l" defTabSz="439339" rtl="0" eaLnBrk="1" latinLnBrk="0" hangingPunct="1">
        <a:lnSpc>
          <a:spcPct val="90000"/>
        </a:lnSpc>
        <a:spcBef>
          <a:spcPct val="0"/>
        </a:spcBef>
        <a:buNone/>
        <a:defRPr sz="238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834" indent="-109834" algn="l" defTabSz="439339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1pPr>
      <a:lvl2pPr marL="329505" indent="-109834" algn="l" defTabSz="439339" rtl="0" eaLnBrk="1" latinLnBrk="0" hangingPunct="1">
        <a:lnSpc>
          <a:spcPct val="100000"/>
        </a:lnSpc>
        <a:spcBef>
          <a:spcPts val="241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2pPr>
      <a:lvl3pPr marL="549174" indent="-109834" algn="l" defTabSz="439339" rtl="0" eaLnBrk="1" latinLnBrk="0" hangingPunct="1">
        <a:lnSpc>
          <a:spcPct val="100000"/>
        </a:lnSpc>
        <a:spcBef>
          <a:spcPts val="241"/>
        </a:spcBef>
        <a:buFont typeface="Arial" panose="020B0604020202020204" pitchFamily="34" charset="0"/>
        <a:buChar char="•"/>
        <a:defRPr sz="968" kern="1200">
          <a:solidFill>
            <a:schemeClr val="tx1"/>
          </a:solidFill>
          <a:latin typeface="+mn-lt"/>
          <a:ea typeface="+mn-ea"/>
          <a:cs typeface="+mn-cs"/>
        </a:defRPr>
      </a:lvl3pPr>
      <a:lvl4pPr marL="768843" indent="-109834" algn="l" defTabSz="439339" rtl="0" eaLnBrk="1" latinLnBrk="0" hangingPunct="1">
        <a:lnSpc>
          <a:spcPct val="100000"/>
        </a:lnSpc>
        <a:spcBef>
          <a:spcPts val="241"/>
        </a:spcBef>
        <a:buFont typeface="Arial" panose="020B0604020202020204" pitchFamily="34" charset="0"/>
        <a:buChar char="•"/>
        <a:defRPr sz="839" kern="1200">
          <a:solidFill>
            <a:schemeClr val="tx1"/>
          </a:solidFill>
          <a:latin typeface="+mn-lt"/>
          <a:ea typeface="+mn-ea"/>
          <a:cs typeface="+mn-cs"/>
        </a:defRPr>
      </a:lvl4pPr>
      <a:lvl5pPr marL="988512" indent="-109834" algn="l" defTabSz="439339" rtl="0" eaLnBrk="1" latinLnBrk="0" hangingPunct="1">
        <a:lnSpc>
          <a:spcPct val="100000"/>
        </a:lnSpc>
        <a:spcBef>
          <a:spcPts val="241"/>
        </a:spcBef>
        <a:buFont typeface="Arial" panose="020B0604020202020204" pitchFamily="34" charset="0"/>
        <a:buChar char="•"/>
        <a:defRPr sz="774" kern="1200">
          <a:solidFill>
            <a:schemeClr val="tx1"/>
          </a:solidFill>
          <a:latin typeface="+mn-lt"/>
          <a:ea typeface="+mn-ea"/>
          <a:cs typeface="+mn-cs"/>
        </a:defRPr>
      </a:lvl5pPr>
      <a:lvl6pPr marL="1208182" indent="-109834" algn="l" defTabSz="439339" rtl="0" eaLnBrk="1" latinLnBrk="0" hangingPunct="1">
        <a:lnSpc>
          <a:spcPct val="90000"/>
        </a:lnSpc>
        <a:spcBef>
          <a:spcPts val="241"/>
        </a:spcBef>
        <a:buFont typeface="Arial" panose="020B0604020202020204" pitchFamily="34" charset="0"/>
        <a:buChar char="•"/>
        <a:defRPr sz="839" kern="1200">
          <a:solidFill>
            <a:schemeClr val="tx1"/>
          </a:solidFill>
          <a:latin typeface="+mn-lt"/>
          <a:ea typeface="+mn-ea"/>
          <a:cs typeface="+mn-cs"/>
        </a:defRPr>
      </a:lvl6pPr>
      <a:lvl7pPr marL="1427852" indent="-109834" algn="l" defTabSz="439339" rtl="0" eaLnBrk="1" latinLnBrk="0" hangingPunct="1">
        <a:lnSpc>
          <a:spcPct val="90000"/>
        </a:lnSpc>
        <a:spcBef>
          <a:spcPts val="241"/>
        </a:spcBef>
        <a:buFont typeface="Arial" panose="020B0604020202020204" pitchFamily="34" charset="0"/>
        <a:buChar char="•"/>
        <a:defRPr sz="839" kern="1200">
          <a:solidFill>
            <a:schemeClr val="tx1"/>
          </a:solidFill>
          <a:latin typeface="+mn-lt"/>
          <a:ea typeface="+mn-ea"/>
          <a:cs typeface="+mn-cs"/>
        </a:defRPr>
      </a:lvl7pPr>
      <a:lvl8pPr marL="1647521" indent="-109834" algn="l" defTabSz="439339" rtl="0" eaLnBrk="1" latinLnBrk="0" hangingPunct="1">
        <a:lnSpc>
          <a:spcPct val="90000"/>
        </a:lnSpc>
        <a:spcBef>
          <a:spcPts val="241"/>
        </a:spcBef>
        <a:buFont typeface="Arial" panose="020B0604020202020204" pitchFamily="34" charset="0"/>
        <a:buChar char="•"/>
        <a:defRPr sz="839" kern="1200">
          <a:solidFill>
            <a:schemeClr val="tx1"/>
          </a:solidFill>
          <a:latin typeface="+mn-lt"/>
          <a:ea typeface="+mn-ea"/>
          <a:cs typeface="+mn-cs"/>
        </a:defRPr>
      </a:lvl8pPr>
      <a:lvl9pPr marL="1867191" indent="-109834" algn="l" defTabSz="439339" rtl="0" eaLnBrk="1" latinLnBrk="0" hangingPunct="1">
        <a:lnSpc>
          <a:spcPct val="90000"/>
        </a:lnSpc>
        <a:spcBef>
          <a:spcPts val="241"/>
        </a:spcBef>
        <a:buFont typeface="Arial" panose="020B0604020202020204" pitchFamily="34" charset="0"/>
        <a:buChar char="•"/>
        <a:defRPr sz="8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9339" rtl="0" eaLnBrk="1" latinLnBrk="0" hangingPunct="1">
        <a:defRPr sz="839" kern="1200">
          <a:solidFill>
            <a:schemeClr val="tx1"/>
          </a:solidFill>
          <a:latin typeface="+mn-lt"/>
          <a:ea typeface="+mn-ea"/>
          <a:cs typeface="+mn-cs"/>
        </a:defRPr>
      </a:lvl1pPr>
      <a:lvl2pPr marL="219670" algn="l" defTabSz="439339" rtl="0" eaLnBrk="1" latinLnBrk="0" hangingPunct="1">
        <a:defRPr sz="839" kern="1200">
          <a:solidFill>
            <a:schemeClr val="tx1"/>
          </a:solidFill>
          <a:latin typeface="+mn-lt"/>
          <a:ea typeface="+mn-ea"/>
          <a:cs typeface="+mn-cs"/>
        </a:defRPr>
      </a:lvl2pPr>
      <a:lvl3pPr marL="439339" algn="l" defTabSz="439339" rtl="0" eaLnBrk="1" latinLnBrk="0" hangingPunct="1">
        <a:defRPr sz="839" kern="1200">
          <a:solidFill>
            <a:schemeClr val="tx1"/>
          </a:solidFill>
          <a:latin typeface="+mn-lt"/>
          <a:ea typeface="+mn-ea"/>
          <a:cs typeface="+mn-cs"/>
        </a:defRPr>
      </a:lvl3pPr>
      <a:lvl4pPr marL="659008" algn="l" defTabSz="439339" rtl="0" eaLnBrk="1" latinLnBrk="0" hangingPunct="1">
        <a:defRPr sz="839" kern="1200">
          <a:solidFill>
            <a:schemeClr val="tx1"/>
          </a:solidFill>
          <a:latin typeface="+mn-lt"/>
          <a:ea typeface="+mn-ea"/>
          <a:cs typeface="+mn-cs"/>
        </a:defRPr>
      </a:lvl4pPr>
      <a:lvl5pPr marL="878679" algn="l" defTabSz="439339" rtl="0" eaLnBrk="1" latinLnBrk="0" hangingPunct="1">
        <a:defRPr sz="839" kern="1200">
          <a:solidFill>
            <a:schemeClr val="tx1"/>
          </a:solidFill>
          <a:latin typeface="+mn-lt"/>
          <a:ea typeface="+mn-ea"/>
          <a:cs typeface="+mn-cs"/>
        </a:defRPr>
      </a:lvl5pPr>
      <a:lvl6pPr marL="1098348" algn="l" defTabSz="439339" rtl="0" eaLnBrk="1" latinLnBrk="0" hangingPunct="1">
        <a:defRPr sz="839" kern="1200">
          <a:solidFill>
            <a:schemeClr val="tx1"/>
          </a:solidFill>
          <a:latin typeface="+mn-lt"/>
          <a:ea typeface="+mn-ea"/>
          <a:cs typeface="+mn-cs"/>
        </a:defRPr>
      </a:lvl6pPr>
      <a:lvl7pPr marL="1318017" algn="l" defTabSz="439339" rtl="0" eaLnBrk="1" latinLnBrk="0" hangingPunct="1">
        <a:defRPr sz="839" kern="1200">
          <a:solidFill>
            <a:schemeClr val="tx1"/>
          </a:solidFill>
          <a:latin typeface="+mn-lt"/>
          <a:ea typeface="+mn-ea"/>
          <a:cs typeface="+mn-cs"/>
        </a:defRPr>
      </a:lvl7pPr>
      <a:lvl8pPr marL="1537687" algn="l" defTabSz="439339" rtl="0" eaLnBrk="1" latinLnBrk="0" hangingPunct="1">
        <a:defRPr sz="839" kern="1200">
          <a:solidFill>
            <a:schemeClr val="tx1"/>
          </a:solidFill>
          <a:latin typeface="+mn-lt"/>
          <a:ea typeface="+mn-ea"/>
          <a:cs typeface="+mn-cs"/>
        </a:defRPr>
      </a:lvl8pPr>
      <a:lvl9pPr marL="1757356" algn="l" defTabSz="439339" rtl="0" eaLnBrk="1" latinLnBrk="0" hangingPunct="1">
        <a:defRPr sz="8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0B5963-1EC4-AF48-9553-2FB2BB23B977}"/>
              </a:ext>
            </a:extLst>
          </p:cNvPr>
          <p:cNvSpPr txBox="1"/>
          <p:nvPr/>
        </p:nvSpPr>
        <p:spPr>
          <a:xfrm>
            <a:off x="1223963" y="372838"/>
            <a:ext cx="6408737" cy="7042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NO" sz="4200" b="1"/>
              <a:t>Fremtidens innkreving</a:t>
            </a:r>
            <a:endParaRPr lang="en-NO" b="1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66B41-B10E-6E40-90DD-990772B5C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6" r="19036"/>
          <a:stretch/>
        </p:blipFill>
        <p:spPr>
          <a:xfrm>
            <a:off x="922729" y="1027300"/>
            <a:ext cx="3037378" cy="276871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4041209-C4A9-4732-B056-1F3D65C302AA}"/>
              </a:ext>
            </a:extLst>
          </p:cNvPr>
          <p:cNvSpPr txBox="1"/>
          <p:nvPr/>
        </p:nvSpPr>
        <p:spPr>
          <a:xfrm>
            <a:off x="125082" y="4111140"/>
            <a:ext cx="69031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/>
              <a:t>Tid</a:t>
            </a:r>
            <a:r>
              <a:rPr lang="nb-NO"/>
              <a:t>: Onsdag 08. desember 2021 </a:t>
            </a:r>
          </a:p>
          <a:p>
            <a:r>
              <a:rPr lang="nb-NO" b="1">
                <a:cs typeface="Arial" panose="020B0604020202020204"/>
              </a:rPr>
              <a:t>Arrangement</a:t>
            </a:r>
            <a:r>
              <a:rPr lang="nb-NO">
                <a:cs typeface="Arial" panose="020B0604020202020204"/>
              </a:rPr>
              <a:t>: </a:t>
            </a:r>
            <a:r>
              <a:rPr lang="nb-NO" err="1">
                <a:ea typeface="+mn-lt"/>
                <a:cs typeface="+mn-lt"/>
              </a:rPr>
              <a:t>Fagleg</a:t>
            </a:r>
            <a:r>
              <a:rPr lang="nb-NO">
                <a:ea typeface="+mn-lt"/>
                <a:cs typeface="+mn-lt"/>
              </a:rPr>
              <a:t> arena for datadeling og informasjonsforvaltning</a:t>
            </a:r>
          </a:p>
          <a:p>
            <a:r>
              <a:rPr lang="nb-NO" b="1">
                <a:cs typeface="Arial" panose="020B0604020202020204"/>
              </a:rPr>
              <a:t>Presentert av</a:t>
            </a:r>
            <a:r>
              <a:rPr lang="nb-NO">
                <a:cs typeface="Arial" panose="020B0604020202020204"/>
              </a:rPr>
              <a:t>: Dagfinn Fidje Bjørlo (funksjonell arkitekt)</a:t>
            </a:r>
          </a:p>
        </p:txBody>
      </p:sp>
    </p:spTree>
    <p:extLst>
      <p:ext uri="{BB962C8B-B14F-4D97-AF65-F5344CB8AC3E}">
        <p14:creationId xmlns:p14="http://schemas.microsoft.com/office/powerpoint/2010/main" val="168625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FAE41F5D-B0DE-433A-A8E3-787CC62EB9CC}"/>
              </a:ext>
            </a:extLst>
          </p:cNvPr>
          <p:cNvSpPr txBox="1">
            <a:spLocks/>
          </p:cNvSpPr>
          <p:nvPr/>
        </p:nvSpPr>
        <p:spPr>
          <a:xfrm>
            <a:off x="1029313" y="208603"/>
            <a:ext cx="7898555" cy="4574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Noen forventninger til en tjeneste- og hendelseskatalog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2EA201A-C8AD-4028-9E89-D8715A068AD8}"/>
              </a:ext>
            </a:extLst>
          </p:cNvPr>
          <p:cNvSpPr txBox="1"/>
          <p:nvPr/>
        </p:nvSpPr>
        <p:spPr>
          <a:xfrm>
            <a:off x="2287975" y="956782"/>
            <a:ext cx="647303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Fanger brukerperspektivet ved beskrivelse av tjenesten, hvor det kommer tydelig frem hvilken oppgave tjenesten skal hjelpe brukeren med å løse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Evner å sette en tjeneste i sammenheng med en eller flere andre tjenester, før og etter i en tjenestekjede</a:t>
            </a:r>
            <a:endParaRPr lang="nb-NO" sz="10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>
                <a:cs typeface="Arial"/>
              </a:rPr>
              <a:t>Inneholder dyplenke til </a:t>
            </a:r>
            <a:r>
              <a:rPr lang="nb-NO" sz="1000" err="1">
                <a:cs typeface="Arial"/>
              </a:rPr>
              <a:t>uinnlogget</a:t>
            </a:r>
            <a:r>
              <a:rPr lang="nb-NO" sz="1000">
                <a:cs typeface="Arial"/>
              </a:rPr>
              <a:t> tjeneste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>
                <a:cs typeface="Arial"/>
              </a:rPr>
              <a:t>Inneholder dyplenke til innlogget tjeneste, samt spesifisering av hvilket sikkerhetsnivå man trenger for å få tilgang til tjenesten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>
              <a:cs typeface="Arial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6032425-9913-4D7D-88F5-4850A632D08C}"/>
              </a:ext>
            </a:extLst>
          </p:cNvPr>
          <p:cNvSpPr/>
          <p:nvPr/>
        </p:nvSpPr>
        <p:spPr>
          <a:xfrm>
            <a:off x="-3183" y="4593047"/>
            <a:ext cx="9145428" cy="509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>
                <a:cs typeface="Arial"/>
              </a:rPr>
              <a:t>Operative verktøy som gjøre det praktisk mulig </a:t>
            </a:r>
            <a:endParaRPr lang="nb-NO"/>
          </a:p>
          <a:p>
            <a:pPr algn="ctr"/>
            <a:r>
              <a:rPr lang="nb-NO">
                <a:cs typeface="Arial"/>
              </a:rPr>
              <a:t>for tjenesteeiere å skape bedre tjenester og tjenestekjeder for brukerne</a:t>
            </a: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6348B02-BC74-41DD-BC7F-42CAC7AD046C}"/>
              </a:ext>
            </a:extLst>
          </p:cNvPr>
          <p:cNvSpPr txBox="1"/>
          <p:nvPr/>
        </p:nvSpPr>
        <p:spPr>
          <a:xfrm>
            <a:off x="321322" y="1511133"/>
            <a:ext cx="16393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b="1">
                <a:cs typeface="Arial"/>
              </a:rPr>
              <a:t>Tjenestekatalog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BEDF8C8-4D45-42C5-833B-99F6FEBA5760}"/>
              </a:ext>
            </a:extLst>
          </p:cNvPr>
          <p:cNvSpPr txBox="1"/>
          <p:nvPr/>
        </p:nvSpPr>
        <p:spPr>
          <a:xfrm>
            <a:off x="302069" y="3197968"/>
            <a:ext cx="174305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b="1">
                <a:cs typeface="Arial"/>
              </a:rPr>
              <a:t>Hendelseskatalog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08792C0-4EA1-4EBD-B27A-69365EEFE3FE}"/>
              </a:ext>
            </a:extLst>
          </p:cNvPr>
          <p:cNvSpPr txBox="1"/>
          <p:nvPr/>
        </p:nvSpPr>
        <p:spPr>
          <a:xfrm>
            <a:off x="2313821" y="2669729"/>
            <a:ext cx="6331844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/>
              <a:t>Inneholder konkrete hendelser som </a:t>
            </a:r>
            <a:r>
              <a:rPr lang="nb-NO" sz="1000" err="1"/>
              <a:t>tjenesteeier</a:t>
            </a:r>
            <a:r>
              <a:rPr lang="nb-NO" sz="1000"/>
              <a:t> kan anvende til å utløse en tjeneste</a:t>
            </a:r>
            <a:endParaRPr lang="nb-NO" sz="10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>
                <a:cs typeface="Arial"/>
              </a:rPr>
              <a:t>Gir opplysninger om hjemmelsgrunnlag for publisering og bruk av hendelse. </a:t>
            </a:r>
          </a:p>
          <a:p>
            <a:pPr marL="627380" lvl="1" indent="-285750">
              <a:buFont typeface="Arial" panose="020B0604020202020204" pitchFamily="34" charset="0"/>
              <a:buChar char="•"/>
            </a:pPr>
            <a:r>
              <a:rPr lang="nb-NO" sz="1000">
                <a:cs typeface="Arial"/>
              </a:rPr>
              <a:t>Det bør fremgå i dokumentasjonen av hendelsen om det finnes juridiske begrensninger ved bruk av hendelsen. Det kan i tillegg være nyttig om en tjeneste som anvender en hendelse, har mulighet til å dokumentere hvilket behandlingsgrunnlag som ligger til grunn.</a:t>
            </a:r>
            <a:endParaRPr lang="nb-NO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>
                <a:cs typeface="Arial"/>
              </a:rPr>
              <a:t>Bidrar til en smidig prosess for tjenesteeiere til å nyttiggjøre seg av nye relevante hendelser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0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>
                <a:cs typeface="Arial"/>
              </a:rPr>
              <a:t>Dokumenterer hvilke datasett man kan hente for å få mer utfyllende informasjon om hendelsen (for eksempel tidspunkt for pensjonering, pensjonsgrad og lignende). 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7314E99-F32D-4F98-94FE-E9D62EBFC2F6}"/>
              </a:ext>
            </a:extLst>
          </p:cNvPr>
          <p:cNvCxnSpPr/>
          <p:nvPr/>
        </p:nvCxnSpPr>
        <p:spPr>
          <a:xfrm>
            <a:off x="379236" y="2525844"/>
            <a:ext cx="8324979" cy="190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1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43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1223963" y="1214965"/>
            <a:ext cx="7139844" cy="3661335"/>
            <a:chOff x="975971" y="1363983"/>
            <a:chExt cx="7139844" cy="3661335"/>
          </a:xfrm>
        </p:grpSpPr>
        <p:grpSp>
          <p:nvGrpSpPr>
            <p:cNvPr id="2" name="Gruppe 1"/>
            <p:cNvGrpSpPr/>
            <p:nvPr/>
          </p:nvGrpSpPr>
          <p:grpSpPr>
            <a:xfrm>
              <a:off x="975971" y="1363983"/>
              <a:ext cx="7139844" cy="3661335"/>
              <a:chOff x="975971" y="1363983"/>
              <a:chExt cx="7139844" cy="3661335"/>
            </a:xfrm>
          </p:grpSpPr>
          <p:sp>
            <p:nvSpPr>
              <p:cNvPr id="72" name="Tittel 1">
                <a:extLst>
                  <a:ext uri="{FF2B5EF4-FFF2-40B4-BE49-F238E27FC236}">
                    <a16:creationId xmlns:a16="http://schemas.microsoft.com/office/drawing/2014/main" id="{118E2397-217B-4641-B9F3-2D85D95BE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7815" y="4793652"/>
                <a:ext cx="3353328" cy="23166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>
                <a:lvl1pPr algn="l" defTabSz="6810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7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681091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j-ea"/>
                    <a:cs typeface="+mj-cs"/>
                  </a:rPr>
                  <a:t>Samling av store innkrevingsmiljøer i Skatteetaten</a:t>
                </a:r>
              </a:p>
            </p:txBody>
          </p:sp>
          <p:sp>
            <p:nvSpPr>
              <p:cNvPr id="30" name="Rektangel 29"/>
              <p:cNvSpPr/>
              <p:nvPr/>
            </p:nvSpPr>
            <p:spPr>
              <a:xfrm>
                <a:off x="975971" y="1363983"/>
                <a:ext cx="7139844" cy="33375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3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AE1F06A1-97A5-8745-811E-7E6505C455B7}"/>
                </a:ext>
              </a:extLst>
            </p:cNvPr>
            <p:cNvSpPr/>
            <p:nvPr/>
          </p:nvSpPr>
          <p:spPr>
            <a:xfrm>
              <a:off x="1168176" y="2696818"/>
              <a:ext cx="1482179" cy="14160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F6D2B1D0-F28C-A94E-8621-E31694950E26}"/>
                </a:ext>
              </a:extLst>
            </p:cNvPr>
            <p:cNvSpPr/>
            <p:nvPr/>
          </p:nvSpPr>
          <p:spPr>
            <a:xfrm>
              <a:off x="2947815" y="2696818"/>
              <a:ext cx="1482179" cy="14160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7D2E7351-AF10-CD40-9956-2AE53480F545}"/>
                </a:ext>
              </a:extLst>
            </p:cNvPr>
            <p:cNvSpPr/>
            <p:nvPr/>
          </p:nvSpPr>
          <p:spPr>
            <a:xfrm>
              <a:off x="4697957" y="2696818"/>
              <a:ext cx="1482179" cy="14160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3A5F2E54-1B8E-184F-A171-101D98C3588D}"/>
                </a:ext>
              </a:extLst>
            </p:cNvPr>
            <p:cNvSpPr/>
            <p:nvPr/>
          </p:nvSpPr>
          <p:spPr>
            <a:xfrm>
              <a:off x="6418602" y="2696818"/>
              <a:ext cx="1482179" cy="14160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6" name="Bilde 35">
              <a:extLst>
                <a:ext uri="{FF2B5EF4-FFF2-40B4-BE49-F238E27FC236}">
                  <a16:creationId xmlns:a16="http://schemas.microsoft.com/office/drawing/2014/main" id="{F1957F9F-1EEA-4B48-82BF-61AB484B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827" y="2942221"/>
              <a:ext cx="1221763" cy="977410"/>
            </a:xfrm>
            <a:prstGeom prst="rect">
              <a:avLst/>
            </a:prstGeom>
          </p:spPr>
        </p:pic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2D6D33DE-8BAB-DD45-9435-ABB496B2B480}"/>
                </a:ext>
              </a:extLst>
            </p:cNvPr>
            <p:cNvSpPr txBox="1"/>
            <p:nvPr/>
          </p:nvSpPr>
          <p:spPr>
            <a:xfrm>
              <a:off x="1426190" y="2243158"/>
              <a:ext cx="138200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Statens</a:t>
              </a:r>
            </a:p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innkrevingssentral</a:t>
              </a:r>
            </a:p>
          </p:txBody>
        </p:sp>
        <p:sp>
          <p:nvSpPr>
            <p:cNvPr id="40" name="TekstSylinder 39">
              <a:extLst>
                <a:ext uri="{FF2B5EF4-FFF2-40B4-BE49-F238E27FC236}">
                  <a16:creationId xmlns:a16="http://schemas.microsoft.com/office/drawing/2014/main" id="{DD6D7C36-347E-4E49-B885-B827B2A44451}"/>
                </a:ext>
              </a:extLst>
            </p:cNvPr>
            <p:cNvSpPr txBox="1"/>
            <p:nvPr/>
          </p:nvSpPr>
          <p:spPr>
            <a:xfrm>
              <a:off x="3430517" y="2250852"/>
              <a:ext cx="1142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Innkrevings-</a:t>
              </a:r>
            </a:p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oppgaver Toll</a:t>
              </a:r>
            </a:p>
          </p:txBody>
        </p:sp>
        <p:sp>
          <p:nvSpPr>
            <p:cNvPr id="44" name="TekstSylinder 43">
              <a:extLst>
                <a:ext uri="{FF2B5EF4-FFF2-40B4-BE49-F238E27FC236}">
                  <a16:creationId xmlns:a16="http://schemas.microsoft.com/office/drawing/2014/main" id="{6FA5F1AD-F913-004D-ADBA-87756648123F}"/>
                </a:ext>
              </a:extLst>
            </p:cNvPr>
            <p:cNvSpPr txBox="1"/>
            <p:nvPr/>
          </p:nvSpPr>
          <p:spPr>
            <a:xfrm>
              <a:off x="5144957" y="2250852"/>
              <a:ext cx="12342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NAV</a:t>
              </a:r>
            </a:p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innkreving</a:t>
              </a:r>
            </a:p>
          </p:txBody>
        </p:sp>
        <p:sp>
          <p:nvSpPr>
            <p:cNvPr id="57" name="TekstSylinder 56">
              <a:extLst>
                <a:ext uri="{FF2B5EF4-FFF2-40B4-BE49-F238E27FC236}">
                  <a16:creationId xmlns:a16="http://schemas.microsoft.com/office/drawing/2014/main" id="{03AC2141-BC88-2B44-8FD4-ED0ADCC27F8F}"/>
                </a:ext>
              </a:extLst>
            </p:cNvPr>
            <p:cNvSpPr txBox="1"/>
            <p:nvPr/>
          </p:nvSpPr>
          <p:spPr>
            <a:xfrm>
              <a:off x="6733807" y="2250852"/>
              <a:ext cx="1382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Kommunale</a:t>
              </a:r>
            </a:p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skatteoppkrevere</a:t>
              </a:r>
            </a:p>
          </p:txBody>
        </p:sp>
        <p:cxnSp>
          <p:nvCxnSpPr>
            <p:cNvPr id="60" name="Rett pilkobling 59"/>
            <p:cNvCxnSpPr>
              <a:cxnSpLocks/>
            </p:cNvCxnSpPr>
            <p:nvPr/>
          </p:nvCxnSpPr>
          <p:spPr>
            <a:xfrm flipV="1">
              <a:off x="1168176" y="4368941"/>
              <a:ext cx="6732605" cy="5524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kstSylinder 67">
              <a:extLst>
                <a:ext uri="{FF2B5EF4-FFF2-40B4-BE49-F238E27FC236}">
                  <a16:creationId xmlns:a16="http://schemas.microsoft.com/office/drawing/2014/main" id="{2D6D33DE-8BAB-DD45-9435-ABB496B2B480}"/>
                </a:ext>
              </a:extLst>
            </p:cNvPr>
            <p:cNvSpPr txBox="1"/>
            <p:nvPr/>
          </p:nvSpPr>
          <p:spPr>
            <a:xfrm>
              <a:off x="1670393" y="4216742"/>
              <a:ext cx="471384" cy="2462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2015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DD6D7C36-347E-4E49-B885-B827B2A44451}"/>
                </a:ext>
              </a:extLst>
            </p:cNvPr>
            <p:cNvSpPr txBox="1"/>
            <p:nvPr/>
          </p:nvSpPr>
          <p:spPr>
            <a:xfrm>
              <a:off x="3247053" y="4245831"/>
              <a:ext cx="895739" cy="2462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2016 -2017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ekstSylinder 69">
              <a:extLst>
                <a:ext uri="{FF2B5EF4-FFF2-40B4-BE49-F238E27FC236}">
                  <a16:creationId xmlns:a16="http://schemas.microsoft.com/office/drawing/2014/main" id="{6FA5F1AD-F913-004D-ADBA-87756648123F}"/>
                </a:ext>
              </a:extLst>
            </p:cNvPr>
            <p:cNvSpPr txBox="1"/>
            <p:nvPr/>
          </p:nvSpPr>
          <p:spPr>
            <a:xfrm>
              <a:off x="5212473" y="4245831"/>
              <a:ext cx="524888" cy="2462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2018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TekstSylinder 70">
              <a:extLst>
                <a:ext uri="{FF2B5EF4-FFF2-40B4-BE49-F238E27FC236}">
                  <a16:creationId xmlns:a16="http://schemas.microsoft.com/office/drawing/2014/main" id="{03AC2141-BC88-2B44-8FD4-ED0ADCC27F8F}"/>
                </a:ext>
              </a:extLst>
            </p:cNvPr>
            <p:cNvSpPr txBox="1"/>
            <p:nvPr/>
          </p:nvSpPr>
          <p:spPr>
            <a:xfrm>
              <a:off x="6911368" y="4253842"/>
              <a:ext cx="489116" cy="2462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2020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6" name="Bilde 25">
              <a:extLst>
                <a:ext uri="{FF2B5EF4-FFF2-40B4-BE49-F238E27FC236}">
                  <a16:creationId xmlns:a16="http://schemas.microsoft.com/office/drawing/2014/main" id="{9A29FCB5-D59F-1B4A-B6E8-3E982714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176" y="1513961"/>
              <a:ext cx="541493" cy="652977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17570BE1-BDF3-AC4D-8698-3A8A0025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141" y="2263736"/>
              <a:ext cx="374343" cy="374343"/>
            </a:xfrm>
            <a:prstGeom prst="rect">
              <a:avLst/>
            </a:prstGeom>
          </p:spPr>
        </p:pic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CF4240F3-554D-A54C-9268-438F06A7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4810" y="2292743"/>
              <a:ext cx="503750" cy="316328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B2FA7F9E-C104-1542-AF42-A1A61E976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47815" y="2319080"/>
              <a:ext cx="539026" cy="263654"/>
            </a:xfrm>
            <a:prstGeom prst="rect">
              <a:avLst/>
            </a:prstGeom>
          </p:spPr>
        </p:pic>
        <p:pic>
          <p:nvPicPr>
            <p:cNvPr id="27" name="Bilde 26">
              <a:extLst>
                <a:ext uri="{FF2B5EF4-FFF2-40B4-BE49-F238E27FC236}">
                  <a16:creationId xmlns:a16="http://schemas.microsoft.com/office/drawing/2014/main" id="{F1957F9F-1EEA-4B48-82BF-61AB484B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3972" y="2916119"/>
              <a:ext cx="1221763" cy="977410"/>
            </a:xfrm>
            <a:prstGeom prst="rect">
              <a:avLst/>
            </a:prstGeom>
          </p:spPr>
        </p:pic>
        <p:pic>
          <p:nvPicPr>
            <p:cNvPr id="28" name="Bilde 27">
              <a:extLst>
                <a:ext uri="{FF2B5EF4-FFF2-40B4-BE49-F238E27FC236}">
                  <a16:creationId xmlns:a16="http://schemas.microsoft.com/office/drawing/2014/main" id="{F1957F9F-1EEA-4B48-82BF-61AB484B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8164" y="2942221"/>
              <a:ext cx="1221763" cy="977410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F1957F9F-1EEA-4B48-82BF-61AB484B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5044" y="2942221"/>
              <a:ext cx="1221763" cy="977410"/>
            </a:xfrm>
            <a:prstGeom prst="rect">
              <a:avLst/>
            </a:prstGeom>
          </p:spPr>
        </p:pic>
      </p:grpSp>
      <p:sp>
        <p:nvSpPr>
          <p:cNvPr id="42" name="Tittel 1">
            <a:extLst>
              <a:ext uri="{FF2B5EF4-FFF2-40B4-BE49-F238E27FC236}">
                <a16:creationId xmlns:a16="http://schemas.microsoft.com/office/drawing/2014/main" id="{91AC48FF-D223-2B45-95C9-51CDA69DB8D9}"/>
              </a:ext>
            </a:extLst>
          </p:cNvPr>
          <p:cNvSpPr txBox="1">
            <a:spLocks/>
          </p:cNvSpPr>
          <p:nvPr/>
        </p:nvSpPr>
        <p:spPr>
          <a:xfrm>
            <a:off x="1234849" y="583200"/>
            <a:ext cx="7219368" cy="4574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2500"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Innkrevingsområdet i Norge er i endring</a:t>
            </a:r>
          </a:p>
        </p:txBody>
      </p:sp>
    </p:spTree>
    <p:extLst>
      <p:ext uri="{BB962C8B-B14F-4D97-AF65-F5344CB8AC3E}">
        <p14:creationId xmlns:p14="http://schemas.microsoft.com/office/powerpoint/2010/main" val="10884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4A636620-50C8-4345-9EBB-3B86FF4F2C8C}"/>
              </a:ext>
            </a:extLst>
          </p:cNvPr>
          <p:cNvGrpSpPr/>
          <p:nvPr/>
        </p:nvGrpSpPr>
        <p:grpSpPr>
          <a:xfrm>
            <a:off x="5621311" y="4258067"/>
            <a:ext cx="2767124" cy="389331"/>
            <a:chOff x="5621311" y="2359622"/>
            <a:chExt cx="2767124" cy="389331"/>
          </a:xfrm>
        </p:grpSpPr>
        <p:sp>
          <p:nvSpPr>
            <p:cNvPr id="7" name="Femkant 66">
              <a:extLst>
                <a:ext uri="{FF2B5EF4-FFF2-40B4-BE49-F238E27FC236}">
                  <a16:creationId xmlns:a16="http://schemas.microsoft.com/office/drawing/2014/main" id="{384A0259-A829-6847-A0B8-F3286727D648}"/>
                </a:ext>
              </a:extLst>
            </p:cNvPr>
            <p:cNvSpPr/>
            <p:nvPr/>
          </p:nvSpPr>
          <p:spPr>
            <a:xfrm>
              <a:off x="5621311" y="2359622"/>
              <a:ext cx="2767124" cy="389331"/>
            </a:xfrm>
            <a:prstGeom prst="homePlate">
              <a:avLst/>
            </a:prstGeom>
            <a:solidFill>
              <a:srgbClr val="A82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pPr marL="0" marR="0" lvl="0" indent="0" algn="l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Uakseptabel risiko </a:t>
              </a:r>
              <a:br>
                <a:rPr kumimoji="0" lang="nb-NO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nb-NO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(teknisk, verktøy, kompetanse)</a:t>
              </a:r>
            </a:p>
          </p:txBody>
        </p:sp>
        <p:pic>
          <p:nvPicPr>
            <p:cNvPr id="8" name="Graphic 39">
              <a:extLst>
                <a:ext uri="{FF2B5EF4-FFF2-40B4-BE49-F238E27FC236}">
                  <a16:creationId xmlns:a16="http://schemas.microsoft.com/office/drawing/2014/main" id="{FE3EF58F-A842-3941-88BD-009B7D0D0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71832" y="2439987"/>
              <a:ext cx="228600" cy="228600"/>
            </a:xfrm>
            <a:prstGeom prst="rect">
              <a:avLst/>
            </a:prstGeom>
          </p:spPr>
        </p:pic>
      </p:grpSp>
      <p:graphicFrame>
        <p:nvGraphicFramePr>
          <p:cNvPr id="9" name="Tabell 1">
            <a:extLst>
              <a:ext uri="{FF2B5EF4-FFF2-40B4-BE49-F238E27FC236}">
                <a16:creationId xmlns:a16="http://schemas.microsoft.com/office/drawing/2014/main" id="{991FCEA3-A8B3-F948-B948-F94A05BAC7ED}"/>
              </a:ext>
            </a:extLst>
          </p:cNvPr>
          <p:cNvGraphicFramePr>
            <a:graphicFrameLocks noGrp="1"/>
          </p:cNvGraphicFramePr>
          <p:nvPr/>
        </p:nvGraphicFramePr>
        <p:xfrm>
          <a:off x="971631" y="3875522"/>
          <a:ext cx="7416804" cy="29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067">
                  <a:extLst>
                    <a:ext uri="{9D8B030D-6E8A-4147-A177-3AD203B41FA5}">
                      <a16:colId xmlns:a16="http://schemas.microsoft.com/office/drawing/2014/main" val="4003652492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573474183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1764380550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1328670144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3111605330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838660969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2818755282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2122037054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1059161081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274040369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2128889057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529794886"/>
                    </a:ext>
                  </a:extLst>
                </a:gridCol>
              </a:tblGrid>
              <a:tr h="299224"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nb-NO" sz="8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>
                          <a:solidFill>
                            <a:schemeClr val="tx1"/>
                          </a:solidFill>
                          <a:effectLst/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434782"/>
                  </a:ext>
                </a:extLst>
              </a:tr>
            </a:tbl>
          </a:graphicData>
        </a:graphic>
      </p:graphicFrame>
      <p:grpSp>
        <p:nvGrpSpPr>
          <p:cNvPr id="10" name="Group 6">
            <a:extLst>
              <a:ext uri="{FF2B5EF4-FFF2-40B4-BE49-F238E27FC236}">
                <a16:creationId xmlns:a16="http://schemas.microsoft.com/office/drawing/2014/main" id="{802B37F3-3B6F-6E49-A9EA-62B2C0223F9E}"/>
              </a:ext>
            </a:extLst>
          </p:cNvPr>
          <p:cNvGrpSpPr/>
          <p:nvPr/>
        </p:nvGrpSpPr>
        <p:grpSpPr>
          <a:xfrm>
            <a:off x="3186498" y="4258067"/>
            <a:ext cx="2667162" cy="389331"/>
            <a:chOff x="3186498" y="2359622"/>
            <a:chExt cx="2667162" cy="389331"/>
          </a:xfrm>
        </p:grpSpPr>
        <p:sp>
          <p:nvSpPr>
            <p:cNvPr id="11" name="Femkant 66">
              <a:extLst>
                <a:ext uri="{FF2B5EF4-FFF2-40B4-BE49-F238E27FC236}">
                  <a16:creationId xmlns:a16="http://schemas.microsoft.com/office/drawing/2014/main" id="{1DA19D86-9958-2449-AFA7-9E88C3C2F973}"/>
                </a:ext>
              </a:extLst>
            </p:cNvPr>
            <p:cNvSpPr/>
            <p:nvPr/>
          </p:nvSpPr>
          <p:spPr>
            <a:xfrm>
              <a:off x="3186498" y="2359622"/>
              <a:ext cx="2667162" cy="389331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Alvorlig risiko</a:t>
              </a: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2" name="Graphic 3">
              <a:extLst>
                <a:ext uri="{FF2B5EF4-FFF2-40B4-BE49-F238E27FC236}">
                  <a16:creationId xmlns:a16="http://schemas.microsoft.com/office/drawing/2014/main" id="{1BFC7B89-8DB9-CF4F-BB1D-80BB9E6E4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18564" y="2439987"/>
              <a:ext cx="228600" cy="228600"/>
            </a:xfrm>
            <a:prstGeom prst="rect">
              <a:avLst/>
            </a:prstGeom>
          </p:spPr>
        </p:pic>
      </p:grpSp>
      <p:sp>
        <p:nvSpPr>
          <p:cNvPr id="13" name="Femkant 66">
            <a:extLst>
              <a:ext uri="{FF2B5EF4-FFF2-40B4-BE49-F238E27FC236}">
                <a16:creationId xmlns:a16="http://schemas.microsoft.com/office/drawing/2014/main" id="{E487E32D-8F69-6D47-B1A4-F5E5D5FF49B9}"/>
              </a:ext>
            </a:extLst>
          </p:cNvPr>
          <p:cNvSpPr/>
          <p:nvPr/>
        </p:nvSpPr>
        <p:spPr>
          <a:xfrm>
            <a:off x="971631" y="4258067"/>
            <a:ext cx="2475169" cy="389331"/>
          </a:xfrm>
          <a:prstGeom prst="homePlate">
            <a:avLst/>
          </a:prstGeom>
          <a:solidFill>
            <a:srgbClr val="F9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Moderat risiko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 rot="1839114">
            <a:off x="2216650" y="3804799"/>
            <a:ext cx="610691" cy="44067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BE78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073F91FA-7B76-774A-8854-65E1608AD646}"/>
              </a:ext>
            </a:extLst>
          </p:cNvPr>
          <p:cNvSpPr txBox="1">
            <a:spLocks/>
          </p:cNvSpPr>
          <p:nvPr/>
        </p:nvSpPr>
        <p:spPr>
          <a:xfrm>
            <a:off x="1195954" y="333415"/>
            <a:ext cx="7219368" cy="4574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971631" y="1215460"/>
            <a:ext cx="7216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Brukerne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opplever mangelfulle og lite brukervennlige løsninger i statlig innkreving 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Etatene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driver innkreving lite effektivt på grunn av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- varierende effektivitetsgrad og ulike løsninger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- parallelle prosesser i og utenfor etatene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- lover er tilpasset tidligere organisering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Skatteetatens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systemer blir om få år utdatert og vil utgjøre uakseptabel risiko</a:t>
            </a:r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696F3D98-F542-8743-B9EF-B64C790CF606}"/>
              </a:ext>
            </a:extLst>
          </p:cNvPr>
          <p:cNvSpPr txBox="1">
            <a:spLocks/>
          </p:cNvSpPr>
          <p:nvPr/>
        </p:nvSpPr>
        <p:spPr>
          <a:xfrm>
            <a:off x="1123316" y="450639"/>
            <a:ext cx="5590495" cy="48778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Hvorfor gjøre noe nå?</a:t>
            </a:r>
          </a:p>
        </p:txBody>
      </p:sp>
    </p:spTree>
    <p:extLst>
      <p:ext uri="{BB962C8B-B14F-4D97-AF65-F5344CB8AC3E}">
        <p14:creationId xmlns:p14="http://schemas.microsoft.com/office/powerpoint/2010/main" val="198652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320AD92-EEF6-46A8-8073-8B28F0FE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4" y="1137443"/>
            <a:ext cx="2986772" cy="198213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0BCA18D-39C8-4D12-814F-E9A0CB5BC3D6}"/>
              </a:ext>
            </a:extLst>
          </p:cNvPr>
          <p:cNvSpPr txBox="1"/>
          <p:nvPr/>
        </p:nvSpPr>
        <p:spPr>
          <a:xfrm>
            <a:off x="237945" y="3128158"/>
            <a:ext cx="2611049" cy="112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9475"/>
            <a:endParaRPr lang="nb-NO" sz="1117">
              <a:solidFill>
                <a:srgbClr val="000000"/>
              </a:solidFill>
              <a:latin typeface="Arial"/>
            </a:endParaRPr>
          </a:p>
          <a:p>
            <a:pPr algn="ctr" defTabSz="509475"/>
            <a:r>
              <a:rPr lang="nb-NO" sz="1117">
                <a:solidFill>
                  <a:srgbClr val="000000"/>
                </a:solidFill>
                <a:latin typeface="Arial"/>
              </a:rPr>
              <a:t>Moderniseringen gir brukeren helhetlige og mer sammenhengende tjenester for utleggspant, utleggstrekk og realisasjon av utlegg i konti 	</a:t>
            </a:r>
          </a:p>
          <a:p>
            <a:pPr algn="ctr" defTabSz="509475"/>
            <a:endParaRPr lang="nb-NO" sz="111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A43C850-0DB1-43E6-AD90-D24C20BA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419" y="1200089"/>
            <a:ext cx="3289583" cy="18568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84941FD-53F2-4E52-85DE-38AEEFBE859D}"/>
              </a:ext>
            </a:extLst>
          </p:cNvPr>
          <p:cNvSpPr txBox="1"/>
          <p:nvPr/>
        </p:nvSpPr>
        <p:spPr>
          <a:xfrm>
            <a:off x="370756" y="474313"/>
            <a:ext cx="2817709" cy="45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9475"/>
            <a:r>
              <a:rPr lang="nb-NO" sz="1192" b="1">
                <a:solidFill>
                  <a:srgbClr val="000000"/>
                </a:solidFill>
                <a:latin typeface="Arial"/>
              </a:rPr>
              <a:t>Konsept 1: Samordnet tvangsinnkreving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7003E35-4C72-4137-A62F-2FD440577EB6}"/>
              </a:ext>
            </a:extLst>
          </p:cNvPr>
          <p:cNvSpPr txBox="1"/>
          <p:nvPr/>
        </p:nvSpPr>
        <p:spPr>
          <a:xfrm>
            <a:off x="3478886" y="474312"/>
            <a:ext cx="2817709" cy="45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9475"/>
            <a:r>
              <a:rPr lang="nb-NO" sz="1192" b="1">
                <a:solidFill>
                  <a:srgbClr val="000000"/>
                </a:solidFill>
                <a:latin typeface="Arial" panose="020B0604020202020204" pitchFamily="34" charset="0"/>
              </a:rPr>
              <a:t>Konsept 2: Helhetlig innkreving i verdikjeden</a:t>
            </a:r>
            <a:r>
              <a:rPr lang="nb-NO" sz="1192">
                <a:solidFill>
                  <a:srgbClr val="000000"/>
                </a:solidFill>
                <a:latin typeface="Arial" panose="020B0604020202020204" pitchFamily="34" charset="0"/>
              </a:rPr>
              <a:t>: 	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D561991-A895-4266-BFD5-2E8E3A4BF47A}"/>
              </a:ext>
            </a:extLst>
          </p:cNvPr>
          <p:cNvSpPr txBox="1"/>
          <p:nvPr/>
        </p:nvSpPr>
        <p:spPr>
          <a:xfrm>
            <a:off x="3330369" y="3300107"/>
            <a:ext cx="2484851" cy="95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9475"/>
            <a:r>
              <a:rPr lang="nb-NO" sz="1117">
                <a:solidFill>
                  <a:srgbClr val="000000"/>
                </a:solidFill>
                <a:latin typeface="Arial"/>
              </a:rPr>
              <a:t>Moderniseringen gir brukeren helhetlige og mer sammenhengende tjenester i hele verdikjeden innenfor Skatteetatens ansvarsområde. 	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482F4BDB-0673-4FC7-A043-D5C62D2E2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588" y="1178593"/>
            <a:ext cx="2716856" cy="189983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123F483-A7B8-419D-A7EC-79F668C4A9A7}"/>
              </a:ext>
            </a:extLst>
          </p:cNvPr>
          <p:cNvSpPr txBox="1"/>
          <p:nvPr/>
        </p:nvSpPr>
        <p:spPr>
          <a:xfrm>
            <a:off x="6441531" y="436702"/>
            <a:ext cx="2478238" cy="45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9475"/>
            <a:r>
              <a:rPr lang="nb-NO" sz="1192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Konsept 3: Innkreving som del av brukers økosystem: </a:t>
            </a:r>
            <a:r>
              <a:rPr lang="nb-NO" sz="1192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8628668-CBBD-4D32-8265-EED1A3FD5DFC}"/>
              </a:ext>
            </a:extLst>
          </p:cNvPr>
          <p:cNvSpPr txBox="1"/>
          <p:nvPr/>
        </p:nvSpPr>
        <p:spPr>
          <a:xfrm>
            <a:off x="6441531" y="3128158"/>
            <a:ext cx="2451785" cy="112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9475"/>
            <a:r>
              <a:rPr lang="nb-NO" sz="1117">
                <a:solidFill>
                  <a:srgbClr val="000000"/>
                </a:solidFill>
                <a:latin typeface="Arial"/>
              </a:rPr>
              <a:t>Moderniseringen skjer gjennom å ta utgangspunkt i brukeren (innbygger og næringsliv) sine prosesser når vi skal lage eller tilpasse prosesser og systemer på innkrevingsområdet. 	</a:t>
            </a:r>
          </a:p>
        </p:txBody>
      </p:sp>
    </p:spTree>
    <p:extLst>
      <p:ext uri="{BB962C8B-B14F-4D97-AF65-F5344CB8AC3E}">
        <p14:creationId xmlns:p14="http://schemas.microsoft.com/office/powerpoint/2010/main" val="210182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58123793-C08F-F04B-8E99-33DC927E7C86}"/>
              </a:ext>
            </a:extLst>
          </p:cNvPr>
          <p:cNvSpPr/>
          <p:nvPr/>
        </p:nvSpPr>
        <p:spPr>
          <a:xfrm>
            <a:off x="1083871" y="3110387"/>
            <a:ext cx="1800150" cy="1800150"/>
          </a:xfrm>
          <a:prstGeom prst="ellipse">
            <a:avLst/>
          </a:prstGeom>
          <a:solidFill>
            <a:srgbClr val="D2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7EBAC90-8597-224B-8DAD-291896E0BD30}"/>
              </a:ext>
            </a:extLst>
          </p:cNvPr>
          <p:cNvSpPr/>
          <p:nvPr/>
        </p:nvSpPr>
        <p:spPr>
          <a:xfrm>
            <a:off x="1046395" y="987870"/>
            <a:ext cx="1800150" cy="1800150"/>
          </a:xfrm>
          <a:prstGeom prst="ellipse">
            <a:avLst/>
          </a:prstGeom>
          <a:solidFill>
            <a:srgbClr val="F9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9010CE9-F032-5542-A941-670750A4C3B4}"/>
              </a:ext>
            </a:extLst>
          </p:cNvPr>
          <p:cNvSpPr txBox="1"/>
          <p:nvPr/>
        </p:nvSpPr>
        <p:spPr>
          <a:xfrm>
            <a:off x="4803077" y="978981"/>
            <a:ext cx="5289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A5DF75C-8032-B143-A81D-337CF4EA9B06}"/>
              </a:ext>
            </a:extLst>
          </p:cNvPr>
          <p:cNvSpPr txBox="1"/>
          <p:nvPr/>
        </p:nvSpPr>
        <p:spPr>
          <a:xfrm>
            <a:off x="6646357" y="978981"/>
            <a:ext cx="38472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6F7DDC8-E2A5-D64F-80E3-51798B17E68F}"/>
              </a:ext>
            </a:extLst>
          </p:cNvPr>
          <p:cNvSpPr txBox="1"/>
          <p:nvPr/>
        </p:nvSpPr>
        <p:spPr>
          <a:xfrm>
            <a:off x="4592763" y="3352477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Reaktivt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36EDCA1-B805-564B-AE1C-DAFAD0139863}"/>
              </a:ext>
            </a:extLst>
          </p:cNvPr>
          <p:cNvSpPr txBox="1"/>
          <p:nvPr/>
        </p:nvSpPr>
        <p:spPr>
          <a:xfrm>
            <a:off x="6544008" y="3386041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Forebyggende og 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hendelsesbasert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A8FBF12-6A22-8A42-9D8A-172D49BC075F}"/>
              </a:ext>
            </a:extLst>
          </p:cNvPr>
          <p:cNvSpPr txBox="1"/>
          <p:nvPr/>
        </p:nvSpPr>
        <p:spPr>
          <a:xfrm>
            <a:off x="4310635" y="3840777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Fragmentert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1345A562-B9BE-BE4A-AB02-91415887FB02}"/>
              </a:ext>
            </a:extLst>
          </p:cNvPr>
          <p:cNvSpPr txBox="1"/>
          <p:nvPr/>
        </p:nvSpPr>
        <p:spPr>
          <a:xfrm>
            <a:off x="6636405" y="3814537"/>
            <a:ext cx="2343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Enhetlig og 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sammenhengende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F741B47-CC6A-F14F-9DF2-C04A3B11A9AD}"/>
              </a:ext>
            </a:extLst>
          </p:cNvPr>
          <p:cNvSpPr txBox="1"/>
          <p:nvPr/>
        </p:nvSpPr>
        <p:spPr>
          <a:xfrm>
            <a:off x="3212577" y="4262305"/>
            <a:ext cx="2119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Manuelt og ressurskrevende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3BAAD339-92FE-DD49-8D70-25723447AC67}"/>
              </a:ext>
            </a:extLst>
          </p:cNvPr>
          <p:cNvSpPr txBox="1"/>
          <p:nvPr/>
        </p:nvSpPr>
        <p:spPr>
          <a:xfrm>
            <a:off x="6636405" y="4244387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Automatisert og sanntidsdata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D985895-D9ED-0041-834C-10B5994DBFB1}"/>
              </a:ext>
            </a:extLst>
          </p:cNvPr>
          <p:cNvSpPr txBox="1"/>
          <p:nvPr/>
        </p:nvSpPr>
        <p:spPr>
          <a:xfrm>
            <a:off x="4491773" y="1502203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Krevende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FDB556F-83A1-9043-B7DC-AE470267AD2F}"/>
              </a:ext>
            </a:extLst>
          </p:cNvPr>
          <p:cNvSpPr txBox="1"/>
          <p:nvPr/>
        </p:nvSpPr>
        <p:spPr>
          <a:xfrm>
            <a:off x="6646357" y="1507939"/>
            <a:ext cx="193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Naturlig del av hverdagen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78597C7-732B-9842-90C1-2CE447DE9CF9}"/>
              </a:ext>
            </a:extLst>
          </p:cNvPr>
          <p:cNvSpPr txBox="1"/>
          <p:nvPr/>
        </p:nvSpPr>
        <p:spPr>
          <a:xfrm>
            <a:off x="3938931" y="1879141"/>
            <a:ext cx="1393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Vanskelig å forstå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435C501-0823-FC47-B7FE-BE7F4B4FB97E}"/>
              </a:ext>
            </a:extLst>
          </p:cNvPr>
          <p:cNvSpPr txBox="1"/>
          <p:nvPr/>
        </p:nvSpPr>
        <p:spPr>
          <a:xfrm>
            <a:off x="6631071" y="1891426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Enkelt </a:t>
            </a:r>
            <a:r>
              <a:rPr kumimoji="0" lang="nb-NO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tilpasset kontekst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339C8EC-8318-5441-A027-FCA8ED0050D9}"/>
              </a:ext>
            </a:extLst>
          </p:cNvPr>
          <p:cNvSpPr txBox="1"/>
          <p:nvPr/>
        </p:nvSpPr>
        <p:spPr>
          <a:xfrm>
            <a:off x="3757598" y="2283593"/>
            <a:ext cx="15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Lav brukerforståelse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A4DCB0E6-B651-0D45-9F15-17FEFAEF9E49}"/>
              </a:ext>
            </a:extLst>
          </p:cNvPr>
          <p:cNvSpPr txBox="1"/>
          <p:nvPr/>
        </p:nvSpPr>
        <p:spPr>
          <a:xfrm>
            <a:off x="6631071" y="2280617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Oversikt og kontroll</a:t>
            </a:r>
          </a:p>
        </p:txBody>
      </p:sp>
      <p:cxnSp>
        <p:nvCxnSpPr>
          <p:cNvPr id="31" name="Rett pil 30">
            <a:extLst>
              <a:ext uri="{FF2B5EF4-FFF2-40B4-BE49-F238E27FC236}">
                <a16:creationId xmlns:a16="http://schemas.microsoft.com/office/drawing/2014/main" id="{D5192B7D-48B4-6E49-A433-D7705D7AC850}"/>
              </a:ext>
            </a:extLst>
          </p:cNvPr>
          <p:cNvCxnSpPr>
            <a:cxnSpLocks/>
          </p:cNvCxnSpPr>
          <p:nvPr/>
        </p:nvCxnSpPr>
        <p:spPr>
          <a:xfrm flipV="1">
            <a:off x="5469590" y="1663984"/>
            <a:ext cx="1021429" cy="2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>
            <a:extLst>
              <a:ext uri="{FF2B5EF4-FFF2-40B4-BE49-F238E27FC236}">
                <a16:creationId xmlns:a16="http://schemas.microsoft.com/office/drawing/2014/main" id="{4C345657-8AF5-174A-8F19-70037962AA18}"/>
              </a:ext>
            </a:extLst>
          </p:cNvPr>
          <p:cNvCxnSpPr>
            <a:cxnSpLocks/>
          </p:cNvCxnSpPr>
          <p:nvPr/>
        </p:nvCxnSpPr>
        <p:spPr>
          <a:xfrm flipV="1">
            <a:off x="5469590" y="2047044"/>
            <a:ext cx="1021429" cy="2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pil 32">
            <a:extLst>
              <a:ext uri="{FF2B5EF4-FFF2-40B4-BE49-F238E27FC236}">
                <a16:creationId xmlns:a16="http://schemas.microsoft.com/office/drawing/2014/main" id="{D11065DC-2CE6-EA46-879F-7A1089BC6968}"/>
              </a:ext>
            </a:extLst>
          </p:cNvPr>
          <p:cNvCxnSpPr>
            <a:cxnSpLocks/>
          </p:cNvCxnSpPr>
          <p:nvPr/>
        </p:nvCxnSpPr>
        <p:spPr>
          <a:xfrm flipV="1">
            <a:off x="5469590" y="2430103"/>
            <a:ext cx="1021429" cy="2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>
            <a:extLst>
              <a:ext uri="{FF2B5EF4-FFF2-40B4-BE49-F238E27FC236}">
                <a16:creationId xmlns:a16="http://schemas.microsoft.com/office/drawing/2014/main" id="{40141040-FC40-1545-9D56-561FB888DA6E}"/>
              </a:ext>
            </a:extLst>
          </p:cNvPr>
          <p:cNvCxnSpPr>
            <a:cxnSpLocks/>
          </p:cNvCxnSpPr>
          <p:nvPr/>
        </p:nvCxnSpPr>
        <p:spPr>
          <a:xfrm flipV="1">
            <a:off x="5474924" y="3524541"/>
            <a:ext cx="1021429" cy="2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 34">
            <a:extLst>
              <a:ext uri="{FF2B5EF4-FFF2-40B4-BE49-F238E27FC236}">
                <a16:creationId xmlns:a16="http://schemas.microsoft.com/office/drawing/2014/main" id="{607A8D8E-64FF-4D4D-BF27-CA676507A43A}"/>
              </a:ext>
            </a:extLst>
          </p:cNvPr>
          <p:cNvCxnSpPr>
            <a:cxnSpLocks/>
          </p:cNvCxnSpPr>
          <p:nvPr/>
        </p:nvCxnSpPr>
        <p:spPr>
          <a:xfrm flipV="1">
            <a:off x="5474924" y="3957028"/>
            <a:ext cx="1021429" cy="2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>
            <a:extLst>
              <a:ext uri="{FF2B5EF4-FFF2-40B4-BE49-F238E27FC236}">
                <a16:creationId xmlns:a16="http://schemas.microsoft.com/office/drawing/2014/main" id="{408ACC77-6307-0242-8827-D7403F67A071}"/>
              </a:ext>
            </a:extLst>
          </p:cNvPr>
          <p:cNvCxnSpPr>
            <a:cxnSpLocks/>
          </p:cNvCxnSpPr>
          <p:nvPr/>
        </p:nvCxnSpPr>
        <p:spPr>
          <a:xfrm flipV="1">
            <a:off x="5474924" y="4405341"/>
            <a:ext cx="1021429" cy="2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Bilde 67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5B854E7A-0345-D04C-B7C4-79D3F1C0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27" y="1148482"/>
            <a:ext cx="1627089" cy="1618099"/>
          </a:xfrm>
          <a:prstGeom prst="rect">
            <a:avLst/>
          </a:prstGeom>
        </p:spPr>
      </p:pic>
      <p:pic>
        <p:nvPicPr>
          <p:cNvPr id="74" name="Bilde 73">
            <a:extLst>
              <a:ext uri="{FF2B5EF4-FFF2-40B4-BE49-F238E27FC236}">
                <a16:creationId xmlns:a16="http://schemas.microsoft.com/office/drawing/2014/main" id="{8478A28B-093D-CF49-BDDE-BF51E57AF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920" y="4023551"/>
            <a:ext cx="651807" cy="409299"/>
          </a:xfrm>
          <a:prstGeom prst="rect">
            <a:avLst/>
          </a:prstGeom>
        </p:spPr>
      </p:pic>
      <p:pic>
        <p:nvPicPr>
          <p:cNvPr id="75" name="Bilde 74">
            <a:extLst>
              <a:ext uri="{FF2B5EF4-FFF2-40B4-BE49-F238E27FC236}">
                <a16:creationId xmlns:a16="http://schemas.microsoft.com/office/drawing/2014/main" id="{7A34297F-16AA-BB46-A7B2-B0C191E5A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591" y="3197032"/>
            <a:ext cx="1982232" cy="239769"/>
          </a:xfrm>
          <a:prstGeom prst="rect">
            <a:avLst/>
          </a:prstGeom>
        </p:spPr>
      </p:pic>
      <p:pic>
        <p:nvPicPr>
          <p:cNvPr id="77" name="Bilde 76" descr="Et bilde som inneholder tekst&#10;&#10;Automatisk generert beskrivelse">
            <a:extLst>
              <a:ext uri="{FF2B5EF4-FFF2-40B4-BE49-F238E27FC236}">
                <a16:creationId xmlns:a16="http://schemas.microsoft.com/office/drawing/2014/main" id="{846C7C29-7ACD-A349-BD5D-8B9E57967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550" y="3457794"/>
            <a:ext cx="1401585" cy="392444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EBB6D658-7B5C-0843-8591-AD4EB3E05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770" y="4621943"/>
            <a:ext cx="864872" cy="175016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0FF09CF7-92C2-A74D-BF6F-C0B1F9AB6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708" y="4052109"/>
            <a:ext cx="435736" cy="5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A0B83EC2-A836-453B-AE61-AA85596C332A}"/>
              </a:ext>
            </a:extLst>
          </p:cNvPr>
          <p:cNvSpPr txBox="1">
            <a:spLocks/>
          </p:cNvSpPr>
          <p:nvPr/>
        </p:nvSpPr>
        <p:spPr>
          <a:xfrm>
            <a:off x="1021002" y="258480"/>
            <a:ext cx="7219368" cy="4574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Hendelsesbasert og sammenhengende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0F2693A-A9C9-48EC-AABC-DF38AA62245B}"/>
              </a:ext>
            </a:extLst>
          </p:cNvPr>
          <p:cNvSpPr/>
          <p:nvPr/>
        </p:nvSpPr>
        <p:spPr>
          <a:xfrm>
            <a:off x="568710" y="1741476"/>
            <a:ext cx="1466387" cy="5907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000" i="1"/>
              <a:t>Kvalifisert</a:t>
            </a:r>
            <a:r>
              <a:rPr lang="nb-NO" sz="1000"/>
              <a:t> for å bli alderspensjonist </a:t>
            </a:r>
          </a:p>
          <a:p>
            <a:pPr algn="ctr"/>
            <a:r>
              <a:rPr lang="nb-NO" sz="1000"/>
              <a:t>(f.eks. 67 år)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9AEF079-08C4-4076-ABBA-A58EC82DC6B7}"/>
              </a:ext>
            </a:extLst>
          </p:cNvPr>
          <p:cNvSpPr/>
          <p:nvPr/>
        </p:nvSpPr>
        <p:spPr>
          <a:xfrm>
            <a:off x="3083312" y="1755639"/>
            <a:ext cx="1800922" cy="541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/>
              <a:t>Bli alderspensjonist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99D4BBF-C6B6-4C3A-9D72-3F2EC0B45C3C}"/>
              </a:ext>
            </a:extLst>
          </p:cNvPr>
          <p:cNvSpPr/>
          <p:nvPr/>
        </p:nvSpPr>
        <p:spPr>
          <a:xfrm>
            <a:off x="3083312" y="3198271"/>
            <a:ext cx="1800922" cy="541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b="1"/>
              <a:t>Endre skattekort</a:t>
            </a:r>
          </a:p>
        </p:txBody>
      </p:sp>
      <p:sp>
        <p:nvSpPr>
          <p:cNvPr id="9" name="Indre lager 8">
            <a:extLst>
              <a:ext uri="{FF2B5EF4-FFF2-40B4-BE49-F238E27FC236}">
                <a16:creationId xmlns:a16="http://schemas.microsoft.com/office/drawing/2014/main" id="{DF960C97-77BE-4ED7-A37E-09FE8CAD9695}"/>
              </a:ext>
            </a:extLst>
          </p:cNvPr>
          <p:cNvSpPr/>
          <p:nvPr/>
        </p:nvSpPr>
        <p:spPr>
          <a:xfrm>
            <a:off x="6021658" y="1755639"/>
            <a:ext cx="2432559" cy="541061"/>
          </a:xfrm>
          <a:prstGeom prst="flowChartInternalStorag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/>
              <a:t>Ytelse = alderspensjon</a:t>
            </a:r>
          </a:p>
          <a:p>
            <a:pPr algn="ctr"/>
            <a:r>
              <a:rPr lang="nb-NO" sz="1000"/>
              <a:t>Beregning av pensjonsutbetaling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8276410-7E77-408B-8FE6-ACF4B00C7766}"/>
              </a:ext>
            </a:extLst>
          </p:cNvPr>
          <p:cNvSpPr txBox="1"/>
          <p:nvPr/>
        </p:nvSpPr>
        <p:spPr>
          <a:xfrm>
            <a:off x="3583484" y="1253292"/>
            <a:ext cx="110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Tjeneste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C2903DF-ADC2-481A-8072-35F930D98DD7}"/>
              </a:ext>
            </a:extLst>
          </p:cNvPr>
          <p:cNvSpPr txBox="1"/>
          <p:nvPr/>
        </p:nvSpPr>
        <p:spPr>
          <a:xfrm>
            <a:off x="671859" y="1274872"/>
            <a:ext cx="126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Hendelse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9B1902B-3C86-4D7A-A52C-A6957D96119E}"/>
              </a:ext>
            </a:extLst>
          </p:cNvPr>
          <p:cNvSpPr txBox="1"/>
          <p:nvPr/>
        </p:nvSpPr>
        <p:spPr>
          <a:xfrm>
            <a:off x="6960183" y="1225620"/>
            <a:ext cx="613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Data</a:t>
            </a: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D0A73437-7E12-475D-AB7E-400B08587CD7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2035097" y="2026170"/>
            <a:ext cx="1048215" cy="1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40875661-D072-46B1-895C-5CF097521701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884234" y="2026170"/>
            <a:ext cx="1137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E9335ACB-D735-428B-B7F1-988352D3651B}"/>
              </a:ext>
            </a:extLst>
          </p:cNvPr>
          <p:cNvSpPr/>
          <p:nvPr/>
        </p:nvSpPr>
        <p:spPr>
          <a:xfrm>
            <a:off x="568710" y="3173406"/>
            <a:ext cx="1466387" cy="5907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i="1"/>
              <a:t>Blitt</a:t>
            </a:r>
            <a:r>
              <a:rPr lang="nb-NO" sz="1000"/>
              <a:t> alderspensjonist</a:t>
            </a:r>
          </a:p>
        </p:txBody>
      </p:sp>
      <p:cxnSp>
        <p:nvCxnSpPr>
          <p:cNvPr id="20" name="Kobling: buet 19">
            <a:extLst>
              <a:ext uri="{FF2B5EF4-FFF2-40B4-BE49-F238E27FC236}">
                <a16:creationId xmlns:a16="http://schemas.microsoft.com/office/drawing/2014/main" id="{13885B7A-FD3F-4E13-AECF-C23358360C97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 flipH="1">
            <a:off x="568710" y="2026170"/>
            <a:ext cx="7885507" cy="1442631"/>
          </a:xfrm>
          <a:prstGeom prst="curvedConnector5">
            <a:avLst>
              <a:gd name="adj1" fmla="val -2899"/>
              <a:gd name="adj2" fmla="val 49138"/>
              <a:gd name="adj3" fmla="val 1028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EAC7D01F-6323-4FAF-AD87-BA842E1CE5BD}"/>
              </a:ext>
            </a:extLst>
          </p:cNvPr>
          <p:cNvCxnSpPr>
            <a:stCxn id="18" idx="3"/>
            <a:endCxn id="8" idx="1"/>
          </p:cNvCxnSpPr>
          <p:nvPr/>
        </p:nvCxnSpPr>
        <p:spPr>
          <a:xfrm>
            <a:off x="2035097" y="3468801"/>
            <a:ext cx="10482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de 35">
            <a:extLst>
              <a:ext uri="{FF2B5EF4-FFF2-40B4-BE49-F238E27FC236}">
                <a16:creationId xmlns:a16="http://schemas.microsoft.com/office/drawing/2014/main" id="{996F2753-203B-4A04-89FA-11E82A03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90" y="1447861"/>
            <a:ext cx="651807" cy="409299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757A041B-2529-4053-8B83-78E6B8F3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49" y="2871167"/>
            <a:ext cx="435736" cy="525446"/>
          </a:xfrm>
          <a:prstGeom prst="rect">
            <a:avLst/>
          </a:prstGeom>
        </p:spPr>
      </p:pic>
      <p:sp>
        <p:nvSpPr>
          <p:cNvPr id="38" name="Indre lager 37">
            <a:extLst>
              <a:ext uri="{FF2B5EF4-FFF2-40B4-BE49-F238E27FC236}">
                <a16:creationId xmlns:a16="http://schemas.microsoft.com/office/drawing/2014/main" id="{32D877DE-070C-4F5C-BC76-45021700FD43}"/>
              </a:ext>
            </a:extLst>
          </p:cNvPr>
          <p:cNvSpPr/>
          <p:nvPr/>
        </p:nvSpPr>
        <p:spPr>
          <a:xfrm>
            <a:off x="6021658" y="3201941"/>
            <a:ext cx="2432559" cy="541061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/>
              <a:t>Skattetrekk </a:t>
            </a:r>
          </a:p>
          <a:p>
            <a:pPr algn="ctr"/>
            <a:r>
              <a:rPr lang="nb-NO" sz="1000"/>
              <a:t>f.eks. 30 % (ned fra 40%)</a:t>
            </a:r>
          </a:p>
        </p:txBody>
      </p: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C0E18867-1330-4F13-8141-0C3BFB858FCD}"/>
              </a:ext>
            </a:extLst>
          </p:cNvPr>
          <p:cNvCxnSpPr>
            <a:stCxn id="8" idx="3"/>
            <a:endCxn id="38" idx="1"/>
          </p:cNvCxnSpPr>
          <p:nvPr/>
        </p:nvCxnSpPr>
        <p:spPr>
          <a:xfrm>
            <a:off x="4884234" y="3468802"/>
            <a:ext cx="1137424" cy="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ktangel: avrundede hjørner 43">
            <a:extLst>
              <a:ext uri="{FF2B5EF4-FFF2-40B4-BE49-F238E27FC236}">
                <a16:creationId xmlns:a16="http://schemas.microsoft.com/office/drawing/2014/main" id="{2A8E59C3-5D2B-4421-BAE9-59C2E6434BAC}"/>
              </a:ext>
            </a:extLst>
          </p:cNvPr>
          <p:cNvSpPr/>
          <p:nvPr/>
        </p:nvSpPr>
        <p:spPr>
          <a:xfrm>
            <a:off x="568710" y="4343461"/>
            <a:ext cx="1466387" cy="5907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i="1"/>
              <a:t>Endret</a:t>
            </a:r>
            <a:r>
              <a:rPr lang="nb-NO" sz="1000"/>
              <a:t> skattekort</a:t>
            </a:r>
          </a:p>
        </p:txBody>
      </p:sp>
      <p:cxnSp>
        <p:nvCxnSpPr>
          <p:cNvPr id="45" name="Kobling: buet 44">
            <a:extLst>
              <a:ext uri="{FF2B5EF4-FFF2-40B4-BE49-F238E27FC236}">
                <a16:creationId xmlns:a16="http://schemas.microsoft.com/office/drawing/2014/main" id="{D9665BCF-B0D9-4B23-A426-70717C2EE6B5}"/>
              </a:ext>
            </a:extLst>
          </p:cNvPr>
          <p:cNvCxnSpPr>
            <a:cxnSpLocks/>
            <a:stCxn id="38" idx="3"/>
            <a:endCxn id="44" idx="1"/>
          </p:cNvCxnSpPr>
          <p:nvPr/>
        </p:nvCxnSpPr>
        <p:spPr>
          <a:xfrm flipH="1">
            <a:off x="568710" y="3472472"/>
            <a:ext cx="7885507" cy="1166384"/>
          </a:xfrm>
          <a:prstGeom prst="curvedConnector5">
            <a:avLst>
              <a:gd name="adj1" fmla="val -2899"/>
              <a:gd name="adj2" fmla="val 48934"/>
              <a:gd name="adj3" fmla="val 1028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50">
            <a:extLst>
              <a:ext uri="{FF2B5EF4-FFF2-40B4-BE49-F238E27FC236}">
                <a16:creationId xmlns:a16="http://schemas.microsoft.com/office/drawing/2014/main" id="{EE14DE15-E99E-44C4-81BA-88E307F9156F}"/>
              </a:ext>
            </a:extLst>
          </p:cNvPr>
          <p:cNvSpPr/>
          <p:nvPr/>
        </p:nvSpPr>
        <p:spPr>
          <a:xfrm>
            <a:off x="3083312" y="4370433"/>
            <a:ext cx="1800922" cy="541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000"/>
              <a:t>Betale ytelse</a:t>
            </a:r>
          </a:p>
        </p:txBody>
      </p: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D1F6E5A2-6300-4C72-BEE9-BCD346ED7502}"/>
              </a:ext>
            </a:extLst>
          </p:cNvPr>
          <p:cNvCxnSpPr>
            <a:stCxn id="44" idx="3"/>
            <a:endCxn id="51" idx="1"/>
          </p:cNvCxnSpPr>
          <p:nvPr/>
        </p:nvCxnSpPr>
        <p:spPr>
          <a:xfrm>
            <a:off x="2035097" y="4638856"/>
            <a:ext cx="1048215" cy="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ndre lager 54">
            <a:extLst>
              <a:ext uri="{FF2B5EF4-FFF2-40B4-BE49-F238E27FC236}">
                <a16:creationId xmlns:a16="http://schemas.microsoft.com/office/drawing/2014/main" id="{51F4AA0F-B318-4CF5-8AA3-24D0F175FA80}"/>
              </a:ext>
            </a:extLst>
          </p:cNvPr>
          <p:cNvSpPr/>
          <p:nvPr/>
        </p:nvSpPr>
        <p:spPr>
          <a:xfrm>
            <a:off x="6021658" y="4360348"/>
            <a:ext cx="2432559" cy="541061"/>
          </a:xfrm>
          <a:prstGeom prst="flowChartInternalStorag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/>
              <a:t>Utbetalt alderspensjon</a:t>
            </a:r>
          </a:p>
        </p:txBody>
      </p:sp>
      <p:pic>
        <p:nvPicPr>
          <p:cNvPr id="56" name="Bilde 55">
            <a:extLst>
              <a:ext uri="{FF2B5EF4-FFF2-40B4-BE49-F238E27FC236}">
                <a16:creationId xmlns:a16="http://schemas.microsoft.com/office/drawing/2014/main" id="{8C8F6FC1-55B1-4D9E-988A-4D54913EF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86" y="4161046"/>
            <a:ext cx="651807" cy="409299"/>
          </a:xfrm>
          <a:prstGeom prst="rect">
            <a:avLst/>
          </a:prstGeom>
        </p:spPr>
      </p:pic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6530CCA2-AE3E-4032-B314-1531122B595F}"/>
              </a:ext>
            </a:extLst>
          </p:cNvPr>
          <p:cNvCxnSpPr>
            <a:stCxn id="51" idx="3"/>
            <a:endCxn id="55" idx="1"/>
          </p:cNvCxnSpPr>
          <p:nvPr/>
        </p:nvCxnSpPr>
        <p:spPr>
          <a:xfrm flipV="1">
            <a:off x="4884234" y="4630879"/>
            <a:ext cx="1137424" cy="10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F6CAAB00-DA25-40F7-A659-C8604847DD51}"/>
              </a:ext>
            </a:extLst>
          </p:cNvPr>
          <p:cNvSpPr txBox="1"/>
          <p:nvPr/>
        </p:nvSpPr>
        <p:spPr>
          <a:xfrm>
            <a:off x="2058690" y="2022499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Utløser behov for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E4BF3C25-A38D-4D1D-8B0B-206136D47883}"/>
              </a:ext>
            </a:extLst>
          </p:cNvPr>
          <p:cNvSpPr txBox="1"/>
          <p:nvPr/>
        </p:nvSpPr>
        <p:spPr>
          <a:xfrm>
            <a:off x="4982157" y="2034132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Bruker og endrer</a:t>
            </a: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CEC80BB7-6E53-47C4-98F4-2404EDFC4024}"/>
              </a:ext>
            </a:extLst>
          </p:cNvPr>
          <p:cNvSpPr txBox="1"/>
          <p:nvPr/>
        </p:nvSpPr>
        <p:spPr>
          <a:xfrm>
            <a:off x="2058690" y="3454429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>
                    <a:lumMod val="85000"/>
                  </a:schemeClr>
                </a:solidFill>
              </a:rPr>
              <a:t>Utløser behov for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55F7C7B2-A942-4B8A-8E5C-D2D72C1456EF}"/>
              </a:ext>
            </a:extLst>
          </p:cNvPr>
          <p:cNvSpPr txBox="1"/>
          <p:nvPr/>
        </p:nvSpPr>
        <p:spPr>
          <a:xfrm>
            <a:off x="2085808" y="4624098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>
                    <a:lumMod val="85000"/>
                  </a:schemeClr>
                </a:solidFill>
              </a:rPr>
              <a:t>Utløser behov for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9D704180-CBDF-4A5A-A677-6805CCDA854F}"/>
              </a:ext>
            </a:extLst>
          </p:cNvPr>
          <p:cNvSpPr txBox="1"/>
          <p:nvPr/>
        </p:nvSpPr>
        <p:spPr>
          <a:xfrm>
            <a:off x="4982156" y="3461422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>
                    <a:lumMod val="85000"/>
                  </a:schemeClr>
                </a:solidFill>
              </a:rPr>
              <a:t>Bruker og endrer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481CF533-A18D-4223-BAAA-A00FB3D5CBDB}"/>
              </a:ext>
            </a:extLst>
          </p:cNvPr>
          <p:cNvSpPr txBox="1"/>
          <p:nvPr/>
        </p:nvSpPr>
        <p:spPr>
          <a:xfrm>
            <a:off x="4996614" y="4638855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>
                    <a:lumMod val="85000"/>
                  </a:schemeClr>
                </a:solidFill>
              </a:rPr>
              <a:t>Bruker og endrer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95F18E8-7F58-4A40-8753-1939E73A5FC0}"/>
              </a:ext>
            </a:extLst>
          </p:cNvPr>
          <p:cNvSpPr txBox="1"/>
          <p:nvPr/>
        </p:nvSpPr>
        <p:spPr>
          <a:xfrm>
            <a:off x="990749" y="681253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/>
              <a:t>Et eksempel </a:t>
            </a:r>
          </a:p>
        </p:txBody>
      </p:sp>
    </p:spTree>
    <p:extLst>
      <p:ext uri="{BB962C8B-B14F-4D97-AF65-F5344CB8AC3E}">
        <p14:creationId xmlns:p14="http://schemas.microsoft.com/office/powerpoint/2010/main" val="188819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99D4BBF-C6B6-4C3A-9D72-3F2EC0B45C3C}"/>
              </a:ext>
            </a:extLst>
          </p:cNvPr>
          <p:cNvSpPr/>
          <p:nvPr/>
        </p:nvSpPr>
        <p:spPr>
          <a:xfrm>
            <a:off x="245132" y="1198129"/>
            <a:ext cx="2810106" cy="33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b="1"/>
              <a:t>Endre skattekort</a:t>
            </a:r>
          </a:p>
        </p:txBody>
      </p:sp>
      <p:pic>
        <p:nvPicPr>
          <p:cNvPr id="1026" name="Bilde 2">
            <a:extLst>
              <a:ext uri="{FF2B5EF4-FFF2-40B4-BE49-F238E27FC236}">
                <a16:creationId xmlns:a16="http://schemas.microsoft.com/office/drawing/2014/main" id="{E0638E9C-08C5-4E09-BDED-2E895D28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2" y="1709539"/>
            <a:ext cx="5809980" cy="320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CB659EA-3BB4-4473-8119-E8C009886EA0}"/>
              </a:ext>
            </a:extLst>
          </p:cNvPr>
          <p:cNvSpPr txBox="1"/>
          <p:nvPr/>
        </p:nvSpPr>
        <p:spPr>
          <a:xfrm>
            <a:off x="6172200" y="1745165"/>
            <a:ext cx="28101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Hendelsen «blitt pensjonist» er en  </a:t>
            </a:r>
            <a:r>
              <a:rPr lang="nb-NO" sz="1200" b="1"/>
              <a:t>betydningsfull</a:t>
            </a:r>
            <a:r>
              <a:rPr lang="nb-NO" sz="1200"/>
              <a:t> aktivitetsdriver for tjenesten «endre skattekort». Skatteetaten har funnet dette gjennom både kvantitativ og kvalitativ brukerinnsikt.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Brukerne forteller at redusert skattetrekk for pensjonsutbetalingene har en </a:t>
            </a:r>
            <a:r>
              <a:rPr lang="nb-NO" sz="1200" b="1"/>
              <a:t>stor verdi </a:t>
            </a:r>
            <a:r>
              <a:rPr lang="nb-NO" sz="1200"/>
              <a:t>for nye pensjonister, siden de opplever et betydelig inntektsfall. Redusert skattetrekk bidrar dermed til en bedre økonomisk hverdag for mange.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E2B6388F-47A5-48EB-8CBB-E03562278B10}"/>
              </a:ext>
            </a:extLst>
          </p:cNvPr>
          <p:cNvSpPr txBox="1">
            <a:spLocks/>
          </p:cNvSpPr>
          <p:nvPr/>
        </p:nvSpPr>
        <p:spPr>
          <a:xfrm>
            <a:off x="1021002" y="258480"/>
            <a:ext cx="7219368" cy="4574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Hendelsesbasert og sammenhengende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63459F-235C-41AA-A5B2-4FB472DAC8A1}"/>
              </a:ext>
            </a:extLst>
          </p:cNvPr>
          <p:cNvSpPr txBox="1"/>
          <p:nvPr/>
        </p:nvSpPr>
        <p:spPr>
          <a:xfrm>
            <a:off x="288965" y="4893131"/>
            <a:ext cx="5727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/>
              <a:t>Figur: Antall henvendelser til førstelinje om skattekort for ett år, med fordeling på alder og fødsels- og d-nummer</a:t>
            </a:r>
          </a:p>
        </p:txBody>
      </p:sp>
    </p:spTree>
    <p:extLst>
      <p:ext uri="{BB962C8B-B14F-4D97-AF65-F5344CB8AC3E}">
        <p14:creationId xmlns:p14="http://schemas.microsoft.com/office/powerpoint/2010/main" val="9035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A0B83EC2-A836-453B-AE61-AA85596C332A}"/>
              </a:ext>
            </a:extLst>
          </p:cNvPr>
          <p:cNvSpPr txBox="1">
            <a:spLocks/>
          </p:cNvSpPr>
          <p:nvPr/>
        </p:nvSpPr>
        <p:spPr>
          <a:xfrm>
            <a:off x="1021002" y="258480"/>
            <a:ext cx="7219368" cy="4574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Hendelsesbasert og sammenhengende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0F2693A-A9C9-48EC-AABC-DF38AA62245B}"/>
              </a:ext>
            </a:extLst>
          </p:cNvPr>
          <p:cNvSpPr/>
          <p:nvPr/>
        </p:nvSpPr>
        <p:spPr>
          <a:xfrm>
            <a:off x="568710" y="1741476"/>
            <a:ext cx="1466387" cy="5907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i="1"/>
              <a:t>Kvalifisert</a:t>
            </a:r>
            <a:r>
              <a:rPr lang="nb-NO" sz="1000"/>
              <a:t> for å bli alderspensjonist </a:t>
            </a:r>
          </a:p>
          <a:p>
            <a:pPr algn="ctr"/>
            <a:r>
              <a:rPr lang="nb-NO" sz="1000"/>
              <a:t>(f.eks. 67 år)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9AEF079-08C4-4076-ABBA-A58EC82DC6B7}"/>
              </a:ext>
            </a:extLst>
          </p:cNvPr>
          <p:cNvSpPr/>
          <p:nvPr/>
        </p:nvSpPr>
        <p:spPr>
          <a:xfrm>
            <a:off x="3083312" y="1755639"/>
            <a:ext cx="1800922" cy="541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/>
              <a:t>Bli alderspensjonist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99D4BBF-C6B6-4C3A-9D72-3F2EC0B45C3C}"/>
              </a:ext>
            </a:extLst>
          </p:cNvPr>
          <p:cNvSpPr/>
          <p:nvPr/>
        </p:nvSpPr>
        <p:spPr>
          <a:xfrm>
            <a:off x="3083312" y="3198271"/>
            <a:ext cx="1800922" cy="541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b="1"/>
              <a:t>Endre skattekort</a:t>
            </a:r>
          </a:p>
        </p:txBody>
      </p:sp>
      <p:sp>
        <p:nvSpPr>
          <p:cNvPr id="9" name="Indre lager 8">
            <a:extLst>
              <a:ext uri="{FF2B5EF4-FFF2-40B4-BE49-F238E27FC236}">
                <a16:creationId xmlns:a16="http://schemas.microsoft.com/office/drawing/2014/main" id="{DF960C97-77BE-4ED7-A37E-09FE8CAD9695}"/>
              </a:ext>
            </a:extLst>
          </p:cNvPr>
          <p:cNvSpPr/>
          <p:nvPr/>
        </p:nvSpPr>
        <p:spPr>
          <a:xfrm>
            <a:off x="6021658" y="1755639"/>
            <a:ext cx="2432559" cy="541061"/>
          </a:xfrm>
          <a:prstGeom prst="flowChartInternalStorag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/>
              <a:t>Ytelse = alderspensjon</a:t>
            </a:r>
          </a:p>
          <a:p>
            <a:pPr algn="ctr"/>
            <a:r>
              <a:rPr lang="nb-NO" sz="1000"/>
              <a:t>Beregning av pensjonsutbetaling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8276410-7E77-408B-8FE6-ACF4B00C7766}"/>
              </a:ext>
            </a:extLst>
          </p:cNvPr>
          <p:cNvSpPr txBox="1"/>
          <p:nvPr/>
        </p:nvSpPr>
        <p:spPr>
          <a:xfrm>
            <a:off x="3583484" y="1253292"/>
            <a:ext cx="110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Tjeneste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C2903DF-ADC2-481A-8072-35F930D98DD7}"/>
              </a:ext>
            </a:extLst>
          </p:cNvPr>
          <p:cNvSpPr txBox="1"/>
          <p:nvPr/>
        </p:nvSpPr>
        <p:spPr>
          <a:xfrm>
            <a:off x="671859" y="1274872"/>
            <a:ext cx="126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Hendelse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9B1902B-3C86-4D7A-A52C-A6957D96119E}"/>
              </a:ext>
            </a:extLst>
          </p:cNvPr>
          <p:cNvSpPr txBox="1"/>
          <p:nvPr/>
        </p:nvSpPr>
        <p:spPr>
          <a:xfrm>
            <a:off x="6960183" y="1225620"/>
            <a:ext cx="613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Data</a:t>
            </a: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D0A73437-7E12-475D-AB7E-400B08587CD7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2035097" y="2026170"/>
            <a:ext cx="1048215" cy="1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40875661-D072-46B1-895C-5CF097521701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884234" y="2026170"/>
            <a:ext cx="1137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E9335ACB-D735-428B-B7F1-988352D3651B}"/>
              </a:ext>
            </a:extLst>
          </p:cNvPr>
          <p:cNvSpPr/>
          <p:nvPr/>
        </p:nvSpPr>
        <p:spPr>
          <a:xfrm>
            <a:off x="568710" y="3173406"/>
            <a:ext cx="1466387" cy="5907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i="1"/>
              <a:t>Blitt</a:t>
            </a:r>
            <a:r>
              <a:rPr lang="nb-NO" sz="1000"/>
              <a:t> alderspensjonist</a:t>
            </a:r>
          </a:p>
        </p:txBody>
      </p:sp>
      <p:cxnSp>
        <p:nvCxnSpPr>
          <p:cNvPr id="20" name="Kobling: buet 19">
            <a:extLst>
              <a:ext uri="{FF2B5EF4-FFF2-40B4-BE49-F238E27FC236}">
                <a16:creationId xmlns:a16="http://schemas.microsoft.com/office/drawing/2014/main" id="{13885B7A-FD3F-4E13-AECF-C23358360C97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 flipH="1">
            <a:off x="568710" y="2026170"/>
            <a:ext cx="7885507" cy="1442631"/>
          </a:xfrm>
          <a:prstGeom prst="curvedConnector5">
            <a:avLst>
              <a:gd name="adj1" fmla="val -2899"/>
              <a:gd name="adj2" fmla="val 49138"/>
              <a:gd name="adj3" fmla="val 1028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EAC7D01F-6323-4FAF-AD87-BA842E1CE5BD}"/>
              </a:ext>
            </a:extLst>
          </p:cNvPr>
          <p:cNvCxnSpPr>
            <a:stCxn id="18" idx="3"/>
            <a:endCxn id="8" idx="1"/>
          </p:cNvCxnSpPr>
          <p:nvPr/>
        </p:nvCxnSpPr>
        <p:spPr>
          <a:xfrm>
            <a:off x="2035097" y="3468801"/>
            <a:ext cx="10482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de 35">
            <a:extLst>
              <a:ext uri="{FF2B5EF4-FFF2-40B4-BE49-F238E27FC236}">
                <a16:creationId xmlns:a16="http://schemas.microsoft.com/office/drawing/2014/main" id="{996F2753-203B-4A04-89FA-11E82A03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90" y="1447861"/>
            <a:ext cx="651807" cy="409299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757A041B-2529-4053-8B83-78E6B8F3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49" y="2871167"/>
            <a:ext cx="435736" cy="525446"/>
          </a:xfrm>
          <a:prstGeom prst="rect">
            <a:avLst/>
          </a:prstGeom>
        </p:spPr>
      </p:pic>
      <p:sp>
        <p:nvSpPr>
          <p:cNvPr id="38" name="Indre lager 37">
            <a:extLst>
              <a:ext uri="{FF2B5EF4-FFF2-40B4-BE49-F238E27FC236}">
                <a16:creationId xmlns:a16="http://schemas.microsoft.com/office/drawing/2014/main" id="{32D877DE-070C-4F5C-BC76-45021700FD43}"/>
              </a:ext>
            </a:extLst>
          </p:cNvPr>
          <p:cNvSpPr/>
          <p:nvPr/>
        </p:nvSpPr>
        <p:spPr>
          <a:xfrm>
            <a:off x="6021658" y="3201941"/>
            <a:ext cx="2432559" cy="541061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/>
              <a:t>Skattetrekk </a:t>
            </a:r>
          </a:p>
          <a:p>
            <a:pPr algn="ctr"/>
            <a:r>
              <a:rPr lang="nb-NO" sz="1000"/>
              <a:t>f.eks. 30 % (ned fra 40%)</a:t>
            </a:r>
          </a:p>
        </p:txBody>
      </p: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C0E18867-1330-4F13-8141-0C3BFB858FCD}"/>
              </a:ext>
            </a:extLst>
          </p:cNvPr>
          <p:cNvCxnSpPr>
            <a:stCxn id="8" idx="3"/>
            <a:endCxn id="38" idx="1"/>
          </p:cNvCxnSpPr>
          <p:nvPr/>
        </p:nvCxnSpPr>
        <p:spPr>
          <a:xfrm>
            <a:off x="4884234" y="3468802"/>
            <a:ext cx="1137424" cy="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ktangel: avrundede hjørner 43">
            <a:extLst>
              <a:ext uri="{FF2B5EF4-FFF2-40B4-BE49-F238E27FC236}">
                <a16:creationId xmlns:a16="http://schemas.microsoft.com/office/drawing/2014/main" id="{2A8E59C3-5D2B-4421-BAE9-59C2E6434BAC}"/>
              </a:ext>
            </a:extLst>
          </p:cNvPr>
          <p:cNvSpPr/>
          <p:nvPr/>
        </p:nvSpPr>
        <p:spPr>
          <a:xfrm>
            <a:off x="568710" y="4343461"/>
            <a:ext cx="1466387" cy="5907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i="1"/>
              <a:t>Endret</a:t>
            </a:r>
            <a:r>
              <a:rPr lang="nb-NO" sz="1000"/>
              <a:t> skattekort</a:t>
            </a:r>
          </a:p>
        </p:txBody>
      </p:sp>
      <p:cxnSp>
        <p:nvCxnSpPr>
          <p:cNvPr id="45" name="Kobling: buet 44">
            <a:extLst>
              <a:ext uri="{FF2B5EF4-FFF2-40B4-BE49-F238E27FC236}">
                <a16:creationId xmlns:a16="http://schemas.microsoft.com/office/drawing/2014/main" id="{D9665BCF-B0D9-4B23-A426-70717C2EE6B5}"/>
              </a:ext>
            </a:extLst>
          </p:cNvPr>
          <p:cNvCxnSpPr>
            <a:cxnSpLocks/>
            <a:stCxn id="38" idx="3"/>
            <a:endCxn id="44" idx="1"/>
          </p:cNvCxnSpPr>
          <p:nvPr/>
        </p:nvCxnSpPr>
        <p:spPr>
          <a:xfrm flipH="1">
            <a:off x="568710" y="3472472"/>
            <a:ext cx="7885507" cy="1166384"/>
          </a:xfrm>
          <a:prstGeom prst="curvedConnector5">
            <a:avLst>
              <a:gd name="adj1" fmla="val -2899"/>
              <a:gd name="adj2" fmla="val 48934"/>
              <a:gd name="adj3" fmla="val 1028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50">
            <a:extLst>
              <a:ext uri="{FF2B5EF4-FFF2-40B4-BE49-F238E27FC236}">
                <a16:creationId xmlns:a16="http://schemas.microsoft.com/office/drawing/2014/main" id="{EE14DE15-E99E-44C4-81BA-88E307F9156F}"/>
              </a:ext>
            </a:extLst>
          </p:cNvPr>
          <p:cNvSpPr/>
          <p:nvPr/>
        </p:nvSpPr>
        <p:spPr>
          <a:xfrm>
            <a:off x="3083312" y="4370433"/>
            <a:ext cx="1800922" cy="541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/>
              <a:t>Betale ytelse</a:t>
            </a:r>
          </a:p>
        </p:txBody>
      </p: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D1F6E5A2-6300-4C72-BEE9-BCD346ED7502}"/>
              </a:ext>
            </a:extLst>
          </p:cNvPr>
          <p:cNvCxnSpPr>
            <a:stCxn id="44" idx="3"/>
            <a:endCxn id="51" idx="1"/>
          </p:cNvCxnSpPr>
          <p:nvPr/>
        </p:nvCxnSpPr>
        <p:spPr>
          <a:xfrm>
            <a:off x="2035097" y="4638856"/>
            <a:ext cx="1048215" cy="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ndre lager 54">
            <a:extLst>
              <a:ext uri="{FF2B5EF4-FFF2-40B4-BE49-F238E27FC236}">
                <a16:creationId xmlns:a16="http://schemas.microsoft.com/office/drawing/2014/main" id="{51F4AA0F-B318-4CF5-8AA3-24D0F175FA80}"/>
              </a:ext>
            </a:extLst>
          </p:cNvPr>
          <p:cNvSpPr/>
          <p:nvPr/>
        </p:nvSpPr>
        <p:spPr>
          <a:xfrm>
            <a:off x="6021658" y="4360348"/>
            <a:ext cx="2432559" cy="541061"/>
          </a:xfrm>
          <a:prstGeom prst="flowChartInternalStorag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/>
              <a:t>Utbetalt alderspensjon</a:t>
            </a:r>
          </a:p>
        </p:txBody>
      </p:sp>
      <p:pic>
        <p:nvPicPr>
          <p:cNvPr id="56" name="Bilde 55">
            <a:extLst>
              <a:ext uri="{FF2B5EF4-FFF2-40B4-BE49-F238E27FC236}">
                <a16:creationId xmlns:a16="http://schemas.microsoft.com/office/drawing/2014/main" id="{8C8F6FC1-55B1-4D9E-988A-4D54913EF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86" y="4161046"/>
            <a:ext cx="651807" cy="409299"/>
          </a:xfrm>
          <a:prstGeom prst="rect">
            <a:avLst/>
          </a:prstGeom>
        </p:spPr>
      </p:pic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6530CCA2-AE3E-4032-B314-1531122B595F}"/>
              </a:ext>
            </a:extLst>
          </p:cNvPr>
          <p:cNvCxnSpPr>
            <a:stCxn id="51" idx="3"/>
            <a:endCxn id="55" idx="1"/>
          </p:cNvCxnSpPr>
          <p:nvPr/>
        </p:nvCxnSpPr>
        <p:spPr>
          <a:xfrm flipV="1">
            <a:off x="4884234" y="4630879"/>
            <a:ext cx="1137424" cy="10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F6CAAB00-DA25-40F7-A659-C8604847DD51}"/>
              </a:ext>
            </a:extLst>
          </p:cNvPr>
          <p:cNvSpPr txBox="1"/>
          <p:nvPr/>
        </p:nvSpPr>
        <p:spPr>
          <a:xfrm>
            <a:off x="2058690" y="2022499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Utløser behov for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E4BF3C25-A38D-4D1D-8B0B-206136D47883}"/>
              </a:ext>
            </a:extLst>
          </p:cNvPr>
          <p:cNvSpPr txBox="1"/>
          <p:nvPr/>
        </p:nvSpPr>
        <p:spPr>
          <a:xfrm>
            <a:off x="4982157" y="2034132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Bruker og endrer</a:t>
            </a: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CEC80BB7-6E53-47C4-98F4-2404EDFC4024}"/>
              </a:ext>
            </a:extLst>
          </p:cNvPr>
          <p:cNvSpPr txBox="1"/>
          <p:nvPr/>
        </p:nvSpPr>
        <p:spPr>
          <a:xfrm>
            <a:off x="2058690" y="3454429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>
                    <a:lumMod val="85000"/>
                  </a:schemeClr>
                </a:solidFill>
              </a:rPr>
              <a:t>Utløser behov for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55F7C7B2-A942-4B8A-8E5C-D2D72C1456EF}"/>
              </a:ext>
            </a:extLst>
          </p:cNvPr>
          <p:cNvSpPr txBox="1"/>
          <p:nvPr/>
        </p:nvSpPr>
        <p:spPr>
          <a:xfrm>
            <a:off x="2085808" y="4624098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>
                    <a:lumMod val="85000"/>
                  </a:schemeClr>
                </a:solidFill>
              </a:rPr>
              <a:t>Utløser behov for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9D704180-CBDF-4A5A-A677-6805CCDA854F}"/>
              </a:ext>
            </a:extLst>
          </p:cNvPr>
          <p:cNvSpPr txBox="1"/>
          <p:nvPr/>
        </p:nvSpPr>
        <p:spPr>
          <a:xfrm>
            <a:off x="4982156" y="3461422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>
                    <a:lumMod val="85000"/>
                  </a:schemeClr>
                </a:solidFill>
              </a:rPr>
              <a:t>Bruker og endrer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481CF533-A18D-4223-BAAA-A00FB3D5CBDB}"/>
              </a:ext>
            </a:extLst>
          </p:cNvPr>
          <p:cNvSpPr txBox="1"/>
          <p:nvPr/>
        </p:nvSpPr>
        <p:spPr>
          <a:xfrm>
            <a:off x="4996614" y="4638855"/>
            <a:ext cx="1001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>
                    <a:lumMod val="85000"/>
                  </a:schemeClr>
                </a:solidFill>
              </a:rPr>
              <a:t>Bruker og endrer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B75A2B9-75AA-4D1B-B5A7-B2D81A350215}"/>
              </a:ext>
            </a:extLst>
          </p:cNvPr>
          <p:cNvSpPr txBox="1"/>
          <p:nvPr/>
        </p:nvSpPr>
        <p:spPr>
          <a:xfrm>
            <a:off x="1055722" y="807126"/>
            <a:ext cx="777824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b="1">
                <a:solidFill>
                  <a:schemeClr val="accent1"/>
                </a:solidFill>
              </a:rPr>
              <a:t>Hvordan kan vi hjelpe brukeren med å få en mest riktig pensjonsutbetaling? </a:t>
            </a:r>
          </a:p>
        </p:txBody>
      </p:sp>
      <p:sp>
        <p:nvSpPr>
          <p:cNvPr id="3" name="Pil: ned 2">
            <a:extLst>
              <a:ext uri="{FF2B5EF4-FFF2-40B4-BE49-F238E27FC236}">
                <a16:creationId xmlns:a16="http://schemas.microsoft.com/office/drawing/2014/main" id="{32CC83E3-EE19-40F0-8ACC-B2162A353105}"/>
              </a:ext>
            </a:extLst>
          </p:cNvPr>
          <p:cNvSpPr/>
          <p:nvPr/>
        </p:nvSpPr>
        <p:spPr>
          <a:xfrm>
            <a:off x="3740152" y="2234834"/>
            <a:ext cx="380011" cy="1051210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Kobling: buet 12">
            <a:extLst>
              <a:ext uri="{FF2B5EF4-FFF2-40B4-BE49-F238E27FC236}">
                <a16:creationId xmlns:a16="http://schemas.microsoft.com/office/drawing/2014/main" id="{06382D0C-33C0-4786-9143-F4D678AFF114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8454217" y="4630879"/>
            <a:ext cx="12700" cy="392383"/>
          </a:xfrm>
          <a:prstGeom prst="curvedConnector4">
            <a:avLst>
              <a:gd name="adj1" fmla="val 2719480"/>
              <a:gd name="adj2" fmla="val 84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6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FAE41F5D-B0DE-433A-A8E3-787CC62EB9CC}"/>
              </a:ext>
            </a:extLst>
          </p:cNvPr>
          <p:cNvSpPr txBox="1">
            <a:spLocks/>
          </p:cNvSpPr>
          <p:nvPr/>
        </p:nvSpPr>
        <p:spPr>
          <a:xfrm>
            <a:off x="1021002" y="258480"/>
            <a:ext cx="7219368" cy="4574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Hendelsesbasert og sammenhengende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4DCFAB9-5911-4564-A25A-D91B4B4C3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781850"/>
              </p:ext>
            </p:extLst>
          </p:nvPr>
        </p:nvGraphicFramePr>
        <p:xfrm>
          <a:off x="325311" y="1377111"/>
          <a:ext cx="8486637" cy="35271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291">
                  <a:extLst>
                    <a:ext uri="{9D8B030D-6E8A-4147-A177-3AD203B41FA5}">
                      <a16:colId xmlns:a16="http://schemas.microsoft.com/office/drawing/2014/main" val="802050313"/>
                    </a:ext>
                  </a:extLst>
                </a:gridCol>
                <a:gridCol w="2751117">
                  <a:extLst>
                    <a:ext uri="{9D8B030D-6E8A-4147-A177-3AD203B41FA5}">
                      <a16:colId xmlns:a16="http://schemas.microsoft.com/office/drawing/2014/main" val="3483760607"/>
                    </a:ext>
                  </a:extLst>
                </a:gridCol>
                <a:gridCol w="4211229">
                  <a:extLst>
                    <a:ext uri="{9D8B030D-6E8A-4147-A177-3AD203B41FA5}">
                      <a16:colId xmlns:a16="http://schemas.microsoft.com/office/drawing/2014/main" val="2723540730"/>
                    </a:ext>
                  </a:extLst>
                </a:gridCol>
              </a:tblGrid>
              <a:tr h="289545">
                <a:tc>
                  <a:txBody>
                    <a:bodyPr/>
                    <a:lstStyle/>
                    <a:p>
                      <a:r>
                        <a:rPr lang="nb-NO" sz="1000"/>
                        <a:t>Hvem?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000"/>
                        <a:t>Hva?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000"/>
                        <a:t>Hvordan? (Noen eksempler på mulighetsrom)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810444"/>
                  </a:ext>
                </a:extLst>
              </a:tr>
              <a:tr h="454651">
                <a:tc rowSpan="2">
                  <a:txBody>
                    <a:bodyPr/>
                    <a:lstStyle/>
                    <a:p>
                      <a:endParaRPr lang="nb-NO" sz="1000"/>
                    </a:p>
                    <a:p>
                      <a:pPr lvl="0">
                        <a:buNone/>
                      </a:pPr>
                      <a:endParaRPr lang="nb-NO" sz="1000"/>
                    </a:p>
                    <a:p>
                      <a:pPr lvl="0">
                        <a:buNone/>
                      </a:pPr>
                      <a:r>
                        <a:rPr lang="nb-NO" sz="1000" err="1"/>
                        <a:t>Tjenesteeier</a:t>
                      </a:r>
                      <a:r>
                        <a:rPr lang="nb-NO" sz="1000"/>
                        <a:t> for</a:t>
                      </a:r>
                      <a:endParaRPr lang="nb-NO"/>
                    </a:p>
                    <a:p>
                      <a:r>
                        <a:rPr lang="nb-NO" sz="1000"/>
                        <a:t> «bli alderspensjonist»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få kjennskap til sammenhengen med «endre skattekort» for brukeren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Egen eller andres brukerinnsikt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Digitaliseringsdirektoratets tjenestekatalog (!)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00707"/>
                  </a:ext>
                </a:extLst>
              </a:tr>
              <a:tr h="1096802">
                <a:tc vMerge="1">
                  <a:txBody>
                    <a:bodyPr/>
                    <a:lstStyle/>
                    <a:p>
                      <a:endParaRPr lang="nb-N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hjelpe brukeren med å nå og få til det neste steget i tjenestekjeden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Dyplenke til </a:t>
                      </a:r>
                      <a:r>
                        <a:rPr lang="nb-NO" sz="1000" err="1"/>
                        <a:t>uinnlogget</a:t>
                      </a:r>
                      <a:r>
                        <a:rPr lang="nb-NO" sz="1000"/>
                        <a:t> tjeneste for «endre skattekort»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Dyplenke til innlogget tjeneste for «endre skattekort»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Publisere hendelse om «blitt pensjonist» på en hendelsesliste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Gi tilgang til relevante opplysninger om beregnet alderspensjon (deling av data)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929942"/>
                  </a:ext>
                </a:extLst>
              </a:tr>
              <a:tr h="881742">
                <a:tc rowSpan="2">
                  <a:txBody>
                    <a:bodyPr/>
                    <a:lstStyle/>
                    <a:p>
                      <a:endParaRPr lang="nb-NO" sz="1000"/>
                    </a:p>
                    <a:p>
                      <a:pPr lvl="0">
                        <a:buNone/>
                      </a:pPr>
                      <a:endParaRPr lang="nb-NO" sz="1000"/>
                    </a:p>
                    <a:p>
                      <a:pPr lvl="0">
                        <a:buNone/>
                      </a:pPr>
                      <a:endParaRPr lang="nb-NO" sz="1000"/>
                    </a:p>
                    <a:p>
                      <a:pPr lvl="0">
                        <a:buNone/>
                      </a:pPr>
                      <a:r>
                        <a:rPr lang="nb-NO" sz="1000" err="1"/>
                        <a:t>Tjenesteeier</a:t>
                      </a:r>
                      <a:r>
                        <a:rPr lang="nb-NO" sz="1000"/>
                        <a:t> for «endre skattekort»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hjelpe brukeren med å </a:t>
                      </a:r>
                      <a:r>
                        <a:rPr lang="nb-NO" sz="1000" b="1"/>
                        <a:t>vite</a:t>
                      </a:r>
                      <a:r>
                        <a:rPr lang="nb-NO" sz="1000"/>
                        <a:t> og </a:t>
                      </a:r>
                      <a:r>
                        <a:rPr lang="nb-NO" sz="1000" b="1"/>
                        <a:t>finne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Sikre oppdaterte beskrivelser av tjenesten der brukerne befinner seg (egne og andres nettsider)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Sikre at publiserte dyplenker alltid fungerer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Proaktivt informere brukeren om nytten ved å endre skattekort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Tilgjengelig veiledning for brukeren i flere kanaler (chat, skranke, ..)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37247"/>
                  </a:ext>
                </a:extLst>
              </a:tr>
              <a:tr h="804383">
                <a:tc vMerge="1">
                  <a:txBody>
                    <a:bodyPr/>
                    <a:lstStyle/>
                    <a:p>
                      <a:endParaRPr lang="nb-N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bidra til at brukeren </a:t>
                      </a:r>
                      <a:r>
                        <a:rPr lang="nb-NO" sz="1000" b="1"/>
                        <a:t>forstår</a:t>
                      </a:r>
                      <a:r>
                        <a:rPr lang="nb-NO" sz="1000"/>
                        <a:t> og </a:t>
                      </a:r>
                      <a:r>
                        <a:rPr lang="nb-NO" sz="1000" b="1"/>
                        <a:t>får 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Egen veileder i tjenesten for «endre skattekort» tilpasset en brukergruppe (f.eks. pensjonister)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Automatisk oppdatering av skattekort basert på data fra NAV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026682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FD6EAEE7-3EDE-4641-9657-1FF86E34AE47}"/>
              </a:ext>
            </a:extLst>
          </p:cNvPr>
          <p:cNvSpPr txBox="1"/>
          <p:nvPr/>
        </p:nvSpPr>
        <p:spPr>
          <a:xfrm>
            <a:off x="1021002" y="826118"/>
            <a:ext cx="779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>
                <a:solidFill>
                  <a:schemeClr val="accent1"/>
                </a:solidFill>
              </a:rPr>
              <a:t>Hvordan kan vi hjelpe brukeren med å få en mest riktig pensjonsutbetaling?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F25B7F6-20A9-4EDA-A1B9-39CC7C64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1" y="2396997"/>
            <a:ext cx="523897" cy="30877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F0E0D86-C040-4829-AC2E-63AB5D85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58" y="4089595"/>
            <a:ext cx="380917" cy="4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708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serie">
  <a:themeElements>
    <a:clrScheme name="Skatteeta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3D4A"/>
      </a:accent1>
      <a:accent2>
        <a:srgbClr val="BE7878"/>
      </a:accent2>
      <a:accent3>
        <a:srgbClr val="F06B78"/>
      </a:accent3>
      <a:accent4>
        <a:srgbClr val="8FD9B5"/>
      </a:accent4>
      <a:accent5>
        <a:srgbClr val="F2AD87"/>
      </a:accent5>
      <a:accent6>
        <a:srgbClr val="8CE4E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416CDEB3-805A-4F94-A817-BA2B8CA6D103}" vid="{479C7AA7-6071-420E-81D2-9189153D3BF5}"/>
    </a:ext>
  </a:extLst>
</a:theme>
</file>

<file path=ppt/theme/theme2.xml><?xml version="1.0" encoding="utf-8"?>
<a:theme xmlns:a="http://schemas.openxmlformats.org/drawingml/2006/main" name="Tilleggsvalg innhold">
  <a:themeElements>
    <a:clrScheme name="Skatteeta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3D4A"/>
      </a:accent1>
      <a:accent2>
        <a:srgbClr val="BE7878"/>
      </a:accent2>
      <a:accent3>
        <a:srgbClr val="F06B78"/>
      </a:accent3>
      <a:accent4>
        <a:srgbClr val="8FD9B5"/>
      </a:accent4>
      <a:accent5>
        <a:srgbClr val="F2AD87"/>
      </a:accent5>
      <a:accent6>
        <a:srgbClr val="8CE4E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416CDEB3-805A-4F94-A817-BA2B8CA6D103}" vid="{C4EC79A5-540A-4BD7-B5B9-7B21482C2F3F}"/>
    </a:ext>
  </a:extLst>
</a:theme>
</file>

<file path=ppt/theme/theme3.xml><?xml version="1.0" encoding="utf-8"?>
<a:theme xmlns:a="http://schemas.openxmlformats.org/drawingml/2006/main" name="Tilleggsvalg bilder">
  <a:themeElements>
    <a:clrScheme name="Skatteeta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3D4A"/>
      </a:accent1>
      <a:accent2>
        <a:srgbClr val="BE7878"/>
      </a:accent2>
      <a:accent3>
        <a:srgbClr val="F06B78"/>
      </a:accent3>
      <a:accent4>
        <a:srgbClr val="8FD9B5"/>
      </a:accent4>
      <a:accent5>
        <a:srgbClr val="F2AD87"/>
      </a:accent5>
      <a:accent6>
        <a:srgbClr val="8CE4E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416CDEB3-805A-4F94-A817-BA2B8CA6D103}" vid="{C75AAF0B-2134-4DD1-AD0F-A83DB6FB0C8A}"/>
    </a:ext>
  </a:extLst>
</a:theme>
</file>

<file path=ppt/theme/theme4.xml><?xml version="1.0" encoding="utf-8"?>
<a:theme xmlns:a="http://schemas.openxmlformats.org/drawingml/2006/main" name="1_Office Theme">
  <a:themeElements>
    <a:clrScheme name="2c446b">
      <a:dk1>
        <a:srgbClr val="000000"/>
      </a:dk1>
      <a:lt1>
        <a:srgbClr val="FFFFFF"/>
      </a:lt1>
      <a:dk2>
        <a:srgbClr val="2C446B"/>
      </a:dk2>
      <a:lt2>
        <a:srgbClr val="E3EAF3"/>
      </a:lt2>
      <a:accent1>
        <a:srgbClr val="2C446B"/>
      </a:accent1>
      <a:accent2>
        <a:srgbClr val="5977A8"/>
      </a:accent2>
      <a:accent3>
        <a:srgbClr val="BCDEC7"/>
      </a:accent3>
      <a:accent4>
        <a:srgbClr val="89ABE5"/>
      </a:accent4>
      <a:accent5>
        <a:srgbClr val="6D2C34"/>
      </a:accent5>
      <a:accent6>
        <a:srgbClr val="E7B78A"/>
      </a:accent6>
      <a:hlink>
        <a:srgbClr val="1361AE"/>
      </a:hlink>
      <a:folHlink>
        <a:srgbClr val="093E61"/>
      </a:folHlink>
    </a:clrScheme>
    <a:fontScheme name="Custom 14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305ECA84-2C35-9F43-B415-30BEDE4E92A0}" vid="{3A53F804-52D8-FB4E-8DF3-30C815BE12FF}"/>
    </a:ext>
  </a:extLst>
</a:theme>
</file>

<file path=ppt/theme/theme5.xml><?xml version="1.0" encoding="utf-8"?>
<a:theme xmlns:a="http://schemas.openxmlformats.org/drawingml/2006/main" name="2_Tilleggsvalg bilder">
  <a:themeElements>
    <a:clrScheme name="Skatteeta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3D4A"/>
      </a:accent1>
      <a:accent2>
        <a:srgbClr val="BE7878"/>
      </a:accent2>
      <a:accent3>
        <a:srgbClr val="F06B78"/>
      </a:accent3>
      <a:accent4>
        <a:srgbClr val="8FD9B5"/>
      </a:accent4>
      <a:accent5>
        <a:srgbClr val="F2AD87"/>
      </a:accent5>
      <a:accent6>
        <a:srgbClr val="8CE4E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416CDEB3-805A-4F94-A817-BA2B8CA6D103}" vid="{C75AAF0B-2134-4DD1-AD0F-A83DB6FB0C8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B189C8E5BB8740A607FA41C6E2A2C9" ma:contentTypeVersion="21" ma:contentTypeDescription="Opprett et nytt dokument." ma:contentTypeScope="" ma:versionID="3c9dc1f6f69347570283de9fa5bba0e9">
  <xsd:schema xmlns:xsd="http://www.w3.org/2001/XMLSchema" xmlns:xs="http://www.w3.org/2001/XMLSchema" xmlns:p="http://schemas.microsoft.com/office/2006/metadata/properties" xmlns:ns2="http://schemas.microsoft.com/sharepoint/v3/fields" xmlns:ns3="cac88abd-c5c8-440d-b517-c07797042b36" xmlns:ns4="b3a07cbe-3ade-46f5-b3d0-24c970ec6d45" targetNamespace="http://schemas.microsoft.com/office/2006/metadata/properties" ma:root="true" ma:fieldsID="139046c6a084b047cc6aa03a42d9439f" ns2:_="" ns3:_="" ns4:_="">
    <xsd:import namespace="http://schemas.microsoft.com/sharepoint/v3/fields"/>
    <xsd:import namespace="cac88abd-c5c8-440d-b517-c07797042b36"/>
    <xsd:import namespace="b3a07cbe-3ade-46f5-b3d0-24c970ec6d45"/>
    <xsd:element name="properties">
      <xsd:complexType>
        <xsd:sequence>
          <xsd:element name="documentManagement">
            <xsd:complexType>
              <xsd:all>
                <xsd:element ref="ns2:_DCDateModifie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4" nillable="true" ma:displayName="Endringsdato" ma:description="Datoen denne ressursen sist ble endret" ma:format="DateTime" ma:internalName="_DCDateModifi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88abd-c5c8-440d-b517-c07797042b36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Del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07cbe-3ade-46f5-b3d0-24c970ec6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2FA8AA82-F2DE-4A41-92C0-DF89970A895E}">
  <ds:schemaRefs>
    <ds:schemaRef ds:uri="b3a07cbe-3ade-46f5-b3d0-24c970ec6d45"/>
    <ds:schemaRef ds:uri="cac88abd-c5c8-440d-b517-c07797042b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7FF197-60C9-4C7E-B3BA-C435F4C687DB}">
  <ds:schemaRefs>
    <ds:schemaRef ds:uri="b3a07cbe-3ade-46f5-b3d0-24c970ec6d45"/>
    <ds:schemaRef ds:uri="cac88abd-c5c8-440d-b517-c07797042b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EB749C-0B18-4D15-8DCA-E34929C173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PPTmal_Skatteetaten</Template>
  <TotalTime>0</TotalTime>
  <Words>903</Words>
  <Application>Microsoft Office PowerPoint</Application>
  <PresentationFormat>Egendefinert</PresentationFormat>
  <Paragraphs>162</Paragraphs>
  <Slides>11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Standardserie</vt:lpstr>
      <vt:lpstr>Tilleggsvalg innhold</vt:lpstr>
      <vt:lpstr>Tilleggsvalg bilder</vt:lpstr>
      <vt:lpstr>1_Office Theme</vt:lpstr>
      <vt:lpstr>2_Tilleggsvalg bilder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Skatteetaten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Bjørlo, Dagfinn Fidje</dc:creator>
  <dc:description>template by addpoint.no</dc:description>
  <cp:lastModifiedBy>Bjørlo, Dagfinn Fidje</cp:lastModifiedBy>
  <cp:revision>1</cp:revision>
  <dcterms:created xsi:type="dcterms:W3CDTF">2021-12-05T20:04:38Z</dcterms:created>
  <dcterms:modified xsi:type="dcterms:W3CDTF">2021-12-08T08:11:04Z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SE_Mal">
    <vt:lpwstr>Ja</vt:lpwstr>
  </property>
  <property fmtid="{D5CDD505-2E9C-101B-9397-08002B2CF9AE}" pid="4" name="ContentTypeId">
    <vt:lpwstr>0x01010003B189C8E5BB8740A607FA41C6E2A2C9</vt:lpwstr>
  </property>
</Properties>
</file>