
<file path=[Content_Types].xml><?xml version="1.0" encoding="utf-8"?>
<Types xmlns="http://schemas.openxmlformats.org/package/2006/content-types">
  <Default Extension="jpeg" ContentType="image/jpeg"/>
  <Default Extension="jpg" ContentType="image/jpeg"/>
  <Default Extension="m4v" ContentType="vide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4" r:id="rId2"/>
    <p:sldMasterId id="2147483738" r:id="rId3"/>
    <p:sldMasterId id="2147483748" r:id="rId4"/>
    <p:sldMasterId id="2147483777" r:id="rId5"/>
    <p:sldMasterId id="2147483818" r:id="rId6"/>
    <p:sldMasterId id="2147483848" r:id="rId7"/>
  </p:sldMasterIdLst>
  <p:notesMasterIdLst>
    <p:notesMasterId r:id="rId32"/>
  </p:notesMasterIdLst>
  <p:handoutMasterIdLst>
    <p:handoutMasterId r:id="rId33"/>
  </p:handoutMasterIdLst>
  <p:sldIdLst>
    <p:sldId id="280" r:id="rId8"/>
    <p:sldId id="291" r:id="rId9"/>
    <p:sldId id="1489" r:id="rId10"/>
    <p:sldId id="1490" r:id="rId11"/>
    <p:sldId id="1441" r:id="rId12"/>
    <p:sldId id="1492" r:id="rId13"/>
    <p:sldId id="1493" r:id="rId14"/>
    <p:sldId id="1495" r:id="rId15"/>
    <p:sldId id="1497" r:id="rId16"/>
    <p:sldId id="1485" r:id="rId17"/>
    <p:sldId id="1504" r:id="rId18"/>
    <p:sldId id="1510" r:id="rId19"/>
    <p:sldId id="1448" r:id="rId20"/>
    <p:sldId id="1507" r:id="rId21"/>
    <p:sldId id="1506" r:id="rId22"/>
    <p:sldId id="1511" r:id="rId23"/>
    <p:sldId id="1498" r:id="rId24"/>
    <p:sldId id="1512" r:id="rId25"/>
    <p:sldId id="1499" r:id="rId26"/>
    <p:sldId id="1500" r:id="rId27"/>
    <p:sldId id="1501" r:id="rId28"/>
    <p:sldId id="1502" r:id="rId29"/>
    <p:sldId id="1503" r:id="rId30"/>
    <p:sldId id="1508" r:id="rId31"/>
  </p:sldIdLst>
  <p:sldSz cx="16254413" cy="9144000"/>
  <p:notesSz cx="6797675" cy="9926638"/>
  <p:defaultTextStyle>
    <a:defPPr>
      <a:defRPr lang="nb-NO"/>
    </a:defPPr>
    <a:lvl1pPr marL="0" algn="l" defTabSz="1149949" rtl="0" eaLnBrk="1" latinLnBrk="0" hangingPunct="1">
      <a:defRPr sz="2264" kern="1200">
        <a:solidFill>
          <a:schemeClr val="tx1"/>
        </a:solidFill>
        <a:latin typeface="+mn-lt"/>
        <a:ea typeface="+mn-ea"/>
        <a:cs typeface="+mn-cs"/>
      </a:defRPr>
    </a:lvl1pPr>
    <a:lvl2pPr marL="574975" algn="l" defTabSz="1149949" rtl="0" eaLnBrk="1" latinLnBrk="0" hangingPunct="1">
      <a:defRPr sz="2264" kern="1200">
        <a:solidFill>
          <a:schemeClr val="tx1"/>
        </a:solidFill>
        <a:latin typeface="+mn-lt"/>
        <a:ea typeface="+mn-ea"/>
        <a:cs typeface="+mn-cs"/>
      </a:defRPr>
    </a:lvl2pPr>
    <a:lvl3pPr marL="1149949" algn="l" defTabSz="1149949" rtl="0" eaLnBrk="1" latinLnBrk="0" hangingPunct="1">
      <a:defRPr sz="2264" kern="1200">
        <a:solidFill>
          <a:schemeClr val="tx1"/>
        </a:solidFill>
        <a:latin typeface="+mn-lt"/>
        <a:ea typeface="+mn-ea"/>
        <a:cs typeface="+mn-cs"/>
      </a:defRPr>
    </a:lvl3pPr>
    <a:lvl4pPr marL="1724924" algn="l" defTabSz="1149949" rtl="0" eaLnBrk="1" latinLnBrk="0" hangingPunct="1">
      <a:defRPr sz="2264" kern="1200">
        <a:solidFill>
          <a:schemeClr val="tx1"/>
        </a:solidFill>
        <a:latin typeface="+mn-lt"/>
        <a:ea typeface="+mn-ea"/>
        <a:cs typeface="+mn-cs"/>
      </a:defRPr>
    </a:lvl4pPr>
    <a:lvl5pPr marL="2299899" algn="l" defTabSz="1149949" rtl="0" eaLnBrk="1" latinLnBrk="0" hangingPunct="1">
      <a:defRPr sz="2264" kern="1200">
        <a:solidFill>
          <a:schemeClr val="tx1"/>
        </a:solidFill>
        <a:latin typeface="+mn-lt"/>
        <a:ea typeface="+mn-ea"/>
        <a:cs typeface="+mn-cs"/>
      </a:defRPr>
    </a:lvl5pPr>
    <a:lvl6pPr marL="2874874" algn="l" defTabSz="1149949" rtl="0" eaLnBrk="1" latinLnBrk="0" hangingPunct="1">
      <a:defRPr sz="2264" kern="1200">
        <a:solidFill>
          <a:schemeClr val="tx1"/>
        </a:solidFill>
        <a:latin typeface="+mn-lt"/>
        <a:ea typeface="+mn-ea"/>
        <a:cs typeface="+mn-cs"/>
      </a:defRPr>
    </a:lvl6pPr>
    <a:lvl7pPr marL="3449848" algn="l" defTabSz="1149949" rtl="0" eaLnBrk="1" latinLnBrk="0" hangingPunct="1">
      <a:defRPr sz="2264" kern="1200">
        <a:solidFill>
          <a:schemeClr val="tx1"/>
        </a:solidFill>
        <a:latin typeface="+mn-lt"/>
        <a:ea typeface="+mn-ea"/>
        <a:cs typeface="+mn-cs"/>
      </a:defRPr>
    </a:lvl7pPr>
    <a:lvl8pPr marL="4024823" algn="l" defTabSz="1149949" rtl="0" eaLnBrk="1" latinLnBrk="0" hangingPunct="1">
      <a:defRPr sz="2264" kern="1200">
        <a:solidFill>
          <a:schemeClr val="tx1"/>
        </a:solidFill>
        <a:latin typeface="+mn-lt"/>
        <a:ea typeface="+mn-ea"/>
        <a:cs typeface="+mn-cs"/>
      </a:defRPr>
    </a:lvl8pPr>
    <a:lvl9pPr marL="4599798" algn="l" defTabSz="1149949" rtl="0" eaLnBrk="1" latinLnBrk="0" hangingPunct="1">
      <a:defRPr sz="2264"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öhlich, Christiane Andrea" initials="FCA" lastIdx="7" clrIdx="0">
    <p:extLst>
      <p:ext uri="{19B8F6BF-5375-455C-9EA6-DF929625EA0E}">
        <p15:presenceInfo xmlns:p15="http://schemas.microsoft.com/office/powerpoint/2012/main" userId="S::christiane.andrea.frohlich@digdir.no::620299a9-ac9b-4c8f-ad1a-841dd02d6f85" providerId="AD"/>
      </p:ext>
    </p:extLst>
  </p:cmAuthor>
  <p:cmAuthor id="2" name="Olsen, Roger Stenbakk" initials="ORS" lastIdx="1" clrIdx="1">
    <p:extLst>
      <p:ext uri="{19B8F6BF-5375-455C-9EA6-DF929625EA0E}">
        <p15:presenceInfo xmlns:p15="http://schemas.microsoft.com/office/powerpoint/2012/main" userId="S::roger.stenbakk.olsen@digdir.no::1aae9324-8575-4b30-9f6a-4b09e084aa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E2B3C"/>
    <a:srgbClr val="FCE1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1F45B9-2CF7-4F5B-B542-52EF98BF1F7A}" v="218" dt="2021-11-24T09:40:37.227"/>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2" autoAdjust="0"/>
    <p:restoredTop sz="88852" autoAdjust="0"/>
  </p:normalViewPr>
  <p:slideViewPr>
    <p:cSldViewPr snapToGrid="0">
      <p:cViewPr varScale="1">
        <p:scale>
          <a:sx n="106" d="100"/>
          <a:sy n="106" d="100"/>
        </p:scale>
        <p:origin x="3246" y="120"/>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5/10/relationships/revisionInfo" Target="revisionInfo.xml"/><Relationship Id="rId21" Type="http://schemas.openxmlformats.org/officeDocument/2006/relationships/slide" Target="slides/slide14.xml"/><Relationship Id="rId34"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C97D9F32-F20C-4DB6-9AA8-FF5CEA8D115B}"/>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159CB09C-20D6-4E98-B90F-BDF87D963BCA}"/>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035AD78B-924F-4294-8809-135CCCE6CC67}" type="datetimeFigureOut">
              <a:rPr lang="nb-NO" smtClean="0"/>
              <a:t>24.11.2021</a:t>
            </a:fld>
            <a:endParaRPr lang="nb-NO"/>
          </a:p>
        </p:txBody>
      </p:sp>
      <p:sp>
        <p:nvSpPr>
          <p:cNvPr id="4" name="Plassholder for bunntekst 3">
            <a:extLst>
              <a:ext uri="{FF2B5EF4-FFF2-40B4-BE49-F238E27FC236}">
                <a16:creationId xmlns:a16="http://schemas.microsoft.com/office/drawing/2014/main" id="{06CB1BA3-312D-4209-8EA0-1B3A050A5B74}"/>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41C6328D-6A92-426F-9F1D-E51EC222C29A}"/>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4C4377C6-E647-4E98-8F65-2DC6962E8EDF}" type="slidenum">
              <a:rPr lang="nb-NO" smtClean="0"/>
              <a:t>‹#›</a:t>
            </a:fld>
            <a:endParaRPr lang="nb-NO"/>
          </a:p>
        </p:txBody>
      </p:sp>
    </p:spTree>
    <p:extLst>
      <p:ext uri="{BB962C8B-B14F-4D97-AF65-F5344CB8AC3E}">
        <p14:creationId xmlns:p14="http://schemas.microsoft.com/office/powerpoint/2010/main" val="2775475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C28D9CD-F246-41D1-9BEA-02A5A3613FE3}" type="datetimeFigureOut">
              <a:rPr lang="nb-NO" smtClean="0"/>
              <a:t>24.11.2021</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30B91E1-AD9B-4F05-9BD5-5216C794698C}" type="slidenum">
              <a:rPr lang="nb-NO" smtClean="0"/>
              <a:t>‹#›</a:t>
            </a:fld>
            <a:endParaRPr lang="nb-NO"/>
          </a:p>
        </p:txBody>
      </p:sp>
    </p:spTree>
    <p:extLst>
      <p:ext uri="{BB962C8B-B14F-4D97-AF65-F5344CB8AC3E}">
        <p14:creationId xmlns:p14="http://schemas.microsoft.com/office/powerpoint/2010/main" val="911832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Bedre utnyttelse av data blir ofte omtalt som den nye oljen og man snakker om en datadreven økonomi.</a:t>
            </a:r>
          </a:p>
          <a:p>
            <a:r>
              <a:rPr lang="nb-NO" dirty="0"/>
              <a:t>Stortingsmelding 22 omtaler dette, og poengterer at bedre utnyttelse av data kan understøtte</a:t>
            </a:r>
          </a:p>
          <a:p>
            <a:r>
              <a:rPr lang="nb-NO" dirty="0"/>
              <a:t>-Til nye produkter tjenester </a:t>
            </a:r>
          </a:p>
          <a:p>
            <a:r>
              <a:rPr lang="nb-NO" dirty="0"/>
              <a:t>-Grønn omstilling</a:t>
            </a:r>
          </a:p>
          <a:p>
            <a:r>
              <a:rPr lang="nb-NO" dirty="0"/>
              <a:t>-Understøtte FNs bærekraftmål</a:t>
            </a:r>
          </a:p>
          <a:p>
            <a:r>
              <a:rPr lang="nb-NO" dirty="0"/>
              <a:t>-Mer effektiv offentlig sektor</a:t>
            </a:r>
          </a:p>
          <a:p>
            <a:endParaRPr lang="nb-NO" dirty="0"/>
          </a:p>
          <a:p>
            <a:r>
              <a:rPr lang="nb-NO" dirty="0"/>
              <a:t>Norsk dataøkonomi potensiale dobling fra dagens verdier til 300 milliarder kr pr år i 2030</a:t>
            </a:r>
          </a:p>
          <a:p>
            <a:endParaRPr lang="nb-NO" dirty="0"/>
          </a:p>
          <a:p>
            <a:r>
              <a:rPr lang="nb-NO" dirty="0"/>
              <a:t>Hvordan henter vi ut verdien av den nye oljen)? </a:t>
            </a:r>
          </a:p>
          <a:p>
            <a:endParaRPr lang="nb-NO" dirty="0"/>
          </a:p>
          <a:p>
            <a:r>
              <a:rPr lang="nb-NO" dirty="0"/>
              <a:t>Først si noe om egne erfaringer fra å jobbet med modeller i livshendelse knyttet til Dødsfall og arv, hva møter en? </a:t>
            </a:r>
          </a:p>
        </p:txBody>
      </p:sp>
      <p:sp>
        <p:nvSpPr>
          <p:cNvPr id="4" name="Plassholder for lysbildenummer 3"/>
          <p:cNvSpPr>
            <a:spLocks noGrp="1"/>
          </p:cNvSpPr>
          <p:nvPr>
            <p:ph type="sldNum" sz="quarter" idx="5"/>
          </p:nvPr>
        </p:nvSpPr>
        <p:spPr/>
        <p:txBody>
          <a:bodyPr/>
          <a:lstStyle/>
          <a:p>
            <a:fld id="{830B91E1-AD9B-4F05-9BD5-5216C794698C}" type="slidenum">
              <a:rPr lang="nb-NO" smtClean="0"/>
              <a:t>4</a:t>
            </a:fld>
            <a:endParaRPr lang="nb-NO"/>
          </a:p>
        </p:txBody>
      </p:sp>
    </p:spTree>
    <p:extLst>
      <p:ext uri="{BB962C8B-B14F-4D97-AF65-F5344CB8AC3E}">
        <p14:creationId xmlns:p14="http://schemas.microsoft.com/office/powerpoint/2010/main" val="96647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0" dirty="0">
                <a:solidFill>
                  <a:srgbClr val="36393B"/>
                </a:solidFill>
                <a:effectLst/>
                <a:latin typeface="Arial" panose="020B0604020202020204" pitchFamily="34" charset="0"/>
              </a:rPr>
              <a:t>Figuren under viser sammenhengen mellom de forskjellige aktørene og deres systemer som til sammen utgjør den sammenhengende tjenesten. Den sentrale komponenten i tjenesten er </a:t>
            </a:r>
            <a:r>
              <a:rPr lang="nb-NO" sz="1800" b="0" i="0" dirty="0" err="1">
                <a:solidFill>
                  <a:srgbClr val="36393B"/>
                </a:solidFill>
                <a:effectLst/>
                <a:latin typeface="Arial" panose="020B0604020202020204" pitchFamily="34" charset="0"/>
              </a:rPr>
              <a:t>Altinn</a:t>
            </a:r>
            <a:r>
              <a:rPr lang="nb-NO" sz="1800" b="0" i="0" dirty="0">
                <a:solidFill>
                  <a:srgbClr val="36393B"/>
                </a:solidFill>
                <a:effectLst/>
                <a:latin typeface="Arial" panose="020B0604020202020204" pitchFamily="34" charset="0"/>
              </a:rPr>
              <a:t> dødsbo i midten i figuren, som vil være arbeidsflaten som arvingene forholder seg til i forbindelse med oppgjør etter dødsfall.  </a:t>
            </a:r>
          </a:p>
          <a:p>
            <a:endParaRPr lang="nb-NO" dirty="0"/>
          </a:p>
          <a:p>
            <a:r>
              <a:rPr lang="nb-NO" dirty="0"/>
              <a:t>Flere aktører involvert, både private og </a:t>
            </a:r>
            <a:r>
              <a:rPr lang="nb-NO" dirty="0" err="1"/>
              <a:t>offenlige</a:t>
            </a:r>
            <a:r>
              <a:rPr lang="nb-NO" dirty="0"/>
              <a:t>.</a:t>
            </a:r>
          </a:p>
          <a:p>
            <a:endParaRPr lang="nb-NO" dirty="0"/>
          </a:p>
          <a:p>
            <a:r>
              <a:rPr lang="nb-NO" dirty="0"/>
              <a:t>Hente data fra disse og sammenstille dem.</a:t>
            </a:r>
          </a:p>
          <a:p>
            <a:endParaRPr lang="nb-NO" dirty="0"/>
          </a:p>
          <a:p>
            <a:r>
              <a:rPr lang="nb-NO" dirty="0"/>
              <a:t>Vi definerer opp det samlet informasjonsbehovet og begrepene som brukes.</a:t>
            </a:r>
          </a:p>
          <a:p>
            <a:endParaRPr lang="nb-NO" dirty="0"/>
          </a:p>
          <a:p>
            <a:r>
              <a:rPr lang="nb-NO" dirty="0"/>
              <a:t>Arv er en tung juridisk fagfelt. Vi har da behov for å finne ut hva de enkelte dataene betyr  i detalj og sikre oss at de ikke mistolkes.  </a:t>
            </a:r>
          </a:p>
        </p:txBody>
      </p:sp>
      <p:sp>
        <p:nvSpPr>
          <p:cNvPr id="4" name="Plassholder for lysbildenummer 3"/>
          <p:cNvSpPr>
            <a:spLocks noGrp="1"/>
          </p:cNvSpPr>
          <p:nvPr>
            <p:ph type="sldNum" sz="quarter" idx="5"/>
          </p:nvPr>
        </p:nvSpPr>
        <p:spPr/>
        <p:txBody>
          <a:bodyPr/>
          <a:lstStyle/>
          <a:p>
            <a:fld id="{830B91E1-AD9B-4F05-9BD5-5216C794698C}" type="slidenum">
              <a:rPr lang="nb-NO" smtClean="0"/>
              <a:t>5</a:t>
            </a:fld>
            <a:endParaRPr lang="nb-NO"/>
          </a:p>
        </p:txBody>
      </p:sp>
    </p:spTree>
    <p:extLst>
      <p:ext uri="{BB962C8B-B14F-4D97-AF65-F5344CB8AC3E}">
        <p14:creationId xmlns:p14="http://schemas.microsoft.com/office/powerpoint/2010/main" val="1114579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kan være flere kilder til data man ikke har kunnskap om enn de som er avdekket, siden man ikke har noen god oversikt (FDK skal løse). Man må på forhånd ha kunnskaper om dette. </a:t>
            </a:r>
          </a:p>
          <a:p>
            <a:endParaRPr lang="nb-NO" dirty="0"/>
          </a:p>
          <a:p>
            <a:r>
              <a:rPr lang="nb-NO" dirty="0"/>
              <a:t>Adresse: Noe adresseinformasjon er veldig godt strukturert, i </a:t>
            </a:r>
            <a:r>
              <a:rPr lang="nb-NO" dirty="0" err="1"/>
              <a:t>vegadresse</a:t>
            </a:r>
            <a:r>
              <a:rPr lang="nb-NO" dirty="0"/>
              <a:t> og matrikkeladresse, mens noen er ustrukturert. Utfordring – sammenstille dette og presentere dem på en ensartet måte.</a:t>
            </a:r>
          </a:p>
        </p:txBody>
      </p:sp>
      <p:sp>
        <p:nvSpPr>
          <p:cNvPr id="4" name="Plassholder for lysbildenummer 3"/>
          <p:cNvSpPr>
            <a:spLocks noGrp="1"/>
          </p:cNvSpPr>
          <p:nvPr>
            <p:ph type="sldNum" sz="quarter" idx="5"/>
          </p:nvPr>
        </p:nvSpPr>
        <p:spPr/>
        <p:txBody>
          <a:bodyPr/>
          <a:lstStyle/>
          <a:p>
            <a:fld id="{830B91E1-AD9B-4F05-9BD5-5216C794698C}" type="slidenum">
              <a:rPr lang="nb-NO" smtClean="0"/>
              <a:t>6</a:t>
            </a:fld>
            <a:endParaRPr lang="nb-NO"/>
          </a:p>
        </p:txBody>
      </p:sp>
    </p:spTree>
    <p:extLst>
      <p:ext uri="{BB962C8B-B14F-4D97-AF65-F5344CB8AC3E}">
        <p14:creationId xmlns:p14="http://schemas.microsoft.com/office/powerpoint/2010/main" val="2567903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informasjonsmodeller i bunn og grunn handler om, er dokumentasjon av data. Slik at det er lettere å forså og tolke data.</a:t>
            </a:r>
          </a:p>
          <a:p>
            <a:r>
              <a:rPr lang="nb-NO" dirty="0"/>
              <a:t>Først skal Jenny si noe om informasjonsmodeller, deretter så skal vi se litt på informasjonsmodeller i FDK.</a:t>
            </a:r>
          </a:p>
        </p:txBody>
      </p:sp>
      <p:sp>
        <p:nvSpPr>
          <p:cNvPr id="4" name="Plassholder for lysbildenummer 3"/>
          <p:cNvSpPr>
            <a:spLocks noGrp="1"/>
          </p:cNvSpPr>
          <p:nvPr>
            <p:ph type="sldNum" sz="quarter" idx="5"/>
          </p:nvPr>
        </p:nvSpPr>
        <p:spPr/>
        <p:txBody>
          <a:bodyPr/>
          <a:lstStyle/>
          <a:p>
            <a:fld id="{830B91E1-AD9B-4F05-9BD5-5216C794698C}" type="slidenum">
              <a:rPr lang="nb-NO" smtClean="0"/>
              <a:t>7</a:t>
            </a:fld>
            <a:endParaRPr lang="nb-NO"/>
          </a:p>
        </p:txBody>
      </p:sp>
    </p:spTree>
    <p:extLst>
      <p:ext uri="{BB962C8B-B14F-4D97-AF65-F5344CB8AC3E}">
        <p14:creationId xmlns:p14="http://schemas.microsoft.com/office/powerpoint/2010/main" val="3940999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Eksempel på API-beskrivelse. Folkeregisteret. NB! SKD har god orden i eget hus og modeller som er utgangspunkt for beskrivelsen.</a:t>
            </a:r>
          </a:p>
        </p:txBody>
      </p:sp>
      <p:sp>
        <p:nvSpPr>
          <p:cNvPr id="4" name="Plassholder for lysbildenummer 3"/>
          <p:cNvSpPr>
            <a:spLocks noGrp="1"/>
          </p:cNvSpPr>
          <p:nvPr>
            <p:ph type="sldNum" sz="quarter" idx="5"/>
          </p:nvPr>
        </p:nvSpPr>
        <p:spPr/>
        <p:txBody>
          <a:bodyPr/>
          <a:lstStyle/>
          <a:p>
            <a:fld id="{830B91E1-AD9B-4F05-9BD5-5216C794698C}" type="slidenum">
              <a:rPr lang="nb-NO" smtClean="0"/>
              <a:t>8</a:t>
            </a:fld>
            <a:endParaRPr lang="nb-NO"/>
          </a:p>
        </p:txBody>
      </p:sp>
    </p:spTree>
    <p:extLst>
      <p:ext uri="{BB962C8B-B14F-4D97-AF65-F5344CB8AC3E}">
        <p14:creationId xmlns:p14="http://schemas.microsoft.com/office/powerpoint/2010/main" val="25515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Mer eller mindre faste deltakere.</a:t>
            </a:r>
          </a:p>
        </p:txBody>
      </p:sp>
      <p:sp>
        <p:nvSpPr>
          <p:cNvPr id="4" name="Plassholder for lysbildenummer 3"/>
          <p:cNvSpPr>
            <a:spLocks noGrp="1"/>
          </p:cNvSpPr>
          <p:nvPr>
            <p:ph type="sldNum" sz="quarter" idx="5"/>
          </p:nvPr>
        </p:nvSpPr>
        <p:spPr/>
        <p:txBody>
          <a:bodyPr/>
          <a:lstStyle/>
          <a:p>
            <a:fld id="{830B91E1-AD9B-4F05-9BD5-5216C794698C}" type="slidenum">
              <a:rPr lang="nb-NO" smtClean="0"/>
              <a:t>10</a:t>
            </a:fld>
            <a:endParaRPr lang="nb-NO"/>
          </a:p>
        </p:txBody>
      </p:sp>
    </p:spTree>
    <p:extLst>
      <p:ext uri="{BB962C8B-B14F-4D97-AF65-F5344CB8AC3E}">
        <p14:creationId xmlns:p14="http://schemas.microsoft.com/office/powerpoint/2010/main" val="319909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at man skulle presentere og tilgjengeliggjøre modeller i FDK, var første steg for arbeidsgruppen å lage en felles spesifikasjon for beskrivelse av modeller.</a:t>
            </a:r>
          </a:p>
          <a:p>
            <a:r>
              <a:rPr lang="nb-NO" dirty="0"/>
              <a:t>Ulike etater bruker ulike modelleringsspråk og verktøy. Viktig at vi kan utveksle og presentere de på en felles måte.</a:t>
            </a:r>
          </a:p>
          <a:p>
            <a:endParaRPr lang="nb-NO" dirty="0"/>
          </a:p>
          <a:p>
            <a:r>
              <a:rPr lang="nb-NO" dirty="0"/>
              <a:t>Spesifikasjonen er omfattende, men lite er obligatorisk! </a:t>
            </a:r>
          </a:p>
        </p:txBody>
      </p:sp>
      <p:sp>
        <p:nvSpPr>
          <p:cNvPr id="4" name="Plassholder for lysbildenummer 3"/>
          <p:cNvSpPr>
            <a:spLocks noGrp="1"/>
          </p:cNvSpPr>
          <p:nvPr>
            <p:ph type="sldNum" sz="quarter" idx="5"/>
          </p:nvPr>
        </p:nvSpPr>
        <p:spPr/>
        <p:txBody>
          <a:bodyPr/>
          <a:lstStyle/>
          <a:p>
            <a:fld id="{830B91E1-AD9B-4F05-9BD5-5216C794698C}" type="slidenum">
              <a:rPr lang="nb-NO" smtClean="0"/>
              <a:t>11</a:t>
            </a:fld>
            <a:endParaRPr lang="nb-NO"/>
          </a:p>
        </p:txBody>
      </p:sp>
    </p:spTree>
    <p:extLst>
      <p:ext uri="{BB962C8B-B14F-4D97-AF65-F5344CB8AC3E}">
        <p14:creationId xmlns:p14="http://schemas.microsoft.com/office/powerpoint/2010/main" val="445344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Bare lite utsnitt av alt som er beskrevet om datasettet Pass og stell av barn i FDK!</a:t>
            </a:r>
          </a:p>
        </p:txBody>
      </p:sp>
      <p:sp>
        <p:nvSpPr>
          <p:cNvPr id="4" name="Plassholder for lysbildenummer 3"/>
          <p:cNvSpPr>
            <a:spLocks noGrp="1"/>
          </p:cNvSpPr>
          <p:nvPr>
            <p:ph type="sldNum" sz="quarter" idx="5"/>
          </p:nvPr>
        </p:nvSpPr>
        <p:spPr/>
        <p:txBody>
          <a:bodyPr/>
          <a:lstStyle/>
          <a:p>
            <a:fld id="{830B91E1-AD9B-4F05-9BD5-5216C794698C}" type="slidenum">
              <a:rPr lang="nb-NO" smtClean="0"/>
              <a:t>14</a:t>
            </a:fld>
            <a:endParaRPr lang="nb-NO"/>
          </a:p>
        </p:txBody>
      </p:sp>
    </p:spTree>
    <p:extLst>
      <p:ext uri="{BB962C8B-B14F-4D97-AF65-F5344CB8AC3E}">
        <p14:creationId xmlns:p14="http://schemas.microsoft.com/office/powerpoint/2010/main" val="3356902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Viser kun del av informasjonsmodell. Vi har en generell beskrivelse av modellen, samt en beskrivelse av innhold. Gir en detaljert beskrivelse av modellen. Skal man gjenbruke data, så må man ned på detaljnivå for å vurdere. På sikt ønsker vi også å få opp en grafisk visning av modeller.</a:t>
            </a:r>
          </a:p>
        </p:txBody>
      </p:sp>
      <p:sp>
        <p:nvSpPr>
          <p:cNvPr id="4" name="Plassholder for lysbildenummer 3"/>
          <p:cNvSpPr>
            <a:spLocks noGrp="1"/>
          </p:cNvSpPr>
          <p:nvPr>
            <p:ph type="sldNum" sz="quarter" idx="5"/>
          </p:nvPr>
        </p:nvSpPr>
        <p:spPr/>
        <p:txBody>
          <a:bodyPr/>
          <a:lstStyle/>
          <a:p>
            <a:fld id="{830B91E1-AD9B-4F05-9BD5-5216C794698C}" type="slidenum">
              <a:rPr lang="nb-NO" smtClean="0"/>
              <a:t>15</a:t>
            </a:fld>
            <a:endParaRPr lang="nb-NO"/>
          </a:p>
        </p:txBody>
      </p:sp>
    </p:spTree>
    <p:extLst>
      <p:ext uri="{BB962C8B-B14F-4D97-AF65-F5344CB8AC3E}">
        <p14:creationId xmlns:p14="http://schemas.microsoft.com/office/powerpoint/2010/main" val="31211787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png"/><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image" Target="../media/image25.png"/></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png"/><Relationship Id="rId4" Type="http://schemas.openxmlformats.org/officeDocument/2006/relationships/image" Target="../media/image24.png"/></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28.png"/><Relationship Id="rId4" Type="http://schemas.openxmlformats.org/officeDocument/2006/relationships/image" Target="../media/image34.png"/></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3.m4v"/><Relationship Id="rId1" Type="http://schemas.microsoft.com/office/2007/relationships/media" Target="../media/media13.m4v"/><Relationship Id="rId5" Type="http://schemas.openxmlformats.org/officeDocument/2006/relationships/image" Target="../media/image28.png"/><Relationship Id="rId4" Type="http://schemas.openxmlformats.org/officeDocument/2006/relationships/image" Target="../media/image35.png"/></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4.m4v"/><Relationship Id="rId1" Type="http://schemas.microsoft.com/office/2007/relationships/media" Target="../media/media14.m4v"/><Relationship Id="rId5" Type="http://schemas.openxmlformats.org/officeDocument/2006/relationships/image" Target="../media/image37.png"/><Relationship Id="rId4" Type="http://schemas.openxmlformats.org/officeDocument/2006/relationships/image" Target="../media/image36.png"/></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5.m4v"/><Relationship Id="rId1" Type="http://schemas.microsoft.com/office/2007/relationships/media" Target="../media/media15.m4v"/><Relationship Id="rId4" Type="http://schemas.openxmlformats.org/officeDocument/2006/relationships/image" Target="../media/image3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Kort Animert Introslide #1">
    <p:bg>
      <p:bgPr>
        <a:solidFill>
          <a:schemeClr val="lt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A1D86F2-7076-44AB-A7BD-6AFC9F4E54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pic>
        <p:nvPicPr>
          <p:cNvPr id="3" name="Digdir_Intro_kort_versjon_20201014">
            <a:hlinkClick r:id="" action="ppaction://media"/>
            <a:extLst>
              <a:ext uri="{FF2B5EF4-FFF2-40B4-BE49-F238E27FC236}">
                <a16:creationId xmlns:a16="http://schemas.microsoft.com/office/drawing/2014/main" id="{149D7789-BEBF-4E04-B79D-9078B9E2F8B9}"/>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1587" y="0"/>
            <a:ext cx="16256000" cy="9144000"/>
          </a:xfrm>
          <a:prstGeom prst="rect">
            <a:avLst/>
          </a:prstGeom>
        </p:spPr>
      </p:pic>
    </p:spTree>
    <p:extLst>
      <p:ext uri="{BB962C8B-B14F-4D97-AF65-F5344CB8AC3E}">
        <p14:creationId xmlns:p14="http://schemas.microsoft.com/office/powerpoint/2010/main" val="2955385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gdir Introslide #8">
    <p:bg>
      <p:bgPr>
        <a:solidFill>
          <a:schemeClr val="lt1"/>
        </a:solidFill>
        <a:effectLst/>
      </p:bgPr>
    </p:bg>
    <p:spTree>
      <p:nvGrpSpPr>
        <p:cNvPr id="1" name=""/>
        <p:cNvGrpSpPr/>
        <p:nvPr/>
      </p:nvGrpSpPr>
      <p:grpSpPr>
        <a:xfrm>
          <a:off x="0" y="0"/>
          <a:ext cx="0" cy="0"/>
          <a:chOff x="0" y="0"/>
          <a:chExt cx="0" cy="0"/>
        </a:xfrm>
      </p:grpSpPr>
      <p:pic>
        <p:nvPicPr>
          <p:cNvPr id="6" name="Bilde 5" descr="Et bilde som inneholder tegning&#10;&#10;Automatisk generert beskrivelse">
            <a:extLst>
              <a:ext uri="{FF2B5EF4-FFF2-40B4-BE49-F238E27FC236}">
                <a16:creationId xmlns:a16="http://schemas.microsoft.com/office/drawing/2014/main" id="{869FEB36-2120-4C4B-A06E-09E862D5E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dirty="0"/>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437657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tort bilde /m tekst">
    <p:spTree>
      <p:nvGrpSpPr>
        <p:cNvPr id="1" name=""/>
        <p:cNvGrpSpPr/>
        <p:nvPr/>
      </p:nvGrpSpPr>
      <p:grpSpPr>
        <a:xfrm>
          <a:off x="0" y="0"/>
          <a:ext cx="0" cy="0"/>
          <a:chOff x="0" y="0"/>
          <a:chExt cx="0" cy="0"/>
        </a:xfrm>
      </p:grpSpPr>
      <p:sp>
        <p:nvSpPr>
          <p:cNvPr id="5" name="Plassholder for bilde 7"/>
          <p:cNvSpPr>
            <a:spLocks noGrp="1"/>
          </p:cNvSpPr>
          <p:nvPr>
            <p:ph type="pic" sz="quarter" idx="13"/>
          </p:nvPr>
        </p:nvSpPr>
        <p:spPr>
          <a:xfrm>
            <a:off x="1" y="1"/>
            <a:ext cx="16254413" cy="8185023"/>
          </a:xfrm>
          <a:prstGeom prst="rect">
            <a:avLst/>
          </a:prstGeom>
          <a:noFill/>
        </p:spPr>
        <p:txBody>
          <a:bodyPr lIns="0" tIns="720000" rIns="0" bIns="0" anchor="t" anchorCtr="1"/>
          <a:lstStyle>
            <a:lvl1pPr marL="0" indent="0" algn="ctr">
              <a:buNone/>
              <a:defRPr/>
            </a:lvl1pPr>
          </a:lstStyle>
          <a:p>
            <a:r>
              <a:rPr lang="nb-NO"/>
              <a:t>Klikk ikonet for å legge til et bilde</a:t>
            </a:r>
            <a:endParaRPr lang="nb-NO" dirty="0"/>
          </a:p>
        </p:txBody>
      </p:sp>
      <p:sp>
        <p:nvSpPr>
          <p:cNvPr id="3" name="Plassholder for tekst 2"/>
          <p:cNvSpPr>
            <a:spLocks noGrp="1"/>
          </p:cNvSpPr>
          <p:nvPr>
            <p:ph type="body" sz="quarter" idx="14"/>
          </p:nvPr>
        </p:nvSpPr>
        <p:spPr>
          <a:xfrm>
            <a:off x="552055" y="8521067"/>
            <a:ext cx="14569347" cy="360045"/>
          </a:xfrm>
        </p:spPr>
        <p:txBody>
          <a:bodyPr/>
          <a:lstStyle>
            <a:lvl1pPr marL="0" indent="0">
              <a:buNone/>
              <a:defRPr/>
            </a:lvl1pPr>
          </a:lstStyle>
          <a:p>
            <a:pPr lvl="0"/>
            <a:r>
              <a:rPr lang="nb-NO"/>
              <a:t>Rediger tekststiler i malen</a:t>
            </a:r>
          </a:p>
        </p:txBody>
      </p:sp>
    </p:spTree>
    <p:extLst>
      <p:ext uri="{BB962C8B-B14F-4D97-AF65-F5344CB8AC3E}">
        <p14:creationId xmlns:p14="http://schemas.microsoft.com/office/powerpoint/2010/main" val="39691305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 bilder /m tekst">
    <p:spTree>
      <p:nvGrpSpPr>
        <p:cNvPr id="1" name=""/>
        <p:cNvGrpSpPr/>
        <p:nvPr/>
      </p:nvGrpSpPr>
      <p:grpSpPr>
        <a:xfrm>
          <a:off x="0" y="0"/>
          <a:ext cx="0" cy="0"/>
          <a:chOff x="0" y="0"/>
          <a:chExt cx="0" cy="0"/>
        </a:xfrm>
      </p:grpSpPr>
      <p:sp>
        <p:nvSpPr>
          <p:cNvPr id="5" name="Plassholder for bilde 7"/>
          <p:cNvSpPr>
            <a:spLocks noGrp="1"/>
          </p:cNvSpPr>
          <p:nvPr>
            <p:ph type="pic" sz="quarter" idx="13"/>
          </p:nvPr>
        </p:nvSpPr>
        <p:spPr>
          <a:xfrm>
            <a:off x="840079" y="900113"/>
            <a:ext cx="5256485" cy="5712715"/>
          </a:xfrm>
          <a:prstGeom prst="rect">
            <a:avLst/>
          </a:prstGeom>
          <a:noFill/>
        </p:spPr>
        <p:txBody>
          <a:bodyPr lIns="0" tIns="720000" rIns="0" bIns="0" anchor="t" anchorCtr="1"/>
          <a:lstStyle>
            <a:lvl1pPr marL="0" indent="0" algn="ctr">
              <a:buNone/>
              <a:defRPr/>
            </a:lvl1pPr>
          </a:lstStyle>
          <a:p>
            <a:r>
              <a:rPr lang="nb-NO"/>
              <a:t>Klikk ikonet for å legge til et bilde</a:t>
            </a:r>
            <a:endParaRPr lang="nb-NO" dirty="0"/>
          </a:p>
        </p:txBody>
      </p:sp>
      <p:sp>
        <p:nvSpPr>
          <p:cNvPr id="3" name="Plassholder for tekst 2"/>
          <p:cNvSpPr>
            <a:spLocks noGrp="1"/>
          </p:cNvSpPr>
          <p:nvPr>
            <p:ph type="body" sz="quarter" idx="14"/>
          </p:nvPr>
        </p:nvSpPr>
        <p:spPr>
          <a:xfrm>
            <a:off x="840079" y="6936868"/>
            <a:ext cx="5256485" cy="780097"/>
          </a:xfrm>
        </p:spPr>
        <p:txBody>
          <a:bodyPr/>
          <a:lstStyle>
            <a:lvl1pPr marL="0" indent="0">
              <a:spcBef>
                <a:spcPts val="0"/>
              </a:spcBef>
              <a:spcAft>
                <a:spcPts val="0"/>
              </a:spcAft>
              <a:buNone/>
              <a:defRPr/>
            </a:lvl1pPr>
          </a:lstStyle>
          <a:p>
            <a:pPr lvl="0"/>
            <a:r>
              <a:rPr lang="nb-NO"/>
              <a:t>Rediger tekststiler i malen</a:t>
            </a:r>
          </a:p>
        </p:txBody>
      </p:sp>
      <p:sp>
        <p:nvSpPr>
          <p:cNvPr id="4" name="Plassholder for dato 3"/>
          <p:cNvSpPr>
            <a:spLocks noGrp="1"/>
          </p:cNvSpPr>
          <p:nvPr>
            <p:ph type="dt" sz="half" idx="15"/>
          </p:nvPr>
        </p:nvSpPr>
        <p:spPr/>
        <p:txBody>
          <a:bodyPr/>
          <a:lstStyle/>
          <a:p>
            <a:fld id="{4CD6F9E1-5065-4C96-9099-62E64E968591}" type="datetime1">
              <a:rPr lang="nb-NO" smtClean="0"/>
              <a:t>24.11.2021</a:t>
            </a:fld>
            <a:endParaRPr lang="nb-NO" dirty="0"/>
          </a:p>
        </p:txBody>
      </p:sp>
      <p:sp>
        <p:nvSpPr>
          <p:cNvPr id="6" name="Plassholder for bunntekst 5"/>
          <p:cNvSpPr>
            <a:spLocks noGrp="1"/>
          </p:cNvSpPr>
          <p:nvPr>
            <p:ph type="ftr" sz="quarter" idx="16"/>
          </p:nvPr>
        </p:nvSpPr>
        <p:spPr/>
        <p:txBody>
          <a:bodyPr/>
          <a:lstStyle/>
          <a:p>
            <a:r>
              <a:rPr lang="nb-NO"/>
              <a:t>Tittel på presentasjon og navn på foredragsholder</a:t>
            </a:r>
            <a:endParaRPr lang="nb-NO" dirty="0"/>
          </a:p>
        </p:txBody>
      </p:sp>
      <p:sp>
        <p:nvSpPr>
          <p:cNvPr id="7" name="Plassholder for lysbildenummer 6"/>
          <p:cNvSpPr>
            <a:spLocks noGrp="1"/>
          </p:cNvSpPr>
          <p:nvPr>
            <p:ph type="sldNum" sz="quarter" idx="17"/>
          </p:nvPr>
        </p:nvSpPr>
        <p:spPr/>
        <p:txBody>
          <a:bodyPr/>
          <a:lstStyle/>
          <a:p>
            <a:fld id="{5751DFAA-887F-4071-8EAD-E8CA316FCF06}" type="slidenum">
              <a:rPr lang="nb-NO" smtClean="0"/>
              <a:pPr/>
              <a:t>‹#›</a:t>
            </a:fld>
            <a:endParaRPr lang="nb-NO"/>
          </a:p>
        </p:txBody>
      </p:sp>
      <p:sp>
        <p:nvSpPr>
          <p:cNvPr id="8" name="Plassholder for bilde 7"/>
          <p:cNvSpPr>
            <a:spLocks noGrp="1"/>
          </p:cNvSpPr>
          <p:nvPr>
            <p:ph type="pic" sz="quarter" idx="18"/>
          </p:nvPr>
        </p:nvSpPr>
        <p:spPr>
          <a:xfrm>
            <a:off x="6456597" y="900112"/>
            <a:ext cx="8940827" cy="5712715"/>
          </a:xfrm>
          <a:prstGeom prst="rect">
            <a:avLst/>
          </a:prstGeom>
          <a:noFill/>
        </p:spPr>
        <p:txBody>
          <a:bodyPr lIns="0" tIns="720000" rIns="0" bIns="0" anchor="t" anchorCtr="1"/>
          <a:lstStyle>
            <a:lvl1pPr marL="0" indent="0" algn="ctr">
              <a:buNone/>
              <a:defRPr/>
            </a:lvl1pPr>
          </a:lstStyle>
          <a:p>
            <a:r>
              <a:rPr lang="nb-NO"/>
              <a:t>Klikk ikonet for å legge til et bilde</a:t>
            </a:r>
            <a:endParaRPr lang="nb-NO" dirty="0"/>
          </a:p>
        </p:txBody>
      </p:sp>
      <p:sp>
        <p:nvSpPr>
          <p:cNvPr id="9" name="Plassholder for tekst 2"/>
          <p:cNvSpPr>
            <a:spLocks noGrp="1"/>
          </p:cNvSpPr>
          <p:nvPr>
            <p:ph type="body" sz="quarter" idx="19"/>
          </p:nvPr>
        </p:nvSpPr>
        <p:spPr>
          <a:xfrm>
            <a:off x="6456598" y="6936868"/>
            <a:ext cx="8939679" cy="780097"/>
          </a:xfrm>
        </p:spPr>
        <p:txBody>
          <a:bodyPr/>
          <a:lstStyle>
            <a:lvl1pPr marL="0" indent="0">
              <a:spcBef>
                <a:spcPts val="0"/>
              </a:spcBef>
              <a:spcAft>
                <a:spcPts val="0"/>
              </a:spcAft>
              <a:buNone/>
              <a:defRPr/>
            </a:lvl1pPr>
          </a:lstStyle>
          <a:p>
            <a:pPr lvl="0"/>
            <a:r>
              <a:rPr lang="nb-NO"/>
              <a:t>Rediger tekststiler i malen</a:t>
            </a:r>
          </a:p>
        </p:txBody>
      </p:sp>
    </p:spTree>
    <p:extLst>
      <p:ext uri="{BB962C8B-B14F-4D97-AF65-F5344CB8AC3E}">
        <p14:creationId xmlns:p14="http://schemas.microsoft.com/office/powerpoint/2010/main" val="29320666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 bilder /m tekst">
    <p:spTree>
      <p:nvGrpSpPr>
        <p:cNvPr id="1" name=""/>
        <p:cNvGrpSpPr/>
        <p:nvPr/>
      </p:nvGrpSpPr>
      <p:grpSpPr>
        <a:xfrm>
          <a:off x="0" y="0"/>
          <a:ext cx="0" cy="0"/>
          <a:chOff x="0" y="0"/>
          <a:chExt cx="0" cy="0"/>
        </a:xfrm>
      </p:grpSpPr>
      <p:sp>
        <p:nvSpPr>
          <p:cNvPr id="5" name="Plassholder for bilde 7"/>
          <p:cNvSpPr>
            <a:spLocks noGrp="1"/>
          </p:cNvSpPr>
          <p:nvPr>
            <p:ph type="pic" sz="quarter" idx="13"/>
          </p:nvPr>
        </p:nvSpPr>
        <p:spPr>
          <a:xfrm>
            <a:off x="840080" y="1176149"/>
            <a:ext cx="4560421" cy="6072759"/>
          </a:xfrm>
          <a:prstGeom prst="rect">
            <a:avLst/>
          </a:prstGeom>
          <a:noFill/>
        </p:spPr>
        <p:txBody>
          <a:bodyPr lIns="0" tIns="720000" rIns="0" bIns="0" anchor="t" anchorCtr="1"/>
          <a:lstStyle>
            <a:lvl1pPr marL="0" indent="0" algn="ctr">
              <a:buNone/>
              <a:defRPr/>
            </a:lvl1pPr>
          </a:lstStyle>
          <a:p>
            <a:r>
              <a:rPr lang="nb-NO"/>
              <a:t>Klikk ikonet for å legge til et bilde</a:t>
            </a:r>
            <a:endParaRPr lang="nb-NO" dirty="0"/>
          </a:p>
        </p:txBody>
      </p:sp>
      <p:sp>
        <p:nvSpPr>
          <p:cNvPr id="3" name="Plassholder for tekst 2"/>
          <p:cNvSpPr>
            <a:spLocks noGrp="1"/>
          </p:cNvSpPr>
          <p:nvPr>
            <p:ph type="body" sz="quarter" idx="14"/>
          </p:nvPr>
        </p:nvSpPr>
        <p:spPr>
          <a:xfrm>
            <a:off x="840080" y="7464934"/>
            <a:ext cx="4560421" cy="360045"/>
          </a:xfrm>
        </p:spPr>
        <p:txBody>
          <a:bodyPr/>
          <a:lstStyle>
            <a:lvl1pPr marL="0" indent="0">
              <a:spcBef>
                <a:spcPts val="0"/>
              </a:spcBef>
              <a:spcAft>
                <a:spcPts val="0"/>
              </a:spcAft>
              <a:buNone/>
              <a:defRPr/>
            </a:lvl1pPr>
          </a:lstStyle>
          <a:p>
            <a:pPr lvl="0"/>
            <a:r>
              <a:rPr lang="nb-NO"/>
              <a:t>Rediger tekststiler i malen</a:t>
            </a:r>
          </a:p>
        </p:txBody>
      </p:sp>
      <p:sp>
        <p:nvSpPr>
          <p:cNvPr id="4" name="Plassholder for dato 3"/>
          <p:cNvSpPr>
            <a:spLocks noGrp="1"/>
          </p:cNvSpPr>
          <p:nvPr>
            <p:ph type="dt" sz="half" idx="15"/>
          </p:nvPr>
        </p:nvSpPr>
        <p:spPr/>
        <p:txBody>
          <a:bodyPr/>
          <a:lstStyle/>
          <a:p>
            <a:fld id="{5848BBBB-FF89-4DD8-8716-8501FFC86D3D}" type="datetime1">
              <a:rPr lang="nb-NO" smtClean="0"/>
              <a:t>24.11.2021</a:t>
            </a:fld>
            <a:endParaRPr lang="nb-NO" dirty="0"/>
          </a:p>
        </p:txBody>
      </p:sp>
      <p:sp>
        <p:nvSpPr>
          <p:cNvPr id="6" name="Plassholder for bunntekst 5"/>
          <p:cNvSpPr>
            <a:spLocks noGrp="1"/>
          </p:cNvSpPr>
          <p:nvPr>
            <p:ph type="ftr" sz="quarter" idx="16"/>
          </p:nvPr>
        </p:nvSpPr>
        <p:spPr/>
        <p:txBody>
          <a:bodyPr/>
          <a:lstStyle/>
          <a:p>
            <a:r>
              <a:rPr lang="nb-NO"/>
              <a:t>Tittel på presentasjon og navn på foredragsholder</a:t>
            </a:r>
            <a:endParaRPr lang="nb-NO" dirty="0"/>
          </a:p>
        </p:txBody>
      </p:sp>
      <p:sp>
        <p:nvSpPr>
          <p:cNvPr id="7" name="Plassholder for lysbildenummer 6"/>
          <p:cNvSpPr>
            <a:spLocks noGrp="1"/>
          </p:cNvSpPr>
          <p:nvPr>
            <p:ph type="sldNum" sz="quarter" idx="17"/>
          </p:nvPr>
        </p:nvSpPr>
        <p:spPr/>
        <p:txBody>
          <a:bodyPr/>
          <a:lstStyle/>
          <a:p>
            <a:fld id="{5751DFAA-887F-4071-8EAD-E8CA316FCF06}" type="slidenum">
              <a:rPr lang="nb-NO" smtClean="0"/>
              <a:pPr/>
              <a:t>‹#›</a:t>
            </a:fld>
            <a:endParaRPr lang="nb-NO"/>
          </a:p>
        </p:txBody>
      </p:sp>
      <p:sp>
        <p:nvSpPr>
          <p:cNvPr id="8" name="Plassholder for bilde 7"/>
          <p:cNvSpPr>
            <a:spLocks noGrp="1"/>
          </p:cNvSpPr>
          <p:nvPr>
            <p:ph type="pic" sz="quarter" idx="18"/>
          </p:nvPr>
        </p:nvSpPr>
        <p:spPr>
          <a:xfrm>
            <a:off x="5844542" y="1176149"/>
            <a:ext cx="4560421" cy="6072759"/>
          </a:xfrm>
          <a:prstGeom prst="rect">
            <a:avLst/>
          </a:prstGeom>
          <a:noFill/>
        </p:spPr>
        <p:txBody>
          <a:bodyPr lIns="0" tIns="720000" rIns="0" bIns="0" anchor="t" anchorCtr="1"/>
          <a:lstStyle>
            <a:lvl1pPr marL="0" indent="0" algn="ctr">
              <a:buNone/>
              <a:defRPr/>
            </a:lvl1pPr>
          </a:lstStyle>
          <a:p>
            <a:r>
              <a:rPr lang="nb-NO"/>
              <a:t>Klikk ikonet for å legge til et bilde</a:t>
            </a:r>
            <a:endParaRPr lang="nb-NO" dirty="0"/>
          </a:p>
        </p:txBody>
      </p:sp>
      <p:sp>
        <p:nvSpPr>
          <p:cNvPr id="9" name="Plassholder for tekst 2"/>
          <p:cNvSpPr>
            <a:spLocks noGrp="1"/>
          </p:cNvSpPr>
          <p:nvPr>
            <p:ph type="body" sz="quarter" idx="19"/>
          </p:nvPr>
        </p:nvSpPr>
        <p:spPr>
          <a:xfrm>
            <a:off x="5844540" y="7464932"/>
            <a:ext cx="4560421" cy="360045"/>
          </a:xfrm>
        </p:spPr>
        <p:txBody>
          <a:bodyPr/>
          <a:lstStyle>
            <a:lvl1pPr marL="0" indent="0">
              <a:spcBef>
                <a:spcPts val="0"/>
              </a:spcBef>
              <a:spcAft>
                <a:spcPts val="0"/>
              </a:spcAft>
              <a:buNone/>
              <a:defRPr/>
            </a:lvl1pPr>
          </a:lstStyle>
          <a:p>
            <a:pPr lvl="0"/>
            <a:r>
              <a:rPr lang="nb-NO"/>
              <a:t>Rediger tekststiler i malen</a:t>
            </a:r>
          </a:p>
        </p:txBody>
      </p:sp>
      <p:sp>
        <p:nvSpPr>
          <p:cNvPr id="10" name="Plassholder for bilde 7"/>
          <p:cNvSpPr>
            <a:spLocks noGrp="1"/>
          </p:cNvSpPr>
          <p:nvPr>
            <p:ph type="pic" sz="quarter" idx="20"/>
          </p:nvPr>
        </p:nvSpPr>
        <p:spPr>
          <a:xfrm>
            <a:off x="10825002" y="1176149"/>
            <a:ext cx="4560421" cy="6072759"/>
          </a:xfrm>
          <a:prstGeom prst="rect">
            <a:avLst/>
          </a:prstGeom>
          <a:noFill/>
        </p:spPr>
        <p:txBody>
          <a:bodyPr lIns="0" tIns="720000" rIns="0" bIns="0" anchor="t" anchorCtr="1"/>
          <a:lstStyle>
            <a:lvl1pPr marL="0" indent="0" algn="ctr">
              <a:buNone/>
              <a:defRPr/>
            </a:lvl1pPr>
          </a:lstStyle>
          <a:p>
            <a:r>
              <a:rPr lang="nb-NO"/>
              <a:t>Klikk ikonet for å legge til et bilde</a:t>
            </a:r>
            <a:endParaRPr lang="nb-NO" dirty="0"/>
          </a:p>
        </p:txBody>
      </p:sp>
      <p:sp>
        <p:nvSpPr>
          <p:cNvPr id="11" name="Plassholder for tekst 2"/>
          <p:cNvSpPr>
            <a:spLocks noGrp="1"/>
          </p:cNvSpPr>
          <p:nvPr>
            <p:ph type="body" sz="quarter" idx="21"/>
          </p:nvPr>
        </p:nvSpPr>
        <p:spPr>
          <a:xfrm>
            <a:off x="10825002" y="7464932"/>
            <a:ext cx="4560421" cy="360045"/>
          </a:xfrm>
        </p:spPr>
        <p:txBody>
          <a:bodyPr/>
          <a:lstStyle>
            <a:lvl1pPr marL="0" indent="0">
              <a:spcBef>
                <a:spcPts val="0"/>
              </a:spcBef>
              <a:spcAft>
                <a:spcPts val="0"/>
              </a:spcAft>
              <a:buNone/>
              <a:defRPr/>
            </a:lvl1pPr>
          </a:lstStyle>
          <a:p>
            <a:pPr lvl="0"/>
            <a:r>
              <a:rPr lang="nb-NO"/>
              <a:t>Rediger tekststiler i malen</a:t>
            </a:r>
          </a:p>
        </p:txBody>
      </p:sp>
    </p:spTree>
    <p:extLst>
      <p:ext uri="{BB962C8B-B14F-4D97-AF65-F5344CB8AC3E}">
        <p14:creationId xmlns:p14="http://schemas.microsoft.com/office/powerpoint/2010/main" val="42828025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innhold 2"/>
          <p:cNvSpPr>
            <a:spLocks noGrp="1"/>
          </p:cNvSpPr>
          <p:nvPr>
            <p:ph sz="half" idx="1"/>
          </p:nvPr>
        </p:nvSpPr>
        <p:spPr>
          <a:xfrm>
            <a:off x="840078" y="2604326"/>
            <a:ext cx="6900638" cy="5040631"/>
          </a:xfrm>
        </p:spPr>
        <p:txBody>
          <a:bodyPr/>
          <a:lstStyle>
            <a:lvl1pPr>
              <a:defRPr b="0"/>
            </a:lvl1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8508788" y="2604326"/>
            <a:ext cx="6900638" cy="5040631"/>
          </a:xfrm>
        </p:spPr>
        <p:txBody>
          <a:bodyPr/>
          <a:lstStyle>
            <a:lvl1pPr>
              <a:defRPr b="0"/>
            </a:lvl1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366E3BC7-F062-43CC-A85B-6521251E7DB1}" type="datetime1">
              <a:rPr lang="nb-NO" smtClean="0"/>
              <a:t>24.11.2021</a:t>
            </a:fld>
            <a:endParaRPr lang="nb-NO"/>
          </a:p>
        </p:txBody>
      </p:sp>
      <p:sp>
        <p:nvSpPr>
          <p:cNvPr id="6" name="Plassholder for bunntekst 5"/>
          <p:cNvSpPr>
            <a:spLocks noGrp="1"/>
          </p:cNvSpPr>
          <p:nvPr>
            <p:ph type="ftr" sz="quarter" idx="11"/>
          </p:nvPr>
        </p:nvSpPr>
        <p:spPr/>
        <p:txBody>
          <a:bodyPr/>
          <a:lstStyle/>
          <a:p>
            <a:r>
              <a:rPr lang="nb-NO"/>
              <a:t>Tittel på presentasjon og navn på foredragsholder</a:t>
            </a:r>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3308628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840078" y="2604326"/>
            <a:ext cx="6906638" cy="378565"/>
          </a:xfrm>
        </p:spPr>
        <p:txBody>
          <a:bodyPr anchor="t">
            <a:noAutofit/>
          </a:bodyPr>
          <a:lstStyle>
            <a:lvl1pPr marL="0" indent="0">
              <a:spcBef>
                <a:spcPts val="0"/>
              </a:spcBef>
              <a:spcAft>
                <a:spcPts val="0"/>
              </a:spcAft>
              <a:buNone/>
              <a:defRPr sz="2666" b="0"/>
            </a:lvl1pPr>
            <a:lvl2pPr marL="609387" indent="0">
              <a:buNone/>
              <a:defRPr sz="2666" b="1"/>
            </a:lvl2pPr>
            <a:lvl3pPr marL="1218774" indent="0">
              <a:buNone/>
              <a:defRPr sz="2400" b="1"/>
            </a:lvl3pPr>
            <a:lvl4pPr marL="1828161" indent="0">
              <a:buNone/>
              <a:defRPr sz="2133" b="1"/>
            </a:lvl4pPr>
            <a:lvl5pPr marL="2437547" indent="0">
              <a:buNone/>
              <a:defRPr sz="2133" b="1"/>
            </a:lvl5pPr>
            <a:lvl6pPr marL="3046934" indent="0">
              <a:buNone/>
              <a:defRPr sz="2133" b="1"/>
            </a:lvl6pPr>
            <a:lvl7pPr marL="3656320" indent="0">
              <a:buNone/>
              <a:defRPr sz="2133" b="1"/>
            </a:lvl7pPr>
            <a:lvl8pPr marL="4265707" indent="0">
              <a:buNone/>
              <a:defRPr sz="2133" b="1"/>
            </a:lvl8pPr>
            <a:lvl9pPr marL="4875094" indent="0">
              <a:buNone/>
              <a:defRPr sz="2133" b="1"/>
            </a:lvl9pPr>
          </a:lstStyle>
          <a:p>
            <a:pPr lvl="0"/>
            <a:r>
              <a:rPr lang="nb-NO"/>
              <a:t>Rediger tekststiler i malen</a:t>
            </a:r>
          </a:p>
        </p:txBody>
      </p:sp>
      <p:sp>
        <p:nvSpPr>
          <p:cNvPr id="4" name="Plassholder for innhold 3"/>
          <p:cNvSpPr>
            <a:spLocks noGrp="1"/>
          </p:cNvSpPr>
          <p:nvPr>
            <p:ph sz="half" idx="2"/>
          </p:nvPr>
        </p:nvSpPr>
        <p:spPr>
          <a:xfrm>
            <a:off x="840078" y="2982891"/>
            <a:ext cx="6900638" cy="4662064"/>
          </a:xfrm>
        </p:spPr>
        <p:txBody>
          <a:bodyPr/>
          <a:lstStyle>
            <a:lvl1pPr>
              <a:defRPr b="0"/>
            </a:lvl1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8508788" y="2604326"/>
            <a:ext cx="6906638" cy="378565"/>
          </a:xfrm>
        </p:spPr>
        <p:txBody>
          <a:bodyPr anchor="t">
            <a:noAutofit/>
          </a:bodyPr>
          <a:lstStyle>
            <a:lvl1pPr marL="0" indent="0">
              <a:spcBef>
                <a:spcPts val="0"/>
              </a:spcBef>
              <a:spcAft>
                <a:spcPts val="0"/>
              </a:spcAft>
              <a:buNone/>
              <a:defRPr sz="2666" b="0"/>
            </a:lvl1pPr>
            <a:lvl2pPr marL="609387" indent="0">
              <a:buNone/>
              <a:defRPr sz="2666" b="1"/>
            </a:lvl2pPr>
            <a:lvl3pPr marL="1218774" indent="0">
              <a:buNone/>
              <a:defRPr sz="2400" b="1"/>
            </a:lvl3pPr>
            <a:lvl4pPr marL="1828161" indent="0">
              <a:buNone/>
              <a:defRPr sz="2133" b="1"/>
            </a:lvl4pPr>
            <a:lvl5pPr marL="2437547" indent="0">
              <a:buNone/>
              <a:defRPr sz="2133" b="1"/>
            </a:lvl5pPr>
            <a:lvl6pPr marL="3046934" indent="0">
              <a:buNone/>
              <a:defRPr sz="2133" b="1"/>
            </a:lvl6pPr>
            <a:lvl7pPr marL="3656320" indent="0">
              <a:buNone/>
              <a:defRPr sz="2133" b="1"/>
            </a:lvl7pPr>
            <a:lvl8pPr marL="4265707" indent="0">
              <a:buNone/>
              <a:defRPr sz="2133" b="1"/>
            </a:lvl8pPr>
            <a:lvl9pPr marL="4875094" indent="0">
              <a:buNone/>
              <a:defRPr sz="2133" b="1"/>
            </a:lvl9pPr>
          </a:lstStyle>
          <a:p>
            <a:pPr lvl="0"/>
            <a:r>
              <a:rPr lang="nb-NO"/>
              <a:t>Rediger tekststiler i malen</a:t>
            </a:r>
          </a:p>
        </p:txBody>
      </p:sp>
      <p:sp>
        <p:nvSpPr>
          <p:cNvPr id="6" name="Plassholder for innhold 5"/>
          <p:cNvSpPr>
            <a:spLocks noGrp="1"/>
          </p:cNvSpPr>
          <p:nvPr>
            <p:ph sz="quarter" idx="4"/>
          </p:nvPr>
        </p:nvSpPr>
        <p:spPr>
          <a:xfrm>
            <a:off x="8508788" y="2982891"/>
            <a:ext cx="6900638" cy="4662064"/>
          </a:xfrm>
        </p:spPr>
        <p:txBody>
          <a:bodyPr/>
          <a:lstStyle>
            <a:lvl1pPr>
              <a:defRPr b="0"/>
            </a:lvl1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p>
            <a:fld id="{BD7F9027-081F-4798-A951-26CEB72B458C}" type="datetime1">
              <a:rPr lang="nb-NO" smtClean="0"/>
              <a:t>24.11.2021</a:t>
            </a:fld>
            <a:endParaRPr lang="nb-NO"/>
          </a:p>
        </p:txBody>
      </p:sp>
      <p:sp>
        <p:nvSpPr>
          <p:cNvPr id="8" name="Plassholder for bunntekst 7"/>
          <p:cNvSpPr>
            <a:spLocks noGrp="1"/>
          </p:cNvSpPr>
          <p:nvPr>
            <p:ph type="ftr" sz="quarter" idx="11"/>
          </p:nvPr>
        </p:nvSpPr>
        <p:spPr/>
        <p:txBody>
          <a:bodyPr/>
          <a:lstStyle/>
          <a:p>
            <a:r>
              <a:rPr lang="nb-NO"/>
              <a:t>Tittel på presentasjon og navn på foredragsholder</a:t>
            </a:r>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p:cNvSpPr>
            <a:spLocks noGrp="1"/>
          </p:cNvSpPr>
          <p:nvPr>
            <p:ph type="title"/>
          </p:nvPr>
        </p:nvSpPr>
        <p:spPr/>
        <p:txBody>
          <a:bodyPr/>
          <a:lstStyle/>
          <a:p>
            <a:r>
              <a:rPr lang="nb-NO"/>
              <a:t>Klikk for å redigere tittelstil</a:t>
            </a:r>
            <a:endParaRPr lang="nb-NO" dirty="0"/>
          </a:p>
        </p:txBody>
      </p:sp>
    </p:spTree>
    <p:extLst>
      <p:ext uri="{BB962C8B-B14F-4D97-AF65-F5344CB8AC3E}">
        <p14:creationId xmlns:p14="http://schemas.microsoft.com/office/powerpoint/2010/main" val="32332043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Side med tekst og ikon">
    <p:bg>
      <p:bgPr>
        <a:solidFill>
          <a:schemeClr val="accent3"/>
        </a:solidFill>
        <a:effectLst/>
      </p:bgPr>
    </p:bg>
    <p:spTree>
      <p:nvGrpSpPr>
        <p:cNvPr id="1" name=""/>
        <p:cNvGrpSpPr/>
        <p:nvPr/>
      </p:nvGrpSpPr>
      <p:grpSpPr>
        <a:xfrm>
          <a:off x="0" y="0"/>
          <a:ext cx="0" cy="0"/>
          <a:chOff x="0" y="0"/>
          <a:chExt cx="0" cy="0"/>
        </a:xfrm>
      </p:grpSpPr>
      <p:sp>
        <p:nvSpPr>
          <p:cNvPr id="2" name="Rektangel 1"/>
          <p:cNvSpPr/>
          <p:nvPr userDrawn="1"/>
        </p:nvSpPr>
        <p:spPr>
          <a:xfrm>
            <a:off x="1" y="0"/>
            <a:ext cx="408039" cy="9145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39" tIns="30470" rIns="60939" bIns="30470" rtlCol="0" anchor="ctr"/>
          <a:lstStyle/>
          <a:p>
            <a:pPr algn="ctr"/>
            <a:endParaRPr lang="nb-NO" sz="2400"/>
          </a:p>
        </p:txBody>
      </p:sp>
      <p:sp>
        <p:nvSpPr>
          <p:cNvPr id="7" name="Rektangel 6"/>
          <p:cNvSpPr/>
          <p:nvPr userDrawn="1"/>
        </p:nvSpPr>
        <p:spPr>
          <a:xfrm>
            <a:off x="15846376" y="0"/>
            <a:ext cx="408039" cy="9145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39" tIns="30470" rIns="60939" bIns="30470" rtlCol="0" anchor="ctr"/>
          <a:lstStyle/>
          <a:p>
            <a:pPr algn="ctr"/>
            <a:endParaRPr lang="nb-NO" sz="2400" dirty="0"/>
          </a:p>
        </p:txBody>
      </p:sp>
      <p:sp>
        <p:nvSpPr>
          <p:cNvPr id="8" name="Rektangel 7"/>
          <p:cNvSpPr/>
          <p:nvPr userDrawn="1"/>
        </p:nvSpPr>
        <p:spPr>
          <a:xfrm>
            <a:off x="1" y="1"/>
            <a:ext cx="16256702" cy="408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39" tIns="30470" rIns="60939" bIns="30470" rtlCol="0" anchor="ctr"/>
          <a:lstStyle/>
          <a:p>
            <a:pPr algn="ctr"/>
            <a:endParaRPr lang="nb-NO" sz="2400" dirty="0"/>
          </a:p>
        </p:txBody>
      </p:sp>
      <p:sp>
        <p:nvSpPr>
          <p:cNvPr id="9" name="Rektangel 8"/>
          <p:cNvSpPr/>
          <p:nvPr userDrawn="1"/>
        </p:nvSpPr>
        <p:spPr>
          <a:xfrm>
            <a:off x="1" y="8735949"/>
            <a:ext cx="16256702" cy="408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39" tIns="30470" rIns="60939" bIns="30470" rtlCol="0" anchor="ctr"/>
          <a:lstStyle/>
          <a:p>
            <a:pPr algn="ctr"/>
            <a:endParaRPr lang="nb-NO" sz="2400" dirty="0"/>
          </a:p>
        </p:txBody>
      </p:sp>
      <p:sp>
        <p:nvSpPr>
          <p:cNvPr id="10" name="Plassholder for bilde 7"/>
          <p:cNvSpPr>
            <a:spLocks noGrp="1"/>
          </p:cNvSpPr>
          <p:nvPr>
            <p:ph type="pic" sz="quarter" idx="13" hasCustomPrompt="1"/>
          </p:nvPr>
        </p:nvSpPr>
        <p:spPr>
          <a:xfrm>
            <a:off x="9977724" y="2897163"/>
            <a:ext cx="3576331" cy="4560571"/>
          </a:xfrm>
          <a:prstGeom prst="rect">
            <a:avLst/>
          </a:prstGeom>
          <a:noFill/>
        </p:spPr>
        <p:txBody>
          <a:bodyPr lIns="0" tIns="720000" rIns="0" bIns="0" anchor="t" anchorCtr="1"/>
          <a:lstStyle>
            <a:lvl1pPr marL="0" indent="0" algn="ctr">
              <a:buNone/>
              <a:defRPr/>
            </a:lvl1pPr>
          </a:lstStyle>
          <a:p>
            <a:r>
              <a:rPr lang="nb-NO" dirty="0"/>
              <a:t>Ikon</a:t>
            </a:r>
          </a:p>
        </p:txBody>
      </p:sp>
      <p:sp>
        <p:nvSpPr>
          <p:cNvPr id="11" name="Plassholder for tekst 8"/>
          <p:cNvSpPr>
            <a:spLocks noGrp="1"/>
          </p:cNvSpPr>
          <p:nvPr>
            <p:ph type="body" sz="quarter" idx="14" hasCustomPrompt="1"/>
          </p:nvPr>
        </p:nvSpPr>
        <p:spPr>
          <a:xfrm>
            <a:off x="1916365" y="2897161"/>
            <a:ext cx="7048924" cy="4560571"/>
          </a:xfrm>
          <a:prstGeom prst="rect">
            <a:avLst/>
          </a:prstGeom>
          <a:noFill/>
          <a:ln w="228600">
            <a:noFill/>
            <a:miter lim="800000"/>
          </a:ln>
        </p:spPr>
        <p:txBody>
          <a:bodyPr lIns="0" tIns="0" rIns="0" bIns="0" anchor="ctr">
            <a:normAutofit/>
          </a:bodyPr>
          <a:lstStyle>
            <a:lvl1pPr marL="0" indent="0" algn="l">
              <a:lnSpc>
                <a:spcPct val="100000"/>
              </a:lnSpc>
              <a:spcBef>
                <a:spcPts val="0"/>
              </a:spcBef>
              <a:spcAft>
                <a:spcPts val="0"/>
              </a:spcAft>
              <a:buNone/>
              <a:defRPr sz="5998" b="0" i="0">
                <a:solidFill>
                  <a:schemeClr val="lt1"/>
                </a:solidFill>
                <a:latin typeface="+mj-lt"/>
              </a:defRPr>
            </a:lvl1pPr>
          </a:lstStyle>
          <a:p>
            <a:pPr lvl="0"/>
            <a:r>
              <a:rPr lang="nb-NO" dirty="0"/>
              <a:t>Legg til tekst</a:t>
            </a:r>
          </a:p>
        </p:txBody>
      </p:sp>
    </p:spTree>
    <p:extLst>
      <p:ext uri="{BB962C8B-B14F-4D97-AF65-F5344CB8AC3E}">
        <p14:creationId xmlns:p14="http://schemas.microsoft.com/office/powerpoint/2010/main" val="13137200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Side /m ramme og tekstboks">
    <p:bg>
      <p:bgPr>
        <a:solidFill>
          <a:schemeClr val="tx2"/>
        </a:solidFill>
        <a:effectLst/>
      </p:bgPr>
    </p:bg>
    <p:spTree>
      <p:nvGrpSpPr>
        <p:cNvPr id="1" name=""/>
        <p:cNvGrpSpPr/>
        <p:nvPr/>
      </p:nvGrpSpPr>
      <p:grpSpPr>
        <a:xfrm>
          <a:off x="0" y="0"/>
          <a:ext cx="0" cy="0"/>
          <a:chOff x="0" y="0"/>
          <a:chExt cx="0" cy="0"/>
        </a:xfrm>
      </p:grpSpPr>
      <p:sp>
        <p:nvSpPr>
          <p:cNvPr id="5" name="Plassholder for tekst 8"/>
          <p:cNvSpPr>
            <a:spLocks noGrp="1"/>
          </p:cNvSpPr>
          <p:nvPr>
            <p:ph type="body" sz="quarter" idx="14"/>
          </p:nvPr>
        </p:nvSpPr>
        <p:spPr>
          <a:xfrm>
            <a:off x="1886630" y="3956449"/>
            <a:ext cx="12481155" cy="1231105"/>
          </a:xfrm>
          <a:prstGeom prst="rect">
            <a:avLst/>
          </a:prstGeom>
          <a:noFill/>
          <a:ln w="228600">
            <a:noFill/>
            <a:miter lim="800000"/>
          </a:ln>
        </p:spPr>
        <p:txBody>
          <a:bodyPr lIns="0" tIns="0" rIns="0" bIns="0" anchor="ctr">
            <a:spAutoFit/>
          </a:bodyPr>
          <a:lstStyle>
            <a:lvl1pPr marL="0" indent="0" algn="ctr">
              <a:lnSpc>
                <a:spcPct val="100000"/>
              </a:lnSpc>
              <a:spcBef>
                <a:spcPts val="0"/>
              </a:spcBef>
              <a:spcAft>
                <a:spcPts val="0"/>
              </a:spcAft>
              <a:buNone/>
              <a:defRPr sz="7998" b="0" i="0">
                <a:solidFill>
                  <a:schemeClr val="lt1"/>
                </a:solidFill>
                <a:latin typeface="+mj-lt"/>
              </a:defRPr>
            </a:lvl1pPr>
          </a:lstStyle>
          <a:p>
            <a:pPr lvl="0"/>
            <a:r>
              <a:rPr lang="nb-NO"/>
              <a:t>Rediger tekststiler i malen</a:t>
            </a:r>
          </a:p>
        </p:txBody>
      </p:sp>
      <p:sp>
        <p:nvSpPr>
          <p:cNvPr id="2" name="Rektangel 1"/>
          <p:cNvSpPr/>
          <p:nvPr userDrawn="1"/>
        </p:nvSpPr>
        <p:spPr>
          <a:xfrm>
            <a:off x="1" y="0"/>
            <a:ext cx="408039" cy="9145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39" tIns="30470" rIns="60939" bIns="30470" rtlCol="0" anchor="ctr"/>
          <a:lstStyle/>
          <a:p>
            <a:pPr algn="ctr"/>
            <a:endParaRPr lang="nb-NO" sz="2400"/>
          </a:p>
        </p:txBody>
      </p:sp>
      <p:sp>
        <p:nvSpPr>
          <p:cNvPr id="7" name="Rektangel 6"/>
          <p:cNvSpPr/>
          <p:nvPr userDrawn="1"/>
        </p:nvSpPr>
        <p:spPr>
          <a:xfrm>
            <a:off x="15846376" y="0"/>
            <a:ext cx="408039" cy="9145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39" tIns="30470" rIns="60939" bIns="30470" rtlCol="0" anchor="ctr"/>
          <a:lstStyle/>
          <a:p>
            <a:pPr algn="ctr"/>
            <a:endParaRPr lang="nb-NO" sz="2400" dirty="0"/>
          </a:p>
        </p:txBody>
      </p:sp>
      <p:sp>
        <p:nvSpPr>
          <p:cNvPr id="8" name="Rektangel 7"/>
          <p:cNvSpPr/>
          <p:nvPr userDrawn="1"/>
        </p:nvSpPr>
        <p:spPr>
          <a:xfrm>
            <a:off x="-2288" y="1"/>
            <a:ext cx="16256702" cy="408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39" tIns="30470" rIns="60939" bIns="30470" rtlCol="0" anchor="ctr"/>
          <a:lstStyle/>
          <a:p>
            <a:pPr algn="ctr"/>
            <a:endParaRPr lang="nb-NO" sz="2400" dirty="0"/>
          </a:p>
        </p:txBody>
      </p:sp>
      <p:sp>
        <p:nvSpPr>
          <p:cNvPr id="9" name="Rektangel 8"/>
          <p:cNvSpPr/>
          <p:nvPr userDrawn="1"/>
        </p:nvSpPr>
        <p:spPr>
          <a:xfrm>
            <a:off x="1" y="8735949"/>
            <a:ext cx="16256702" cy="408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39" tIns="30470" rIns="60939" bIns="30470" rtlCol="0" anchor="ctr"/>
          <a:lstStyle/>
          <a:p>
            <a:pPr algn="ctr"/>
            <a:endParaRPr lang="nb-NO" sz="2400" dirty="0"/>
          </a:p>
        </p:txBody>
      </p:sp>
    </p:spTree>
    <p:extLst>
      <p:ext uri="{BB962C8B-B14F-4D97-AF65-F5344CB8AC3E}">
        <p14:creationId xmlns:p14="http://schemas.microsoft.com/office/powerpoint/2010/main" val="37711971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ekstboks /m ramme">
    <p:bg>
      <p:bgPr>
        <a:solidFill>
          <a:schemeClr val="accent3"/>
        </a:solidFill>
        <a:effectLst/>
      </p:bgPr>
    </p:bg>
    <p:spTree>
      <p:nvGrpSpPr>
        <p:cNvPr id="1" name=""/>
        <p:cNvGrpSpPr/>
        <p:nvPr/>
      </p:nvGrpSpPr>
      <p:grpSpPr>
        <a:xfrm>
          <a:off x="0" y="0"/>
          <a:ext cx="0" cy="0"/>
          <a:chOff x="0" y="0"/>
          <a:chExt cx="0" cy="0"/>
        </a:xfrm>
      </p:grpSpPr>
      <p:sp>
        <p:nvSpPr>
          <p:cNvPr id="5" name="Plassholder for tekst 8"/>
          <p:cNvSpPr>
            <a:spLocks noGrp="1"/>
          </p:cNvSpPr>
          <p:nvPr>
            <p:ph type="body" sz="quarter" idx="14"/>
          </p:nvPr>
        </p:nvSpPr>
        <p:spPr>
          <a:xfrm>
            <a:off x="1886630" y="2705063"/>
            <a:ext cx="12481155" cy="3733876"/>
          </a:xfrm>
          <a:prstGeom prst="rect">
            <a:avLst/>
          </a:prstGeom>
          <a:noFill/>
          <a:ln w="76200">
            <a:solidFill>
              <a:schemeClr val="bg1"/>
            </a:solidFill>
            <a:miter lim="800000"/>
          </a:ln>
        </p:spPr>
        <p:txBody>
          <a:bodyPr lIns="360000" tIns="630000" rIns="360000" bIns="630000" anchor="ctr">
            <a:spAutoFit/>
          </a:bodyPr>
          <a:lstStyle>
            <a:lvl1pPr marL="0" indent="0" algn="ctr">
              <a:lnSpc>
                <a:spcPct val="100000"/>
              </a:lnSpc>
              <a:spcBef>
                <a:spcPts val="0"/>
              </a:spcBef>
              <a:spcAft>
                <a:spcPts val="0"/>
              </a:spcAft>
              <a:buNone/>
              <a:defRPr sz="7998" b="0" i="0">
                <a:solidFill>
                  <a:schemeClr val="lt1"/>
                </a:solidFill>
                <a:latin typeface="+mj-lt"/>
              </a:defRPr>
            </a:lvl1pPr>
          </a:lstStyle>
          <a:p>
            <a:pPr lvl="0"/>
            <a:r>
              <a:rPr lang="nb-NO"/>
              <a:t>Rediger tekststiler i malen</a:t>
            </a:r>
          </a:p>
        </p:txBody>
      </p:sp>
    </p:spTree>
    <p:extLst>
      <p:ext uri="{BB962C8B-B14F-4D97-AF65-F5344CB8AC3E}">
        <p14:creationId xmlns:p14="http://schemas.microsoft.com/office/powerpoint/2010/main" val="24669329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o tekstbokser">
    <p:bg>
      <p:bgPr>
        <a:solidFill>
          <a:schemeClr val="tx2"/>
        </a:solidFill>
        <a:effectLst/>
      </p:bgPr>
    </p:bg>
    <p:spTree>
      <p:nvGrpSpPr>
        <p:cNvPr id="1" name=""/>
        <p:cNvGrpSpPr/>
        <p:nvPr/>
      </p:nvGrpSpPr>
      <p:grpSpPr>
        <a:xfrm>
          <a:off x="0" y="0"/>
          <a:ext cx="0" cy="0"/>
          <a:chOff x="0" y="0"/>
          <a:chExt cx="0" cy="0"/>
        </a:xfrm>
      </p:grpSpPr>
      <p:sp>
        <p:nvSpPr>
          <p:cNvPr id="5" name="Plassholder for tekst 8"/>
          <p:cNvSpPr>
            <a:spLocks noGrp="1"/>
          </p:cNvSpPr>
          <p:nvPr>
            <p:ph type="body" sz="quarter" idx="14"/>
          </p:nvPr>
        </p:nvSpPr>
        <p:spPr>
          <a:xfrm>
            <a:off x="1512140" y="2609127"/>
            <a:ext cx="6720621" cy="3960495"/>
          </a:xfrm>
          <a:prstGeom prst="rect">
            <a:avLst/>
          </a:prstGeom>
          <a:noFill/>
          <a:ln w="76200">
            <a:solidFill>
              <a:schemeClr val="bg1"/>
            </a:solidFill>
            <a:miter lim="800000"/>
          </a:ln>
        </p:spPr>
        <p:txBody>
          <a:bodyPr wrap="square" lIns="540000" tIns="630000" rIns="540000" bIns="630000" anchor="t">
            <a:normAutofit/>
          </a:bodyPr>
          <a:lstStyle>
            <a:lvl1pPr marL="0" indent="0" algn="l">
              <a:lnSpc>
                <a:spcPct val="100000"/>
              </a:lnSpc>
              <a:spcBef>
                <a:spcPts val="0"/>
              </a:spcBef>
              <a:spcAft>
                <a:spcPts val="0"/>
              </a:spcAft>
              <a:buNone/>
              <a:defRPr sz="5331" b="0" i="0">
                <a:solidFill>
                  <a:schemeClr val="lt1"/>
                </a:solidFill>
                <a:latin typeface="+mj-lt"/>
              </a:defRPr>
            </a:lvl1pPr>
          </a:lstStyle>
          <a:p>
            <a:pPr lvl="0"/>
            <a:r>
              <a:rPr lang="nb-NO"/>
              <a:t>Rediger tekststiler i malen</a:t>
            </a:r>
          </a:p>
        </p:txBody>
      </p:sp>
      <p:sp>
        <p:nvSpPr>
          <p:cNvPr id="6" name="Plassholder for tekst 8"/>
          <p:cNvSpPr>
            <a:spLocks noGrp="1"/>
          </p:cNvSpPr>
          <p:nvPr>
            <p:ph type="body" sz="quarter" idx="15"/>
          </p:nvPr>
        </p:nvSpPr>
        <p:spPr>
          <a:xfrm>
            <a:off x="8232762" y="2609127"/>
            <a:ext cx="6720621" cy="3960495"/>
          </a:xfrm>
          <a:prstGeom prst="rect">
            <a:avLst/>
          </a:prstGeom>
          <a:solidFill>
            <a:schemeClr val="bg1"/>
          </a:solidFill>
          <a:ln w="76200">
            <a:solidFill>
              <a:schemeClr val="bg1"/>
            </a:solidFill>
            <a:miter lim="800000"/>
          </a:ln>
        </p:spPr>
        <p:txBody>
          <a:bodyPr wrap="square" lIns="540000" tIns="630000" rIns="540000" bIns="630000" anchor="t">
            <a:normAutofit/>
          </a:bodyPr>
          <a:lstStyle>
            <a:lvl1pPr marL="0" indent="0" algn="l">
              <a:lnSpc>
                <a:spcPct val="100000"/>
              </a:lnSpc>
              <a:spcBef>
                <a:spcPts val="0"/>
              </a:spcBef>
              <a:spcAft>
                <a:spcPts val="0"/>
              </a:spcAft>
              <a:buNone/>
              <a:defRPr sz="5331" b="0" i="0">
                <a:solidFill>
                  <a:schemeClr val="tx2"/>
                </a:solidFill>
                <a:latin typeface="+mj-lt"/>
              </a:defRPr>
            </a:lvl1pPr>
          </a:lstStyle>
          <a:p>
            <a:pPr lvl="0"/>
            <a:r>
              <a:rPr lang="nb-NO"/>
              <a:t>Rediger tekststiler i malen</a:t>
            </a:r>
          </a:p>
        </p:txBody>
      </p:sp>
      <p:sp>
        <p:nvSpPr>
          <p:cNvPr id="7" name="Plassholder for tekst 3"/>
          <p:cNvSpPr>
            <a:spLocks noGrp="1"/>
          </p:cNvSpPr>
          <p:nvPr>
            <p:ph type="body" sz="quarter" idx="16"/>
          </p:nvPr>
        </p:nvSpPr>
        <p:spPr>
          <a:xfrm>
            <a:off x="2256208" y="5568698"/>
            <a:ext cx="5058754" cy="636669"/>
          </a:xfrm>
        </p:spPr>
        <p:txBody>
          <a:bodyPr>
            <a:normAutofit/>
          </a:bodyPr>
          <a:lstStyle>
            <a:lvl1pPr marL="0" indent="0" algn="l">
              <a:spcBef>
                <a:spcPts val="0"/>
              </a:spcBef>
              <a:spcAft>
                <a:spcPts val="0"/>
              </a:spcAft>
              <a:buNone/>
              <a:defRPr sz="1733">
                <a:solidFill>
                  <a:schemeClr val="lt1"/>
                </a:solidFill>
              </a:defRPr>
            </a:lvl1pPr>
          </a:lstStyle>
          <a:p>
            <a:pPr lvl="0"/>
            <a:r>
              <a:rPr lang="nb-NO"/>
              <a:t>Rediger tekststiler i malen</a:t>
            </a:r>
          </a:p>
        </p:txBody>
      </p:sp>
      <p:sp>
        <p:nvSpPr>
          <p:cNvPr id="8" name="Plassholder for tekst 3"/>
          <p:cNvSpPr>
            <a:spLocks noGrp="1"/>
          </p:cNvSpPr>
          <p:nvPr>
            <p:ph type="body" sz="quarter" idx="17"/>
          </p:nvPr>
        </p:nvSpPr>
        <p:spPr>
          <a:xfrm>
            <a:off x="8976829" y="5568698"/>
            <a:ext cx="5058754" cy="636669"/>
          </a:xfrm>
        </p:spPr>
        <p:txBody>
          <a:bodyPr>
            <a:normAutofit/>
          </a:bodyPr>
          <a:lstStyle>
            <a:lvl1pPr marL="0" indent="0" algn="l">
              <a:spcBef>
                <a:spcPts val="0"/>
              </a:spcBef>
              <a:spcAft>
                <a:spcPts val="0"/>
              </a:spcAft>
              <a:buNone/>
              <a:defRPr sz="1733">
                <a:solidFill>
                  <a:schemeClr val="tx2"/>
                </a:solidFill>
              </a:defRPr>
            </a:lvl1pPr>
          </a:lstStyle>
          <a:p>
            <a:pPr lvl="0"/>
            <a:r>
              <a:rPr lang="nb-NO"/>
              <a:t>Rediger tekststiler i malen</a:t>
            </a:r>
          </a:p>
        </p:txBody>
      </p:sp>
    </p:spTree>
    <p:extLst>
      <p:ext uri="{BB962C8B-B14F-4D97-AF65-F5344CB8AC3E}">
        <p14:creationId xmlns:p14="http://schemas.microsoft.com/office/powerpoint/2010/main" val="31370648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itat 1">
    <p:bg>
      <p:bgPr>
        <a:solidFill>
          <a:schemeClr val="tx2"/>
        </a:solidFill>
        <a:effectLst/>
      </p:bgPr>
    </p:bg>
    <p:spTree>
      <p:nvGrpSpPr>
        <p:cNvPr id="1" name=""/>
        <p:cNvGrpSpPr/>
        <p:nvPr/>
      </p:nvGrpSpPr>
      <p:grpSpPr>
        <a:xfrm>
          <a:off x="0" y="0"/>
          <a:ext cx="0" cy="0"/>
          <a:chOff x="0" y="0"/>
          <a:chExt cx="0" cy="0"/>
        </a:xfrm>
      </p:grpSpPr>
      <p:pic>
        <p:nvPicPr>
          <p:cNvPr id="17" name="Bild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5470" cy="9144000"/>
          </a:xfrm>
          <a:prstGeom prst="rect">
            <a:avLst/>
          </a:prstGeom>
        </p:spPr>
      </p:pic>
      <p:sp>
        <p:nvSpPr>
          <p:cNvPr id="5" name="Plassholder for tekst 8"/>
          <p:cNvSpPr>
            <a:spLocks noGrp="1"/>
          </p:cNvSpPr>
          <p:nvPr>
            <p:ph type="body" sz="quarter" idx="14" hasCustomPrompt="1"/>
          </p:nvPr>
        </p:nvSpPr>
        <p:spPr>
          <a:xfrm>
            <a:off x="1886630" y="1935138"/>
            <a:ext cx="12481153" cy="4320540"/>
          </a:xfrm>
          <a:prstGeom prst="rect">
            <a:avLst/>
          </a:prstGeom>
          <a:noFill/>
          <a:ln w="228600">
            <a:noFill/>
            <a:miter lim="800000"/>
          </a:ln>
        </p:spPr>
        <p:txBody>
          <a:bodyPr lIns="0" tIns="0" rIns="0" bIns="0" anchor="b">
            <a:normAutofit/>
          </a:bodyPr>
          <a:lstStyle>
            <a:lvl1pPr marL="0" indent="0" algn="ctr">
              <a:lnSpc>
                <a:spcPct val="100000"/>
              </a:lnSpc>
              <a:spcBef>
                <a:spcPts val="0"/>
              </a:spcBef>
              <a:spcAft>
                <a:spcPts val="0"/>
              </a:spcAft>
              <a:buNone/>
              <a:defRPr sz="5998" b="0" i="0">
                <a:solidFill>
                  <a:schemeClr val="lt1"/>
                </a:solidFill>
                <a:latin typeface="+mj-lt"/>
              </a:defRPr>
            </a:lvl1pPr>
          </a:lstStyle>
          <a:p>
            <a:pPr lvl="0"/>
            <a:r>
              <a:rPr lang="nb-NO" dirty="0"/>
              <a:t>Legg til tekst</a:t>
            </a:r>
          </a:p>
        </p:txBody>
      </p:sp>
      <p:sp>
        <p:nvSpPr>
          <p:cNvPr id="4" name="Plassholder for tekst 3"/>
          <p:cNvSpPr>
            <a:spLocks noGrp="1"/>
          </p:cNvSpPr>
          <p:nvPr>
            <p:ph type="body" sz="quarter" idx="15"/>
          </p:nvPr>
        </p:nvSpPr>
        <p:spPr>
          <a:xfrm>
            <a:off x="1886630" y="6990765"/>
            <a:ext cx="12481153" cy="430307"/>
          </a:xfrm>
        </p:spPr>
        <p:txBody>
          <a:bodyPr>
            <a:normAutofit/>
          </a:bodyPr>
          <a:lstStyle>
            <a:lvl1pPr marL="0" indent="0" algn="ctr">
              <a:spcBef>
                <a:spcPts val="0"/>
              </a:spcBef>
              <a:spcAft>
                <a:spcPts val="0"/>
              </a:spcAft>
              <a:buNone/>
              <a:defRPr sz="2533">
                <a:solidFill>
                  <a:schemeClr val="lt1"/>
                </a:solidFill>
              </a:defRPr>
            </a:lvl1pPr>
          </a:lstStyle>
          <a:p>
            <a:pPr lvl="0"/>
            <a:r>
              <a:rPr lang="nb-NO"/>
              <a:t>Rediger tekststiler i malen</a:t>
            </a:r>
          </a:p>
        </p:txBody>
      </p:sp>
    </p:spTree>
    <p:extLst>
      <p:ext uri="{BB962C8B-B14F-4D97-AF65-F5344CB8AC3E}">
        <p14:creationId xmlns:p14="http://schemas.microsoft.com/office/powerpoint/2010/main" val="2459542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gdir Introslide #9">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AF6A1F0-48BA-4FA0-94B4-925E77FCC2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dirty="0"/>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121120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Sitat 2">
    <p:bg>
      <p:bgPr>
        <a:solidFill>
          <a:schemeClr val="tx2"/>
        </a:solidFill>
        <a:effectLst/>
      </p:bgPr>
    </p:bg>
    <p:spTree>
      <p:nvGrpSpPr>
        <p:cNvPr id="1" name=""/>
        <p:cNvGrpSpPr/>
        <p:nvPr/>
      </p:nvGrpSpPr>
      <p:grpSpPr>
        <a:xfrm>
          <a:off x="0" y="0"/>
          <a:ext cx="0" cy="0"/>
          <a:chOff x="0" y="0"/>
          <a:chExt cx="0" cy="0"/>
        </a:xfrm>
      </p:grpSpPr>
      <p:pic>
        <p:nvPicPr>
          <p:cNvPr id="6" name="Bil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5470" cy="9144000"/>
          </a:xfrm>
          <a:prstGeom prst="rect">
            <a:avLst/>
          </a:prstGeom>
        </p:spPr>
      </p:pic>
      <p:sp>
        <p:nvSpPr>
          <p:cNvPr id="5" name="Plassholder for tekst 8"/>
          <p:cNvSpPr>
            <a:spLocks noGrp="1"/>
          </p:cNvSpPr>
          <p:nvPr>
            <p:ph type="body" sz="quarter" idx="14" hasCustomPrompt="1"/>
          </p:nvPr>
        </p:nvSpPr>
        <p:spPr>
          <a:xfrm>
            <a:off x="1886630" y="1935138"/>
            <a:ext cx="12481153" cy="4320540"/>
          </a:xfrm>
          <a:prstGeom prst="rect">
            <a:avLst/>
          </a:prstGeom>
          <a:noFill/>
          <a:ln w="228600">
            <a:noFill/>
            <a:miter lim="800000"/>
          </a:ln>
        </p:spPr>
        <p:txBody>
          <a:bodyPr lIns="0" tIns="0" rIns="0" bIns="0" anchor="b">
            <a:normAutofit/>
          </a:bodyPr>
          <a:lstStyle>
            <a:lvl1pPr marL="0" indent="0" algn="ctr">
              <a:lnSpc>
                <a:spcPct val="100000"/>
              </a:lnSpc>
              <a:spcBef>
                <a:spcPts val="0"/>
              </a:spcBef>
              <a:spcAft>
                <a:spcPts val="0"/>
              </a:spcAft>
              <a:buNone/>
              <a:defRPr sz="5998" b="0" i="0">
                <a:solidFill>
                  <a:schemeClr val="lt1"/>
                </a:solidFill>
                <a:latin typeface="+mj-lt"/>
              </a:defRPr>
            </a:lvl1pPr>
          </a:lstStyle>
          <a:p>
            <a:pPr lvl="0"/>
            <a:r>
              <a:rPr lang="nb-NO" dirty="0"/>
              <a:t>Legg til tekst</a:t>
            </a:r>
          </a:p>
        </p:txBody>
      </p:sp>
      <p:sp>
        <p:nvSpPr>
          <p:cNvPr id="4" name="Plassholder for tekst 3"/>
          <p:cNvSpPr>
            <a:spLocks noGrp="1"/>
          </p:cNvSpPr>
          <p:nvPr>
            <p:ph type="body" sz="quarter" idx="15"/>
          </p:nvPr>
        </p:nvSpPr>
        <p:spPr>
          <a:xfrm>
            <a:off x="1886630" y="6990765"/>
            <a:ext cx="12481153" cy="430307"/>
          </a:xfrm>
        </p:spPr>
        <p:txBody>
          <a:bodyPr>
            <a:normAutofit/>
          </a:bodyPr>
          <a:lstStyle>
            <a:lvl1pPr marL="0" indent="0" algn="ctr">
              <a:spcBef>
                <a:spcPts val="0"/>
              </a:spcBef>
              <a:spcAft>
                <a:spcPts val="0"/>
              </a:spcAft>
              <a:buNone/>
              <a:defRPr sz="2533">
                <a:solidFill>
                  <a:schemeClr val="lt1"/>
                </a:solidFill>
              </a:defRPr>
            </a:lvl1pPr>
          </a:lstStyle>
          <a:p>
            <a:pPr lvl="0"/>
            <a:r>
              <a:rPr lang="nb-NO"/>
              <a:t>Rediger tekststiler i malen</a:t>
            </a:r>
          </a:p>
        </p:txBody>
      </p:sp>
    </p:spTree>
    <p:extLst>
      <p:ext uri="{BB962C8B-B14F-4D97-AF65-F5344CB8AC3E}">
        <p14:creationId xmlns:p14="http://schemas.microsoft.com/office/powerpoint/2010/main" val="32716906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Sitat 3">
    <p:bg>
      <p:bgPr>
        <a:solidFill>
          <a:schemeClr val="accent3"/>
        </a:solidFill>
        <a:effectLst/>
      </p:bgPr>
    </p:bg>
    <p:spTree>
      <p:nvGrpSpPr>
        <p:cNvPr id="1" name=""/>
        <p:cNvGrpSpPr/>
        <p:nvPr/>
      </p:nvGrpSpPr>
      <p:grpSpPr>
        <a:xfrm>
          <a:off x="0" y="0"/>
          <a:ext cx="0" cy="0"/>
          <a:chOff x="0" y="0"/>
          <a:chExt cx="0" cy="0"/>
        </a:xfrm>
      </p:grpSpPr>
      <p:sp>
        <p:nvSpPr>
          <p:cNvPr id="5" name="Plassholder for tekst 8"/>
          <p:cNvSpPr>
            <a:spLocks noGrp="1"/>
          </p:cNvSpPr>
          <p:nvPr>
            <p:ph type="body" sz="quarter" idx="14"/>
          </p:nvPr>
        </p:nvSpPr>
        <p:spPr>
          <a:xfrm>
            <a:off x="2486686" y="1979677"/>
            <a:ext cx="11281043" cy="5184649"/>
          </a:xfrm>
          <a:prstGeom prst="rect">
            <a:avLst/>
          </a:prstGeom>
          <a:noFill/>
          <a:ln w="76200">
            <a:solidFill>
              <a:schemeClr val="bg1"/>
            </a:solidFill>
            <a:miter lim="800000"/>
          </a:ln>
        </p:spPr>
        <p:txBody>
          <a:bodyPr lIns="360000" tIns="360000" rIns="360000" bIns="360000" anchor="ctr">
            <a:normAutofit/>
          </a:bodyPr>
          <a:lstStyle>
            <a:lvl1pPr marL="0" indent="0" algn="ctr">
              <a:lnSpc>
                <a:spcPct val="100000"/>
              </a:lnSpc>
              <a:spcBef>
                <a:spcPts val="0"/>
              </a:spcBef>
              <a:spcAft>
                <a:spcPts val="0"/>
              </a:spcAft>
              <a:buNone/>
              <a:defRPr sz="4665" b="0" i="0">
                <a:solidFill>
                  <a:schemeClr val="lt1"/>
                </a:solidFill>
                <a:latin typeface="+mj-lt"/>
              </a:defRPr>
            </a:lvl1pPr>
          </a:lstStyle>
          <a:p>
            <a:pPr lvl="0"/>
            <a:r>
              <a:rPr lang="nb-NO"/>
              <a:t>Rediger tekststiler i malen</a:t>
            </a:r>
          </a:p>
        </p:txBody>
      </p:sp>
      <p:sp>
        <p:nvSpPr>
          <p:cNvPr id="3" name="Plassholder for tekst 3"/>
          <p:cNvSpPr>
            <a:spLocks noGrp="1"/>
          </p:cNvSpPr>
          <p:nvPr>
            <p:ph type="body" sz="quarter" idx="15"/>
          </p:nvPr>
        </p:nvSpPr>
        <p:spPr>
          <a:xfrm>
            <a:off x="2486686" y="7872984"/>
            <a:ext cx="11281043" cy="430307"/>
          </a:xfrm>
        </p:spPr>
        <p:txBody>
          <a:bodyPr>
            <a:normAutofit/>
          </a:bodyPr>
          <a:lstStyle>
            <a:lvl1pPr marL="0" indent="0" algn="ctr">
              <a:spcBef>
                <a:spcPts val="0"/>
              </a:spcBef>
              <a:spcAft>
                <a:spcPts val="0"/>
              </a:spcAft>
              <a:buNone/>
              <a:defRPr sz="2533">
                <a:solidFill>
                  <a:schemeClr val="lt1"/>
                </a:solidFill>
              </a:defRPr>
            </a:lvl1pPr>
          </a:lstStyle>
          <a:p>
            <a:pPr lvl="0"/>
            <a:r>
              <a:rPr lang="nb-NO"/>
              <a:t>Rediger tekststiler i malen</a:t>
            </a:r>
          </a:p>
        </p:txBody>
      </p:sp>
    </p:spTree>
    <p:extLst>
      <p:ext uri="{BB962C8B-B14F-4D97-AF65-F5344CB8AC3E}">
        <p14:creationId xmlns:p14="http://schemas.microsoft.com/office/powerpoint/2010/main" val="39818674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Sitat med ramme">
    <p:bg>
      <p:bgPr>
        <a:blipFill>
          <a:blip r:embed="rId2"/>
          <a:stretch>
            <a:fillRect/>
          </a:stretch>
        </a:blipFill>
        <a:effectLst/>
      </p:bgPr>
    </p:bg>
    <p:spTree>
      <p:nvGrpSpPr>
        <p:cNvPr id="1" name=""/>
        <p:cNvGrpSpPr/>
        <p:nvPr/>
      </p:nvGrpSpPr>
      <p:grpSpPr>
        <a:xfrm>
          <a:off x="0" y="0"/>
          <a:ext cx="0" cy="0"/>
          <a:chOff x="0" y="0"/>
          <a:chExt cx="0" cy="0"/>
        </a:xfrm>
      </p:grpSpPr>
      <p:sp>
        <p:nvSpPr>
          <p:cNvPr id="10" name="Rektangel 9"/>
          <p:cNvSpPr/>
          <p:nvPr userDrawn="1"/>
        </p:nvSpPr>
        <p:spPr>
          <a:xfrm>
            <a:off x="1" y="0"/>
            <a:ext cx="16256702" cy="9145144"/>
          </a:xfrm>
          <a:prstGeom prst="rect">
            <a:avLst/>
          </a:pr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39" tIns="30470" rIns="60939" bIns="30470" rtlCol="0" anchor="ctr"/>
          <a:lstStyle/>
          <a:p>
            <a:pPr algn="ctr"/>
            <a:endParaRPr lang="nb-NO" sz="2400" dirty="0"/>
          </a:p>
        </p:txBody>
      </p:sp>
      <p:sp>
        <p:nvSpPr>
          <p:cNvPr id="5" name="Plassholder for tekst 8"/>
          <p:cNvSpPr>
            <a:spLocks noGrp="1"/>
          </p:cNvSpPr>
          <p:nvPr>
            <p:ph type="body" sz="quarter" idx="14" hasCustomPrompt="1"/>
          </p:nvPr>
        </p:nvSpPr>
        <p:spPr>
          <a:xfrm>
            <a:off x="1886630" y="1935138"/>
            <a:ext cx="12481153" cy="4320540"/>
          </a:xfrm>
          <a:prstGeom prst="rect">
            <a:avLst/>
          </a:prstGeom>
          <a:noFill/>
          <a:ln w="228600">
            <a:noFill/>
            <a:miter lim="800000"/>
          </a:ln>
        </p:spPr>
        <p:txBody>
          <a:bodyPr lIns="0" tIns="0" rIns="0" bIns="0" anchor="b">
            <a:normAutofit/>
          </a:bodyPr>
          <a:lstStyle>
            <a:lvl1pPr marL="0" indent="0" algn="ctr">
              <a:lnSpc>
                <a:spcPct val="100000"/>
              </a:lnSpc>
              <a:spcBef>
                <a:spcPts val="0"/>
              </a:spcBef>
              <a:spcAft>
                <a:spcPts val="0"/>
              </a:spcAft>
              <a:buNone/>
              <a:defRPr sz="5998" b="0" i="0">
                <a:solidFill>
                  <a:schemeClr val="lt1"/>
                </a:solidFill>
                <a:latin typeface="+mj-lt"/>
              </a:defRPr>
            </a:lvl1pPr>
          </a:lstStyle>
          <a:p>
            <a:pPr lvl="0"/>
            <a:r>
              <a:rPr lang="nb-NO" dirty="0"/>
              <a:t>Legg til tekst</a:t>
            </a:r>
          </a:p>
        </p:txBody>
      </p:sp>
      <p:sp>
        <p:nvSpPr>
          <p:cNvPr id="4" name="Plassholder for tekst 3"/>
          <p:cNvSpPr>
            <a:spLocks noGrp="1"/>
          </p:cNvSpPr>
          <p:nvPr>
            <p:ph type="body" sz="quarter" idx="15"/>
          </p:nvPr>
        </p:nvSpPr>
        <p:spPr>
          <a:xfrm>
            <a:off x="1886630" y="6990765"/>
            <a:ext cx="12481153" cy="430307"/>
          </a:xfrm>
        </p:spPr>
        <p:txBody>
          <a:bodyPr>
            <a:normAutofit/>
          </a:bodyPr>
          <a:lstStyle>
            <a:lvl1pPr marL="0" indent="0" algn="ctr">
              <a:spcBef>
                <a:spcPts val="0"/>
              </a:spcBef>
              <a:spcAft>
                <a:spcPts val="0"/>
              </a:spcAft>
              <a:buNone/>
              <a:defRPr sz="2533">
                <a:solidFill>
                  <a:schemeClr val="lt1"/>
                </a:solidFill>
              </a:defRPr>
            </a:lvl1pPr>
          </a:lstStyle>
          <a:p>
            <a:pPr lvl="0"/>
            <a:r>
              <a:rPr lang="nb-NO"/>
              <a:t>Rediger tekststiler i malen</a:t>
            </a:r>
          </a:p>
        </p:txBody>
      </p:sp>
      <p:sp>
        <p:nvSpPr>
          <p:cNvPr id="6" name="Rektangel 5"/>
          <p:cNvSpPr/>
          <p:nvPr userDrawn="1"/>
        </p:nvSpPr>
        <p:spPr>
          <a:xfrm>
            <a:off x="1" y="0"/>
            <a:ext cx="408039" cy="9145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39" tIns="30470" rIns="60939" bIns="30470" rtlCol="0" anchor="ctr"/>
          <a:lstStyle/>
          <a:p>
            <a:pPr algn="ctr"/>
            <a:endParaRPr lang="nb-NO" sz="2400"/>
          </a:p>
        </p:txBody>
      </p:sp>
      <p:sp>
        <p:nvSpPr>
          <p:cNvPr id="7" name="Rektangel 6"/>
          <p:cNvSpPr/>
          <p:nvPr userDrawn="1"/>
        </p:nvSpPr>
        <p:spPr>
          <a:xfrm>
            <a:off x="15846376" y="0"/>
            <a:ext cx="408039" cy="9145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39" tIns="30470" rIns="60939" bIns="30470" rtlCol="0" anchor="ctr"/>
          <a:lstStyle/>
          <a:p>
            <a:pPr algn="ctr"/>
            <a:endParaRPr lang="nb-NO" sz="2400" dirty="0"/>
          </a:p>
        </p:txBody>
      </p:sp>
      <p:sp>
        <p:nvSpPr>
          <p:cNvPr id="8" name="Rektangel 7"/>
          <p:cNvSpPr/>
          <p:nvPr userDrawn="1"/>
        </p:nvSpPr>
        <p:spPr>
          <a:xfrm>
            <a:off x="1" y="1"/>
            <a:ext cx="16256702" cy="408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39" tIns="30470" rIns="60939" bIns="30470" rtlCol="0" anchor="ctr"/>
          <a:lstStyle/>
          <a:p>
            <a:pPr algn="ctr"/>
            <a:endParaRPr lang="nb-NO" sz="2400" dirty="0"/>
          </a:p>
        </p:txBody>
      </p:sp>
      <p:sp>
        <p:nvSpPr>
          <p:cNvPr id="9" name="Rektangel 8"/>
          <p:cNvSpPr/>
          <p:nvPr userDrawn="1"/>
        </p:nvSpPr>
        <p:spPr>
          <a:xfrm>
            <a:off x="1" y="8735949"/>
            <a:ext cx="16256702" cy="408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0939" tIns="30470" rIns="60939" bIns="30470" rtlCol="0" anchor="ctr"/>
          <a:lstStyle/>
          <a:p>
            <a:pPr algn="ctr"/>
            <a:endParaRPr lang="nb-NO" sz="2400" dirty="0"/>
          </a:p>
        </p:txBody>
      </p:sp>
    </p:spTree>
    <p:extLst>
      <p:ext uri="{BB962C8B-B14F-4D97-AF65-F5344CB8AC3E}">
        <p14:creationId xmlns:p14="http://schemas.microsoft.com/office/powerpoint/2010/main" val="10810783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Bilde /m tekst over">
    <p:spTree>
      <p:nvGrpSpPr>
        <p:cNvPr id="1" name=""/>
        <p:cNvGrpSpPr/>
        <p:nvPr/>
      </p:nvGrpSpPr>
      <p:grpSpPr>
        <a:xfrm>
          <a:off x="0" y="0"/>
          <a:ext cx="0" cy="0"/>
          <a:chOff x="0" y="0"/>
          <a:chExt cx="0" cy="0"/>
        </a:xfrm>
      </p:grpSpPr>
      <p:sp>
        <p:nvSpPr>
          <p:cNvPr id="6" name="Plassholder for bilde 7"/>
          <p:cNvSpPr>
            <a:spLocks noGrp="1"/>
          </p:cNvSpPr>
          <p:nvPr>
            <p:ph type="pic" sz="quarter" idx="13" hasCustomPrompt="1"/>
          </p:nvPr>
        </p:nvSpPr>
        <p:spPr>
          <a:xfrm>
            <a:off x="1" y="0"/>
            <a:ext cx="16254413" cy="9144000"/>
          </a:xfrm>
          <a:prstGeom prst="rect">
            <a:avLst/>
          </a:prstGeom>
          <a:noFill/>
        </p:spPr>
        <p:txBody>
          <a:bodyPr lIns="0" tIns="720000" rIns="0" bIns="0" anchor="t" anchorCtr="1">
            <a:normAutofit/>
          </a:bodyPr>
          <a:lstStyle>
            <a:lvl1pPr marL="0" indent="0" algn="ctr">
              <a:buNone/>
              <a:defRPr sz="1733"/>
            </a:lvl1pPr>
          </a:lstStyle>
          <a:p>
            <a:r>
              <a:rPr lang="nb-NO" dirty="0"/>
              <a:t>Skift bilde via menyen «sett inn» og «bilde»-knappen</a:t>
            </a:r>
          </a:p>
        </p:txBody>
      </p:sp>
      <p:sp>
        <p:nvSpPr>
          <p:cNvPr id="5" name="Plassholder for tekst 8"/>
          <p:cNvSpPr>
            <a:spLocks noGrp="1"/>
          </p:cNvSpPr>
          <p:nvPr>
            <p:ph type="body" sz="quarter" idx="14" hasCustomPrompt="1"/>
          </p:nvPr>
        </p:nvSpPr>
        <p:spPr>
          <a:xfrm>
            <a:off x="1886630" y="3593093"/>
            <a:ext cx="12481155" cy="1957817"/>
          </a:xfrm>
          <a:prstGeom prst="rect">
            <a:avLst/>
          </a:prstGeom>
          <a:solidFill>
            <a:schemeClr val="tx2">
              <a:alpha val="60000"/>
            </a:schemeClr>
          </a:solidFill>
          <a:ln w="228600">
            <a:noFill/>
            <a:miter lim="800000"/>
          </a:ln>
        </p:spPr>
        <p:txBody>
          <a:bodyPr lIns="360000" tIns="360000" rIns="360000" bIns="360000" anchor="ctr">
            <a:spAutoFit/>
          </a:bodyPr>
          <a:lstStyle>
            <a:lvl1pPr marL="0" indent="0" algn="ctr">
              <a:lnSpc>
                <a:spcPct val="100000"/>
              </a:lnSpc>
              <a:spcBef>
                <a:spcPts val="0"/>
              </a:spcBef>
              <a:spcAft>
                <a:spcPts val="0"/>
              </a:spcAft>
              <a:buNone/>
              <a:defRPr sz="7998" b="0" i="0">
                <a:solidFill>
                  <a:schemeClr val="lt1"/>
                </a:solidFill>
                <a:latin typeface="+mj-lt"/>
              </a:defRPr>
            </a:lvl1pPr>
          </a:lstStyle>
          <a:p>
            <a:pPr lvl="0"/>
            <a:r>
              <a:rPr lang="nb-NO" dirty="0"/>
              <a:t>Legg til tekst</a:t>
            </a:r>
          </a:p>
        </p:txBody>
      </p:sp>
    </p:spTree>
    <p:extLst>
      <p:ext uri="{BB962C8B-B14F-4D97-AF65-F5344CB8AC3E}">
        <p14:creationId xmlns:p14="http://schemas.microsoft.com/office/powerpoint/2010/main" val="8030294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Bilde /m farge og tekst">
    <p:spTree>
      <p:nvGrpSpPr>
        <p:cNvPr id="1" name=""/>
        <p:cNvGrpSpPr/>
        <p:nvPr/>
      </p:nvGrpSpPr>
      <p:grpSpPr>
        <a:xfrm>
          <a:off x="0" y="0"/>
          <a:ext cx="0" cy="0"/>
          <a:chOff x="0" y="0"/>
          <a:chExt cx="0" cy="0"/>
        </a:xfrm>
      </p:grpSpPr>
      <p:sp>
        <p:nvSpPr>
          <p:cNvPr id="6" name="Plassholder for bilde 7"/>
          <p:cNvSpPr>
            <a:spLocks noGrp="1"/>
          </p:cNvSpPr>
          <p:nvPr>
            <p:ph type="pic" sz="quarter" idx="13" hasCustomPrompt="1"/>
          </p:nvPr>
        </p:nvSpPr>
        <p:spPr>
          <a:xfrm>
            <a:off x="1" y="0"/>
            <a:ext cx="16254413" cy="9144000"/>
          </a:xfrm>
          <a:prstGeom prst="rect">
            <a:avLst/>
          </a:prstGeom>
          <a:blipFill>
            <a:blip r:embed="rId2"/>
            <a:stretch>
              <a:fillRect/>
            </a:stretch>
          </a:blipFill>
        </p:spPr>
        <p:txBody>
          <a:bodyPr lIns="0" tIns="720000" rIns="0" bIns="0" anchor="t" anchorCtr="1">
            <a:normAutofit/>
          </a:bodyPr>
          <a:lstStyle>
            <a:lvl1pPr marL="0" indent="0" algn="ctr">
              <a:buNone/>
              <a:defRPr sz="1733">
                <a:solidFill>
                  <a:schemeClr val="lt1"/>
                </a:solidFill>
              </a:defRPr>
            </a:lvl1pPr>
          </a:lstStyle>
          <a:p>
            <a:r>
              <a:rPr lang="nb-NO" dirty="0"/>
              <a:t>Skift bilde via menyen «sett inn» og «bilde»-knappen</a:t>
            </a:r>
          </a:p>
        </p:txBody>
      </p:sp>
      <p:sp>
        <p:nvSpPr>
          <p:cNvPr id="2" name="Plassholder for tekst 1"/>
          <p:cNvSpPr>
            <a:spLocks noGrp="1"/>
          </p:cNvSpPr>
          <p:nvPr>
            <p:ph type="body" sz="quarter" idx="18" hasCustomPrompt="1"/>
          </p:nvPr>
        </p:nvSpPr>
        <p:spPr>
          <a:xfrm>
            <a:off x="1" y="0"/>
            <a:ext cx="16256702" cy="9145144"/>
          </a:xfrm>
          <a:prstGeom prst="rect">
            <a:avLst/>
          </a:prstGeom>
          <a:solidFill>
            <a:schemeClr val="tx2">
              <a:alpha val="70000"/>
            </a:schemeClr>
          </a:solidFill>
        </p:spPr>
        <p:txBody>
          <a:bodyPr lIns="45720" tIns="22860" rIns="45720" bIns="22860"/>
          <a:lstStyle>
            <a:lvl1pPr marL="0" indent="0">
              <a:buNone/>
              <a:defRPr sz="133"/>
            </a:lvl1pPr>
          </a:lstStyle>
          <a:p>
            <a:pPr lvl="0"/>
            <a:r>
              <a:rPr lang="en-US" dirty="0"/>
              <a:t> </a:t>
            </a:r>
            <a:endParaRPr lang="nb-NO" dirty="0"/>
          </a:p>
        </p:txBody>
      </p:sp>
      <p:sp>
        <p:nvSpPr>
          <p:cNvPr id="4" name="Plassholder for tekst 8"/>
          <p:cNvSpPr>
            <a:spLocks noGrp="1"/>
          </p:cNvSpPr>
          <p:nvPr>
            <p:ph type="body" sz="quarter" idx="15"/>
          </p:nvPr>
        </p:nvSpPr>
        <p:spPr>
          <a:xfrm>
            <a:off x="8400777" y="4512565"/>
            <a:ext cx="6864634" cy="3528440"/>
          </a:xfrm>
          <a:prstGeom prst="rect">
            <a:avLst/>
          </a:prstGeom>
          <a:solidFill>
            <a:schemeClr val="bg1"/>
          </a:solidFill>
          <a:ln w="76200">
            <a:solidFill>
              <a:schemeClr val="bg1"/>
            </a:solidFill>
            <a:miter lim="800000"/>
          </a:ln>
        </p:spPr>
        <p:txBody>
          <a:bodyPr wrap="square" lIns="540000" tIns="540000" rIns="540000" bIns="540000" anchor="t">
            <a:normAutofit/>
          </a:bodyPr>
          <a:lstStyle>
            <a:lvl1pPr marL="0" indent="0" algn="l">
              <a:lnSpc>
                <a:spcPct val="100000"/>
              </a:lnSpc>
              <a:spcBef>
                <a:spcPts val="0"/>
              </a:spcBef>
              <a:spcAft>
                <a:spcPts val="0"/>
              </a:spcAft>
              <a:buNone/>
              <a:defRPr sz="5331" b="0" i="0">
                <a:solidFill>
                  <a:schemeClr val="tx2"/>
                </a:solidFill>
                <a:latin typeface="+mj-lt"/>
              </a:defRPr>
            </a:lvl1pPr>
          </a:lstStyle>
          <a:p>
            <a:pPr lvl="0"/>
            <a:r>
              <a:rPr lang="nb-NO"/>
              <a:t>Rediger tekststiler i malen</a:t>
            </a:r>
          </a:p>
        </p:txBody>
      </p:sp>
      <p:sp>
        <p:nvSpPr>
          <p:cNvPr id="7" name="Plassholder for tekst 3"/>
          <p:cNvSpPr>
            <a:spLocks noGrp="1"/>
          </p:cNvSpPr>
          <p:nvPr>
            <p:ph type="body" sz="quarter" idx="17"/>
          </p:nvPr>
        </p:nvSpPr>
        <p:spPr>
          <a:xfrm>
            <a:off x="9160783" y="7085263"/>
            <a:ext cx="5058754" cy="636669"/>
          </a:xfrm>
        </p:spPr>
        <p:txBody>
          <a:bodyPr>
            <a:normAutofit/>
          </a:bodyPr>
          <a:lstStyle>
            <a:lvl1pPr marL="0" indent="0" algn="l">
              <a:spcBef>
                <a:spcPts val="0"/>
              </a:spcBef>
              <a:spcAft>
                <a:spcPts val="0"/>
              </a:spcAft>
              <a:buNone/>
              <a:defRPr sz="1733">
                <a:solidFill>
                  <a:schemeClr val="tx2"/>
                </a:solidFill>
              </a:defRPr>
            </a:lvl1pPr>
          </a:lstStyle>
          <a:p>
            <a:pPr lvl="0"/>
            <a:r>
              <a:rPr lang="nb-NO"/>
              <a:t>Rediger tekststiler i malen</a:t>
            </a:r>
          </a:p>
        </p:txBody>
      </p:sp>
    </p:spTree>
    <p:extLst>
      <p:ext uri="{BB962C8B-B14F-4D97-AF65-F5344CB8AC3E}">
        <p14:creationId xmlns:p14="http://schemas.microsoft.com/office/powerpoint/2010/main" val="20795235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tel /m grafikk">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6" name="Plassholder for dato 5"/>
          <p:cNvSpPr>
            <a:spLocks noGrp="1"/>
          </p:cNvSpPr>
          <p:nvPr>
            <p:ph type="dt" sz="half" idx="10"/>
          </p:nvPr>
        </p:nvSpPr>
        <p:spPr/>
        <p:txBody>
          <a:bodyPr/>
          <a:lstStyle/>
          <a:p>
            <a:fld id="{CB563CE7-0A61-4B96-B432-37217F3D4930}" type="datetime1">
              <a:rPr lang="nb-NO" smtClean="0"/>
              <a:t>24.11.2021</a:t>
            </a:fld>
            <a:endParaRPr lang="nb-NO" dirty="0"/>
          </a:p>
        </p:txBody>
      </p:sp>
      <p:sp>
        <p:nvSpPr>
          <p:cNvPr id="7" name="Plassholder for bunntekst 6"/>
          <p:cNvSpPr>
            <a:spLocks noGrp="1"/>
          </p:cNvSpPr>
          <p:nvPr>
            <p:ph type="ftr" sz="quarter" idx="11"/>
          </p:nvPr>
        </p:nvSpPr>
        <p:spPr/>
        <p:txBody>
          <a:bodyPr/>
          <a:lstStyle/>
          <a:p>
            <a:r>
              <a:rPr lang="nb-NO"/>
              <a:t>Tittel på presentasjon og navn på foredragsholder</a:t>
            </a:r>
            <a:endParaRPr lang="nb-NO" dirty="0"/>
          </a:p>
        </p:txBody>
      </p:sp>
      <p:sp>
        <p:nvSpPr>
          <p:cNvPr id="8" name="Plassholder for lysbildenummer 7"/>
          <p:cNvSpPr>
            <a:spLocks noGrp="1"/>
          </p:cNvSpPr>
          <p:nvPr>
            <p:ph type="sldNum" sz="quarter" idx="12"/>
          </p:nvPr>
        </p:nvSpPr>
        <p:spPr/>
        <p:txBody>
          <a:bodyPr/>
          <a:lstStyle/>
          <a:p>
            <a:fld id="{5751DFAA-887F-4071-8EAD-E8CA316FCF06}" type="slidenum">
              <a:rPr lang="nb-NO" smtClean="0"/>
              <a:pPr/>
              <a:t>‹#›</a:t>
            </a:fld>
            <a:endParaRPr lang="nb-NO"/>
          </a:p>
        </p:txBody>
      </p:sp>
    </p:spTree>
    <p:extLst>
      <p:ext uri="{BB962C8B-B14F-4D97-AF65-F5344CB8AC3E}">
        <p14:creationId xmlns:p14="http://schemas.microsoft.com/office/powerpoint/2010/main" val="17689753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508745389"/>
      </p:ext>
    </p:extLst>
  </p:cSld>
  <p:clrMapOvr>
    <a:masterClrMapping/>
  </p:clrMapOvr>
  <p:hf hdr="0" ftr="0"/>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611434F2-CF7A-4B7F-A513-088EDBA0FBD0}" type="datetime1">
              <a:rPr lang="nb-NO" smtClean="0"/>
              <a:t>24.11.2021</a:t>
            </a:fld>
            <a:endParaRPr lang="nb-NO"/>
          </a:p>
        </p:txBody>
      </p:sp>
      <p:sp>
        <p:nvSpPr>
          <p:cNvPr id="3" name="Plassholder for bunntekst 2"/>
          <p:cNvSpPr>
            <a:spLocks noGrp="1"/>
          </p:cNvSpPr>
          <p:nvPr>
            <p:ph type="ftr" sz="quarter" idx="11"/>
          </p:nvPr>
        </p:nvSpPr>
        <p:spPr/>
        <p:txBody>
          <a:bodyPr/>
          <a:lstStyle/>
          <a:p>
            <a:r>
              <a:rPr lang="nb-NO"/>
              <a:t>Tittel på presentasjon og navn på foredragsholder</a:t>
            </a:r>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3293808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D98391-B13D-43B4-B390-4BDB0D8F8D15}"/>
              </a:ext>
            </a:extLst>
          </p:cNvPr>
          <p:cNvSpPr>
            <a:spLocks noGrp="1"/>
          </p:cNvSpPr>
          <p:nvPr>
            <p:ph type="ctrTitle"/>
          </p:nvPr>
        </p:nvSpPr>
        <p:spPr>
          <a:xfrm>
            <a:off x="2031802" y="1496484"/>
            <a:ext cx="12190810" cy="3183467"/>
          </a:xfrm>
        </p:spPr>
        <p:txBody>
          <a:bodyPr anchor="b"/>
          <a:lstStyle>
            <a:lvl1pPr algn="ctr">
              <a:defRPr sz="7999"/>
            </a:lvl1pPr>
          </a:lstStyle>
          <a:p>
            <a:r>
              <a:rPr lang="nb-NO"/>
              <a:t>Klikk for å redigere tittelstil</a:t>
            </a:r>
          </a:p>
        </p:txBody>
      </p:sp>
      <p:sp>
        <p:nvSpPr>
          <p:cNvPr id="3" name="Undertittel 2">
            <a:extLst>
              <a:ext uri="{FF2B5EF4-FFF2-40B4-BE49-F238E27FC236}">
                <a16:creationId xmlns:a16="http://schemas.microsoft.com/office/drawing/2014/main" id="{926D4CEA-95F1-4134-A892-4DDBC5E9B54A}"/>
              </a:ext>
            </a:extLst>
          </p:cNvPr>
          <p:cNvSpPr>
            <a:spLocks noGrp="1"/>
          </p:cNvSpPr>
          <p:nvPr>
            <p:ph type="subTitle" idx="1"/>
          </p:nvPr>
        </p:nvSpPr>
        <p:spPr>
          <a:xfrm>
            <a:off x="2031802" y="4802717"/>
            <a:ext cx="12190810" cy="2207683"/>
          </a:xfrm>
        </p:spPr>
        <p:txBody>
          <a:bodyPr/>
          <a:lstStyle>
            <a:lvl1pPr marL="0" indent="0" algn="ctr">
              <a:buNone/>
              <a:defRPr sz="3200"/>
            </a:lvl1pPr>
            <a:lvl2pPr marL="609539" indent="0" algn="ctr">
              <a:buNone/>
              <a:defRPr sz="2666"/>
            </a:lvl2pPr>
            <a:lvl3pPr marL="1219078" indent="0" algn="ctr">
              <a:buNone/>
              <a:defRPr sz="2400"/>
            </a:lvl3pPr>
            <a:lvl4pPr marL="1828617" indent="0" algn="ctr">
              <a:buNone/>
              <a:defRPr sz="2133"/>
            </a:lvl4pPr>
            <a:lvl5pPr marL="2438156" indent="0" algn="ctr">
              <a:buNone/>
              <a:defRPr sz="2133"/>
            </a:lvl5pPr>
            <a:lvl6pPr marL="3047695" indent="0" algn="ctr">
              <a:buNone/>
              <a:defRPr sz="2133"/>
            </a:lvl6pPr>
            <a:lvl7pPr marL="3657234" indent="0" algn="ctr">
              <a:buNone/>
              <a:defRPr sz="2133"/>
            </a:lvl7pPr>
            <a:lvl8pPr marL="4266773" indent="0" algn="ctr">
              <a:buNone/>
              <a:defRPr sz="2133"/>
            </a:lvl8pPr>
            <a:lvl9pPr marL="4876312" indent="0" algn="ctr">
              <a:buNone/>
              <a:defRPr sz="2133"/>
            </a:lvl9pPr>
          </a:lstStyle>
          <a:p>
            <a:r>
              <a:rPr lang="nb-NO"/>
              <a:t>Klikk for å redigere undertittelstil i malen</a:t>
            </a:r>
          </a:p>
        </p:txBody>
      </p:sp>
      <p:sp>
        <p:nvSpPr>
          <p:cNvPr id="4" name="Plassholder for dato 3">
            <a:extLst>
              <a:ext uri="{FF2B5EF4-FFF2-40B4-BE49-F238E27FC236}">
                <a16:creationId xmlns:a16="http://schemas.microsoft.com/office/drawing/2014/main" id="{E5208EA2-250B-439B-AC40-6A5CE1D15E20}"/>
              </a:ext>
            </a:extLst>
          </p:cNvPr>
          <p:cNvSpPr>
            <a:spLocks noGrp="1"/>
          </p:cNvSpPr>
          <p:nvPr>
            <p:ph type="dt" sz="half" idx="10"/>
          </p:nvPr>
        </p:nvSpPr>
        <p:spPr/>
        <p:txBody>
          <a:bodyPr/>
          <a:lstStyle/>
          <a:p>
            <a:fld id="{DB7EB830-8413-4A3C-8CA1-D368CC7D8055}" type="datetimeFigureOut">
              <a:rPr lang="nb-NO" smtClean="0"/>
              <a:t>24.11.2021</a:t>
            </a:fld>
            <a:endParaRPr lang="nb-NO"/>
          </a:p>
        </p:txBody>
      </p:sp>
      <p:sp>
        <p:nvSpPr>
          <p:cNvPr id="5" name="Plassholder for bunntekst 4">
            <a:extLst>
              <a:ext uri="{FF2B5EF4-FFF2-40B4-BE49-F238E27FC236}">
                <a16:creationId xmlns:a16="http://schemas.microsoft.com/office/drawing/2014/main" id="{EC729983-A589-455B-9DD4-A9295F34A1E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48CEC3F-FF5B-4C50-AF27-82519A9E4B2A}"/>
              </a:ext>
            </a:extLst>
          </p:cNvPr>
          <p:cNvSpPr>
            <a:spLocks noGrp="1"/>
          </p:cNvSpPr>
          <p:nvPr>
            <p:ph type="sldNum" sz="quarter" idx="12"/>
          </p:nvPr>
        </p:nvSpPr>
        <p:spPr/>
        <p:txBody>
          <a:bodyPr/>
          <a:lstStyle/>
          <a:p>
            <a:fld id="{26B8B29C-C562-48D2-9EC6-9ABB84D99D86}" type="slidenum">
              <a:rPr lang="nb-NO" smtClean="0"/>
              <a:t>‹#›</a:t>
            </a:fld>
            <a:endParaRPr lang="nb-NO"/>
          </a:p>
        </p:txBody>
      </p:sp>
    </p:spTree>
    <p:extLst>
      <p:ext uri="{BB962C8B-B14F-4D97-AF65-F5344CB8AC3E}">
        <p14:creationId xmlns:p14="http://schemas.microsoft.com/office/powerpoint/2010/main" val="21221674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12810D-F7F3-429D-A8B4-DE4F915D741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E97392A3-19DF-481D-BA7D-3018F1F80995}"/>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2604787-D5CE-4C5E-9790-2D3B55004C89}"/>
              </a:ext>
            </a:extLst>
          </p:cNvPr>
          <p:cNvSpPr>
            <a:spLocks noGrp="1"/>
          </p:cNvSpPr>
          <p:nvPr>
            <p:ph type="dt" sz="half" idx="10"/>
          </p:nvPr>
        </p:nvSpPr>
        <p:spPr/>
        <p:txBody>
          <a:bodyPr/>
          <a:lstStyle/>
          <a:p>
            <a:fld id="{DB7EB830-8413-4A3C-8CA1-D368CC7D8055}" type="datetimeFigureOut">
              <a:rPr lang="nb-NO" smtClean="0"/>
              <a:t>24.11.2021</a:t>
            </a:fld>
            <a:endParaRPr lang="nb-NO"/>
          </a:p>
        </p:txBody>
      </p:sp>
      <p:sp>
        <p:nvSpPr>
          <p:cNvPr id="5" name="Plassholder for bunntekst 4">
            <a:extLst>
              <a:ext uri="{FF2B5EF4-FFF2-40B4-BE49-F238E27FC236}">
                <a16:creationId xmlns:a16="http://schemas.microsoft.com/office/drawing/2014/main" id="{286FFDA1-23F6-41A9-8D23-313397FAE72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1BBFC0B-4452-4B75-BA68-CCA77CF6E991}"/>
              </a:ext>
            </a:extLst>
          </p:cNvPr>
          <p:cNvSpPr>
            <a:spLocks noGrp="1"/>
          </p:cNvSpPr>
          <p:nvPr>
            <p:ph type="sldNum" sz="quarter" idx="12"/>
          </p:nvPr>
        </p:nvSpPr>
        <p:spPr/>
        <p:txBody>
          <a:bodyPr/>
          <a:lstStyle/>
          <a:p>
            <a:fld id="{26B8B29C-C562-48D2-9EC6-9ABB84D99D86}" type="slidenum">
              <a:rPr lang="nb-NO" smtClean="0"/>
              <a:t>‹#›</a:t>
            </a:fld>
            <a:endParaRPr lang="nb-NO"/>
          </a:p>
        </p:txBody>
      </p:sp>
    </p:spTree>
    <p:extLst>
      <p:ext uri="{BB962C8B-B14F-4D97-AF65-F5344CB8AC3E}">
        <p14:creationId xmlns:p14="http://schemas.microsoft.com/office/powerpoint/2010/main" val="1424454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4" name="Plassholder for tittel 1">
            <a:extLst>
              <a:ext uri="{FF2B5EF4-FFF2-40B4-BE49-F238E27FC236}">
                <a16:creationId xmlns:a16="http://schemas.microsoft.com/office/drawing/2014/main" id="{F2028190-9615-4857-9215-8E91FE761645}"/>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5" name="Plassholder for tekst 2">
            <a:extLst>
              <a:ext uri="{FF2B5EF4-FFF2-40B4-BE49-F238E27FC236}">
                <a16:creationId xmlns:a16="http://schemas.microsoft.com/office/drawing/2014/main" id="{626F4051-322D-4761-B918-75CA0F940DA8}"/>
              </a:ext>
            </a:extLst>
          </p:cNvPr>
          <p:cNvSpPr>
            <a:spLocks noGrp="1"/>
          </p:cNvSpPr>
          <p:nvPr>
            <p:ph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212558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2CC891-0DA2-44FF-833A-CEBDE5CA0249}"/>
              </a:ext>
            </a:extLst>
          </p:cNvPr>
          <p:cNvSpPr>
            <a:spLocks noGrp="1"/>
          </p:cNvSpPr>
          <p:nvPr>
            <p:ph type="title"/>
          </p:nvPr>
        </p:nvSpPr>
        <p:spPr>
          <a:xfrm>
            <a:off x="1109025" y="2279652"/>
            <a:ext cx="14019431" cy="3803649"/>
          </a:xfrm>
        </p:spPr>
        <p:txBody>
          <a:bodyPr anchor="b"/>
          <a:lstStyle>
            <a:lvl1pPr>
              <a:defRPr sz="7999"/>
            </a:lvl1pPr>
          </a:lstStyle>
          <a:p>
            <a:r>
              <a:rPr lang="nb-NO"/>
              <a:t>Klikk for å redigere tittelstil</a:t>
            </a:r>
          </a:p>
        </p:txBody>
      </p:sp>
      <p:sp>
        <p:nvSpPr>
          <p:cNvPr id="3" name="Plassholder for tekst 2">
            <a:extLst>
              <a:ext uri="{FF2B5EF4-FFF2-40B4-BE49-F238E27FC236}">
                <a16:creationId xmlns:a16="http://schemas.microsoft.com/office/drawing/2014/main" id="{787FFE81-4299-4B2F-8294-08633B3354B1}"/>
              </a:ext>
            </a:extLst>
          </p:cNvPr>
          <p:cNvSpPr>
            <a:spLocks noGrp="1"/>
          </p:cNvSpPr>
          <p:nvPr>
            <p:ph type="body" idx="1"/>
          </p:nvPr>
        </p:nvSpPr>
        <p:spPr>
          <a:xfrm>
            <a:off x="1109025" y="6119285"/>
            <a:ext cx="14019431" cy="2000249"/>
          </a:xfrm>
        </p:spPr>
        <p:txBody>
          <a:bodyPr/>
          <a:lstStyle>
            <a:lvl1pPr marL="0" indent="0">
              <a:buNone/>
              <a:defRPr sz="3200">
                <a:solidFill>
                  <a:schemeClr val="tx1">
                    <a:tint val="75000"/>
                  </a:schemeClr>
                </a:solidFill>
              </a:defRPr>
            </a:lvl1pPr>
            <a:lvl2pPr marL="609539" indent="0">
              <a:buNone/>
              <a:defRPr sz="2666">
                <a:solidFill>
                  <a:schemeClr val="tx1">
                    <a:tint val="75000"/>
                  </a:schemeClr>
                </a:solidFill>
              </a:defRPr>
            </a:lvl2pPr>
            <a:lvl3pPr marL="1219078" indent="0">
              <a:buNone/>
              <a:defRPr sz="2400">
                <a:solidFill>
                  <a:schemeClr val="tx1">
                    <a:tint val="75000"/>
                  </a:schemeClr>
                </a:solidFill>
              </a:defRPr>
            </a:lvl3pPr>
            <a:lvl4pPr marL="1828617" indent="0">
              <a:buNone/>
              <a:defRPr sz="2133">
                <a:solidFill>
                  <a:schemeClr val="tx1">
                    <a:tint val="75000"/>
                  </a:schemeClr>
                </a:solidFill>
              </a:defRPr>
            </a:lvl4pPr>
            <a:lvl5pPr marL="2438156" indent="0">
              <a:buNone/>
              <a:defRPr sz="2133">
                <a:solidFill>
                  <a:schemeClr val="tx1">
                    <a:tint val="75000"/>
                  </a:schemeClr>
                </a:solidFill>
              </a:defRPr>
            </a:lvl5pPr>
            <a:lvl6pPr marL="3047695" indent="0">
              <a:buNone/>
              <a:defRPr sz="2133">
                <a:solidFill>
                  <a:schemeClr val="tx1">
                    <a:tint val="75000"/>
                  </a:schemeClr>
                </a:solidFill>
              </a:defRPr>
            </a:lvl6pPr>
            <a:lvl7pPr marL="3657234" indent="0">
              <a:buNone/>
              <a:defRPr sz="2133">
                <a:solidFill>
                  <a:schemeClr val="tx1">
                    <a:tint val="75000"/>
                  </a:schemeClr>
                </a:solidFill>
              </a:defRPr>
            </a:lvl7pPr>
            <a:lvl8pPr marL="4266773" indent="0">
              <a:buNone/>
              <a:defRPr sz="2133">
                <a:solidFill>
                  <a:schemeClr val="tx1">
                    <a:tint val="75000"/>
                  </a:schemeClr>
                </a:solidFill>
              </a:defRPr>
            </a:lvl8pPr>
            <a:lvl9pPr marL="4876312" indent="0">
              <a:buNone/>
              <a:defRPr sz="2133">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9CCE41B4-8C58-47E5-8964-317251711A86}"/>
              </a:ext>
            </a:extLst>
          </p:cNvPr>
          <p:cNvSpPr>
            <a:spLocks noGrp="1"/>
          </p:cNvSpPr>
          <p:nvPr>
            <p:ph type="dt" sz="half" idx="10"/>
          </p:nvPr>
        </p:nvSpPr>
        <p:spPr/>
        <p:txBody>
          <a:bodyPr/>
          <a:lstStyle/>
          <a:p>
            <a:fld id="{DB7EB830-8413-4A3C-8CA1-D368CC7D8055}" type="datetimeFigureOut">
              <a:rPr lang="nb-NO" smtClean="0"/>
              <a:t>24.11.2021</a:t>
            </a:fld>
            <a:endParaRPr lang="nb-NO"/>
          </a:p>
        </p:txBody>
      </p:sp>
      <p:sp>
        <p:nvSpPr>
          <p:cNvPr id="5" name="Plassholder for bunntekst 4">
            <a:extLst>
              <a:ext uri="{FF2B5EF4-FFF2-40B4-BE49-F238E27FC236}">
                <a16:creationId xmlns:a16="http://schemas.microsoft.com/office/drawing/2014/main" id="{68718527-89BE-4E43-B553-837028E1044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CB5A8B7-E536-4AE8-BD82-7D02EAB8CD98}"/>
              </a:ext>
            </a:extLst>
          </p:cNvPr>
          <p:cNvSpPr>
            <a:spLocks noGrp="1"/>
          </p:cNvSpPr>
          <p:nvPr>
            <p:ph type="sldNum" sz="quarter" idx="12"/>
          </p:nvPr>
        </p:nvSpPr>
        <p:spPr/>
        <p:txBody>
          <a:bodyPr/>
          <a:lstStyle/>
          <a:p>
            <a:fld id="{26B8B29C-C562-48D2-9EC6-9ABB84D99D86}" type="slidenum">
              <a:rPr lang="nb-NO" smtClean="0"/>
              <a:t>‹#›</a:t>
            </a:fld>
            <a:endParaRPr lang="nb-NO"/>
          </a:p>
        </p:txBody>
      </p:sp>
    </p:spTree>
    <p:extLst>
      <p:ext uri="{BB962C8B-B14F-4D97-AF65-F5344CB8AC3E}">
        <p14:creationId xmlns:p14="http://schemas.microsoft.com/office/powerpoint/2010/main" val="39705085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4BF642-E179-424E-8510-05E83D7E77E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11D50EA-1308-4617-A1B0-23EF97F46285}"/>
              </a:ext>
            </a:extLst>
          </p:cNvPr>
          <p:cNvSpPr>
            <a:spLocks noGrp="1"/>
          </p:cNvSpPr>
          <p:nvPr>
            <p:ph sz="half" idx="1"/>
          </p:nvPr>
        </p:nvSpPr>
        <p:spPr>
          <a:xfrm>
            <a:off x="1117491" y="2434167"/>
            <a:ext cx="6908126" cy="580178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5E15D7B6-2E29-426C-B98F-2750935ECAB9}"/>
              </a:ext>
            </a:extLst>
          </p:cNvPr>
          <p:cNvSpPr>
            <a:spLocks noGrp="1"/>
          </p:cNvSpPr>
          <p:nvPr>
            <p:ph sz="half" idx="2"/>
          </p:nvPr>
        </p:nvSpPr>
        <p:spPr>
          <a:xfrm>
            <a:off x="8228796" y="2434167"/>
            <a:ext cx="6908126" cy="580178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70CBEFB4-8DD1-47CE-AC43-FF3C0B80DEEF}"/>
              </a:ext>
            </a:extLst>
          </p:cNvPr>
          <p:cNvSpPr>
            <a:spLocks noGrp="1"/>
          </p:cNvSpPr>
          <p:nvPr>
            <p:ph type="dt" sz="half" idx="10"/>
          </p:nvPr>
        </p:nvSpPr>
        <p:spPr/>
        <p:txBody>
          <a:bodyPr/>
          <a:lstStyle/>
          <a:p>
            <a:fld id="{DB7EB830-8413-4A3C-8CA1-D368CC7D8055}" type="datetimeFigureOut">
              <a:rPr lang="nb-NO" smtClean="0"/>
              <a:t>24.11.2021</a:t>
            </a:fld>
            <a:endParaRPr lang="nb-NO"/>
          </a:p>
        </p:txBody>
      </p:sp>
      <p:sp>
        <p:nvSpPr>
          <p:cNvPr id="6" name="Plassholder for bunntekst 5">
            <a:extLst>
              <a:ext uri="{FF2B5EF4-FFF2-40B4-BE49-F238E27FC236}">
                <a16:creationId xmlns:a16="http://schemas.microsoft.com/office/drawing/2014/main" id="{71354F16-9FE0-4BEA-AF3F-9DCDA94F446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C0E62B1-387C-45A4-965A-676BF459FDD5}"/>
              </a:ext>
            </a:extLst>
          </p:cNvPr>
          <p:cNvSpPr>
            <a:spLocks noGrp="1"/>
          </p:cNvSpPr>
          <p:nvPr>
            <p:ph type="sldNum" sz="quarter" idx="12"/>
          </p:nvPr>
        </p:nvSpPr>
        <p:spPr/>
        <p:txBody>
          <a:bodyPr/>
          <a:lstStyle/>
          <a:p>
            <a:fld id="{26B8B29C-C562-48D2-9EC6-9ABB84D99D86}" type="slidenum">
              <a:rPr lang="nb-NO" smtClean="0"/>
              <a:t>‹#›</a:t>
            </a:fld>
            <a:endParaRPr lang="nb-NO"/>
          </a:p>
        </p:txBody>
      </p:sp>
    </p:spTree>
    <p:extLst>
      <p:ext uri="{BB962C8B-B14F-4D97-AF65-F5344CB8AC3E}">
        <p14:creationId xmlns:p14="http://schemas.microsoft.com/office/powerpoint/2010/main" val="41466276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F3DEC9-E0C8-496C-9B65-2218F473F5DA}"/>
              </a:ext>
            </a:extLst>
          </p:cNvPr>
          <p:cNvSpPr>
            <a:spLocks noGrp="1"/>
          </p:cNvSpPr>
          <p:nvPr>
            <p:ph type="title"/>
          </p:nvPr>
        </p:nvSpPr>
        <p:spPr>
          <a:xfrm>
            <a:off x="1119608" y="486834"/>
            <a:ext cx="14019431" cy="1767417"/>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68102F60-C04E-48CF-B7BC-827D5BFAB63B}"/>
              </a:ext>
            </a:extLst>
          </p:cNvPr>
          <p:cNvSpPr>
            <a:spLocks noGrp="1"/>
          </p:cNvSpPr>
          <p:nvPr>
            <p:ph type="body" idx="1"/>
          </p:nvPr>
        </p:nvSpPr>
        <p:spPr>
          <a:xfrm>
            <a:off x="1119609" y="2241551"/>
            <a:ext cx="6876378" cy="1098549"/>
          </a:xfrm>
        </p:spPr>
        <p:txBody>
          <a:bodyPr anchor="b"/>
          <a:lstStyle>
            <a:lvl1pPr marL="0" indent="0">
              <a:buNone/>
              <a:defRPr sz="3200" b="1"/>
            </a:lvl1pPr>
            <a:lvl2pPr marL="609539" indent="0">
              <a:buNone/>
              <a:defRPr sz="2666" b="1"/>
            </a:lvl2pPr>
            <a:lvl3pPr marL="1219078" indent="0">
              <a:buNone/>
              <a:defRPr sz="2400" b="1"/>
            </a:lvl3pPr>
            <a:lvl4pPr marL="1828617" indent="0">
              <a:buNone/>
              <a:defRPr sz="2133" b="1"/>
            </a:lvl4pPr>
            <a:lvl5pPr marL="2438156" indent="0">
              <a:buNone/>
              <a:defRPr sz="2133" b="1"/>
            </a:lvl5pPr>
            <a:lvl6pPr marL="3047695" indent="0">
              <a:buNone/>
              <a:defRPr sz="2133" b="1"/>
            </a:lvl6pPr>
            <a:lvl7pPr marL="3657234" indent="0">
              <a:buNone/>
              <a:defRPr sz="2133" b="1"/>
            </a:lvl7pPr>
            <a:lvl8pPr marL="4266773" indent="0">
              <a:buNone/>
              <a:defRPr sz="2133" b="1"/>
            </a:lvl8pPr>
            <a:lvl9pPr marL="4876312" indent="0">
              <a:buNone/>
              <a:defRPr sz="2133"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11E8821F-9DBC-4861-8C7B-B53639D22EE1}"/>
              </a:ext>
            </a:extLst>
          </p:cNvPr>
          <p:cNvSpPr>
            <a:spLocks noGrp="1"/>
          </p:cNvSpPr>
          <p:nvPr>
            <p:ph sz="half" idx="2"/>
          </p:nvPr>
        </p:nvSpPr>
        <p:spPr>
          <a:xfrm>
            <a:off x="1119609" y="3340100"/>
            <a:ext cx="6876378" cy="491278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D799F8BA-2D91-446B-9068-3F852BE3CA07}"/>
              </a:ext>
            </a:extLst>
          </p:cNvPr>
          <p:cNvSpPr>
            <a:spLocks noGrp="1"/>
          </p:cNvSpPr>
          <p:nvPr>
            <p:ph type="body" sz="quarter" idx="3"/>
          </p:nvPr>
        </p:nvSpPr>
        <p:spPr>
          <a:xfrm>
            <a:off x="8228796" y="2241551"/>
            <a:ext cx="6910243" cy="1098549"/>
          </a:xfrm>
        </p:spPr>
        <p:txBody>
          <a:bodyPr anchor="b"/>
          <a:lstStyle>
            <a:lvl1pPr marL="0" indent="0">
              <a:buNone/>
              <a:defRPr sz="3200" b="1"/>
            </a:lvl1pPr>
            <a:lvl2pPr marL="609539" indent="0">
              <a:buNone/>
              <a:defRPr sz="2666" b="1"/>
            </a:lvl2pPr>
            <a:lvl3pPr marL="1219078" indent="0">
              <a:buNone/>
              <a:defRPr sz="2400" b="1"/>
            </a:lvl3pPr>
            <a:lvl4pPr marL="1828617" indent="0">
              <a:buNone/>
              <a:defRPr sz="2133" b="1"/>
            </a:lvl4pPr>
            <a:lvl5pPr marL="2438156" indent="0">
              <a:buNone/>
              <a:defRPr sz="2133" b="1"/>
            </a:lvl5pPr>
            <a:lvl6pPr marL="3047695" indent="0">
              <a:buNone/>
              <a:defRPr sz="2133" b="1"/>
            </a:lvl6pPr>
            <a:lvl7pPr marL="3657234" indent="0">
              <a:buNone/>
              <a:defRPr sz="2133" b="1"/>
            </a:lvl7pPr>
            <a:lvl8pPr marL="4266773" indent="0">
              <a:buNone/>
              <a:defRPr sz="2133" b="1"/>
            </a:lvl8pPr>
            <a:lvl9pPr marL="4876312" indent="0">
              <a:buNone/>
              <a:defRPr sz="2133"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C2901439-7D4A-4ECC-AFB4-872271283D6D}"/>
              </a:ext>
            </a:extLst>
          </p:cNvPr>
          <p:cNvSpPr>
            <a:spLocks noGrp="1"/>
          </p:cNvSpPr>
          <p:nvPr>
            <p:ph sz="quarter" idx="4"/>
          </p:nvPr>
        </p:nvSpPr>
        <p:spPr>
          <a:xfrm>
            <a:off x="8228796" y="3340100"/>
            <a:ext cx="6910243" cy="491278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3664BD25-DFE6-4480-A81B-F08F07E9A07B}"/>
              </a:ext>
            </a:extLst>
          </p:cNvPr>
          <p:cNvSpPr>
            <a:spLocks noGrp="1"/>
          </p:cNvSpPr>
          <p:nvPr>
            <p:ph type="dt" sz="half" idx="10"/>
          </p:nvPr>
        </p:nvSpPr>
        <p:spPr/>
        <p:txBody>
          <a:bodyPr/>
          <a:lstStyle/>
          <a:p>
            <a:fld id="{DB7EB830-8413-4A3C-8CA1-D368CC7D8055}" type="datetimeFigureOut">
              <a:rPr lang="nb-NO" smtClean="0"/>
              <a:t>24.11.2021</a:t>
            </a:fld>
            <a:endParaRPr lang="nb-NO"/>
          </a:p>
        </p:txBody>
      </p:sp>
      <p:sp>
        <p:nvSpPr>
          <p:cNvPr id="8" name="Plassholder for bunntekst 7">
            <a:extLst>
              <a:ext uri="{FF2B5EF4-FFF2-40B4-BE49-F238E27FC236}">
                <a16:creationId xmlns:a16="http://schemas.microsoft.com/office/drawing/2014/main" id="{02A2E277-CB1C-445F-AC2E-F084AE6A6063}"/>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6A44CAC8-7638-4AC8-812C-3A3914D1AB87}"/>
              </a:ext>
            </a:extLst>
          </p:cNvPr>
          <p:cNvSpPr>
            <a:spLocks noGrp="1"/>
          </p:cNvSpPr>
          <p:nvPr>
            <p:ph type="sldNum" sz="quarter" idx="12"/>
          </p:nvPr>
        </p:nvSpPr>
        <p:spPr/>
        <p:txBody>
          <a:bodyPr/>
          <a:lstStyle/>
          <a:p>
            <a:fld id="{26B8B29C-C562-48D2-9EC6-9ABB84D99D86}" type="slidenum">
              <a:rPr lang="nb-NO" smtClean="0"/>
              <a:t>‹#›</a:t>
            </a:fld>
            <a:endParaRPr lang="nb-NO"/>
          </a:p>
        </p:txBody>
      </p:sp>
    </p:spTree>
    <p:extLst>
      <p:ext uri="{BB962C8B-B14F-4D97-AF65-F5344CB8AC3E}">
        <p14:creationId xmlns:p14="http://schemas.microsoft.com/office/powerpoint/2010/main" val="28307831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2510CB-3817-4AF3-9CAB-91E8BC51694C}"/>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4006B522-A8FF-42FE-B528-864A87313E67}"/>
              </a:ext>
            </a:extLst>
          </p:cNvPr>
          <p:cNvSpPr>
            <a:spLocks noGrp="1"/>
          </p:cNvSpPr>
          <p:nvPr>
            <p:ph type="dt" sz="half" idx="10"/>
          </p:nvPr>
        </p:nvSpPr>
        <p:spPr/>
        <p:txBody>
          <a:bodyPr/>
          <a:lstStyle/>
          <a:p>
            <a:fld id="{DB7EB830-8413-4A3C-8CA1-D368CC7D8055}" type="datetimeFigureOut">
              <a:rPr lang="nb-NO" smtClean="0"/>
              <a:t>24.11.2021</a:t>
            </a:fld>
            <a:endParaRPr lang="nb-NO"/>
          </a:p>
        </p:txBody>
      </p:sp>
      <p:sp>
        <p:nvSpPr>
          <p:cNvPr id="4" name="Plassholder for bunntekst 3">
            <a:extLst>
              <a:ext uri="{FF2B5EF4-FFF2-40B4-BE49-F238E27FC236}">
                <a16:creationId xmlns:a16="http://schemas.microsoft.com/office/drawing/2014/main" id="{7A77F073-51BF-4E58-8A8E-4A847D5663C4}"/>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9A8BBD8-41F0-4620-90B9-A48CA8C5690F}"/>
              </a:ext>
            </a:extLst>
          </p:cNvPr>
          <p:cNvSpPr>
            <a:spLocks noGrp="1"/>
          </p:cNvSpPr>
          <p:nvPr>
            <p:ph type="sldNum" sz="quarter" idx="12"/>
          </p:nvPr>
        </p:nvSpPr>
        <p:spPr/>
        <p:txBody>
          <a:bodyPr/>
          <a:lstStyle/>
          <a:p>
            <a:fld id="{26B8B29C-C562-48D2-9EC6-9ABB84D99D86}" type="slidenum">
              <a:rPr lang="nb-NO" smtClean="0"/>
              <a:t>‹#›</a:t>
            </a:fld>
            <a:endParaRPr lang="nb-NO"/>
          </a:p>
        </p:txBody>
      </p:sp>
    </p:spTree>
    <p:extLst>
      <p:ext uri="{BB962C8B-B14F-4D97-AF65-F5344CB8AC3E}">
        <p14:creationId xmlns:p14="http://schemas.microsoft.com/office/powerpoint/2010/main" val="9257928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267E7592-7150-46D2-AD31-E251AE373330}"/>
              </a:ext>
            </a:extLst>
          </p:cNvPr>
          <p:cNvSpPr>
            <a:spLocks noGrp="1"/>
          </p:cNvSpPr>
          <p:nvPr>
            <p:ph type="dt" sz="half" idx="10"/>
          </p:nvPr>
        </p:nvSpPr>
        <p:spPr/>
        <p:txBody>
          <a:bodyPr/>
          <a:lstStyle/>
          <a:p>
            <a:fld id="{DB7EB830-8413-4A3C-8CA1-D368CC7D8055}" type="datetimeFigureOut">
              <a:rPr lang="nb-NO" smtClean="0"/>
              <a:t>24.11.2021</a:t>
            </a:fld>
            <a:endParaRPr lang="nb-NO"/>
          </a:p>
        </p:txBody>
      </p:sp>
      <p:sp>
        <p:nvSpPr>
          <p:cNvPr id="3" name="Plassholder for bunntekst 2">
            <a:extLst>
              <a:ext uri="{FF2B5EF4-FFF2-40B4-BE49-F238E27FC236}">
                <a16:creationId xmlns:a16="http://schemas.microsoft.com/office/drawing/2014/main" id="{F1F415FF-3239-430C-A8E0-61AF35C02E6C}"/>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8BE3514F-D07B-4A3C-9498-DCEE56268F55}"/>
              </a:ext>
            </a:extLst>
          </p:cNvPr>
          <p:cNvSpPr>
            <a:spLocks noGrp="1"/>
          </p:cNvSpPr>
          <p:nvPr>
            <p:ph type="sldNum" sz="quarter" idx="12"/>
          </p:nvPr>
        </p:nvSpPr>
        <p:spPr/>
        <p:txBody>
          <a:bodyPr/>
          <a:lstStyle/>
          <a:p>
            <a:fld id="{26B8B29C-C562-48D2-9EC6-9ABB84D99D86}" type="slidenum">
              <a:rPr lang="nb-NO" smtClean="0"/>
              <a:t>‹#›</a:t>
            </a:fld>
            <a:endParaRPr lang="nb-NO"/>
          </a:p>
        </p:txBody>
      </p:sp>
    </p:spTree>
    <p:extLst>
      <p:ext uri="{BB962C8B-B14F-4D97-AF65-F5344CB8AC3E}">
        <p14:creationId xmlns:p14="http://schemas.microsoft.com/office/powerpoint/2010/main" val="12558345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95ADB7-571E-437E-A78A-1DB080A7CBFE}"/>
              </a:ext>
            </a:extLst>
          </p:cNvPr>
          <p:cNvSpPr>
            <a:spLocks noGrp="1"/>
          </p:cNvSpPr>
          <p:nvPr>
            <p:ph type="title"/>
          </p:nvPr>
        </p:nvSpPr>
        <p:spPr>
          <a:xfrm>
            <a:off x="1119609" y="609600"/>
            <a:ext cx="5242471" cy="2133600"/>
          </a:xfrm>
        </p:spPr>
        <p:txBody>
          <a:bodyPr anchor="b"/>
          <a:lstStyle>
            <a:lvl1pPr>
              <a:defRPr sz="4266"/>
            </a:lvl1pPr>
          </a:lstStyle>
          <a:p>
            <a:r>
              <a:rPr lang="nb-NO"/>
              <a:t>Klikk for å redigere tittelstil</a:t>
            </a:r>
          </a:p>
        </p:txBody>
      </p:sp>
      <p:sp>
        <p:nvSpPr>
          <p:cNvPr id="3" name="Plassholder for innhold 2">
            <a:extLst>
              <a:ext uri="{FF2B5EF4-FFF2-40B4-BE49-F238E27FC236}">
                <a16:creationId xmlns:a16="http://schemas.microsoft.com/office/drawing/2014/main" id="{D0958DE0-A519-4F22-A489-D89EC178E81A}"/>
              </a:ext>
            </a:extLst>
          </p:cNvPr>
          <p:cNvSpPr>
            <a:spLocks noGrp="1"/>
          </p:cNvSpPr>
          <p:nvPr>
            <p:ph idx="1"/>
          </p:nvPr>
        </p:nvSpPr>
        <p:spPr>
          <a:xfrm>
            <a:off x="6910242" y="1316567"/>
            <a:ext cx="8228797" cy="6498167"/>
          </a:xfrm>
        </p:spPr>
        <p:txBody>
          <a:bodyPr/>
          <a:lstStyle>
            <a:lvl1pPr>
              <a:defRPr sz="4266"/>
            </a:lvl1pPr>
            <a:lvl2pPr>
              <a:defRPr sz="3733"/>
            </a:lvl2pPr>
            <a:lvl3pPr>
              <a:defRPr sz="3200"/>
            </a:lvl3pPr>
            <a:lvl4pPr>
              <a:defRPr sz="2666"/>
            </a:lvl4pPr>
            <a:lvl5pPr>
              <a:defRPr sz="2666"/>
            </a:lvl5pPr>
            <a:lvl6pPr>
              <a:defRPr sz="2666"/>
            </a:lvl6pPr>
            <a:lvl7pPr>
              <a:defRPr sz="2666"/>
            </a:lvl7pPr>
            <a:lvl8pPr>
              <a:defRPr sz="2666"/>
            </a:lvl8pPr>
            <a:lvl9pPr>
              <a:defRPr sz="2666"/>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08156C39-7724-4330-88EB-151C1651463C}"/>
              </a:ext>
            </a:extLst>
          </p:cNvPr>
          <p:cNvSpPr>
            <a:spLocks noGrp="1"/>
          </p:cNvSpPr>
          <p:nvPr>
            <p:ph type="body" sz="half" idx="2"/>
          </p:nvPr>
        </p:nvSpPr>
        <p:spPr>
          <a:xfrm>
            <a:off x="1119609" y="2743200"/>
            <a:ext cx="5242471" cy="5082117"/>
          </a:xfrm>
        </p:spPr>
        <p:txBody>
          <a:bodyPr/>
          <a:lstStyle>
            <a:lvl1pPr marL="0" indent="0">
              <a:buNone/>
              <a:defRPr sz="2133"/>
            </a:lvl1pPr>
            <a:lvl2pPr marL="609539" indent="0">
              <a:buNone/>
              <a:defRPr sz="1866"/>
            </a:lvl2pPr>
            <a:lvl3pPr marL="1219078" indent="0">
              <a:buNone/>
              <a:defRPr sz="1600"/>
            </a:lvl3pPr>
            <a:lvl4pPr marL="1828617" indent="0">
              <a:buNone/>
              <a:defRPr sz="1333"/>
            </a:lvl4pPr>
            <a:lvl5pPr marL="2438156" indent="0">
              <a:buNone/>
              <a:defRPr sz="1333"/>
            </a:lvl5pPr>
            <a:lvl6pPr marL="3047695" indent="0">
              <a:buNone/>
              <a:defRPr sz="1333"/>
            </a:lvl6pPr>
            <a:lvl7pPr marL="3657234" indent="0">
              <a:buNone/>
              <a:defRPr sz="1333"/>
            </a:lvl7pPr>
            <a:lvl8pPr marL="4266773" indent="0">
              <a:buNone/>
              <a:defRPr sz="1333"/>
            </a:lvl8pPr>
            <a:lvl9pPr marL="4876312" indent="0">
              <a:buNone/>
              <a:defRPr sz="1333"/>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54031BC-1ACF-4606-915C-5599E1DC7D5D}"/>
              </a:ext>
            </a:extLst>
          </p:cNvPr>
          <p:cNvSpPr>
            <a:spLocks noGrp="1"/>
          </p:cNvSpPr>
          <p:nvPr>
            <p:ph type="dt" sz="half" idx="10"/>
          </p:nvPr>
        </p:nvSpPr>
        <p:spPr/>
        <p:txBody>
          <a:bodyPr/>
          <a:lstStyle/>
          <a:p>
            <a:fld id="{DB7EB830-8413-4A3C-8CA1-D368CC7D8055}" type="datetimeFigureOut">
              <a:rPr lang="nb-NO" smtClean="0"/>
              <a:t>24.11.2021</a:t>
            </a:fld>
            <a:endParaRPr lang="nb-NO"/>
          </a:p>
        </p:txBody>
      </p:sp>
      <p:sp>
        <p:nvSpPr>
          <p:cNvPr id="6" name="Plassholder for bunntekst 5">
            <a:extLst>
              <a:ext uri="{FF2B5EF4-FFF2-40B4-BE49-F238E27FC236}">
                <a16:creationId xmlns:a16="http://schemas.microsoft.com/office/drawing/2014/main" id="{7DC9723C-B32C-4957-AECC-C0A0E4AFF79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087BAF7-10A2-409E-A588-E8D177979673}"/>
              </a:ext>
            </a:extLst>
          </p:cNvPr>
          <p:cNvSpPr>
            <a:spLocks noGrp="1"/>
          </p:cNvSpPr>
          <p:nvPr>
            <p:ph type="sldNum" sz="quarter" idx="12"/>
          </p:nvPr>
        </p:nvSpPr>
        <p:spPr/>
        <p:txBody>
          <a:bodyPr/>
          <a:lstStyle/>
          <a:p>
            <a:fld id="{26B8B29C-C562-48D2-9EC6-9ABB84D99D86}" type="slidenum">
              <a:rPr lang="nb-NO" smtClean="0"/>
              <a:t>‹#›</a:t>
            </a:fld>
            <a:endParaRPr lang="nb-NO"/>
          </a:p>
        </p:txBody>
      </p:sp>
    </p:spTree>
    <p:extLst>
      <p:ext uri="{BB962C8B-B14F-4D97-AF65-F5344CB8AC3E}">
        <p14:creationId xmlns:p14="http://schemas.microsoft.com/office/powerpoint/2010/main" val="8794456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327254-91D8-41A4-8F46-6D786E6EAD58}"/>
              </a:ext>
            </a:extLst>
          </p:cNvPr>
          <p:cNvSpPr>
            <a:spLocks noGrp="1"/>
          </p:cNvSpPr>
          <p:nvPr>
            <p:ph type="title"/>
          </p:nvPr>
        </p:nvSpPr>
        <p:spPr>
          <a:xfrm>
            <a:off x="1119609" y="609600"/>
            <a:ext cx="5242471" cy="2133600"/>
          </a:xfrm>
        </p:spPr>
        <p:txBody>
          <a:bodyPr anchor="b"/>
          <a:lstStyle>
            <a:lvl1pPr>
              <a:defRPr sz="4266"/>
            </a:lvl1pPr>
          </a:lstStyle>
          <a:p>
            <a:r>
              <a:rPr lang="nb-NO"/>
              <a:t>Klikk for å redigere tittelstil</a:t>
            </a:r>
          </a:p>
        </p:txBody>
      </p:sp>
      <p:sp>
        <p:nvSpPr>
          <p:cNvPr id="3" name="Plassholder for bilde 2">
            <a:extLst>
              <a:ext uri="{FF2B5EF4-FFF2-40B4-BE49-F238E27FC236}">
                <a16:creationId xmlns:a16="http://schemas.microsoft.com/office/drawing/2014/main" id="{C70BEC11-7F1C-433A-869D-25913884C882}"/>
              </a:ext>
            </a:extLst>
          </p:cNvPr>
          <p:cNvSpPr>
            <a:spLocks noGrp="1"/>
          </p:cNvSpPr>
          <p:nvPr>
            <p:ph type="pic" idx="1"/>
          </p:nvPr>
        </p:nvSpPr>
        <p:spPr>
          <a:xfrm>
            <a:off x="6910242" y="1316567"/>
            <a:ext cx="8228797" cy="6498167"/>
          </a:xfrm>
        </p:spPr>
        <p:txBody>
          <a:bodyPr/>
          <a:lstStyle>
            <a:lvl1pPr marL="0" indent="0">
              <a:buNone/>
              <a:defRPr sz="4266"/>
            </a:lvl1pPr>
            <a:lvl2pPr marL="609539" indent="0">
              <a:buNone/>
              <a:defRPr sz="3733"/>
            </a:lvl2pPr>
            <a:lvl3pPr marL="1219078" indent="0">
              <a:buNone/>
              <a:defRPr sz="3200"/>
            </a:lvl3pPr>
            <a:lvl4pPr marL="1828617" indent="0">
              <a:buNone/>
              <a:defRPr sz="2666"/>
            </a:lvl4pPr>
            <a:lvl5pPr marL="2438156" indent="0">
              <a:buNone/>
              <a:defRPr sz="2666"/>
            </a:lvl5pPr>
            <a:lvl6pPr marL="3047695" indent="0">
              <a:buNone/>
              <a:defRPr sz="2666"/>
            </a:lvl6pPr>
            <a:lvl7pPr marL="3657234" indent="0">
              <a:buNone/>
              <a:defRPr sz="2666"/>
            </a:lvl7pPr>
            <a:lvl8pPr marL="4266773" indent="0">
              <a:buNone/>
              <a:defRPr sz="2666"/>
            </a:lvl8pPr>
            <a:lvl9pPr marL="4876312" indent="0">
              <a:buNone/>
              <a:defRPr sz="2666"/>
            </a:lvl9pPr>
          </a:lstStyle>
          <a:p>
            <a:endParaRPr lang="nb-NO"/>
          </a:p>
        </p:txBody>
      </p:sp>
      <p:sp>
        <p:nvSpPr>
          <p:cNvPr id="4" name="Plassholder for tekst 3">
            <a:extLst>
              <a:ext uri="{FF2B5EF4-FFF2-40B4-BE49-F238E27FC236}">
                <a16:creationId xmlns:a16="http://schemas.microsoft.com/office/drawing/2014/main" id="{1BE1337F-5A6F-4EC5-B942-09E01ABA9144}"/>
              </a:ext>
            </a:extLst>
          </p:cNvPr>
          <p:cNvSpPr>
            <a:spLocks noGrp="1"/>
          </p:cNvSpPr>
          <p:nvPr>
            <p:ph type="body" sz="half" idx="2"/>
          </p:nvPr>
        </p:nvSpPr>
        <p:spPr>
          <a:xfrm>
            <a:off x="1119609" y="2743200"/>
            <a:ext cx="5242471" cy="5082117"/>
          </a:xfrm>
        </p:spPr>
        <p:txBody>
          <a:bodyPr/>
          <a:lstStyle>
            <a:lvl1pPr marL="0" indent="0">
              <a:buNone/>
              <a:defRPr sz="2133"/>
            </a:lvl1pPr>
            <a:lvl2pPr marL="609539" indent="0">
              <a:buNone/>
              <a:defRPr sz="1866"/>
            </a:lvl2pPr>
            <a:lvl3pPr marL="1219078" indent="0">
              <a:buNone/>
              <a:defRPr sz="1600"/>
            </a:lvl3pPr>
            <a:lvl4pPr marL="1828617" indent="0">
              <a:buNone/>
              <a:defRPr sz="1333"/>
            </a:lvl4pPr>
            <a:lvl5pPr marL="2438156" indent="0">
              <a:buNone/>
              <a:defRPr sz="1333"/>
            </a:lvl5pPr>
            <a:lvl6pPr marL="3047695" indent="0">
              <a:buNone/>
              <a:defRPr sz="1333"/>
            </a:lvl6pPr>
            <a:lvl7pPr marL="3657234" indent="0">
              <a:buNone/>
              <a:defRPr sz="1333"/>
            </a:lvl7pPr>
            <a:lvl8pPr marL="4266773" indent="0">
              <a:buNone/>
              <a:defRPr sz="1333"/>
            </a:lvl8pPr>
            <a:lvl9pPr marL="4876312" indent="0">
              <a:buNone/>
              <a:defRPr sz="1333"/>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7A042F7C-353B-421D-904B-3A746A759B10}"/>
              </a:ext>
            </a:extLst>
          </p:cNvPr>
          <p:cNvSpPr>
            <a:spLocks noGrp="1"/>
          </p:cNvSpPr>
          <p:nvPr>
            <p:ph type="dt" sz="half" idx="10"/>
          </p:nvPr>
        </p:nvSpPr>
        <p:spPr/>
        <p:txBody>
          <a:bodyPr/>
          <a:lstStyle/>
          <a:p>
            <a:fld id="{DB7EB830-8413-4A3C-8CA1-D368CC7D8055}" type="datetimeFigureOut">
              <a:rPr lang="nb-NO" smtClean="0"/>
              <a:t>24.11.2021</a:t>
            </a:fld>
            <a:endParaRPr lang="nb-NO"/>
          </a:p>
        </p:txBody>
      </p:sp>
      <p:sp>
        <p:nvSpPr>
          <p:cNvPr id="6" name="Plassholder for bunntekst 5">
            <a:extLst>
              <a:ext uri="{FF2B5EF4-FFF2-40B4-BE49-F238E27FC236}">
                <a16:creationId xmlns:a16="http://schemas.microsoft.com/office/drawing/2014/main" id="{CE8E5514-8F5B-421E-84BF-0FC7B2E5A5E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1CFFD9F-2D14-4A8B-A8B4-B666D1DE57A4}"/>
              </a:ext>
            </a:extLst>
          </p:cNvPr>
          <p:cNvSpPr>
            <a:spLocks noGrp="1"/>
          </p:cNvSpPr>
          <p:nvPr>
            <p:ph type="sldNum" sz="quarter" idx="12"/>
          </p:nvPr>
        </p:nvSpPr>
        <p:spPr/>
        <p:txBody>
          <a:bodyPr/>
          <a:lstStyle/>
          <a:p>
            <a:fld id="{26B8B29C-C562-48D2-9EC6-9ABB84D99D86}" type="slidenum">
              <a:rPr lang="nb-NO" smtClean="0"/>
              <a:t>‹#›</a:t>
            </a:fld>
            <a:endParaRPr lang="nb-NO"/>
          </a:p>
        </p:txBody>
      </p:sp>
    </p:spTree>
    <p:extLst>
      <p:ext uri="{BB962C8B-B14F-4D97-AF65-F5344CB8AC3E}">
        <p14:creationId xmlns:p14="http://schemas.microsoft.com/office/powerpoint/2010/main" val="31583899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7DDC19-8075-4801-A31B-F0A5EAFB19A3}"/>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A6FBEE58-54E9-4F3D-9CE6-07FC0665A9D4}"/>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5CA82AC-4C1B-4572-9DE4-8435EBAD713C}"/>
              </a:ext>
            </a:extLst>
          </p:cNvPr>
          <p:cNvSpPr>
            <a:spLocks noGrp="1"/>
          </p:cNvSpPr>
          <p:nvPr>
            <p:ph type="dt" sz="half" idx="10"/>
          </p:nvPr>
        </p:nvSpPr>
        <p:spPr/>
        <p:txBody>
          <a:bodyPr/>
          <a:lstStyle/>
          <a:p>
            <a:fld id="{DB7EB830-8413-4A3C-8CA1-D368CC7D8055}" type="datetimeFigureOut">
              <a:rPr lang="nb-NO" smtClean="0"/>
              <a:t>24.11.2021</a:t>
            </a:fld>
            <a:endParaRPr lang="nb-NO"/>
          </a:p>
        </p:txBody>
      </p:sp>
      <p:sp>
        <p:nvSpPr>
          <p:cNvPr id="5" name="Plassholder for bunntekst 4">
            <a:extLst>
              <a:ext uri="{FF2B5EF4-FFF2-40B4-BE49-F238E27FC236}">
                <a16:creationId xmlns:a16="http://schemas.microsoft.com/office/drawing/2014/main" id="{6DB3FBAD-A895-439D-8F99-AC5757FD5A3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C01416C-FD28-4506-964B-EFD6B7A2C4A9}"/>
              </a:ext>
            </a:extLst>
          </p:cNvPr>
          <p:cNvSpPr>
            <a:spLocks noGrp="1"/>
          </p:cNvSpPr>
          <p:nvPr>
            <p:ph type="sldNum" sz="quarter" idx="12"/>
          </p:nvPr>
        </p:nvSpPr>
        <p:spPr/>
        <p:txBody>
          <a:bodyPr/>
          <a:lstStyle/>
          <a:p>
            <a:fld id="{26B8B29C-C562-48D2-9EC6-9ABB84D99D86}" type="slidenum">
              <a:rPr lang="nb-NO" smtClean="0"/>
              <a:t>‹#›</a:t>
            </a:fld>
            <a:endParaRPr lang="nb-NO"/>
          </a:p>
        </p:txBody>
      </p:sp>
    </p:spTree>
    <p:extLst>
      <p:ext uri="{BB962C8B-B14F-4D97-AF65-F5344CB8AC3E}">
        <p14:creationId xmlns:p14="http://schemas.microsoft.com/office/powerpoint/2010/main" val="35553391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4E22EB3-F65C-4ACF-A560-48C76B915794}"/>
              </a:ext>
            </a:extLst>
          </p:cNvPr>
          <p:cNvSpPr>
            <a:spLocks noGrp="1"/>
          </p:cNvSpPr>
          <p:nvPr>
            <p:ph type="title" orient="vert"/>
          </p:nvPr>
        </p:nvSpPr>
        <p:spPr>
          <a:xfrm>
            <a:off x="11632064" y="486834"/>
            <a:ext cx="3504858" cy="7749117"/>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0B39AD0-B15F-4F69-B7B9-7C37D5EA5596}"/>
              </a:ext>
            </a:extLst>
          </p:cNvPr>
          <p:cNvSpPr>
            <a:spLocks noGrp="1"/>
          </p:cNvSpPr>
          <p:nvPr>
            <p:ph type="body" orient="vert" idx="1"/>
          </p:nvPr>
        </p:nvSpPr>
        <p:spPr>
          <a:xfrm>
            <a:off x="1117491" y="486834"/>
            <a:ext cx="10311393" cy="7749117"/>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A7A8C5E-1B79-4073-9EE3-BC9014AF952F}"/>
              </a:ext>
            </a:extLst>
          </p:cNvPr>
          <p:cNvSpPr>
            <a:spLocks noGrp="1"/>
          </p:cNvSpPr>
          <p:nvPr>
            <p:ph type="dt" sz="half" idx="10"/>
          </p:nvPr>
        </p:nvSpPr>
        <p:spPr/>
        <p:txBody>
          <a:bodyPr/>
          <a:lstStyle/>
          <a:p>
            <a:fld id="{DB7EB830-8413-4A3C-8CA1-D368CC7D8055}" type="datetimeFigureOut">
              <a:rPr lang="nb-NO" smtClean="0"/>
              <a:t>24.11.2021</a:t>
            </a:fld>
            <a:endParaRPr lang="nb-NO"/>
          </a:p>
        </p:txBody>
      </p:sp>
      <p:sp>
        <p:nvSpPr>
          <p:cNvPr id="5" name="Plassholder for bunntekst 4">
            <a:extLst>
              <a:ext uri="{FF2B5EF4-FFF2-40B4-BE49-F238E27FC236}">
                <a16:creationId xmlns:a16="http://schemas.microsoft.com/office/drawing/2014/main" id="{9EFFC9A4-23B4-413F-A26C-5D9CADBEFB9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186221A-E82A-4B9D-9883-536353A7650D}"/>
              </a:ext>
            </a:extLst>
          </p:cNvPr>
          <p:cNvSpPr>
            <a:spLocks noGrp="1"/>
          </p:cNvSpPr>
          <p:nvPr>
            <p:ph type="sldNum" sz="quarter" idx="12"/>
          </p:nvPr>
        </p:nvSpPr>
        <p:spPr/>
        <p:txBody>
          <a:bodyPr/>
          <a:lstStyle/>
          <a:p>
            <a:fld id="{26B8B29C-C562-48D2-9EC6-9ABB84D99D86}" type="slidenum">
              <a:rPr lang="nb-NO" smtClean="0"/>
              <a:t>‹#›</a:t>
            </a:fld>
            <a:endParaRPr lang="nb-NO"/>
          </a:p>
        </p:txBody>
      </p:sp>
    </p:spTree>
    <p:extLst>
      <p:ext uri="{BB962C8B-B14F-4D97-AF65-F5344CB8AC3E}">
        <p14:creationId xmlns:p14="http://schemas.microsoft.com/office/powerpoint/2010/main" val="4160954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2364231" y="2510971"/>
            <a:ext cx="5977406" cy="5776686"/>
          </a:xfrm>
          <a:prstGeom prst="rect">
            <a:avLst/>
          </a:prstGeom>
        </p:spPr>
        <p:txBody>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p:cNvSpPr>
            <a:spLocks noGrp="1"/>
          </p:cNvSpPr>
          <p:nvPr>
            <p:ph sz="half" idx="2"/>
          </p:nvPr>
        </p:nvSpPr>
        <p:spPr>
          <a:xfrm>
            <a:off x="8682023" y="2510971"/>
            <a:ext cx="5977406" cy="5776686"/>
          </a:xfrm>
          <a:prstGeom prst="rect">
            <a:avLst/>
          </a:prstGeom>
        </p:spPr>
        <p:txBody>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Plassholder for tittel 1">
            <a:extLst>
              <a:ext uri="{FF2B5EF4-FFF2-40B4-BE49-F238E27FC236}">
                <a16:creationId xmlns:a16="http://schemas.microsoft.com/office/drawing/2014/main" id="{97C25ED5-A7B7-439C-8D7F-2262BCA976B3}"/>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Tree>
    <p:extLst>
      <p:ext uri="{BB962C8B-B14F-4D97-AF65-F5344CB8AC3E}">
        <p14:creationId xmlns:p14="http://schemas.microsoft.com/office/powerpoint/2010/main" val="3213274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24FAF295-66FF-4DF2-99B8-D49F2A51452F}"/>
              </a:ext>
            </a:extLst>
          </p:cNvPr>
          <p:cNvSpPr>
            <a:spLocks noGrp="1"/>
          </p:cNvSpPr>
          <p:nvPr>
            <p:ph type="pic" sz="quarter" idx="13"/>
          </p:nvPr>
        </p:nvSpPr>
        <p:spPr>
          <a:xfrm>
            <a:off x="0" y="0"/>
            <a:ext cx="16256033" cy="9145143"/>
          </a:xfrm>
          <a:prstGeom prst="rect">
            <a:avLst/>
          </a:prstGeom>
        </p:spPr>
        <p:txBody>
          <a:bodyPr lIns="0" tIns="2880000" rIns="0" bIns="0" anchor="t" anchorCtr="1"/>
          <a:lstStyle>
            <a:lvl1pPr marL="0" indent="0" algn="ctr">
              <a:buNone/>
              <a:defRPr sz="3000"/>
            </a:lvl1pPr>
          </a:lstStyle>
          <a:p>
            <a:r>
              <a:rPr lang="nb-NO"/>
              <a:t>Klikk ikonet for å legge til et bilde</a:t>
            </a:r>
          </a:p>
        </p:txBody>
      </p:sp>
    </p:spTree>
    <p:extLst>
      <p:ext uri="{BB962C8B-B14F-4D97-AF65-F5344CB8AC3E}">
        <p14:creationId xmlns:p14="http://schemas.microsoft.com/office/powerpoint/2010/main" val="3274672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e /m tekst">
    <p:spTree>
      <p:nvGrpSpPr>
        <p:cNvPr id="1" name=""/>
        <p:cNvGrpSpPr/>
        <p:nvPr/>
      </p:nvGrpSpPr>
      <p:grpSpPr>
        <a:xfrm>
          <a:off x="0" y="0"/>
          <a:ext cx="0" cy="0"/>
          <a:chOff x="0" y="0"/>
          <a:chExt cx="0" cy="0"/>
        </a:xfrm>
      </p:grpSpPr>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0"/>
            <a:ext cx="16256033" cy="4572572"/>
          </a:xfrm>
          <a:prstGeom prst="rect">
            <a:avLst/>
          </a:prstGeom>
        </p:spPr>
        <p:txBody>
          <a:bodyPr lIns="0" tIns="2880000" rIns="0" bIns="0" anchor="t" anchorCtr="1"/>
          <a:lstStyle>
            <a:lvl1pPr marL="0" indent="0" algn="ctr">
              <a:buNone/>
              <a:defRPr sz="3000"/>
            </a:lvl1pPr>
          </a:lstStyle>
          <a:p>
            <a:r>
              <a:rPr lang="nb-NO"/>
              <a:t>Klikk ikonet for å legge til et bilde</a:t>
            </a:r>
          </a:p>
        </p:txBody>
      </p:sp>
      <p:sp>
        <p:nvSpPr>
          <p:cNvPr id="10" name="Plassholder for tekst 6">
            <a:extLst>
              <a:ext uri="{FF2B5EF4-FFF2-40B4-BE49-F238E27FC236}">
                <a16:creationId xmlns:a16="http://schemas.microsoft.com/office/drawing/2014/main" id="{660222DE-83EE-4E47-896F-8C78F30A2D45}"/>
              </a:ext>
            </a:extLst>
          </p:cNvPr>
          <p:cNvSpPr>
            <a:spLocks noGrp="1"/>
          </p:cNvSpPr>
          <p:nvPr>
            <p:ph type="body" sz="quarter" idx="13"/>
          </p:nvPr>
        </p:nvSpPr>
        <p:spPr>
          <a:xfrm>
            <a:off x="2364232" y="5309936"/>
            <a:ext cx="12295196" cy="2971097"/>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898856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de med teks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502D847-EF0A-40D6-98D4-363AD03B4F25}"/>
              </a:ext>
            </a:extLst>
          </p:cNvPr>
          <p:cNvSpPr/>
          <p:nvPr userDrawn="1"/>
        </p:nvSpPr>
        <p:spPr>
          <a:xfrm>
            <a:off x="1944914" y="101600"/>
            <a:ext cx="13628915" cy="10740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8124597" y="0"/>
            <a:ext cx="8129816" cy="9145143"/>
          </a:xfrm>
          <a:prstGeom prst="rect">
            <a:avLst/>
          </a:prstGeom>
        </p:spPr>
        <p:txBody>
          <a:bodyPr lIns="0" tIns="720000" rIns="0" bIns="0" anchor="t" anchorCtr="1"/>
          <a:lstStyle>
            <a:lvl1pPr marL="0" indent="0" algn="ctr">
              <a:buNone/>
              <a:defRPr sz="3000"/>
            </a:lvl1pPr>
          </a:lstStyle>
          <a:p>
            <a:r>
              <a:rPr lang="nb-NO" dirty="0"/>
              <a:t>Klikk ikonet for å legge til et bilde</a:t>
            </a:r>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1589" y="566057"/>
            <a:ext cx="6480810" cy="8049032"/>
          </a:xfrm>
          <a:prstGeom prst="rect">
            <a:avLst/>
          </a:prstGeom>
        </p:spPr>
        <p:txBody>
          <a:bodyPr lIns="0" tIns="0" rIns="0" bIns="0"/>
          <a:lstStyle>
            <a:lvl5pPr>
              <a:defRPr/>
            </a:lvl5p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964467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x tekstbokser og 2x bild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34645B-223F-4526-8D89-BC20DD382EAF}"/>
              </a:ext>
            </a:extLst>
          </p:cNvPr>
          <p:cNvSpPr/>
          <p:nvPr userDrawn="1"/>
        </p:nvSpPr>
        <p:spPr>
          <a:xfrm>
            <a:off x="1306286" y="130629"/>
            <a:ext cx="14557828" cy="19158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4572572"/>
            <a:ext cx="8129816" cy="4571428"/>
          </a:xfrm>
          <a:prstGeom prst="rect">
            <a:avLst/>
          </a:prstGeom>
        </p:spPr>
        <p:txBody>
          <a:bodyPr lIns="0" tIns="720000" rIns="0" bIns="0" anchor="t" anchorCtr="1"/>
          <a:lstStyle>
            <a:lvl1pPr marL="0" indent="0" algn="ctr">
              <a:buNone/>
              <a:defRPr sz="3000"/>
            </a:lvl1pPr>
          </a:lstStyle>
          <a:p>
            <a:r>
              <a:rPr lang="nb-NO"/>
              <a:t>Klikk ikonet for å legge til et bilde</a:t>
            </a:r>
          </a:p>
        </p:txBody>
      </p:sp>
      <p:sp>
        <p:nvSpPr>
          <p:cNvPr id="7" name="Plassholder for tekst 6">
            <a:extLst>
              <a:ext uri="{FF2B5EF4-FFF2-40B4-BE49-F238E27FC236}">
                <a16:creationId xmlns:a16="http://schemas.microsoft.com/office/drawing/2014/main" id="{70691A1F-0C65-4936-A3D1-75D553931D9A}"/>
              </a:ext>
            </a:extLst>
          </p:cNvPr>
          <p:cNvSpPr>
            <a:spLocks noGrp="1"/>
          </p:cNvSpPr>
          <p:nvPr>
            <p:ph type="body" sz="quarter" idx="13"/>
          </p:nvPr>
        </p:nvSpPr>
        <p:spPr>
          <a:xfrm>
            <a:off x="1080135" y="338378"/>
            <a:ext cx="5760720" cy="2520315"/>
          </a:xfrm>
          <a:prstGeom prst="rect">
            <a:avLst/>
          </a:prstGeom>
        </p:spPr>
        <p:txBody>
          <a:bodyPr lIns="0" tIns="0" rIns="0" bIns="0"/>
          <a:lstStyle>
            <a:lvl5pPr>
              <a:defRPr/>
            </a:lvl5p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Plassholder for bilde 6">
            <a:extLst>
              <a:ext uri="{FF2B5EF4-FFF2-40B4-BE49-F238E27FC236}">
                <a16:creationId xmlns:a16="http://schemas.microsoft.com/office/drawing/2014/main" id="{A6665869-579D-4D0A-8BB5-C514B896A395}"/>
              </a:ext>
            </a:extLst>
          </p:cNvPr>
          <p:cNvSpPr>
            <a:spLocks noGrp="1"/>
          </p:cNvSpPr>
          <p:nvPr>
            <p:ph type="pic" sz="quarter" idx="15"/>
          </p:nvPr>
        </p:nvSpPr>
        <p:spPr>
          <a:xfrm>
            <a:off x="8129816" y="0"/>
            <a:ext cx="8124596" cy="4572572"/>
          </a:xfrm>
          <a:prstGeom prst="rect">
            <a:avLst/>
          </a:prstGeom>
        </p:spPr>
        <p:txBody>
          <a:bodyPr lIns="0" tIns="720000" rIns="0" bIns="0" anchor="t" anchorCtr="1"/>
          <a:lstStyle>
            <a:lvl1pPr marL="0" indent="0" algn="ctr">
              <a:buNone/>
              <a:defRPr sz="3000"/>
            </a:lvl1pPr>
          </a:lstStyle>
          <a:p>
            <a:r>
              <a:rPr lang="nb-NO"/>
              <a:t>Klikk ikonet for å legge til et bilde</a:t>
            </a:r>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81147" y="4856071"/>
            <a:ext cx="5760720" cy="2520315"/>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150609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ataside">
    <p:spTree>
      <p:nvGrpSpPr>
        <p:cNvPr id="1" name=""/>
        <p:cNvGrpSpPr/>
        <p:nvPr/>
      </p:nvGrpSpPr>
      <p:grpSpPr>
        <a:xfrm>
          <a:off x="0" y="0"/>
          <a:ext cx="0" cy="0"/>
          <a:chOff x="0" y="0"/>
          <a:chExt cx="0" cy="0"/>
        </a:xfrm>
      </p:grpSpPr>
      <p:sp>
        <p:nvSpPr>
          <p:cNvPr id="15" name="Plassholder for innhold 14">
            <a:extLst>
              <a:ext uri="{FF2B5EF4-FFF2-40B4-BE49-F238E27FC236}">
                <a16:creationId xmlns:a16="http://schemas.microsoft.com/office/drawing/2014/main" id="{BA50970E-2AEF-4397-90BC-068B1C7C1E60}"/>
              </a:ext>
            </a:extLst>
          </p:cNvPr>
          <p:cNvSpPr>
            <a:spLocks noGrp="1"/>
          </p:cNvSpPr>
          <p:nvPr>
            <p:ph idx="14"/>
          </p:nvPr>
        </p:nvSpPr>
        <p:spPr>
          <a:xfrm>
            <a:off x="2365830" y="900110"/>
            <a:ext cx="11771736" cy="7532689"/>
          </a:xfrm>
          <a:prstGeom prst="rect">
            <a:avLst/>
          </a:prstGeom>
        </p:spPr>
        <p:txBody>
          <a:bodyPr lIns="0" tIns="0" rIns="0" bIns="0"/>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002718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630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ang Animert Introslide #1">
    <p:bg>
      <p:bgPr>
        <a:solidFill>
          <a:schemeClr val="lt1"/>
        </a:solidFill>
        <a:effectLst/>
      </p:bgPr>
    </p:bg>
    <p:spTree>
      <p:nvGrpSpPr>
        <p:cNvPr id="1" name=""/>
        <p:cNvGrpSpPr/>
        <p:nvPr/>
      </p:nvGrpSpPr>
      <p:grpSpPr>
        <a:xfrm>
          <a:off x="0" y="0"/>
          <a:ext cx="0" cy="0"/>
          <a:chOff x="0" y="0"/>
          <a:chExt cx="0" cy="0"/>
        </a:xfrm>
      </p:grpSpPr>
      <p:pic>
        <p:nvPicPr>
          <p:cNvPr id="3" name="Digdir_Intro_01_20201014">
            <a:hlinkClick r:id="" action="ppaction://media"/>
            <a:extLst>
              <a:ext uri="{FF2B5EF4-FFF2-40B4-BE49-F238E27FC236}">
                <a16:creationId xmlns:a16="http://schemas.microsoft.com/office/drawing/2014/main" id="{3A2F5C53-3D67-48E6-8586-4DB169ED894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Tree>
    <p:extLst>
      <p:ext uri="{BB962C8B-B14F-4D97-AF65-F5344CB8AC3E}">
        <p14:creationId xmlns:p14="http://schemas.microsoft.com/office/powerpoint/2010/main" val="171230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ause #1">
    <p:spTree>
      <p:nvGrpSpPr>
        <p:cNvPr id="1" name=""/>
        <p:cNvGrpSpPr/>
        <p:nvPr/>
      </p:nvGrpSpPr>
      <p:grpSpPr>
        <a:xfrm>
          <a:off x="0" y="0"/>
          <a:ext cx="0" cy="0"/>
          <a:chOff x="0" y="0"/>
          <a:chExt cx="0" cy="0"/>
        </a:xfrm>
      </p:grpSpPr>
      <p:pic>
        <p:nvPicPr>
          <p:cNvPr id="3" name="Bilde 2" descr="Et bilde som inneholder tegning&#10;&#10;Automatisk generert beskrivelse">
            <a:extLst>
              <a:ext uri="{FF2B5EF4-FFF2-40B4-BE49-F238E27FC236}">
                <a16:creationId xmlns:a16="http://schemas.microsoft.com/office/drawing/2014/main" id="{B32B5ECC-2D7D-48D0-B8D9-C63BF3D353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sp>
        <p:nvSpPr>
          <p:cNvPr id="6" name="Tittel 1"/>
          <p:cNvSpPr>
            <a:spLocks noGrp="1"/>
          </p:cNvSpPr>
          <p:nvPr>
            <p:ph type="title"/>
          </p:nvPr>
        </p:nvSpPr>
        <p:spPr>
          <a:xfrm>
            <a:off x="2365963" y="3681198"/>
            <a:ext cx="6120080" cy="1419611"/>
          </a:xfrm>
          <a:prstGeom prst="rect">
            <a:avLst/>
          </a:prstGeom>
        </p:spPr>
        <p:txBody>
          <a:bodyPr/>
          <a:lstStyle>
            <a:lvl1pPr>
              <a:defRPr>
                <a:solidFill>
                  <a:schemeClr val="bg1"/>
                </a:solidFill>
              </a:defRPr>
            </a:lvl1pPr>
          </a:lstStyle>
          <a:p>
            <a:r>
              <a:rPr lang="nb-NO" dirty="0"/>
              <a:t>Klikk for å redigere tittelstil</a:t>
            </a:r>
          </a:p>
        </p:txBody>
      </p:sp>
      <p:pic>
        <p:nvPicPr>
          <p:cNvPr id="11" name="Bilde 10" descr="Et bilde som inneholder tegning&#10;&#10;Automatisk generert beskrivelse">
            <a:extLst>
              <a:ext uri="{FF2B5EF4-FFF2-40B4-BE49-F238E27FC236}">
                <a16:creationId xmlns:a16="http://schemas.microsoft.com/office/drawing/2014/main" id="{1623D34C-1926-4810-91BE-D6B95CA93B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5963" y="600106"/>
            <a:ext cx="439149" cy="440948"/>
          </a:xfrm>
          <a:prstGeom prst="rect">
            <a:avLst/>
          </a:prstGeom>
        </p:spPr>
      </p:pic>
      <p:sp>
        <p:nvSpPr>
          <p:cNvPr id="17" name="TextBox 6">
            <a:extLst>
              <a:ext uri="{FF2B5EF4-FFF2-40B4-BE49-F238E27FC236}">
                <a16:creationId xmlns:a16="http://schemas.microsoft.com/office/drawing/2014/main" id="{AEEAA6E5-76EB-4149-A5FA-6F5AED27612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58411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Avslutningssi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D1E0FE9-5097-4A7A-849E-80C6670E41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pic>
        <p:nvPicPr>
          <p:cNvPr id="4" name="Bilde 3" descr="Et bilde som inneholder tegning&#10;&#10;Automatisk generert beskrivelse">
            <a:extLst>
              <a:ext uri="{FF2B5EF4-FFF2-40B4-BE49-F238E27FC236}">
                <a16:creationId xmlns:a16="http://schemas.microsoft.com/office/drawing/2014/main" id="{55ABA1C8-70E5-466F-8965-C04932D886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206" y="4295660"/>
            <a:ext cx="1489437" cy="1495540"/>
          </a:xfrm>
          <a:prstGeom prst="rect">
            <a:avLst/>
          </a:prstGeom>
        </p:spPr>
      </p:pic>
      <p:sp>
        <p:nvSpPr>
          <p:cNvPr id="5" name="TekstSylinder 4">
            <a:extLst>
              <a:ext uri="{FF2B5EF4-FFF2-40B4-BE49-F238E27FC236}">
                <a16:creationId xmlns:a16="http://schemas.microsoft.com/office/drawing/2014/main" id="{A278092D-6D2E-4BF9-9025-D1CB6046007B}"/>
              </a:ext>
            </a:extLst>
          </p:cNvPr>
          <p:cNvSpPr txBox="1"/>
          <p:nvPr userDrawn="1"/>
        </p:nvSpPr>
        <p:spPr>
          <a:xfrm>
            <a:off x="8054543" y="7302500"/>
            <a:ext cx="3048000" cy="1166153"/>
          </a:xfrm>
          <a:prstGeom prst="rect">
            <a:avLst/>
          </a:prstGeom>
          <a:noFill/>
        </p:spPr>
        <p:txBody>
          <a:bodyPr wrap="square" rtlCol="0">
            <a:spAutoFit/>
          </a:bodyPr>
          <a:lstStyle/>
          <a:p>
            <a:pPr>
              <a:lnSpc>
                <a:spcPct val="150000"/>
              </a:lnSpc>
              <a:spcBef>
                <a:spcPts val="0"/>
              </a:spcBef>
            </a:pPr>
            <a:r>
              <a:rPr lang="nb-NO" sz="1200" b="1" dirty="0">
                <a:solidFill>
                  <a:schemeClr val="bg1"/>
                </a:solidFill>
              </a:rPr>
              <a:t>Digitaliseringsdirektoratet</a:t>
            </a:r>
          </a:p>
          <a:p>
            <a:pPr>
              <a:lnSpc>
                <a:spcPct val="150000"/>
              </a:lnSpc>
              <a:spcBef>
                <a:spcPts val="0"/>
              </a:spcBef>
            </a:pPr>
            <a:r>
              <a:rPr lang="nb-NO" sz="1200" b="0" dirty="0">
                <a:solidFill>
                  <a:schemeClr val="bg1"/>
                </a:solidFill>
              </a:rPr>
              <a:t>postmottak@digdir.no</a:t>
            </a:r>
          </a:p>
          <a:p>
            <a:pPr>
              <a:lnSpc>
                <a:spcPct val="150000"/>
              </a:lnSpc>
              <a:spcBef>
                <a:spcPts val="0"/>
              </a:spcBef>
            </a:pPr>
            <a:r>
              <a:rPr lang="nb-NO" sz="1200" b="0" dirty="0">
                <a:solidFill>
                  <a:schemeClr val="bg1"/>
                </a:solidFill>
              </a:rPr>
              <a:t>22 45 10 00</a:t>
            </a:r>
          </a:p>
          <a:p>
            <a:pPr>
              <a:lnSpc>
                <a:spcPct val="150000"/>
              </a:lnSpc>
              <a:spcBef>
                <a:spcPts val="0"/>
              </a:spcBef>
            </a:pPr>
            <a:r>
              <a:rPr lang="nb-NO" sz="1200" b="0" dirty="0">
                <a:solidFill>
                  <a:schemeClr val="bg1"/>
                </a:solidFill>
              </a:rPr>
              <a:t>Postboks 1382 Vika, 0114 Oslo</a:t>
            </a:r>
          </a:p>
        </p:txBody>
      </p:sp>
      <p:sp>
        <p:nvSpPr>
          <p:cNvPr id="12" name="TekstSylinder 11">
            <a:extLst>
              <a:ext uri="{FF2B5EF4-FFF2-40B4-BE49-F238E27FC236}">
                <a16:creationId xmlns:a16="http://schemas.microsoft.com/office/drawing/2014/main" id="{63D8E4ED-29EB-4D5B-8A83-7BF70D2626F8}"/>
              </a:ext>
            </a:extLst>
          </p:cNvPr>
          <p:cNvSpPr txBox="1"/>
          <p:nvPr userDrawn="1"/>
        </p:nvSpPr>
        <p:spPr>
          <a:xfrm>
            <a:off x="11102543" y="7302500"/>
            <a:ext cx="3048000" cy="1166153"/>
          </a:xfrm>
          <a:prstGeom prst="rect">
            <a:avLst/>
          </a:prstGeom>
          <a:noFill/>
        </p:spPr>
        <p:txBody>
          <a:bodyPr wrap="square" rtlCol="0">
            <a:spAutoFit/>
          </a:bodyPr>
          <a:lstStyle/>
          <a:p>
            <a:pPr>
              <a:lnSpc>
                <a:spcPct val="150000"/>
              </a:lnSpc>
              <a:spcBef>
                <a:spcPts val="0"/>
              </a:spcBef>
            </a:pPr>
            <a:r>
              <a:rPr lang="nb-NO" sz="1200" b="1" dirty="0">
                <a:solidFill>
                  <a:schemeClr val="bg1"/>
                </a:solidFill>
              </a:rPr>
              <a:t>Besøksadresser:</a:t>
            </a:r>
          </a:p>
          <a:p>
            <a:pPr>
              <a:lnSpc>
                <a:spcPct val="150000"/>
              </a:lnSpc>
              <a:spcBef>
                <a:spcPts val="0"/>
              </a:spcBef>
            </a:pPr>
            <a:r>
              <a:rPr lang="nb-NO" sz="1200" b="1" dirty="0">
                <a:solidFill>
                  <a:schemeClr val="bg1"/>
                </a:solidFill>
              </a:rPr>
              <a:t>Industriveien 1, 8900 Brønnøysund</a:t>
            </a:r>
          </a:p>
          <a:p>
            <a:pPr>
              <a:lnSpc>
                <a:spcPct val="150000"/>
              </a:lnSpc>
              <a:spcBef>
                <a:spcPts val="0"/>
              </a:spcBef>
            </a:pPr>
            <a:r>
              <a:rPr lang="nb-NO" sz="1200" b="1" dirty="0">
                <a:solidFill>
                  <a:schemeClr val="bg1"/>
                </a:solidFill>
              </a:rPr>
              <a:t>Skrivarevegen 2, 6863 Leikanger</a:t>
            </a:r>
          </a:p>
          <a:p>
            <a:pPr>
              <a:lnSpc>
                <a:spcPct val="150000"/>
              </a:lnSpc>
              <a:spcBef>
                <a:spcPts val="0"/>
              </a:spcBef>
            </a:pPr>
            <a:r>
              <a:rPr lang="nb-NO" sz="1200" b="1" dirty="0">
                <a:solidFill>
                  <a:schemeClr val="bg1"/>
                </a:solidFill>
              </a:rPr>
              <a:t>Grev Wedels Plass 9, 0151 Oslo</a:t>
            </a:r>
            <a:endParaRPr lang="nb-NO" sz="1200" b="0" dirty="0">
              <a:solidFill>
                <a:schemeClr val="bg1"/>
              </a:solidFill>
            </a:endParaRPr>
          </a:p>
        </p:txBody>
      </p:sp>
      <p:sp>
        <p:nvSpPr>
          <p:cNvPr id="14" name="TekstSylinder 13">
            <a:extLst>
              <a:ext uri="{FF2B5EF4-FFF2-40B4-BE49-F238E27FC236}">
                <a16:creationId xmlns:a16="http://schemas.microsoft.com/office/drawing/2014/main" id="{60842A71-D675-4BCF-A694-A088EB0F8293}"/>
              </a:ext>
            </a:extLst>
          </p:cNvPr>
          <p:cNvSpPr txBox="1"/>
          <p:nvPr userDrawn="1"/>
        </p:nvSpPr>
        <p:spPr>
          <a:xfrm>
            <a:off x="3393643" y="7302500"/>
            <a:ext cx="3048000" cy="335156"/>
          </a:xfrm>
          <a:prstGeom prst="rect">
            <a:avLst/>
          </a:prstGeom>
          <a:noFill/>
        </p:spPr>
        <p:txBody>
          <a:bodyPr wrap="square" rtlCol="0">
            <a:spAutoFit/>
          </a:bodyPr>
          <a:lstStyle/>
          <a:p>
            <a:pPr>
              <a:lnSpc>
                <a:spcPct val="150000"/>
              </a:lnSpc>
              <a:spcBef>
                <a:spcPts val="0"/>
              </a:spcBef>
            </a:pPr>
            <a:r>
              <a:rPr lang="nb-NO" sz="1200" b="1" dirty="0">
                <a:solidFill>
                  <a:srgbClr val="1E2B3C"/>
                </a:solidFill>
              </a:rPr>
              <a:t>digdir.no</a:t>
            </a:r>
            <a:endParaRPr lang="nb-NO" sz="1200" b="0" dirty="0">
              <a:solidFill>
                <a:srgbClr val="1E2B3C"/>
              </a:solidFill>
            </a:endParaRPr>
          </a:p>
        </p:txBody>
      </p:sp>
    </p:spTree>
    <p:extLst>
      <p:ext uri="{BB962C8B-B14F-4D97-AF65-F5344CB8AC3E}">
        <p14:creationId xmlns:p14="http://schemas.microsoft.com/office/powerpoint/2010/main" val="1012632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1">
    <p:bg>
      <p:bgPr>
        <a:solidFill>
          <a:schemeClr val="lt1"/>
        </a:solidFill>
        <a:effectLst/>
      </p:bgPr>
    </p:bg>
    <p:spTree>
      <p:nvGrpSpPr>
        <p:cNvPr id="1" name=""/>
        <p:cNvGrpSpPr/>
        <p:nvPr/>
      </p:nvGrpSpPr>
      <p:grpSpPr>
        <a:xfrm>
          <a:off x="0" y="0"/>
          <a:ext cx="0" cy="0"/>
          <a:chOff x="0" y="0"/>
          <a:chExt cx="0" cy="0"/>
        </a:xfrm>
      </p:grpSpPr>
      <p:pic>
        <p:nvPicPr>
          <p:cNvPr id="6" name="Digdir_Transition_01">
            <a:hlinkClick r:id="" action="ppaction://media"/>
            <a:extLst>
              <a:ext uri="{FF2B5EF4-FFF2-40B4-BE49-F238E27FC236}">
                <a16:creationId xmlns:a16="http://schemas.microsoft.com/office/drawing/2014/main" id="{9D8054C2-404C-4902-A00B-CDC21692948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42403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2">
    <p:bg>
      <p:bgPr>
        <a:solidFill>
          <a:schemeClr val="lt1"/>
        </a:solidFill>
        <a:effectLst/>
      </p:bgPr>
    </p:bg>
    <p:spTree>
      <p:nvGrpSpPr>
        <p:cNvPr id="1" name=""/>
        <p:cNvGrpSpPr/>
        <p:nvPr/>
      </p:nvGrpSpPr>
      <p:grpSpPr>
        <a:xfrm>
          <a:off x="0" y="0"/>
          <a:ext cx="0" cy="0"/>
          <a:chOff x="0" y="0"/>
          <a:chExt cx="0" cy="0"/>
        </a:xfrm>
      </p:grpSpPr>
      <p:pic>
        <p:nvPicPr>
          <p:cNvPr id="5" name="Digdir_Transition_02">
            <a:hlinkClick r:id="" action="ppaction://media"/>
            <a:extLst>
              <a:ext uri="{FF2B5EF4-FFF2-40B4-BE49-F238E27FC236}">
                <a16:creationId xmlns:a16="http://schemas.microsoft.com/office/drawing/2014/main" id="{BAEB2C08-6275-4E05-A719-5423DA108A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1562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3">
    <p:bg>
      <p:bgPr>
        <a:solidFill>
          <a:schemeClr val="lt1"/>
        </a:solidFill>
        <a:effectLst/>
      </p:bgPr>
    </p:bg>
    <p:spTree>
      <p:nvGrpSpPr>
        <p:cNvPr id="1" name=""/>
        <p:cNvGrpSpPr/>
        <p:nvPr/>
      </p:nvGrpSpPr>
      <p:grpSpPr>
        <a:xfrm>
          <a:off x="0" y="0"/>
          <a:ext cx="0" cy="0"/>
          <a:chOff x="0" y="0"/>
          <a:chExt cx="0" cy="0"/>
        </a:xfrm>
      </p:grpSpPr>
      <p:pic>
        <p:nvPicPr>
          <p:cNvPr id="6" name="Digdir_Transition_03">
            <a:hlinkClick r:id="" action="ppaction://media"/>
            <a:extLst>
              <a:ext uri="{FF2B5EF4-FFF2-40B4-BE49-F238E27FC236}">
                <a16:creationId xmlns:a16="http://schemas.microsoft.com/office/drawing/2014/main" id="{16636BD1-6D01-43C8-9703-319789A8E9C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8194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4">
    <p:bg>
      <p:bgPr>
        <a:solidFill>
          <a:schemeClr val="lt1"/>
        </a:solidFill>
        <a:effectLst/>
      </p:bgPr>
    </p:bg>
    <p:spTree>
      <p:nvGrpSpPr>
        <p:cNvPr id="1" name=""/>
        <p:cNvGrpSpPr/>
        <p:nvPr/>
      </p:nvGrpSpPr>
      <p:grpSpPr>
        <a:xfrm>
          <a:off x="0" y="0"/>
          <a:ext cx="0" cy="0"/>
          <a:chOff x="0" y="0"/>
          <a:chExt cx="0" cy="0"/>
        </a:xfrm>
      </p:grpSpPr>
      <p:pic>
        <p:nvPicPr>
          <p:cNvPr id="5" name="Digdir_Transition_04">
            <a:hlinkClick r:id="" action="ppaction://media"/>
            <a:extLst>
              <a:ext uri="{FF2B5EF4-FFF2-40B4-BE49-F238E27FC236}">
                <a16:creationId xmlns:a16="http://schemas.microsoft.com/office/drawing/2014/main" id="{01948658-E107-4673-853B-7E4EC79DD00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36187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5">
    <p:bg>
      <p:bgPr>
        <a:solidFill>
          <a:schemeClr val="lt1"/>
        </a:solidFill>
        <a:effectLst/>
      </p:bgPr>
    </p:bg>
    <p:spTree>
      <p:nvGrpSpPr>
        <p:cNvPr id="1" name=""/>
        <p:cNvGrpSpPr/>
        <p:nvPr/>
      </p:nvGrpSpPr>
      <p:grpSpPr>
        <a:xfrm>
          <a:off x="0" y="0"/>
          <a:ext cx="0" cy="0"/>
          <a:chOff x="0" y="0"/>
          <a:chExt cx="0" cy="0"/>
        </a:xfrm>
      </p:grpSpPr>
      <p:pic>
        <p:nvPicPr>
          <p:cNvPr id="6" name="Digdir_Transition_05">
            <a:hlinkClick r:id="" action="ppaction://media"/>
            <a:extLst>
              <a:ext uri="{FF2B5EF4-FFF2-40B4-BE49-F238E27FC236}">
                <a16:creationId xmlns:a16="http://schemas.microsoft.com/office/drawing/2014/main" id="{9CAB091A-4D4F-4D56-AD2B-62225BB722F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1455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6">
    <p:bg>
      <p:bgPr>
        <a:solidFill>
          <a:schemeClr val="lt1"/>
        </a:solidFill>
        <a:effectLst/>
      </p:bgPr>
    </p:bg>
    <p:spTree>
      <p:nvGrpSpPr>
        <p:cNvPr id="1" name=""/>
        <p:cNvGrpSpPr/>
        <p:nvPr/>
      </p:nvGrpSpPr>
      <p:grpSpPr>
        <a:xfrm>
          <a:off x="0" y="0"/>
          <a:ext cx="0" cy="0"/>
          <a:chOff x="0" y="0"/>
          <a:chExt cx="0" cy="0"/>
        </a:xfrm>
      </p:grpSpPr>
      <p:pic>
        <p:nvPicPr>
          <p:cNvPr id="5" name="Digdir_Transition_06">
            <a:hlinkClick r:id="" action="ppaction://media"/>
            <a:extLst>
              <a:ext uri="{FF2B5EF4-FFF2-40B4-BE49-F238E27FC236}">
                <a16:creationId xmlns:a16="http://schemas.microsoft.com/office/drawing/2014/main" id="{BA551B63-9795-46AD-AD4F-E5D9D654D57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16228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7">
    <p:bg>
      <p:bgPr>
        <a:solidFill>
          <a:schemeClr val="lt1"/>
        </a:solidFill>
        <a:effectLst/>
      </p:bgPr>
    </p:bg>
    <p:spTree>
      <p:nvGrpSpPr>
        <p:cNvPr id="1" name=""/>
        <p:cNvGrpSpPr/>
        <p:nvPr/>
      </p:nvGrpSpPr>
      <p:grpSpPr>
        <a:xfrm>
          <a:off x="0" y="0"/>
          <a:ext cx="0" cy="0"/>
          <a:chOff x="0" y="0"/>
          <a:chExt cx="0" cy="0"/>
        </a:xfrm>
      </p:grpSpPr>
      <p:pic>
        <p:nvPicPr>
          <p:cNvPr id="6" name="Digdir_Transition_07">
            <a:hlinkClick r:id="" action="ppaction://media"/>
            <a:extLst>
              <a:ext uri="{FF2B5EF4-FFF2-40B4-BE49-F238E27FC236}">
                <a16:creationId xmlns:a16="http://schemas.microsoft.com/office/drawing/2014/main" id="{02FF6D17-3B7F-41FF-A026-44065259C7C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58099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8">
    <p:bg>
      <p:bgPr>
        <a:solidFill>
          <a:schemeClr val="lt1"/>
        </a:solidFill>
        <a:effectLst/>
      </p:bgPr>
    </p:bg>
    <p:spTree>
      <p:nvGrpSpPr>
        <p:cNvPr id="1" name=""/>
        <p:cNvGrpSpPr/>
        <p:nvPr/>
      </p:nvGrpSpPr>
      <p:grpSpPr>
        <a:xfrm>
          <a:off x="0" y="0"/>
          <a:ext cx="0" cy="0"/>
          <a:chOff x="0" y="0"/>
          <a:chExt cx="0" cy="0"/>
        </a:xfrm>
      </p:grpSpPr>
      <p:pic>
        <p:nvPicPr>
          <p:cNvPr id="5" name="Digdir_Transition_08">
            <a:hlinkClick r:id="" action="ppaction://media"/>
            <a:extLst>
              <a:ext uri="{FF2B5EF4-FFF2-40B4-BE49-F238E27FC236}">
                <a16:creationId xmlns:a16="http://schemas.microsoft.com/office/drawing/2014/main" id="{B7C49D2E-8481-48C5-982E-FBA05A3286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9" name="TextBox 6">
            <a:extLst>
              <a:ext uri="{FF2B5EF4-FFF2-40B4-BE49-F238E27FC236}">
                <a16:creationId xmlns:a16="http://schemas.microsoft.com/office/drawing/2014/main" id="{81B9EAEB-567D-46AB-BDCF-F0F067B4F97C}"/>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48068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gdir Introslide #1">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B2A23DC1-5111-42B6-BB17-35AC458FDD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9" name="Tittel 1">
            <a:extLst>
              <a:ext uri="{FF2B5EF4-FFF2-40B4-BE49-F238E27FC236}">
                <a16:creationId xmlns:a16="http://schemas.microsoft.com/office/drawing/2014/main" id="{65404134-5F34-4B94-A9B6-316CBDACD458}"/>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dirty="0"/>
              <a:t>Klikk for å redigere tittelstil</a:t>
            </a:r>
          </a:p>
        </p:txBody>
      </p:sp>
      <p:pic>
        <p:nvPicPr>
          <p:cNvPr id="17" name="Bilde 16">
            <a:extLst>
              <a:ext uri="{FF2B5EF4-FFF2-40B4-BE49-F238E27FC236}">
                <a16:creationId xmlns:a16="http://schemas.microsoft.com/office/drawing/2014/main" id="{511E4814-F717-4C61-A710-7E70E4ACD4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21" name="TextBox 6">
            <a:extLst>
              <a:ext uri="{FF2B5EF4-FFF2-40B4-BE49-F238E27FC236}">
                <a16:creationId xmlns:a16="http://schemas.microsoft.com/office/drawing/2014/main" id="{1F4A38C3-D8E7-404C-9494-8A3CD442BE93}"/>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348848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9">
    <p:bg>
      <p:bgPr>
        <a:solidFill>
          <a:schemeClr val="lt1"/>
        </a:solidFill>
        <a:effectLst/>
      </p:bgPr>
    </p:bg>
    <p:spTree>
      <p:nvGrpSpPr>
        <p:cNvPr id="1" name=""/>
        <p:cNvGrpSpPr/>
        <p:nvPr/>
      </p:nvGrpSpPr>
      <p:grpSpPr>
        <a:xfrm>
          <a:off x="0" y="0"/>
          <a:ext cx="0" cy="0"/>
          <a:chOff x="0" y="0"/>
          <a:chExt cx="0" cy="0"/>
        </a:xfrm>
      </p:grpSpPr>
      <p:pic>
        <p:nvPicPr>
          <p:cNvPr id="6" name="Digdir_Transition_09">
            <a:hlinkClick r:id="" action="ppaction://media"/>
            <a:extLst>
              <a:ext uri="{FF2B5EF4-FFF2-40B4-BE49-F238E27FC236}">
                <a16:creationId xmlns:a16="http://schemas.microsoft.com/office/drawing/2014/main" id="{8E5F1F34-6F1E-47AE-832E-FE861F723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1"/>
            <a:ext cx="16254413" cy="9143107"/>
          </a:xfrm>
          <a:prstGeom prst="rect">
            <a:avLst/>
          </a:prstGeom>
        </p:spPr>
      </p:pic>
      <p:sp>
        <p:nvSpPr>
          <p:cNvPr id="9" name="TextBox 6">
            <a:extLst>
              <a:ext uri="{FF2B5EF4-FFF2-40B4-BE49-F238E27FC236}">
                <a16:creationId xmlns:a16="http://schemas.microsoft.com/office/drawing/2014/main" id="{0442EF8D-8DD1-4D21-8B66-6BDC9E811030}"/>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405290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1">
    <p:bg>
      <p:bgPr>
        <a:solidFill>
          <a:schemeClr val="lt1"/>
        </a:solidFill>
        <a:effectLst/>
      </p:bgPr>
    </p:bg>
    <p:spTree>
      <p:nvGrpSpPr>
        <p:cNvPr id="1" name=""/>
        <p:cNvGrpSpPr/>
        <p:nvPr/>
      </p:nvGrpSpPr>
      <p:grpSpPr>
        <a:xfrm>
          <a:off x="0" y="0"/>
          <a:ext cx="0" cy="0"/>
          <a:chOff x="0" y="0"/>
          <a:chExt cx="0" cy="0"/>
        </a:xfrm>
      </p:grpSpPr>
      <p:pic>
        <p:nvPicPr>
          <p:cNvPr id="6" name="Digdir_Transition_01">
            <a:hlinkClick r:id="" action="ppaction://media"/>
            <a:extLst>
              <a:ext uri="{FF2B5EF4-FFF2-40B4-BE49-F238E27FC236}">
                <a16:creationId xmlns:a16="http://schemas.microsoft.com/office/drawing/2014/main" id="{9D8054C2-404C-4902-A00B-CDC21692948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04924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0" mute="1">
                <p:cTn id="12" fill="hold" display="0">
                  <p:stCondLst>
                    <p:cond delay="indefinite"/>
                  </p:stCondLst>
                </p:cTn>
                <p:tgtEl>
                  <p:spTgt spid="6"/>
                </p:tgtEl>
              </p:cMediaNode>
            </p:video>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2">
    <p:bg>
      <p:bgPr>
        <a:solidFill>
          <a:schemeClr val="lt1"/>
        </a:solidFill>
        <a:effectLst/>
      </p:bgPr>
    </p:bg>
    <p:spTree>
      <p:nvGrpSpPr>
        <p:cNvPr id="1" name=""/>
        <p:cNvGrpSpPr/>
        <p:nvPr/>
      </p:nvGrpSpPr>
      <p:grpSpPr>
        <a:xfrm>
          <a:off x="0" y="0"/>
          <a:ext cx="0" cy="0"/>
          <a:chOff x="0" y="0"/>
          <a:chExt cx="0" cy="0"/>
        </a:xfrm>
      </p:grpSpPr>
      <p:pic>
        <p:nvPicPr>
          <p:cNvPr id="5" name="Digdir_Transition_02">
            <a:hlinkClick r:id="" action="ppaction://media"/>
            <a:extLst>
              <a:ext uri="{FF2B5EF4-FFF2-40B4-BE49-F238E27FC236}">
                <a16:creationId xmlns:a16="http://schemas.microsoft.com/office/drawing/2014/main" id="{BAEB2C08-6275-4E05-A719-5423DA108A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2189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3">
    <p:bg>
      <p:bgPr>
        <a:solidFill>
          <a:schemeClr val="lt1"/>
        </a:solidFill>
        <a:effectLst/>
      </p:bgPr>
    </p:bg>
    <p:spTree>
      <p:nvGrpSpPr>
        <p:cNvPr id="1" name=""/>
        <p:cNvGrpSpPr/>
        <p:nvPr/>
      </p:nvGrpSpPr>
      <p:grpSpPr>
        <a:xfrm>
          <a:off x="0" y="0"/>
          <a:ext cx="0" cy="0"/>
          <a:chOff x="0" y="0"/>
          <a:chExt cx="0" cy="0"/>
        </a:xfrm>
      </p:grpSpPr>
      <p:pic>
        <p:nvPicPr>
          <p:cNvPr id="6" name="Digdir_Transition_03">
            <a:hlinkClick r:id="" action="ppaction://media"/>
            <a:extLst>
              <a:ext uri="{FF2B5EF4-FFF2-40B4-BE49-F238E27FC236}">
                <a16:creationId xmlns:a16="http://schemas.microsoft.com/office/drawing/2014/main" id="{16636BD1-6D01-43C8-9703-319789A8E9C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37931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4">
    <p:bg>
      <p:bgPr>
        <a:solidFill>
          <a:schemeClr val="lt1"/>
        </a:solidFill>
        <a:effectLst/>
      </p:bgPr>
    </p:bg>
    <p:spTree>
      <p:nvGrpSpPr>
        <p:cNvPr id="1" name=""/>
        <p:cNvGrpSpPr/>
        <p:nvPr/>
      </p:nvGrpSpPr>
      <p:grpSpPr>
        <a:xfrm>
          <a:off x="0" y="0"/>
          <a:ext cx="0" cy="0"/>
          <a:chOff x="0" y="0"/>
          <a:chExt cx="0" cy="0"/>
        </a:xfrm>
      </p:grpSpPr>
      <p:pic>
        <p:nvPicPr>
          <p:cNvPr id="5" name="Digdir_Transition_04">
            <a:hlinkClick r:id="" action="ppaction://media"/>
            <a:extLst>
              <a:ext uri="{FF2B5EF4-FFF2-40B4-BE49-F238E27FC236}">
                <a16:creationId xmlns:a16="http://schemas.microsoft.com/office/drawing/2014/main" id="{01948658-E107-4673-853B-7E4EC79DD00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82799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5">
    <p:bg>
      <p:bgPr>
        <a:solidFill>
          <a:schemeClr val="lt1"/>
        </a:solidFill>
        <a:effectLst/>
      </p:bgPr>
    </p:bg>
    <p:spTree>
      <p:nvGrpSpPr>
        <p:cNvPr id="1" name=""/>
        <p:cNvGrpSpPr/>
        <p:nvPr/>
      </p:nvGrpSpPr>
      <p:grpSpPr>
        <a:xfrm>
          <a:off x="0" y="0"/>
          <a:ext cx="0" cy="0"/>
          <a:chOff x="0" y="0"/>
          <a:chExt cx="0" cy="0"/>
        </a:xfrm>
      </p:grpSpPr>
      <p:pic>
        <p:nvPicPr>
          <p:cNvPr id="6" name="Digdir_Transition_05">
            <a:hlinkClick r:id="" action="ppaction://media"/>
            <a:extLst>
              <a:ext uri="{FF2B5EF4-FFF2-40B4-BE49-F238E27FC236}">
                <a16:creationId xmlns:a16="http://schemas.microsoft.com/office/drawing/2014/main" id="{9CAB091A-4D4F-4D56-AD2B-62225BB722F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05406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6">
    <p:bg>
      <p:bgPr>
        <a:solidFill>
          <a:schemeClr val="lt1"/>
        </a:solidFill>
        <a:effectLst/>
      </p:bgPr>
    </p:bg>
    <p:spTree>
      <p:nvGrpSpPr>
        <p:cNvPr id="1" name=""/>
        <p:cNvGrpSpPr/>
        <p:nvPr/>
      </p:nvGrpSpPr>
      <p:grpSpPr>
        <a:xfrm>
          <a:off x="0" y="0"/>
          <a:ext cx="0" cy="0"/>
          <a:chOff x="0" y="0"/>
          <a:chExt cx="0" cy="0"/>
        </a:xfrm>
      </p:grpSpPr>
      <p:pic>
        <p:nvPicPr>
          <p:cNvPr id="5" name="Digdir_Transition_06">
            <a:hlinkClick r:id="" action="ppaction://media"/>
            <a:extLst>
              <a:ext uri="{FF2B5EF4-FFF2-40B4-BE49-F238E27FC236}">
                <a16:creationId xmlns:a16="http://schemas.microsoft.com/office/drawing/2014/main" id="{BA551B63-9795-46AD-AD4F-E5D9D654D57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2546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7">
    <p:bg>
      <p:bgPr>
        <a:solidFill>
          <a:schemeClr val="lt1"/>
        </a:solidFill>
        <a:effectLst/>
      </p:bgPr>
    </p:bg>
    <p:spTree>
      <p:nvGrpSpPr>
        <p:cNvPr id="1" name=""/>
        <p:cNvGrpSpPr/>
        <p:nvPr/>
      </p:nvGrpSpPr>
      <p:grpSpPr>
        <a:xfrm>
          <a:off x="0" y="0"/>
          <a:ext cx="0" cy="0"/>
          <a:chOff x="0" y="0"/>
          <a:chExt cx="0" cy="0"/>
        </a:xfrm>
      </p:grpSpPr>
      <p:pic>
        <p:nvPicPr>
          <p:cNvPr id="6" name="Digdir_Transition_07">
            <a:hlinkClick r:id="" action="ppaction://media"/>
            <a:extLst>
              <a:ext uri="{FF2B5EF4-FFF2-40B4-BE49-F238E27FC236}">
                <a16:creationId xmlns:a16="http://schemas.microsoft.com/office/drawing/2014/main" id="{02FF6D17-3B7F-41FF-A026-44065259C7C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70052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8">
    <p:bg>
      <p:bgPr>
        <a:solidFill>
          <a:schemeClr val="lt1"/>
        </a:solidFill>
        <a:effectLst/>
      </p:bgPr>
    </p:bg>
    <p:spTree>
      <p:nvGrpSpPr>
        <p:cNvPr id="1" name=""/>
        <p:cNvGrpSpPr/>
        <p:nvPr/>
      </p:nvGrpSpPr>
      <p:grpSpPr>
        <a:xfrm>
          <a:off x="0" y="0"/>
          <a:ext cx="0" cy="0"/>
          <a:chOff x="0" y="0"/>
          <a:chExt cx="0" cy="0"/>
        </a:xfrm>
      </p:grpSpPr>
      <p:pic>
        <p:nvPicPr>
          <p:cNvPr id="5" name="Digdir_Transition_08">
            <a:hlinkClick r:id="" action="ppaction://media"/>
            <a:extLst>
              <a:ext uri="{FF2B5EF4-FFF2-40B4-BE49-F238E27FC236}">
                <a16:creationId xmlns:a16="http://schemas.microsoft.com/office/drawing/2014/main" id="{B7C49D2E-8481-48C5-982E-FBA05A3286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9" name="TextBox 6">
            <a:extLst>
              <a:ext uri="{FF2B5EF4-FFF2-40B4-BE49-F238E27FC236}">
                <a16:creationId xmlns:a16="http://schemas.microsoft.com/office/drawing/2014/main" id="{81B9EAEB-567D-46AB-BDCF-F0F067B4F97C}"/>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43423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9">
    <p:bg>
      <p:bgPr>
        <a:solidFill>
          <a:schemeClr val="lt1"/>
        </a:solidFill>
        <a:effectLst/>
      </p:bgPr>
    </p:bg>
    <p:spTree>
      <p:nvGrpSpPr>
        <p:cNvPr id="1" name=""/>
        <p:cNvGrpSpPr/>
        <p:nvPr/>
      </p:nvGrpSpPr>
      <p:grpSpPr>
        <a:xfrm>
          <a:off x="0" y="0"/>
          <a:ext cx="0" cy="0"/>
          <a:chOff x="0" y="0"/>
          <a:chExt cx="0" cy="0"/>
        </a:xfrm>
      </p:grpSpPr>
      <p:pic>
        <p:nvPicPr>
          <p:cNvPr id="6" name="Digdir_Transition_09">
            <a:hlinkClick r:id="" action="ppaction://media"/>
            <a:extLst>
              <a:ext uri="{FF2B5EF4-FFF2-40B4-BE49-F238E27FC236}">
                <a16:creationId xmlns:a16="http://schemas.microsoft.com/office/drawing/2014/main" id="{8E5F1F34-6F1E-47AE-832E-FE861F723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893"/>
            <a:ext cx="16254413" cy="9143107"/>
          </a:xfrm>
          <a:prstGeom prst="rect">
            <a:avLst/>
          </a:prstGeom>
        </p:spPr>
      </p:pic>
      <p:sp>
        <p:nvSpPr>
          <p:cNvPr id="9" name="TextBox 6">
            <a:extLst>
              <a:ext uri="{FF2B5EF4-FFF2-40B4-BE49-F238E27FC236}">
                <a16:creationId xmlns:a16="http://schemas.microsoft.com/office/drawing/2014/main" id="{0442EF8D-8DD1-4D21-8B66-6BDC9E811030}"/>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33019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gdir Introslide #2">
    <p:bg>
      <p:bgPr>
        <a:solidFill>
          <a:schemeClr val="lt1"/>
        </a:solidFill>
        <a:effectLst/>
      </p:bgPr>
    </p:bg>
    <p:spTree>
      <p:nvGrpSpPr>
        <p:cNvPr id="1" name=""/>
        <p:cNvGrpSpPr/>
        <p:nvPr/>
      </p:nvGrpSpPr>
      <p:grpSpPr>
        <a:xfrm>
          <a:off x="0" y="0"/>
          <a:ext cx="0" cy="0"/>
          <a:chOff x="0" y="0"/>
          <a:chExt cx="0" cy="0"/>
        </a:xfrm>
      </p:grpSpPr>
      <p:pic>
        <p:nvPicPr>
          <p:cNvPr id="9" name="Bilde 8" descr="Et bilde som inneholder tegning&#10;&#10;Automatisk generert beskrivelse">
            <a:extLst>
              <a:ext uri="{FF2B5EF4-FFF2-40B4-BE49-F238E27FC236}">
                <a16:creationId xmlns:a16="http://schemas.microsoft.com/office/drawing/2014/main" id="{52AAE27E-7FBA-4ECE-92AB-3A3C39E63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tx2"/>
                </a:solidFill>
              </a:defRPr>
            </a:lvl1pPr>
          </a:lstStyle>
          <a:p>
            <a:r>
              <a:rPr lang="nb-NO" dirty="0"/>
              <a:t>Klikk for å redigere tittelstil</a:t>
            </a:r>
          </a:p>
        </p:txBody>
      </p:sp>
      <p:pic>
        <p:nvPicPr>
          <p:cNvPr id="8" name="Bilde 7">
            <a:extLst>
              <a:ext uri="{FF2B5EF4-FFF2-40B4-BE49-F238E27FC236}">
                <a16:creationId xmlns:a16="http://schemas.microsoft.com/office/drawing/2014/main" id="{E5FE4CE4-134D-4788-A6F4-BC91B1057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13" name="TextBox 6">
            <a:extLst>
              <a:ext uri="{FF2B5EF4-FFF2-40B4-BE49-F238E27FC236}">
                <a16:creationId xmlns:a16="http://schemas.microsoft.com/office/drawing/2014/main" id="{57D81D62-A055-4B15-80BD-929468DE16B6}"/>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3552377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Introslide #1">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198C9DC9-7677-4EBC-90D6-2584ADAE34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
        <p:nvSpPr>
          <p:cNvPr id="2" name="Tittel 1"/>
          <p:cNvSpPr>
            <a:spLocks noGrp="1"/>
          </p:cNvSpPr>
          <p:nvPr>
            <p:ph type="ctrTitle"/>
          </p:nvPr>
        </p:nvSpPr>
        <p:spPr>
          <a:xfrm>
            <a:off x="2160270" y="3238500"/>
            <a:ext cx="10801350" cy="1530351"/>
          </a:xfrm>
        </p:spPr>
        <p:txBody>
          <a:bodyPr anchor="b">
            <a:normAutofit/>
          </a:bodyPr>
          <a:lstStyle>
            <a:lvl1pPr algn="l">
              <a:lnSpc>
                <a:spcPct val="100000"/>
              </a:lnSpc>
              <a:defRPr sz="5000">
                <a:solidFill>
                  <a:schemeClr val="lt1"/>
                </a:solidFill>
              </a:defRPr>
            </a:lvl1pPr>
          </a:lstStyle>
          <a:p>
            <a:r>
              <a:rPr lang="nb-NO"/>
              <a:t>Klikk for å redigere tittelstil</a:t>
            </a:r>
            <a:endParaRPr lang="nb-NO" dirty="0"/>
          </a:p>
        </p:txBody>
      </p:sp>
      <p:sp>
        <p:nvSpPr>
          <p:cNvPr id="3" name="Undertittel 2"/>
          <p:cNvSpPr>
            <a:spLocks noGrp="1"/>
          </p:cNvSpPr>
          <p:nvPr>
            <p:ph type="subTitle" idx="1" hasCustomPrompt="1"/>
          </p:nvPr>
        </p:nvSpPr>
        <p:spPr>
          <a:xfrm>
            <a:off x="2160271" y="5940742"/>
            <a:ext cx="4140517" cy="1235392"/>
          </a:xfrm>
        </p:spPr>
        <p:txBody>
          <a:bodyPr>
            <a:normAutofit/>
          </a:bodyPr>
          <a:lstStyle>
            <a:lvl1pPr marL="0" indent="0" algn="l">
              <a:spcBef>
                <a:spcPts val="500"/>
              </a:spcBef>
              <a:buNone/>
              <a:defRPr sz="2000" i="0">
                <a:solidFill>
                  <a:schemeClr val="lt1"/>
                </a:solidFill>
              </a:defRPr>
            </a:lvl1pPr>
            <a:lvl2pPr marL="609543" indent="0" algn="ctr">
              <a:buNone/>
              <a:defRPr sz="2666"/>
            </a:lvl2pPr>
            <a:lvl3pPr marL="1219085" indent="0" algn="ctr">
              <a:buNone/>
              <a:defRPr sz="2400"/>
            </a:lvl3pPr>
            <a:lvl4pPr marL="1828628" indent="0" algn="ctr">
              <a:buNone/>
              <a:defRPr sz="2133"/>
            </a:lvl4pPr>
            <a:lvl5pPr marL="2438170" indent="0" algn="ctr">
              <a:buNone/>
              <a:defRPr sz="2133"/>
            </a:lvl5pPr>
            <a:lvl6pPr marL="3047713" indent="0" algn="ctr">
              <a:buNone/>
              <a:defRPr sz="2133"/>
            </a:lvl6pPr>
            <a:lvl7pPr marL="3657255" indent="0" algn="ctr">
              <a:buNone/>
              <a:defRPr sz="2133"/>
            </a:lvl7pPr>
            <a:lvl8pPr marL="4266798" indent="0" algn="ctr">
              <a:buNone/>
              <a:defRPr sz="2133"/>
            </a:lvl8pPr>
            <a:lvl9pPr marL="4876341" indent="0" algn="ctr">
              <a:buNone/>
              <a:defRPr sz="2133"/>
            </a:lvl9pPr>
          </a:lstStyle>
          <a:p>
            <a:r>
              <a:rPr lang="nb-NO" dirty="0"/>
              <a:t>Navn Navnesen</a:t>
            </a:r>
            <a:br>
              <a:rPr lang="nb-NO" dirty="0"/>
            </a:br>
            <a:r>
              <a:rPr lang="nb-NO" dirty="0"/>
              <a:t>Stilling</a:t>
            </a:r>
            <a:br>
              <a:rPr lang="nb-NO" dirty="0"/>
            </a:br>
            <a:r>
              <a:rPr lang="nb-NO" dirty="0"/>
              <a:t>Sted, Dato</a:t>
            </a:r>
          </a:p>
        </p:txBody>
      </p:sp>
      <p:sp>
        <p:nvSpPr>
          <p:cNvPr id="4" name="Plassholder for dato 3"/>
          <p:cNvSpPr>
            <a:spLocks noGrp="1"/>
          </p:cNvSpPr>
          <p:nvPr>
            <p:ph type="dt" sz="half" idx="10"/>
          </p:nvPr>
        </p:nvSpPr>
        <p:spPr>
          <a:xfrm>
            <a:off x="2160270" y="8595440"/>
            <a:ext cx="1128185" cy="246221"/>
          </a:xfrm>
        </p:spPr>
        <p:txBody>
          <a:bodyPr/>
          <a:lstStyle>
            <a:lvl1pPr>
              <a:defRPr>
                <a:solidFill>
                  <a:schemeClr val="lt1"/>
                </a:solidFill>
              </a:defRPr>
            </a:lvl1pPr>
          </a:lstStyle>
          <a:p>
            <a:fld id="{983651F3-9B16-40C6-B209-3688FC9C95F6}" type="datetimeFigureOut">
              <a:rPr lang="nb-NO" smtClean="0"/>
              <a:pPr/>
              <a:t>24.11.2021</a:t>
            </a:fld>
            <a:endParaRPr lang="nb-NO"/>
          </a:p>
        </p:txBody>
      </p:sp>
      <p:sp>
        <p:nvSpPr>
          <p:cNvPr id="5" name="Plassholder for bunntekst 4"/>
          <p:cNvSpPr>
            <a:spLocks noGrp="1"/>
          </p:cNvSpPr>
          <p:nvPr>
            <p:ph type="ftr" sz="quarter" idx="11"/>
          </p:nvPr>
        </p:nvSpPr>
        <p:spPr/>
        <p:txBody>
          <a:bodyPr/>
          <a:lstStyle>
            <a:lvl1pPr>
              <a:defRPr>
                <a:solidFill>
                  <a:schemeClr val="lt1"/>
                </a:solidFill>
              </a:defRPr>
            </a:lvl1pPr>
          </a:lstStyle>
          <a:p>
            <a:endParaRPr lang="nb-NO"/>
          </a:p>
        </p:txBody>
      </p:sp>
      <p:sp>
        <p:nvSpPr>
          <p:cNvPr id="6" name="Plassholder for lysbildenummer 5"/>
          <p:cNvSpPr>
            <a:spLocks noGrp="1"/>
          </p:cNvSpPr>
          <p:nvPr>
            <p:ph type="sldNum" sz="quarter" idx="12"/>
          </p:nvPr>
        </p:nvSpPr>
        <p:spPr>
          <a:xfrm>
            <a:off x="13939372" y="8595440"/>
            <a:ext cx="411708" cy="246221"/>
          </a:xfrm>
        </p:spPr>
        <p:txBody>
          <a:bodyPr/>
          <a:lstStyle>
            <a:lvl1pPr>
              <a:defRPr>
                <a:solidFill>
                  <a:schemeClr val="lt1"/>
                </a:solidFill>
              </a:defRPr>
            </a:lvl1pPr>
          </a:lstStyle>
          <a:p>
            <a:fld id="{5751DFAA-887F-4071-8EAD-E8CA316FCF06}" type="slidenum">
              <a:rPr lang="nb-NO" smtClean="0"/>
              <a:pPr/>
              <a:t>‹#›</a:t>
            </a:fld>
            <a:endParaRPr lang="nb-NO"/>
          </a:p>
        </p:txBody>
      </p:sp>
      <p:pic>
        <p:nvPicPr>
          <p:cNvPr id="19" name="Bilde 18">
            <a:extLst>
              <a:ext uri="{FF2B5EF4-FFF2-40B4-BE49-F238E27FC236}">
                <a16:creationId xmlns:a16="http://schemas.microsoft.com/office/drawing/2014/main" id="{6FF9C234-E473-49F9-9075-64D6C3F977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8126" y="1008126"/>
            <a:ext cx="3102870" cy="1077658"/>
          </a:xfrm>
          <a:prstGeom prst="rect">
            <a:avLst/>
          </a:prstGeom>
        </p:spPr>
      </p:pic>
      <p:cxnSp>
        <p:nvCxnSpPr>
          <p:cNvPr id="9" name="Rett linje 8">
            <a:extLst>
              <a:ext uri="{FF2B5EF4-FFF2-40B4-BE49-F238E27FC236}">
                <a16:creationId xmlns:a16="http://schemas.microsoft.com/office/drawing/2014/main" id="{C629C3E6-69F6-4F62-A3E6-616C4550AFAC}"/>
              </a:ext>
            </a:extLst>
          </p:cNvPr>
          <p:cNvCxnSpPr/>
          <p:nvPr userDrawn="1"/>
        </p:nvCxnSpPr>
        <p:spPr>
          <a:xfrm>
            <a:off x="2160270" y="5670709"/>
            <a:ext cx="252031"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733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Introslide #2">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198C9DC9-7677-4EBC-90D6-2584ADAE34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
        <p:nvSpPr>
          <p:cNvPr id="2" name="Tittel 1"/>
          <p:cNvSpPr>
            <a:spLocks noGrp="1"/>
          </p:cNvSpPr>
          <p:nvPr>
            <p:ph type="ctrTitle"/>
          </p:nvPr>
        </p:nvSpPr>
        <p:spPr>
          <a:xfrm>
            <a:off x="2160270" y="3238500"/>
            <a:ext cx="10801350" cy="1530351"/>
          </a:xfrm>
        </p:spPr>
        <p:txBody>
          <a:bodyPr anchor="b">
            <a:normAutofit/>
          </a:bodyPr>
          <a:lstStyle>
            <a:lvl1pPr algn="l">
              <a:lnSpc>
                <a:spcPct val="100000"/>
              </a:lnSpc>
              <a:defRPr sz="5000">
                <a:solidFill>
                  <a:schemeClr val="lt1"/>
                </a:solidFill>
              </a:defRPr>
            </a:lvl1pPr>
          </a:lstStyle>
          <a:p>
            <a:r>
              <a:rPr lang="nb-NO"/>
              <a:t>Klikk for å redigere tittelstil</a:t>
            </a:r>
            <a:endParaRPr lang="nb-NO" dirty="0"/>
          </a:p>
        </p:txBody>
      </p:sp>
      <p:sp>
        <p:nvSpPr>
          <p:cNvPr id="3" name="Undertittel 2"/>
          <p:cNvSpPr>
            <a:spLocks noGrp="1"/>
          </p:cNvSpPr>
          <p:nvPr>
            <p:ph type="subTitle" idx="1" hasCustomPrompt="1"/>
          </p:nvPr>
        </p:nvSpPr>
        <p:spPr>
          <a:xfrm>
            <a:off x="2160271" y="5940742"/>
            <a:ext cx="4140517" cy="1235392"/>
          </a:xfrm>
        </p:spPr>
        <p:txBody>
          <a:bodyPr>
            <a:normAutofit/>
          </a:bodyPr>
          <a:lstStyle>
            <a:lvl1pPr marL="0" indent="0" algn="l">
              <a:spcBef>
                <a:spcPts val="500"/>
              </a:spcBef>
              <a:buNone/>
              <a:defRPr sz="2000" i="0">
                <a:solidFill>
                  <a:schemeClr val="lt1"/>
                </a:solidFill>
              </a:defRPr>
            </a:lvl1pPr>
            <a:lvl2pPr marL="609543" indent="0" algn="ctr">
              <a:buNone/>
              <a:defRPr sz="2666"/>
            </a:lvl2pPr>
            <a:lvl3pPr marL="1219085" indent="0" algn="ctr">
              <a:buNone/>
              <a:defRPr sz="2400"/>
            </a:lvl3pPr>
            <a:lvl4pPr marL="1828628" indent="0" algn="ctr">
              <a:buNone/>
              <a:defRPr sz="2133"/>
            </a:lvl4pPr>
            <a:lvl5pPr marL="2438170" indent="0" algn="ctr">
              <a:buNone/>
              <a:defRPr sz="2133"/>
            </a:lvl5pPr>
            <a:lvl6pPr marL="3047713" indent="0" algn="ctr">
              <a:buNone/>
              <a:defRPr sz="2133"/>
            </a:lvl6pPr>
            <a:lvl7pPr marL="3657255" indent="0" algn="ctr">
              <a:buNone/>
              <a:defRPr sz="2133"/>
            </a:lvl7pPr>
            <a:lvl8pPr marL="4266798" indent="0" algn="ctr">
              <a:buNone/>
              <a:defRPr sz="2133"/>
            </a:lvl8pPr>
            <a:lvl9pPr marL="4876341" indent="0" algn="ctr">
              <a:buNone/>
              <a:defRPr sz="2133"/>
            </a:lvl9pPr>
          </a:lstStyle>
          <a:p>
            <a:r>
              <a:rPr lang="nb-NO" dirty="0"/>
              <a:t>Navn Navnesen</a:t>
            </a:r>
            <a:br>
              <a:rPr lang="nb-NO" dirty="0"/>
            </a:br>
            <a:r>
              <a:rPr lang="nb-NO" dirty="0"/>
              <a:t>Stilling</a:t>
            </a:r>
            <a:br>
              <a:rPr lang="nb-NO" dirty="0"/>
            </a:br>
            <a:r>
              <a:rPr lang="nb-NO" dirty="0"/>
              <a:t>Sted, Dato</a:t>
            </a:r>
          </a:p>
        </p:txBody>
      </p:sp>
      <p:sp>
        <p:nvSpPr>
          <p:cNvPr id="4" name="Plassholder for dato 3"/>
          <p:cNvSpPr>
            <a:spLocks noGrp="1"/>
          </p:cNvSpPr>
          <p:nvPr>
            <p:ph type="dt" sz="half" idx="10"/>
          </p:nvPr>
        </p:nvSpPr>
        <p:spPr>
          <a:xfrm>
            <a:off x="2160270" y="8595440"/>
            <a:ext cx="1128185" cy="246221"/>
          </a:xfrm>
        </p:spPr>
        <p:txBody>
          <a:bodyPr/>
          <a:lstStyle>
            <a:lvl1pPr>
              <a:defRPr>
                <a:solidFill>
                  <a:schemeClr val="lt1"/>
                </a:solidFill>
              </a:defRPr>
            </a:lvl1pPr>
          </a:lstStyle>
          <a:p>
            <a:fld id="{983651F3-9B16-40C6-B209-3688FC9C95F6}" type="datetimeFigureOut">
              <a:rPr lang="nb-NO" smtClean="0"/>
              <a:pPr/>
              <a:t>24.11.2021</a:t>
            </a:fld>
            <a:endParaRPr lang="nb-NO"/>
          </a:p>
        </p:txBody>
      </p:sp>
      <p:sp>
        <p:nvSpPr>
          <p:cNvPr id="5" name="Plassholder for bunntekst 4"/>
          <p:cNvSpPr>
            <a:spLocks noGrp="1"/>
          </p:cNvSpPr>
          <p:nvPr>
            <p:ph type="ftr" sz="quarter" idx="11"/>
          </p:nvPr>
        </p:nvSpPr>
        <p:spPr/>
        <p:txBody>
          <a:bodyPr/>
          <a:lstStyle>
            <a:lvl1pPr>
              <a:defRPr>
                <a:solidFill>
                  <a:schemeClr val="lt1"/>
                </a:solidFill>
              </a:defRPr>
            </a:lvl1pPr>
          </a:lstStyle>
          <a:p>
            <a:endParaRPr lang="nb-NO"/>
          </a:p>
        </p:txBody>
      </p:sp>
      <p:sp>
        <p:nvSpPr>
          <p:cNvPr id="6" name="Plassholder for lysbildenummer 5"/>
          <p:cNvSpPr>
            <a:spLocks noGrp="1"/>
          </p:cNvSpPr>
          <p:nvPr>
            <p:ph type="sldNum" sz="quarter" idx="12"/>
          </p:nvPr>
        </p:nvSpPr>
        <p:spPr>
          <a:xfrm>
            <a:off x="13939372" y="8595440"/>
            <a:ext cx="411708" cy="246221"/>
          </a:xfrm>
        </p:spPr>
        <p:txBody>
          <a:bodyPr/>
          <a:lstStyle>
            <a:lvl1pPr>
              <a:defRPr>
                <a:solidFill>
                  <a:schemeClr val="lt1"/>
                </a:solidFill>
              </a:defRPr>
            </a:lvl1pPr>
          </a:lstStyle>
          <a:p>
            <a:fld id="{5751DFAA-887F-4071-8EAD-E8CA316FCF06}" type="slidenum">
              <a:rPr lang="nb-NO" smtClean="0"/>
              <a:pPr/>
              <a:t>‹#›</a:t>
            </a:fld>
            <a:endParaRPr lang="nb-NO"/>
          </a:p>
        </p:txBody>
      </p:sp>
      <p:pic>
        <p:nvPicPr>
          <p:cNvPr id="19" name="Bilde 18">
            <a:extLst>
              <a:ext uri="{FF2B5EF4-FFF2-40B4-BE49-F238E27FC236}">
                <a16:creationId xmlns:a16="http://schemas.microsoft.com/office/drawing/2014/main" id="{6FF9C234-E473-49F9-9075-64D6C3F977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8126" y="1008126"/>
            <a:ext cx="3102870" cy="1077658"/>
          </a:xfrm>
          <a:prstGeom prst="rect">
            <a:avLst/>
          </a:prstGeom>
        </p:spPr>
      </p:pic>
      <p:cxnSp>
        <p:nvCxnSpPr>
          <p:cNvPr id="9" name="Rett linje 8">
            <a:extLst>
              <a:ext uri="{FF2B5EF4-FFF2-40B4-BE49-F238E27FC236}">
                <a16:creationId xmlns:a16="http://schemas.microsoft.com/office/drawing/2014/main" id="{C629C3E6-69F6-4F62-A3E6-616C4550AFAC}"/>
              </a:ext>
            </a:extLst>
          </p:cNvPr>
          <p:cNvCxnSpPr/>
          <p:nvPr userDrawn="1"/>
        </p:nvCxnSpPr>
        <p:spPr>
          <a:xfrm>
            <a:off x="2160270" y="5670709"/>
            <a:ext cx="252031"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88179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Introslide #3">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198C9DC9-7677-4EBC-90D6-2584ADAE34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
        <p:nvSpPr>
          <p:cNvPr id="2" name="Tittel 1"/>
          <p:cNvSpPr>
            <a:spLocks noGrp="1"/>
          </p:cNvSpPr>
          <p:nvPr>
            <p:ph type="ctrTitle"/>
          </p:nvPr>
        </p:nvSpPr>
        <p:spPr>
          <a:xfrm>
            <a:off x="2160270" y="3238500"/>
            <a:ext cx="10801350" cy="1530351"/>
          </a:xfrm>
        </p:spPr>
        <p:txBody>
          <a:bodyPr anchor="b">
            <a:normAutofit/>
          </a:bodyPr>
          <a:lstStyle>
            <a:lvl1pPr algn="l">
              <a:lnSpc>
                <a:spcPct val="100000"/>
              </a:lnSpc>
              <a:defRPr sz="5000">
                <a:solidFill>
                  <a:schemeClr val="lt1"/>
                </a:solidFill>
              </a:defRPr>
            </a:lvl1pPr>
          </a:lstStyle>
          <a:p>
            <a:r>
              <a:rPr lang="nb-NO"/>
              <a:t>Klikk for å redigere tittelstil</a:t>
            </a:r>
            <a:endParaRPr lang="nb-NO" dirty="0"/>
          </a:p>
        </p:txBody>
      </p:sp>
      <p:sp>
        <p:nvSpPr>
          <p:cNvPr id="3" name="Undertittel 2"/>
          <p:cNvSpPr>
            <a:spLocks noGrp="1"/>
          </p:cNvSpPr>
          <p:nvPr>
            <p:ph type="subTitle" idx="1" hasCustomPrompt="1"/>
          </p:nvPr>
        </p:nvSpPr>
        <p:spPr>
          <a:xfrm>
            <a:off x="2160271" y="5940742"/>
            <a:ext cx="4140517" cy="1235392"/>
          </a:xfrm>
        </p:spPr>
        <p:txBody>
          <a:bodyPr>
            <a:normAutofit/>
          </a:bodyPr>
          <a:lstStyle>
            <a:lvl1pPr marL="0" indent="0" algn="l">
              <a:spcBef>
                <a:spcPts val="500"/>
              </a:spcBef>
              <a:buNone/>
              <a:defRPr sz="2000" i="0">
                <a:solidFill>
                  <a:schemeClr val="lt1"/>
                </a:solidFill>
              </a:defRPr>
            </a:lvl1pPr>
            <a:lvl2pPr marL="609543" indent="0" algn="ctr">
              <a:buNone/>
              <a:defRPr sz="2666"/>
            </a:lvl2pPr>
            <a:lvl3pPr marL="1219085" indent="0" algn="ctr">
              <a:buNone/>
              <a:defRPr sz="2400"/>
            </a:lvl3pPr>
            <a:lvl4pPr marL="1828628" indent="0" algn="ctr">
              <a:buNone/>
              <a:defRPr sz="2133"/>
            </a:lvl4pPr>
            <a:lvl5pPr marL="2438170" indent="0" algn="ctr">
              <a:buNone/>
              <a:defRPr sz="2133"/>
            </a:lvl5pPr>
            <a:lvl6pPr marL="3047713" indent="0" algn="ctr">
              <a:buNone/>
              <a:defRPr sz="2133"/>
            </a:lvl6pPr>
            <a:lvl7pPr marL="3657255" indent="0" algn="ctr">
              <a:buNone/>
              <a:defRPr sz="2133"/>
            </a:lvl7pPr>
            <a:lvl8pPr marL="4266798" indent="0" algn="ctr">
              <a:buNone/>
              <a:defRPr sz="2133"/>
            </a:lvl8pPr>
            <a:lvl9pPr marL="4876341" indent="0" algn="ctr">
              <a:buNone/>
              <a:defRPr sz="2133"/>
            </a:lvl9pPr>
          </a:lstStyle>
          <a:p>
            <a:r>
              <a:rPr lang="nb-NO" dirty="0"/>
              <a:t>Navn Navnesen</a:t>
            </a:r>
            <a:br>
              <a:rPr lang="nb-NO" dirty="0"/>
            </a:br>
            <a:r>
              <a:rPr lang="nb-NO" dirty="0"/>
              <a:t>Stilling</a:t>
            </a:r>
            <a:br>
              <a:rPr lang="nb-NO" dirty="0"/>
            </a:br>
            <a:r>
              <a:rPr lang="nb-NO" dirty="0"/>
              <a:t>Sted, Dato</a:t>
            </a:r>
          </a:p>
        </p:txBody>
      </p:sp>
      <p:sp>
        <p:nvSpPr>
          <p:cNvPr id="4" name="Plassholder for dato 3"/>
          <p:cNvSpPr>
            <a:spLocks noGrp="1"/>
          </p:cNvSpPr>
          <p:nvPr>
            <p:ph type="dt" sz="half" idx="10"/>
          </p:nvPr>
        </p:nvSpPr>
        <p:spPr>
          <a:xfrm>
            <a:off x="2160270" y="8595440"/>
            <a:ext cx="1128185" cy="246221"/>
          </a:xfrm>
        </p:spPr>
        <p:txBody>
          <a:bodyPr/>
          <a:lstStyle>
            <a:lvl1pPr>
              <a:defRPr>
                <a:solidFill>
                  <a:schemeClr val="lt1"/>
                </a:solidFill>
              </a:defRPr>
            </a:lvl1pPr>
          </a:lstStyle>
          <a:p>
            <a:fld id="{983651F3-9B16-40C6-B209-3688FC9C95F6}" type="datetimeFigureOut">
              <a:rPr lang="nb-NO" smtClean="0"/>
              <a:pPr/>
              <a:t>24.11.2021</a:t>
            </a:fld>
            <a:endParaRPr lang="nb-NO"/>
          </a:p>
        </p:txBody>
      </p:sp>
      <p:sp>
        <p:nvSpPr>
          <p:cNvPr id="5" name="Plassholder for bunntekst 4"/>
          <p:cNvSpPr>
            <a:spLocks noGrp="1"/>
          </p:cNvSpPr>
          <p:nvPr>
            <p:ph type="ftr" sz="quarter" idx="11"/>
          </p:nvPr>
        </p:nvSpPr>
        <p:spPr/>
        <p:txBody>
          <a:bodyPr/>
          <a:lstStyle>
            <a:lvl1pPr>
              <a:defRPr>
                <a:solidFill>
                  <a:schemeClr val="lt1"/>
                </a:solidFill>
              </a:defRPr>
            </a:lvl1pPr>
          </a:lstStyle>
          <a:p>
            <a:endParaRPr lang="nb-NO"/>
          </a:p>
        </p:txBody>
      </p:sp>
      <p:sp>
        <p:nvSpPr>
          <p:cNvPr id="6" name="Plassholder for lysbildenummer 5"/>
          <p:cNvSpPr>
            <a:spLocks noGrp="1"/>
          </p:cNvSpPr>
          <p:nvPr>
            <p:ph type="sldNum" sz="quarter" idx="12"/>
          </p:nvPr>
        </p:nvSpPr>
        <p:spPr>
          <a:xfrm>
            <a:off x="13939372" y="8595440"/>
            <a:ext cx="411708" cy="246221"/>
          </a:xfrm>
        </p:spPr>
        <p:txBody>
          <a:bodyPr/>
          <a:lstStyle>
            <a:lvl1pPr>
              <a:defRPr>
                <a:solidFill>
                  <a:schemeClr val="lt1"/>
                </a:solidFill>
              </a:defRPr>
            </a:lvl1pPr>
          </a:lstStyle>
          <a:p>
            <a:fld id="{5751DFAA-887F-4071-8EAD-E8CA316FCF06}" type="slidenum">
              <a:rPr lang="nb-NO" smtClean="0"/>
              <a:pPr/>
              <a:t>‹#›</a:t>
            </a:fld>
            <a:endParaRPr lang="nb-NO"/>
          </a:p>
        </p:txBody>
      </p:sp>
      <p:pic>
        <p:nvPicPr>
          <p:cNvPr id="19" name="Bilde 18">
            <a:extLst>
              <a:ext uri="{FF2B5EF4-FFF2-40B4-BE49-F238E27FC236}">
                <a16:creationId xmlns:a16="http://schemas.microsoft.com/office/drawing/2014/main" id="{6FF9C234-E473-49F9-9075-64D6C3F977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8126" y="1008126"/>
            <a:ext cx="3102870" cy="1077658"/>
          </a:xfrm>
          <a:prstGeom prst="rect">
            <a:avLst/>
          </a:prstGeom>
        </p:spPr>
      </p:pic>
      <p:cxnSp>
        <p:nvCxnSpPr>
          <p:cNvPr id="9" name="Rett linje 8">
            <a:extLst>
              <a:ext uri="{FF2B5EF4-FFF2-40B4-BE49-F238E27FC236}">
                <a16:creationId xmlns:a16="http://schemas.microsoft.com/office/drawing/2014/main" id="{C629C3E6-69F6-4F62-A3E6-616C4550AFAC}"/>
              </a:ext>
            </a:extLst>
          </p:cNvPr>
          <p:cNvCxnSpPr/>
          <p:nvPr userDrawn="1"/>
        </p:nvCxnSpPr>
        <p:spPr>
          <a:xfrm>
            <a:off x="2160270" y="5670709"/>
            <a:ext cx="252031"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171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Introslide #4">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198C9DC9-7677-4EBC-90D6-2584ADAE34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
        <p:nvSpPr>
          <p:cNvPr id="2" name="Tittel 1"/>
          <p:cNvSpPr>
            <a:spLocks noGrp="1"/>
          </p:cNvSpPr>
          <p:nvPr>
            <p:ph type="ctrTitle"/>
          </p:nvPr>
        </p:nvSpPr>
        <p:spPr>
          <a:xfrm>
            <a:off x="2160270" y="3238500"/>
            <a:ext cx="10801350" cy="1530351"/>
          </a:xfrm>
        </p:spPr>
        <p:txBody>
          <a:bodyPr anchor="b">
            <a:normAutofit/>
          </a:bodyPr>
          <a:lstStyle>
            <a:lvl1pPr algn="l">
              <a:lnSpc>
                <a:spcPct val="100000"/>
              </a:lnSpc>
              <a:defRPr sz="5000">
                <a:solidFill>
                  <a:schemeClr val="lt1"/>
                </a:solidFill>
              </a:defRPr>
            </a:lvl1pPr>
          </a:lstStyle>
          <a:p>
            <a:r>
              <a:rPr lang="nb-NO"/>
              <a:t>Klikk for å redigere tittelstil</a:t>
            </a:r>
            <a:endParaRPr lang="nb-NO" dirty="0"/>
          </a:p>
        </p:txBody>
      </p:sp>
      <p:sp>
        <p:nvSpPr>
          <p:cNvPr id="3" name="Undertittel 2"/>
          <p:cNvSpPr>
            <a:spLocks noGrp="1"/>
          </p:cNvSpPr>
          <p:nvPr>
            <p:ph type="subTitle" idx="1" hasCustomPrompt="1"/>
          </p:nvPr>
        </p:nvSpPr>
        <p:spPr>
          <a:xfrm>
            <a:off x="2160271" y="5940742"/>
            <a:ext cx="4140517" cy="1235392"/>
          </a:xfrm>
        </p:spPr>
        <p:txBody>
          <a:bodyPr>
            <a:normAutofit/>
          </a:bodyPr>
          <a:lstStyle>
            <a:lvl1pPr marL="0" indent="0" algn="l">
              <a:spcBef>
                <a:spcPts val="500"/>
              </a:spcBef>
              <a:buNone/>
              <a:defRPr sz="2000" i="0">
                <a:solidFill>
                  <a:schemeClr val="lt1"/>
                </a:solidFill>
              </a:defRPr>
            </a:lvl1pPr>
            <a:lvl2pPr marL="609543" indent="0" algn="ctr">
              <a:buNone/>
              <a:defRPr sz="2666"/>
            </a:lvl2pPr>
            <a:lvl3pPr marL="1219085" indent="0" algn="ctr">
              <a:buNone/>
              <a:defRPr sz="2400"/>
            </a:lvl3pPr>
            <a:lvl4pPr marL="1828628" indent="0" algn="ctr">
              <a:buNone/>
              <a:defRPr sz="2133"/>
            </a:lvl4pPr>
            <a:lvl5pPr marL="2438170" indent="0" algn="ctr">
              <a:buNone/>
              <a:defRPr sz="2133"/>
            </a:lvl5pPr>
            <a:lvl6pPr marL="3047713" indent="0" algn="ctr">
              <a:buNone/>
              <a:defRPr sz="2133"/>
            </a:lvl6pPr>
            <a:lvl7pPr marL="3657255" indent="0" algn="ctr">
              <a:buNone/>
              <a:defRPr sz="2133"/>
            </a:lvl7pPr>
            <a:lvl8pPr marL="4266798" indent="0" algn="ctr">
              <a:buNone/>
              <a:defRPr sz="2133"/>
            </a:lvl8pPr>
            <a:lvl9pPr marL="4876341" indent="0" algn="ctr">
              <a:buNone/>
              <a:defRPr sz="2133"/>
            </a:lvl9pPr>
          </a:lstStyle>
          <a:p>
            <a:r>
              <a:rPr lang="nb-NO" dirty="0"/>
              <a:t>Navn Navnesen</a:t>
            </a:r>
            <a:br>
              <a:rPr lang="nb-NO" dirty="0"/>
            </a:br>
            <a:r>
              <a:rPr lang="nb-NO" dirty="0"/>
              <a:t>Stilling</a:t>
            </a:r>
            <a:br>
              <a:rPr lang="nb-NO" dirty="0"/>
            </a:br>
            <a:r>
              <a:rPr lang="nb-NO" dirty="0"/>
              <a:t>Sted, Dato</a:t>
            </a:r>
          </a:p>
        </p:txBody>
      </p:sp>
      <p:sp>
        <p:nvSpPr>
          <p:cNvPr id="4" name="Plassholder for dato 3"/>
          <p:cNvSpPr>
            <a:spLocks noGrp="1"/>
          </p:cNvSpPr>
          <p:nvPr>
            <p:ph type="dt" sz="half" idx="10"/>
          </p:nvPr>
        </p:nvSpPr>
        <p:spPr>
          <a:xfrm>
            <a:off x="2160270" y="8595440"/>
            <a:ext cx="1128185" cy="246221"/>
          </a:xfrm>
        </p:spPr>
        <p:txBody>
          <a:bodyPr/>
          <a:lstStyle>
            <a:lvl1pPr>
              <a:defRPr>
                <a:solidFill>
                  <a:schemeClr val="lt1"/>
                </a:solidFill>
              </a:defRPr>
            </a:lvl1pPr>
          </a:lstStyle>
          <a:p>
            <a:fld id="{983651F3-9B16-40C6-B209-3688FC9C95F6}" type="datetimeFigureOut">
              <a:rPr lang="nb-NO" smtClean="0"/>
              <a:pPr/>
              <a:t>24.11.2021</a:t>
            </a:fld>
            <a:endParaRPr lang="nb-NO"/>
          </a:p>
        </p:txBody>
      </p:sp>
      <p:sp>
        <p:nvSpPr>
          <p:cNvPr id="5" name="Plassholder for bunntekst 4"/>
          <p:cNvSpPr>
            <a:spLocks noGrp="1"/>
          </p:cNvSpPr>
          <p:nvPr>
            <p:ph type="ftr" sz="quarter" idx="11"/>
          </p:nvPr>
        </p:nvSpPr>
        <p:spPr/>
        <p:txBody>
          <a:bodyPr/>
          <a:lstStyle>
            <a:lvl1pPr>
              <a:defRPr>
                <a:solidFill>
                  <a:schemeClr val="lt1"/>
                </a:solidFill>
              </a:defRPr>
            </a:lvl1pPr>
          </a:lstStyle>
          <a:p>
            <a:endParaRPr lang="nb-NO"/>
          </a:p>
        </p:txBody>
      </p:sp>
      <p:sp>
        <p:nvSpPr>
          <p:cNvPr id="6" name="Plassholder for lysbildenummer 5"/>
          <p:cNvSpPr>
            <a:spLocks noGrp="1"/>
          </p:cNvSpPr>
          <p:nvPr>
            <p:ph type="sldNum" sz="quarter" idx="12"/>
          </p:nvPr>
        </p:nvSpPr>
        <p:spPr>
          <a:xfrm>
            <a:off x="13939372" y="8595440"/>
            <a:ext cx="411708" cy="246221"/>
          </a:xfrm>
        </p:spPr>
        <p:txBody>
          <a:bodyPr/>
          <a:lstStyle>
            <a:lvl1pPr>
              <a:defRPr>
                <a:solidFill>
                  <a:schemeClr val="lt1"/>
                </a:solidFill>
              </a:defRPr>
            </a:lvl1pPr>
          </a:lstStyle>
          <a:p>
            <a:fld id="{5751DFAA-887F-4071-8EAD-E8CA316FCF06}" type="slidenum">
              <a:rPr lang="nb-NO" smtClean="0"/>
              <a:pPr/>
              <a:t>‹#›</a:t>
            </a:fld>
            <a:endParaRPr lang="nb-NO"/>
          </a:p>
        </p:txBody>
      </p:sp>
      <p:pic>
        <p:nvPicPr>
          <p:cNvPr id="19" name="Bilde 18">
            <a:extLst>
              <a:ext uri="{FF2B5EF4-FFF2-40B4-BE49-F238E27FC236}">
                <a16:creationId xmlns:a16="http://schemas.microsoft.com/office/drawing/2014/main" id="{6FF9C234-E473-49F9-9075-64D6C3F977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8126" y="1008126"/>
            <a:ext cx="3102870" cy="1077658"/>
          </a:xfrm>
          <a:prstGeom prst="rect">
            <a:avLst/>
          </a:prstGeom>
        </p:spPr>
      </p:pic>
      <p:cxnSp>
        <p:nvCxnSpPr>
          <p:cNvPr id="9" name="Rett linje 8">
            <a:extLst>
              <a:ext uri="{FF2B5EF4-FFF2-40B4-BE49-F238E27FC236}">
                <a16:creationId xmlns:a16="http://schemas.microsoft.com/office/drawing/2014/main" id="{C629C3E6-69F6-4F62-A3E6-616C4550AFAC}"/>
              </a:ext>
            </a:extLst>
          </p:cNvPr>
          <p:cNvCxnSpPr/>
          <p:nvPr userDrawn="1"/>
        </p:nvCxnSpPr>
        <p:spPr>
          <a:xfrm>
            <a:off x="2160270" y="5670709"/>
            <a:ext cx="252031"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9266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Introslide #5">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198C9DC9-7677-4EBC-90D6-2584ADAE34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
        <p:nvSpPr>
          <p:cNvPr id="2" name="Tittel 1"/>
          <p:cNvSpPr>
            <a:spLocks noGrp="1"/>
          </p:cNvSpPr>
          <p:nvPr>
            <p:ph type="ctrTitle"/>
          </p:nvPr>
        </p:nvSpPr>
        <p:spPr>
          <a:xfrm>
            <a:off x="2160270" y="3238500"/>
            <a:ext cx="10801350" cy="1530351"/>
          </a:xfrm>
        </p:spPr>
        <p:txBody>
          <a:bodyPr anchor="b">
            <a:normAutofit/>
          </a:bodyPr>
          <a:lstStyle>
            <a:lvl1pPr algn="l">
              <a:lnSpc>
                <a:spcPct val="100000"/>
              </a:lnSpc>
              <a:defRPr sz="5000">
                <a:solidFill>
                  <a:schemeClr val="lt1"/>
                </a:solidFill>
              </a:defRPr>
            </a:lvl1pPr>
          </a:lstStyle>
          <a:p>
            <a:r>
              <a:rPr lang="nb-NO"/>
              <a:t>Klikk for å redigere tittelstil</a:t>
            </a:r>
            <a:endParaRPr lang="nb-NO" dirty="0"/>
          </a:p>
        </p:txBody>
      </p:sp>
      <p:sp>
        <p:nvSpPr>
          <p:cNvPr id="3" name="Undertittel 2"/>
          <p:cNvSpPr>
            <a:spLocks noGrp="1"/>
          </p:cNvSpPr>
          <p:nvPr>
            <p:ph type="subTitle" idx="1" hasCustomPrompt="1"/>
          </p:nvPr>
        </p:nvSpPr>
        <p:spPr>
          <a:xfrm>
            <a:off x="2160271" y="5940742"/>
            <a:ext cx="4140517" cy="1235392"/>
          </a:xfrm>
        </p:spPr>
        <p:txBody>
          <a:bodyPr>
            <a:normAutofit/>
          </a:bodyPr>
          <a:lstStyle>
            <a:lvl1pPr marL="0" indent="0" algn="l">
              <a:spcBef>
                <a:spcPts val="500"/>
              </a:spcBef>
              <a:buNone/>
              <a:defRPr sz="2000" i="0">
                <a:solidFill>
                  <a:schemeClr val="lt1"/>
                </a:solidFill>
              </a:defRPr>
            </a:lvl1pPr>
            <a:lvl2pPr marL="609543" indent="0" algn="ctr">
              <a:buNone/>
              <a:defRPr sz="2666"/>
            </a:lvl2pPr>
            <a:lvl3pPr marL="1219085" indent="0" algn="ctr">
              <a:buNone/>
              <a:defRPr sz="2400"/>
            </a:lvl3pPr>
            <a:lvl4pPr marL="1828628" indent="0" algn="ctr">
              <a:buNone/>
              <a:defRPr sz="2133"/>
            </a:lvl4pPr>
            <a:lvl5pPr marL="2438170" indent="0" algn="ctr">
              <a:buNone/>
              <a:defRPr sz="2133"/>
            </a:lvl5pPr>
            <a:lvl6pPr marL="3047713" indent="0" algn="ctr">
              <a:buNone/>
              <a:defRPr sz="2133"/>
            </a:lvl6pPr>
            <a:lvl7pPr marL="3657255" indent="0" algn="ctr">
              <a:buNone/>
              <a:defRPr sz="2133"/>
            </a:lvl7pPr>
            <a:lvl8pPr marL="4266798" indent="0" algn="ctr">
              <a:buNone/>
              <a:defRPr sz="2133"/>
            </a:lvl8pPr>
            <a:lvl9pPr marL="4876341" indent="0" algn="ctr">
              <a:buNone/>
              <a:defRPr sz="2133"/>
            </a:lvl9pPr>
          </a:lstStyle>
          <a:p>
            <a:r>
              <a:rPr lang="nb-NO" dirty="0"/>
              <a:t>Navn Navnesen</a:t>
            </a:r>
            <a:br>
              <a:rPr lang="nb-NO" dirty="0"/>
            </a:br>
            <a:r>
              <a:rPr lang="nb-NO" dirty="0"/>
              <a:t>Stilling</a:t>
            </a:r>
            <a:br>
              <a:rPr lang="nb-NO" dirty="0"/>
            </a:br>
            <a:r>
              <a:rPr lang="nb-NO" dirty="0"/>
              <a:t>Sted, Dato</a:t>
            </a:r>
          </a:p>
        </p:txBody>
      </p:sp>
      <p:sp>
        <p:nvSpPr>
          <p:cNvPr id="4" name="Plassholder for dato 3"/>
          <p:cNvSpPr>
            <a:spLocks noGrp="1"/>
          </p:cNvSpPr>
          <p:nvPr>
            <p:ph type="dt" sz="half" idx="10"/>
          </p:nvPr>
        </p:nvSpPr>
        <p:spPr>
          <a:xfrm>
            <a:off x="2160270" y="8595440"/>
            <a:ext cx="1128185" cy="246221"/>
          </a:xfrm>
        </p:spPr>
        <p:txBody>
          <a:bodyPr/>
          <a:lstStyle>
            <a:lvl1pPr>
              <a:defRPr>
                <a:solidFill>
                  <a:schemeClr val="lt1"/>
                </a:solidFill>
              </a:defRPr>
            </a:lvl1pPr>
          </a:lstStyle>
          <a:p>
            <a:fld id="{983651F3-9B16-40C6-B209-3688FC9C95F6}" type="datetimeFigureOut">
              <a:rPr lang="nb-NO" smtClean="0"/>
              <a:pPr/>
              <a:t>24.11.2021</a:t>
            </a:fld>
            <a:endParaRPr lang="nb-NO"/>
          </a:p>
        </p:txBody>
      </p:sp>
      <p:sp>
        <p:nvSpPr>
          <p:cNvPr id="5" name="Plassholder for bunntekst 4"/>
          <p:cNvSpPr>
            <a:spLocks noGrp="1"/>
          </p:cNvSpPr>
          <p:nvPr>
            <p:ph type="ftr" sz="quarter" idx="11"/>
          </p:nvPr>
        </p:nvSpPr>
        <p:spPr/>
        <p:txBody>
          <a:bodyPr/>
          <a:lstStyle>
            <a:lvl1pPr>
              <a:defRPr>
                <a:solidFill>
                  <a:schemeClr val="lt1"/>
                </a:solidFill>
              </a:defRPr>
            </a:lvl1pPr>
          </a:lstStyle>
          <a:p>
            <a:endParaRPr lang="nb-NO"/>
          </a:p>
        </p:txBody>
      </p:sp>
      <p:sp>
        <p:nvSpPr>
          <p:cNvPr id="6" name="Plassholder for lysbildenummer 5"/>
          <p:cNvSpPr>
            <a:spLocks noGrp="1"/>
          </p:cNvSpPr>
          <p:nvPr>
            <p:ph type="sldNum" sz="quarter" idx="12"/>
          </p:nvPr>
        </p:nvSpPr>
        <p:spPr>
          <a:xfrm>
            <a:off x="13939372" y="8595440"/>
            <a:ext cx="411708" cy="246221"/>
          </a:xfrm>
        </p:spPr>
        <p:txBody>
          <a:bodyPr/>
          <a:lstStyle>
            <a:lvl1pPr>
              <a:defRPr>
                <a:solidFill>
                  <a:schemeClr val="lt1"/>
                </a:solidFill>
              </a:defRPr>
            </a:lvl1pPr>
          </a:lstStyle>
          <a:p>
            <a:fld id="{5751DFAA-887F-4071-8EAD-E8CA316FCF06}" type="slidenum">
              <a:rPr lang="nb-NO" smtClean="0"/>
              <a:pPr/>
              <a:t>‹#›</a:t>
            </a:fld>
            <a:endParaRPr lang="nb-NO"/>
          </a:p>
        </p:txBody>
      </p:sp>
      <p:pic>
        <p:nvPicPr>
          <p:cNvPr id="19" name="Bilde 18">
            <a:extLst>
              <a:ext uri="{FF2B5EF4-FFF2-40B4-BE49-F238E27FC236}">
                <a16:creationId xmlns:a16="http://schemas.microsoft.com/office/drawing/2014/main" id="{6FF9C234-E473-49F9-9075-64D6C3F977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8126" y="1008126"/>
            <a:ext cx="3102870" cy="1077658"/>
          </a:xfrm>
          <a:prstGeom prst="rect">
            <a:avLst/>
          </a:prstGeom>
        </p:spPr>
      </p:pic>
      <p:cxnSp>
        <p:nvCxnSpPr>
          <p:cNvPr id="9" name="Rett linje 8">
            <a:extLst>
              <a:ext uri="{FF2B5EF4-FFF2-40B4-BE49-F238E27FC236}">
                <a16:creationId xmlns:a16="http://schemas.microsoft.com/office/drawing/2014/main" id="{C629C3E6-69F6-4F62-A3E6-616C4550AFAC}"/>
              </a:ext>
            </a:extLst>
          </p:cNvPr>
          <p:cNvCxnSpPr/>
          <p:nvPr userDrawn="1"/>
        </p:nvCxnSpPr>
        <p:spPr>
          <a:xfrm>
            <a:off x="2160270" y="5670709"/>
            <a:ext cx="252031"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6634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Introslide #6">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198C9DC9-7677-4EBC-90D6-2584ADAE34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
        <p:nvSpPr>
          <p:cNvPr id="2" name="Tittel 1"/>
          <p:cNvSpPr>
            <a:spLocks noGrp="1"/>
          </p:cNvSpPr>
          <p:nvPr>
            <p:ph type="ctrTitle"/>
          </p:nvPr>
        </p:nvSpPr>
        <p:spPr>
          <a:xfrm>
            <a:off x="2160270" y="3238500"/>
            <a:ext cx="10801350" cy="1530351"/>
          </a:xfrm>
        </p:spPr>
        <p:txBody>
          <a:bodyPr anchor="b">
            <a:normAutofit/>
          </a:bodyPr>
          <a:lstStyle>
            <a:lvl1pPr algn="l">
              <a:lnSpc>
                <a:spcPct val="100000"/>
              </a:lnSpc>
              <a:defRPr sz="5000">
                <a:solidFill>
                  <a:schemeClr val="lt1"/>
                </a:solidFill>
              </a:defRPr>
            </a:lvl1pPr>
          </a:lstStyle>
          <a:p>
            <a:r>
              <a:rPr lang="nb-NO"/>
              <a:t>Klikk for å redigere tittelstil</a:t>
            </a:r>
            <a:endParaRPr lang="nb-NO" dirty="0"/>
          </a:p>
        </p:txBody>
      </p:sp>
      <p:sp>
        <p:nvSpPr>
          <p:cNvPr id="3" name="Undertittel 2"/>
          <p:cNvSpPr>
            <a:spLocks noGrp="1"/>
          </p:cNvSpPr>
          <p:nvPr>
            <p:ph type="subTitle" idx="1" hasCustomPrompt="1"/>
          </p:nvPr>
        </p:nvSpPr>
        <p:spPr>
          <a:xfrm>
            <a:off x="2160271" y="5940742"/>
            <a:ext cx="4140517" cy="1235392"/>
          </a:xfrm>
        </p:spPr>
        <p:txBody>
          <a:bodyPr>
            <a:normAutofit/>
          </a:bodyPr>
          <a:lstStyle>
            <a:lvl1pPr marL="0" indent="0" algn="l">
              <a:spcBef>
                <a:spcPts val="500"/>
              </a:spcBef>
              <a:buNone/>
              <a:defRPr sz="2000" i="0">
                <a:solidFill>
                  <a:schemeClr val="lt1"/>
                </a:solidFill>
              </a:defRPr>
            </a:lvl1pPr>
            <a:lvl2pPr marL="609543" indent="0" algn="ctr">
              <a:buNone/>
              <a:defRPr sz="2666"/>
            </a:lvl2pPr>
            <a:lvl3pPr marL="1219085" indent="0" algn="ctr">
              <a:buNone/>
              <a:defRPr sz="2400"/>
            </a:lvl3pPr>
            <a:lvl4pPr marL="1828628" indent="0" algn="ctr">
              <a:buNone/>
              <a:defRPr sz="2133"/>
            </a:lvl4pPr>
            <a:lvl5pPr marL="2438170" indent="0" algn="ctr">
              <a:buNone/>
              <a:defRPr sz="2133"/>
            </a:lvl5pPr>
            <a:lvl6pPr marL="3047713" indent="0" algn="ctr">
              <a:buNone/>
              <a:defRPr sz="2133"/>
            </a:lvl6pPr>
            <a:lvl7pPr marL="3657255" indent="0" algn="ctr">
              <a:buNone/>
              <a:defRPr sz="2133"/>
            </a:lvl7pPr>
            <a:lvl8pPr marL="4266798" indent="0" algn="ctr">
              <a:buNone/>
              <a:defRPr sz="2133"/>
            </a:lvl8pPr>
            <a:lvl9pPr marL="4876341" indent="0" algn="ctr">
              <a:buNone/>
              <a:defRPr sz="2133"/>
            </a:lvl9pPr>
          </a:lstStyle>
          <a:p>
            <a:r>
              <a:rPr lang="nb-NO" dirty="0"/>
              <a:t>Navn Navnesen</a:t>
            </a:r>
            <a:br>
              <a:rPr lang="nb-NO" dirty="0"/>
            </a:br>
            <a:r>
              <a:rPr lang="nb-NO" dirty="0"/>
              <a:t>Stilling</a:t>
            </a:r>
            <a:br>
              <a:rPr lang="nb-NO" dirty="0"/>
            </a:br>
            <a:r>
              <a:rPr lang="nb-NO" dirty="0"/>
              <a:t>Sted, Dato</a:t>
            </a:r>
          </a:p>
        </p:txBody>
      </p:sp>
      <p:sp>
        <p:nvSpPr>
          <p:cNvPr id="4" name="Plassholder for dato 3"/>
          <p:cNvSpPr>
            <a:spLocks noGrp="1"/>
          </p:cNvSpPr>
          <p:nvPr>
            <p:ph type="dt" sz="half" idx="10"/>
          </p:nvPr>
        </p:nvSpPr>
        <p:spPr>
          <a:xfrm>
            <a:off x="2160270" y="8595440"/>
            <a:ext cx="1128185" cy="246221"/>
          </a:xfrm>
        </p:spPr>
        <p:txBody>
          <a:bodyPr/>
          <a:lstStyle>
            <a:lvl1pPr>
              <a:defRPr>
                <a:solidFill>
                  <a:schemeClr val="lt1"/>
                </a:solidFill>
              </a:defRPr>
            </a:lvl1pPr>
          </a:lstStyle>
          <a:p>
            <a:fld id="{983651F3-9B16-40C6-B209-3688FC9C95F6}" type="datetimeFigureOut">
              <a:rPr lang="nb-NO" smtClean="0"/>
              <a:pPr/>
              <a:t>24.11.2021</a:t>
            </a:fld>
            <a:endParaRPr lang="nb-NO"/>
          </a:p>
        </p:txBody>
      </p:sp>
      <p:sp>
        <p:nvSpPr>
          <p:cNvPr id="5" name="Plassholder for bunntekst 4"/>
          <p:cNvSpPr>
            <a:spLocks noGrp="1"/>
          </p:cNvSpPr>
          <p:nvPr>
            <p:ph type="ftr" sz="quarter" idx="11"/>
          </p:nvPr>
        </p:nvSpPr>
        <p:spPr/>
        <p:txBody>
          <a:bodyPr/>
          <a:lstStyle>
            <a:lvl1pPr>
              <a:defRPr>
                <a:solidFill>
                  <a:schemeClr val="lt1"/>
                </a:solidFill>
              </a:defRPr>
            </a:lvl1pPr>
          </a:lstStyle>
          <a:p>
            <a:endParaRPr lang="nb-NO"/>
          </a:p>
        </p:txBody>
      </p:sp>
      <p:sp>
        <p:nvSpPr>
          <p:cNvPr id="6" name="Plassholder for lysbildenummer 5"/>
          <p:cNvSpPr>
            <a:spLocks noGrp="1"/>
          </p:cNvSpPr>
          <p:nvPr>
            <p:ph type="sldNum" sz="quarter" idx="12"/>
          </p:nvPr>
        </p:nvSpPr>
        <p:spPr>
          <a:xfrm>
            <a:off x="13939372" y="8595440"/>
            <a:ext cx="411708" cy="246221"/>
          </a:xfrm>
        </p:spPr>
        <p:txBody>
          <a:bodyPr/>
          <a:lstStyle>
            <a:lvl1pPr>
              <a:defRPr>
                <a:solidFill>
                  <a:schemeClr val="lt1"/>
                </a:solidFill>
              </a:defRPr>
            </a:lvl1pPr>
          </a:lstStyle>
          <a:p>
            <a:fld id="{5751DFAA-887F-4071-8EAD-E8CA316FCF06}" type="slidenum">
              <a:rPr lang="nb-NO" smtClean="0"/>
              <a:pPr/>
              <a:t>‹#›</a:t>
            </a:fld>
            <a:endParaRPr lang="nb-NO"/>
          </a:p>
        </p:txBody>
      </p:sp>
      <p:pic>
        <p:nvPicPr>
          <p:cNvPr id="19" name="Bilde 18">
            <a:extLst>
              <a:ext uri="{FF2B5EF4-FFF2-40B4-BE49-F238E27FC236}">
                <a16:creationId xmlns:a16="http://schemas.microsoft.com/office/drawing/2014/main" id="{6FF9C234-E473-49F9-9075-64D6C3F977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8126" y="1008126"/>
            <a:ext cx="3102870" cy="1077658"/>
          </a:xfrm>
          <a:prstGeom prst="rect">
            <a:avLst/>
          </a:prstGeom>
        </p:spPr>
      </p:pic>
      <p:cxnSp>
        <p:nvCxnSpPr>
          <p:cNvPr id="9" name="Rett linje 8">
            <a:extLst>
              <a:ext uri="{FF2B5EF4-FFF2-40B4-BE49-F238E27FC236}">
                <a16:creationId xmlns:a16="http://schemas.microsoft.com/office/drawing/2014/main" id="{C629C3E6-69F6-4F62-A3E6-616C4550AFAC}"/>
              </a:ext>
            </a:extLst>
          </p:cNvPr>
          <p:cNvCxnSpPr/>
          <p:nvPr userDrawn="1"/>
        </p:nvCxnSpPr>
        <p:spPr>
          <a:xfrm>
            <a:off x="2160270" y="5670709"/>
            <a:ext cx="252031"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08038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Difi animert introslide #1">
    <p:bg>
      <p:bgPr>
        <a:solidFill>
          <a:schemeClr val="lt1"/>
        </a:solidFill>
        <a:effectLst/>
      </p:bgPr>
    </p:bg>
    <p:spTree>
      <p:nvGrpSpPr>
        <p:cNvPr id="1" name=""/>
        <p:cNvGrpSpPr/>
        <p:nvPr/>
      </p:nvGrpSpPr>
      <p:grpSpPr>
        <a:xfrm>
          <a:off x="0" y="0"/>
          <a:ext cx="0" cy="0"/>
          <a:chOff x="0" y="0"/>
          <a:chExt cx="0" cy="0"/>
        </a:xfrm>
      </p:grpSpPr>
      <p:pic>
        <p:nvPicPr>
          <p:cNvPr id="7" name="blå">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2778"/>
            <a:ext cx="16251060" cy="9141221"/>
          </a:xfrm>
          <a:prstGeom prst="rect">
            <a:avLst/>
          </a:prstGeom>
        </p:spPr>
      </p:pic>
      <p:sp>
        <p:nvSpPr>
          <p:cNvPr id="2" name="Tittel 1"/>
          <p:cNvSpPr>
            <a:spLocks noGrp="1"/>
          </p:cNvSpPr>
          <p:nvPr>
            <p:ph type="ctrTitle"/>
          </p:nvPr>
        </p:nvSpPr>
        <p:spPr>
          <a:xfrm>
            <a:off x="2160270" y="3238500"/>
            <a:ext cx="10801350" cy="1530351"/>
          </a:xfrm>
        </p:spPr>
        <p:txBody>
          <a:bodyPr anchor="b">
            <a:normAutofit/>
          </a:bodyPr>
          <a:lstStyle>
            <a:lvl1pPr algn="l">
              <a:lnSpc>
                <a:spcPct val="100000"/>
              </a:lnSpc>
              <a:defRPr sz="5000">
                <a:solidFill>
                  <a:schemeClr val="lt1"/>
                </a:solidFill>
              </a:defRPr>
            </a:lvl1pPr>
          </a:lstStyle>
          <a:p>
            <a:r>
              <a:rPr lang="nb-NO"/>
              <a:t>Klikk for å redigere tittelstil</a:t>
            </a:r>
            <a:endParaRPr lang="nb-NO" dirty="0"/>
          </a:p>
        </p:txBody>
      </p:sp>
      <p:sp>
        <p:nvSpPr>
          <p:cNvPr id="3" name="Undertittel 2"/>
          <p:cNvSpPr>
            <a:spLocks noGrp="1"/>
          </p:cNvSpPr>
          <p:nvPr>
            <p:ph type="subTitle" idx="1" hasCustomPrompt="1"/>
          </p:nvPr>
        </p:nvSpPr>
        <p:spPr>
          <a:xfrm>
            <a:off x="2160271" y="5940742"/>
            <a:ext cx="4140517" cy="1235392"/>
          </a:xfrm>
        </p:spPr>
        <p:txBody>
          <a:bodyPr>
            <a:normAutofit/>
          </a:bodyPr>
          <a:lstStyle>
            <a:lvl1pPr marL="0" indent="0" algn="l">
              <a:spcBef>
                <a:spcPts val="500"/>
              </a:spcBef>
              <a:buNone/>
              <a:defRPr sz="2000" i="0">
                <a:solidFill>
                  <a:schemeClr val="lt1"/>
                </a:solidFill>
              </a:defRPr>
            </a:lvl1pPr>
            <a:lvl2pPr marL="609543" indent="0" algn="ctr">
              <a:buNone/>
              <a:defRPr sz="2666"/>
            </a:lvl2pPr>
            <a:lvl3pPr marL="1219085" indent="0" algn="ctr">
              <a:buNone/>
              <a:defRPr sz="2400"/>
            </a:lvl3pPr>
            <a:lvl4pPr marL="1828628" indent="0" algn="ctr">
              <a:buNone/>
              <a:defRPr sz="2133"/>
            </a:lvl4pPr>
            <a:lvl5pPr marL="2438170" indent="0" algn="ctr">
              <a:buNone/>
              <a:defRPr sz="2133"/>
            </a:lvl5pPr>
            <a:lvl6pPr marL="3047713" indent="0" algn="ctr">
              <a:buNone/>
              <a:defRPr sz="2133"/>
            </a:lvl6pPr>
            <a:lvl7pPr marL="3657255" indent="0" algn="ctr">
              <a:buNone/>
              <a:defRPr sz="2133"/>
            </a:lvl7pPr>
            <a:lvl8pPr marL="4266798" indent="0" algn="ctr">
              <a:buNone/>
              <a:defRPr sz="2133"/>
            </a:lvl8pPr>
            <a:lvl9pPr marL="4876341" indent="0" algn="ctr">
              <a:buNone/>
              <a:defRPr sz="2133"/>
            </a:lvl9pPr>
          </a:lstStyle>
          <a:p>
            <a:r>
              <a:rPr lang="nb-NO" dirty="0"/>
              <a:t>Navn Navnesen</a:t>
            </a:r>
            <a:br>
              <a:rPr lang="nb-NO" dirty="0"/>
            </a:br>
            <a:r>
              <a:rPr lang="nb-NO" dirty="0"/>
              <a:t>Stilling</a:t>
            </a:r>
            <a:br>
              <a:rPr lang="nb-NO" dirty="0"/>
            </a:br>
            <a:r>
              <a:rPr lang="nb-NO" dirty="0"/>
              <a:t>Sted, Dato</a:t>
            </a:r>
          </a:p>
        </p:txBody>
      </p:sp>
      <p:sp>
        <p:nvSpPr>
          <p:cNvPr id="4" name="Plassholder for dato 3"/>
          <p:cNvSpPr>
            <a:spLocks noGrp="1"/>
          </p:cNvSpPr>
          <p:nvPr>
            <p:ph type="dt" sz="half" idx="10"/>
          </p:nvPr>
        </p:nvSpPr>
        <p:spPr>
          <a:xfrm>
            <a:off x="2160270" y="8595440"/>
            <a:ext cx="1128185" cy="246221"/>
          </a:xfrm>
        </p:spPr>
        <p:txBody>
          <a:bodyPr/>
          <a:lstStyle>
            <a:lvl1pPr>
              <a:defRPr>
                <a:solidFill>
                  <a:schemeClr val="lt1"/>
                </a:solidFill>
              </a:defRPr>
            </a:lvl1pPr>
          </a:lstStyle>
          <a:p>
            <a:fld id="{983651F3-9B16-40C6-B209-3688FC9C95F6}" type="datetimeFigureOut">
              <a:rPr lang="nb-NO" smtClean="0"/>
              <a:pPr/>
              <a:t>24.11.2021</a:t>
            </a:fld>
            <a:endParaRPr lang="nb-NO"/>
          </a:p>
        </p:txBody>
      </p:sp>
      <p:sp>
        <p:nvSpPr>
          <p:cNvPr id="5" name="Plassholder for bunntekst 4"/>
          <p:cNvSpPr>
            <a:spLocks noGrp="1"/>
          </p:cNvSpPr>
          <p:nvPr>
            <p:ph type="ftr" sz="quarter" idx="11"/>
          </p:nvPr>
        </p:nvSpPr>
        <p:spPr/>
        <p:txBody>
          <a:bodyPr/>
          <a:lstStyle>
            <a:lvl1pPr>
              <a:defRPr>
                <a:solidFill>
                  <a:schemeClr val="lt1"/>
                </a:solidFill>
              </a:defRPr>
            </a:lvl1pPr>
          </a:lstStyle>
          <a:p>
            <a:endParaRPr lang="nb-NO"/>
          </a:p>
        </p:txBody>
      </p:sp>
      <p:sp>
        <p:nvSpPr>
          <p:cNvPr id="6" name="Plassholder for lysbildenummer 5"/>
          <p:cNvSpPr>
            <a:spLocks noGrp="1"/>
          </p:cNvSpPr>
          <p:nvPr>
            <p:ph type="sldNum" sz="quarter" idx="12"/>
          </p:nvPr>
        </p:nvSpPr>
        <p:spPr>
          <a:xfrm>
            <a:off x="13939372" y="8595440"/>
            <a:ext cx="411708" cy="246221"/>
          </a:xfrm>
        </p:spPr>
        <p:txBody>
          <a:bodyPr/>
          <a:lstStyle>
            <a:lvl1pPr>
              <a:defRPr>
                <a:solidFill>
                  <a:schemeClr val="lt1"/>
                </a:solidFill>
              </a:defRPr>
            </a:lvl1pPr>
          </a:lstStyle>
          <a:p>
            <a:fld id="{5751DFAA-887F-4071-8EAD-E8CA316FCF06}" type="slidenum">
              <a:rPr lang="nb-NO" smtClean="0"/>
              <a:pPr/>
              <a:t>‹#›</a:t>
            </a:fld>
            <a:endParaRPr lang="nb-NO"/>
          </a:p>
        </p:txBody>
      </p:sp>
      <p:pic>
        <p:nvPicPr>
          <p:cNvPr id="19" name="Bilde 18">
            <a:extLst>
              <a:ext uri="{FF2B5EF4-FFF2-40B4-BE49-F238E27FC236}">
                <a16:creationId xmlns:a16="http://schemas.microsoft.com/office/drawing/2014/main" id="{6FF9C234-E473-49F9-9075-64D6C3F9771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8126" y="1008126"/>
            <a:ext cx="3102870" cy="1077658"/>
          </a:xfrm>
          <a:prstGeom prst="rect">
            <a:avLst/>
          </a:prstGeom>
        </p:spPr>
      </p:pic>
      <p:cxnSp>
        <p:nvCxnSpPr>
          <p:cNvPr id="9" name="Rett linje 8">
            <a:extLst>
              <a:ext uri="{FF2B5EF4-FFF2-40B4-BE49-F238E27FC236}">
                <a16:creationId xmlns:a16="http://schemas.microsoft.com/office/drawing/2014/main" id="{C629C3E6-69F6-4F62-A3E6-616C4550AFAC}"/>
              </a:ext>
            </a:extLst>
          </p:cNvPr>
          <p:cNvCxnSpPr/>
          <p:nvPr userDrawn="1"/>
        </p:nvCxnSpPr>
        <p:spPr>
          <a:xfrm>
            <a:off x="2160270" y="5670709"/>
            <a:ext cx="252031"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38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Difi animert introslide #2">
    <p:bg>
      <p:bgPr>
        <a:solidFill>
          <a:schemeClr val="lt1"/>
        </a:solidFill>
        <a:effectLst/>
      </p:bgPr>
    </p:bg>
    <p:spTree>
      <p:nvGrpSpPr>
        <p:cNvPr id="1" name=""/>
        <p:cNvGrpSpPr/>
        <p:nvPr/>
      </p:nvGrpSpPr>
      <p:grpSpPr>
        <a:xfrm>
          <a:off x="0" y="0"/>
          <a:ext cx="0" cy="0"/>
          <a:chOff x="0" y="0"/>
          <a:chExt cx="0" cy="0"/>
        </a:xfrm>
      </p:grpSpPr>
      <p:pic>
        <p:nvPicPr>
          <p:cNvPr id="8" name="lilla">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2" name="Tittel 1"/>
          <p:cNvSpPr>
            <a:spLocks noGrp="1"/>
          </p:cNvSpPr>
          <p:nvPr>
            <p:ph type="ctrTitle"/>
          </p:nvPr>
        </p:nvSpPr>
        <p:spPr>
          <a:xfrm>
            <a:off x="2160270" y="3238500"/>
            <a:ext cx="10801350" cy="1530351"/>
          </a:xfrm>
        </p:spPr>
        <p:txBody>
          <a:bodyPr anchor="b">
            <a:normAutofit/>
          </a:bodyPr>
          <a:lstStyle>
            <a:lvl1pPr algn="l">
              <a:lnSpc>
                <a:spcPct val="100000"/>
              </a:lnSpc>
              <a:defRPr sz="5000">
                <a:solidFill>
                  <a:schemeClr val="lt1"/>
                </a:solidFill>
              </a:defRPr>
            </a:lvl1pPr>
          </a:lstStyle>
          <a:p>
            <a:r>
              <a:rPr lang="nb-NO"/>
              <a:t>Klikk for å redigere tittelstil</a:t>
            </a:r>
            <a:endParaRPr lang="nb-NO" dirty="0"/>
          </a:p>
        </p:txBody>
      </p:sp>
      <p:sp>
        <p:nvSpPr>
          <p:cNvPr id="3" name="Undertittel 2"/>
          <p:cNvSpPr>
            <a:spLocks noGrp="1"/>
          </p:cNvSpPr>
          <p:nvPr>
            <p:ph type="subTitle" idx="1" hasCustomPrompt="1"/>
          </p:nvPr>
        </p:nvSpPr>
        <p:spPr>
          <a:xfrm>
            <a:off x="2160271" y="5940742"/>
            <a:ext cx="4140517" cy="1235392"/>
          </a:xfrm>
        </p:spPr>
        <p:txBody>
          <a:bodyPr>
            <a:normAutofit/>
          </a:bodyPr>
          <a:lstStyle>
            <a:lvl1pPr marL="0" indent="0" algn="l">
              <a:spcBef>
                <a:spcPts val="500"/>
              </a:spcBef>
              <a:buNone/>
              <a:defRPr sz="2000" i="0">
                <a:solidFill>
                  <a:schemeClr val="lt1"/>
                </a:solidFill>
              </a:defRPr>
            </a:lvl1pPr>
            <a:lvl2pPr marL="609543" indent="0" algn="ctr">
              <a:buNone/>
              <a:defRPr sz="2666"/>
            </a:lvl2pPr>
            <a:lvl3pPr marL="1219085" indent="0" algn="ctr">
              <a:buNone/>
              <a:defRPr sz="2400"/>
            </a:lvl3pPr>
            <a:lvl4pPr marL="1828628" indent="0" algn="ctr">
              <a:buNone/>
              <a:defRPr sz="2133"/>
            </a:lvl4pPr>
            <a:lvl5pPr marL="2438170" indent="0" algn="ctr">
              <a:buNone/>
              <a:defRPr sz="2133"/>
            </a:lvl5pPr>
            <a:lvl6pPr marL="3047713" indent="0" algn="ctr">
              <a:buNone/>
              <a:defRPr sz="2133"/>
            </a:lvl6pPr>
            <a:lvl7pPr marL="3657255" indent="0" algn="ctr">
              <a:buNone/>
              <a:defRPr sz="2133"/>
            </a:lvl7pPr>
            <a:lvl8pPr marL="4266798" indent="0" algn="ctr">
              <a:buNone/>
              <a:defRPr sz="2133"/>
            </a:lvl8pPr>
            <a:lvl9pPr marL="4876341" indent="0" algn="ctr">
              <a:buNone/>
              <a:defRPr sz="2133"/>
            </a:lvl9pPr>
          </a:lstStyle>
          <a:p>
            <a:r>
              <a:rPr lang="nb-NO" dirty="0"/>
              <a:t>Navn Navnesen</a:t>
            </a:r>
            <a:br>
              <a:rPr lang="nb-NO" dirty="0"/>
            </a:br>
            <a:r>
              <a:rPr lang="nb-NO" dirty="0"/>
              <a:t>Stilling</a:t>
            </a:r>
            <a:br>
              <a:rPr lang="nb-NO" dirty="0"/>
            </a:br>
            <a:r>
              <a:rPr lang="nb-NO" dirty="0"/>
              <a:t>Sted, Dato</a:t>
            </a:r>
          </a:p>
        </p:txBody>
      </p:sp>
      <p:sp>
        <p:nvSpPr>
          <p:cNvPr id="4" name="Plassholder for dato 3"/>
          <p:cNvSpPr>
            <a:spLocks noGrp="1"/>
          </p:cNvSpPr>
          <p:nvPr>
            <p:ph type="dt" sz="half" idx="10"/>
          </p:nvPr>
        </p:nvSpPr>
        <p:spPr>
          <a:xfrm>
            <a:off x="2160270" y="8595440"/>
            <a:ext cx="1128185" cy="246221"/>
          </a:xfrm>
        </p:spPr>
        <p:txBody>
          <a:bodyPr/>
          <a:lstStyle>
            <a:lvl1pPr>
              <a:defRPr>
                <a:solidFill>
                  <a:schemeClr val="lt1"/>
                </a:solidFill>
              </a:defRPr>
            </a:lvl1pPr>
          </a:lstStyle>
          <a:p>
            <a:fld id="{983651F3-9B16-40C6-B209-3688FC9C95F6}" type="datetimeFigureOut">
              <a:rPr lang="nb-NO" smtClean="0"/>
              <a:pPr/>
              <a:t>24.11.2021</a:t>
            </a:fld>
            <a:endParaRPr lang="nb-NO"/>
          </a:p>
        </p:txBody>
      </p:sp>
      <p:sp>
        <p:nvSpPr>
          <p:cNvPr id="5" name="Plassholder for bunntekst 4"/>
          <p:cNvSpPr>
            <a:spLocks noGrp="1"/>
          </p:cNvSpPr>
          <p:nvPr>
            <p:ph type="ftr" sz="quarter" idx="11"/>
          </p:nvPr>
        </p:nvSpPr>
        <p:spPr/>
        <p:txBody>
          <a:bodyPr/>
          <a:lstStyle>
            <a:lvl1pPr>
              <a:defRPr>
                <a:solidFill>
                  <a:schemeClr val="lt1"/>
                </a:solidFill>
              </a:defRPr>
            </a:lvl1pPr>
          </a:lstStyle>
          <a:p>
            <a:endParaRPr lang="nb-NO"/>
          </a:p>
        </p:txBody>
      </p:sp>
      <p:sp>
        <p:nvSpPr>
          <p:cNvPr id="6" name="Plassholder for lysbildenummer 5"/>
          <p:cNvSpPr>
            <a:spLocks noGrp="1"/>
          </p:cNvSpPr>
          <p:nvPr>
            <p:ph type="sldNum" sz="quarter" idx="12"/>
          </p:nvPr>
        </p:nvSpPr>
        <p:spPr>
          <a:xfrm>
            <a:off x="13939372" y="8595440"/>
            <a:ext cx="411708" cy="246221"/>
          </a:xfrm>
        </p:spPr>
        <p:txBody>
          <a:bodyPr/>
          <a:lstStyle>
            <a:lvl1pPr>
              <a:defRPr>
                <a:solidFill>
                  <a:schemeClr val="lt1"/>
                </a:solidFill>
              </a:defRPr>
            </a:lvl1pPr>
          </a:lstStyle>
          <a:p>
            <a:fld id="{5751DFAA-887F-4071-8EAD-E8CA316FCF06}" type="slidenum">
              <a:rPr lang="nb-NO" smtClean="0"/>
              <a:pPr/>
              <a:t>‹#›</a:t>
            </a:fld>
            <a:endParaRPr lang="nb-NO"/>
          </a:p>
        </p:txBody>
      </p:sp>
      <p:pic>
        <p:nvPicPr>
          <p:cNvPr id="19" name="Bilde 18">
            <a:extLst>
              <a:ext uri="{FF2B5EF4-FFF2-40B4-BE49-F238E27FC236}">
                <a16:creationId xmlns:a16="http://schemas.microsoft.com/office/drawing/2014/main" id="{6FF9C234-E473-49F9-9075-64D6C3F9771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8126" y="1008126"/>
            <a:ext cx="3102870" cy="1077658"/>
          </a:xfrm>
          <a:prstGeom prst="rect">
            <a:avLst/>
          </a:prstGeom>
        </p:spPr>
      </p:pic>
      <p:cxnSp>
        <p:nvCxnSpPr>
          <p:cNvPr id="9" name="Rett linje 8">
            <a:extLst>
              <a:ext uri="{FF2B5EF4-FFF2-40B4-BE49-F238E27FC236}">
                <a16:creationId xmlns:a16="http://schemas.microsoft.com/office/drawing/2014/main" id="{C629C3E6-69F6-4F62-A3E6-616C4550AFAC}"/>
              </a:ext>
            </a:extLst>
          </p:cNvPr>
          <p:cNvCxnSpPr/>
          <p:nvPr userDrawn="1"/>
        </p:nvCxnSpPr>
        <p:spPr>
          <a:xfrm>
            <a:off x="2160270" y="5670709"/>
            <a:ext cx="252031"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90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Difi animert introslide #3">
    <p:bg>
      <p:bgPr>
        <a:solidFill>
          <a:schemeClr val="lt1"/>
        </a:solidFill>
        <a:effectLst/>
      </p:bgPr>
    </p:bg>
    <p:spTree>
      <p:nvGrpSpPr>
        <p:cNvPr id="1" name=""/>
        <p:cNvGrpSpPr/>
        <p:nvPr/>
      </p:nvGrpSpPr>
      <p:grpSpPr>
        <a:xfrm>
          <a:off x="0" y="0"/>
          <a:ext cx="0" cy="0"/>
          <a:chOff x="0" y="0"/>
          <a:chExt cx="0" cy="0"/>
        </a:xfrm>
      </p:grpSpPr>
      <p:pic>
        <p:nvPicPr>
          <p:cNvPr id="7" name="sand">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1"/>
            <a:ext cx="16254413" cy="9143107"/>
          </a:xfrm>
          <a:prstGeom prst="rect">
            <a:avLst/>
          </a:prstGeom>
        </p:spPr>
      </p:pic>
      <p:sp>
        <p:nvSpPr>
          <p:cNvPr id="2" name="Tittel 1"/>
          <p:cNvSpPr>
            <a:spLocks noGrp="1"/>
          </p:cNvSpPr>
          <p:nvPr>
            <p:ph type="ctrTitle"/>
          </p:nvPr>
        </p:nvSpPr>
        <p:spPr>
          <a:xfrm>
            <a:off x="2160270" y="3238500"/>
            <a:ext cx="10801350" cy="1530351"/>
          </a:xfrm>
        </p:spPr>
        <p:txBody>
          <a:bodyPr anchor="b">
            <a:normAutofit/>
          </a:bodyPr>
          <a:lstStyle>
            <a:lvl1pPr algn="l">
              <a:lnSpc>
                <a:spcPct val="100000"/>
              </a:lnSpc>
              <a:defRPr sz="5000">
                <a:solidFill>
                  <a:schemeClr val="tx1"/>
                </a:solidFill>
              </a:defRPr>
            </a:lvl1pPr>
          </a:lstStyle>
          <a:p>
            <a:r>
              <a:rPr lang="nb-NO"/>
              <a:t>Klikk for å redigere tittelstil</a:t>
            </a:r>
            <a:endParaRPr lang="nb-NO" dirty="0"/>
          </a:p>
        </p:txBody>
      </p:sp>
      <p:sp>
        <p:nvSpPr>
          <p:cNvPr id="3" name="Undertittel 2"/>
          <p:cNvSpPr>
            <a:spLocks noGrp="1"/>
          </p:cNvSpPr>
          <p:nvPr>
            <p:ph type="subTitle" idx="1" hasCustomPrompt="1"/>
          </p:nvPr>
        </p:nvSpPr>
        <p:spPr>
          <a:xfrm>
            <a:off x="2160271" y="5940742"/>
            <a:ext cx="4140517" cy="1235392"/>
          </a:xfrm>
        </p:spPr>
        <p:txBody>
          <a:bodyPr>
            <a:normAutofit/>
          </a:bodyPr>
          <a:lstStyle>
            <a:lvl1pPr marL="0" indent="0" algn="l">
              <a:spcBef>
                <a:spcPts val="500"/>
              </a:spcBef>
              <a:buNone/>
              <a:defRPr sz="2000" i="0">
                <a:solidFill>
                  <a:schemeClr val="tx1"/>
                </a:solidFill>
              </a:defRPr>
            </a:lvl1pPr>
            <a:lvl2pPr marL="609543" indent="0" algn="ctr">
              <a:buNone/>
              <a:defRPr sz="2666"/>
            </a:lvl2pPr>
            <a:lvl3pPr marL="1219085" indent="0" algn="ctr">
              <a:buNone/>
              <a:defRPr sz="2400"/>
            </a:lvl3pPr>
            <a:lvl4pPr marL="1828628" indent="0" algn="ctr">
              <a:buNone/>
              <a:defRPr sz="2133"/>
            </a:lvl4pPr>
            <a:lvl5pPr marL="2438170" indent="0" algn="ctr">
              <a:buNone/>
              <a:defRPr sz="2133"/>
            </a:lvl5pPr>
            <a:lvl6pPr marL="3047713" indent="0" algn="ctr">
              <a:buNone/>
              <a:defRPr sz="2133"/>
            </a:lvl6pPr>
            <a:lvl7pPr marL="3657255" indent="0" algn="ctr">
              <a:buNone/>
              <a:defRPr sz="2133"/>
            </a:lvl7pPr>
            <a:lvl8pPr marL="4266798" indent="0" algn="ctr">
              <a:buNone/>
              <a:defRPr sz="2133"/>
            </a:lvl8pPr>
            <a:lvl9pPr marL="4876341" indent="0" algn="ctr">
              <a:buNone/>
              <a:defRPr sz="2133"/>
            </a:lvl9pPr>
          </a:lstStyle>
          <a:p>
            <a:r>
              <a:rPr lang="nb-NO" dirty="0"/>
              <a:t>Navn Navnesen</a:t>
            </a:r>
            <a:br>
              <a:rPr lang="nb-NO" dirty="0"/>
            </a:br>
            <a:r>
              <a:rPr lang="nb-NO" dirty="0"/>
              <a:t>Stilling</a:t>
            </a:r>
            <a:br>
              <a:rPr lang="nb-NO" dirty="0"/>
            </a:br>
            <a:r>
              <a:rPr lang="nb-NO" dirty="0"/>
              <a:t>Sted, Dato</a:t>
            </a:r>
          </a:p>
        </p:txBody>
      </p:sp>
      <p:sp>
        <p:nvSpPr>
          <p:cNvPr id="4" name="Plassholder for dato 3"/>
          <p:cNvSpPr>
            <a:spLocks noGrp="1"/>
          </p:cNvSpPr>
          <p:nvPr>
            <p:ph type="dt" sz="half" idx="10"/>
          </p:nvPr>
        </p:nvSpPr>
        <p:spPr>
          <a:xfrm>
            <a:off x="2160270" y="8595440"/>
            <a:ext cx="1128185" cy="246221"/>
          </a:xfrm>
        </p:spPr>
        <p:txBody>
          <a:bodyPr/>
          <a:lstStyle>
            <a:lvl1pPr>
              <a:defRPr>
                <a:solidFill>
                  <a:schemeClr val="lt1"/>
                </a:solidFill>
              </a:defRPr>
            </a:lvl1pPr>
          </a:lstStyle>
          <a:p>
            <a:fld id="{983651F3-9B16-40C6-B209-3688FC9C95F6}" type="datetimeFigureOut">
              <a:rPr lang="nb-NO" smtClean="0"/>
              <a:pPr/>
              <a:t>24.11.2021</a:t>
            </a:fld>
            <a:endParaRPr lang="nb-NO"/>
          </a:p>
        </p:txBody>
      </p:sp>
      <p:sp>
        <p:nvSpPr>
          <p:cNvPr id="5" name="Plassholder for bunntekst 4"/>
          <p:cNvSpPr>
            <a:spLocks noGrp="1"/>
          </p:cNvSpPr>
          <p:nvPr>
            <p:ph type="ftr" sz="quarter" idx="11"/>
          </p:nvPr>
        </p:nvSpPr>
        <p:spPr/>
        <p:txBody>
          <a:bodyPr/>
          <a:lstStyle>
            <a:lvl1pPr>
              <a:defRPr>
                <a:solidFill>
                  <a:schemeClr val="lt1"/>
                </a:solidFill>
              </a:defRPr>
            </a:lvl1pPr>
          </a:lstStyle>
          <a:p>
            <a:endParaRPr lang="nb-NO"/>
          </a:p>
        </p:txBody>
      </p:sp>
      <p:sp>
        <p:nvSpPr>
          <p:cNvPr id="6" name="Plassholder for lysbildenummer 5"/>
          <p:cNvSpPr>
            <a:spLocks noGrp="1"/>
          </p:cNvSpPr>
          <p:nvPr>
            <p:ph type="sldNum" sz="quarter" idx="12"/>
          </p:nvPr>
        </p:nvSpPr>
        <p:spPr>
          <a:xfrm>
            <a:off x="13939372" y="8595440"/>
            <a:ext cx="411708" cy="246221"/>
          </a:xfrm>
        </p:spPr>
        <p:txBody>
          <a:bodyPr/>
          <a:lstStyle>
            <a:lvl1pPr>
              <a:defRPr>
                <a:solidFill>
                  <a:schemeClr val="lt1"/>
                </a:solidFill>
              </a:defRPr>
            </a:lvl1pPr>
          </a:lstStyle>
          <a:p>
            <a:fld id="{5751DFAA-887F-4071-8EAD-E8CA316FCF06}" type="slidenum">
              <a:rPr lang="nb-NO" smtClean="0"/>
              <a:pPr/>
              <a:t>‹#›</a:t>
            </a:fld>
            <a:endParaRPr lang="nb-NO"/>
          </a:p>
        </p:txBody>
      </p:sp>
      <p:cxnSp>
        <p:nvCxnSpPr>
          <p:cNvPr id="9" name="Rett linje 8">
            <a:extLst>
              <a:ext uri="{FF2B5EF4-FFF2-40B4-BE49-F238E27FC236}">
                <a16:creationId xmlns:a16="http://schemas.microsoft.com/office/drawing/2014/main" id="{C629C3E6-69F6-4F62-A3E6-616C4550AFAC}"/>
              </a:ext>
            </a:extLst>
          </p:cNvPr>
          <p:cNvCxnSpPr/>
          <p:nvPr userDrawn="1"/>
        </p:nvCxnSpPr>
        <p:spPr>
          <a:xfrm>
            <a:off x="2160270" y="5670709"/>
            <a:ext cx="25203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8126" y="1008126"/>
            <a:ext cx="3102870" cy="1077658"/>
          </a:xfrm>
          <a:prstGeom prst="rect">
            <a:avLst/>
          </a:prstGeom>
        </p:spPr>
      </p:pic>
    </p:spTree>
    <p:extLst>
      <p:ext uri="{BB962C8B-B14F-4D97-AF65-F5344CB8AC3E}">
        <p14:creationId xmlns:p14="http://schemas.microsoft.com/office/powerpoint/2010/main" val="173886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ifi animert ident">
    <p:bg>
      <p:bgPr>
        <a:solidFill>
          <a:schemeClr val="lt1"/>
        </a:soli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2160270" y="8595440"/>
            <a:ext cx="1128185" cy="246221"/>
          </a:xfrm>
        </p:spPr>
        <p:txBody>
          <a:bodyPr/>
          <a:lstStyle>
            <a:lvl1pPr>
              <a:defRPr>
                <a:solidFill>
                  <a:schemeClr val="lt1"/>
                </a:solidFill>
              </a:defRPr>
            </a:lvl1pPr>
          </a:lstStyle>
          <a:p>
            <a:fld id="{983651F3-9B16-40C6-B209-3688FC9C95F6}" type="datetimeFigureOut">
              <a:rPr lang="nb-NO" smtClean="0"/>
              <a:pPr/>
              <a:t>24.11.2021</a:t>
            </a:fld>
            <a:endParaRPr lang="nb-NO"/>
          </a:p>
        </p:txBody>
      </p:sp>
      <p:sp>
        <p:nvSpPr>
          <p:cNvPr id="5" name="Plassholder for bunntekst 4"/>
          <p:cNvSpPr>
            <a:spLocks noGrp="1"/>
          </p:cNvSpPr>
          <p:nvPr>
            <p:ph type="ftr" sz="quarter" idx="11"/>
          </p:nvPr>
        </p:nvSpPr>
        <p:spPr/>
        <p:txBody>
          <a:bodyPr/>
          <a:lstStyle>
            <a:lvl1pPr>
              <a:defRPr>
                <a:solidFill>
                  <a:schemeClr val="lt1"/>
                </a:solidFill>
              </a:defRPr>
            </a:lvl1pPr>
          </a:lstStyle>
          <a:p>
            <a:endParaRPr lang="nb-NO"/>
          </a:p>
        </p:txBody>
      </p:sp>
      <p:sp>
        <p:nvSpPr>
          <p:cNvPr id="6" name="Plassholder for lysbildenummer 5"/>
          <p:cNvSpPr>
            <a:spLocks noGrp="1"/>
          </p:cNvSpPr>
          <p:nvPr>
            <p:ph type="sldNum" sz="quarter" idx="12"/>
          </p:nvPr>
        </p:nvSpPr>
        <p:spPr>
          <a:xfrm>
            <a:off x="13939372" y="8595440"/>
            <a:ext cx="411708" cy="246221"/>
          </a:xfrm>
        </p:spPr>
        <p:txBody>
          <a:bodyPr/>
          <a:lstStyle>
            <a:lvl1pPr>
              <a:defRPr>
                <a:solidFill>
                  <a:schemeClr val="lt1"/>
                </a:solidFill>
              </a:defRPr>
            </a:lvl1pPr>
          </a:lstStyle>
          <a:p>
            <a:fld id="{5751DFAA-887F-4071-8EAD-E8CA316FCF06}" type="slidenum">
              <a:rPr lang="nb-NO" smtClean="0"/>
              <a:pPr/>
              <a:t>‹#›</a:t>
            </a:fld>
            <a:endParaRPr lang="nb-NO"/>
          </a:p>
        </p:txBody>
      </p:sp>
      <p:pic>
        <p:nvPicPr>
          <p:cNvPr id="8" name="ident">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1"/>
            <a:ext cx="16254413" cy="9143107"/>
          </a:xfrm>
          <a:prstGeom prst="rect">
            <a:avLst/>
          </a:prstGeom>
        </p:spPr>
      </p:pic>
    </p:spTree>
    <p:extLst>
      <p:ext uri="{BB962C8B-B14F-4D97-AF65-F5344CB8AC3E}">
        <p14:creationId xmlns:p14="http://schemas.microsoft.com/office/powerpoint/2010/main" val="192031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2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gdir Introslide #3">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7932DB0C-BAFA-498B-B552-68CBCFE5C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dirty="0"/>
              <a:t>Klikk for å redigere tittelstil</a:t>
            </a:r>
          </a:p>
        </p:txBody>
      </p:sp>
      <p:sp>
        <p:nvSpPr>
          <p:cNvPr id="7" name="TextBox 6">
            <a:extLst>
              <a:ext uri="{FF2B5EF4-FFF2-40B4-BE49-F238E27FC236}">
                <a16:creationId xmlns:a16="http://schemas.microsoft.com/office/drawing/2014/main" id="{281E3279-D715-4827-9A13-05F2C36B5E51}"/>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57F43DFE-C8AB-4A89-875F-908F84F621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231900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83651F3-9B16-40C6-B209-3688FC9C95F6}" type="datetimeFigureOut">
              <a:rPr lang="nb-NO" smtClean="0"/>
              <a:t>24.11.2021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9136579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un teks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983651F3-9B16-40C6-B209-3688FC9C95F6}" type="datetimeFigureOut">
              <a:rPr lang="nb-NO" smtClean="0"/>
              <a:t>24.11.2021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tekst 6">
            <a:extLst>
              <a:ext uri="{FF2B5EF4-FFF2-40B4-BE49-F238E27FC236}">
                <a16:creationId xmlns:a16="http://schemas.microsoft.com/office/drawing/2014/main" id="{4737D579-C832-405D-8D92-9123776B54DF}"/>
              </a:ext>
            </a:extLst>
          </p:cNvPr>
          <p:cNvSpPr>
            <a:spLocks noGrp="1"/>
          </p:cNvSpPr>
          <p:nvPr>
            <p:ph type="body" sz="quarter" idx="13"/>
          </p:nvPr>
        </p:nvSpPr>
        <p:spPr>
          <a:xfrm>
            <a:off x="1800225" y="1440179"/>
            <a:ext cx="11701463" cy="6840855"/>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8731546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983651F3-9B16-40C6-B209-3688FC9C95F6}" type="datetimeFigureOut">
              <a:rPr lang="nb-NO" smtClean="0"/>
              <a:t>24.11.2021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bilde 6">
            <a:extLst>
              <a:ext uri="{FF2B5EF4-FFF2-40B4-BE49-F238E27FC236}">
                <a16:creationId xmlns:a16="http://schemas.microsoft.com/office/drawing/2014/main" id="{24FAF295-66FF-4DF2-99B8-D49F2A51452F}"/>
              </a:ext>
            </a:extLst>
          </p:cNvPr>
          <p:cNvSpPr>
            <a:spLocks noGrp="1"/>
          </p:cNvSpPr>
          <p:nvPr>
            <p:ph type="pic" sz="quarter" idx="13"/>
          </p:nvPr>
        </p:nvSpPr>
        <p:spPr>
          <a:xfrm>
            <a:off x="0" y="0"/>
            <a:ext cx="16256033" cy="9145143"/>
          </a:xfrm>
          <a:prstGeom prst="rect">
            <a:avLst/>
          </a:prstGeom>
        </p:spPr>
        <p:txBody>
          <a:bodyPr lIns="0" tIns="2880000" rIns="0" bIns="0" anchor="t" anchorCtr="1"/>
          <a:lstStyle>
            <a:lvl1pPr marL="0" indent="0" algn="ctr">
              <a:buNone/>
              <a:defRPr sz="3000"/>
            </a:lvl1pPr>
          </a:lstStyle>
          <a:p>
            <a:r>
              <a:rPr lang="nb-NO"/>
              <a:t>Klikk ikonet for å legge til et bilde</a:t>
            </a:r>
          </a:p>
        </p:txBody>
      </p:sp>
    </p:spTree>
    <p:extLst>
      <p:ext uri="{BB962C8B-B14F-4D97-AF65-F5344CB8AC3E}">
        <p14:creationId xmlns:p14="http://schemas.microsoft.com/office/powerpoint/2010/main" val="10041418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lde /m teks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983651F3-9B16-40C6-B209-3688FC9C95F6}" type="datetimeFigureOut">
              <a:rPr lang="nb-NO" smtClean="0"/>
              <a:t>24.11.2021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tekst 6">
            <a:extLst>
              <a:ext uri="{FF2B5EF4-FFF2-40B4-BE49-F238E27FC236}">
                <a16:creationId xmlns:a16="http://schemas.microsoft.com/office/drawing/2014/main" id="{70691A1F-0C65-4936-A3D1-75D553931D9A}"/>
              </a:ext>
            </a:extLst>
          </p:cNvPr>
          <p:cNvSpPr>
            <a:spLocks noGrp="1"/>
          </p:cNvSpPr>
          <p:nvPr>
            <p:ph type="body" sz="quarter" idx="13"/>
          </p:nvPr>
        </p:nvSpPr>
        <p:spPr>
          <a:xfrm>
            <a:off x="1800225" y="5309936"/>
            <a:ext cx="11701463" cy="2971097"/>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0"/>
            <a:ext cx="16256033" cy="4572572"/>
          </a:xfrm>
          <a:prstGeom prst="rect">
            <a:avLst/>
          </a:prstGeom>
        </p:spPr>
        <p:txBody>
          <a:bodyPr lIns="0" tIns="2880000" rIns="0" bIns="0" anchor="t" anchorCtr="1"/>
          <a:lstStyle>
            <a:lvl1pPr marL="0" indent="0" algn="ctr">
              <a:buNone/>
              <a:defRPr sz="3000"/>
            </a:lvl1pPr>
          </a:lstStyle>
          <a:p>
            <a:r>
              <a:rPr lang="nb-NO"/>
              <a:t>Klikk ikonet for å legge til et bilde</a:t>
            </a:r>
          </a:p>
        </p:txBody>
      </p:sp>
    </p:spTree>
    <p:extLst>
      <p:ext uri="{BB962C8B-B14F-4D97-AF65-F5344CB8AC3E}">
        <p14:creationId xmlns:p14="http://schemas.microsoft.com/office/powerpoint/2010/main" val="2480793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ort bilde med tekst">
    <p:spTree>
      <p:nvGrpSpPr>
        <p:cNvPr id="1" name=""/>
        <p:cNvGrpSpPr/>
        <p:nvPr/>
      </p:nvGrpSpPr>
      <p:grpSpPr>
        <a:xfrm>
          <a:off x="0" y="0"/>
          <a:ext cx="0" cy="0"/>
          <a:chOff x="0" y="0"/>
          <a:chExt cx="0" cy="0"/>
        </a:xfrm>
      </p:grpSpPr>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0"/>
            <a:ext cx="8129816" cy="9145143"/>
          </a:xfrm>
          <a:prstGeom prst="rect">
            <a:avLst/>
          </a:prstGeom>
        </p:spPr>
        <p:txBody>
          <a:bodyPr lIns="0" tIns="720000" rIns="0" bIns="0" anchor="t" anchorCtr="1"/>
          <a:lstStyle>
            <a:lvl1pPr marL="0" indent="0" algn="ctr">
              <a:buNone/>
              <a:defRPr sz="3000"/>
            </a:lvl1pPr>
          </a:lstStyle>
          <a:p>
            <a:r>
              <a:rPr lang="nb-NO"/>
              <a:t>Klikk ikonet for å legge til et bilde</a:t>
            </a:r>
          </a:p>
        </p:txBody>
      </p:sp>
      <p:sp>
        <p:nvSpPr>
          <p:cNvPr id="4" name="Plassholder for dato 3"/>
          <p:cNvSpPr>
            <a:spLocks noGrp="1"/>
          </p:cNvSpPr>
          <p:nvPr>
            <p:ph type="dt" sz="half" idx="10"/>
          </p:nvPr>
        </p:nvSpPr>
        <p:spPr/>
        <p:txBody>
          <a:bodyPr/>
          <a:lstStyle/>
          <a:p>
            <a:fld id="{983651F3-9B16-40C6-B209-3688FC9C95F6}" type="datetimeFigureOut">
              <a:rPr lang="nb-NO" smtClean="0"/>
              <a:t>24.11.2021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81147" y="1440179"/>
            <a:ext cx="6480810" cy="6300788"/>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7857099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x tekstbokser og 2x bilder">
    <p:spTree>
      <p:nvGrpSpPr>
        <p:cNvPr id="1" name=""/>
        <p:cNvGrpSpPr/>
        <p:nvPr/>
      </p:nvGrpSpPr>
      <p:grpSpPr>
        <a:xfrm>
          <a:off x="0" y="0"/>
          <a:ext cx="0" cy="0"/>
          <a:chOff x="0" y="0"/>
          <a:chExt cx="0" cy="0"/>
        </a:xfrm>
      </p:grpSpPr>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4571428"/>
            <a:ext cx="8129816" cy="4572572"/>
          </a:xfrm>
          <a:prstGeom prst="rect">
            <a:avLst/>
          </a:prstGeom>
        </p:spPr>
        <p:txBody>
          <a:bodyPr lIns="0" tIns="720000" rIns="0" bIns="0" anchor="t" anchorCtr="1"/>
          <a:lstStyle>
            <a:lvl1pPr marL="0" indent="0" algn="ctr">
              <a:buNone/>
              <a:defRPr sz="3000"/>
            </a:lvl1pPr>
          </a:lstStyle>
          <a:p>
            <a:r>
              <a:rPr lang="nb-NO"/>
              <a:t>Klikk ikonet for å legge til et bilde</a:t>
            </a:r>
          </a:p>
        </p:txBody>
      </p:sp>
      <p:sp>
        <p:nvSpPr>
          <p:cNvPr id="4" name="Plassholder for dato 3"/>
          <p:cNvSpPr>
            <a:spLocks noGrp="1"/>
          </p:cNvSpPr>
          <p:nvPr>
            <p:ph type="dt" sz="half" idx="10"/>
          </p:nvPr>
        </p:nvSpPr>
        <p:spPr/>
        <p:txBody>
          <a:bodyPr/>
          <a:lstStyle/>
          <a:p>
            <a:fld id="{983651F3-9B16-40C6-B209-3688FC9C95F6}" type="datetimeFigureOut">
              <a:rPr lang="nb-NO" smtClean="0"/>
              <a:t>24.11.2021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tekst 6">
            <a:extLst>
              <a:ext uri="{FF2B5EF4-FFF2-40B4-BE49-F238E27FC236}">
                <a16:creationId xmlns:a16="http://schemas.microsoft.com/office/drawing/2014/main" id="{70691A1F-0C65-4936-A3D1-75D553931D9A}"/>
              </a:ext>
            </a:extLst>
          </p:cNvPr>
          <p:cNvSpPr>
            <a:spLocks noGrp="1"/>
          </p:cNvSpPr>
          <p:nvPr>
            <p:ph type="body" sz="quarter" idx="13"/>
          </p:nvPr>
        </p:nvSpPr>
        <p:spPr>
          <a:xfrm>
            <a:off x="1080135" y="1440180"/>
            <a:ext cx="5760720" cy="2520315"/>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bilde 6">
            <a:extLst>
              <a:ext uri="{FF2B5EF4-FFF2-40B4-BE49-F238E27FC236}">
                <a16:creationId xmlns:a16="http://schemas.microsoft.com/office/drawing/2014/main" id="{A6665869-579D-4D0A-8BB5-C514B896A395}"/>
              </a:ext>
            </a:extLst>
          </p:cNvPr>
          <p:cNvSpPr>
            <a:spLocks noGrp="1"/>
          </p:cNvSpPr>
          <p:nvPr>
            <p:ph type="pic" sz="quarter" idx="15"/>
          </p:nvPr>
        </p:nvSpPr>
        <p:spPr>
          <a:xfrm>
            <a:off x="8129816" y="0"/>
            <a:ext cx="8124596" cy="4572572"/>
          </a:xfrm>
          <a:prstGeom prst="rect">
            <a:avLst/>
          </a:prstGeom>
        </p:spPr>
        <p:txBody>
          <a:bodyPr lIns="0" tIns="720000" rIns="0" bIns="0" anchor="t" anchorCtr="1"/>
          <a:lstStyle>
            <a:lvl1pPr marL="0" indent="0" algn="ctr">
              <a:buNone/>
              <a:defRPr sz="3000"/>
            </a:lvl1pPr>
          </a:lstStyle>
          <a:p>
            <a:r>
              <a:rPr lang="nb-NO"/>
              <a:t>Klikk ikonet for å legge til et bilde</a:t>
            </a:r>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81147" y="5169969"/>
            <a:ext cx="5760720" cy="2520315"/>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9609427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ataside">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9435C06D-6B4A-4F64-97D2-2A45F4B3B7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69746" y="8209026"/>
            <a:ext cx="1213106" cy="475489"/>
          </a:xfrm>
          <a:prstGeom prst="rect">
            <a:avLst/>
          </a:prstGeom>
        </p:spPr>
      </p:pic>
      <p:sp>
        <p:nvSpPr>
          <p:cNvPr id="12" name="Plassholder for dato 11">
            <a:extLst>
              <a:ext uri="{FF2B5EF4-FFF2-40B4-BE49-F238E27FC236}">
                <a16:creationId xmlns:a16="http://schemas.microsoft.com/office/drawing/2014/main" id="{79E28BA1-4BA5-4AEB-A7CE-8449E4703054}"/>
              </a:ext>
            </a:extLst>
          </p:cNvPr>
          <p:cNvSpPr>
            <a:spLocks noGrp="1"/>
          </p:cNvSpPr>
          <p:nvPr>
            <p:ph type="dt" sz="half" idx="11"/>
          </p:nvPr>
        </p:nvSpPr>
        <p:spPr/>
        <p:txBody>
          <a:bodyPr/>
          <a:lstStyle/>
          <a:p>
            <a:fld id="{983651F3-9B16-40C6-B209-3688FC9C95F6}" type="datetimeFigureOut">
              <a:rPr lang="nb-NO" smtClean="0"/>
              <a:pPr/>
              <a:t>24.11.2021</a:t>
            </a:fld>
            <a:endParaRPr lang="nb-NO"/>
          </a:p>
        </p:txBody>
      </p:sp>
      <p:sp>
        <p:nvSpPr>
          <p:cNvPr id="13" name="Plassholder for bunntekst 12">
            <a:extLst>
              <a:ext uri="{FF2B5EF4-FFF2-40B4-BE49-F238E27FC236}">
                <a16:creationId xmlns:a16="http://schemas.microsoft.com/office/drawing/2014/main" id="{C6E57979-1462-449A-895B-130922138370}"/>
              </a:ext>
            </a:extLst>
          </p:cNvPr>
          <p:cNvSpPr>
            <a:spLocks noGrp="1"/>
          </p:cNvSpPr>
          <p:nvPr>
            <p:ph type="ftr" sz="quarter" idx="12"/>
          </p:nvPr>
        </p:nvSpPr>
        <p:spPr/>
        <p:txBody>
          <a:bodyPr/>
          <a:lstStyle/>
          <a:p>
            <a:endParaRPr lang="nb-NO" dirty="0"/>
          </a:p>
        </p:txBody>
      </p:sp>
      <p:sp>
        <p:nvSpPr>
          <p:cNvPr id="14" name="Plassholder for lysbildenummer 13">
            <a:extLst>
              <a:ext uri="{FF2B5EF4-FFF2-40B4-BE49-F238E27FC236}">
                <a16:creationId xmlns:a16="http://schemas.microsoft.com/office/drawing/2014/main" id="{9997B939-209C-4074-9AD5-3A86278954AE}"/>
              </a:ext>
            </a:extLst>
          </p:cNvPr>
          <p:cNvSpPr>
            <a:spLocks noGrp="1"/>
          </p:cNvSpPr>
          <p:nvPr>
            <p:ph type="sldNum" sz="quarter" idx="13"/>
          </p:nvPr>
        </p:nvSpPr>
        <p:spPr>
          <a:xfrm>
            <a:off x="14771144" y="8595440"/>
            <a:ext cx="411708" cy="246221"/>
          </a:xfrm>
        </p:spPr>
        <p:txBody>
          <a:bodyPr/>
          <a:lstStyle/>
          <a:p>
            <a:fld id="{5751DFAA-887F-4071-8EAD-E8CA316FCF06}" type="slidenum">
              <a:rPr lang="nb-NO" smtClean="0"/>
              <a:pPr/>
              <a:t>‹#›</a:t>
            </a:fld>
            <a:endParaRPr lang="nb-NO"/>
          </a:p>
        </p:txBody>
      </p:sp>
      <p:sp>
        <p:nvSpPr>
          <p:cNvPr id="15" name="Plassholder for innhold 14">
            <a:extLst>
              <a:ext uri="{FF2B5EF4-FFF2-40B4-BE49-F238E27FC236}">
                <a16:creationId xmlns:a16="http://schemas.microsoft.com/office/drawing/2014/main" id="{BA50970E-2AEF-4397-90BC-068B1C7C1E60}"/>
              </a:ext>
            </a:extLst>
          </p:cNvPr>
          <p:cNvSpPr>
            <a:spLocks noGrp="1"/>
          </p:cNvSpPr>
          <p:nvPr>
            <p:ph idx="14"/>
          </p:nvPr>
        </p:nvSpPr>
        <p:spPr>
          <a:xfrm>
            <a:off x="900113" y="900111"/>
            <a:ext cx="14761845" cy="7020878"/>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0864927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eksjonskille #1">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70A73B1-F5E2-4FEC-872E-F9DF530E6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14788785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ksjonskille #2">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70A73B1-F5E2-4FEC-872E-F9DF530E6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41972563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ksjonskille #3">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70A73B1-F5E2-4FEC-872E-F9DF530E6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415990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gdir Introslide #4">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F68E54C7-4E92-4D7E-AE3A-BBBEE9879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dirty="0"/>
              <a:t>Klikk for å redigere tittelstil</a:t>
            </a:r>
          </a:p>
        </p:txBody>
      </p:sp>
      <p:sp>
        <p:nvSpPr>
          <p:cNvPr id="7" name="TextBox 6">
            <a:extLst>
              <a:ext uri="{FF2B5EF4-FFF2-40B4-BE49-F238E27FC236}">
                <a16:creationId xmlns:a16="http://schemas.microsoft.com/office/drawing/2014/main" id="{F2BBDBD0-71F1-4AEB-9367-24166E6A24A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BCAC403A-A759-4525-ACE7-2FACC03B96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87516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eksjonskille #4">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70A73B1-F5E2-4FEC-872E-F9DF530E6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16875180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ksjonskille #5">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70A73B1-F5E2-4FEC-872E-F9DF530E6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31500026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ksjonskille #6">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70A73B1-F5E2-4FEC-872E-F9DF530E6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946"/>
            <a:ext cx="16256000" cy="9112107"/>
          </a:xfrm>
          <a:prstGeom prst="rect">
            <a:avLst/>
          </a:prstGeom>
        </p:spPr>
      </p:pic>
    </p:spTree>
    <p:extLst>
      <p:ext uri="{BB962C8B-B14F-4D97-AF65-F5344CB8AC3E}">
        <p14:creationId xmlns:p14="http://schemas.microsoft.com/office/powerpoint/2010/main" val="2752283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800225" y="1440180"/>
            <a:ext cx="6480810" cy="63007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8702042" y="1440180"/>
            <a:ext cx="6480810" cy="63007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983651F3-9B16-40C6-B209-3688FC9C95F6}" type="datetimeFigureOut">
              <a:rPr lang="nb-NO" smtClean="0"/>
              <a:t>24.11.2021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6322149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800225" y="1440180"/>
            <a:ext cx="6480810" cy="569387"/>
          </a:xfrm>
        </p:spPr>
        <p:txBody>
          <a:bodyPr anchor="t">
            <a:spAutoFit/>
          </a:bodyPr>
          <a:lstStyle>
            <a:lvl1pPr marL="0" indent="0">
              <a:buNone/>
              <a:defRPr sz="3700" b="1"/>
            </a:lvl1pPr>
            <a:lvl2pPr marL="609543" indent="0">
              <a:buNone/>
              <a:defRPr sz="2666" b="1"/>
            </a:lvl2pPr>
            <a:lvl3pPr marL="1219085" indent="0">
              <a:buNone/>
              <a:defRPr sz="2400" b="1"/>
            </a:lvl3pPr>
            <a:lvl4pPr marL="1828628" indent="0">
              <a:buNone/>
              <a:defRPr sz="2133" b="1"/>
            </a:lvl4pPr>
            <a:lvl5pPr marL="2438170" indent="0">
              <a:buNone/>
              <a:defRPr sz="2133" b="1"/>
            </a:lvl5pPr>
            <a:lvl6pPr marL="3047713" indent="0">
              <a:buNone/>
              <a:defRPr sz="2133" b="1"/>
            </a:lvl6pPr>
            <a:lvl7pPr marL="3657255" indent="0">
              <a:buNone/>
              <a:defRPr sz="2133" b="1"/>
            </a:lvl7pPr>
            <a:lvl8pPr marL="4266798" indent="0">
              <a:buNone/>
              <a:defRPr sz="2133" b="1"/>
            </a:lvl8pPr>
            <a:lvl9pPr marL="4876341" indent="0">
              <a:buNone/>
              <a:defRPr sz="2133" b="1"/>
            </a:lvl9pPr>
          </a:lstStyle>
          <a:p>
            <a:pPr lvl="0"/>
            <a:r>
              <a:rPr lang="nb-NO"/>
              <a:t>Rediger tekststiler i malen</a:t>
            </a:r>
          </a:p>
        </p:txBody>
      </p:sp>
      <p:sp>
        <p:nvSpPr>
          <p:cNvPr id="4" name="Plassholder for innhold 3"/>
          <p:cNvSpPr>
            <a:spLocks noGrp="1"/>
          </p:cNvSpPr>
          <p:nvPr>
            <p:ph sz="half" idx="2"/>
          </p:nvPr>
        </p:nvSpPr>
        <p:spPr>
          <a:xfrm>
            <a:off x="1800225" y="2009566"/>
            <a:ext cx="6480810" cy="5731401"/>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8702042" y="1440180"/>
            <a:ext cx="6480810" cy="569387"/>
          </a:xfrm>
        </p:spPr>
        <p:txBody>
          <a:bodyPr wrap="square" anchor="t">
            <a:spAutoFit/>
          </a:bodyPr>
          <a:lstStyle>
            <a:lvl1pPr marL="0" indent="0">
              <a:buNone/>
              <a:defRPr sz="3700" b="1"/>
            </a:lvl1pPr>
            <a:lvl2pPr marL="609543" indent="0">
              <a:buNone/>
              <a:defRPr sz="2666" b="1"/>
            </a:lvl2pPr>
            <a:lvl3pPr marL="1219085" indent="0">
              <a:buNone/>
              <a:defRPr sz="2400" b="1"/>
            </a:lvl3pPr>
            <a:lvl4pPr marL="1828628" indent="0">
              <a:buNone/>
              <a:defRPr sz="2133" b="1"/>
            </a:lvl4pPr>
            <a:lvl5pPr marL="2438170" indent="0">
              <a:buNone/>
              <a:defRPr sz="2133" b="1"/>
            </a:lvl5pPr>
            <a:lvl6pPr marL="3047713" indent="0">
              <a:buNone/>
              <a:defRPr sz="2133" b="1"/>
            </a:lvl6pPr>
            <a:lvl7pPr marL="3657255" indent="0">
              <a:buNone/>
              <a:defRPr sz="2133" b="1"/>
            </a:lvl7pPr>
            <a:lvl8pPr marL="4266798" indent="0">
              <a:buNone/>
              <a:defRPr sz="2133" b="1"/>
            </a:lvl8pPr>
            <a:lvl9pPr marL="4876341" indent="0">
              <a:buNone/>
              <a:defRPr sz="2133" b="1"/>
            </a:lvl9pPr>
          </a:lstStyle>
          <a:p>
            <a:pPr lvl="0"/>
            <a:r>
              <a:rPr lang="nb-NO"/>
              <a:t>Rediger tekststiler i malen</a:t>
            </a:r>
          </a:p>
        </p:txBody>
      </p:sp>
      <p:sp>
        <p:nvSpPr>
          <p:cNvPr id="6" name="Plassholder for innhold 5"/>
          <p:cNvSpPr>
            <a:spLocks noGrp="1"/>
          </p:cNvSpPr>
          <p:nvPr>
            <p:ph sz="quarter" idx="4"/>
          </p:nvPr>
        </p:nvSpPr>
        <p:spPr>
          <a:xfrm>
            <a:off x="8702042" y="2009566"/>
            <a:ext cx="6480810" cy="5731401"/>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p>
            <a:fld id="{983651F3-9B16-40C6-B209-3688FC9C95F6}" type="datetimeFigureOut">
              <a:rPr lang="nb-NO" smtClean="0"/>
              <a:t>24.11.2021</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a:extLst>
              <a:ext uri="{FF2B5EF4-FFF2-40B4-BE49-F238E27FC236}">
                <a16:creationId xmlns:a16="http://schemas.microsoft.com/office/drawing/2014/main" id="{EA580FF1-391B-4CD4-9C27-516ACE01A7B6}"/>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1997321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Avslutningsside">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3A5589B9-2A63-49AD-B4AF-B290ABF656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pic>
        <p:nvPicPr>
          <p:cNvPr id="8" name="Bilde 7">
            <a:extLst>
              <a:ext uri="{FF2B5EF4-FFF2-40B4-BE49-F238E27FC236}">
                <a16:creationId xmlns:a16="http://schemas.microsoft.com/office/drawing/2014/main" id="{9F6CBEE6-56DC-47C1-98B7-6D4C13A7E27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58045" y="3125191"/>
            <a:ext cx="2752350" cy="2752350"/>
          </a:xfrm>
          <a:prstGeom prst="rect">
            <a:avLst/>
          </a:prstGeom>
        </p:spPr>
      </p:pic>
    </p:spTree>
    <p:extLst>
      <p:ext uri="{BB962C8B-B14F-4D97-AF65-F5344CB8AC3E}">
        <p14:creationId xmlns:p14="http://schemas.microsoft.com/office/powerpoint/2010/main" val="41499579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t>24.11.2021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41037693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24.11.2021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4716568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Kort Animert Introslide #1">
    <p:bg>
      <p:bgPr>
        <a:solidFill>
          <a:schemeClr val="lt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A1D86F2-7076-44AB-A7BD-6AFC9F4E54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pic>
        <p:nvPicPr>
          <p:cNvPr id="3" name="Digdir_Intro_kort_versjon_20201014">
            <a:hlinkClick r:id="" action="ppaction://media"/>
            <a:extLst>
              <a:ext uri="{FF2B5EF4-FFF2-40B4-BE49-F238E27FC236}">
                <a16:creationId xmlns:a16="http://schemas.microsoft.com/office/drawing/2014/main" id="{149D7789-BEBF-4E04-B79D-9078B9E2F8B9}"/>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1587" y="0"/>
            <a:ext cx="16256000" cy="9144000"/>
          </a:xfrm>
          <a:prstGeom prst="rect">
            <a:avLst/>
          </a:prstGeom>
        </p:spPr>
      </p:pic>
    </p:spTree>
    <p:extLst>
      <p:ext uri="{BB962C8B-B14F-4D97-AF65-F5344CB8AC3E}">
        <p14:creationId xmlns:p14="http://schemas.microsoft.com/office/powerpoint/2010/main" val="2298019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ang Animert Introslide #1">
    <p:bg>
      <p:bgPr>
        <a:solidFill>
          <a:schemeClr val="lt1"/>
        </a:solidFill>
        <a:effectLst/>
      </p:bgPr>
    </p:bg>
    <p:spTree>
      <p:nvGrpSpPr>
        <p:cNvPr id="1" name=""/>
        <p:cNvGrpSpPr/>
        <p:nvPr/>
      </p:nvGrpSpPr>
      <p:grpSpPr>
        <a:xfrm>
          <a:off x="0" y="0"/>
          <a:ext cx="0" cy="0"/>
          <a:chOff x="0" y="0"/>
          <a:chExt cx="0" cy="0"/>
        </a:xfrm>
      </p:grpSpPr>
      <p:pic>
        <p:nvPicPr>
          <p:cNvPr id="3" name="Digdir_Intro_01_20201014">
            <a:hlinkClick r:id="" action="ppaction://media"/>
            <a:extLst>
              <a:ext uri="{FF2B5EF4-FFF2-40B4-BE49-F238E27FC236}">
                <a16:creationId xmlns:a16="http://schemas.microsoft.com/office/drawing/2014/main" id="{3A2F5C53-3D67-48E6-8586-4DB169ED894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Tree>
    <p:extLst>
      <p:ext uri="{BB962C8B-B14F-4D97-AF65-F5344CB8AC3E}">
        <p14:creationId xmlns:p14="http://schemas.microsoft.com/office/powerpoint/2010/main" val="3533405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gdir Introslide #5">
    <p:bg>
      <p:bgPr>
        <a:solidFill>
          <a:schemeClr val="l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698C1FA3-9361-4B71-8FB6-9F9D34E83C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dirty="0"/>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684745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igdir Introslide #1">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B2A23DC1-5111-42B6-BB17-35AC458FDD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9" name="Tittel 1">
            <a:extLst>
              <a:ext uri="{FF2B5EF4-FFF2-40B4-BE49-F238E27FC236}">
                <a16:creationId xmlns:a16="http://schemas.microsoft.com/office/drawing/2014/main" id="{65404134-5F34-4B94-A9B6-316CBDACD458}"/>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pic>
        <p:nvPicPr>
          <p:cNvPr id="17" name="Bilde 16">
            <a:extLst>
              <a:ext uri="{FF2B5EF4-FFF2-40B4-BE49-F238E27FC236}">
                <a16:creationId xmlns:a16="http://schemas.microsoft.com/office/drawing/2014/main" id="{511E4814-F717-4C61-A710-7E70E4ACD4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21" name="TextBox 6">
            <a:extLst>
              <a:ext uri="{FF2B5EF4-FFF2-40B4-BE49-F238E27FC236}">
                <a16:creationId xmlns:a16="http://schemas.microsoft.com/office/drawing/2014/main" id="{1F4A38C3-D8E7-404C-9494-8A3CD442BE93}"/>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345525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Digdir Introslide #2">
    <p:bg>
      <p:bgPr>
        <a:solidFill>
          <a:schemeClr val="lt1"/>
        </a:solidFill>
        <a:effectLst/>
      </p:bgPr>
    </p:bg>
    <p:spTree>
      <p:nvGrpSpPr>
        <p:cNvPr id="1" name=""/>
        <p:cNvGrpSpPr/>
        <p:nvPr/>
      </p:nvGrpSpPr>
      <p:grpSpPr>
        <a:xfrm>
          <a:off x="0" y="0"/>
          <a:ext cx="0" cy="0"/>
          <a:chOff x="0" y="0"/>
          <a:chExt cx="0" cy="0"/>
        </a:xfrm>
      </p:grpSpPr>
      <p:pic>
        <p:nvPicPr>
          <p:cNvPr id="9" name="Bilde 8" descr="Et bilde som inneholder tegning&#10;&#10;Automatisk generert beskrivelse">
            <a:extLst>
              <a:ext uri="{FF2B5EF4-FFF2-40B4-BE49-F238E27FC236}">
                <a16:creationId xmlns:a16="http://schemas.microsoft.com/office/drawing/2014/main" id="{52AAE27E-7FBA-4ECE-92AB-3A3C39E63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tx2"/>
                </a:solidFill>
              </a:defRPr>
            </a:lvl1pPr>
          </a:lstStyle>
          <a:p>
            <a:r>
              <a:rPr lang="nb-NO"/>
              <a:t>Klikk for å redigere tittelstil</a:t>
            </a:r>
          </a:p>
        </p:txBody>
      </p:sp>
      <p:pic>
        <p:nvPicPr>
          <p:cNvPr id="8" name="Bilde 7">
            <a:extLst>
              <a:ext uri="{FF2B5EF4-FFF2-40B4-BE49-F238E27FC236}">
                <a16:creationId xmlns:a16="http://schemas.microsoft.com/office/drawing/2014/main" id="{E5FE4CE4-134D-4788-A6F4-BC91B1057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13" name="TextBox 6">
            <a:extLst>
              <a:ext uri="{FF2B5EF4-FFF2-40B4-BE49-F238E27FC236}">
                <a16:creationId xmlns:a16="http://schemas.microsoft.com/office/drawing/2014/main" id="{57D81D62-A055-4B15-80BD-929468DE16B6}"/>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426952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igdir Introslide #3">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7932DB0C-BAFA-498B-B552-68CBCFE5C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sp>
        <p:nvSpPr>
          <p:cNvPr id="7" name="TextBox 6">
            <a:extLst>
              <a:ext uri="{FF2B5EF4-FFF2-40B4-BE49-F238E27FC236}">
                <a16:creationId xmlns:a16="http://schemas.microsoft.com/office/drawing/2014/main" id="{281E3279-D715-4827-9A13-05F2C36B5E51}"/>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57F43DFE-C8AB-4A89-875F-908F84F621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637628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Digdir Introslide #4">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F68E54C7-4E92-4D7E-AE3A-BBBEE9879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a:t>Klikk for å redigere tittelstil</a:t>
            </a:r>
          </a:p>
        </p:txBody>
      </p:sp>
      <p:sp>
        <p:nvSpPr>
          <p:cNvPr id="7" name="TextBox 6">
            <a:extLst>
              <a:ext uri="{FF2B5EF4-FFF2-40B4-BE49-F238E27FC236}">
                <a16:creationId xmlns:a16="http://schemas.microsoft.com/office/drawing/2014/main" id="{F2BBDBD0-71F1-4AEB-9367-24166E6A24AD}"/>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BCAC403A-A759-4525-ACE7-2FACC03B96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0229193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igdir Introslide #5">
    <p:bg>
      <p:bgPr>
        <a:solidFill>
          <a:schemeClr val="l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698C1FA3-9361-4B71-8FB6-9F9D34E83C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991556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Digdir Introslide #6">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C1421C68-4400-4B62-A3FC-DFDD0D1A83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a:t>Klikk for å redigere tittelstil</a:t>
            </a:r>
          </a:p>
        </p:txBody>
      </p:sp>
      <p:sp>
        <p:nvSpPr>
          <p:cNvPr id="6" name="TextBox 6">
            <a:extLst>
              <a:ext uri="{FF2B5EF4-FFF2-40B4-BE49-F238E27FC236}">
                <a16:creationId xmlns:a16="http://schemas.microsoft.com/office/drawing/2014/main" id="{4BDA1AFF-68C0-4650-8E52-6263233596B5}"/>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7" name="Bilde 6">
            <a:extLst>
              <a:ext uri="{FF2B5EF4-FFF2-40B4-BE49-F238E27FC236}">
                <a16:creationId xmlns:a16="http://schemas.microsoft.com/office/drawing/2014/main" id="{F730FB02-9270-497B-BF5B-66B5BB7B62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276361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igdir Introslide #7">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7D83A18E-4B0C-454E-81E7-91F1C4D484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484210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Digdir Introslide #8">
    <p:bg>
      <p:bgPr>
        <a:solidFill>
          <a:schemeClr val="lt1"/>
        </a:solidFill>
        <a:effectLst/>
      </p:bgPr>
    </p:bg>
    <p:spTree>
      <p:nvGrpSpPr>
        <p:cNvPr id="1" name=""/>
        <p:cNvGrpSpPr/>
        <p:nvPr/>
      </p:nvGrpSpPr>
      <p:grpSpPr>
        <a:xfrm>
          <a:off x="0" y="0"/>
          <a:ext cx="0" cy="0"/>
          <a:chOff x="0" y="0"/>
          <a:chExt cx="0" cy="0"/>
        </a:xfrm>
      </p:grpSpPr>
      <p:pic>
        <p:nvPicPr>
          <p:cNvPr id="6" name="Bilde 5" descr="Et bilde som inneholder tegning&#10;&#10;Automatisk generert beskrivelse">
            <a:extLst>
              <a:ext uri="{FF2B5EF4-FFF2-40B4-BE49-F238E27FC236}">
                <a16:creationId xmlns:a16="http://schemas.microsoft.com/office/drawing/2014/main" id="{869FEB36-2120-4C4B-A06E-09E862D5E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770906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Digdir Introslide #9">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AF6A1F0-48BA-4FA0-94B4-925E77FCC2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99570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4" name="Plassholder for tittel 1">
            <a:extLst>
              <a:ext uri="{FF2B5EF4-FFF2-40B4-BE49-F238E27FC236}">
                <a16:creationId xmlns:a16="http://schemas.microsoft.com/office/drawing/2014/main" id="{F2028190-9615-4857-9215-8E91FE761645}"/>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p>
        </p:txBody>
      </p:sp>
      <p:sp>
        <p:nvSpPr>
          <p:cNvPr id="5" name="Plassholder for tekst 2">
            <a:extLst>
              <a:ext uri="{FF2B5EF4-FFF2-40B4-BE49-F238E27FC236}">
                <a16:creationId xmlns:a16="http://schemas.microsoft.com/office/drawing/2014/main" id="{626F4051-322D-4761-B918-75CA0F940DA8}"/>
              </a:ext>
            </a:extLst>
          </p:cNvPr>
          <p:cNvSpPr>
            <a:spLocks noGrp="1"/>
          </p:cNvSpPr>
          <p:nvPr>
            <p:ph idx="1"/>
          </p:nvPr>
        </p:nvSpPr>
        <p:spPr>
          <a:xfrm>
            <a:off x="2364232" y="2453731"/>
            <a:ext cx="12295197" cy="576485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009604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gdir Introslide #6">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C1421C68-4400-4B62-A3FC-DFDD0D1A83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dirty="0"/>
              <a:t>Klikk for å redigere tittelstil</a:t>
            </a:r>
          </a:p>
        </p:txBody>
      </p:sp>
      <p:sp>
        <p:nvSpPr>
          <p:cNvPr id="6" name="TextBox 6">
            <a:extLst>
              <a:ext uri="{FF2B5EF4-FFF2-40B4-BE49-F238E27FC236}">
                <a16:creationId xmlns:a16="http://schemas.microsoft.com/office/drawing/2014/main" id="{4BDA1AFF-68C0-4650-8E52-6263233596B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7" name="Bilde 6">
            <a:extLst>
              <a:ext uri="{FF2B5EF4-FFF2-40B4-BE49-F238E27FC236}">
                <a16:creationId xmlns:a16="http://schemas.microsoft.com/office/drawing/2014/main" id="{F730FB02-9270-497B-BF5B-66B5BB7B62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536553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2364231" y="2510971"/>
            <a:ext cx="5977406" cy="5776686"/>
          </a:xfrm>
          <a:prstGeom prst="rect">
            <a:avLst/>
          </a:prstGeo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8682023" y="2510971"/>
            <a:ext cx="5977406" cy="5776686"/>
          </a:xfrm>
          <a:prstGeom prst="rect">
            <a:avLst/>
          </a:prstGeo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tittel 1">
            <a:extLst>
              <a:ext uri="{FF2B5EF4-FFF2-40B4-BE49-F238E27FC236}">
                <a16:creationId xmlns:a16="http://schemas.microsoft.com/office/drawing/2014/main" id="{97C25ED5-A7B7-439C-8D7F-2262BCA976B3}"/>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p>
        </p:txBody>
      </p:sp>
    </p:spTree>
    <p:extLst>
      <p:ext uri="{BB962C8B-B14F-4D97-AF65-F5344CB8AC3E}">
        <p14:creationId xmlns:p14="http://schemas.microsoft.com/office/powerpoint/2010/main" val="335075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24FAF295-66FF-4DF2-99B8-D49F2A51452F}"/>
              </a:ext>
            </a:extLst>
          </p:cNvPr>
          <p:cNvSpPr>
            <a:spLocks noGrp="1"/>
          </p:cNvSpPr>
          <p:nvPr>
            <p:ph type="pic" sz="quarter" idx="13"/>
          </p:nvPr>
        </p:nvSpPr>
        <p:spPr>
          <a:xfrm>
            <a:off x="0" y="0"/>
            <a:ext cx="16256033" cy="9145143"/>
          </a:xfrm>
          <a:prstGeom prst="rect">
            <a:avLst/>
          </a:prstGeom>
        </p:spPr>
        <p:txBody>
          <a:bodyPr lIns="0" tIns="2880000" rIns="0" bIns="0" anchor="t" anchorCtr="1"/>
          <a:lstStyle>
            <a:lvl1pPr marL="0" indent="0" algn="ctr">
              <a:buNone/>
              <a:defRPr sz="3000"/>
            </a:lvl1pPr>
          </a:lstStyle>
          <a:p>
            <a:r>
              <a:rPr lang="nb-NO"/>
              <a:t>Klikk ikonet for å legge til et bilde</a:t>
            </a:r>
          </a:p>
        </p:txBody>
      </p:sp>
    </p:spTree>
    <p:extLst>
      <p:ext uri="{BB962C8B-B14F-4D97-AF65-F5344CB8AC3E}">
        <p14:creationId xmlns:p14="http://schemas.microsoft.com/office/powerpoint/2010/main" val="640859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ilde /m tekst">
    <p:spTree>
      <p:nvGrpSpPr>
        <p:cNvPr id="1" name=""/>
        <p:cNvGrpSpPr/>
        <p:nvPr/>
      </p:nvGrpSpPr>
      <p:grpSpPr>
        <a:xfrm>
          <a:off x="0" y="0"/>
          <a:ext cx="0" cy="0"/>
          <a:chOff x="0" y="0"/>
          <a:chExt cx="0" cy="0"/>
        </a:xfrm>
      </p:grpSpPr>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0"/>
            <a:ext cx="16256033" cy="4572572"/>
          </a:xfrm>
          <a:prstGeom prst="rect">
            <a:avLst/>
          </a:prstGeom>
        </p:spPr>
        <p:txBody>
          <a:bodyPr lIns="0" tIns="2880000" rIns="0" bIns="0" anchor="t" anchorCtr="1"/>
          <a:lstStyle>
            <a:lvl1pPr marL="0" indent="0" algn="ctr">
              <a:buNone/>
              <a:defRPr sz="3000"/>
            </a:lvl1pPr>
          </a:lstStyle>
          <a:p>
            <a:r>
              <a:rPr lang="nb-NO"/>
              <a:t>Klikk ikonet for å legge til et bilde</a:t>
            </a:r>
          </a:p>
        </p:txBody>
      </p:sp>
      <p:sp>
        <p:nvSpPr>
          <p:cNvPr id="10" name="Plassholder for tekst 6">
            <a:extLst>
              <a:ext uri="{FF2B5EF4-FFF2-40B4-BE49-F238E27FC236}">
                <a16:creationId xmlns:a16="http://schemas.microsoft.com/office/drawing/2014/main" id="{660222DE-83EE-4E47-896F-8C78F30A2D45}"/>
              </a:ext>
            </a:extLst>
          </p:cNvPr>
          <p:cNvSpPr>
            <a:spLocks noGrp="1"/>
          </p:cNvSpPr>
          <p:nvPr>
            <p:ph type="body" sz="quarter" idx="13"/>
          </p:nvPr>
        </p:nvSpPr>
        <p:spPr>
          <a:xfrm>
            <a:off x="2364232" y="5309936"/>
            <a:ext cx="12295196" cy="2971097"/>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292590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tort bilde med teks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502D847-EF0A-40D6-98D4-363AD03B4F25}"/>
              </a:ext>
            </a:extLst>
          </p:cNvPr>
          <p:cNvSpPr/>
          <p:nvPr userDrawn="1"/>
        </p:nvSpPr>
        <p:spPr>
          <a:xfrm>
            <a:off x="1944914" y="101600"/>
            <a:ext cx="13628915" cy="10740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8124597" y="0"/>
            <a:ext cx="8129816" cy="9145143"/>
          </a:xfrm>
          <a:prstGeom prst="rect">
            <a:avLst/>
          </a:prstGeom>
        </p:spPr>
        <p:txBody>
          <a:bodyPr lIns="0" tIns="720000" rIns="0" bIns="0" anchor="t" anchorCtr="1"/>
          <a:lstStyle>
            <a:lvl1pPr marL="0" indent="0" algn="ctr">
              <a:buNone/>
              <a:defRPr sz="3000"/>
            </a:lvl1pPr>
          </a:lstStyle>
          <a:p>
            <a:r>
              <a:rPr lang="nb-NO"/>
              <a:t>Klikk ikonet for å legge til et bilde</a:t>
            </a:r>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1589" y="566057"/>
            <a:ext cx="6480810" cy="8049032"/>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78454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x tekstbokser og 2x bild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34645B-223F-4526-8D89-BC20DD382EAF}"/>
              </a:ext>
            </a:extLst>
          </p:cNvPr>
          <p:cNvSpPr/>
          <p:nvPr userDrawn="1"/>
        </p:nvSpPr>
        <p:spPr>
          <a:xfrm>
            <a:off x="1306286" y="130629"/>
            <a:ext cx="14557828" cy="19158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4572572"/>
            <a:ext cx="8129816" cy="4571428"/>
          </a:xfrm>
          <a:prstGeom prst="rect">
            <a:avLst/>
          </a:prstGeom>
        </p:spPr>
        <p:txBody>
          <a:bodyPr lIns="0" tIns="720000" rIns="0" bIns="0" anchor="t" anchorCtr="1"/>
          <a:lstStyle>
            <a:lvl1pPr marL="0" indent="0" algn="ctr">
              <a:buNone/>
              <a:defRPr sz="3000"/>
            </a:lvl1pPr>
          </a:lstStyle>
          <a:p>
            <a:r>
              <a:rPr lang="nb-NO"/>
              <a:t>Klikk ikonet for å legge til et bilde</a:t>
            </a:r>
          </a:p>
        </p:txBody>
      </p:sp>
      <p:sp>
        <p:nvSpPr>
          <p:cNvPr id="7" name="Plassholder for tekst 6">
            <a:extLst>
              <a:ext uri="{FF2B5EF4-FFF2-40B4-BE49-F238E27FC236}">
                <a16:creationId xmlns:a16="http://schemas.microsoft.com/office/drawing/2014/main" id="{70691A1F-0C65-4936-A3D1-75D553931D9A}"/>
              </a:ext>
            </a:extLst>
          </p:cNvPr>
          <p:cNvSpPr>
            <a:spLocks noGrp="1"/>
          </p:cNvSpPr>
          <p:nvPr>
            <p:ph type="body" sz="quarter" idx="13"/>
          </p:nvPr>
        </p:nvSpPr>
        <p:spPr>
          <a:xfrm>
            <a:off x="1080135" y="338378"/>
            <a:ext cx="5760720" cy="2520315"/>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6">
            <a:extLst>
              <a:ext uri="{FF2B5EF4-FFF2-40B4-BE49-F238E27FC236}">
                <a16:creationId xmlns:a16="http://schemas.microsoft.com/office/drawing/2014/main" id="{A6665869-579D-4D0A-8BB5-C514B896A395}"/>
              </a:ext>
            </a:extLst>
          </p:cNvPr>
          <p:cNvSpPr>
            <a:spLocks noGrp="1"/>
          </p:cNvSpPr>
          <p:nvPr>
            <p:ph type="pic" sz="quarter" idx="15"/>
          </p:nvPr>
        </p:nvSpPr>
        <p:spPr>
          <a:xfrm>
            <a:off x="8129816" y="0"/>
            <a:ext cx="8124596" cy="4572572"/>
          </a:xfrm>
          <a:prstGeom prst="rect">
            <a:avLst/>
          </a:prstGeom>
        </p:spPr>
        <p:txBody>
          <a:bodyPr lIns="0" tIns="720000" rIns="0" bIns="0" anchor="t" anchorCtr="1"/>
          <a:lstStyle>
            <a:lvl1pPr marL="0" indent="0" algn="ctr">
              <a:buNone/>
              <a:defRPr sz="3000"/>
            </a:lvl1pPr>
          </a:lstStyle>
          <a:p>
            <a:r>
              <a:rPr lang="nb-NO"/>
              <a:t>Klikk ikonet for å legge til et bilde</a:t>
            </a:r>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81147" y="4856071"/>
            <a:ext cx="5760720" cy="2520315"/>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270666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Dataside">
    <p:spTree>
      <p:nvGrpSpPr>
        <p:cNvPr id="1" name=""/>
        <p:cNvGrpSpPr/>
        <p:nvPr/>
      </p:nvGrpSpPr>
      <p:grpSpPr>
        <a:xfrm>
          <a:off x="0" y="0"/>
          <a:ext cx="0" cy="0"/>
          <a:chOff x="0" y="0"/>
          <a:chExt cx="0" cy="0"/>
        </a:xfrm>
      </p:grpSpPr>
      <p:sp>
        <p:nvSpPr>
          <p:cNvPr id="15" name="Plassholder for innhold 14">
            <a:extLst>
              <a:ext uri="{FF2B5EF4-FFF2-40B4-BE49-F238E27FC236}">
                <a16:creationId xmlns:a16="http://schemas.microsoft.com/office/drawing/2014/main" id="{BA50970E-2AEF-4397-90BC-068B1C7C1E60}"/>
              </a:ext>
            </a:extLst>
          </p:cNvPr>
          <p:cNvSpPr>
            <a:spLocks noGrp="1"/>
          </p:cNvSpPr>
          <p:nvPr>
            <p:ph idx="14"/>
          </p:nvPr>
        </p:nvSpPr>
        <p:spPr>
          <a:xfrm>
            <a:off x="2365830" y="900110"/>
            <a:ext cx="11771736" cy="7532689"/>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766002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88858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Pause #1">
    <p:spTree>
      <p:nvGrpSpPr>
        <p:cNvPr id="1" name=""/>
        <p:cNvGrpSpPr/>
        <p:nvPr/>
      </p:nvGrpSpPr>
      <p:grpSpPr>
        <a:xfrm>
          <a:off x="0" y="0"/>
          <a:ext cx="0" cy="0"/>
          <a:chOff x="0" y="0"/>
          <a:chExt cx="0" cy="0"/>
        </a:xfrm>
      </p:grpSpPr>
      <p:pic>
        <p:nvPicPr>
          <p:cNvPr id="3" name="Bilde 2" descr="Et bilde som inneholder tegning&#10;&#10;Automatisk generert beskrivelse">
            <a:extLst>
              <a:ext uri="{FF2B5EF4-FFF2-40B4-BE49-F238E27FC236}">
                <a16:creationId xmlns:a16="http://schemas.microsoft.com/office/drawing/2014/main" id="{B32B5ECC-2D7D-48D0-B8D9-C63BF3D353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sp>
        <p:nvSpPr>
          <p:cNvPr id="6" name="Tittel 1"/>
          <p:cNvSpPr>
            <a:spLocks noGrp="1"/>
          </p:cNvSpPr>
          <p:nvPr>
            <p:ph type="title"/>
          </p:nvPr>
        </p:nvSpPr>
        <p:spPr>
          <a:xfrm>
            <a:off x="2365963" y="3681198"/>
            <a:ext cx="6120080" cy="1419611"/>
          </a:xfrm>
          <a:prstGeom prst="rect">
            <a:avLst/>
          </a:prstGeom>
        </p:spPr>
        <p:txBody>
          <a:bodyPr/>
          <a:lstStyle>
            <a:lvl1pPr>
              <a:defRPr>
                <a:solidFill>
                  <a:schemeClr val="bg1"/>
                </a:solidFill>
              </a:defRPr>
            </a:lvl1pPr>
          </a:lstStyle>
          <a:p>
            <a:r>
              <a:rPr lang="nb-NO"/>
              <a:t>Klikk for å redigere tittelstil</a:t>
            </a:r>
          </a:p>
        </p:txBody>
      </p:sp>
      <p:pic>
        <p:nvPicPr>
          <p:cNvPr id="11" name="Bilde 10" descr="Et bilde som inneholder tegning&#10;&#10;Automatisk generert beskrivelse">
            <a:extLst>
              <a:ext uri="{FF2B5EF4-FFF2-40B4-BE49-F238E27FC236}">
                <a16:creationId xmlns:a16="http://schemas.microsoft.com/office/drawing/2014/main" id="{1623D34C-1926-4810-91BE-D6B95CA93B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5963" y="600106"/>
            <a:ext cx="439149" cy="440948"/>
          </a:xfrm>
          <a:prstGeom prst="rect">
            <a:avLst/>
          </a:prstGeom>
        </p:spPr>
      </p:pic>
      <p:sp>
        <p:nvSpPr>
          <p:cNvPr id="17" name="TextBox 6">
            <a:extLst>
              <a:ext uri="{FF2B5EF4-FFF2-40B4-BE49-F238E27FC236}">
                <a16:creationId xmlns:a16="http://schemas.microsoft.com/office/drawing/2014/main" id="{AEEAA6E5-76EB-4149-A5FA-6F5AED27612D}"/>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552402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Avslutningssi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D1E0FE9-5097-4A7A-849E-80C6670E41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pic>
        <p:nvPicPr>
          <p:cNvPr id="4" name="Bilde 3" descr="Et bilde som inneholder tegning&#10;&#10;Automatisk generert beskrivelse">
            <a:extLst>
              <a:ext uri="{FF2B5EF4-FFF2-40B4-BE49-F238E27FC236}">
                <a16:creationId xmlns:a16="http://schemas.microsoft.com/office/drawing/2014/main" id="{55ABA1C8-70E5-466F-8965-C04932D886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206" y="4295660"/>
            <a:ext cx="1489437" cy="1495540"/>
          </a:xfrm>
          <a:prstGeom prst="rect">
            <a:avLst/>
          </a:prstGeom>
        </p:spPr>
      </p:pic>
      <p:sp>
        <p:nvSpPr>
          <p:cNvPr id="5" name="TekstSylinder 4">
            <a:extLst>
              <a:ext uri="{FF2B5EF4-FFF2-40B4-BE49-F238E27FC236}">
                <a16:creationId xmlns:a16="http://schemas.microsoft.com/office/drawing/2014/main" id="{A278092D-6D2E-4BF9-9025-D1CB6046007B}"/>
              </a:ext>
            </a:extLst>
          </p:cNvPr>
          <p:cNvSpPr txBox="1"/>
          <p:nvPr userDrawn="1"/>
        </p:nvSpPr>
        <p:spPr>
          <a:xfrm>
            <a:off x="8054543" y="7302500"/>
            <a:ext cx="3048000" cy="1166153"/>
          </a:xfrm>
          <a:prstGeom prst="rect">
            <a:avLst/>
          </a:prstGeom>
          <a:noFill/>
        </p:spPr>
        <p:txBody>
          <a:bodyPr wrap="square" rtlCol="0">
            <a:spAutoFit/>
          </a:bodyPr>
          <a:lstStyle/>
          <a:p>
            <a:pPr>
              <a:lnSpc>
                <a:spcPct val="150000"/>
              </a:lnSpc>
              <a:spcBef>
                <a:spcPts val="0"/>
              </a:spcBef>
            </a:pPr>
            <a:r>
              <a:rPr lang="nb-NO" sz="1200" b="1">
                <a:solidFill>
                  <a:schemeClr val="bg1"/>
                </a:solidFill>
              </a:rPr>
              <a:t>Digitaliseringsdirektoratet</a:t>
            </a:r>
          </a:p>
          <a:p>
            <a:pPr>
              <a:lnSpc>
                <a:spcPct val="150000"/>
              </a:lnSpc>
              <a:spcBef>
                <a:spcPts val="0"/>
              </a:spcBef>
            </a:pPr>
            <a:r>
              <a:rPr lang="nb-NO" sz="1200" b="0">
                <a:solidFill>
                  <a:schemeClr val="bg1"/>
                </a:solidFill>
              </a:rPr>
              <a:t>postmottak@digdir.no</a:t>
            </a:r>
          </a:p>
          <a:p>
            <a:pPr>
              <a:lnSpc>
                <a:spcPct val="150000"/>
              </a:lnSpc>
              <a:spcBef>
                <a:spcPts val="0"/>
              </a:spcBef>
            </a:pPr>
            <a:r>
              <a:rPr lang="nb-NO" sz="1200" b="0">
                <a:solidFill>
                  <a:schemeClr val="bg1"/>
                </a:solidFill>
              </a:rPr>
              <a:t>22 45 10 00</a:t>
            </a:r>
          </a:p>
          <a:p>
            <a:pPr>
              <a:lnSpc>
                <a:spcPct val="150000"/>
              </a:lnSpc>
              <a:spcBef>
                <a:spcPts val="0"/>
              </a:spcBef>
            </a:pPr>
            <a:r>
              <a:rPr lang="nb-NO" sz="1200" b="0">
                <a:solidFill>
                  <a:schemeClr val="bg1"/>
                </a:solidFill>
              </a:rPr>
              <a:t>Postboks 1382 Vika, 0114 Oslo</a:t>
            </a:r>
          </a:p>
        </p:txBody>
      </p:sp>
      <p:sp>
        <p:nvSpPr>
          <p:cNvPr id="12" name="TekstSylinder 11">
            <a:extLst>
              <a:ext uri="{FF2B5EF4-FFF2-40B4-BE49-F238E27FC236}">
                <a16:creationId xmlns:a16="http://schemas.microsoft.com/office/drawing/2014/main" id="{63D8E4ED-29EB-4D5B-8A83-7BF70D2626F8}"/>
              </a:ext>
            </a:extLst>
          </p:cNvPr>
          <p:cNvSpPr txBox="1"/>
          <p:nvPr userDrawn="1"/>
        </p:nvSpPr>
        <p:spPr>
          <a:xfrm>
            <a:off x="11102543" y="7302500"/>
            <a:ext cx="3048000" cy="1166153"/>
          </a:xfrm>
          <a:prstGeom prst="rect">
            <a:avLst/>
          </a:prstGeom>
          <a:noFill/>
        </p:spPr>
        <p:txBody>
          <a:bodyPr wrap="square" rtlCol="0">
            <a:spAutoFit/>
          </a:bodyPr>
          <a:lstStyle/>
          <a:p>
            <a:pPr>
              <a:lnSpc>
                <a:spcPct val="150000"/>
              </a:lnSpc>
              <a:spcBef>
                <a:spcPts val="0"/>
              </a:spcBef>
            </a:pPr>
            <a:r>
              <a:rPr lang="nb-NO" sz="1200" b="1">
                <a:solidFill>
                  <a:schemeClr val="bg1"/>
                </a:solidFill>
              </a:rPr>
              <a:t>Besøksadresser:</a:t>
            </a:r>
          </a:p>
          <a:p>
            <a:pPr>
              <a:lnSpc>
                <a:spcPct val="150000"/>
              </a:lnSpc>
              <a:spcBef>
                <a:spcPts val="0"/>
              </a:spcBef>
            </a:pPr>
            <a:r>
              <a:rPr lang="nb-NO" sz="1200" b="1">
                <a:solidFill>
                  <a:schemeClr val="bg1"/>
                </a:solidFill>
              </a:rPr>
              <a:t>Industriveien 1, 8900 Brønnøysund</a:t>
            </a:r>
          </a:p>
          <a:p>
            <a:pPr>
              <a:lnSpc>
                <a:spcPct val="150000"/>
              </a:lnSpc>
              <a:spcBef>
                <a:spcPts val="0"/>
              </a:spcBef>
            </a:pPr>
            <a:r>
              <a:rPr lang="nb-NO" sz="1200" b="1">
                <a:solidFill>
                  <a:schemeClr val="bg1"/>
                </a:solidFill>
              </a:rPr>
              <a:t>Skrivarevegen 2, 6863 Leikanger</a:t>
            </a:r>
          </a:p>
          <a:p>
            <a:pPr>
              <a:lnSpc>
                <a:spcPct val="150000"/>
              </a:lnSpc>
              <a:spcBef>
                <a:spcPts val="0"/>
              </a:spcBef>
            </a:pPr>
            <a:r>
              <a:rPr lang="nb-NO" sz="1200" b="1">
                <a:solidFill>
                  <a:schemeClr val="bg1"/>
                </a:solidFill>
              </a:rPr>
              <a:t>Grev Wedels Plass 9, 0151 Oslo</a:t>
            </a:r>
            <a:endParaRPr lang="nb-NO" sz="1200" b="0">
              <a:solidFill>
                <a:schemeClr val="bg1"/>
              </a:solidFill>
            </a:endParaRPr>
          </a:p>
        </p:txBody>
      </p:sp>
      <p:sp>
        <p:nvSpPr>
          <p:cNvPr id="14" name="TekstSylinder 13">
            <a:extLst>
              <a:ext uri="{FF2B5EF4-FFF2-40B4-BE49-F238E27FC236}">
                <a16:creationId xmlns:a16="http://schemas.microsoft.com/office/drawing/2014/main" id="{60842A71-D675-4BCF-A694-A088EB0F8293}"/>
              </a:ext>
            </a:extLst>
          </p:cNvPr>
          <p:cNvSpPr txBox="1"/>
          <p:nvPr userDrawn="1"/>
        </p:nvSpPr>
        <p:spPr>
          <a:xfrm>
            <a:off x="3393643" y="7302500"/>
            <a:ext cx="3048000" cy="335156"/>
          </a:xfrm>
          <a:prstGeom prst="rect">
            <a:avLst/>
          </a:prstGeom>
          <a:noFill/>
        </p:spPr>
        <p:txBody>
          <a:bodyPr wrap="square" rtlCol="0">
            <a:spAutoFit/>
          </a:bodyPr>
          <a:lstStyle/>
          <a:p>
            <a:pPr>
              <a:lnSpc>
                <a:spcPct val="150000"/>
              </a:lnSpc>
              <a:spcBef>
                <a:spcPts val="0"/>
              </a:spcBef>
            </a:pPr>
            <a:r>
              <a:rPr lang="nb-NO" sz="1200" b="1">
                <a:solidFill>
                  <a:srgbClr val="1E2B3C"/>
                </a:solidFill>
              </a:rPr>
              <a:t>digdir.no</a:t>
            </a:r>
            <a:endParaRPr lang="nb-NO" sz="1200" b="0">
              <a:solidFill>
                <a:srgbClr val="1E2B3C"/>
              </a:solidFill>
            </a:endParaRPr>
          </a:p>
        </p:txBody>
      </p:sp>
    </p:spTree>
    <p:extLst>
      <p:ext uri="{BB962C8B-B14F-4D97-AF65-F5344CB8AC3E}">
        <p14:creationId xmlns:p14="http://schemas.microsoft.com/office/powerpoint/2010/main" val="2616019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032096" y="1598015"/>
            <a:ext cx="12190810" cy="2068259"/>
          </a:xfrm>
        </p:spPr>
        <p:txBody>
          <a:bodyPr anchor="t">
            <a:normAutofit/>
          </a:bodyPr>
          <a:lstStyle>
            <a:lvl1pPr algn="l">
              <a:defRPr sz="7465">
                <a:solidFill>
                  <a:schemeClr val="bg1"/>
                </a:solidFill>
              </a:defRPr>
            </a:lvl1pPr>
          </a:lstStyle>
          <a:p>
            <a:r>
              <a:rPr lang="nb-NO"/>
              <a:t>Klikk for å redigere tittelstil</a:t>
            </a:r>
            <a:endParaRPr lang="nb-NO" dirty="0"/>
          </a:p>
        </p:txBody>
      </p:sp>
      <p:sp>
        <p:nvSpPr>
          <p:cNvPr id="3" name="Undertittel 2"/>
          <p:cNvSpPr>
            <a:spLocks noGrp="1"/>
          </p:cNvSpPr>
          <p:nvPr>
            <p:ph type="subTitle" idx="1" hasCustomPrompt="1"/>
          </p:nvPr>
        </p:nvSpPr>
        <p:spPr>
          <a:xfrm>
            <a:off x="1032096" y="3805442"/>
            <a:ext cx="12190810" cy="641708"/>
          </a:xfrm>
        </p:spPr>
        <p:txBody>
          <a:bodyPr>
            <a:normAutofit/>
          </a:bodyPr>
          <a:lstStyle>
            <a:lvl1pPr marL="0" indent="0" algn="l">
              <a:buNone/>
              <a:defRPr sz="2933">
                <a:solidFill>
                  <a:schemeClr val="bg1"/>
                </a:solidFill>
              </a:defRPr>
            </a:lvl1pPr>
            <a:lvl2pPr marL="609387" indent="0" algn="ctr">
              <a:buNone/>
              <a:defRPr sz="2666"/>
            </a:lvl2pPr>
            <a:lvl3pPr marL="1218774" indent="0" algn="ctr">
              <a:buNone/>
              <a:defRPr sz="2400"/>
            </a:lvl3pPr>
            <a:lvl4pPr marL="1828161" indent="0" algn="ctr">
              <a:buNone/>
              <a:defRPr sz="2133"/>
            </a:lvl4pPr>
            <a:lvl5pPr marL="2437547" indent="0" algn="ctr">
              <a:buNone/>
              <a:defRPr sz="2133"/>
            </a:lvl5pPr>
            <a:lvl6pPr marL="3046934" indent="0" algn="ctr">
              <a:buNone/>
              <a:defRPr sz="2133"/>
            </a:lvl6pPr>
            <a:lvl7pPr marL="3656320" indent="0" algn="ctr">
              <a:buNone/>
              <a:defRPr sz="2133"/>
            </a:lvl7pPr>
            <a:lvl8pPr marL="4265707" indent="0" algn="ctr">
              <a:buNone/>
              <a:defRPr sz="2133"/>
            </a:lvl8pPr>
            <a:lvl9pPr marL="4875094" indent="0" algn="ctr">
              <a:buNone/>
              <a:defRPr sz="2133"/>
            </a:lvl9pPr>
          </a:lstStyle>
          <a:p>
            <a:r>
              <a:rPr lang="nb-NO" dirty="0"/>
              <a:t>Navn på foredragsholder</a:t>
            </a:r>
          </a:p>
        </p:txBody>
      </p:sp>
      <p:pic>
        <p:nvPicPr>
          <p:cNvPr id="8" name="Bil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0893" y="5088636"/>
            <a:ext cx="14308907" cy="1507747"/>
          </a:xfrm>
          <a:prstGeom prst="rect">
            <a:avLst/>
          </a:prstGeom>
        </p:spPr>
      </p:pic>
      <p:sp>
        <p:nvSpPr>
          <p:cNvPr id="12" name="Plassholder for tekst 11"/>
          <p:cNvSpPr>
            <a:spLocks noGrp="1"/>
          </p:cNvSpPr>
          <p:nvPr>
            <p:ph type="body" sz="quarter" idx="10" hasCustomPrompt="1"/>
          </p:nvPr>
        </p:nvSpPr>
        <p:spPr>
          <a:xfrm>
            <a:off x="12477794" y="8305039"/>
            <a:ext cx="2832009" cy="276035"/>
          </a:xfrm>
        </p:spPr>
        <p:txBody>
          <a:bodyPr>
            <a:normAutofit/>
          </a:bodyPr>
          <a:lstStyle>
            <a:lvl1pPr marL="0" indent="0" algn="r">
              <a:buNone/>
              <a:defRPr sz="1733">
                <a:solidFill>
                  <a:schemeClr val="bg1"/>
                </a:solidFill>
              </a:defRPr>
            </a:lvl1pPr>
          </a:lstStyle>
          <a:p>
            <a:pPr lvl="0"/>
            <a:r>
              <a:rPr lang="nb-NO" dirty="0"/>
              <a:t>Dato – </a:t>
            </a:r>
            <a:r>
              <a:rPr lang="nb-NO" dirty="0" err="1"/>
              <a:t>dd.mm.åååå</a:t>
            </a:r>
            <a:endParaRPr lang="nb-NO" dirty="0"/>
          </a:p>
        </p:txBody>
      </p:sp>
      <p:pic>
        <p:nvPicPr>
          <p:cNvPr id="14" name="Bild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8089" y="8089013"/>
            <a:ext cx="3177951" cy="382017"/>
          </a:xfrm>
          <a:prstGeom prst="rect">
            <a:avLst/>
          </a:prstGeom>
        </p:spPr>
      </p:pic>
    </p:spTree>
    <p:extLst>
      <p:ext uri="{BB962C8B-B14F-4D97-AF65-F5344CB8AC3E}">
        <p14:creationId xmlns:p14="http://schemas.microsoft.com/office/powerpoint/2010/main" val="2326339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gdir Introslide #7">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7D83A18E-4B0C-454E-81E7-91F1C4D484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dirty="0"/>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4621030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Kapittelinnho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ECACA23E-EE37-4F07-B928-C92078AAB5D3}" type="datetime1">
              <a:rPr lang="nb-NO" smtClean="0"/>
              <a:t>24.11.2021</a:t>
            </a:fld>
            <a:endParaRPr lang="nb-NO"/>
          </a:p>
        </p:txBody>
      </p:sp>
      <p:sp>
        <p:nvSpPr>
          <p:cNvPr id="5" name="Plassholder for bunntekst 4"/>
          <p:cNvSpPr>
            <a:spLocks noGrp="1"/>
          </p:cNvSpPr>
          <p:nvPr>
            <p:ph type="ftr" sz="quarter" idx="11"/>
          </p:nvPr>
        </p:nvSpPr>
        <p:spPr/>
        <p:txBody>
          <a:bodyPr/>
          <a:lstStyle/>
          <a:p>
            <a:r>
              <a:rPr lang="nb-NO"/>
              <a:t>Tittel på presentasjon og navn på foredragsholder</a:t>
            </a:r>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tekst 6"/>
          <p:cNvSpPr>
            <a:spLocks noGrp="1"/>
          </p:cNvSpPr>
          <p:nvPr>
            <p:ph type="body" sz="quarter" idx="13"/>
          </p:nvPr>
        </p:nvSpPr>
        <p:spPr>
          <a:xfrm>
            <a:off x="840079" y="1200150"/>
            <a:ext cx="13921287" cy="480060"/>
          </a:xfrm>
          <a:prstGeom prst="rect">
            <a:avLst/>
          </a:prstGeom>
        </p:spPr>
        <p:txBody>
          <a:bodyPr lIns="0" tIns="0" rIns="0" bIns="0"/>
          <a:lstStyle>
            <a:lvl1pPr marL="0" indent="0">
              <a:spcBef>
                <a:spcPts val="0"/>
              </a:spcBef>
              <a:spcAft>
                <a:spcPts val="0"/>
              </a:spcAft>
              <a:buNone/>
              <a:defRPr sz="2800" b="0"/>
            </a:lvl1pPr>
          </a:lstStyle>
          <a:p>
            <a:pPr lvl="0"/>
            <a:r>
              <a:rPr lang="nb-NO"/>
              <a:t>Rediger tekststiler i malen</a:t>
            </a:r>
          </a:p>
        </p:txBody>
      </p:sp>
      <p:cxnSp>
        <p:nvCxnSpPr>
          <p:cNvPr id="17" name="Rett linje 16"/>
          <p:cNvCxnSpPr>
            <a:cxnSpLocks/>
          </p:cNvCxnSpPr>
          <p:nvPr userDrawn="1"/>
        </p:nvCxnSpPr>
        <p:spPr>
          <a:xfrm>
            <a:off x="840080" y="2952369"/>
            <a:ext cx="14569347" cy="0"/>
          </a:xfrm>
          <a:prstGeom prst="line">
            <a:avLst/>
          </a:prstGeom>
          <a:ln w="12700">
            <a:solidFill>
              <a:srgbClr val="DDDEE0"/>
            </a:solidFill>
          </a:ln>
        </p:spPr>
        <p:style>
          <a:lnRef idx="1">
            <a:schemeClr val="accent1"/>
          </a:lnRef>
          <a:fillRef idx="0">
            <a:schemeClr val="accent1"/>
          </a:fillRef>
          <a:effectRef idx="0">
            <a:schemeClr val="accent1"/>
          </a:effectRef>
          <a:fontRef idx="minor">
            <a:schemeClr val="tx1"/>
          </a:fontRef>
        </p:style>
      </p:cxnSp>
      <p:cxnSp>
        <p:nvCxnSpPr>
          <p:cNvPr id="19" name="Rett linje 18"/>
          <p:cNvCxnSpPr>
            <a:cxnSpLocks/>
          </p:cNvCxnSpPr>
          <p:nvPr userDrawn="1"/>
        </p:nvCxnSpPr>
        <p:spPr>
          <a:xfrm>
            <a:off x="840080" y="5136643"/>
            <a:ext cx="14569347" cy="0"/>
          </a:xfrm>
          <a:prstGeom prst="line">
            <a:avLst/>
          </a:prstGeom>
          <a:ln w="12700">
            <a:solidFill>
              <a:srgbClr val="DDDEE0"/>
            </a:solidFill>
          </a:ln>
        </p:spPr>
        <p:style>
          <a:lnRef idx="1">
            <a:schemeClr val="accent1"/>
          </a:lnRef>
          <a:fillRef idx="0">
            <a:schemeClr val="accent1"/>
          </a:fillRef>
          <a:effectRef idx="0">
            <a:schemeClr val="accent1"/>
          </a:effectRef>
          <a:fontRef idx="minor">
            <a:schemeClr val="tx1"/>
          </a:fontRef>
        </p:style>
      </p:cxnSp>
      <p:sp>
        <p:nvSpPr>
          <p:cNvPr id="20" name="Plassholder for tekst 6"/>
          <p:cNvSpPr>
            <a:spLocks noGrp="1"/>
          </p:cNvSpPr>
          <p:nvPr>
            <p:ph type="body" sz="quarter" idx="14"/>
          </p:nvPr>
        </p:nvSpPr>
        <p:spPr>
          <a:xfrm>
            <a:off x="840080" y="1920242"/>
            <a:ext cx="14569347" cy="730052"/>
          </a:xfrm>
          <a:prstGeom prst="rect">
            <a:avLst/>
          </a:prstGeom>
        </p:spPr>
        <p:txBody>
          <a:bodyPr lIns="0" tIns="0" rIns="0" bIns="0"/>
          <a:lstStyle>
            <a:lvl1pPr marL="0" indent="0">
              <a:spcBef>
                <a:spcPts val="0"/>
              </a:spcBef>
              <a:spcAft>
                <a:spcPts val="0"/>
              </a:spcAft>
              <a:buNone/>
              <a:defRPr sz="1733" b="0"/>
            </a:lvl1pPr>
          </a:lstStyle>
          <a:p>
            <a:pPr lvl="0"/>
            <a:r>
              <a:rPr lang="nb-NO"/>
              <a:t>Rediger tekststiler i malen</a:t>
            </a:r>
          </a:p>
        </p:txBody>
      </p:sp>
      <p:sp>
        <p:nvSpPr>
          <p:cNvPr id="21" name="Plassholder for tekst 6"/>
          <p:cNvSpPr>
            <a:spLocks noGrp="1"/>
          </p:cNvSpPr>
          <p:nvPr>
            <p:ph type="body" sz="quarter" idx="15"/>
          </p:nvPr>
        </p:nvSpPr>
        <p:spPr>
          <a:xfrm>
            <a:off x="840079" y="3408427"/>
            <a:ext cx="13921287" cy="480060"/>
          </a:xfrm>
          <a:prstGeom prst="rect">
            <a:avLst/>
          </a:prstGeom>
        </p:spPr>
        <p:txBody>
          <a:bodyPr lIns="0" tIns="0" rIns="0" bIns="0"/>
          <a:lstStyle>
            <a:lvl1pPr marL="0" indent="0">
              <a:spcBef>
                <a:spcPts val="0"/>
              </a:spcBef>
              <a:spcAft>
                <a:spcPts val="0"/>
              </a:spcAft>
              <a:buNone/>
              <a:defRPr sz="2800" b="0"/>
            </a:lvl1pPr>
          </a:lstStyle>
          <a:p>
            <a:pPr lvl="0"/>
            <a:r>
              <a:rPr lang="nb-NO"/>
              <a:t>Rediger tekststiler i malen</a:t>
            </a:r>
          </a:p>
        </p:txBody>
      </p:sp>
      <p:sp>
        <p:nvSpPr>
          <p:cNvPr id="22" name="Plassholder for tekst 6"/>
          <p:cNvSpPr>
            <a:spLocks noGrp="1"/>
          </p:cNvSpPr>
          <p:nvPr>
            <p:ph type="body" sz="quarter" idx="16"/>
          </p:nvPr>
        </p:nvSpPr>
        <p:spPr>
          <a:xfrm>
            <a:off x="840080" y="4080511"/>
            <a:ext cx="14569347" cy="730052"/>
          </a:xfrm>
          <a:prstGeom prst="rect">
            <a:avLst/>
          </a:prstGeom>
        </p:spPr>
        <p:txBody>
          <a:bodyPr lIns="0" tIns="0" rIns="0" bIns="0"/>
          <a:lstStyle>
            <a:lvl1pPr marL="0" indent="0">
              <a:spcBef>
                <a:spcPts val="0"/>
              </a:spcBef>
              <a:spcAft>
                <a:spcPts val="0"/>
              </a:spcAft>
              <a:buNone/>
              <a:defRPr sz="1733" b="0"/>
            </a:lvl1pPr>
          </a:lstStyle>
          <a:p>
            <a:pPr lvl="0"/>
            <a:r>
              <a:rPr lang="nb-NO"/>
              <a:t>Rediger tekststiler i malen</a:t>
            </a:r>
          </a:p>
        </p:txBody>
      </p:sp>
      <p:sp>
        <p:nvSpPr>
          <p:cNvPr id="23" name="Plassholder for tekst 6"/>
          <p:cNvSpPr>
            <a:spLocks noGrp="1"/>
          </p:cNvSpPr>
          <p:nvPr>
            <p:ph type="body" sz="quarter" idx="17"/>
          </p:nvPr>
        </p:nvSpPr>
        <p:spPr>
          <a:xfrm>
            <a:off x="840079" y="5592699"/>
            <a:ext cx="13921287" cy="480060"/>
          </a:xfrm>
          <a:prstGeom prst="rect">
            <a:avLst/>
          </a:prstGeom>
        </p:spPr>
        <p:txBody>
          <a:bodyPr lIns="0" tIns="0" rIns="0" bIns="0"/>
          <a:lstStyle>
            <a:lvl1pPr marL="0" indent="0">
              <a:spcBef>
                <a:spcPts val="0"/>
              </a:spcBef>
              <a:spcAft>
                <a:spcPts val="0"/>
              </a:spcAft>
              <a:buNone/>
              <a:defRPr sz="2800" b="0"/>
            </a:lvl1pPr>
          </a:lstStyle>
          <a:p>
            <a:pPr lvl="0"/>
            <a:r>
              <a:rPr lang="nb-NO"/>
              <a:t>Rediger tekststiler i malen</a:t>
            </a:r>
          </a:p>
        </p:txBody>
      </p:sp>
      <p:sp>
        <p:nvSpPr>
          <p:cNvPr id="24" name="Plassholder for tekst 6"/>
          <p:cNvSpPr>
            <a:spLocks noGrp="1"/>
          </p:cNvSpPr>
          <p:nvPr>
            <p:ph type="body" sz="quarter" idx="18"/>
          </p:nvPr>
        </p:nvSpPr>
        <p:spPr>
          <a:xfrm>
            <a:off x="840080" y="6288787"/>
            <a:ext cx="14569347" cy="730052"/>
          </a:xfrm>
          <a:prstGeom prst="rect">
            <a:avLst/>
          </a:prstGeom>
        </p:spPr>
        <p:txBody>
          <a:bodyPr lIns="0" tIns="0" rIns="0" bIns="0"/>
          <a:lstStyle>
            <a:lvl1pPr marL="0" indent="0">
              <a:spcBef>
                <a:spcPts val="0"/>
              </a:spcBef>
              <a:spcAft>
                <a:spcPts val="0"/>
              </a:spcAft>
              <a:buNone/>
              <a:defRPr sz="1733" b="0"/>
            </a:lvl1pPr>
          </a:lstStyle>
          <a:p>
            <a:pPr lvl="0"/>
            <a:r>
              <a:rPr lang="nb-NO"/>
              <a:t>Rediger tekststiler i malen</a:t>
            </a:r>
          </a:p>
        </p:txBody>
      </p:sp>
      <p:sp>
        <p:nvSpPr>
          <p:cNvPr id="25" name="Plassholder for tekst 6"/>
          <p:cNvSpPr>
            <a:spLocks noGrp="1"/>
          </p:cNvSpPr>
          <p:nvPr>
            <p:ph type="body" sz="quarter" idx="19" hasCustomPrompt="1"/>
          </p:nvPr>
        </p:nvSpPr>
        <p:spPr>
          <a:xfrm>
            <a:off x="14984568" y="1200150"/>
            <a:ext cx="408039" cy="480060"/>
          </a:xfrm>
          <a:prstGeom prst="rect">
            <a:avLst/>
          </a:prstGeom>
        </p:spPr>
        <p:txBody>
          <a:bodyPr lIns="0" tIns="0" rIns="0" bIns="0"/>
          <a:lstStyle>
            <a:lvl1pPr marL="0" indent="0" algn="r">
              <a:spcBef>
                <a:spcPts val="0"/>
              </a:spcBef>
              <a:spcAft>
                <a:spcPts val="0"/>
              </a:spcAft>
              <a:buNone/>
              <a:defRPr sz="1733" b="1"/>
            </a:lvl1pPr>
          </a:lstStyle>
          <a:p>
            <a:pPr lvl="0"/>
            <a:r>
              <a:rPr lang="nb-NO" dirty="0"/>
              <a:t>XX</a:t>
            </a:r>
          </a:p>
        </p:txBody>
      </p:sp>
      <p:sp>
        <p:nvSpPr>
          <p:cNvPr id="26" name="Plassholder for tekst 6"/>
          <p:cNvSpPr>
            <a:spLocks noGrp="1"/>
          </p:cNvSpPr>
          <p:nvPr>
            <p:ph type="body" sz="quarter" idx="20" hasCustomPrompt="1"/>
          </p:nvPr>
        </p:nvSpPr>
        <p:spPr>
          <a:xfrm>
            <a:off x="14984567" y="3408427"/>
            <a:ext cx="408039" cy="480060"/>
          </a:xfrm>
          <a:prstGeom prst="rect">
            <a:avLst/>
          </a:prstGeom>
        </p:spPr>
        <p:txBody>
          <a:bodyPr lIns="0" tIns="0" rIns="0" bIns="0"/>
          <a:lstStyle>
            <a:lvl1pPr marL="0" indent="0" algn="r">
              <a:spcBef>
                <a:spcPts val="0"/>
              </a:spcBef>
              <a:spcAft>
                <a:spcPts val="0"/>
              </a:spcAft>
              <a:buNone/>
              <a:defRPr sz="1733" b="1"/>
            </a:lvl1pPr>
          </a:lstStyle>
          <a:p>
            <a:pPr lvl="0"/>
            <a:r>
              <a:rPr lang="nb-NO" dirty="0"/>
              <a:t>XX</a:t>
            </a:r>
          </a:p>
        </p:txBody>
      </p:sp>
      <p:sp>
        <p:nvSpPr>
          <p:cNvPr id="27" name="Plassholder for tekst 6"/>
          <p:cNvSpPr>
            <a:spLocks noGrp="1"/>
          </p:cNvSpPr>
          <p:nvPr>
            <p:ph type="body" sz="quarter" idx="21" hasCustomPrompt="1"/>
          </p:nvPr>
        </p:nvSpPr>
        <p:spPr>
          <a:xfrm>
            <a:off x="14984567" y="5592699"/>
            <a:ext cx="408039" cy="480060"/>
          </a:xfrm>
          <a:prstGeom prst="rect">
            <a:avLst/>
          </a:prstGeom>
        </p:spPr>
        <p:txBody>
          <a:bodyPr lIns="0" tIns="0" rIns="0" bIns="0"/>
          <a:lstStyle>
            <a:lvl1pPr marL="0" indent="0" algn="r">
              <a:spcBef>
                <a:spcPts val="0"/>
              </a:spcBef>
              <a:spcAft>
                <a:spcPts val="0"/>
              </a:spcAft>
              <a:buNone/>
              <a:defRPr sz="1733" b="1"/>
            </a:lvl1pPr>
          </a:lstStyle>
          <a:p>
            <a:pPr lvl="0"/>
            <a:r>
              <a:rPr lang="nb-NO" dirty="0"/>
              <a:t>XX</a:t>
            </a:r>
          </a:p>
        </p:txBody>
      </p:sp>
    </p:spTree>
    <p:extLst>
      <p:ext uri="{BB962C8B-B14F-4D97-AF65-F5344CB8AC3E}">
        <p14:creationId xmlns:p14="http://schemas.microsoft.com/office/powerpoint/2010/main" val="20170254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tel og innhold A">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b-NO" dirty="0"/>
          </a:p>
        </p:txBody>
      </p:sp>
      <p:sp>
        <p:nvSpPr>
          <p:cNvPr id="3" name="Plassholder for innhold 2"/>
          <p:cNvSpPr>
            <a:spLocks noGrp="1"/>
          </p:cNvSpPr>
          <p:nvPr>
            <p:ph idx="1"/>
          </p:nvPr>
        </p:nvSpPr>
        <p:spPr/>
        <p:txBody>
          <a:bodyPr/>
          <a:lstStyle>
            <a:lvl1pPr marL="239928" indent="-239928">
              <a:buFont typeface="Arial" panose="020B0604020202020204" pitchFamily="34" charset="0"/>
              <a:buChar char="•"/>
              <a:defRPr b="0"/>
            </a:lvl1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p:txBody>
          <a:bodyPr/>
          <a:lstStyle/>
          <a:p>
            <a:fld id="{8B260E72-851A-40E7-903F-ABC6EC207DCD}" type="datetime1">
              <a:rPr lang="nb-NO" smtClean="0"/>
              <a:t>24.11.2021</a:t>
            </a:fld>
            <a:endParaRPr lang="nb-NO"/>
          </a:p>
        </p:txBody>
      </p:sp>
      <p:sp>
        <p:nvSpPr>
          <p:cNvPr id="5" name="Plassholder for bunntekst 4"/>
          <p:cNvSpPr>
            <a:spLocks noGrp="1"/>
          </p:cNvSpPr>
          <p:nvPr>
            <p:ph type="ftr" sz="quarter" idx="11"/>
          </p:nvPr>
        </p:nvSpPr>
        <p:spPr/>
        <p:txBody>
          <a:bodyPr/>
          <a:lstStyle/>
          <a:p>
            <a:r>
              <a:rPr lang="nb-NO"/>
              <a:t>Tittel på presentasjon og navn på foredragsholder</a:t>
            </a:r>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9481737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Deloverskrift">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440134" y="2015450"/>
            <a:ext cx="14019431" cy="2215820"/>
          </a:xfrm>
        </p:spPr>
        <p:txBody>
          <a:bodyPr anchor="b">
            <a:normAutofit/>
          </a:bodyPr>
          <a:lstStyle>
            <a:lvl1pPr>
              <a:defRPr sz="7998">
                <a:solidFill>
                  <a:schemeClr val="lt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1440134" y="4880153"/>
            <a:ext cx="14019431" cy="1156855"/>
          </a:xfrm>
        </p:spPr>
        <p:txBody>
          <a:bodyPr>
            <a:normAutofit/>
          </a:bodyPr>
          <a:lstStyle>
            <a:lvl1pPr marL="0" indent="0">
              <a:spcBef>
                <a:spcPts val="0"/>
              </a:spcBef>
              <a:spcAft>
                <a:spcPts val="0"/>
              </a:spcAft>
              <a:buNone/>
              <a:defRPr sz="2933">
                <a:solidFill>
                  <a:schemeClr val="lt1"/>
                </a:solidFill>
              </a:defRPr>
            </a:lvl1pPr>
            <a:lvl2pPr marL="609387" indent="0">
              <a:buNone/>
              <a:defRPr sz="2666">
                <a:solidFill>
                  <a:schemeClr val="tx1">
                    <a:tint val="75000"/>
                  </a:schemeClr>
                </a:solidFill>
              </a:defRPr>
            </a:lvl2pPr>
            <a:lvl3pPr marL="1218774" indent="0">
              <a:buNone/>
              <a:defRPr sz="2400">
                <a:solidFill>
                  <a:schemeClr val="tx1">
                    <a:tint val="75000"/>
                  </a:schemeClr>
                </a:solidFill>
              </a:defRPr>
            </a:lvl3pPr>
            <a:lvl4pPr marL="1828161" indent="0">
              <a:buNone/>
              <a:defRPr sz="2133">
                <a:solidFill>
                  <a:schemeClr val="tx1">
                    <a:tint val="75000"/>
                  </a:schemeClr>
                </a:solidFill>
              </a:defRPr>
            </a:lvl4pPr>
            <a:lvl5pPr marL="2437547" indent="0">
              <a:buNone/>
              <a:defRPr sz="2133">
                <a:solidFill>
                  <a:schemeClr val="tx1">
                    <a:tint val="75000"/>
                  </a:schemeClr>
                </a:solidFill>
              </a:defRPr>
            </a:lvl5pPr>
            <a:lvl6pPr marL="3046934" indent="0">
              <a:buNone/>
              <a:defRPr sz="2133">
                <a:solidFill>
                  <a:schemeClr val="tx1">
                    <a:tint val="75000"/>
                  </a:schemeClr>
                </a:solidFill>
              </a:defRPr>
            </a:lvl6pPr>
            <a:lvl7pPr marL="3656320" indent="0">
              <a:buNone/>
              <a:defRPr sz="2133">
                <a:solidFill>
                  <a:schemeClr val="tx1">
                    <a:tint val="75000"/>
                  </a:schemeClr>
                </a:solidFill>
              </a:defRPr>
            </a:lvl7pPr>
            <a:lvl8pPr marL="4265707" indent="0">
              <a:buNone/>
              <a:defRPr sz="2133">
                <a:solidFill>
                  <a:schemeClr val="tx1">
                    <a:tint val="75000"/>
                  </a:schemeClr>
                </a:solidFill>
              </a:defRPr>
            </a:lvl8pPr>
            <a:lvl9pPr marL="4875094" indent="0">
              <a:buNone/>
              <a:defRPr sz="2133">
                <a:solidFill>
                  <a:schemeClr val="tx1">
                    <a:tint val="75000"/>
                  </a:schemeClr>
                </a:solidFill>
              </a:defRPr>
            </a:lvl9pPr>
          </a:lstStyle>
          <a:p>
            <a:pPr lvl="0"/>
            <a:r>
              <a:rPr lang="nb-NO"/>
              <a:t>Rediger tekststiler i malen</a:t>
            </a:r>
          </a:p>
        </p:txBody>
      </p:sp>
    </p:spTree>
    <p:extLst>
      <p:ext uri="{BB962C8B-B14F-4D97-AF65-F5344CB8AC3E}">
        <p14:creationId xmlns:p14="http://schemas.microsoft.com/office/powerpoint/2010/main" val="10284079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tel, tekst og lite bilde">
    <p:spTree>
      <p:nvGrpSpPr>
        <p:cNvPr id="1" name=""/>
        <p:cNvGrpSpPr/>
        <p:nvPr/>
      </p:nvGrpSpPr>
      <p:grpSpPr>
        <a:xfrm>
          <a:off x="0" y="0"/>
          <a:ext cx="0" cy="0"/>
          <a:chOff x="0" y="0"/>
          <a:chExt cx="0" cy="0"/>
        </a:xfrm>
      </p:grpSpPr>
      <p:sp>
        <p:nvSpPr>
          <p:cNvPr id="2" name="Tittel 1"/>
          <p:cNvSpPr>
            <a:spLocks noGrp="1"/>
          </p:cNvSpPr>
          <p:nvPr>
            <p:ph type="title"/>
          </p:nvPr>
        </p:nvSpPr>
        <p:spPr>
          <a:xfrm>
            <a:off x="840078" y="768097"/>
            <a:ext cx="6900638" cy="1516313"/>
          </a:xfrm>
        </p:spPr>
        <p:txBody>
          <a:bodyPr>
            <a:normAutofit/>
          </a:bodyPr>
          <a:lstStyle/>
          <a:p>
            <a:r>
              <a:rPr lang="nb-NO"/>
              <a:t>Klikk for å redigere tittelstil</a:t>
            </a:r>
            <a:endParaRPr lang="nb-NO" dirty="0"/>
          </a:p>
        </p:txBody>
      </p:sp>
      <p:sp>
        <p:nvSpPr>
          <p:cNvPr id="5" name="Plassholder for dato 4"/>
          <p:cNvSpPr>
            <a:spLocks noGrp="1"/>
          </p:cNvSpPr>
          <p:nvPr>
            <p:ph type="dt" sz="half" idx="10"/>
          </p:nvPr>
        </p:nvSpPr>
        <p:spPr/>
        <p:txBody>
          <a:bodyPr/>
          <a:lstStyle/>
          <a:p>
            <a:fld id="{34E69537-D1B4-45E3-B23A-9F20AEF0391F}" type="datetime1">
              <a:rPr lang="nb-NO" smtClean="0"/>
              <a:t>24.11.2021</a:t>
            </a:fld>
            <a:endParaRPr lang="nb-NO"/>
          </a:p>
        </p:txBody>
      </p:sp>
      <p:sp>
        <p:nvSpPr>
          <p:cNvPr id="6" name="Plassholder for bunntekst 5"/>
          <p:cNvSpPr>
            <a:spLocks noGrp="1"/>
          </p:cNvSpPr>
          <p:nvPr>
            <p:ph type="ftr" sz="quarter" idx="11"/>
          </p:nvPr>
        </p:nvSpPr>
        <p:spPr/>
        <p:txBody>
          <a:bodyPr/>
          <a:lstStyle/>
          <a:p>
            <a:r>
              <a:rPr lang="nb-NO"/>
              <a:t>Tittel på presentasjon og navn på foredragsholder</a:t>
            </a:r>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Plassholder for bilde 7"/>
          <p:cNvSpPr>
            <a:spLocks noGrp="1"/>
          </p:cNvSpPr>
          <p:nvPr>
            <p:ph type="pic" sz="quarter" idx="13"/>
          </p:nvPr>
        </p:nvSpPr>
        <p:spPr>
          <a:xfrm>
            <a:off x="8628799" y="1356169"/>
            <a:ext cx="6780626" cy="5712715"/>
          </a:xfrm>
          <a:prstGeom prst="rect">
            <a:avLst/>
          </a:prstGeom>
          <a:noFill/>
        </p:spPr>
        <p:txBody>
          <a:bodyPr lIns="0" tIns="720000" rIns="0" bIns="0" anchor="t" anchorCtr="1"/>
          <a:lstStyle>
            <a:lvl1pPr marL="0" indent="0" algn="ctr">
              <a:buNone/>
              <a:defRPr/>
            </a:lvl1pPr>
          </a:lstStyle>
          <a:p>
            <a:r>
              <a:rPr lang="nb-NO"/>
              <a:t>Klikk ikonet for å legge til et bilde</a:t>
            </a:r>
          </a:p>
        </p:txBody>
      </p:sp>
      <p:sp>
        <p:nvSpPr>
          <p:cNvPr id="9" name="Plassholder for tekst 8"/>
          <p:cNvSpPr>
            <a:spLocks noGrp="1"/>
          </p:cNvSpPr>
          <p:nvPr>
            <p:ph type="body" sz="quarter" idx="14"/>
          </p:nvPr>
        </p:nvSpPr>
        <p:spPr>
          <a:xfrm>
            <a:off x="840078" y="2604326"/>
            <a:ext cx="6900638" cy="5040631"/>
          </a:xfrm>
          <a:prstGeom prst="rect">
            <a:avLst/>
          </a:prstGeom>
        </p:spPr>
        <p:txBody>
          <a:bodyPr lIns="0" tIns="0" rIns="0" bIns="0"/>
          <a:lstStyle>
            <a:lvl1pPr marL="239928" indent="-239928">
              <a:buFont typeface="Arial" panose="020B0604020202020204" pitchFamily="34" charset="0"/>
              <a:buChar char="•"/>
              <a:defRPr b="0"/>
            </a:lvl1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9058902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7968738" y="0"/>
            <a:ext cx="8285676" cy="9144000"/>
          </a:xfrm>
          <a:prstGeom prst="rect">
            <a:avLst/>
          </a:prstGeom>
          <a:noFill/>
        </p:spPr>
        <p:txBody>
          <a:bodyPr lIns="0" tIns="720000" rIns="0" bIns="0" anchor="t" anchorCtr="1"/>
          <a:lstStyle>
            <a:lvl1pPr marL="0" indent="0" algn="ctr">
              <a:buNone/>
              <a:defRPr/>
            </a:lvl1pPr>
          </a:lstStyle>
          <a:p>
            <a:r>
              <a:rPr lang="nb-NO"/>
              <a:t>Klikk ikonet for å legge til et bilde</a:t>
            </a:r>
          </a:p>
        </p:txBody>
      </p:sp>
      <p:sp>
        <p:nvSpPr>
          <p:cNvPr id="2" name="Tittel 1"/>
          <p:cNvSpPr>
            <a:spLocks noGrp="1"/>
          </p:cNvSpPr>
          <p:nvPr>
            <p:ph type="title"/>
          </p:nvPr>
        </p:nvSpPr>
        <p:spPr>
          <a:xfrm>
            <a:off x="840078" y="768097"/>
            <a:ext cx="6900638" cy="1516313"/>
          </a:xfrm>
        </p:spPr>
        <p:txBody>
          <a:bodyPr>
            <a:normAutofit/>
          </a:bodyPr>
          <a:lstStyle/>
          <a:p>
            <a:r>
              <a:rPr lang="nb-NO"/>
              <a:t>Klikk for å redigere tittelstil</a:t>
            </a:r>
          </a:p>
        </p:txBody>
      </p:sp>
      <p:sp>
        <p:nvSpPr>
          <p:cNvPr id="4" name="Plassholder for tekst 3"/>
          <p:cNvSpPr>
            <a:spLocks noGrp="1"/>
          </p:cNvSpPr>
          <p:nvPr>
            <p:ph type="body" sz="quarter" idx="14"/>
          </p:nvPr>
        </p:nvSpPr>
        <p:spPr>
          <a:xfrm>
            <a:off x="840078" y="2604326"/>
            <a:ext cx="6900638" cy="5040631"/>
          </a:xfrm>
          <a:prstGeom prst="rect">
            <a:avLst/>
          </a:prstGeom>
        </p:spPr>
        <p:txBody>
          <a:bodyPr lIns="0" tIns="0" rIns="0" bIns="0"/>
          <a:lstStyle>
            <a:lvl1pPr marL="239928" indent="-239928">
              <a:buFont typeface="Arial" panose="020B0604020202020204" pitchFamily="34" charset="0"/>
              <a:buChar char="•"/>
              <a:defRPr b="0"/>
            </a:lvl1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001474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tel, tekst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840078" y="768097"/>
            <a:ext cx="6900638" cy="1516313"/>
          </a:xfrm>
        </p:spPr>
        <p:txBody>
          <a:bodyPr/>
          <a:lstStyle/>
          <a:p>
            <a:r>
              <a:rPr lang="nb-NO"/>
              <a:t>Klikk for å redigere tittelstil</a:t>
            </a:r>
            <a:endParaRPr lang="nb-NO" dirty="0"/>
          </a:p>
        </p:txBody>
      </p:sp>
      <p:sp>
        <p:nvSpPr>
          <p:cNvPr id="5" name="Plassholder for dato 4"/>
          <p:cNvSpPr>
            <a:spLocks noGrp="1"/>
          </p:cNvSpPr>
          <p:nvPr>
            <p:ph type="dt" sz="half" idx="10"/>
          </p:nvPr>
        </p:nvSpPr>
        <p:spPr/>
        <p:txBody>
          <a:bodyPr/>
          <a:lstStyle/>
          <a:p>
            <a:fld id="{43C2E904-CB96-44CF-9B9B-534491D09DF7}" type="datetime1">
              <a:rPr lang="nb-NO" smtClean="0"/>
              <a:t>24.11.2021</a:t>
            </a:fld>
            <a:endParaRPr lang="nb-NO"/>
          </a:p>
        </p:txBody>
      </p:sp>
      <p:sp>
        <p:nvSpPr>
          <p:cNvPr id="6" name="Plassholder for bunntekst 5"/>
          <p:cNvSpPr>
            <a:spLocks noGrp="1"/>
          </p:cNvSpPr>
          <p:nvPr>
            <p:ph type="ftr" sz="quarter" idx="11"/>
          </p:nvPr>
        </p:nvSpPr>
        <p:spPr/>
        <p:txBody>
          <a:bodyPr/>
          <a:lstStyle/>
          <a:p>
            <a:r>
              <a:rPr lang="nb-NO"/>
              <a:t>Tittel på presentasjon og navn på foredragsholder</a:t>
            </a:r>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Plassholder for tekst 7"/>
          <p:cNvSpPr>
            <a:spLocks noGrp="1"/>
          </p:cNvSpPr>
          <p:nvPr>
            <p:ph type="body" sz="quarter" idx="13"/>
          </p:nvPr>
        </p:nvSpPr>
        <p:spPr>
          <a:xfrm>
            <a:off x="840078" y="2604326"/>
            <a:ext cx="6900638" cy="5040631"/>
          </a:xfrm>
          <a:prstGeom prst="rect">
            <a:avLst/>
          </a:prstGeom>
        </p:spPr>
        <p:txBody>
          <a:bodyPr lIns="0" tIns="0" rIns="0" bIns="0"/>
          <a:lstStyle>
            <a:lvl1pPr>
              <a:defRPr b="0"/>
            </a:lvl1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quarter" idx="15"/>
          </p:nvPr>
        </p:nvSpPr>
        <p:spPr>
          <a:xfrm>
            <a:off x="8508788" y="768098"/>
            <a:ext cx="6900638" cy="6876860"/>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6623719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tel, tekst og tekstboks">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5" name="Plassholder for dato 4"/>
          <p:cNvSpPr>
            <a:spLocks noGrp="1"/>
          </p:cNvSpPr>
          <p:nvPr>
            <p:ph type="dt" sz="half" idx="10"/>
          </p:nvPr>
        </p:nvSpPr>
        <p:spPr/>
        <p:txBody>
          <a:bodyPr/>
          <a:lstStyle/>
          <a:p>
            <a:fld id="{A94404F1-DA1A-4DAE-8A16-2A464427D86C}" type="datetime1">
              <a:rPr lang="nb-NO" smtClean="0"/>
              <a:t>24.11.2021</a:t>
            </a:fld>
            <a:endParaRPr lang="nb-NO"/>
          </a:p>
        </p:txBody>
      </p:sp>
      <p:sp>
        <p:nvSpPr>
          <p:cNvPr id="6" name="Plassholder for bunntekst 5"/>
          <p:cNvSpPr>
            <a:spLocks noGrp="1"/>
          </p:cNvSpPr>
          <p:nvPr>
            <p:ph type="ftr" sz="quarter" idx="11"/>
          </p:nvPr>
        </p:nvSpPr>
        <p:spPr/>
        <p:txBody>
          <a:bodyPr/>
          <a:lstStyle/>
          <a:p>
            <a:r>
              <a:rPr lang="nb-NO"/>
              <a:t>Tittel på presentasjon og navn på foredragsholder</a:t>
            </a:r>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Plassholder for tekst 7"/>
          <p:cNvSpPr>
            <a:spLocks noGrp="1"/>
          </p:cNvSpPr>
          <p:nvPr>
            <p:ph type="body" sz="quarter" idx="13"/>
          </p:nvPr>
        </p:nvSpPr>
        <p:spPr>
          <a:xfrm>
            <a:off x="840078" y="2604326"/>
            <a:ext cx="6900638" cy="5040631"/>
          </a:xfrm>
          <a:prstGeom prst="rect">
            <a:avLst/>
          </a:prstGeom>
        </p:spPr>
        <p:txBody>
          <a:bodyPr lIns="0" tIns="0" rIns="0" bIns="0"/>
          <a:lstStyle>
            <a:lvl1pPr>
              <a:defRPr b="0"/>
            </a:lvl1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tekst 8"/>
          <p:cNvSpPr>
            <a:spLocks noGrp="1"/>
          </p:cNvSpPr>
          <p:nvPr>
            <p:ph type="body" sz="quarter" idx="14"/>
          </p:nvPr>
        </p:nvSpPr>
        <p:spPr>
          <a:xfrm>
            <a:off x="8748810" y="2568321"/>
            <a:ext cx="6552607" cy="3773272"/>
          </a:xfrm>
          <a:prstGeom prst="rect">
            <a:avLst/>
          </a:prstGeom>
          <a:ln w="114300">
            <a:solidFill>
              <a:schemeClr val="accent1"/>
            </a:solidFill>
            <a:miter lim="800000"/>
          </a:ln>
        </p:spPr>
        <p:txBody>
          <a:bodyPr lIns="360000" tIns="360000" rIns="360000" bIns="360000" anchor="ctr"/>
          <a:lstStyle>
            <a:lvl1pPr marL="0" indent="0" algn="ctr">
              <a:lnSpc>
                <a:spcPct val="100000"/>
              </a:lnSpc>
              <a:spcBef>
                <a:spcPts val="0"/>
              </a:spcBef>
              <a:spcAft>
                <a:spcPts val="0"/>
              </a:spcAft>
              <a:buNone/>
              <a:defRPr sz="3998" b="0" i="0">
                <a:latin typeface="+mj-lt"/>
              </a:defRPr>
            </a:lvl1pPr>
          </a:lstStyle>
          <a:p>
            <a:pPr lvl="0"/>
            <a:r>
              <a:rPr lang="nb-NO"/>
              <a:t>Rediger tekststiler i malen</a:t>
            </a:r>
          </a:p>
        </p:txBody>
      </p:sp>
    </p:spTree>
    <p:extLst>
      <p:ext uri="{BB962C8B-B14F-4D97-AF65-F5344CB8AC3E}">
        <p14:creationId xmlns:p14="http://schemas.microsoft.com/office/powerpoint/2010/main" val="42091651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lde med bunngrafikk">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552052" y="652411"/>
            <a:ext cx="14953913" cy="6977636"/>
          </a:xfrm>
          <a:prstGeom prst="rect">
            <a:avLst/>
          </a:prstGeom>
          <a:noFill/>
        </p:spPr>
        <p:txBody>
          <a:bodyPr lIns="0" tIns="720000" rIns="0" bIns="0" anchor="t" anchorCtr="1"/>
          <a:lstStyle>
            <a:lvl1pPr marL="0" indent="0" algn="ctr">
              <a:buNone/>
              <a:defRPr/>
            </a:lvl1pPr>
          </a:lstStyle>
          <a:p>
            <a:r>
              <a:rPr lang="nb-NO"/>
              <a:t>Klikk ikonet for å legge til et bilde</a:t>
            </a:r>
            <a:endParaRPr lang="nb-NO" dirty="0"/>
          </a:p>
        </p:txBody>
      </p:sp>
      <p:sp>
        <p:nvSpPr>
          <p:cNvPr id="2" name="Plassholder for dato 1"/>
          <p:cNvSpPr>
            <a:spLocks noGrp="1"/>
          </p:cNvSpPr>
          <p:nvPr>
            <p:ph type="dt" sz="half" idx="10"/>
          </p:nvPr>
        </p:nvSpPr>
        <p:spPr/>
        <p:txBody>
          <a:bodyPr/>
          <a:lstStyle/>
          <a:p>
            <a:fld id="{05F633B6-7CFC-4AAF-911E-C133B5BD430B}" type="datetime1">
              <a:rPr lang="nb-NO" smtClean="0"/>
              <a:t>24.11.2021</a:t>
            </a:fld>
            <a:endParaRPr lang="nb-NO"/>
          </a:p>
        </p:txBody>
      </p:sp>
      <p:sp>
        <p:nvSpPr>
          <p:cNvPr id="3" name="Plassholder for bunntekst 2"/>
          <p:cNvSpPr>
            <a:spLocks noGrp="1"/>
          </p:cNvSpPr>
          <p:nvPr>
            <p:ph type="ftr" sz="quarter" idx="11"/>
          </p:nvPr>
        </p:nvSpPr>
        <p:spPr/>
        <p:txBody>
          <a:bodyPr/>
          <a:lstStyle/>
          <a:p>
            <a:r>
              <a:rPr lang="nb-NO"/>
              <a:t>Tittel på presentasjon og navn på foredragsholder</a:t>
            </a:r>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8122882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6" name="Plassholder for bilde 7"/>
          <p:cNvSpPr>
            <a:spLocks noGrp="1"/>
          </p:cNvSpPr>
          <p:nvPr>
            <p:ph type="pic" sz="quarter" idx="13"/>
          </p:nvPr>
        </p:nvSpPr>
        <p:spPr>
          <a:xfrm>
            <a:off x="1013840" y="1011141"/>
            <a:ext cx="14226736" cy="7121720"/>
          </a:xfrm>
          <a:prstGeom prst="rect">
            <a:avLst/>
          </a:prstGeom>
          <a:noFill/>
        </p:spPr>
        <p:txBody>
          <a:bodyPr lIns="0" tIns="720000" rIns="0" bIns="0" anchor="t" anchorCtr="1"/>
          <a:lstStyle>
            <a:lvl1pPr marL="0" indent="0" algn="ctr">
              <a:buNone/>
              <a:defRPr/>
            </a:lvl1pPr>
          </a:lstStyle>
          <a:p>
            <a:r>
              <a:rPr lang="nb-NO"/>
              <a:t>Klikk ikonet for å legge til et bilde</a:t>
            </a:r>
            <a:endParaRPr lang="nb-NO" dirty="0"/>
          </a:p>
        </p:txBody>
      </p:sp>
    </p:spTree>
    <p:extLst>
      <p:ext uri="{BB962C8B-B14F-4D97-AF65-F5344CB8AC3E}">
        <p14:creationId xmlns:p14="http://schemas.microsoft.com/office/powerpoint/2010/main" val="7953813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5" name="Plassholder for bilde 7"/>
          <p:cNvSpPr>
            <a:spLocks noGrp="1"/>
          </p:cNvSpPr>
          <p:nvPr>
            <p:ph type="pic" sz="quarter" idx="13"/>
          </p:nvPr>
        </p:nvSpPr>
        <p:spPr>
          <a:xfrm>
            <a:off x="1" y="0"/>
            <a:ext cx="16254413" cy="9144000"/>
          </a:xfrm>
          <a:prstGeom prst="rect">
            <a:avLst/>
          </a:prstGeom>
          <a:noFill/>
        </p:spPr>
        <p:txBody>
          <a:bodyPr lIns="0" tIns="720000" rIns="0" bIns="0" anchor="t" anchorCtr="1"/>
          <a:lstStyle>
            <a:lvl1pPr marL="0" indent="0" algn="ctr">
              <a:buNone/>
              <a:defRPr/>
            </a:lvl1pPr>
          </a:lstStyle>
          <a:p>
            <a:r>
              <a:rPr lang="nb-NO"/>
              <a:t>Klikk ikonet for å legge til et bilde</a:t>
            </a:r>
            <a:endParaRPr lang="nb-NO" dirty="0"/>
          </a:p>
        </p:txBody>
      </p:sp>
    </p:spTree>
    <p:extLst>
      <p:ext uri="{BB962C8B-B14F-4D97-AF65-F5344CB8AC3E}">
        <p14:creationId xmlns:p14="http://schemas.microsoft.com/office/powerpoint/2010/main" val="1471032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png"/><Relationship Id="rId5" Type="http://schemas.openxmlformats.org/officeDocument/2006/relationships/slideLayout" Target="../slideLayouts/slideLayout26.xml"/><Relationship Id="rId10"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1.png"/><Relationship Id="rId5" Type="http://schemas.openxmlformats.org/officeDocument/2006/relationships/slideLayout" Target="../slideLayouts/slideLayout35.xml"/><Relationship Id="rId10"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image" Target="../media/image2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image" Target="../media/image1.png"/><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image" Target="../media/image48.png"/><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image" Target="../media/image47.png"/><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7.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8" name="TextBox 6">
            <a:extLst>
              <a:ext uri="{FF2B5EF4-FFF2-40B4-BE49-F238E27FC236}">
                <a16:creationId xmlns:a16="http://schemas.microsoft.com/office/drawing/2014/main" id="{7DA5B237-216F-496A-9C1D-773EFC9118D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716" r:id="rId1"/>
    <p:sldLayoutId id="2147483707" r:id="rId2"/>
    <p:sldLayoutId id="2147483717" r:id="rId3"/>
    <p:sldLayoutId id="2147483713" r:id="rId4"/>
    <p:sldLayoutId id="2147483721" r:id="rId5"/>
    <p:sldLayoutId id="2147483720" r:id="rId6"/>
    <p:sldLayoutId id="2147483719" r:id="rId7"/>
    <p:sldLayoutId id="2147483718" r:id="rId8"/>
    <p:sldLayoutId id="2147483735" r:id="rId9"/>
    <p:sldLayoutId id="2147483736" r:id="rId10"/>
    <p:sldLayoutId id="2147483737" r:id="rId11"/>
    <p:sldLayoutId id="2147483650" r:id="rId12"/>
    <p:sldLayoutId id="2147483652" r:id="rId13"/>
    <p:sldLayoutId id="2147483657" r:id="rId14"/>
    <p:sldLayoutId id="2147483656" r:id="rId15"/>
    <p:sldLayoutId id="2147483669" r:id="rId16"/>
    <p:sldLayoutId id="2147483658" r:id="rId17"/>
    <p:sldLayoutId id="2147483659" r:id="rId18"/>
    <p:sldLayoutId id="2147483722" r:id="rId19"/>
    <p:sldLayoutId id="2147483651" r:id="rId20"/>
    <p:sldLayoutId id="2147483671" r:id="rId2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6B62DA1-65D5-497C-AF34-21B9EF27415A}"/>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9100134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6B62DA1-65D5-497C-AF34-21B9EF27415A}"/>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421451416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800225" y="467404"/>
            <a:ext cx="11701463" cy="692497"/>
          </a:xfrm>
          <a:prstGeom prst="rect">
            <a:avLst/>
          </a:prstGeom>
        </p:spPr>
        <p:txBody>
          <a:bodyPr vert="horz" lIns="0" tIns="0" rIns="0" bIns="0" rtlCol="0" anchor="b" anchorCtr="0">
            <a:normAutofit/>
          </a:bodyPr>
          <a:lstStyle/>
          <a:p>
            <a:r>
              <a:rPr lang="nb-NO" dirty="0"/>
              <a:t>Klikk for å redigere tittelstil</a:t>
            </a:r>
          </a:p>
        </p:txBody>
      </p:sp>
      <p:sp>
        <p:nvSpPr>
          <p:cNvPr id="3" name="Plassholder for tekst 2"/>
          <p:cNvSpPr>
            <a:spLocks noGrp="1"/>
          </p:cNvSpPr>
          <p:nvPr>
            <p:ph type="body" idx="1"/>
          </p:nvPr>
        </p:nvSpPr>
        <p:spPr>
          <a:xfrm>
            <a:off x="1800225" y="1440179"/>
            <a:ext cx="11701463" cy="6840855"/>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1800225" y="8595440"/>
            <a:ext cx="1128185" cy="246221"/>
          </a:xfrm>
          <a:prstGeom prst="rect">
            <a:avLst/>
          </a:prstGeom>
        </p:spPr>
        <p:txBody>
          <a:bodyPr vert="horz" lIns="0" tIns="0" rIns="0" bIns="0" rtlCol="0" anchor="ctr">
            <a:normAutofit/>
          </a:bodyPr>
          <a:lstStyle>
            <a:lvl1pPr algn="l">
              <a:defRPr sz="1400">
                <a:solidFill>
                  <a:schemeClr val="dk1"/>
                </a:solidFill>
              </a:defRPr>
            </a:lvl1pPr>
          </a:lstStyle>
          <a:p>
            <a:fld id="{983651F3-9B16-40C6-B209-3688FC9C95F6}" type="datetimeFigureOut">
              <a:rPr lang="nb-NO" smtClean="0"/>
              <a:pPr/>
              <a:t>24.11.2021</a:t>
            </a:fld>
            <a:endParaRPr lang="nb-NO"/>
          </a:p>
        </p:txBody>
      </p:sp>
      <p:sp>
        <p:nvSpPr>
          <p:cNvPr id="5" name="Plassholder for bunntekst 4"/>
          <p:cNvSpPr>
            <a:spLocks noGrp="1"/>
          </p:cNvSpPr>
          <p:nvPr>
            <p:ph type="ftr" sz="quarter" idx="3"/>
          </p:nvPr>
        </p:nvSpPr>
        <p:spPr>
          <a:xfrm>
            <a:off x="3577941" y="8595440"/>
            <a:ext cx="9923747" cy="246221"/>
          </a:xfrm>
          <a:prstGeom prst="rect">
            <a:avLst/>
          </a:prstGeom>
        </p:spPr>
        <p:txBody>
          <a:bodyPr vert="horz" lIns="0" tIns="0" rIns="0" bIns="0" rtlCol="0" anchor="ctr">
            <a:normAutofit/>
          </a:bodyPr>
          <a:lstStyle>
            <a:lvl1pPr algn="ctr">
              <a:defRPr sz="1400">
                <a:solidFill>
                  <a:schemeClr val="dk1"/>
                </a:solidFill>
              </a:defRPr>
            </a:lvl1pPr>
          </a:lstStyle>
          <a:p>
            <a:endParaRPr lang="nb-NO" dirty="0"/>
          </a:p>
        </p:txBody>
      </p:sp>
      <p:sp>
        <p:nvSpPr>
          <p:cNvPr id="6" name="Plassholder for lysbildenummer 5"/>
          <p:cNvSpPr>
            <a:spLocks noGrp="1"/>
          </p:cNvSpPr>
          <p:nvPr>
            <p:ph type="sldNum" sz="quarter" idx="4"/>
          </p:nvPr>
        </p:nvSpPr>
        <p:spPr>
          <a:xfrm>
            <a:off x="14771144" y="8595440"/>
            <a:ext cx="411708" cy="246221"/>
          </a:xfrm>
          <a:prstGeom prst="rect">
            <a:avLst/>
          </a:prstGeom>
        </p:spPr>
        <p:txBody>
          <a:bodyPr vert="horz" lIns="0" tIns="0" rIns="0" bIns="0" rtlCol="0" anchor="ctr">
            <a:normAutofit/>
          </a:bodyPr>
          <a:lstStyle>
            <a:lvl1pPr algn="r">
              <a:defRPr sz="1400">
                <a:solidFill>
                  <a:schemeClr val="dk1"/>
                </a:solidFill>
              </a:defRPr>
            </a:lvl1pPr>
          </a:lstStyle>
          <a:p>
            <a:fld id="{5751DFAA-887F-4071-8EAD-E8CA316FCF06}" type="slidenum">
              <a:rPr lang="nb-NO" smtClean="0"/>
              <a:pPr/>
              <a:t>‹#›</a:t>
            </a:fld>
            <a:endParaRPr lang="nb-NO"/>
          </a:p>
        </p:txBody>
      </p:sp>
      <p:pic>
        <p:nvPicPr>
          <p:cNvPr id="8" name="Bilde 7">
            <a:extLst>
              <a:ext uri="{FF2B5EF4-FFF2-40B4-BE49-F238E27FC236}">
                <a16:creationId xmlns:a16="http://schemas.microsoft.com/office/drawing/2014/main" id="{F82F1666-BA64-4235-B583-5459C4BA00B9}"/>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3969746" y="7993000"/>
            <a:ext cx="1213106" cy="475489"/>
          </a:xfrm>
          <a:prstGeom prst="rect">
            <a:avLst/>
          </a:prstGeom>
        </p:spPr>
      </p:pic>
    </p:spTree>
    <p:extLst>
      <p:ext uri="{BB962C8B-B14F-4D97-AF65-F5344CB8AC3E}">
        <p14:creationId xmlns:p14="http://schemas.microsoft.com/office/powerpoint/2010/main" val="382918166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Lst>
  <p:txStyles>
    <p:titleStyle>
      <a:lvl1pPr algn="l" defTabSz="1219085" rtl="0" eaLnBrk="1" latinLnBrk="0" hangingPunct="1">
        <a:lnSpc>
          <a:spcPct val="90000"/>
        </a:lnSpc>
        <a:spcBef>
          <a:spcPct val="0"/>
        </a:spcBef>
        <a:buNone/>
        <a:defRPr sz="50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rgbClr val="00ADEE"/>
        </a:buClr>
        <a:buFont typeface="Arial" panose="020B0604020202020204" pitchFamily="34" charset="0"/>
        <a:buChar char="•"/>
        <a:defRPr sz="3700" kern="1200">
          <a:solidFill>
            <a:schemeClr val="tx2"/>
          </a:solidFill>
          <a:latin typeface="+mn-lt"/>
          <a:ea typeface="+mn-ea"/>
          <a:cs typeface="+mn-cs"/>
        </a:defRPr>
      </a:lvl1pPr>
      <a:lvl2pPr marL="900000" indent="-360000" algn="l" defTabSz="1219085" rtl="0" eaLnBrk="1" latinLnBrk="0" hangingPunct="1">
        <a:lnSpc>
          <a:spcPct val="90000"/>
        </a:lnSpc>
        <a:spcBef>
          <a:spcPts val="1500"/>
        </a:spcBef>
        <a:buClr>
          <a:srgbClr val="00ADEE"/>
        </a:buClr>
        <a:buFont typeface="Arial" panose="020B0604020202020204" pitchFamily="34" charset="0"/>
        <a:buChar char="•"/>
        <a:defRPr sz="3200" kern="1200">
          <a:solidFill>
            <a:schemeClr val="tx2"/>
          </a:solidFill>
          <a:latin typeface="+mn-lt"/>
          <a:ea typeface="+mn-ea"/>
          <a:cs typeface="+mn-cs"/>
        </a:defRPr>
      </a:lvl2pPr>
      <a:lvl3pPr marL="1260000" indent="-360000" algn="l" defTabSz="1219085" rtl="0" eaLnBrk="1" latinLnBrk="0" hangingPunct="1">
        <a:lnSpc>
          <a:spcPct val="90000"/>
        </a:lnSpc>
        <a:spcBef>
          <a:spcPts val="1500"/>
        </a:spcBef>
        <a:buClr>
          <a:srgbClr val="00ADEE"/>
        </a:buClr>
        <a:buFont typeface="Arial" panose="020B0604020202020204" pitchFamily="34" charset="0"/>
        <a:buChar char="•"/>
        <a:defRPr sz="2800" kern="1200">
          <a:solidFill>
            <a:schemeClr val="tx2"/>
          </a:solidFill>
          <a:latin typeface="+mn-lt"/>
          <a:ea typeface="+mn-ea"/>
          <a:cs typeface="+mn-cs"/>
        </a:defRPr>
      </a:lvl3pPr>
      <a:lvl4pPr marL="1620000" indent="-360000" algn="l" defTabSz="1219085" rtl="0" eaLnBrk="1" latinLnBrk="0" hangingPunct="1">
        <a:lnSpc>
          <a:spcPct val="90000"/>
        </a:lnSpc>
        <a:spcBef>
          <a:spcPts val="1500"/>
        </a:spcBef>
        <a:buClr>
          <a:srgbClr val="00ADEE"/>
        </a:buClr>
        <a:buFont typeface="Arial" panose="020B0604020202020204" pitchFamily="34" charset="0"/>
        <a:buChar char="•"/>
        <a:defRPr sz="2400" kern="1200">
          <a:solidFill>
            <a:schemeClr val="tx2"/>
          </a:solidFill>
          <a:latin typeface="+mn-lt"/>
          <a:ea typeface="+mn-ea"/>
          <a:cs typeface="+mn-cs"/>
        </a:defRPr>
      </a:lvl4pPr>
      <a:lvl5pPr marL="1980000" indent="-360000" algn="l" defTabSz="1219085" rtl="0" eaLnBrk="1" latinLnBrk="0" hangingPunct="1">
        <a:lnSpc>
          <a:spcPct val="90000"/>
        </a:lnSpc>
        <a:spcBef>
          <a:spcPts val="1500"/>
        </a:spcBef>
        <a:buClr>
          <a:srgbClr val="00ADEE"/>
        </a:buClr>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8" name="TextBox 6">
            <a:extLst>
              <a:ext uri="{FF2B5EF4-FFF2-40B4-BE49-F238E27FC236}">
                <a16:creationId xmlns:a16="http://schemas.microsoft.com/office/drawing/2014/main" id="{7DA5B237-216F-496A-9C1D-773EFC9118DD}"/>
              </a:ext>
            </a:extLst>
          </p:cNvPr>
          <p:cNvSpPr txBox="1"/>
          <p:nvPr userDrawn="1"/>
        </p:nvSpPr>
        <p:spPr>
          <a:xfrm>
            <a:off x="13816252" y="754065"/>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463860831"/>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40080" y="768097"/>
            <a:ext cx="14569347" cy="1516313"/>
          </a:xfrm>
          <a:prstGeom prst="rect">
            <a:avLst/>
          </a:prstGeom>
        </p:spPr>
        <p:txBody>
          <a:bodyPr vert="horz" lIns="0" tIns="0" rIns="0" bIns="0" rtlCol="0" anchor="ctr" anchorCtr="0">
            <a:normAutofit/>
          </a:bodyPr>
          <a:lstStyle/>
          <a:p>
            <a:r>
              <a:rPr lang="nb-NO"/>
              <a:t>Klikk for å redigere tittelstil</a:t>
            </a:r>
          </a:p>
        </p:txBody>
      </p:sp>
      <p:sp>
        <p:nvSpPr>
          <p:cNvPr id="3" name="Plassholder for tekst 2"/>
          <p:cNvSpPr>
            <a:spLocks noGrp="1"/>
          </p:cNvSpPr>
          <p:nvPr>
            <p:ph type="body" idx="1"/>
          </p:nvPr>
        </p:nvSpPr>
        <p:spPr>
          <a:xfrm>
            <a:off x="840079" y="2604326"/>
            <a:ext cx="14569347" cy="504063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8928826" y="8521066"/>
            <a:ext cx="1128185" cy="246221"/>
          </a:xfrm>
          <a:prstGeom prst="rect">
            <a:avLst/>
          </a:prstGeom>
        </p:spPr>
        <p:txBody>
          <a:bodyPr vert="horz" lIns="0" tIns="0" rIns="0" bIns="0" rtlCol="0" anchor="ctr">
            <a:normAutofit/>
          </a:bodyPr>
          <a:lstStyle>
            <a:lvl1pPr algn="l">
              <a:defRPr sz="1200">
                <a:solidFill>
                  <a:schemeClr val="tx1">
                    <a:tint val="75000"/>
                  </a:schemeClr>
                </a:solidFill>
              </a:defRPr>
            </a:lvl1pPr>
          </a:lstStyle>
          <a:p>
            <a:fld id="{CB563CE7-0A61-4B96-B432-37217F3D4930}" type="datetime1">
              <a:rPr lang="nb-NO" smtClean="0"/>
              <a:t>24.11.2021</a:t>
            </a:fld>
            <a:endParaRPr lang="nb-NO" dirty="0"/>
          </a:p>
        </p:txBody>
      </p:sp>
      <p:sp>
        <p:nvSpPr>
          <p:cNvPr id="5" name="Plassholder for bunntekst 4"/>
          <p:cNvSpPr>
            <a:spLocks noGrp="1"/>
          </p:cNvSpPr>
          <p:nvPr>
            <p:ph type="ftr" sz="quarter" idx="3"/>
          </p:nvPr>
        </p:nvSpPr>
        <p:spPr>
          <a:xfrm>
            <a:off x="2699099" y="8521066"/>
            <a:ext cx="6000555" cy="246221"/>
          </a:xfrm>
          <a:prstGeom prst="rect">
            <a:avLst/>
          </a:prstGeom>
        </p:spPr>
        <p:txBody>
          <a:bodyPr vert="horz" lIns="0" tIns="0" rIns="0" bIns="0" rtlCol="0" anchor="ctr">
            <a:normAutofit/>
          </a:bodyPr>
          <a:lstStyle>
            <a:lvl1pPr algn="r">
              <a:defRPr sz="1200">
                <a:solidFill>
                  <a:schemeClr val="tx1">
                    <a:tint val="75000"/>
                  </a:schemeClr>
                </a:solidFill>
              </a:defRPr>
            </a:lvl1pPr>
          </a:lstStyle>
          <a:p>
            <a:r>
              <a:rPr lang="nb-NO"/>
              <a:t>Tittel på presentasjon og navn på foredragsholder</a:t>
            </a:r>
            <a:endParaRPr lang="nb-NO" dirty="0"/>
          </a:p>
        </p:txBody>
      </p:sp>
      <p:sp>
        <p:nvSpPr>
          <p:cNvPr id="6" name="Plassholder for lysbildenummer 5"/>
          <p:cNvSpPr>
            <a:spLocks noGrp="1"/>
          </p:cNvSpPr>
          <p:nvPr>
            <p:ph type="sldNum" sz="quarter" idx="4"/>
          </p:nvPr>
        </p:nvSpPr>
        <p:spPr>
          <a:xfrm>
            <a:off x="14984568" y="8521066"/>
            <a:ext cx="411708" cy="246221"/>
          </a:xfrm>
          <a:prstGeom prst="rect">
            <a:avLst/>
          </a:prstGeom>
        </p:spPr>
        <p:txBody>
          <a:bodyPr vert="horz" lIns="0" tIns="0" rIns="0" bIns="0" rtlCol="0" anchor="ctr">
            <a:normAutofit/>
          </a:bodyPr>
          <a:lstStyle>
            <a:lvl1pPr algn="r">
              <a:defRPr sz="1200">
                <a:solidFill>
                  <a:schemeClr val="tx1">
                    <a:tint val="75000"/>
                  </a:schemeClr>
                </a:solidFill>
              </a:defRPr>
            </a:lvl1pPr>
          </a:lstStyle>
          <a:p>
            <a:fld id="{5751DFAA-887F-4071-8EAD-E8CA316FCF06}" type="slidenum">
              <a:rPr lang="nb-NO" smtClean="0"/>
              <a:pPr/>
              <a:t>‹#›</a:t>
            </a:fld>
            <a:endParaRPr lang="nb-NO"/>
          </a:p>
        </p:txBody>
      </p:sp>
      <p:cxnSp>
        <p:nvCxnSpPr>
          <p:cNvPr id="16" name="Rett linje 15"/>
          <p:cNvCxnSpPr/>
          <p:nvPr userDrawn="1"/>
        </p:nvCxnSpPr>
        <p:spPr>
          <a:xfrm flipV="1">
            <a:off x="8832816" y="8578644"/>
            <a:ext cx="0" cy="144019"/>
          </a:xfrm>
          <a:prstGeom prst="line">
            <a:avLst/>
          </a:prstGeom>
          <a:ln w="19050">
            <a:solidFill>
              <a:srgbClr val="A6AAA9"/>
            </a:solidFill>
          </a:ln>
        </p:spPr>
        <p:style>
          <a:lnRef idx="1">
            <a:schemeClr val="accent1"/>
          </a:lnRef>
          <a:fillRef idx="0">
            <a:schemeClr val="accent1"/>
          </a:fillRef>
          <a:effectRef idx="0">
            <a:schemeClr val="accent1"/>
          </a:effectRef>
          <a:fontRef idx="minor">
            <a:schemeClr val="tx1"/>
          </a:fontRef>
        </p:style>
      </p:cxnSp>
      <p:pic>
        <p:nvPicPr>
          <p:cNvPr id="18" name="Bilde 17"/>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864080" y="8569072"/>
            <a:ext cx="247896" cy="195072"/>
          </a:xfrm>
          <a:prstGeom prst="rect">
            <a:avLst/>
          </a:prstGeom>
        </p:spPr>
      </p:pic>
      <p:pic>
        <p:nvPicPr>
          <p:cNvPr id="20" name="Bilde 19"/>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840078" y="7944992"/>
            <a:ext cx="14581187" cy="103632"/>
          </a:xfrm>
          <a:prstGeom prst="rect">
            <a:avLst/>
          </a:prstGeom>
        </p:spPr>
      </p:pic>
    </p:spTree>
    <p:extLst>
      <p:ext uri="{BB962C8B-B14F-4D97-AF65-F5344CB8AC3E}">
        <p14:creationId xmlns:p14="http://schemas.microsoft.com/office/powerpoint/2010/main" val="2571328667"/>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 id="2147483841" r:id="rId23"/>
    <p:sldLayoutId id="2147483842" r:id="rId24"/>
    <p:sldLayoutId id="2147483843" r:id="rId25"/>
    <p:sldLayoutId id="2147483844" r:id="rId26"/>
    <p:sldLayoutId id="2147483845" r:id="rId27"/>
    <p:sldLayoutId id="2147483846" r:id="rId28"/>
    <p:sldLayoutId id="2147483847" r:id="rId29"/>
  </p:sldLayoutIdLst>
  <p:hf hdr="0"/>
  <p:txStyles>
    <p:titleStyle>
      <a:lvl1pPr algn="l" defTabSz="1218774" rtl="0" eaLnBrk="1" latinLnBrk="0" hangingPunct="1">
        <a:lnSpc>
          <a:spcPct val="90000"/>
        </a:lnSpc>
        <a:spcBef>
          <a:spcPct val="0"/>
        </a:spcBef>
        <a:buNone/>
        <a:defRPr sz="5331" kern="1200">
          <a:solidFill>
            <a:schemeClr val="tx1"/>
          </a:solidFill>
          <a:latin typeface="+mj-lt"/>
          <a:ea typeface="+mj-ea"/>
          <a:cs typeface="+mj-cs"/>
        </a:defRPr>
      </a:lvl1pPr>
    </p:titleStyle>
    <p:bodyStyle>
      <a:lvl1pPr marL="239928" indent="-239928" algn="l" defTabSz="1218774" rtl="0" eaLnBrk="1" latinLnBrk="0" hangingPunct="1">
        <a:lnSpc>
          <a:spcPct val="100000"/>
        </a:lnSpc>
        <a:spcBef>
          <a:spcPts val="1333"/>
        </a:spcBef>
        <a:spcAft>
          <a:spcPts val="1333"/>
        </a:spcAft>
        <a:buFont typeface="Arial" panose="020B0604020202020204" pitchFamily="34" charset="0"/>
        <a:buChar char="•"/>
        <a:defRPr sz="2266" b="0" kern="1200">
          <a:solidFill>
            <a:schemeClr val="tx1"/>
          </a:solidFill>
          <a:latin typeface="+mn-lt"/>
          <a:ea typeface="+mn-ea"/>
          <a:cs typeface="+mn-cs"/>
        </a:defRPr>
      </a:lvl1pPr>
      <a:lvl2pPr marL="599820" indent="-239928" algn="l" defTabSz="1218774" rtl="0" eaLnBrk="1" latinLnBrk="0" hangingPunct="1">
        <a:lnSpc>
          <a:spcPct val="100000"/>
        </a:lnSpc>
        <a:spcBef>
          <a:spcPts val="0"/>
        </a:spcBef>
        <a:spcAft>
          <a:spcPts val="333"/>
        </a:spcAft>
        <a:buFont typeface="Arial" panose="020B0604020202020204" pitchFamily="34" charset="0"/>
        <a:buChar char="−"/>
        <a:defRPr sz="2133" kern="1200">
          <a:solidFill>
            <a:schemeClr val="tx1"/>
          </a:solidFill>
          <a:latin typeface="+mn-lt"/>
          <a:ea typeface="+mn-ea"/>
          <a:cs typeface="+mn-cs"/>
        </a:defRPr>
      </a:lvl2pPr>
      <a:lvl3pPr marL="959712" indent="-239928" algn="l" defTabSz="1218774" rtl="0" eaLnBrk="1" latinLnBrk="0" hangingPunct="1">
        <a:lnSpc>
          <a:spcPct val="100000"/>
        </a:lnSpc>
        <a:spcBef>
          <a:spcPts val="0"/>
        </a:spcBef>
        <a:spcAft>
          <a:spcPts val="333"/>
        </a:spcAft>
        <a:buFont typeface="Arial" panose="020B0604020202020204" pitchFamily="34" charset="0"/>
        <a:buChar char="−"/>
        <a:defRPr sz="2133" kern="1200">
          <a:solidFill>
            <a:schemeClr val="tx1"/>
          </a:solidFill>
          <a:latin typeface="+mn-lt"/>
          <a:ea typeface="+mn-ea"/>
          <a:cs typeface="+mn-cs"/>
        </a:defRPr>
      </a:lvl3pPr>
      <a:lvl4pPr marL="1319604" indent="-239928" algn="l" defTabSz="1218774" rtl="0" eaLnBrk="1" latinLnBrk="0" hangingPunct="1">
        <a:lnSpc>
          <a:spcPct val="100000"/>
        </a:lnSpc>
        <a:spcBef>
          <a:spcPts val="0"/>
        </a:spcBef>
        <a:spcAft>
          <a:spcPts val="333"/>
        </a:spcAft>
        <a:buFont typeface="Arial" panose="020B0604020202020204" pitchFamily="34" charset="0"/>
        <a:buChar char="−"/>
        <a:defRPr sz="2133" kern="1200">
          <a:solidFill>
            <a:schemeClr val="tx1"/>
          </a:solidFill>
          <a:latin typeface="+mn-lt"/>
          <a:ea typeface="+mn-ea"/>
          <a:cs typeface="+mn-cs"/>
        </a:defRPr>
      </a:lvl4pPr>
      <a:lvl5pPr marL="1679496" indent="-239928" algn="l" defTabSz="1218774" rtl="0" eaLnBrk="1" latinLnBrk="0" hangingPunct="1">
        <a:lnSpc>
          <a:spcPct val="100000"/>
        </a:lnSpc>
        <a:spcBef>
          <a:spcPts val="0"/>
        </a:spcBef>
        <a:spcAft>
          <a:spcPts val="333"/>
        </a:spcAft>
        <a:buFont typeface="Arial" panose="020B0604020202020204" pitchFamily="34" charset="0"/>
        <a:buChar char="−"/>
        <a:defRPr sz="2133" kern="1200">
          <a:solidFill>
            <a:schemeClr val="tx1"/>
          </a:solidFill>
          <a:latin typeface="+mn-lt"/>
          <a:ea typeface="+mn-ea"/>
          <a:cs typeface="+mn-cs"/>
        </a:defRPr>
      </a:lvl5pPr>
      <a:lvl6pPr marL="3351627" indent="-304694" algn="l" defTabSz="121877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015" indent="-304694" algn="l" defTabSz="121877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0400" indent="-304694" algn="l" defTabSz="121877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79787" indent="-304694" algn="l" defTabSz="121877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8774" rtl="0" eaLnBrk="1" latinLnBrk="0" hangingPunct="1">
        <a:defRPr sz="2400" kern="1200">
          <a:solidFill>
            <a:schemeClr val="tx1"/>
          </a:solidFill>
          <a:latin typeface="+mn-lt"/>
          <a:ea typeface="+mn-ea"/>
          <a:cs typeface="+mn-cs"/>
        </a:defRPr>
      </a:lvl1pPr>
      <a:lvl2pPr marL="609387" algn="l" defTabSz="1218774" rtl="0" eaLnBrk="1" latinLnBrk="0" hangingPunct="1">
        <a:defRPr sz="2400" kern="1200">
          <a:solidFill>
            <a:schemeClr val="tx1"/>
          </a:solidFill>
          <a:latin typeface="+mn-lt"/>
          <a:ea typeface="+mn-ea"/>
          <a:cs typeface="+mn-cs"/>
        </a:defRPr>
      </a:lvl2pPr>
      <a:lvl3pPr marL="1218774" algn="l" defTabSz="1218774" rtl="0" eaLnBrk="1" latinLnBrk="0" hangingPunct="1">
        <a:defRPr sz="2400" kern="1200">
          <a:solidFill>
            <a:schemeClr val="tx1"/>
          </a:solidFill>
          <a:latin typeface="+mn-lt"/>
          <a:ea typeface="+mn-ea"/>
          <a:cs typeface="+mn-cs"/>
        </a:defRPr>
      </a:lvl3pPr>
      <a:lvl4pPr marL="1828161" algn="l" defTabSz="1218774" rtl="0" eaLnBrk="1" latinLnBrk="0" hangingPunct="1">
        <a:defRPr sz="2400" kern="1200">
          <a:solidFill>
            <a:schemeClr val="tx1"/>
          </a:solidFill>
          <a:latin typeface="+mn-lt"/>
          <a:ea typeface="+mn-ea"/>
          <a:cs typeface="+mn-cs"/>
        </a:defRPr>
      </a:lvl4pPr>
      <a:lvl5pPr marL="2437547" algn="l" defTabSz="1218774" rtl="0" eaLnBrk="1" latinLnBrk="0" hangingPunct="1">
        <a:defRPr sz="2400" kern="1200">
          <a:solidFill>
            <a:schemeClr val="tx1"/>
          </a:solidFill>
          <a:latin typeface="+mn-lt"/>
          <a:ea typeface="+mn-ea"/>
          <a:cs typeface="+mn-cs"/>
        </a:defRPr>
      </a:lvl5pPr>
      <a:lvl6pPr marL="3046934" algn="l" defTabSz="1218774" rtl="0" eaLnBrk="1" latinLnBrk="0" hangingPunct="1">
        <a:defRPr sz="2400" kern="1200">
          <a:solidFill>
            <a:schemeClr val="tx1"/>
          </a:solidFill>
          <a:latin typeface="+mn-lt"/>
          <a:ea typeface="+mn-ea"/>
          <a:cs typeface="+mn-cs"/>
        </a:defRPr>
      </a:lvl6pPr>
      <a:lvl7pPr marL="3656320" algn="l" defTabSz="1218774" rtl="0" eaLnBrk="1" latinLnBrk="0" hangingPunct="1">
        <a:defRPr sz="2400" kern="1200">
          <a:solidFill>
            <a:schemeClr val="tx1"/>
          </a:solidFill>
          <a:latin typeface="+mn-lt"/>
          <a:ea typeface="+mn-ea"/>
          <a:cs typeface="+mn-cs"/>
        </a:defRPr>
      </a:lvl7pPr>
      <a:lvl8pPr marL="4265707" algn="l" defTabSz="1218774" rtl="0" eaLnBrk="1" latinLnBrk="0" hangingPunct="1">
        <a:defRPr sz="2400" kern="1200">
          <a:solidFill>
            <a:schemeClr val="tx1"/>
          </a:solidFill>
          <a:latin typeface="+mn-lt"/>
          <a:ea typeface="+mn-ea"/>
          <a:cs typeface="+mn-cs"/>
        </a:defRPr>
      </a:lvl8pPr>
      <a:lvl9pPr marL="4875094" algn="l" defTabSz="1218774"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06A4751-990C-4412-BBC2-885B665B85F2}"/>
              </a:ext>
            </a:extLst>
          </p:cNvPr>
          <p:cNvSpPr>
            <a:spLocks noGrp="1"/>
          </p:cNvSpPr>
          <p:nvPr>
            <p:ph type="title"/>
          </p:nvPr>
        </p:nvSpPr>
        <p:spPr>
          <a:xfrm>
            <a:off x="1117491" y="486834"/>
            <a:ext cx="14019431" cy="1767417"/>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AA90D3CB-F113-4F8F-BB87-5A3D362C76B6}"/>
              </a:ext>
            </a:extLst>
          </p:cNvPr>
          <p:cNvSpPr>
            <a:spLocks noGrp="1"/>
          </p:cNvSpPr>
          <p:nvPr>
            <p:ph type="body" idx="1"/>
          </p:nvPr>
        </p:nvSpPr>
        <p:spPr>
          <a:xfrm>
            <a:off x="1117491" y="2434167"/>
            <a:ext cx="14019431" cy="5801784"/>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07F21B2-4727-4662-BDFD-C3A1110AE498}"/>
              </a:ext>
            </a:extLst>
          </p:cNvPr>
          <p:cNvSpPr>
            <a:spLocks noGrp="1"/>
          </p:cNvSpPr>
          <p:nvPr>
            <p:ph type="dt" sz="half" idx="2"/>
          </p:nvPr>
        </p:nvSpPr>
        <p:spPr>
          <a:xfrm>
            <a:off x="1117491" y="8475134"/>
            <a:ext cx="3657243"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DB7EB830-8413-4A3C-8CA1-D368CC7D8055}" type="datetimeFigureOut">
              <a:rPr lang="nb-NO" smtClean="0"/>
              <a:t>24.11.2021</a:t>
            </a:fld>
            <a:endParaRPr lang="nb-NO"/>
          </a:p>
        </p:txBody>
      </p:sp>
      <p:sp>
        <p:nvSpPr>
          <p:cNvPr id="5" name="Plassholder for bunntekst 4">
            <a:extLst>
              <a:ext uri="{FF2B5EF4-FFF2-40B4-BE49-F238E27FC236}">
                <a16:creationId xmlns:a16="http://schemas.microsoft.com/office/drawing/2014/main" id="{EF8529A7-16B4-46D5-AED5-AD3EC0840F5A}"/>
              </a:ext>
            </a:extLst>
          </p:cNvPr>
          <p:cNvSpPr>
            <a:spLocks noGrp="1"/>
          </p:cNvSpPr>
          <p:nvPr>
            <p:ph type="ftr" sz="quarter" idx="3"/>
          </p:nvPr>
        </p:nvSpPr>
        <p:spPr>
          <a:xfrm>
            <a:off x="5384275" y="8475134"/>
            <a:ext cx="5485864"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E1C7F109-14E6-4ABD-A563-11A47A6403FC}"/>
              </a:ext>
            </a:extLst>
          </p:cNvPr>
          <p:cNvSpPr>
            <a:spLocks noGrp="1"/>
          </p:cNvSpPr>
          <p:nvPr>
            <p:ph type="sldNum" sz="quarter" idx="4"/>
          </p:nvPr>
        </p:nvSpPr>
        <p:spPr>
          <a:xfrm>
            <a:off x="11479679" y="8475134"/>
            <a:ext cx="3657243"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26B8B29C-C562-48D2-9EC6-9ABB84D99D86}" type="slidenum">
              <a:rPr lang="nb-NO" smtClean="0"/>
              <a:t>‹#›</a:t>
            </a:fld>
            <a:endParaRPr lang="nb-NO"/>
          </a:p>
        </p:txBody>
      </p:sp>
    </p:spTree>
    <p:extLst>
      <p:ext uri="{BB962C8B-B14F-4D97-AF65-F5344CB8AC3E}">
        <p14:creationId xmlns:p14="http://schemas.microsoft.com/office/powerpoint/2010/main" val="190888618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l" defTabSz="1219078" rtl="0" eaLnBrk="1" latinLnBrk="0" hangingPunct="1">
        <a:lnSpc>
          <a:spcPct val="90000"/>
        </a:lnSpc>
        <a:spcBef>
          <a:spcPct val="0"/>
        </a:spcBef>
        <a:buNone/>
        <a:defRPr sz="5866" kern="1200">
          <a:solidFill>
            <a:schemeClr val="tx1"/>
          </a:solidFill>
          <a:latin typeface="+mj-lt"/>
          <a:ea typeface="+mj-ea"/>
          <a:cs typeface="+mj-cs"/>
        </a:defRPr>
      </a:lvl1pPr>
    </p:titleStyle>
    <p:bodyStyle>
      <a:lvl1pPr marL="304770" indent="-304770" algn="l" defTabSz="1219078"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09" indent="-304770" algn="l" defTabSz="1219078"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848" indent="-304770" algn="l" defTabSz="1219078" rtl="0" eaLnBrk="1" latinLnBrk="0" hangingPunct="1">
        <a:lnSpc>
          <a:spcPct val="90000"/>
        </a:lnSpc>
        <a:spcBef>
          <a:spcPts val="667"/>
        </a:spcBef>
        <a:buFont typeface="Arial" panose="020B0604020202020204" pitchFamily="34" charset="0"/>
        <a:buChar char="•"/>
        <a:defRPr sz="2666" kern="1200">
          <a:solidFill>
            <a:schemeClr val="tx1"/>
          </a:solidFill>
          <a:latin typeface="+mn-lt"/>
          <a:ea typeface="+mn-ea"/>
          <a:cs typeface="+mn-cs"/>
        </a:defRPr>
      </a:lvl3pPr>
      <a:lvl4pPr marL="2133387"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926"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465"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04"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43"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082"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data.norge.no/specification/modelldcat-ap-no/"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124.xml"/><Relationship Id="rId6" Type="http://schemas.openxmlformats.org/officeDocument/2006/relationships/image" Target="../media/image64.png"/><Relationship Id="rId5" Type="http://schemas.openxmlformats.org/officeDocument/2006/relationships/hyperlink" Target="https://pixabay.com/no/gear-tannhjul-grafikk-overf%C3%B8ring-472010/" TargetMode="External"/><Relationship Id="rId4" Type="http://schemas.openxmlformats.org/officeDocument/2006/relationships/image" Target="../media/image63.jpeg"/></Relationships>
</file>

<file path=ppt/slides/_rels/slide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24.xml"/><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www.digdir.no/informasjonsforvaltning/felles-modelleringsregler-offentlig-forvaltning/3029" TargetMode="External"/><Relationship Id="rId2" Type="http://schemas.openxmlformats.org/officeDocument/2006/relationships/hyperlink" Target="mailto:informasjonsforvaltning@digdir.no"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www.bits.no/"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s://skatteetaten.github.io/folkeregisteret-api-dokumentasjon/om-tjenesten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8C20A48-9FA4-4C14-A361-E46B3567FA82}"/>
              </a:ext>
            </a:extLst>
          </p:cNvPr>
          <p:cNvSpPr>
            <a:spLocks noGrp="1"/>
          </p:cNvSpPr>
          <p:nvPr>
            <p:ph type="ctrTitle"/>
          </p:nvPr>
        </p:nvSpPr>
        <p:spPr>
          <a:xfrm>
            <a:off x="5703683" y="4294843"/>
            <a:ext cx="9360959" cy="1530351"/>
          </a:xfrm>
        </p:spPr>
        <p:txBody>
          <a:bodyPr>
            <a:normAutofit/>
          </a:bodyPr>
          <a:lstStyle/>
          <a:p>
            <a:r>
              <a:rPr lang="nb-NO" dirty="0"/>
              <a:t>Informasjonsmodeller og leveranser høst 2021</a:t>
            </a:r>
          </a:p>
        </p:txBody>
      </p:sp>
    </p:spTree>
    <p:extLst>
      <p:ext uri="{BB962C8B-B14F-4D97-AF65-F5344CB8AC3E}">
        <p14:creationId xmlns:p14="http://schemas.microsoft.com/office/powerpoint/2010/main" val="2925050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B22646-0811-4346-AF4F-ADC761CC80A7}"/>
              </a:ext>
            </a:extLst>
          </p:cNvPr>
          <p:cNvSpPr>
            <a:spLocks noGrp="1"/>
          </p:cNvSpPr>
          <p:nvPr>
            <p:ph type="title"/>
          </p:nvPr>
        </p:nvSpPr>
        <p:spPr>
          <a:xfrm>
            <a:off x="2242312" y="1237116"/>
            <a:ext cx="12295197" cy="692497"/>
          </a:xfrm>
        </p:spPr>
        <p:txBody>
          <a:bodyPr/>
          <a:lstStyle/>
          <a:p>
            <a:r>
              <a:rPr lang="nb-NO" dirty="0"/>
              <a:t>Arbeidsgruppe for informasjonsmodeller</a:t>
            </a:r>
          </a:p>
        </p:txBody>
      </p:sp>
      <p:sp>
        <p:nvSpPr>
          <p:cNvPr id="3" name="Plassholder for innhold 2">
            <a:extLst>
              <a:ext uri="{FF2B5EF4-FFF2-40B4-BE49-F238E27FC236}">
                <a16:creationId xmlns:a16="http://schemas.microsoft.com/office/drawing/2014/main" id="{3EE8504A-0EC8-4379-9C8C-0569C2E9FF88}"/>
              </a:ext>
            </a:extLst>
          </p:cNvPr>
          <p:cNvSpPr>
            <a:spLocks noGrp="1"/>
          </p:cNvSpPr>
          <p:nvPr>
            <p:ph idx="1"/>
          </p:nvPr>
        </p:nvSpPr>
        <p:spPr/>
        <p:txBody>
          <a:bodyPr>
            <a:normAutofit fontScale="92500" lnSpcReduction="10000"/>
          </a:bodyPr>
          <a:lstStyle/>
          <a:p>
            <a:r>
              <a:rPr lang="nb-NO" dirty="0"/>
              <a:t>Startet høsten 2019</a:t>
            </a:r>
          </a:p>
          <a:p>
            <a:r>
              <a:rPr lang="nb-NO" dirty="0"/>
              <a:t>Deltakere</a:t>
            </a:r>
          </a:p>
          <a:p>
            <a:pPr lvl="1"/>
            <a:r>
              <a:rPr lang="nb-NO" dirty="0"/>
              <a:t>Brønnøysundregistrene</a:t>
            </a:r>
          </a:p>
          <a:p>
            <a:pPr lvl="1"/>
            <a:r>
              <a:rPr lang="nb-NO" dirty="0"/>
              <a:t>Digdir</a:t>
            </a:r>
          </a:p>
          <a:p>
            <a:pPr lvl="1"/>
            <a:r>
              <a:rPr lang="nb-NO" dirty="0" err="1"/>
              <a:t>eHelse</a:t>
            </a:r>
            <a:endParaRPr lang="nb-NO" dirty="0"/>
          </a:p>
          <a:p>
            <a:pPr lvl="1"/>
            <a:r>
              <a:rPr lang="nb-NO" dirty="0"/>
              <a:t>Kartverket</a:t>
            </a:r>
          </a:p>
          <a:p>
            <a:pPr lvl="1"/>
            <a:r>
              <a:rPr lang="nb-NO" dirty="0"/>
              <a:t>Norsk helsenett</a:t>
            </a:r>
          </a:p>
          <a:p>
            <a:pPr lvl="1"/>
            <a:r>
              <a:rPr lang="nb-NO" dirty="0"/>
              <a:t>SSB</a:t>
            </a:r>
          </a:p>
          <a:p>
            <a:pPr lvl="1"/>
            <a:r>
              <a:rPr lang="nb-NO" dirty="0"/>
              <a:t>Skatteetaten</a:t>
            </a:r>
          </a:p>
          <a:p>
            <a:pPr lvl="1"/>
            <a:r>
              <a:rPr lang="nb-NO" dirty="0" err="1"/>
              <a:t>Statsnett</a:t>
            </a:r>
            <a:endParaRPr lang="nb-NO" dirty="0"/>
          </a:p>
        </p:txBody>
      </p:sp>
    </p:spTree>
    <p:extLst>
      <p:ext uri="{BB962C8B-B14F-4D97-AF65-F5344CB8AC3E}">
        <p14:creationId xmlns:p14="http://schemas.microsoft.com/office/powerpoint/2010/main" val="3941280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E746E34-67AE-47C3-A26D-E64F3F060F4D}"/>
              </a:ext>
            </a:extLst>
          </p:cNvPr>
          <p:cNvPicPr>
            <a:picLocks noChangeAspect="1"/>
          </p:cNvPicPr>
          <p:nvPr/>
        </p:nvPicPr>
        <p:blipFill>
          <a:blip r:embed="rId3"/>
          <a:stretch>
            <a:fillRect/>
          </a:stretch>
        </p:blipFill>
        <p:spPr>
          <a:xfrm>
            <a:off x="181463" y="3378471"/>
            <a:ext cx="6946038" cy="5126250"/>
          </a:xfrm>
          <a:prstGeom prst="rect">
            <a:avLst/>
          </a:prstGeom>
        </p:spPr>
      </p:pic>
      <p:pic>
        <p:nvPicPr>
          <p:cNvPr id="7" name="Bilde 6">
            <a:extLst>
              <a:ext uri="{FF2B5EF4-FFF2-40B4-BE49-F238E27FC236}">
                <a16:creationId xmlns:a16="http://schemas.microsoft.com/office/drawing/2014/main" id="{2C1EBD5E-1420-428E-9E1A-406BC0F13E4F}"/>
              </a:ext>
            </a:extLst>
          </p:cNvPr>
          <p:cNvPicPr>
            <a:picLocks noChangeAspect="1"/>
          </p:cNvPicPr>
          <p:nvPr/>
        </p:nvPicPr>
        <p:blipFill rotWithShape="1">
          <a:blip r:embed="rId4"/>
          <a:srcRect r="7727"/>
          <a:stretch/>
        </p:blipFill>
        <p:spPr>
          <a:xfrm>
            <a:off x="-38542" y="1216830"/>
            <a:ext cx="7534812" cy="1785257"/>
          </a:xfrm>
          <a:prstGeom prst="rect">
            <a:avLst/>
          </a:prstGeom>
        </p:spPr>
      </p:pic>
      <p:pic>
        <p:nvPicPr>
          <p:cNvPr id="11" name="Bilde 10">
            <a:extLst>
              <a:ext uri="{FF2B5EF4-FFF2-40B4-BE49-F238E27FC236}">
                <a16:creationId xmlns:a16="http://schemas.microsoft.com/office/drawing/2014/main" id="{C4253490-F39B-4521-AF90-B9EFB197114B}"/>
              </a:ext>
            </a:extLst>
          </p:cNvPr>
          <p:cNvPicPr>
            <a:picLocks noChangeAspect="1"/>
          </p:cNvPicPr>
          <p:nvPr/>
        </p:nvPicPr>
        <p:blipFill rotWithShape="1">
          <a:blip r:embed="rId5"/>
          <a:srcRect t="-1" b="3306"/>
          <a:stretch/>
        </p:blipFill>
        <p:spPr>
          <a:xfrm>
            <a:off x="8569913" y="307019"/>
            <a:ext cx="6067647" cy="5020707"/>
          </a:xfrm>
          <a:prstGeom prst="rect">
            <a:avLst/>
          </a:prstGeom>
        </p:spPr>
      </p:pic>
      <p:sp>
        <p:nvSpPr>
          <p:cNvPr id="12" name="TekstSylinder 11">
            <a:extLst>
              <a:ext uri="{FF2B5EF4-FFF2-40B4-BE49-F238E27FC236}">
                <a16:creationId xmlns:a16="http://schemas.microsoft.com/office/drawing/2014/main" id="{3EEE0DE4-0648-4BBA-8AB2-0EA47B220498}"/>
              </a:ext>
            </a:extLst>
          </p:cNvPr>
          <p:cNvSpPr txBox="1"/>
          <p:nvPr/>
        </p:nvSpPr>
        <p:spPr>
          <a:xfrm>
            <a:off x="8434111" y="5759215"/>
            <a:ext cx="7635418" cy="3077766"/>
          </a:xfrm>
          <a:prstGeom prst="rect">
            <a:avLst/>
          </a:prstGeom>
          <a:solidFill>
            <a:srgbClr val="FFFFFF"/>
          </a:solidFill>
          <a:ln w="9525">
            <a:solidFill>
              <a:schemeClr val="tx1"/>
            </a:solidFill>
          </a:ln>
        </p:spPr>
        <p:txBody>
          <a:bodyPr wrap="square" rtlCol="0">
            <a:spAutoFit/>
          </a:bodyPr>
          <a:lstStyle/>
          <a:p>
            <a:pPr algn="l"/>
            <a:r>
              <a:rPr lang="nb-NO" sz="1500" b="1" i="0" dirty="0">
                <a:effectLst/>
                <a:latin typeface="Noto Serif" panose="02020600060500020200" pitchFamily="18" charset="0"/>
              </a:rPr>
              <a:t>Formål:</a:t>
            </a:r>
          </a:p>
          <a:p>
            <a:pPr marL="285750" indent="-285750" algn="l">
              <a:buFont typeface="Arial" panose="020B0604020202020204" pitchFamily="34" charset="0"/>
              <a:buChar char="•"/>
            </a:pPr>
            <a:r>
              <a:rPr lang="nb-NO" sz="1500" b="0" i="0" dirty="0">
                <a:effectLst/>
                <a:latin typeface="Noto Serif" panose="02020600060500020200" pitchFamily="18" charset="0"/>
              </a:rPr>
              <a:t>Lik tilnærming gjør det også mulig å sammenligne informasjonsmodeller på tvers av virksomheter for å avdekke likheter som grunnlag for samordning og forenkling</a:t>
            </a:r>
          </a:p>
          <a:p>
            <a:pPr marL="285750" indent="-285750" algn="l">
              <a:buFont typeface="Arial" panose="020B0604020202020204" pitchFamily="34" charset="0"/>
              <a:buChar char="•"/>
            </a:pPr>
            <a:r>
              <a:rPr lang="nb-NO" sz="1500" dirty="0">
                <a:latin typeface="Noto Serif" panose="02020600060500020200" pitchFamily="18" charset="0"/>
              </a:rPr>
              <a:t>Felles </a:t>
            </a:r>
            <a:r>
              <a:rPr lang="nb-NO" sz="1500" b="0" i="0" dirty="0">
                <a:effectLst/>
                <a:latin typeface="Noto Serif" panose="02020600060500020200" pitchFamily="18" charset="0"/>
              </a:rPr>
              <a:t>måte å uttrykke informasjonsmodeller på ved hjelp av en metamodell. </a:t>
            </a:r>
          </a:p>
          <a:p>
            <a:pPr marL="860725" lvl="1" indent="-285750">
              <a:buFont typeface="Arial" panose="020B0604020202020204" pitchFamily="34" charset="0"/>
              <a:buChar char="•"/>
            </a:pPr>
            <a:r>
              <a:rPr lang="nb-NO" sz="1500" b="0" i="0" dirty="0">
                <a:effectLst/>
                <a:latin typeface="Noto Serif" panose="02020600060500020200" pitchFamily="18" charset="0"/>
              </a:rPr>
              <a:t>enklere å oppdage og forstå informasjonsmodeller i offentlig sektor</a:t>
            </a:r>
          </a:p>
          <a:p>
            <a:pPr marL="860725" lvl="1" indent="-285750">
              <a:buFont typeface="Arial" panose="020B0604020202020204" pitchFamily="34" charset="0"/>
              <a:buChar char="•"/>
            </a:pPr>
            <a:r>
              <a:rPr lang="nb-NO" sz="1500" b="0" i="0" dirty="0">
                <a:effectLst/>
                <a:latin typeface="Noto Serif" panose="02020600060500020200" pitchFamily="18" charset="0"/>
              </a:rPr>
              <a:t>utveksle informasjonsmodeller maskinelt</a:t>
            </a:r>
          </a:p>
          <a:p>
            <a:pPr marL="860725" lvl="1" indent="-285750">
              <a:buFont typeface="Arial" panose="020B0604020202020204" pitchFamily="34" charset="0"/>
              <a:buChar char="•"/>
            </a:pPr>
            <a:r>
              <a:rPr lang="nb-NO" sz="1500" b="0" i="0" dirty="0">
                <a:effectLst/>
                <a:latin typeface="Noto Serif" panose="02020600060500020200" pitchFamily="18" charset="0"/>
              </a:rPr>
              <a:t>gjenbruke informasjonsmodeller eller elementer i dem.</a:t>
            </a:r>
          </a:p>
          <a:p>
            <a:endParaRPr lang="nb-NO" sz="1500" b="0" i="0" dirty="0">
              <a:effectLst/>
              <a:latin typeface="Noto Serif" panose="02020600060500020200" pitchFamily="18" charset="0"/>
            </a:endParaRPr>
          </a:p>
          <a:p>
            <a:r>
              <a:rPr lang="nb-NO" sz="1500" dirty="0">
                <a:latin typeface="Noto Serif" panose="02020600060500020200" pitchFamily="18" charset="0"/>
              </a:rPr>
              <a:t>B</a:t>
            </a:r>
            <a:r>
              <a:rPr lang="nb-NO" sz="1500" b="0" i="0" dirty="0">
                <a:effectLst/>
                <a:latin typeface="Noto Serif" panose="02020600060500020200" pitchFamily="18" charset="0"/>
              </a:rPr>
              <a:t>asert på DCAT-AP-NO v.2.0</a:t>
            </a:r>
          </a:p>
          <a:p>
            <a:endParaRPr lang="nb-NO" sz="1500" dirty="0">
              <a:latin typeface="Noto Serif" panose="02020600060500020200" pitchFamily="18" charset="0"/>
            </a:endParaRPr>
          </a:p>
          <a:p>
            <a:r>
              <a:rPr lang="nb-NO" sz="1500" b="0" i="0" dirty="0">
                <a:effectLst/>
                <a:latin typeface="Noto Serif" panose="02020600060500020200" pitchFamily="18" charset="0"/>
              </a:rPr>
              <a:t>Nøytral i forhold til modellspråk og -verktøy</a:t>
            </a:r>
            <a:endParaRPr lang="nb-NO" sz="1400" b="0" i="0" dirty="0">
              <a:effectLst/>
              <a:latin typeface="Noto Serif" panose="02020600060500020200" pitchFamily="18" charset="0"/>
            </a:endParaRPr>
          </a:p>
          <a:p>
            <a:endParaRPr lang="nb-NO" sz="1400" dirty="0"/>
          </a:p>
        </p:txBody>
      </p:sp>
      <p:sp>
        <p:nvSpPr>
          <p:cNvPr id="13" name="TekstSylinder 12">
            <a:extLst>
              <a:ext uri="{FF2B5EF4-FFF2-40B4-BE49-F238E27FC236}">
                <a16:creationId xmlns:a16="http://schemas.microsoft.com/office/drawing/2014/main" id="{2ED0F7D1-978A-4FBB-A50B-5C6ED7F6C414}"/>
              </a:ext>
            </a:extLst>
          </p:cNvPr>
          <p:cNvSpPr txBox="1"/>
          <p:nvPr/>
        </p:nvSpPr>
        <p:spPr>
          <a:xfrm>
            <a:off x="416502" y="8758989"/>
            <a:ext cx="4953600" cy="584775"/>
          </a:xfrm>
          <a:prstGeom prst="rect">
            <a:avLst/>
          </a:prstGeom>
          <a:noFill/>
        </p:spPr>
        <p:txBody>
          <a:bodyPr wrap="none" rtlCol="0">
            <a:spAutoFit/>
          </a:bodyPr>
          <a:lstStyle/>
          <a:p>
            <a:r>
              <a:rPr lang="nb-NO" sz="1600" dirty="0">
                <a:hlinkClick r:id="rId6"/>
              </a:rPr>
              <a:t>https://data.norge.no/specification/modelldcat-ap-no/</a:t>
            </a:r>
            <a:endParaRPr lang="nb-NO" sz="1600" dirty="0"/>
          </a:p>
          <a:p>
            <a:endParaRPr lang="nb-NO" sz="1600" dirty="0"/>
          </a:p>
        </p:txBody>
      </p:sp>
    </p:spTree>
    <p:extLst>
      <p:ext uri="{BB962C8B-B14F-4D97-AF65-F5344CB8AC3E}">
        <p14:creationId xmlns:p14="http://schemas.microsoft.com/office/powerpoint/2010/main" val="2535430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tel 1">
            <a:extLst>
              <a:ext uri="{FF2B5EF4-FFF2-40B4-BE49-F238E27FC236}">
                <a16:creationId xmlns:a16="http://schemas.microsoft.com/office/drawing/2014/main" id="{F3C0B96F-F1F0-409D-9253-91E80A567B89}"/>
              </a:ext>
            </a:extLst>
          </p:cNvPr>
          <p:cNvSpPr txBox="1">
            <a:spLocks/>
          </p:cNvSpPr>
          <p:nvPr/>
        </p:nvSpPr>
        <p:spPr>
          <a:xfrm>
            <a:off x="4727970" y="332498"/>
            <a:ext cx="12295197" cy="692497"/>
          </a:xfrm>
          <a:prstGeom prst="rect">
            <a:avLst/>
          </a:prstGeom>
        </p:spPr>
        <p:txBody>
          <a:bodyPr vert="horz" lIns="0" tIns="0" rIns="0" bIns="0" rtlCol="0" anchor="b" anchorCtr="0">
            <a:noAutofit/>
          </a:bodyPr>
          <a:lst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a:lstStyle>
          <a:p>
            <a:pPr marL="0" marR="0" lvl="0" indent="0" algn="l" defTabSz="1219085" rtl="0" eaLnBrk="1" fontAlgn="auto" latinLnBrk="0" hangingPunct="1">
              <a:lnSpc>
                <a:spcPct val="90000"/>
              </a:lnSpc>
              <a:spcBef>
                <a:spcPct val="0"/>
              </a:spcBef>
              <a:spcAft>
                <a:spcPts val="0"/>
              </a:spcAft>
              <a:buClrTx/>
              <a:buSzTx/>
              <a:buFontTx/>
              <a:buNone/>
              <a:tabLst/>
              <a:defRPr/>
            </a:pPr>
            <a:r>
              <a:rPr kumimoji="0" lang="nb-NO" sz="4800" b="0" i="0" u="none" strike="noStrike" kern="1200" cap="none" spc="0" normalizeH="0" baseline="0" noProof="0" dirty="0">
                <a:ln>
                  <a:noFill/>
                </a:ln>
                <a:solidFill>
                  <a:prstClr val="black"/>
                </a:solidFill>
                <a:effectLst/>
                <a:uLnTx/>
                <a:uFillTx/>
                <a:latin typeface="Heebo" pitchFamily="2" charset="-79"/>
                <a:ea typeface="+mj-ea"/>
                <a:cs typeface="Heebo" pitchFamily="2" charset="-79"/>
              </a:rPr>
              <a:t>Publisering av modeller i FDK</a:t>
            </a:r>
          </a:p>
        </p:txBody>
      </p:sp>
      <p:sp>
        <p:nvSpPr>
          <p:cNvPr id="51" name="Rektangel 50">
            <a:extLst>
              <a:ext uri="{FF2B5EF4-FFF2-40B4-BE49-F238E27FC236}">
                <a16:creationId xmlns:a16="http://schemas.microsoft.com/office/drawing/2014/main" id="{758682A7-8018-4605-80DD-50659A3B3754}"/>
              </a:ext>
            </a:extLst>
          </p:cNvPr>
          <p:cNvSpPr/>
          <p:nvPr/>
        </p:nvSpPr>
        <p:spPr>
          <a:xfrm>
            <a:off x="1475975" y="1315674"/>
            <a:ext cx="4714097" cy="5399192"/>
          </a:xfrm>
          <a:prstGeom prst="rect">
            <a:avLst/>
          </a:prstGeom>
          <a:solidFill>
            <a:srgbClr val="FFFFFF"/>
          </a:solidFill>
          <a:ln w="28575" cap="flat" cmpd="sng" algn="ctr">
            <a:solidFill>
              <a:schemeClr val="accent1">
                <a:lumMod val="75000"/>
              </a:schemeClr>
            </a:solidFill>
            <a:prstDash val="lgDash"/>
            <a:miter lim="800000"/>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cxnSp>
        <p:nvCxnSpPr>
          <p:cNvPr id="52" name="Rett pilkobling 51">
            <a:extLst>
              <a:ext uri="{FF2B5EF4-FFF2-40B4-BE49-F238E27FC236}">
                <a16:creationId xmlns:a16="http://schemas.microsoft.com/office/drawing/2014/main" id="{DFD2F278-364F-418C-B946-12FF98B4137B}"/>
              </a:ext>
            </a:extLst>
          </p:cNvPr>
          <p:cNvCxnSpPr>
            <a:cxnSpLocks/>
            <a:stCxn id="53" idx="1"/>
          </p:cNvCxnSpPr>
          <p:nvPr/>
        </p:nvCxnSpPr>
        <p:spPr>
          <a:xfrm flipH="1">
            <a:off x="4481662" y="4035050"/>
            <a:ext cx="3283174" cy="18685"/>
          </a:xfrm>
          <a:prstGeom prst="straightConnector1">
            <a:avLst/>
          </a:prstGeom>
          <a:noFill/>
          <a:ln w="19050" cap="flat" cmpd="sng" algn="ctr">
            <a:solidFill>
              <a:srgbClr val="00B0F0"/>
            </a:solidFill>
            <a:prstDash val="sysDash"/>
            <a:miter lim="800000"/>
            <a:headEnd type="none" w="med" len="med"/>
            <a:tailEnd type="arrow" w="med" len="med"/>
          </a:ln>
          <a:effectLst/>
        </p:spPr>
      </p:cxnSp>
      <p:sp>
        <p:nvSpPr>
          <p:cNvPr id="53" name="Rektangel: brettet hjørne 52">
            <a:extLst>
              <a:ext uri="{FF2B5EF4-FFF2-40B4-BE49-F238E27FC236}">
                <a16:creationId xmlns:a16="http://schemas.microsoft.com/office/drawing/2014/main" id="{F3ECC462-9C3D-40CF-AE2B-0789BEFF4222}"/>
              </a:ext>
            </a:extLst>
          </p:cNvPr>
          <p:cNvSpPr/>
          <p:nvPr/>
        </p:nvSpPr>
        <p:spPr>
          <a:xfrm>
            <a:off x="7764836" y="3304299"/>
            <a:ext cx="1264278" cy="1461501"/>
          </a:xfrm>
          <a:prstGeom prst="foldedCorner">
            <a:avLst/>
          </a:prstGeom>
          <a:solidFill>
            <a:srgbClr val="CCFFCC"/>
          </a:solidFill>
          <a:ln w="12700" cap="flat" cmpd="sng" algn="ctr">
            <a:solidFill>
              <a:srgbClr val="80808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0" cap="none" spc="0" normalizeH="0" baseline="0" noProof="0" dirty="0" err="1">
                <a:ln>
                  <a:noFill/>
                </a:ln>
                <a:solidFill>
                  <a:prstClr val="black"/>
                </a:solidFill>
                <a:effectLst/>
                <a:uLnTx/>
                <a:uFillTx/>
                <a:latin typeface="Arial" panose="020B0604020202020204"/>
                <a:ea typeface="+mn-ea"/>
                <a:cs typeface="+mn-cs"/>
              </a:rPr>
              <a:t>Katalogfil</a:t>
            </a:r>
            <a:endParaRPr kumimoji="0" lang="nb-NO" sz="16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54" name="TekstSylinder 53">
            <a:extLst>
              <a:ext uri="{FF2B5EF4-FFF2-40B4-BE49-F238E27FC236}">
                <a16:creationId xmlns:a16="http://schemas.microsoft.com/office/drawing/2014/main" id="{1B3F41F7-BB44-42E9-97C4-632FDBD14F49}"/>
              </a:ext>
            </a:extLst>
          </p:cNvPr>
          <p:cNvSpPr txBox="1"/>
          <p:nvPr/>
        </p:nvSpPr>
        <p:spPr>
          <a:xfrm>
            <a:off x="7850615" y="4810069"/>
            <a:ext cx="10544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Arial" panose="020B0604020202020204"/>
                <a:ea typeface="+mn-ea"/>
                <a:cs typeface="+mn-cs"/>
              </a:rPr>
              <a:t>Høstes fra endepunkt</a:t>
            </a:r>
          </a:p>
        </p:txBody>
      </p:sp>
      <p:pic>
        <p:nvPicPr>
          <p:cNvPr id="55" name="Bilde 54" descr="Et bilde som inneholder utendørs, skilt, sitter, oransje&#10;&#10;Automatisk generert beskrivelse">
            <a:extLst>
              <a:ext uri="{FF2B5EF4-FFF2-40B4-BE49-F238E27FC236}">
                <a16:creationId xmlns:a16="http://schemas.microsoft.com/office/drawing/2014/main" id="{FB0B1029-C4C8-4EC9-9944-4428F5E20A43}"/>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8906" y="1256477"/>
            <a:ext cx="1264278" cy="1258193"/>
          </a:xfrm>
          <a:prstGeom prst="rect">
            <a:avLst/>
          </a:prstGeom>
        </p:spPr>
      </p:pic>
      <p:cxnSp>
        <p:nvCxnSpPr>
          <p:cNvPr id="56" name="Rett pilkobling 55">
            <a:extLst>
              <a:ext uri="{FF2B5EF4-FFF2-40B4-BE49-F238E27FC236}">
                <a16:creationId xmlns:a16="http://schemas.microsoft.com/office/drawing/2014/main" id="{55376304-52A1-4A10-8755-E40FDA0618A8}"/>
              </a:ext>
            </a:extLst>
          </p:cNvPr>
          <p:cNvCxnSpPr>
            <a:cxnSpLocks/>
            <a:stCxn id="53" idx="0"/>
          </p:cNvCxnSpPr>
          <p:nvPr/>
        </p:nvCxnSpPr>
        <p:spPr>
          <a:xfrm flipV="1">
            <a:off x="8396975" y="2376871"/>
            <a:ext cx="249314" cy="927428"/>
          </a:xfrm>
          <a:prstGeom prst="straightConnector1">
            <a:avLst/>
          </a:prstGeom>
          <a:noFill/>
          <a:ln w="19050" cap="flat" cmpd="sng" algn="ctr">
            <a:solidFill>
              <a:srgbClr val="1EAEF7"/>
            </a:solidFill>
            <a:prstDash val="solid"/>
            <a:round/>
            <a:headEnd type="none" w="med" len="med"/>
            <a:tailEnd type="arrow" w="med" len="med"/>
          </a:ln>
          <a:effectLst/>
        </p:spPr>
      </p:cxnSp>
      <p:sp>
        <p:nvSpPr>
          <p:cNvPr id="57" name="TekstSylinder 56">
            <a:extLst>
              <a:ext uri="{FF2B5EF4-FFF2-40B4-BE49-F238E27FC236}">
                <a16:creationId xmlns:a16="http://schemas.microsoft.com/office/drawing/2014/main" id="{7D18DEA2-0AF3-48ED-B590-AD41063387D7}"/>
              </a:ext>
            </a:extLst>
          </p:cNvPr>
          <p:cNvSpPr txBox="1"/>
          <p:nvPr/>
        </p:nvSpPr>
        <p:spPr>
          <a:xfrm>
            <a:off x="6661378" y="1630084"/>
            <a:ext cx="16784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0" cap="none" spc="0" normalizeH="0" baseline="0" noProof="0" dirty="0" err="1">
                <a:ln>
                  <a:noFill/>
                </a:ln>
                <a:solidFill>
                  <a:prstClr val="black"/>
                </a:solidFill>
                <a:effectLst/>
                <a:uLnTx/>
                <a:uFillTx/>
                <a:latin typeface="Arial" panose="020B0604020202020204"/>
                <a:ea typeface="+mn-ea"/>
                <a:cs typeface="+mn-cs"/>
              </a:rPr>
              <a:t>ModellDCAT</a:t>
            </a:r>
            <a:r>
              <a:rPr kumimoji="0" lang="nb-NO" sz="1200" b="1" i="0" u="none" strike="noStrike" kern="0" cap="none" spc="0" normalizeH="0" baseline="0" noProof="0" dirty="0">
                <a:ln>
                  <a:noFill/>
                </a:ln>
                <a:solidFill>
                  <a:prstClr val="black"/>
                </a:solidFill>
                <a:effectLst/>
                <a:uLnTx/>
                <a:uFillTx/>
                <a:latin typeface="Arial" panose="020B0604020202020204"/>
                <a:ea typeface="+mn-ea"/>
                <a:cs typeface="+mn-cs"/>
              </a:rPr>
              <a:t>-AP-NO</a:t>
            </a:r>
          </a:p>
        </p:txBody>
      </p:sp>
      <p:sp>
        <p:nvSpPr>
          <p:cNvPr id="58" name="Rektangel 57">
            <a:extLst>
              <a:ext uri="{FF2B5EF4-FFF2-40B4-BE49-F238E27FC236}">
                <a16:creationId xmlns:a16="http://schemas.microsoft.com/office/drawing/2014/main" id="{EEFCD0AD-DC8D-49B0-B600-DC609548493F}"/>
              </a:ext>
            </a:extLst>
          </p:cNvPr>
          <p:cNvSpPr/>
          <p:nvPr/>
        </p:nvSpPr>
        <p:spPr>
          <a:xfrm>
            <a:off x="10565656" y="1377713"/>
            <a:ext cx="4714097" cy="5337154"/>
          </a:xfrm>
          <a:prstGeom prst="rect">
            <a:avLst/>
          </a:prstGeom>
          <a:solidFill>
            <a:srgbClr val="FFFFFF"/>
          </a:solidFill>
          <a:ln w="28575" cap="flat" cmpd="sng" algn="ctr">
            <a:solidFill>
              <a:schemeClr val="accent1">
                <a:lumMod val="75000"/>
              </a:schemeClr>
            </a:solidFill>
            <a:prstDash val="lgDash"/>
            <a:miter lim="800000"/>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prstClr val="black"/>
                </a:solidFill>
                <a:effectLst/>
                <a:uLnTx/>
                <a:uFillTx/>
                <a:latin typeface="Arial" panose="020B0604020202020204"/>
                <a:ea typeface="+mn-ea"/>
                <a:cs typeface="+mn-cs"/>
              </a:rPr>
              <a:t>Virksomhet</a:t>
            </a:r>
          </a:p>
        </p:txBody>
      </p:sp>
      <p:sp>
        <p:nvSpPr>
          <p:cNvPr id="59" name="TekstSylinder 58">
            <a:extLst>
              <a:ext uri="{FF2B5EF4-FFF2-40B4-BE49-F238E27FC236}">
                <a16:creationId xmlns:a16="http://schemas.microsoft.com/office/drawing/2014/main" id="{DD207BE5-B8BF-4819-AF44-7886069F7D45}"/>
              </a:ext>
            </a:extLst>
          </p:cNvPr>
          <p:cNvSpPr txBox="1"/>
          <p:nvPr/>
        </p:nvSpPr>
        <p:spPr>
          <a:xfrm>
            <a:off x="8666697" y="2873624"/>
            <a:ext cx="109036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a:ln>
                  <a:noFill/>
                </a:ln>
                <a:solidFill>
                  <a:prstClr val="black"/>
                </a:solidFill>
                <a:effectLst/>
                <a:uLnTx/>
                <a:uFillTx/>
                <a:latin typeface="Arial" panose="020B0604020202020204"/>
                <a:ea typeface="+mn-ea"/>
                <a:cs typeface="+mn-cs"/>
              </a:rPr>
              <a:t>i henhold til</a:t>
            </a:r>
          </a:p>
        </p:txBody>
      </p:sp>
      <p:sp>
        <p:nvSpPr>
          <p:cNvPr id="61" name="TekstSylinder 60">
            <a:extLst>
              <a:ext uri="{FF2B5EF4-FFF2-40B4-BE49-F238E27FC236}">
                <a16:creationId xmlns:a16="http://schemas.microsoft.com/office/drawing/2014/main" id="{F5BF241E-FD9C-4BFA-82DA-AFD90A720763}"/>
              </a:ext>
            </a:extLst>
          </p:cNvPr>
          <p:cNvSpPr txBox="1"/>
          <p:nvPr/>
        </p:nvSpPr>
        <p:spPr>
          <a:xfrm>
            <a:off x="4878864" y="5976202"/>
            <a:ext cx="97174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dirty="0">
                <a:ln>
                  <a:noFill/>
                </a:ln>
                <a:solidFill>
                  <a:prstClr val="black"/>
                </a:solidFill>
                <a:effectLst/>
                <a:uLnTx/>
                <a:uFillTx/>
                <a:latin typeface="Arial" panose="020B0604020202020204"/>
                <a:ea typeface="+mn-ea"/>
                <a:cs typeface="+mn-cs"/>
              </a:rPr>
              <a:t>-</a:t>
            </a:r>
            <a:r>
              <a:rPr kumimoji="0" lang="nb-NO" sz="1400" b="0" i="0" u="none" strike="noStrike" kern="0" cap="none" spc="0" normalizeH="0" baseline="0" noProof="0" dirty="0">
                <a:ln>
                  <a:noFill/>
                </a:ln>
                <a:solidFill>
                  <a:prstClr val="black"/>
                </a:solidFill>
                <a:effectLst/>
                <a:uLnTx/>
                <a:uFillTx/>
                <a:latin typeface="Arial" panose="020B0604020202020204"/>
                <a:ea typeface="+mn-ea"/>
                <a:cs typeface="+mn-cs"/>
              </a:rPr>
              <a:t>Oppdage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a:ln>
                  <a:noFill/>
                </a:ln>
                <a:solidFill>
                  <a:prstClr val="black"/>
                </a:solidFill>
                <a:effectLst/>
                <a:uLnTx/>
                <a:uFillTx/>
                <a:latin typeface="Arial" panose="020B0604020202020204"/>
                <a:ea typeface="+mn-ea"/>
                <a:cs typeface="+mn-cs"/>
              </a:rPr>
              <a:t>-Vurdere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a:ln>
                  <a:noFill/>
                </a:ln>
                <a:solidFill>
                  <a:prstClr val="black"/>
                </a:solidFill>
                <a:effectLst/>
                <a:uLnTx/>
                <a:uFillTx/>
                <a:latin typeface="Arial" panose="020B0604020202020204"/>
                <a:ea typeface="+mn-ea"/>
                <a:cs typeface="+mn-cs"/>
              </a:rPr>
              <a:t>-Bruke</a:t>
            </a:r>
          </a:p>
        </p:txBody>
      </p:sp>
      <p:pic>
        <p:nvPicPr>
          <p:cNvPr id="62" name="Bilde 61" descr="Et bilde som inneholder overvåke, datamaskin, sitter, pult&#10;&#10;Automatisk generert beskrivelse">
            <a:extLst>
              <a:ext uri="{FF2B5EF4-FFF2-40B4-BE49-F238E27FC236}">
                <a16:creationId xmlns:a16="http://schemas.microsoft.com/office/drawing/2014/main" id="{81A25BB6-C6BE-43C6-8FB4-6F39709946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7970" y="1660304"/>
            <a:ext cx="1223686" cy="1223686"/>
          </a:xfrm>
          <a:prstGeom prst="rect">
            <a:avLst/>
          </a:prstGeom>
        </p:spPr>
      </p:pic>
      <p:sp>
        <p:nvSpPr>
          <p:cNvPr id="63" name="TekstSylinder 62">
            <a:extLst>
              <a:ext uri="{FF2B5EF4-FFF2-40B4-BE49-F238E27FC236}">
                <a16:creationId xmlns:a16="http://schemas.microsoft.com/office/drawing/2014/main" id="{614CE4C4-2F2D-459C-A32A-532197A542F2}"/>
              </a:ext>
            </a:extLst>
          </p:cNvPr>
          <p:cNvSpPr txBox="1"/>
          <p:nvPr/>
        </p:nvSpPr>
        <p:spPr>
          <a:xfrm>
            <a:off x="4968020" y="1951352"/>
            <a:ext cx="17979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err="1">
                <a:ln>
                  <a:noFill/>
                </a:ln>
                <a:solidFill>
                  <a:prstClr val="black"/>
                </a:solidFill>
                <a:effectLst/>
                <a:uLnTx/>
                <a:uFillTx/>
                <a:latin typeface="Arial" panose="020B0604020202020204"/>
                <a:ea typeface="+mn-ea"/>
                <a:cs typeface="+mn-cs"/>
              </a:rPr>
              <a:t>Admin</a:t>
            </a:r>
            <a:r>
              <a:rPr kumimoji="0" lang="nb-NO" sz="1400" b="0" i="0" u="none" strike="noStrike" kern="0" cap="none" spc="0" normalizeH="0" baseline="0" noProof="0" dirty="0">
                <a:ln>
                  <a:noFill/>
                </a:ln>
                <a:solidFill>
                  <a:prstClr val="black"/>
                </a:solidFill>
                <a:effectLst/>
                <a:uLnTx/>
                <a:uFillTx/>
                <a:latin typeface="Arial" panose="020B0604020202020204"/>
                <a:ea typeface="+mn-ea"/>
                <a:cs typeface="+mn-cs"/>
              </a:rPr>
              <a:t> </a:t>
            </a:r>
          </a:p>
        </p:txBody>
      </p:sp>
      <p:sp>
        <p:nvSpPr>
          <p:cNvPr id="64" name="TekstSylinder 63">
            <a:extLst>
              <a:ext uri="{FF2B5EF4-FFF2-40B4-BE49-F238E27FC236}">
                <a16:creationId xmlns:a16="http://schemas.microsoft.com/office/drawing/2014/main" id="{9AD542A6-AD44-4A00-8C96-8E73372F22C9}"/>
              </a:ext>
            </a:extLst>
          </p:cNvPr>
          <p:cNvSpPr txBox="1"/>
          <p:nvPr/>
        </p:nvSpPr>
        <p:spPr>
          <a:xfrm>
            <a:off x="4622550" y="2858529"/>
            <a:ext cx="1483786"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a:ln>
                  <a:noFill/>
                </a:ln>
                <a:solidFill>
                  <a:prstClr val="black"/>
                </a:solidFill>
                <a:effectLst/>
                <a:uLnTx/>
                <a:uFillTx/>
                <a:latin typeface="Arial" panose="020B0604020202020204"/>
                <a:ea typeface="+mn-ea"/>
                <a:cs typeface="+mn-cs"/>
              </a:rPr>
              <a:t>-Registrere høsteendepunkt</a:t>
            </a:r>
          </a:p>
        </p:txBody>
      </p:sp>
      <p:grpSp>
        <p:nvGrpSpPr>
          <p:cNvPr id="65" name="Gruppe 64">
            <a:extLst>
              <a:ext uri="{FF2B5EF4-FFF2-40B4-BE49-F238E27FC236}">
                <a16:creationId xmlns:a16="http://schemas.microsoft.com/office/drawing/2014/main" id="{BDA7DEEA-EDEB-4B02-A33B-5EA1D5A7F3F3}"/>
              </a:ext>
            </a:extLst>
          </p:cNvPr>
          <p:cNvGrpSpPr/>
          <p:nvPr/>
        </p:nvGrpSpPr>
        <p:grpSpPr>
          <a:xfrm>
            <a:off x="11609285" y="2290059"/>
            <a:ext cx="2560881" cy="3527352"/>
            <a:chOff x="7664049" y="1589808"/>
            <a:chExt cx="3630869" cy="4894119"/>
          </a:xfrm>
        </p:grpSpPr>
        <p:sp>
          <p:nvSpPr>
            <p:cNvPr id="66" name="Rektangel: avrundede hjørner 65">
              <a:extLst>
                <a:ext uri="{FF2B5EF4-FFF2-40B4-BE49-F238E27FC236}">
                  <a16:creationId xmlns:a16="http://schemas.microsoft.com/office/drawing/2014/main" id="{290A39B5-74B5-466B-BA41-26E70A39BC52}"/>
                </a:ext>
              </a:extLst>
            </p:cNvPr>
            <p:cNvSpPr/>
            <p:nvPr/>
          </p:nvSpPr>
          <p:spPr>
            <a:xfrm>
              <a:off x="7886699" y="1589808"/>
              <a:ext cx="3138055" cy="4894119"/>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prstClr val="black"/>
                  </a:solidFill>
                  <a:effectLst/>
                  <a:uLnTx/>
                  <a:uFillTx/>
                  <a:latin typeface="Arial" panose="020B0604020202020204"/>
                  <a:ea typeface="+mn-ea"/>
                  <a:cs typeface="+mn-cs"/>
                </a:rPr>
                <a:t>Lokal modellkatalog</a:t>
              </a:r>
            </a:p>
          </p:txBody>
        </p:sp>
        <p:sp>
          <p:nvSpPr>
            <p:cNvPr id="67" name="Rektangel: avrundede hjørner 66">
              <a:extLst>
                <a:ext uri="{FF2B5EF4-FFF2-40B4-BE49-F238E27FC236}">
                  <a16:creationId xmlns:a16="http://schemas.microsoft.com/office/drawing/2014/main" id="{544BF628-C8DB-4234-8D8A-118AC03BFF91}"/>
                </a:ext>
              </a:extLst>
            </p:cNvPr>
            <p:cNvSpPr/>
            <p:nvPr/>
          </p:nvSpPr>
          <p:spPr>
            <a:xfrm>
              <a:off x="11024754" y="2738003"/>
              <a:ext cx="270164" cy="2597727"/>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68" name="Rektangel: avrundede hjørner 67">
              <a:extLst>
                <a:ext uri="{FF2B5EF4-FFF2-40B4-BE49-F238E27FC236}">
                  <a16:creationId xmlns:a16="http://schemas.microsoft.com/office/drawing/2014/main" id="{81F49800-F3E6-4273-B4F8-117233628025}"/>
                </a:ext>
              </a:extLst>
            </p:cNvPr>
            <p:cNvSpPr/>
            <p:nvPr/>
          </p:nvSpPr>
          <p:spPr>
            <a:xfrm flipV="1">
              <a:off x="7664051" y="3932957"/>
              <a:ext cx="427541" cy="207817"/>
            </a:xfrm>
            <a:prstGeom prst="roundRect">
              <a:avLst/>
            </a:prstGeom>
            <a:solidFill>
              <a:schemeClr val="bg1">
                <a:lumMod val="65000"/>
              </a:schemeClr>
            </a:solidFill>
            <a:ln w="6350" cap="flat" cmpd="sng" algn="ctr">
              <a:solidFill>
                <a:srgbClr val="0062B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69" name="Rektangel: avrundede hjørner 68">
              <a:extLst>
                <a:ext uri="{FF2B5EF4-FFF2-40B4-BE49-F238E27FC236}">
                  <a16:creationId xmlns:a16="http://schemas.microsoft.com/office/drawing/2014/main" id="{6AB7042B-463F-4509-9D75-3AECE4799C5F}"/>
                </a:ext>
              </a:extLst>
            </p:cNvPr>
            <p:cNvSpPr/>
            <p:nvPr/>
          </p:nvSpPr>
          <p:spPr>
            <a:xfrm flipV="1">
              <a:off x="7664050" y="4623955"/>
              <a:ext cx="427541" cy="207817"/>
            </a:xfrm>
            <a:prstGeom prst="roundRect">
              <a:avLst/>
            </a:prstGeom>
            <a:solidFill>
              <a:schemeClr val="bg1">
                <a:lumMod val="65000"/>
              </a:schemeClr>
            </a:solidFill>
            <a:ln w="6350" cap="flat" cmpd="sng" algn="ctr">
              <a:solidFill>
                <a:srgbClr val="0062B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70" name="Rektangel: avrundede hjørner 69">
              <a:extLst>
                <a:ext uri="{FF2B5EF4-FFF2-40B4-BE49-F238E27FC236}">
                  <a16:creationId xmlns:a16="http://schemas.microsoft.com/office/drawing/2014/main" id="{B050CDD3-7051-4104-86A8-AE9E0164794D}"/>
                </a:ext>
              </a:extLst>
            </p:cNvPr>
            <p:cNvSpPr/>
            <p:nvPr/>
          </p:nvSpPr>
          <p:spPr>
            <a:xfrm flipV="1">
              <a:off x="7664049" y="3241959"/>
              <a:ext cx="427541" cy="207817"/>
            </a:xfrm>
            <a:prstGeom prst="roundRect">
              <a:avLst/>
            </a:prstGeom>
            <a:solidFill>
              <a:schemeClr val="bg1">
                <a:lumMod val="65000"/>
              </a:schemeClr>
            </a:solidFill>
            <a:ln w="6350"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sp>
        <p:nvSpPr>
          <p:cNvPr id="72" name="Rektangel: avrundede hjørner 71">
            <a:extLst>
              <a:ext uri="{FF2B5EF4-FFF2-40B4-BE49-F238E27FC236}">
                <a16:creationId xmlns:a16="http://schemas.microsoft.com/office/drawing/2014/main" id="{227C2C1E-2226-40DD-AE4C-41E7B6FE3B71}"/>
              </a:ext>
            </a:extLst>
          </p:cNvPr>
          <p:cNvSpPr/>
          <p:nvPr/>
        </p:nvSpPr>
        <p:spPr>
          <a:xfrm>
            <a:off x="2077817" y="2290059"/>
            <a:ext cx="2410696" cy="3527352"/>
          </a:xfrm>
          <a:prstGeom prst="roundRect">
            <a:avLst/>
          </a:prstGeom>
          <a:solidFill>
            <a:srgbClr val="CCCCFF"/>
          </a:solidFill>
          <a:ln w="6350" cap="flat" cmpd="sng" algn="ctr">
            <a:solidFill>
              <a:srgbClr val="1EACF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prstClr val="black"/>
                </a:solidFill>
                <a:effectLst/>
                <a:uLnTx/>
                <a:uFillTx/>
                <a:latin typeface="Arial" panose="020B0604020202020204"/>
                <a:ea typeface="+mn-ea"/>
                <a:cs typeface="+mn-cs"/>
              </a:rPr>
              <a:t>Modelldel av Felles datakatalog</a:t>
            </a:r>
          </a:p>
        </p:txBody>
      </p:sp>
      <p:grpSp>
        <p:nvGrpSpPr>
          <p:cNvPr id="77" name="Gruppe 76">
            <a:extLst>
              <a:ext uri="{FF2B5EF4-FFF2-40B4-BE49-F238E27FC236}">
                <a16:creationId xmlns:a16="http://schemas.microsoft.com/office/drawing/2014/main" id="{8029FC47-3DCB-43A0-B8B9-6892227388DC}"/>
              </a:ext>
            </a:extLst>
          </p:cNvPr>
          <p:cNvGrpSpPr/>
          <p:nvPr/>
        </p:nvGrpSpPr>
        <p:grpSpPr>
          <a:xfrm>
            <a:off x="4500211" y="4759085"/>
            <a:ext cx="1797977" cy="1361287"/>
            <a:chOff x="6435107" y="7092125"/>
            <a:chExt cx="1797977" cy="1361287"/>
          </a:xfrm>
        </p:grpSpPr>
        <p:pic>
          <p:nvPicPr>
            <p:cNvPr id="78" name="Bilde 77" descr="Et bilde som inneholder overvåke, datamaskin, sitter, pult&#10;&#10;Automatisk generert beskrivelse">
              <a:extLst>
                <a:ext uri="{FF2B5EF4-FFF2-40B4-BE49-F238E27FC236}">
                  <a16:creationId xmlns:a16="http://schemas.microsoft.com/office/drawing/2014/main" id="{21DACE61-56F9-4276-8C5E-5E6D4B5E91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196" y="7092125"/>
              <a:ext cx="1361287" cy="1361287"/>
            </a:xfrm>
            <a:prstGeom prst="rect">
              <a:avLst/>
            </a:prstGeom>
          </p:spPr>
        </p:pic>
        <p:sp>
          <p:nvSpPr>
            <p:cNvPr id="79" name="TekstSylinder 78">
              <a:extLst>
                <a:ext uri="{FF2B5EF4-FFF2-40B4-BE49-F238E27FC236}">
                  <a16:creationId xmlns:a16="http://schemas.microsoft.com/office/drawing/2014/main" id="{E10E990D-2B1F-430C-8FF9-7E5101A915D2}"/>
                </a:ext>
              </a:extLst>
            </p:cNvPr>
            <p:cNvSpPr txBox="1"/>
            <p:nvPr/>
          </p:nvSpPr>
          <p:spPr>
            <a:xfrm>
              <a:off x="6435107" y="7296672"/>
              <a:ext cx="17979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a:ln>
                    <a:noFill/>
                  </a:ln>
                  <a:solidFill>
                    <a:prstClr val="black"/>
                  </a:solidFill>
                  <a:effectLst/>
                  <a:uLnTx/>
                  <a:uFillTx/>
                  <a:latin typeface="Arial" panose="020B0604020202020204"/>
                  <a:ea typeface="+mn-ea"/>
                  <a:cs typeface="+mn-cs"/>
                </a:rPr>
                <a:t>FDK-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a:ln>
                    <a:noFill/>
                  </a:ln>
                  <a:solidFill>
                    <a:prstClr val="black"/>
                  </a:solidFill>
                  <a:effectLst/>
                  <a:uLnTx/>
                  <a:uFillTx/>
                  <a:latin typeface="Arial" panose="020B0604020202020204"/>
                  <a:ea typeface="+mn-ea"/>
                  <a:cs typeface="+mn-cs"/>
                </a:rPr>
                <a:t>Portalløsning </a:t>
              </a:r>
            </a:p>
          </p:txBody>
        </p:sp>
      </p:grpSp>
      <p:sp>
        <p:nvSpPr>
          <p:cNvPr id="80" name="Rektangel 79">
            <a:extLst>
              <a:ext uri="{FF2B5EF4-FFF2-40B4-BE49-F238E27FC236}">
                <a16:creationId xmlns:a16="http://schemas.microsoft.com/office/drawing/2014/main" id="{022D44AB-A928-4B85-A193-DB99C14E02AE}"/>
              </a:ext>
            </a:extLst>
          </p:cNvPr>
          <p:cNvSpPr/>
          <p:nvPr/>
        </p:nvSpPr>
        <p:spPr>
          <a:xfrm>
            <a:off x="6764700" y="6714866"/>
            <a:ext cx="3334444" cy="1988825"/>
          </a:xfrm>
          <a:prstGeom prst="rect">
            <a:avLst/>
          </a:prstGeom>
          <a:solidFill>
            <a:srgbClr val="0062B8">
              <a:lumMod val="40000"/>
              <a:lumOff val="60000"/>
            </a:srgbClr>
          </a:solidFill>
          <a:ln w="12700" cap="flat" cmpd="sng" algn="ctr">
            <a:solidFill>
              <a:srgbClr val="1E2B3C">
                <a:shade val="50000"/>
              </a:srgbClr>
            </a:solidFill>
            <a:prstDash val="solid"/>
            <a:miter lim="800000"/>
          </a:ln>
          <a:effectLst/>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prstClr val="black"/>
                </a:solidFill>
                <a:effectLst/>
                <a:uLnTx/>
                <a:uFillTx/>
                <a:latin typeface="Arial" panose="020B0604020202020204"/>
                <a:ea typeface="+mn-ea"/>
                <a:cs typeface="+mn-cs"/>
              </a:rPr>
              <a:t>Hjelpemidler</a:t>
            </a:r>
          </a:p>
        </p:txBody>
      </p:sp>
      <p:sp>
        <p:nvSpPr>
          <p:cNvPr id="81" name="Rektangel 80">
            <a:extLst>
              <a:ext uri="{FF2B5EF4-FFF2-40B4-BE49-F238E27FC236}">
                <a16:creationId xmlns:a16="http://schemas.microsoft.com/office/drawing/2014/main" id="{21940949-80E6-49F8-9015-E2CE04DC2DA2}"/>
              </a:ext>
            </a:extLst>
          </p:cNvPr>
          <p:cNvSpPr/>
          <p:nvPr/>
        </p:nvSpPr>
        <p:spPr>
          <a:xfrm>
            <a:off x="7063949" y="7296185"/>
            <a:ext cx="2757383" cy="1255148"/>
          </a:xfrm>
          <a:prstGeom prst="rect">
            <a:avLst/>
          </a:prstGeom>
          <a:solidFill>
            <a:srgbClr val="0062B8">
              <a:lumMod val="20000"/>
              <a:lumOff val="80000"/>
            </a:srgbClr>
          </a:solidFill>
          <a:ln w="12700" cap="flat" cmpd="sng" algn="ctr">
            <a:solidFill>
              <a:srgbClr val="1E2B3C">
                <a:shade val="50000"/>
              </a:srgbClr>
            </a:solidFill>
            <a:prstDash val="solid"/>
            <a:miter lim="800000"/>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b-NO" sz="1400" b="0" i="0" u="none" strike="noStrike" kern="0" cap="none" spc="0" normalizeH="0" baseline="0" noProof="0" dirty="0">
                <a:ln>
                  <a:noFill/>
                </a:ln>
                <a:solidFill>
                  <a:prstClr val="black"/>
                </a:solidFill>
                <a:effectLst/>
                <a:uLnTx/>
                <a:uFillTx/>
                <a:latin typeface="Arial" panose="020B0604020202020204"/>
                <a:ea typeface="+mn-ea"/>
                <a:cs typeface="+mn-cs"/>
              </a:rPr>
              <a:t>Veileder for beskrivelse av informasjonsmodeller (</a:t>
            </a:r>
            <a:r>
              <a:rPr kumimoji="0" lang="nb-NO" sz="1400" b="0" i="0" u="none" strike="noStrike" kern="0" cap="none" spc="0" normalizeH="0" baseline="0" noProof="0" dirty="0" err="1">
                <a:ln>
                  <a:noFill/>
                </a:ln>
                <a:solidFill>
                  <a:prstClr val="black"/>
                </a:solidFill>
                <a:effectLst/>
                <a:uLnTx/>
                <a:uFillTx/>
                <a:latin typeface="Arial" panose="020B0604020202020204"/>
                <a:ea typeface="+mn-ea"/>
                <a:cs typeface="+mn-cs"/>
              </a:rPr>
              <a:t>ModellDCAT</a:t>
            </a:r>
            <a:r>
              <a:rPr kumimoji="0" lang="nb-NO" sz="1400" b="0" i="0" u="none" strike="noStrike" kern="0" cap="none" spc="0" normalizeH="0" baseline="0" noProof="0" dirty="0">
                <a:ln>
                  <a:noFill/>
                </a:ln>
                <a:solidFill>
                  <a:prstClr val="black"/>
                </a:solidFill>
                <a:effectLst/>
                <a:uLnTx/>
                <a:uFillTx/>
                <a:latin typeface="Arial" panose="020B0604020202020204"/>
                <a:ea typeface="+mn-ea"/>
                <a:cs typeface="+mn-cs"/>
              </a:rPr>
              <a:t>-AP-NO)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b-NO" sz="1400" b="0" i="0" u="none" strike="noStrike" kern="0" cap="none" spc="0" normalizeH="0" baseline="0" noProof="0" dirty="0">
                <a:ln>
                  <a:noFill/>
                </a:ln>
                <a:solidFill>
                  <a:prstClr val="black"/>
                </a:solidFill>
                <a:effectLst/>
                <a:uLnTx/>
                <a:uFillTx/>
                <a:latin typeface="Arial" panose="020B0604020202020204"/>
                <a:ea typeface="+mn-ea"/>
                <a:cs typeface="+mn-cs"/>
              </a:rPr>
              <a:t>Bibliotek for </a:t>
            </a:r>
            <a:r>
              <a:rPr kumimoji="0" lang="nb-NO" sz="1400" b="0" i="0" u="none" strike="noStrike" kern="0" cap="none" spc="0" normalizeH="0" baseline="0" noProof="0" dirty="0" err="1">
                <a:ln>
                  <a:noFill/>
                </a:ln>
                <a:solidFill>
                  <a:prstClr val="black"/>
                </a:solidFill>
                <a:effectLst/>
                <a:uLnTx/>
                <a:uFillTx/>
                <a:latin typeface="Arial" panose="020B0604020202020204"/>
                <a:ea typeface="+mn-ea"/>
                <a:cs typeface="+mn-cs"/>
              </a:rPr>
              <a:t>mapping</a:t>
            </a:r>
            <a:endParaRPr kumimoji="0" lang="nb-NO" sz="1400" b="0" i="0" u="none" strike="noStrike" kern="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b-NO" sz="1400" b="0" i="0" u="none" strike="noStrike" kern="0" cap="none" spc="0" normalizeH="0" baseline="0" noProof="0" dirty="0">
                <a:ln>
                  <a:noFill/>
                </a:ln>
                <a:solidFill>
                  <a:prstClr val="black"/>
                </a:solidFill>
                <a:effectLst/>
                <a:uLnTx/>
                <a:uFillTx/>
                <a:latin typeface="Arial" panose="020B0604020202020204"/>
                <a:ea typeface="+mn-ea"/>
                <a:cs typeface="+mn-cs"/>
              </a:rPr>
              <a:t>Modellvalidering</a:t>
            </a:r>
          </a:p>
        </p:txBody>
      </p:sp>
      <p:cxnSp>
        <p:nvCxnSpPr>
          <p:cNvPr id="96" name="Rett pilkobling 95">
            <a:extLst>
              <a:ext uri="{FF2B5EF4-FFF2-40B4-BE49-F238E27FC236}">
                <a16:creationId xmlns:a16="http://schemas.microsoft.com/office/drawing/2014/main" id="{1D8ABC63-CA99-4FD5-A448-DB098D39E953}"/>
              </a:ext>
            </a:extLst>
          </p:cNvPr>
          <p:cNvCxnSpPr>
            <a:cxnSpLocks/>
            <a:endCxn id="53" idx="3"/>
          </p:cNvCxnSpPr>
          <p:nvPr/>
        </p:nvCxnSpPr>
        <p:spPr>
          <a:xfrm flipH="1">
            <a:off x="9029114" y="4022207"/>
            <a:ext cx="2596321" cy="12843"/>
          </a:xfrm>
          <a:prstGeom prst="straightConnector1">
            <a:avLst/>
          </a:prstGeom>
          <a:noFill/>
          <a:ln w="19050" cap="flat" cmpd="sng" algn="ctr">
            <a:solidFill>
              <a:srgbClr val="00B0F0"/>
            </a:solidFill>
            <a:prstDash val="sysDash"/>
            <a:miter lim="800000"/>
            <a:headEnd type="none" w="med" len="med"/>
            <a:tailEnd type="arrow" w="med" len="med"/>
          </a:ln>
          <a:effectLst/>
        </p:spPr>
      </p:cxnSp>
      <p:pic>
        <p:nvPicPr>
          <p:cNvPr id="97" name="Bilde 96">
            <a:extLst>
              <a:ext uri="{FF2B5EF4-FFF2-40B4-BE49-F238E27FC236}">
                <a16:creationId xmlns:a16="http://schemas.microsoft.com/office/drawing/2014/main" id="{D3F951B1-B539-457A-A0E1-043F1FE97DB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603030" y="4089725"/>
            <a:ext cx="748187" cy="498597"/>
          </a:xfrm>
          <a:prstGeom prst="rect">
            <a:avLst/>
          </a:prstGeom>
          <a:solidFill>
            <a:sysClr val="window" lastClr="FFFFFF"/>
          </a:solidFill>
        </p:spPr>
      </p:pic>
      <p:pic>
        <p:nvPicPr>
          <p:cNvPr id="13" name="Bilde 12">
            <a:extLst>
              <a:ext uri="{FF2B5EF4-FFF2-40B4-BE49-F238E27FC236}">
                <a16:creationId xmlns:a16="http://schemas.microsoft.com/office/drawing/2014/main" id="{FFB7D309-52FC-4C53-8610-49E0E703C9BF}"/>
              </a:ext>
            </a:extLst>
          </p:cNvPr>
          <p:cNvPicPr>
            <a:picLocks noChangeAspect="1"/>
          </p:cNvPicPr>
          <p:nvPr/>
        </p:nvPicPr>
        <p:blipFill>
          <a:blip r:embed="rId6"/>
          <a:stretch>
            <a:fillRect/>
          </a:stretch>
        </p:blipFill>
        <p:spPr>
          <a:xfrm>
            <a:off x="13306094" y="2450852"/>
            <a:ext cx="434066" cy="353931"/>
          </a:xfrm>
          <a:prstGeom prst="rect">
            <a:avLst/>
          </a:prstGeom>
        </p:spPr>
      </p:pic>
      <p:pic>
        <p:nvPicPr>
          <p:cNvPr id="121" name="Bilde 120">
            <a:extLst>
              <a:ext uri="{FF2B5EF4-FFF2-40B4-BE49-F238E27FC236}">
                <a16:creationId xmlns:a16="http://schemas.microsoft.com/office/drawing/2014/main" id="{A0B1ADED-1452-4DAF-B22F-2692405FCAA4}"/>
              </a:ext>
            </a:extLst>
          </p:cNvPr>
          <p:cNvPicPr>
            <a:picLocks noChangeAspect="1"/>
          </p:cNvPicPr>
          <p:nvPr/>
        </p:nvPicPr>
        <p:blipFill>
          <a:blip r:embed="rId6"/>
          <a:stretch>
            <a:fillRect/>
          </a:stretch>
        </p:blipFill>
        <p:spPr>
          <a:xfrm>
            <a:off x="3066132" y="3103129"/>
            <a:ext cx="434066" cy="353931"/>
          </a:xfrm>
          <a:prstGeom prst="rect">
            <a:avLst/>
          </a:prstGeom>
        </p:spPr>
      </p:pic>
      <p:pic>
        <p:nvPicPr>
          <p:cNvPr id="3" name="Bilde 2">
            <a:extLst>
              <a:ext uri="{FF2B5EF4-FFF2-40B4-BE49-F238E27FC236}">
                <a16:creationId xmlns:a16="http://schemas.microsoft.com/office/drawing/2014/main" id="{E8372C07-BB67-40E7-BB36-F1C51563FE36}"/>
              </a:ext>
            </a:extLst>
          </p:cNvPr>
          <p:cNvPicPr>
            <a:picLocks noChangeAspect="1"/>
          </p:cNvPicPr>
          <p:nvPr/>
        </p:nvPicPr>
        <p:blipFill>
          <a:blip r:embed="rId7"/>
          <a:stretch>
            <a:fillRect/>
          </a:stretch>
        </p:blipFill>
        <p:spPr>
          <a:xfrm>
            <a:off x="1676482" y="1474540"/>
            <a:ext cx="2572109" cy="371527"/>
          </a:xfrm>
          <a:prstGeom prst="rect">
            <a:avLst/>
          </a:prstGeom>
        </p:spPr>
      </p:pic>
    </p:spTree>
    <p:extLst>
      <p:ext uri="{BB962C8B-B14F-4D97-AF65-F5344CB8AC3E}">
        <p14:creationId xmlns:p14="http://schemas.microsoft.com/office/powerpoint/2010/main" val="1689820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C285656-5E92-4C83-B6B6-67D0F6379840}"/>
              </a:ext>
            </a:extLst>
          </p:cNvPr>
          <p:cNvPicPr>
            <a:picLocks noChangeAspect="1"/>
          </p:cNvPicPr>
          <p:nvPr/>
        </p:nvPicPr>
        <p:blipFill>
          <a:blip r:embed="rId2"/>
          <a:stretch>
            <a:fillRect/>
          </a:stretch>
        </p:blipFill>
        <p:spPr>
          <a:xfrm>
            <a:off x="1721003" y="1952123"/>
            <a:ext cx="12341625" cy="5239754"/>
          </a:xfrm>
          <a:prstGeom prst="rect">
            <a:avLst/>
          </a:prstGeom>
        </p:spPr>
      </p:pic>
    </p:spTree>
    <p:extLst>
      <p:ext uri="{BB962C8B-B14F-4D97-AF65-F5344CB8AC3E}">
        <p14:creationId xmlns:p14="http://schemas.microsoft.com/office/powerpoint/2010/main" val="3647783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661D906-04C1-4894-A5B6-6A30186CA06B}"/>
              </a:ext>
            </a:extLst>
          </p:cNvPr>
          <p:cNvPicPr>
            <a:picLocks noChangeAspect="1"/>
          </p:cNvPicPr>
          <p:nvPr/>
        </p:nvPicPr>
        <p:blipFill>
          <a:blip r:embed="rId3"/>
          <a:stretch>
            <a:fillRect/>
          </a:stretch>
        </p:blipFill>
        <p:spPr>
          <a:xfrm>
            <a:off x="6446066" y="289712"/>
            <a:ext cx="6011501" cy="4135409"/>
          </a:xfrm>
          <a:prstGeom prst="rect">
            <a:avLst/>
          </a:prstGeom>
        </p:spPr>
      </p:pic>
      <p:pic>
        <p:nvPicPr>
          <p:cNvPr id="5" name="Bilde 4">
            <a:extLst>
              <a:ext uri="{FF2B5EF4-FFF2-40B4-BE49-F238E27FC236}">
                <a16:creationId xmlns:a16="http://schemas.microsoft.com/office/drawing/2014/main" id="{F3456E26-27FA-4DFA-B5F7-CEBF50D41E77}"/>
              </a:ext>
            </a:extLst>
          </p:cNvPr>
          <p:cNvPicPr>
            <a:picLocks noChangeAspect="1"/>
          </p:cNvPicPr>
          <p:nvPr/>
        </p:nvPicPr>
        <p:blipFill>
          <a:blip r:embed="rId4"/>
          <a:stretch>
            <a:fillRect/>
          </a:stretch>
        </p:blipFill>
        <p:spPr>
          <a:xfrm>
            <a:off x="6427960" y="4562947"/>
            <a:ext cx="6029607" cy="4195093"/>
          </a:xfrm>
          <a:prstGeom prst="rect">
            <a:avLst/>
          </a:prstGeom>
        </p:spPr>
      </p:pic>
      <p:sp>
        <p:nvSpPr>
          <p:cNvPr id="6" name="TekstSylinder 5">
            <a:extLst>
              <a:ext uri="{FF2B5EF4-FFF2-40B4-BE49-F238E27FC236}">
                <a16:creationId xmlns:a16="http://schemas.microsoft.com/office/drawing/2014/main" id="{FBAD3955-DC94-4218-8E76-62530199A5AC}"/>
              </a:ext>
            </a:extLst>
          </p:cNvPr>
          <p:cNvSpPr txBox="1"/>
          <p:nvPr/>
        </p:nvSpPr>
        <p:spPr>
          <a:xfrm>
            <a:off x="1276539" y="3348503"/>
            <a:ext cx="4092165" cy="1834477"/>
          </a:xfrm>
          <a:prstGeom prst="rect">
            <a:avLst/>
          </a:prstGeom>
          <a:noFill/>
        </p:spPr>
        <p:txBody>
          <a:bodyPr wrap="square" rtlCol="0">
            <a:spAutoFit/>
          </a:bodyPr>
          <a:lstStyle/>
          <a:p>
            <a:r>
              <a:rPr lang="nb-NO" b="1" dirty="0"/>
              <a:t>Datasettbeskrivelse</a:t>
            </a:r>
          </a:p>
          <a:p>
            <a:pPr marL="342900" indent="-342900">
              <a:buFont typeface="Arial" panose="020B0604020202020204" pitchFamily="34" charset="0"/>
              <a:buChar char="•"/>
            </a:pPr>
            <a:r>
              <a:rPr lang="nb-NO" dirty="0"/>
              <a:t>Beskrivelse av en samling av data</a:t>
            </a:r>
          </a:p>
          <a:p>
            <a:endParaRPr lang="nb-NO" dirty="0"/>
          </a:p>
          <a:p>
            <a:endParaRPr lang="nb-NO" dirty="0"/>
          </a:p>
        </p:txBody>
      </p:sp>
    </p:spTree>
    <p:extLst>
      <p:ext uri="{BB962C8B-B14F-4D97-AF65-F5344CB8AC3E}">
        <p14:creationId xmlns:p14="http://schemas.microsoft.com/office/powerpoint/2010/main" val="2120513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F043266-8303-493D-B327-90D883AB0295}"/>
              </a:ext>
            </a:extLst>
          </p:cNvPr>
          <p:cNvPicPr>
            <a:picLocks noChangeAspect="1"/>
          </p:cNvPicPr>
          <p:nvPr/>
        </p:nvPicPr>
        <p:blipFill rotWithShape="1">
          <a:blip r:embed="rId3"/>
          <a:srcRect r="5944"/>
          <a:stretch/>
        </p:blipFill>
        <p:spPr>
          <a:xfrm>
            <a:off x="334970" y="582189"/>
            <a:ext cx="8162609" cy="6335009"/>
          </a:xfrm>
          <a:prstGeom prst="rect">
            <a:avLst/>
          </a:prstGeom>
        </p:spPr>
      </p:pic>
      <p:sp>
        <p:nvSpPr>
          <p:cNvPr id="7" name="TekstSylinder 6">
            <a:extLst>
              <a:ext uri="{FF2B5EF4-FFF2-40B4-BE49-F238E27FC236}">
                <a16:creationId xmlns:a16="http://schemas.microsoft.com/office/drawing/2014/main" id="{F00C8F0D-44C1-455A-A247-753A1AB3A556}"/>
              </a:ext>
            </a:extLst>
          </p:cNvPr>
          <p:cNvSpPr txBox="1"/>
          <p:nvPr/>
        </p:nvSpPr>
        <p:spPr>
          <a:xfrm>
            <a:off x="1195058" y="7309523"/>
            <a:ext cx="4626319" cy="1137619"/>
          </a:xfrm>
          <a:prstGeom prst="rect">
            <a:avLst/>
          </a:prstGeom>
          <a:noFill/>
        </p:spPr>
        <p:txBody>
          <a:bodyPr wrap="square" rtlCol="0">
            <a:spAutoFit/>
          </a:bodyPr>
          <a:lstStyle/>
          <a:p>
            <a:r>
              <a:rPr lang="nb-NO" b="1" dirty="0"/>
              <a:t>Informasjonsmodell</a:t>
            </a:r>
          </a:p>
          <a:p>
            <a:pPr marL="342900" indent="-342900">
              <a:buFont typeface="Arial" panose="020B0604020202020204" pitchFamily="34" charset="0"/>
              <a:buChar char="•"/>
            </a:pPr>
            <a:r>
              <a:rPr lang="nb-NO" dirty="0"/>
              <a:t>Gir en detaljert beskrivelse av datainnholdet i datasettet</a:t>
            </a:r>
          </a:p>
        </p:txBody>
      </p:sp>
      <p:pic>
        <p:nvPicPr>
          <p:cNvPr id="9" name="Bilde 8">
            <a:extLst>
              <a:ext uri="{FF2B5EF4-FFF2-40B4-BE49-F238E27FC236}">
                <a16:creationId xmlns:a16="http://schemas.microsoft.com/office/drawing/2014/main" id="{556305C5-D6A6-4C29-87B2-184397E276C9}"/>
              </a:ext>
            </a:extLst>
          </p:cNvPr>
          <p:cNvPicPr>
            <a:picLocks noChangeAspect="1"/>
          </p:cNvPicPr>
          <p:nvPr/>
        </p:nvPicPr>
        <p:blipFill rotWithShape="1">
          <a:blip r:embed="rId4"/>
          <a:srcRect b="21493"/>
          <a:stretch/>
        </p:blipFill>
        <p:spPr>
          <a:xfrm>
            <a:off x="8917519" y="627229"/>
            <a:ext cx="6739395" cy="8281382"/>
          </a:xfrm>
          <a:prstGeom prst="rect">
            <a:avLst/>
          </a:prstGeom>
        </p:spPr>
      </p:pic>
    </p:spTree>
    <p:extLst>
      <p:ext uri="{BB962C8B-B14F-4D97-AF65-F5344CB8AC3E}">
        <p14:creationId xmlns:p14="http://schemas.microsoft.com/office/powerpoint/2010/main" val="3365436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A5B02C-6DBE-46CE-9A7C-69F9A5EE2C73}"/>
              </a:ext>
            </a:extLst>
          </p:cNvPr>
          <p:cNvSpPr>
            <a:spLocks noGrp="1"/>
          </p:cNvSpPr>
          <p:nvPr>
            <p:ph type="title"/>
          </p:nvPr>
        </p:nvSpPr>
        <p:spPr>
          <a:xfrm>
            <a:off x="5179861" y="329035"/>
            <a:ext cx="8273590" cy="692497"/>
          </a:xfrm>
        </p:spPr>
        <p:txBody>
          <a:bodyPr/>
          <a:lstStyle/>
          <a:p>
            <a:r>
              <a:rPr lang="nb-NO" dirty="0"/>
              <a:t>Arbeidsgruppens arbeid</a:t>
            </a:r>
          </a:p>
        </p:txBody>
      </p:sp>
      <p:cxnSp>
        <p:nvCxnSpPr>
          <p:cNvPr id="5" name="Rett pilkobling 4">
            <a:extLst>
              <a:ext uri="{FF2B5EF4-FFF2-40B4-BE49-F238E27FC236}">
                <a16:creationId xmlns:a16="http://schemas.microsoft.com/office/drawing/2014/main" id="{43411BA9-B287-4A13-9E23-6AA45E7729AE}"/>
              </a:ext>
            </a:extLst>
          </p:cNvPr>
          <p:cNvCxnSpPr/>
          <p:nvPr/>
        </p:nvCxnSpPr>
        <p:spPr>
          <a:xfrm>
            <a:off x="1672085" y="4572000"/>
            <a:ext cx="12910241" cy="0"/>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sp>
        <p:nvSpPr>
          <p:cNvPr id="6" name="Rektangel 5">
            <a:extLst>
              <a:ext uri="{FF2B5EF4-FFF2-40B4-BE49-F238E27FC236}">
                <a16:creationId xmlns:a16="http://schemas.microsoft.com/office/drawing/2014/main" id="{D6F85B30-CABB-4E27-817E-6DA27A0B9A86}"/>
              </a:ext>
            </a:extLst>
          </p:cNvPr>
          <p:cNvSpPr/>
          <p:nvPr/>
        </p:nvSpPr>
        <p:spPr>
          <a:xfrm>
            <a:off x="1672085" y="3359458"/>
            <a:ext cx="1889577" cy="85976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b-NO" sz="1400" dirty="0">
                <a:solidFill>
                  <a:schemeClr val="tx1"/>
                </a:solidFill>
              </a:rPr>
              <a:t>Foreløpig spesifikasjon for informasjonsmodeller</a:t>
            </a:r>
          </a:p>
        </p:txBody>
      </p:sp>
      <p:sp>
        <p:nvSpPr>
          <p:cNvPr id="7" name="TekstSylinder 6">
            <a:extLst>
              <a:ext uri="{FF2B5EF4-FFF2-40B4-BE49-F238E27FC236}">
                <a16:creationId xmlns:a16="http://schemas.microsoft.com/office/drawing/2014/main" id="{E9A22CFB-77F5-43C5-90B2-2CDB8A8C3E01}"/>
              </a:ext>
            </a:extLst>
          </p:cNvPr>
          <p:cNvSpPr txBox="1"/>
          <p:nvPr/>
        </p:nvSpPr>
        <p:spPr>
          <a:xfrm>
            <a:off x="1648353" y="4766745"/>
            <a:ext cx="1526380" cy="440762"/>
          </a:xfrm>
          <a:prstGeom prst="rect">
            <a:avLst/>
          </a:prstGeom>
          <a:noFill/>
        </p:spPr>
        <p:txBody>
          <a:bodyPr wrap="none" rtlCol="0">
            <a:spAutoFit/>
          </a:bodyPr>
          <a:lstStyle/>
          <a:p>
            <a:r>
              <a:rPr lang="nb-NO" dirty="0"/>
              <a:t>Høst 2019</a:t>
            </a:r>
          </a:p>
        </p:txBody>
      </p:sp>
      <p:cxnSp>
        <p:nvCxnSpPr>
          <p:cNvPr id="9" name="Rett linje 8">
            <a:extLst>
              <a:ext uri="{FF2B5EF4-FFF2-40B4-BE49-F238E27FC236}">
                <a16:creationId xmlns:a16="http://schemas.microsoft.com/office/drawing/2014/main" id="{B578BFEB-8B6F-4BEE-804B-66F4C40A9340}"/>
              </a:ext>
            </a:extLst>
          </p:cNvPr>
          <p:cNvCxnSpPr>
            <a:cxnSpLocks/>
          </p:cNvCxnSpPr>
          <p:nvPr/>
        </p:nvCxnSpPr>
        <p:spPr>
          <a:xfrm>
            <a:off x="3561662" y="4314445"/>
            <a:ext cx="0" cy="67901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 name="TekstSylinder 10">
            <a:extLst>
              <a:ext uri="{FF2B5EF4-FFF2-40B4-BE49-F238E27FC236}">
                <a16:creationId xmlns:a16="http://schemas.microsoft.com/office/drawing/2014/main" id="{4D9923E1-A86E-434C-A507-23BC87C2F58F}"/>
              </a:ext>
            </a:extLst>
          </p:cNvPr>
          <p:cNvSpPr txBox="1"/>
          <p:nvPr/>
        </p:nvSpPr>
        <p:spPr>
          <a:xfrm>
            <a:off x="98478" y="4248395"/>
            <a:ext cx="2123273" cy="584775"/>
          </a:xfrm>
          <a:prstGeom prst="rect">
            <a:avLst/>
          </a:prstGeom>
          <a:noFill/>
        </p:spPr>
        <p:txBody>
          <a:bodyPr wrap="square" rtlCol="0">
            <a:spAutoFit/>
          </a:bodyPr>
          <a:lstStyle/>
          <a:p>
            <a:r>
              <a:rPr lang="nb-NO" sz="1600" dirty="0"/>
              <a:t>Oppstart arbeidsgruppe</a:t>
            </a:r>
          </a:p>
        </p:txBody>
      </p:sp>
      <p:cxnSp>
        <p:nvCxnSpPr>
          <p:cNvPr id="12" name="Rett linje 11">
            <a:extLst>
              <a:ext uri="{FF2B5EF4-FFF2-40B4-BE49-F238E27FC236}">
                <a16:creationId xmlns:a16="http://schemas.microsoft.com/office/drawing/2014/main" id="{F109D8DB-C983-47D0-BD39-613185B0AFA6}"/>
              </a:ext>
            </a:extLst>
          </p:cNvPr>
          <p:cNvCxnSpPr>
            <a:cxnSpLocks/>
          </p:cNvCxnSpPr>
          <p:nvPr/>
        </p:nvCxnSpPr>
        <p:spPr>
          <a:xfrm>
            <a:off x="7567187" y="4300449"/>
            <a:ext cx="0" cy="67901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TekstSylinder 12">
            <a:extLst>
              <a:ext uri="{FF2B5EF4-FFF2-40B4-BE49-F238E27FC236}">
                <a16:creationId xmlns:a16="http://schemas.microsoft.com/office/drawing/2014/main" id="{499C564B-4DAF-4135-B548-220CB9372C8A}"/>
              </a:ext>
            </a:extLst>
          </p:cNvPr>
          <p:cNvSpPr txBox="1"/>
          <p:nvPr/>
        </p:nvSpPr>
        <p:spPr>
          <a:xfrm>
            <a:off x="4400224" y="4766745"/>
            <a:ext cx="2414444" cy="440762"/>
          </a:xfrm>
          <a:prstGeom prst="rect">
            <a:avLst/>
          </a:prstGeom>
          <a:noFill/>
        </p:spPr>
        <p:txBody>
          <a:bodyPr wrap="none" rtlCol="0">
            <a:spAutoFit/>
          </a:bodyPr>
          <a:lstStyle/>
          <a:p>
            <a:r>
              <a:rPr lang="nb-NO" dirty="0"/>
              <a:t>Vår og høst 2020</a:t>
            </a:r>
          </a:p>
        </p:txBody>
      </p:sp>
      <p:sp>
        <p:nvSpPr>
          <p:cNvPr id="14" name="Rektangel 13">
            <a:extLst>
              <a:ext uri="{FF2B5EF4-FFF2-40B4-BE49-F238E27FC236}">
                <a16:creationId xmlns:a16="http://schemas.microsoft.com/office/drawing/2014/main" id="{35C2C82B-04F0-45EA-8538-CC4FA23A9A91}"/>
              </a:ext>
            </a:extLst>
          </p:cNvPr>
          <p:cNvSpPr/>
          <p:nvPr/>
        </p:nvSpPr>
        <p:spPr>
          <a:xfrm>
            <a:off x="4055214" y="3152449"/>
            <a:ext cx="2725832" cy="1148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nb-NO" sz="1400" dirty="0">
                <a:solidFill>
                  <a:schemeClr val="tx1"/>
                </a:solidFill>
              </a:rPr>
              <a:t>Utprøving av spesifikasjon.</a:t>
            </a:r>
          </a:p>
          <a:p>
            <a:pPr marL="285750" indent="-285750">
              <a:buFont typeface="Arial" panose="020B0604020202020204" pitchFamily="34" charset="0"/>
              <a:buChar char="•"/>
            </a:pPr>
            <a:r>
              <a:rPr lang="nb-NO" sz="1400" dirty="0">
                <a:solidFill>
                  <a:schemeClr val="tx1"/>
                </a:solidFill>
              </a:rPr>
              <a:t>Spesifikasjon for beskrivelse av informasjonsmodeller (</a:t>
            </a:r>
            <a:r>
              <a:rPr lang="nb-NO" sz="1400" dirty="0" err="1">
                <a:solidFill>
                  <a:schemeClr val="tx1"/>
                </a:solidFill>
              </a:rPr>
              <a:t>ModellDCAT</a:t>
            </a:r>
            <a:r>
              <a:rPr lang="nb-NO" sz="1400" dirty="0">
                <a:solidFill>
                  <a:schemeClr val="tx1"/>
                </a:solidFill>
              </a:rPr>
              <a:t>-AP-NO) V 1.0</a:t>
            </a:r>
          </a:p>
        </p:txBody>
      </p:sp>
      <p:sp>
        <p:nvSpPr>
          <p:cNvPr id="15" name="Rektangel 14">
            <a:extLst>
              <a:ext uri="{FF2B5EF4-FFF2-40B4-BE49-F238E27FC236}">
                <a16:creationId xmlns:a16="http://schemas.microsoft.com/office/drawing/2014/main" id="{E48BCE66-B840-446E-9DC6-06EBAFF8FCF8}"/>
              </a:ext>
            </a:extLst>
          </p:cNvPr>
          <p:cNvSpPr/>
          <p:nvPr/>
        </p:nvSpPr>
        <p:spPr>
          <a:xfrm>
            <a:off x="7765626" y="3336296"/>
            <a:ext cx="2725832" cy="92299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nb-NO" sz="1400" dirty="0" err="1">
                <a:solidFill>
                  <a:schemeClr val="tx1"/>
                </a:solidFill>
              </a:rPr>
              <a:t>ModellDCAT</a:t>
            </a:r>
            <a:r>
              <a:rPr lang="nb-NO" sz="1400" dirty="0">
                <a:solidFill>
                  <a:schemeClr val="tx1"/>
                </a:solidFill>
              </a:rPr>
              <a:t>-AP-NO v. 1.1</a:t>
            </a:r>
          </a:p>
          <a:p>
            <a:pPr marL="285750" indent="-285750">
              <a:buFont typeface="Arial" panose="020B0604020202020204" pitchFamily="34" charset="0"/>
              <a:buChar char="•"/>
            </a:pPr>
            <a:r>
              <a:rPr lang="nb-NO" sz="1400" dirty="0">
                <a:solidFill>
                  <a:schemeClr val="tx1"/>
                </a:solidFill>
              </a:rPr>
              <a:t>Veileder for beskrivelse av informasjonsmodeller</a:t>
            </a:r>
          </a:p>
        </p:txBody>
      </p:sp>
      <p:cxnSp>
        <p:nvCxnSpPr>
          <p:cNvPr id="16" name="Rett linje 15">
            <a:extLst>
              <a:ext uri="{FF2B5EF4-FFF2-40B4-BE49-F238E27FC236}">
                <a16:creationId xmlns:a16="http://schemas.microsoft.com/office/drawing/2014/main" id="{8677E364-D258-4953-8F1E-890EBE6EB760}"/>
              </a:ext>
            </a:extLst>
          </p:cNvPr>
          <p:cNvCxnSpPr>
            <a:cxnSpLocks/>
          </p:cNvCxnSpPr>
          <p:nvPr/>
        </p:nvCxnSpPr>
        <p:spPr>
          <a:xfrm>
            <a:off x="10671017" y="4308116"/>
            <a:ext cx="0" cy="67901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4D694CFF-4792-4359-A59F-94006BEDC89A}"/>
              </a:ext>
            </a:extLst>
          </p:cNvPr>
          <p:cNvSpPr txBox="1"/>
          <p:nvPr/>
        </p:nvSpPr>
        <p:spPr>
          <a:xfrm>
            <a:off x="8283925" y="4766745"/>
            <a:ext cx="1364476" cy="440762"/>
          </a:xfrm>
          <a:prstGeom prst="rect">
            <a:avLst/>
          </a:prstGeom>
          <a:noFill/>
        </p:spPr>
        <p:txBody>
          <a:bodyPr wrap="none" rtlCol="0">
            <a:spAutoFit/>
          </a:bodyPr>
          <a:lstStyle/>
          <a:p>
            <a:r>
              <a:rPr lang="nb-NO" dirty="0"/>
              <a:t>Vår 2021</a:t>
            </a:r>
          </a:p>
        </p:txBody>
      </p:sp>
      <p:sp>
        <p:nvSpPr>
          <p:cNvPr id="18" name="TekstSylinder 17">
            <a:extLst>
              <a:ext uri="{FF2B5EF4-FFF2-40B4-BE49-F238E27FC236}">
                <a16:creationId xmlns:a16="http://schemas.microsoft.com/office/drawing/2014/main" id="{7085DA12-C07F-4115-BC62-23E914376D8E}"/>
              </a:ext>
            </a:extLst>
          </p:cNvPr>
          <p:cNvSpPr txBox="1"/>
          <p:nvPr/>
        </p:nvSpPr>
        <p:spPr>
          <a:xfrm>
            <a:off x="11572712" y="4759078"/>
            <a:ext cx="1526380" cy="440762"/>
          </a:xfrm>
          <a:prstGeom prst="rect">
            <a:avLst/>
          </a:prstGeom>
          <a:noFill/>
        </p:spPr>
        <p:txBody>
          <a:bodyPr wrap="none" rtlCol="0">
            <a:spAutoFit/>
          </a:bodyPr>
          <a:lstStyle/>
          <a:p>
            <a:r>
              <a:rPr lang="nb-NO" dirty="0"/>
              <a:t>Høst 2021</a:t>
            </a:r>
          </a:p>
        </p:txBody>
      </p:sp>
      <p:sp>
        <p:nvSpPr>
          <p:cNvPr id="19" name="Rektangel 18">
            <a:extLst>
              <a:ext uri="{FF2B5EF4-FFF2-40B4-BE49-F238E27FC236}">
                <a16:creationId xmlns:a16="http://schemas.microsoft.com/office/drawing/2014/main" id="{305F0F0D-44EF-483B-8811-59605F93901A}"/>
              </a:ext>
            </a:extLst>
          </p:cNvPr>
          <p:cNvSpPr/>
          <p:nvPr/>
        </p:nvSpPr>
        <p:spPr>
          <a:xfrm>
            <a:off x="11020395" y="1819541"/>
            <a:ext cx="3212554" cy="255771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nb-NO" sz="1400" b="1" dirty="0">
                <a:solidFill>
                  <a:schemeClr val="tx1"/>
                </a:solidFill>
              </a:rPr>
              <a:t>Felles modelleringsregler</a:t>
            </a:r>
          </a:p>
          <a:p>
            <a:pPr marL="285750" indent="-285750">
              <a:buFont typeface="Arial" panose="020B0604020202020204" pitchFamily="34" charset="0"/>
              <a:buChar char="•"/>
            </a:pPr>
            <a:r>
              <a:rPr lang="nb-NO" sz="1400" b="1" dirty="0">
                <a:solidFill>
                  <a:schemeClr val="tx1"/>
                </a:solidFill>
              </a:rPr>
              <a:t>Felles modelleringsprinsipper</a:t>
            </a:r>
          </a:p>
          <a:p>
            <a:pPr marL="285750" indent="-285750">
              <a:buFont typeface="Arial" panose="020B0604020202020204" pitchFamily="34" charset="0"/>
              <a:buChar char="•"/>
            </a:pPr>
            <a:r>
              <a:rPr lang="nb-NO" sz="1400" b="1" dirty="0">
                <a:solidFill>
                  <a:schemeClr val="tx1"/>
                </a:solidFill>
              </a:rPr>
              <a:t>Spesifikasjon for klassifiseringsbeskrivelse (XKOS-AP-NO)</a:t>
            </a:r>
          </a:p>
          <a:p>
            <a:pPr marL="285750" indent="-285750">
              <a:buFont typeface="Arial" panose="020B0604020202020204" pitchFamily="34" charset="0"/>
              <a:buChar char="•"/>
            </a:pPr>
            <a:r>
              <a:rPr lang="nb-NO" sz="1400" dirty="0">
                <a:solidFill>
                  <a:schemeClr val="tx1"/>
                </a:solidFill>
              </a:rPr>
              <a:t>Introduksjon til informasjonsmodeller</a:t>
            </a:r>
          </a:p>
          <a:p>
            <a:pPr marL="285750" indent="-285750">
              <a:buFont typeface="Arial" panose="020B0604020202020204" pitchFamily="34" charset="0"/>
              <a:buChar char="•"/>
            </a:pPr>
            <a:r>
              <a:rPr lang="nb-NO" sz="1400" dirty="0">
                <a:solidFill>
                  <a:schemeClr val="tx1"/>
                </a:solidFill>
              </a:rPr>
              <a:t>UML-profil for </a:t>
            </a:r>
            <a:r>
              <a:rPr lang="nb-NO" sz="1400" dirty="0" err="1">
                <a:solidFill>
                  <a:schemeClr val="tx1"/>
                </a:solidFill>
              </a:rPr>
              <a:t>ModellDCAT</a:t>
            </a:r>
            <a:r>
              <a:rPr lang="nb-NO" sz="1400" dirty="0">
                <a:solidFill>
                  <a:schemeClr val="tx1"/>
                </a:solidFill>
              </a:rPr>
              <a:t>-AP-NO og script for </a:t>
            </a:r>
            <a:r>
              <a:rPr lang="nb-NO" sz="1400" dirty="0" err="1">
                <a:solidFill>
                  <a:schemeClr val="tx1"/>
                </a:solidFill>
              </a:rPr>
              <a:t>mapping</a:t>
            </a:r>
            <a:r>
              <a:rPr lang="nb-NO" sz="1400" dirty="0">
                <a:solidFill>
                  <a:schemeClr val="tx1"/>
                </a:solidFill>
              </a:rPr>
              <a:t> for Enterprise Architect</a:t>
            </a:r>
          </a:p>
        </p:txBody>
      </p:sp>
      <p:sp>
        <p:nvSpPr>
          <p:cNvPr id="21" name="TekstSylinder 20">
            <a:extLst>
              <a:ext uri="{FF2B5EF4-FFF2-40B4-BE49-F238E27FC236}">
                <a16:creationId xmlns:a16="http://schemas.microsoft.com/office/drawing/2014/main" id="{7BB93B7E-E28C-413E-8EAC-0C9A0BE4CAB7}"/>
              </a:ext>
            </a:extLst>
          </p:cNvPr>
          <p:cNvSpPr txBox="1"/>
          <p:nvPr/>
        </p:nvSpPr>
        <p:spPr>
          <a:xfrm>
            <a:off x="735717" y="5492359"/>
            <a:ext cx="7934379" cy="3576620"/>
          </a:xfrm>
          <a:prstGeom prst="rect">
            <a:avLst/>
          </a:prstGeom>
          <a:noFill/>
        </p:spPr>
        <p:txBody>
          <a:bodyPr wrap="square" rtlCol="0">
            <a:spAutoFit/>
          </a:bodyPr>
          <a:lstStyle/>
          <a:p>
            <a:r>
              <a:rPr lang="nb-NO" dirty="0"/>
              <a:t>Høst 2021</a:t>
            </a:r>
          </a:p>
          <a:p>
            <a:pPr marL="342900" indent="-342900">
              <a:buFont typeface="Arial" panose="020B0604020202020204" pitchFamily="34" charset="0"/>
              <a:buChar char="•"/>
            </a:pPr>
            <a:r>
              <a:rPr lang="nb-NO" dirty="0"/>
              <a:t>Følg med i neste time!</a:t>
            </a:r>
          </a:p>
          <a:p>
            <a:pPr marL="342900" indent="-342900">
              <a:buFont typeface="Arial" panose="020B0604020202020204" pitchFamily="34" charset="0"/>
              <a:buChar char="•"/>
            </a:pPr>
            <a:endParaRPr lang="nb-NO" dirty="0"/>
          </a:p>
          <a:p>
            <a:r>
              <a:rPr lang="nb-NO" dirty="0"/>
              <a:t>2022-</a:t>
            </a:r>
          </a:p>
          <a:p>
            <a:pPr marL="342900" indent="-342900">
              <a:buFont typeface="Arial" panose="020B0604020202020204" pitchFamily="34" charset="0"/>
              <a:buChar char="•"/>
            </a:pPr>
            <a:r>
              <a:rPr lang="nb-NO" dirty="0"/>
              <a:t>Introduksjon til RDF</a:t>
            </a:r>
          </a:p>
          <a:p>
            <a:pPr marL="342900" indent="-342900">
              <a:buFont typeface="Arial" panose="020B0604020202020204" pitchFamily="34" charset="0"/>
              <a:buChar char="•"/>
            </a:pPr>
            <a:r>
              <a:rPr lang="nb-NO" dirty="0"/>
              <a:t>Kurs i informasjonsmodellering</a:t>
            </a:r>
          </a:p>
          <a:p>
            <a:pPr marL="342900" indent="-342900">
              <a:buFont typeface="Arial" panose="020B0604020202020204" pitchFamily="34" charset="0"/>
              <a:buChar char="•"/>
            </a:pPr>
            <a:r>
              <a:rPr lang="nb-NO" dirty="0"/>
              <a:t>Revisjon av Felles informasjonsmodell for Person og Enhet og Felles informasjonsmodell for Adresse</a:t>
            </a:r>
          </a:p>
          <a:p>
            <a:pPr marL="342900" indent="-342900">
              <a:buFont typeface="Arial" panose="020B0604020202020204" pitchFamily="34" charset="0"/>
              <a:buChar char="•"/>
            </a:pPr>
            <a:r>
              <a:rPr lang="nb-NO" dirty="0"/>
              <a:t>Informasjonsmodell – metode og tilnærming</a:t>
            </a:r>
          </a:p>
          <a:p>
            <a:endParaRPr lang="nb-NO" dirty="0"/>
          </a:p>
        </p:txBody>
      </p:sp>
      <p:sp>
        <p:nvSpPr>
          <p:cNvPr id="22" name="TekstSylinder 21">
            <a:extLst>
              <a:ext uri="{FF2B5EF4-FFF2-40B4-BE49-F238E27FC236}">
                <a16:creationId xmlns:a16="http://schemas.microsoft.com/office/drawing/2014/main" id="{4131FCBB-513A-4C42-B3D5-C751DFE8ECD2}"/>
              </a:ext>
            </a:extLst>
          </p:cNvPr>
          <p:cNvSpPr txBox="1"/>
          <p:nvPr/>
        </p:nvSpPr>
        <p:spPr>
          <a:xfrm>
            <a:off x="9316656" y="6779169"/>
            <a:ext cx="6150348" cy="440762"/>
          </a:xfrm>
          <a:prstGeom prst="rect">
            <a:avLst/>
          </a:prstGeom>
          <a:noFill/>
        </p:spPr>
        <p:txBody>
          <a:bodyPr wrap="square" rtlCol="0">
            <a:spAutoFit/>
          </a:bodyPr>
          <a:lstStyle/>
          <a:p>
            <a:r>
              <a:rPr lang="nb-NO" dirty="0"/>
              <a:t>Vi ønsker flere medlemmer! Ta kontakt.</a:t>
            </a:r>
          </a:p>
        </p:txBody>
      </p:sp>
    </p:spTree>
    <p:extLst>
      <p:ext uri="{BB962C8B-B14F-4D97-AF65-F5344CB8AC3E}">
        <p14:creationId xmlns:p14="http://schemas.microsoft.com/office/powerpoint/2010/main" val="4002924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C2CCAC-12CF-49A5-B7C9-7EB254389DE3}"/>
              </a:ext>
            </a:extLst>
          </p:cNvPr>
          <p:cNvSpPr>
            <a:spLocks noGrp="1"/>
          </p:cNvSpPr>
          <p:nvPr>
            <p:ph type="ctrTitle"/>
          </p:nvPr>
        </p:nvSpPr>
        <p:spPr>
          <a:xfrm>
            <a:off x="4698750" y="4322003"/>
            <a:ext cx="11669916" cy="1530351"/>
          </a:xfrm>
        </p:spPr>
        <p:txBody>
          <a:bodyPr/>
          <a:lstStyle/>
          <a:p>
            <a:r>
              <a:rPr lang="nb-NO" dirty="0"/>
              <a:t>Introduksjon til informasjonsmodeller</a:t>
            </a:r>
          </a:p>
        </p:txBody>
      </p:sp>
    </p:spTree>
    <p:extLst>
      <p:ext uri="{BB962C8B-B14F-4D97-AF65-F5344CB8AC3E}">
        <p14:creationId xmlns:p14="http://schemas.microsoft.com/office/powerpoint/2010/main" val="132439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C2CCAC-12CF-49A5-B7C9-7EB254389DE3}"/>
              </a:ext>
            </a:extLst>
          </p:cNvPr>
          <p:cNvSpPr>
            <a:spLocks noGrp="1"/>
          </p:cNvSpPr>
          <p:nvPr>
            <p:ph type="ctrTitle"/>
          </p:nvPr>
        </p:nvSpPr>
        <p:spPr/>
        <p:txBody>
          <a:bodyPr/>
          <a:lstStyle/>
          <a:p>
            <a:r>
              <a:rPr lang="nb-NO" dirty="0"/>
              <a:t>Felles modelleringsregler</a:t>
            </a:r>
          </a:p>
        </p:txBody>
      </p:sp>
    </p:spTree>
    <p:extLst>
      <p:ext uri="{BB962C8B-B14F-4D97-AF65-F5344CB8AC3E}">
        <p14:creationId xmlns:p14="http://schemas.microsoft.com/office/powerpoint/2010/main" val="1781507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7DEE71-3E67-49A3-9CCB-8C6D32C66AFC}"/>
              </a:ext>
            </a:extLst>
          </p:cNvPr>
          <p:cNvSpPr>
            <a:spLocks noGrp="1"/>
          </p:cNvSpPr>
          <p:nvPr>
            <p:ph type="title"/>
          </p:nvPr>
        </p:nvSpPr>
        <p:spPr/>
        <p:txBody>
          <a:bodyPr/>
          <a:lstStyle/>
          <a:p>
            <a:r>
              <a:rPr lang="nb-NO" dirty="0"/>
              <a:t>Felles modelleringsregler</a:t>
            </a:r>
          </a:p>
        </p:txBody>
      </p:sp>
      <p:sp>
        <p:nvSpPr>
          <p:cNvPr id="3" name="Plassholder for innhold 2">
            <a:extLst>
              <a:ext uri="{FF2B5EF4-FFF2-40B4-BE49-F238E27FC236}">
                <a16:creationId xmlns:a16="http://schemas.microsoft.com/office/drawing/2014/main" id="{CC19884F-785B-4221-9B5C-2CB2061F2499}"/>
              </a:ext>
            </a:extLst>
          </p:cNvPr>
          <p:cNvSpPr>
            <a:spLocks noGrp="1"/>
          </p:cNvSpPr>
          <p:nvPr>
            <p:ph idx="1"/>
          </p:nvPr>
        </p:nvSpPr>
        <p:spPr/>
        <p:txBody>
          <a:bodyPr>
            <a:normAutofit/>
          </a:bodyPr>
          <a:lstStyle/>
          <a:p>
            <a:r>
              <a:rPr lang="nb-NO" dirty="0"/>
              <a:t>Hvorfor?</a:t>
            </a:r>
          </a:p>
          <a:p>
            <a:pPr lvl="1"/>
            <a:r>
              <a:rPr lang="nb-NO" b="0" i="0" dirty="0">
                <a:solidFill>
                  <a:srgbClr val="1E2B3C"/>
                </a:solidFill>
                <a:effectLst/>
                <a:latin typeface="Inter"/>
              </a:rPr>
              <a:t>Sikre at modeller utformes på en mest mulig felles måte, slik at man enklere kan lese og sammenligne de ulike offentlige virksomhetenes modeller. </a:t>
            </a:r>
          </a:p>
          <a:p>
            <a:pPr lvl="1"/>
            <a:r>
              <a:rPr lang="nb-NO" b="0" i="0" dirty="0">
                <a:solidFill>
                  <a:srgbClr val="1E2B3C"/>
                </a:solidFill>
                <a:effectLst/>
                <a:latin typeface="Inter"/>
              </a:rPr>
              <a:t>Ved å følge et sett med felles regler er det også enklere å gjenbruke og harmonisere begreper og modellelementer på tvers av offentlig sektor </a:t>
            </a:r>
          </a:p>
          <a:p>
            <a:pPr lvl="1"/>
            <a:r>
              <a:rPr lang="nb-NO" dirty="0">
                <a:solidFill>
                  <a:srgbClr val="1E2B3C"/>
                </a:solidFill>
                <a:latin typeface="Inter"/>
              </a:rPr>
              <a:t>B</a:t>
            </a:r>
            <a:r>
              <a:rPr lang="nb-NO" b="0" i="0" dirty="0">
                <a:solidFill>
                  <a:srgbClr val="1E2B3C"/>
                </a:solidFill>
                <a:effectLst/>
                <a:latin typeface="Inter"/>
              </a:rPr>
              <a:t>idrar til at man lettere kan forstå, hente og bruke data fra hverandre.</a:t>
            </a:r>
            <a:endParaRPr lang="nb-NO" dirty="0"/>
          </a:p>
        </p:txBody>
      </p:sp>
    </p:spTree>
    <p:extLst>
      <p:ext uri="{BB962C8B-B14F-4D97-AF65-F5344CB8AC3E}">
        <p14:creationId xmlns:p14="http://schemas.microsoft.com/office/powerpoint/2010/main" val="2549366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5">
            <a:extLst>
              <a:ext uri="{FF2B5EF4-FFF2-40B4-BE49-F238E27FC236}">
                <a16:creationId xmlns:a16="http://schemas.microsoft.com/office/drawing/2014/main" id="{B4E7F0AD-C2C8-4A1D-A45E-6540BF30C7EF}"/>
              </a:ext>
            </a:extLst>
          </p:cNvPr>
          <p:cNvSpPr>
            <a:spLocks noGrp="1"/>
          </p:cNvSpPr>
          <p:nvPr>
            <p:ph sz="half" idx="1"/>
          </p:nvPr>
        </p:nvSpPr>
        <p:spPr>
          <a:xfrm>
            <a:off x="2364231" y="2510971"/>
            <a:ext cx="12295196" cy="5776686"/>
          </a:xfrm>
        </p:spPr>
        <p:txBody>
          <a:bodyPr>
            <a:normAutofit fontScale="92500" lnSpcReduction="20000"/>
          </a:bodyPr>
          <a:lstStyle/>
          <a:p>
            <a:pPr marL="0" indent="0">
              <a:buNone/>
            </a:pPr>
            <a:r>
              <a:rPr lang="nb-NO" dirty="0" err="1"/>
              <a:t>Kl</a:t>
            </a:r>
            <a:r>
              <a:rPr lang="nb-NO" dirty="0"/>
              <a:t> 09.05-10.00</a:t>
            </a:r>
          </a:p>
          <a:p>
            <a:r>
              <a:rPr lang="nb-NO" dirty="0"/>
              <a:t>Informasjonsmodeller – hvorfor?</a:t>
            </a:r>
          </a:p>
          <a:p>
            <a:r>
              <a:rPr lang="nb-NO" dirty="0"/>
              <a:t>Introduksjon til informasjonsmodeller</a:t>
            </a:r>
          </a:p>
          <a:p>
            <a:r>
              <a:rPr lang="nb-NO" dirty="0"/>
              <a:t>Arbeidsgruppen og leveranser</a:t>
            </a:r>
          </a:p>
          <a:p>
            <a:pPr marL="0" indent="0">
              <a:buNone/>
            </a:pPr>
            <a:r>
              <a:rPr lang="nb-NO" dirty="0" err="1"/>
              <a:t>Kl</a:t>
            </a:r>
            <a:r>
              <a:rPr lang="nb-NO" dirty="0"/>
              <a:t> 10.05-11.00</a:t>
            </a:r>
          </a:p>
          <a:p>
            <a:r>
              <a:rPr lang="nb-NO" dirty="0"/>
              <a:t>Leveranser høst 2021, med invitasjon til kommentering</a:t>
            </a:r>
          </a:p>
          <a:p>
            <a:pPr lvl="1"/>
            <a:r>
              <a:rPr lang="nb-NO" dirty="0"/>
              <a:t>Felles modelleringsprinsipper</a:t>
            </a:r>
          </a:p>
          <a:p>
            <a:pPr lvl="1"/>
            <a:r>
              <a:rPr lang="nb-NO" dirty="0"/>
              <a:t>Felles modelleringsregler</a:t>
            </a:r>
          </a:p>
          <a:p>
            <a:pPr lvl="1"/>
            <a:r>
              <a:rPr lang="nb-NO" dirty="0"/>
              <a:t>Spesifikasjon for klassifikasjonsbeskrivelse (XKOS-AP-NO)</a:t>
            </a:r>
          </a:p>
          <a:p>
            <a:endParaRPr lang="nb-NO" dirty="0"/>
          </a:p>
        </p:txBody>
      </p:sp>
      <p:sp>
        <p:nvSpPr>
          <p:cNvPr id="5" name="Tittel 4">
            <a:extLst>
              <a:ext uri="{FF2B5EF4-FFF2-40B4-BE49-F238E27FC236}">
                <a16:creationId xmlns:a16="http://schemas.microsoft.com/office/drawing/2014/main" id="{8BF84853-3C90-4E3A-A5C2-C99E9EA187BF}"/>
              </a:ext>
            </a:extLst>
          </p:cNvPr>
          <p:cNvSpPr>
            <a:spLocks noGrp="1"/>
          </p:cNvSpPr>
          <p:nvPr>
            <p:ph type="title"/>
          </p:nvPr>
        </p:nvSpPr>
        <p:spPr/>
        <p:txBody>
          <a:bodyPr/>
          <a:lstStyle/>
          <a:p>
            <a:r>
              <a:rPr lang="nb-NO" dirty="0"/>
              <a:t>Innhold</a:t>
            </a:r>
          </a:p>
        </p:txBody>
      </p:sp>
    </p:spTree>
    <p:extLst>
      <p:ext uri="{BB962C8B-B14F-4D97-AF65-F5344CB8AC3E}">
        <p14:creationId xmlns:p14="http://schemas.microsoft.com/office/powerpoint/2010/main" val="2103478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9F531E-4723-40BC-9C9B-BD67765C43F1}"/>
              </a:ext>
            </a:extLst>
          </p:cNvPr>
          <p:cNvSpPr>
            <a:spLocks noGrp="1"/>
          </p:cNvSpPr>
          <p:nvPr>
            <p:ph type="title"/>
          </p:nvPr>
        </p:nvSpPr>
        <p:spPr/>
        <p:txBody>
          <a:bodyPr/>
          <a:lstStyle/>
          <a:p>
            <a:r>
              <a:rPr lang="nb-NO" dirty="0"/>
              <a:t>Målgruppe</a:t>
            </a:r>
          </a:p>
        </p:txBody>
      </p:sp>
      <p:sp>
        <p:nvSpPr>
          <p:cNvPr id="3" name="Plassholder for innhold 2">
            <a:extLst>
              <a:ext uri="{FF2B5EF4-FFF2-40B4-BE49-F238E27FC236}">
                <a16:creationId xmlns:a16="http://schemas.microsoft.com/office/drawing/2014/main" id="{DD1BFB7D-B589-461D-A311-26D05DF45931}"/>
              </a:ext>
            </a:extLst>
          </p:cNvPr>
          <p:cNvSpPr>
            <a:spLocks noGrp="1"/>
          </p:cNvSpPr>
          <p:nvPr>
            <p:ph idx="1"/>
          </p:nvPr>
        </p:nvSpPr>
        <p:spPr/>
        <p:txBody>
          <a:bodyPr>
            <a:normAutofit lnSpcReduction="10000"/>
          </a:bodyPr>
          <a:lstStyle/>
          <a:p>
            <a:pPr algn="l"/>
            <a:r>
              <a:rPr lang="nb-NO" b="0" i="0" dirty="0">
                <a:solidFill>
                  <a:srgbClr val="1E2B3C"/>
                </a:solidFill>
                <a:effectLst/>
                <a:latin typeface="Inter"/>
              </a:rPr>
              <a:t>Primærmålgruppen er:</a:t>
            </a:r>
          </a:p>
          <a:p>
            <a:pPr lvl="1"/>
            <a:r>
              <a:rPr lang="nb-NO" b="0" i="0" dirty="0">
                <a:solidFill>
                  <a:srgbClr val="1E2B3C"/>
                </a:solidFill>
                <a:effectLst/>
                <a:latin typeface="Inter"/>
              </a:rPr>
              <a:t>deg som modellerer</a:t>
            </a:r>
          </a:p>
          <a:p>
            <a:pPr algn="l"/>
            <a:r>
              <a:rPr lang="nb-NO" b="0" i="0" dirty="0">
                <a:solidFill>
                  <a:srgbClr val="1E2B3C"/>
                </a:solidFill>
                <a:effectLst/>
                <a:latin typeface="Inter"/>
              </a:rPr>
              <a:t>Sekundære målgrupper er virksomheter som:</a:t>
            </a:r>
          </a:p>
          <a:p>
            <a:pPr lvl="1"/>
            <a:r>
              <a:rPr lang="nb-NO" b="0" i="0" dirty="0">
                <a:solidFill>
                  <a:srgbClr val="1E2B3C"/>
                </a:solidFill>
                <a:effectLst/>
                <a:latin typeface="Inter"/>
              </a:rPr>
              <a:t>skal starte opp med informasjonsmodellering og ønsker å ta i bruk de felles modelleringsreglene for å skape «Orden i eget hus» og for å samarbeide på tvers av offentlig forvaltning</a:t>
            </a:r>
          </a:p>
          <a:p>
            <a:pPr lvl="1"/>
            <a:r>
              <a:rPr lang="nb-NO" b="0" i="0" dirty="0">
                <a:solidFill>
                  <a:srgbClr val="1E2B3C"/>
                </a:solidFill>
                <a:effectLst/>
                <a:latin typeface="Inter"/>
              </a:rPr>
              <a:t>utarbeider informasjonsmodeller, men mangler egne modelleringsregler</a:t>
            </a:r>
          </a:p>
          <a:p>
            <a:pPr lvl="1"/>
            <a:r>
              <a:rPr lang="nb-NO" b="0" i="0" dirty="0">
                <a:solidFill>
                  <a:srgbClr val="1E2B3C"/>
                </a:solidFill>
                <a:effectLst/>
                <a:latin typeface="Inter"/>
              </a:rPr>
              <a:t>har egne modelleringsregler eller følger sektorielle standarder, men har behov for modelleringsreglene når de skal samarbeide med andre sektor</a:t>
            </a:r>
          </a:p>
          <a:p>
            <a:endParaRPr lang="nb-NO" dirty="0"/>
          </a:p>
        </p:txBody>
      </p:sp>
    </p:spTree>
    <p:extLst>
      <p:ext uri="{BB962C8B-B14F-4D97-AF65-F5344CB8AC3E}">
        <p14:creationId xmlns:p14="http://schemas.microsoft.com/office/powerpoint/2010/main" val="221693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4AD836-7768-43C6-81FB-09E95544CC6F}"/>
              </a:ext>
            </a:extLst>
          </p:cNvPr>
          <p:cNvSpPr>
            <a:spLocks noGrp="1"/>
          </p:cNvSpPr>
          <p:nvPr>
            <p:ph type="title"/>
          </p:nvPr>
        </p:nvSpPr>
        <p:spPr>
          <a:xfrm>
            <a:off x="2180492" y="1195753"/>
            <a:ext cx="11826909" cy="887265"/>
          </a:xfrm>
        </p:spPr>
        <p:txBody>
          <a:bodyPr/>
          <a:lstStyle/>
          <a:p>
            <a:r>
              <a:rPr lang="nb-NO" dirty="0"/>
              <a:t>Generelle regler – modeller og innhold</a:t>
            </a:r>
          </a:p>
        </p:txBody>
      </p:sp>
      <p:sp>
        <p:nvSpPr>
          <p:cNvPr id="3" name="Plassholder for innhold 2">
            <a:extLst>
              <a:ext uri="{FF2B5EF4-FFF2-40B4-BE49-F238E27FC236}">
                <a16:creationId xmlns:a16="http://schemas.microsoft.com/office/drawing/2014/main" id="{0602DB4E-DE74-4FE8-ABC3-783780254915}"/>
              </a:ext>
            </a:extLst>
          </p:cNvPr>
          <p:cNvSpPr>
            <a:spLocks noGrp="1"/>
          </p:cNvSpPr>
          <p:nvPr>
            <p:ph idx="1"/>
          </p:nvPr>
        </p:nvSpPr>
        <p:spPr>
          <a:xfrm>
            <a:off x="2015623" y="2638211"/>
            <a:ext cx="13461921" cy="3052766"/>
          </a:xfrm>
        </p:spPr>
        <p:txBody>
          <a:bodyPr>
            <a:noAutofit/>
          </a:bodyPr>
          <a:lstStyle/>
          <a:p>
            <a:pPr marL="825750" lvl="1" indent="-285750"/>
            <a:r>
              <a:rPr lang="nb-NO" dirty="0"/>
              <a:t>Forståelighet</a:t>
            </a:r>
          </a:p>
          <a:p>
            <a:pPr marL="825750" lvl="1" indent="-285750"/>
            <a:r>
              <a:rPr lang="nb-NO" dirty="0"/>
              <a:t>Meningsfullhet</a:t>
            </a:r>
          </a:p>
          <a:p>
            <a:pPr marL="825750" lvl="1" indent="-285750"/>
            <a:r>
              <a:rPr lang="nb-NO" dirty="0"/>
              <a:t>Navne- og skrivekonvensjoner</a:t>
            </a:r>
          </a:p>
          <a:p>
            <a:pPr marL="825750" lvl="1" indent="-285750"/>
            <a:r>
              <a:rPr lang="nb-NO" dirty="0" err="1"/>
              <a:t>Identifiserbarhet</a:t>
            </a:r>
            <a:endParaRPr lang="nb-NO" dirty="0"/>
          </a:p>
          <a:p>
            <a:pPr marL="0" indent="0">
              <a:buNone/>
            </a:pPr>
            <a:endParaRPr lang="nb-NO" sz="1400" dirty="0"/>
          </a:p>
        </p:txBody>
      </p:sp>
    </p:spTree>
    <p:extLst>
      <p:ext uri="{BB962C8B-B14F-4D97-AF65-F5344CB8AC3E}">
        <p14:creationId xmlns:p14="http://schemas.microsoft.com/office/powerpoint/2010/main" val="3910100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AA2B4E-AE97-424E-90C3-AB89827ECC38}"/>
              </a:ext>
            </a:extLst>
          </p:cNvPr>
          <p:cNvSpPr>
            <a:spLocks noGrp="1"/>
          </p:cNvSpPr>
          <p:nvPr>
            <p:ph type="title"/>
          </p:nvPr>
        </p:nvSpPr>
        <p:spPr/>
        <p:txBody>
          <a:bodyPr/>
          <a:lstStyle/>
          <a:p>
            <a:r>
              <a:rPr lang="nb-NO" dirty="0"/>
              <a:t>Regler - informasjonsmodell</a:t>
            </a:r>
          </a:p>
        </p:txBody>
      </p:sp>
      <p:sp>
        <p:nvSpPr>
          <p:cNvPr id="3" name="Plassholder for innhold 2">
            <a:extLst>
              <a:ext uri="{FF2B5EF4-FFF2-40B4-BE49-F238E27FC236}">
                <a16:creationId xmlns:a16="http://schemas.microsoft.com/office/drawing/2014/main" id="{A567659B-B99A-4B2A-A214-C270B30176BF}"/>
              </a:ext>
            </a:extLst>
          </p:cNvPr>
          <p:cNvSpPr>
            <a:spLocks noGrp="1"/>
          </p:cNvSpPr>
          <p:nvPr>
            <p:ph idx="1"/>
          </p:nvPr>
        </p:nvSpPr>
        <p:spPr/>
        <p:txBody>
          <a:bodyPr>
            <a:normAutofit fontScale="92500" lnSpcReduction="20000"/>
          </a:bodyPr>
          <a:lstStyle/>
          <a:p>
            <a:r>
              <a:rPr lang="nb-NO" dirty="0"/>
              <a:t>Visualisering</a:t>
            </a:r>
          </a:p>
          <a:p>
            <a:r>
              <a:rPr lang="nb-NO" dirty="0"/>
              <a:t>Modularitet</a:t>
            </a:r>
          </a:p>
          <a:p>
            <a:r>
              <a:rPr lang="nb-NO" dirty="0"/>
              <a:t>Tilgjengeliggjøring</a:t>
            </a:r>
          </a:p>
          <a:p>
            <a:r>
              <a:rPr lang="nb-NO" dirty="0" err="1"/>
              <a:t>Maskinprosserbarhet</a:t>
            </a:r>
            <a:endParaRPr lang="nb-NO" dirty="0"/>
          </a:p>
          <a:p>
            <a:r>
              <a:rPr lang="nb-NO" dirty="0"/>
              <a:t>Datering</a:t>
            </a:r>
          </a:p>
          <a:p>
            <a:r>
              <a:rPr lang="nb-NO" dirty="0"/>
              <a:t>Ansvar</a:t>
            </a:r>
          </a:p>
          <a:p>
            <a:r>
              <a:rPr lang="nb-NO" dirty="0"/>
              <a:t>Modellstatus</a:t>
            </a:r>
          </a:p>
          <a:p>
            <a:r>
              <a:rPr lang="nb-NO" dirty="0"/>
              <a:t>Sammenhenger mellom modeller</a:t>
            </a:r>
          </a:p>
        </p:txBody>
      </p:sp>
    </p:spTree>
    <p:extLst>
      <p:ext uri="{BB962C8B-B14F-4D97-AF65-F5344CB8AC3E}">
        <p14:creationId xmlns:p14="http://schemas.microsoft.com/office/powerpoint/2010/main" val="1717684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BFADAE-2667-492C-B70D-6FE13CCD658F}"/>
              </a:ext>
            </a:extLst>
          </p:cNvPr>
          <p:cNvSpPr>
            <a:spLocks noGrp="1"/>
          </p:cNvSpPr>
          <p:nvPr>
            <p:ph type="title"/>
          </p:nvPr>
        </p:nvSpPr>
        <p:spPr/>
        <p:txBody>
          <a:bodyPr/>
          <a:lstStyle/>
          <a:p>
            <a:r>
              <a:rPr lang="nb-NO" dirty="0"/>
              <a:t>Regler – modellelementer og egenskaper</a:t>
            </a:r>
          </a:p>
        </p:txBody>
      </p:sp>
      <p:sp>
        <p:nvSpPr>
          <p:cNvPr id="3" name="Plassholder for innhold 2">
            <a:extLst>
              <a:ext uri="{FF2B5EF4-FFF2-40B4-BE49-F238E27FC236}">
                <a16:creationId xmlns:a16="http://schemas.microsoft.com/office/drawing/2014/main" id="{45861A4E-B760-4947-B6E7-C2F2F8D4A95C}"/>
              </a:ext>
            </a:extLst>
          </p:cNvPr>
          <p:cNvSpPr>
            <a:spLocks noGrp="1"/>
          </p:cNvSpPr>
          <p:nvPr>
            <p:ph idx="1"/>
          </p:nvPr>
        </p:nvSpPr>
        <p:spPr>
          <a:xfrm>
            <a:off x="2364232" y="2453732"/>
            <a:ext cx="12295197" cy="2670928"/>
          </a:xfrm>
        </p:spPr>
        <p:txBody>
          <a:bodyPr/>
          <a:lstStyle/>
          <a:p>
            <a:r>
              <a:rPr lang="nb-NO" dirty="0"/>
              <a:t>Begreper</a:t>
            </a:r>
          </a:p>
          <a:p>
            <a:r>
              <a:rPr lang="nb-NO" dirty="0"/>
              <a:t>Gjenbruk</a:t>
            </a:r>
          </a:p>
          <a:p>
            <a:r>
              <a:rPr lang="nb-NO" dirty="0"/>
              <a:t>Standardiserte datatyper</a:t>
            </a:r>
          </a:p>
        </p:txBody>
      </p:sp>
    </p:spTree>
    <p:extLst>
      <p:ext uri="{BB962C8B-B14F-4D97-AF65-F5344CB8AC3E}">
        <p14:creationId xmlns:p14="http://schemas.microsoft.com/office/powerpoint/2010/main" val="3983669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445592-9558-4813-8D38-E25977F7CAB3}"/>
              </a:ext>
            </a:extLst>
          </p:cNvPr>
          <p:cNvSpPr>
            <a:spLocks noGrp="1"/>
          </p:cNvSpPr>
          <p:nvPr>
            <p:ph type="title"/>
          </p:nvPr>
        </p:nvSpPr>
        <p:spPr/>
        <p:txBody>
          <a:bodyPr/>
          <a:lstStyle/>
          <a:p>
            <a:r>
              <a:rPr lang="nb-NO" dirty="0"/>
              <a:t>Tilbakemelding</a:t>
            </a:r>
          </a:p>
        </p:txBody>
      </p:sp>
      <p:sp>
        <p:nvSpPr>
          <p:cNvPr id="3" name="Plassholder for innhold 2">
            <a:extLst>
              <a:ext uri="{FF2B5EF4-FFF2-40B4-BE49-F238E27FC236}">
                <a16:creationId xmlns:a16="http://schemas.microsoft.com/office/drawing/2014/main" id="{BD4F02DD-9FC6-49E1-924E-C576CE621D03}"/>
              </a:ext>
            </a:extLst>
          </p:cNvPr>
          <p:cNvSpPr>
            <a:spLocks noGrp="1"/>
          </p:cNvSpPr>
          <p:nvPr>
            <p:ph idx="1"/>
          </p:nvPr>
        </p:nvSpPr>
        <p:spPr>
          <a:xfrm>
            <a:off x="2074521" y="3481151"/>
            <a:ext cx="13090033" cy="1719917"/>
          </a:xfrm>
        </p:spPr>
        <p:txBody>
          <a:bodyPr>
            <a:normAutofit fontScale="55000" lnSpcReduction="20000"/>
          </a:bodyPr>
          <a:lstStyle/>
          <a:p>
            <a:r>
              <a:rPr lang="nb-NO" dirty="0"/>
              <a:t>Tilbakemelding gis på e-post, </a:t>
            </a:r>
            <a:r>
              <a:rPr lang="nb-NO" b="0" i="0" u="none" strike="noStrike" dirty="0">
                <a:effectLst/>
                <a:latin typeface="Inter"/>
                <a:hlinkClick r:id="rId2"/>
              </a:rPr>
              <a:t>informasjonsforvaltning@digdir.no</a:t>
            </a:r>
            <a:endParaRPr lang="nb-NO" b="0" i="0" u="none" strike="noStrike" dirty="0">
              <a:effectLst/>
              <a:latin typeface="Inter"/>
            </a:endParaRPr>
          </a:p>
          <a:p>
            <a:r>
              <a:rPr lang="nb-NO" dirty="0">
                <a:latin typeface="Inter"/>
              </a:rPr>
              <a:t>Frist: Innen 10. desember 2021</a:t>
            </a:r>
          </a:p>
          <a:p>
            <a:r>
              <a:rPr lang="nb-NO" dirty="0"/>
              <a:t>Reglene til høring finner du her: </a:t>
            </a:r>
            <a:r>
              <a:rPr lang="nb-NO" dirty="0">
                <a:hlinkClick r:id="rId3"/>
              </a:rPr>
              <a:t>https://www.digdir.no/informasjonsforvaltning/felles-modelleringsregler-offentlig-forvaltning/3029</a:t>
            </a:r>
            <a:endParaRPr lang="nb-NO" dirty="0"/>
          </a:p>
          <a:p>
            <a:endParaRPr lang="nb-NO" dirty="0"/>
          </a:p>
        </p:txBody>
      </p:sp>
    </p:spTree>
    <p:extLst>
      <p:ext uri="{BB962C8B-B14F-4D97-AF65-F5344CB8AC3E}">
        <p14:creationId xmlns:p14="http://schemas.microsoft.com/office/powerpoint/2010/main" val="2899403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C2CCAC-12CF-49A5-B7C9-7EB254389DE3}"/>
              </a:ext>
            </a:extLst>
          </p:cNvPr>
          <p:cNvSpPr>
            <a:spLocks noGrp="1"/>
          </p:cNvSpPr>
          <p:nvPr>
            <p:ph type="ctrTitle"/>
          </p:nvPr>
        </p:nvSpPr>
        <p:spPr/>
        <p:txBody>
          <a:bodyPr/>
          <a:lstStyle/>
          <a:p>
            <a:r>
              <a:rPr lang="nb-NO" dirty="0"/>
              <a:t>Informasjonsmodeller – hvorfor?</a:t>
            </a:r>
          </a:p>
        </p:txBody>
      </p:sp>
    </p:spTree>
    <p:extLst>
      <p:ext uri="{BB962C8B-B14F-4D97-AF65-F5344CB8AC3E}">
        <p14:creationId xmlns:p14="http://schemas.microsoft.com/office/powerpoint/2010/main" val="3678592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E96BBD-715F-4E4D-B9FC-26563DEFBF46}"/>
              </a:ext>
            </a:extLst>
          </p:cNvPr>
          <p:cNvSpPr>
            <a:spLocks noGrp="1"/>
          </p:cNvSpPr>
          <p:nvPr>
            <p:ph type="title"/>
          </p:nvPr>
        </p:nvSpPr>
        <p:spPr/>
        <p:txBody>
          <a:bodyPr/>
          <a:lstStyle/>
          <a:p>
            <a:r>
              <a:rPr lang="nb-NO" dirty="0"/>
              <a:t>Data – den nye oljen?</a:t>
            </a:r>
          </a:p>
        </p:txBody>
      </p:sp>
      <p:sp>
        <p:nvSpPr>
          <p:cNvPr id="5" name="TekstSylinder 4">
            <a:extLst>
              <a:ext uri="{FF2B5EF4-FFF2-40B4-BE49-F238E27FC236}">
                <a16:creationId xmlns:a16="http://schemas.microsoft.com/office/drawing/2014/main" id="{5186D314-EFD5-4F42-8172-9011726B141E}"/>
              </a:ext>
            </a:extLst>
          </p:cNvPr>
          <p:cNvSpPr txBox="1"/>
          <p:nvPr/>
        </p:nvSpPr>
        <p:spPr>
          <a:xfrm>
            <a:off x="941943" y="2728437"/>
            <a:ext cx="8129116" cy="3576620"/>
          </a:xfrm>
          <a:prstGeom prst="rect">
            <a:avLst/>
          </a:prstGeom>
          <a:noFill/>
        </p:spPr>
        <p:txBody>
          <a:bodyPr wrap="square">
            <a:spAutoFit/>
          </a:bodyPr>
          <a:lstStyle/>
          <a:p>
            <a:r>
              <a:rPr lang="nb-NO" b="0" i="0" dirty="0">
                <a:solidFill>
                  <a:srgbClr val="333333"/>
                </a:solidFill>
                <a:effectLst/>
                <a:latin typeface="Open Sans" panose="020B0606030504020204" pitchFamily="34" charset="0"/>
              </a:rPr>
              <a:t>Meld. St. 22 (2020–2021), Data som ressurs — Datadrevet økonomi og innovasjon:</a:t>
            </a:r>
          </a:p>
          <a:p>
            <a:endParaRPr lang="nb-NO" b="0" i="0" dirty="0">
              <a:solidFill>
                <a:srgbClr val="333333"/>
              </a:solidFill>
              <a:effectLst/>
              <a:latin typeface="Open Sans" panose="020B0606030504020204" pitchFamily="34" charset="0"/>
            </a:endParaRPr>
          </a:p>
          <a:p>
            <a:r>
              <a:rPr lang="nb-NO" b="0" i="1" dirty="0">
                <a:solidFill>
                  <a:srgbClr val="333333"/>
                </a:solidFill>
                <a:effectLst/>
                <a:latin typeface="Open Sans" panose="020B0606030504020204" pitchFamily="34" charset="0"/>
              </a:rPr>
              <a:t>«Regjeringen vil at Norge skal utnytte mulighetene som ligger i data til økt verdiskaping, flere nye arbeidsplasser i hele landet, og en effektiv offentlig sektor. Bedre utnyttelse av data er viktig om Norge skal lykkes i overgangen til et mer bærekraftig samfunn og en grønnere økonomi. Regjeringens ambisjon er å få til økt deling av data innad i næringslivet og mellom offentlig og privat sektor.»</a:t>
            </a:r>
            <a:endParaRPr lang="nb-NO" i="1" dirty="0"/>
          </a:p>
        </p:txBody>
      </p:sp>
      <p:pic>
        <p:nvPicPr>
          <p:cNvPr id="1026" name="Picture 2">
            <a:extLst>
              <a:ext uri="{FF2B5EF4-FFF2-40B4-BE49-F238E27FC236}">
                <a16:creationId xmlns:a16="http://schemas.microsoft.com/office/drawing/2014/main" id="{2AE63236-9918-4F21-BC76-2D5A35F795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1727" y="2580238"/>
            <a:ext cx="6759472" cy="5082806"/>
          </a:xfrm>
          <a:prstGeom prst="rect">
            <a:avLst/>
          </a:prstGeom>
          <a:noFill/>
          <a:extLst>
            <a:ext uri="{909E8E84-426E-40DD-AFC4-6F175D3DCCD1}">
              <a14:hiddenFill xmlns:a14="http://schemas.microsoft.com/office/drawing/2010/main">
                <a:solidFill>
                  <a:srgbClr val="FFFFFF"/>
                </a:solidFill>
              </a14:hiddenFill>
            </a:ext>
          </a:extLst>
        </p:spPr>
      </p:pic>
      <p:sp>
        <p:nvSpPr>
          <p:cNvPr id="3" name="TekstSylinder 2">
            <a:extLst>
              <a:ext uri="{FF2B5EF4-FFF2-40B4-BE49-F238E27FC236}">
                <a16:creationId xmlns:a16="http://schemas.microsoft.com/office/drawing/2014/main" id="{4CDB8E34-FA38-4A2A-90D6-E664276D08B1}"/>
              </a:ext>
            </a:extLst>
          </p:cNvPr>
          <p:cNvSpPr txBox="1"/>
          <p:nvPr/>
        </p:nvSpPr>
        <p:spPr>
          <a:xfrm>
            <a:off x="941943" y="6639660"/>
            <a:ext cx="8369599" cy="440762"/>
          </a:xfrm>
          <a:prstGeom prst="rect">
            <a:avLst/>
          </a:prstGeom>
          <a:noFill/>
        </p:spPr>
        <p:txBody>
          <a:bodyPr wrap="none" rtlCol="0">
            <a:spAutoFit/>
          </a:bodyPr>
          <a:lstStyle/>
          <a:p>
            <a:r>
              <a:rPr lang="nb-NO" dirty="0"/>
              <a:t>Norsk dataøkonomi potensiale på  300 milliarder kr pr år i 2030</a:t>
            </a:r>
          </a:p>
        </p:txBody>
      </p:sp>
      <p:sp>
        <p:nvSpPr>
          <p:cNvPr id="4" name="TekstSylinder 3">
            <a:extLst>
              <a:ext uri="{FF2B5EF4-FFF2-40B4-BE49-F238E27FC236}">
                <a16:creationId xmlns:a16="http://schemas.microsoft.com/office/drawing/2014/main" id="{93CF7973-8882-46D1-B407-AC1C734560D2}"/>
              </a:ext>
            </a:extLst>
          </p:cNvPr>
          <p:cNvSpPr txBox="1"/>
          <p:nvPr/>
        </p:nvSpPr>
        <p:spPr>
          <a:xfrm>
            <a:off x="941943" y="7663044"/>
            <a:ext cx="6723315" cy="440762"/>
          </a:xfrm>
          <a:prstGeom prst="rect">
            <a:avLst/>
          </a:prstGeom>
          <a:noFill/>
        </p:spPr>
        <p:txBody>
          <a:bodyPr wrap="none" rtlCol="0">
            <a:spAutoFit/>
          </a:bodyPr>
          <a:lstStyle/>
          <a:p>
            <a:r>
              <a:rPr lang="nb-NO" dirty="0"/>
              <a:t> </a:t>
            </a:r>
            <a:r>
              <a:rPr lang="nb-NO" b="1" dirty="0"/>
              <a:t>Hvordan henter vi ut verdien av den nye oljen?</a:t>
            </a:r>
          </a:p>
        </p:txBody>
      </p:sp>
    </p:spTree>
    <p:extLst>
      <p:ext uri="{BB962C8B-B14F-4D97-AF65-F5344CB8AC3E}">
        <p14:creationId xmlns:p14="http://schemas.microsoft.com/office/powerpoint/2010/main" val="18788036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CE637F8-B21F-4C2E-B9BF-3897A648A78C}"/>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470539" y="1097288"/>
            <a:ext cx="9677617" cy="7903631"/>
          </a:xfrm>
          <a:prstGeom prst="rect">
            <a:avLst/>
          </a:prstGeom>
          <a:solidFill>
            <a:srgbClr val="FFFFFF"/>
          </a:solidFill>
        </p:spPr>
      </p:pic>
      <p:sp>
        <p:nvSpPr>
          <p:cNvPr id="3" name="TekstSylinder 2">
            <a:extLst>
              <a:ext uri="{FF2B5EF4-FFF2-40B4-BE49-F238E27FC236}">
                <a16:creationId xmlns:a16="http://schemas.microsoft.com/office/drawing/2014/main" id="{ED801D67-9DF4-4585-BDE2-BB1E053E70E0}"/>
              </a:ext>
            </a:extLst>
          </p:cNvPr>
          <p:cNvSpPr txBox="1"/>
          <p:nvPr/>
        </p:nvSpPr>
        <p:spPr>
          <a:xfrm>
            <a:off x="11313807" y="8397196"/>
            <a:ext cx="1734770" cy="440762"/>
          </a:xfrm>
          <a:prstGeom prst="rect">
            <a:avLst/>
          </a:prstGeom>
          <a:noFill/>
        </p:spPr>
        <p:txBody>
          <a:bodyPr wrap="none" rtlCol="0">
            <a:spAutoFit/>
          </a:bodyPr>
          <a:lstStyle/>
          <a:p>
            <a:pPr marL="0" marR="0" lvl="0" indent="0" algn="l" defTabSz="1149949" rtl="0" eaLnBrk="1" fontAlgn="auto" latinLnBrk="0" hangingPunct="1">
              <a:lnSpc>
                <a:spcPct val="100000"/>
              </a:lnSpc>
              <a:spcBef>
                <a:spcPts val="0"/>
              </a:spcBef>
              <a:spcAft>
                <a:spcPts val="0"/>
              </a:spcAft>
              <a:buClrTx/>
              <a:buSzTx/>
              <a:buFontTx/>
              <a:buNone/>
              <a:tabLst/>
              <a:defRPr/>
            </a:pPr>
            <a:r>
              <a:rPr kumimoji="0" lang="nb-NO" sz="2264" b="0" i="0" u="none" strike="noStrike" kern="1200" cap="none" spc="0" normalizeH="0" baseline="0" noProof="0" dirty="0">
                <a:ln>
                  <a:noFill/>
                </a:ln>
                <a:solidFill>
                  <a:srgbClr val="1E2B3C"/>
                </a:solidFill>
                <a:effectLst/>
                <a:uLnTx/>
                <a:uFillTx/>
                <a:latin typeface="Arial" panose="020B0604020202020204"/>
                <a:ea typeface="+mn-ea"/>
                <a:cs typeface="+mn-cs"/>
                <a:hlinkClick r:id="rId4"/>
              </a:rPr>
              <a:t>www.bits.no</a:t>
            </a:r>
            <a:endParaRPr kumimoji="0" lang="nb-NO" sz="2264" b="0" i="0" u="none" strike="noStrike" kern="1200" cap="none" spc="0" normalizeH="0" baseline="0" noProof="0" dirty="0">
              <a:ln>
                <a:noFill/>
              </a:ln>
              <a:solidFill>
                <a:srgbClr val="1E2B3C"/>
              </a:solidFill>
              <a:effectLst/>
              <a:uLnTx/>
              <a:uFillTx/>
              <a:latin typeface="Arial" panose="020B0604020202020204"/>
              <a:ea typeface="+mn-ea"/>
              <a:cs typeface="+mn-cs"/>
            </a:endParaRPr>
          </a:p>
        </p:txBody>
      </p:sp>
      <p:sp>
        <p:nvSpPr>
          <p:cNvPr id="4" name="TekstSylinder 3">
            <a:extLst>
              <a:ext uri="{FF2B5EF4-FFF2-40B4-BE49-F238E27FC236}">
                <a16:creationId xmlns:a16="http://schemas.microsoft.com/office/drawing/2014/main" id="{19FB39DA-1372-498C-94D6-B4B886E577E7}"/>
              </a:ext>
            </a:extLst>
          </p:cNvPr>
          <p:cNvSpPr txBox="1"/>
          <p:nvPr/>
        </p:nvSpPr>
        <p:spPr>
          <a:xfrm>
            <a:off x="396990" y="3544539"/>
            <a:ext cx="2993127" cy="440762"/>
          </a:xfrm>
          <a:prstGeom prst="rect">
            <a:avLst/>
          </a:prstGeom>
          <a:noFill/>
        </p:spPr>
        <p:txBody>
          <a:bodyPr wrap="none" rtlCol="0">
            <a:spAutoFit/>
          </a:bodyPr>
          <a:lstStyle/>
          <a:p>
            <a:pPr marL="0" marR="0" lvl="0" indent="0" algn="l" defTabSz="1149949" rtl="0" eaLnBrk="1" fontAlgn="auto" latinLnBrk="0" hangingPunct="1">
              <a:lnSpc>
                <a:spcPct val="100000"/>
              </a:lnSpc>
              <a:spcBef>
                <a:spcPts val="0"/>
              </a:spcBef>
              <a:spcAft>
                <a:spcPts val="0"/>
              </a:spcAft>
              <a:buClrTx/>
              <a:buSzTx/>
              <a:buFontTx/>
              <a:buNone/>
              <a:tabLst/>
              <a:defRPr/>
            </a:pPr>
            <a:r>
              <a:rPr kumimoji="0" lang="nb-NO" sz="2264" b="0" i="0" u="none" strike="noStrike" kern="1200" cap="none" spc="0" normalizeH="0" baseline="0" noProof="0" dirty="0">
                <a:ln>
                  <a:noFill/>
                </a:ln>
                <a:solidFill>
                  <a:srgbClr val="1E2B3C"/>
                </a:solidFill>
                <a:effectLst/>
                <a:uLnTx/>
                <a:uFillTx/>
                <a:latin typeface="Arial" panose="020B0604020202020204"/>
                <a:ea typeface="+mn-ea"/>
                <a:cs typeface="+mn-cs"/>
              </a:rPr>
              <a:t>Oppgjør etter dødsfall</a:t>
            </a:r>
          </a:p>
        </p:txBody>
      </p:sp>
      <p:sp>
        <p:nvSpPr>
          <p:cNvPr id="2" name="TekstSylinder 1">
            <a:extLst>
              <a:ext uri="{FF2B5EF4-FFF2-40B4-BE49-F238E27FC236}">
                <a16:creationId xmlns:a16="http://schemas.microsoft.com/office/drawing/2014/main" id="{6D6237EF-8396-4D8D-9C6F-8064D34388F5}"/>
              </a:ext>
            </a:extLst>
          </p:cNvPr>
          <p:cNvSpPr txBox="1"/>
          <p:nvPr/>
        </p:nvSpPr>
        <p:spPr>
          <a:xfrm>
            <a:off x="4725311" y="333851"/>
            <a:ext cx="4966424" cy="523220"/>
          </a:xfrm>
          <a:prstGeom prst="rect">
            <a:avLst/>
          </a:prstGeom>
          <a:noFill/>
        </p:spPr>
        <p:txBody>
          <a:bodyPr wrap="none" rtlCol="0">
            <a:spAutoFit/>
          </a:bodyPr>
          <a:lstStyle/>
          <a:p>
            <a:r>
              <a:rPr lang="nb-NO" sz="2800" dirty="0"/>
              <a:t>Hvordan er dagens situasjon?</a:t>
            </a:r>
          </a:p>
        </p:txBody>
      </p:sp>
    </p:spTree>
    <p:extLst>
      <p:ext uri="{BB962C8B-B14F-4D97-AF65-F5344CB8AC3E}">
        <p14:creationId xmlns:p14="http://schemas.microsoft.com/office/powerpoint/2010/main" val="36054566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D56E34-307D-4C53-ACCC-D8C80FDF6545}"/>
              </a:ext>
            </a:extLst>
          </p:cNvPr>
          <p:cNvSpPr>
            <a:spLocks noGrp="1"/>
          </p:cNvSpPr>
          <p:nvPr>
            <p:ph type="title"/>
          </p:nvPr>
        </p:nvSpPr>
        <p:spPr>
          <a:xfrm>
            <a:off x="5606454" y="375812"/>
            <a:ext cx="5856315" cy="692497"/>
          </a:xfrm>
        </p:spPr>
        <p:txBody>
          <a:bodyPr/>
          <a:lstStyle/>
          <a:p>
            <a:r>
              <a:rPr lang="nb-NO" dirty="0"/>
              <a:t>Noen utfordringer</a:t>
            </a:r>
          </a:p>
        </p:txBody>
      </p:sp>
      <p:sp>
        <p:nvSpPr>
          <p:cNvPr id="3" name="Plassholder for innhold 2">
            <a:extLst>
              <a:ext uri="{FF2B5EF4-FFF2-40B4-BE49-F238E27FC236}">
                <a16:creationId xmlns:a16="http://schemas.microsoft.com/office/drawing/2014/main" id="{BFE207B3-24D6-4157-93EF-59A7830463D0}"/>
              </a:ext>
            </a:extLst>
          </p:cNvPr>
          <p:cNvSpPr>
            <a:spLocks noGrp="1"/>
          </p:cNvSpPr>
          <p:nvPr>
            <p:ph idx="1"/>
          </p:nvPr>
        </p:nvSpPr>
        <p:spPr>
          <a:xfrm>
            <a:off x="1024317" y="1448796"/>
            <a:ext cx="12528721" cy="6563521"/>
          </a:xfrm>
        </p:spPr>
        <p:txBody>
          <a:bodyPr>
            <a:normAutofit fontScale="70000" lnSpcReduction="20000"/>
          </a:bodyPr>
          <a:lstStyle/>
          <a:p>
            <a:r>
              <a:rPr lang="nb-NO" dirty="0"/>
              <a:t>Hvilken data finnes og hvem eier dem?</a:t>
            </a:r>
          </a:p>
          <a:p>
            <a:r>
              <a:rPr lang="nb-NO" dirty="0"/>
              <a:t>Mangelfull og/eller utilstrekkelig dokumentasjon av data</a:t>
            </a:r>
          </a:p>
          <a:p>
            <a:pPr lvl="1"/>
            <a:r>
              <a:rPr lang="nb-NO" dirty="0"/>
              <a:t>Ofte er data kun beskrevet som teknisk dokumentasjon (f.eks. API-beskrivelser) med upresise feltnavn</a:t>
            </a:r>
          </a:p>
          <a:p>
            <a:pPr lvl="1"/>
            <a:r>
              <a:rPr lang="nb-NO" dirty="0"/>
              <a:t>En del dokumentasjon finnes som regneark, </a:t>
            </a:r>
            <a:r>
              <a:rPr lang="nb-NO" dirty="0" err="1"/>
              <a:t>word</a:t>
            </a:r>
            <a:r>
              <a:rPr lang="nb-NO" dirty="0"/>
              <a:t>-dokumenter o.l. Uklart hva som er gjeldende versjon.</a:t>
            </a:r>
          </a:p>
          <a:p>
            <a:pPr lvl="1"/>
            <a:r>
              <a:rPr lang="nb-NO" dirty="0"/>
              <a:t>Begreper som benyttes om dataene er ikke definert</a:t>
            </a:r>
          </a:p>
          <a:p>
            <a:r>
              <a:rPr lang="nb-NO" dirty="0"/>
              <a:t>Tilgjengelighet</a:t>
            </a:r>
          </a:p>
          <a:p>
            <a:pPr lvl="1"/>
            <a:r>
              <a:rPr lang="nb-NO" dirty="0"/>
              <a:t>Noen har modeller, men de er ikke lett tilgjengelige.</a:t>
            </a:r>
          </a:p>
          <a:p>
            <a:pPr lvl="1"/>
            <a:r>
              <a:rPr lang="nb-NO" dirty="0"/>
              <a:t>Noe dokumentasjon ligger på nett, men ikke lett å finne fram.</a:t>
            </a:r>
          </a:p>
          <a:p>
            <a:r>
              <a:rPr lang="nb-NO" dirty="0"/>
              <a:t>Forståelighet</a:t>
            </a:r>
          </a:p>
          <a:p>
            <a:pPr lvl="1"/>
            <a:r>
              <a:rPr lang="nb-NO" dirty="0"/>
              <a:t>Ulike datatilbydere bruker ulike begreper om de samme dataene. Har sine egne stammespråk.</a:t>
            </a:r>
          </a:p>
          <a:p>
            <a:pPr lvl="1"/>
            <a:r>
              <a:rPr lang="nb-NO" dirty="0"/>
              <a:t>Data struktureres ulikt, f.eks. adresse. </a:t>
            </a:r>
          </a:p>
          <a:p>
            <a:pPr lvl="1"/>
            <a:r>
              <a:rPr lang="nb-NO" dirty="0"/>
              <a:t>Dataene er beskrevet ut fra interne behov og hvordan fagsystemets data er organisert</a:t>
            </a:r>
          </a:p>
          <a:p>
            <a:endParaRPr lang="nb-NO" dirty="0"/>
          </a:p>
          <a:p>
            <a:endParaRPr lang="nb-NO" dirty="0"/>
          </a:p>
          <a:p>
            <a:endParaRPr lang="nb-NO" dirty="0"/>
          </a:p>
          <a:p>
            <a:pPr marL="0" indent="0">
              <a:buNone/>
            </a:pPr>
            <a:endParaRPr lang="nb-NO" dirty="0"/>
          </a:p>
          <a:p>
            <a:endParaRPr lang="nb-NO" dirty="0"/>
          </a:p>
          <a:p>
            <a:endParaRPr lang="nb-NO" dirty="0"/>
          </a:p>
          <a:p>
            <a:endParaRPr lang="nb-NO" dirty="0"/>
          </a:p>
        </p:txBody>
      </p:sp>
    </p:spTree>
    <p:extLst>
      <p:ext uri="{BB962C8B-B14F-4D97-AF65-F5344CB8AC3E}">
        <p14:creationId xmlns:p14="http://schemas.microsoft.com/office/powerpoint/2010/main" val="2943840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5FFBE7-7E50-4BC1-8685-B8EDD1EFA648}"/>
              </a:ext>
            </a:extLst>
          </p:cNvPr>
          <p:cNvSpPr>
            <a:spLocks noGrp="1"/>
          </p:cNvSpPr>
          <p:nvPr>
            <p:ph type="title"/>
          </p:nvPr>
        </p:nvSpPr>
        <p:spPr>
          <a:xfrm>
            <a:off x="5080273" y="520667"/>
            <a:ext cx="5457962" cy="692497"/>
          </a:xfrm>
        </p:spPr>
        <p:txBody>
          <a:bodyPr/>
          <a:lstStyle/>
          <a:p>
            <a:r>
              <a:rPr lang="nb-NO" dirty="0"/>
              <a:t>Konsekvenser</a:t>
            </a:r>
          </a:p>
        </p:txBody>
      </p:sp>
      <p:sp>
        <p:nvSpPr>
          <p:cNvPr id="3" name="Plassholder for innhold 2">
            <a:extLst>
              <a:ext uri="{FF2B5EF4-FFF2-40B4-BE49-F238E27FC236}">
                <a16:creationId xmlns:a16="http://schemas.microsoft.com/office/drawing/2014/main" id="{0C57D68F-831F-4B86-BC37-726C49CDD6D3}"/>
              </a:ext>
            </a:extLst>
          </p:cNvPr>
          <p:cNvSpPr>
            <a:spLocks noGrp="1"/>
          </p:cNvSpPr>
          <p:nvPr>
            <p:ph idx="1"/>
          </p:nvPr>
        </p:nvSpPr>
        <p:spPr>
          <a:xfrm>
            <a:off x="1661655" y="1557439"/>
            <a:ext cx="12295197" cy="5477104"/>
          </a:xfrm>
        </p:spPr>
        <p:txBody>
          <a:bodyPr>
            <a:normAutofit fontScale="77500" lnSpcReduction="20000"/>
          </a:bodyPr>
          <a:lstStyle/>
          <a:p>
            <a:r>
              <a:rPr lang="nb-NO" dirty="0"/>
              <a:t>Veldig tidkrevende! </a:t>
            </a:r>
          </a:p>
          <a:p>
            <a:r>
              <a:rPr lang="nb-NO" dirty="0"/>
              <a:t>Unødvendige henvendelser til datatilbydere</a:t>
            </a:r>
          </a:p>
          <a:p>
            <a:r>
              <a:rPr lang="nb-NO" dirty="0"/>
              <a:t>Risiko for at dataene tolkes og brukes feil, kan gi store konsekvenser!</a:t>
            </a:r>
          </a:p>
          <a:p>
            <a:r>
              <a:rPr lang="nb-NO" dirty="0"/>
              <a:t>Data tas ikke i bruk eller utnyttes tilstrekkelig for at man ikke skjønner dataene</a:t>
            </a:r>
          </a:p>
          <a:p>
            <a:r>
              <a:rPr lang="nb-NO" dirty="0"/>
              <a:t>Neste aktør som skal gjenbruke data fra samme datatilbydere må gå gjennom den samme prosessen!</a:t>
            </a:r>
          </a:p>
          <a:p>
            <a:pPr marL="0" indent="0">
              <a:buNone/>
            </a:pPr>
            <a:endParaRPr lang="nb-NO" b="1" dirty="0"/>
          </a:p>
          <a:p>
            <a:pPr marL="0" indent="0">
              <a:buNone/>
            </a:pPr>
            <a:r>
              <a:rPr lang="nb-NO" b="1" dirty="0"/>
              <a:t>Vanskeliggjør utnyttelsen av «den nye oljen» og å hente ut gevinster!</a:t>
            </a:r>
          </a:p>
          <a:p>
            <a:endParaRPr lang="nb-NO" dirty="0"/>
          </a:p>
          <a:p>
            <a:endParaRPr lang="nb-NO" dirty="0"/>
          </a:p>
        </p:txBody>
      </p:sp>
    </p:spTree>
    <p:extLst>
      <p:ext uri="{BB962C8B-B14F-4D97-AF65-F5344CB8AC3E}">
        <p14:creationId xmlns:p14="http://schemas.microsoft.com/office/powerpoint/2010/main" val="2162958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5056E3-E36A-41F1-AA75-D278C796BBCF}"/>
              </a:ext>
            </a:extLst>
          </p:cNvPr>
          <p:cNvSpPr>
            <a:spLocks noGrp="1"/>
          </p:cNvSpPr>
          <p:nvPr>
            <p:ph type="title"/>
          </p:nvPr>
        </p:nvSpPr>
        <p:spPr>
          <a:xfrm>
            <a:off x="4962576" y="349273"/>
            <a:ext cx="9025028" cy="692497"/>
          </a:xfrm>
        </p:spPr>
        <p:txBody>
          <a:bodyPr/>
          <a:lstStyle/>
          <a:p>
            <a:r>
              <a:rPr lang="nb-NO" dirty="0"/>
              <a:t>Eksempel API-spesifikasjon</a:t>
            </a:r>
          </a:p>
        </p:txBody>
      </p:sp>
      <p:pic>
        <p:nvPicPr>
          <p:cNvPr id="5" name="Bilde 4">
            <a:extLst>
              <a:ext uri="{FF2B5EF4-FFF2-40B4-BE49-F238E27FC236}">
                <a16:creationId xmlns:a16="http://schemas.microsoft.com/office/drawing/2014/main" id="{916ED92A-89F6-4B66-AA71-F4CB9DB81421}"/>
              </a:ext>
            </a:extLst>
          </p:cNvPr>
          <p:cNvPicPr>
            <a:picLocks noChangeAspect="1"/>
          </p:cNvPicPr>
          <p:nvPr/>
        </p:nvPicPr>
        <p:blipFill>
          <a:blip r:embed="rId3"/>
          <a:stretch>
            <a:fillRect/>
          </a:stretch>
        </p:blipFill>
        <p:spPr>
          <a:xfrm>
            <a:off x="4131255" y="1348147"/>
            <a:ext cx="11341683" cy="6769448"/>
          </a:xfrm>
          <a:prstGeom prst="rect">
            <a:avLst/>
          </a:prstGeom>
        </p:spPr>
      </p:pic>
      <p:sp>
        <p:nvSpPr>
          <p:cNvPr id="7" name="TekstSylinder 6">
            <a:extLst>
              <a:ext uri="{FF2B5EF4-FFF2-40B4-BE49-F238E27FC236}">
                <a16:creationId xmlns:a16="http://schemas.microsoft.com/office/drawing/2014/main" id="{C903584F-A470-404B-9263-461BFBA0BC04}"/>
              </a:ext>
            </a:extLst>
          </p:cNvPr>
          <p:cNvSpPr txBox="1"/>
          <p:nvPr/>
        </p:nvSpPr>
        <p:spPr>
          <a:xfrm>
            <a:off x="4442988" y="8523561"/>
            <a:ext cx="13102628" cy="789190"/>
          </a:xfrm>
          <a:prstGeom prst="rect">
            <a:avLst/>
          </a:prstGeom>
          <a:noFill/>
        </p:spPr>
        <p:txBody>
          <a:bodyPr wrap="square">
            <a:spAutoFit/>
          </a:bodyPr>
          <a:lstStyle/>
          <a:p>
            <a:r>
              <a:rPr lang="nb-NO" dirty="0">
                <a:hlinkClick r:id="rId4"/>
              </a:rPr>
              <a:t>https://skatteetaten.github.io/folkeregisteret-api-dokumentasjon/om-tjenestene/</a:t>
            </a:r>
            <a:endParaRPr lang="nb-NO" dirty="0"/>
          </a:p>
          <a:p>
            <a:endParaRPr lang="nb-NO" dirty="0"/>
          </a:p>
        </p:txBody>
      </p:sp>
      <p:sp>
        <p:nvSpPr>
          <p:cNvPr id="8" name="TekstSylinder 7">
            <a:extLst>
              <a:ext uri="{FF2B5EF4-FFF2-40B4-BE49-F238E27FC236}">
                <a16:creationId xmlns:a16="http://schemas.microsoft.com/office/drawing/2014/main" id="{AA42141C-708D-4A17-8956-587B2F9E2587}"/>
              </a:ext>
            </a:extLst>
          </p:cNvPr>
          <p:cNvSpPr txBox="1"/>
          <p:nvPr/>
        </p:nvSpPr>
        <p:spPr>
          <a:xfrm>
            <a:off x="353085" y="3232087"/>
            <a:ext cx="3533726" cy="4273478"/>
          </a:xfrm>
          <a:prstGeom prst="rect">
            <a:avLst/>
          </a:prstGeom>
          <a:noFill/>
        </p:spPr>
        <p:txBody>
          <a:bodyPr wrap="square" rtlCol="0">
            <a:spAutoFit/>
          </a:bodyPr>
          <a:lstStyle/>
          <a:p>
            <a:r>
              <a:rPr lang="nb-NO" b="1" dirty="0"/>
              <a:t>API-spesifikasjon</a:t>
            </a:r>
          </a:p>
          <a:p>
            <a:pPr marL="342900" indent="-342900">
              <a:buFont typeface="Arial" panose="020B0604020202020204" pitchFamily="34" charset="0"/>
              <a:buChar char="•"/>
            </a:pPr>
            <a:r>
              <a:rPr lang="nb-NO" dirty="0"/>
              <a:t>Lesbare for maskiner, ikke så lett å tolke for personer som mangler utviklingskompetanse</a:t>
            </a:r>
          </a:p>
          <a:p>
            <a:pPr marL="342900" indent="-342900">
              <a:buFont typeface="Arial" panose="020B0604020202020204" pitchFamily="34" charset="0"/>
              <a:buChar char="•"/>
            </a:pPr>
            <a:r>
              <a:rPr lang="nb-NO" dirty="0"/>
              <a:t>For større datasett er det vanskelig å se sammenhenger</a:t>
            </a:r>
          </a:p>
          <a:p>
            <a:pPr marL="342900" indent="-342900">
              <a:buFont typeface="Arial" panose="020B0604020202020204" pitchFamily="34" charset="0"/>
              <a:buChar char="•"/>
            </a:pPr>
            <a:r>
              <a:rPr lang="nb-NO" dirty="0"/>
              <a:t>Ofte et uttrekk av et større datasett – gir lite innsikt i fagdomenet</a:t>
            </a:r>
          </a:p>
          <a:p>
            <a:pPr marL="342900" indent="-342900">
              <a:buFont typeface="Arial" panose="020B0604020202020204" pitchFamily="34" charset="0"/>
              <a:buChar char="•"/>
            </a:pPr>
            <a:endParaRPr lang="nb-NO" dirty="0"/>
          </a:p>
        </p:txBody>
      </p:sp>
    </p:spTree>
    <p:extLst>
      <p:ext uri="{BB962C8B-B14F-4D97-AF65-F5344CB8AC3E}">
        <p14:creationId xmlns:p14="http://schemas.microsoft.com/office/powerpoint/2010/main" val="2169982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C2CCAC-12CF-49A5-B7C9-7EB254389DE3}"/>
              </a:ext>
            </a:extLst>
          </p:cNvPr>
          <p:cNvSpPr>
            <a:spLocks noGrp="1"/>
          </p:cNvSpPr>
          <p:nvPr>
            <p:ph type="ctrTitle"/>
          </p:nvPr>
        </p:nvSpPr>
        <p:spPr/>
        <p:txBody>
          <a:bodyPr/>
          <a:lstStyle/>
          <a:p>
            <a:r>
              <a:rPr lang="nb-NO" dirty="0"/>
              <a:t>Arbeidsgruppen og leveranser</a:t>
            </a:r>
          </a:p>
        </p:txBody>
      </p:sp>
    </p:spTree>
    <p:extLst>
      <p:ext uri="{BB962C8B-B14F-4D97-AF65-F5344CB8AC3E}">
        <p14:creationId xmlns:p14="http://schemas.microsoft.com/office/powerpoint/2010/main" val="3244636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Digdir PPTmal">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gelsk" id="{9590665C-7DCB-4A57-9613-66C5DCECD862}" vid="{44923206-AFD3-4E70-B03D-C6CA90A78EEC}"/>
    </a:ext>
  </a:extLst>
</a:theme>
</file>

<file path=ppt/theme/theme2.xml><?xml version="1.0" encoding="utf-8"?>
<a:theme xmlns:a="http://schemas.openxmlformats.org/drawingml/2006/main" name="Overgang Introslides - Med lyd">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gelsk" id="{9590665C-7DCB-4A57-9613-66C5DCECD862}" vid="{44923206-AFD3-4E70-B03D-C6CA90A78EEC}"/>
    </a:ext>
  </a:extLst>
</a:theme>
</file>

<file path=ppt/theme/theme3.xml><?xml version="1.0" encoding="utf-8"?>
<a:theme xmlns:a="http://schemas.openxmlformats.org/drawingml/2006/main" name="Overgang Introslides - Uten lyd">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gelsk" id="{9590665C-7DCB-4A57-9613-66C5DCECD862}" vid="{44923206-AFD3-4E70-B03D-C6CA90A78EEC}"/>
    </a:ext>
  </a:extLst>
</a:theme>
</file>

<file path=ppt/theme/theme4.xml><?xml version="1.0" encoding="utf-8"?>
<a:theme xmlns:a="http://schemas.openxmlformats.org/drawingml/2006/main" name="DIFI PPTmal">
  <a:themeElements>
    <a:clrScheme name="DIFI">
      <a:dk1>
        <a:sysClr val="windowText" lastClr="000000"/>
      </a:dk1>
      <a:lt1>
        <a:sysClr val="window" lastClr="FFFFFF"/>
      </a:lt1>
      <a:dk2>
        <a:srgbClr val="23344F"/>
      </a:dk2>
      <a:lt2>
        <a:srgbClr val="E7E6E6"/>
      </a:lt2>
      <a:accent1>
        <a:srgbClr val="000066"/>
      </a:accent1>
      <a:accent2>
        <a:srgbClr val="00CCFF"/>
      </a:accent2>
      <a:accent3>
        <a:srgbClr val="F0E6D8"/>
      </a:accent3>
      <a:accent4>
        <a:srgbClr val="9B6396"/>
      </a:accent4>
      <a:accent5>
        <a:srgbClr val="336699"/>
      </a:accent5>
      <a:accent6>
        <a:srgbClr val="74306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8" id="{6E97D180-8209-4888-A2B1-561BC8DDEB41}" vid="{05FDF0B4-06B6-4D0C-B7DA-E489E57FA4FB}"/>
    </a:ext>
  </a:extLst>
</a:theme>
</file>

<file path=ppt/theme/theme5.xml><?xml version="1.0" encoding="utf-8"?>
<a:theme xmlns:a="http://schemas.openxmlformats.org/drawingml/2006/main" name="1_Digdir PPTmal">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gelsk" id="{9590665C-7DCB-4A57-9613-66C5DCECD862}" vid="{44923206-AFD3-4E70-B03D-C6CA90A78EEC}"/>
    </a:ext>
  </a:extLst>
</a:theme>
</file>

<file path=ppt/theme/theme6.xml><?xml version="1.0" encoding="utf-8"?>
<a:theme xmlns:a="http://schemas.openxmlformats.org/drawingml/2006/main" name="1_Office-tema">
  <a:themeElements>
    <a:clrScheme name="Brønnøysundreg">
      <a:dk1>
        <a:sysClr val="windowText" lastClr="000000"/>
      </a:dk1>
      <a:lt1>
        <a:sysClr val="window" lastClr="FFFFFF"/>
      </a:lt1>
      <a:dk2>
        <a:srgbClr val="0078CC"/>
      </a:dk2>
      <a:lt2>
        <a:srgbClr val="E7E6E6"/>
      </a:lt2>
      <a:accent1>
        <a:srgbClr val="00B8E6"/>
      </a:accent1>
      <a:accent2>
        <a:srgbClr val="009152"/>
      </a:accent2>
      <a:accent3>
        <a:srgbClr val="815EB4"/>
      </a:accent3>
      <a:accent4>
        <a:srgbClr val="FBAE16"/>
      </a:accent4>
      <a:accent5>
        <a:srgbClr val="EB5C31"/>
      </a:accent5>
      <a:accent6>
        <a:srgbClr val="A6AAA9"/>
      </a:accent6>
      <a:hlink>
        <a:srgbClr val="0563C1"/>
      </a:hlink>
      <a:folHlink>
        <a:srgbClr val="954F72"/>
      </a:folHlink>
    </a:clrScheme>
    <a:fontScheme name="Brønnøysundregistere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 bokmål.pptx" id="{702CF40A-99AA-4854-A80D-9B185C542B06}" vid="{8569E5FE-B272-491B-A421-B06EBF618174}"/>
    </a:ext>
  </a:extLst>
</a:theme>
</file>

<file path=ppt/theme/theme7.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21172</TotalTime>
  <Words>1385</Words>
  <Application>Microsoft Office PowerPoint</Application>
  <PresentationFormat>Egendefinert</PresentationFormat>
  <Paragraphs>203</Paragraphs>
  <Slides>24</Slides>
  <Notes>9</Notes>
  <HiddenSlides>0</HiddenSlides>
  <MMClips>0</MMClips>
  <ScaleCrop>false</ScaleCrop>
  <HeadingPairs>
    <vt:vector size="6" baseType="variant">
      <vt:variant>
        <vt:lpstr>Brukte skrifter</vt:lpstr>
      </vt:variant>
      <vt:variant>
        <vt:i4>9</vt:i4>
      </vt:variant>
      <vt:variant>
        <vt:lpstr>Tema</vt:lpstr>
      </vt:variant>
      <vt:variant>
        <vt:i4>7</vt:i4>
      </vt:variant>
      <vt:variant>
        <vt:lpstr>Lysbildetitler</vt:lpstr>
      </vt:variant>
      <vt:variant>
        <vt:i4>24</vt:i4>
      </vt:variant>
    </vt:vector>
  </HeadingPairs>
  <TitlesOfParts>
    <vt:vector size="40" baseType="lpstr">
      <vt:lpstr>Arial</vt:lpstr>
      <vt:lpstr>Calibri</vt:lpstr>
      <vt:lpstr>Calibri Light</vt:lpstr>
      <vt:lpstr>Georgia</vt:lpstr>
      <vt:lpstr>Heebo</vt:lpstr>
      <vt:lpstr>Inter</vt:lpstr>
      <vt:lpstr>Noto Serif</vt:lpstr>
      <vt:lpstr>Open Sans</vt:lpstr>
      <vt:lpstr>Wingdings</vt:lpstr>
      <vt:lpstr>Digdir PPTmal</vt:lpstr>
      <vt:lpstr>Overgang Introslides - Med lyd</vt:lpstr>
      <vt:lpstr>Overgang Introslides - Uten lyd</vt:lpstr>
      <vt:lpstr>DIFI PPTmal</vt:lpstr>
      <vt:lpstr>1_Digdir PPTmal</vt:lpstr>
      <vt:lpstr>1_Office-tema</vt:lpstr>
      <vt:lpstr>2_Office-tema</vt:lpstr>
      <vt:lpstr>Informasjonsmodeller og leveranser høst 2021</vt:lpstr>
      <vt:lpstr>Innhold</vt:lpstr>
      <vt:lpstr>Informasjonsmodeller – hvorfor?</vt:lpstr>
      <vt:lpstr>Data – den nye oljen?</vt:lpstr>
      <vt:lpstr>PowerPoint-presentasjon</vt:lpstr>
      <vt:lpstr>Noen utfordringer</vt:lpstr>
      <vt:lpstr>Konsekvenser</vt:lpstr>
      <vt:lpstr>Eksempel API-spesifikasjon</vt:lpstr>
      <vt:lpstr>Arbeidsgruppen og leveranser</vt:lpstr>
      <vt:lpstr>Arbeidsgruppe for informasjonsmodeller</vt:lpstr>
      <vt:lpstr>PowerPoint-presentasjon</vt:lpstr>
      <vt:lpstr>PowerPoint-presentasjon</vt:lpstr>
      <vt:lpstr>PowerPoint-presentasjon</vt:lpstr>
      <vt:lpstr>PowerPoint-presentasjon</vt:lpstr>
      <vt:lpstr>PowerPoint-presentasjon</vt:lpstr>
      <vt:lpstr>Arbeidsgruppens arbeid</vt:lpstr>
      <vt:lpstr>Introduksjon til informasjonsmodeller</vt:lpstr>
      <vt:lpstr>Felles modelleringsregler</vt:lpstr>
      <vt:lpstr>Felles modelleringsregler</vt:lpstr>
      <vt:lpstr>Målgruppe</vt:lpstr>
      <vt:lpstr>Generelle regler – modeller og innhold</vt:lpstr>
      <vt:lpstr>Regler - informasjonsmodell</vt:lpstr>
      <vt:lpstr>Regler – modellelementer og egenskaper</vt:lpstr>
      <vt:lpstr>Tilbakemelding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Evensen, Marcus Alexander</dc:creator>
  <cp:lastModifiedBy>Helland, Tore</cp:lastModifiedBy>
  <cp:revision>33</cp:revision>
  <cp:lastPrinted>2021-11-23T20:05:23Z</cp:lastPrinted>
  <dcterms:created xsi:type="dcterms:W3CDTF">2017-11-06T06:44:02Z</dcterms:created>
  <dcterms:modified xsi:type="dcterms:W3CDTF">2021-11-24T12:04:01Z</dcterms:modified>
</cp:coreProperties>
</file>