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2"/>
  </p:notesMasterIdLst>
  <p:sldIdLst>
    <p:sldId id="256" r:id="rId2"/>
    <p:sldId id="267" r:id="rId3"/>
    <p:sldId id="269" r:id="rId4"/>
    <p:sldId id="270" r:id="rId5"/>
    <p:sldId id="271" r:id="rId6"/>
    <p:sldId id="272" r:id="rId7"/>
    <p:sldId id="273" r:id="rId8"/>
    <p:sldId id="315" r:id="rId9"/>
    <p:sldId id="316" r:id="rId10"/>
    <p:sldId id="261" r:id="rId11"/>
  </p:sldIdLst>
  <p:sldSz cx="12192000" cy="6858000"/>
  <p:notesSz cx="6858000" cy="91440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Open Sans" panose="020B0606030504020204" pitchFamily="34" charset="0"/>
      <p:regular r:id="rId17"/>
      <p:bold r:id="rId18"/>
      <p:italic r:id="rId19"/>
      <p:boldItalic r:id="rId20"/>
    </p:embeddedFont>
    <p:embeddedFont>
      <p:font typeface="Open Sans Light" panose="020B0306030504020204" pitchFamily="34" charset="0"/>
      <p:regular r:id="rId21"/>
      <p:italic r:id="rId22"/>
    </p:embeddedFont>
    <p:embeddedFont>
      <p:font typeface="Roboto Condensed" panose="02000000000000000000" pitchFamily="2" charset="0"/>
      <p:regular r:id="rId23"/>
      <p:bold r:id="rId24"/>
      <p:italic r:id="rId25"/>
      <p:boldItalic r:id="rId26"/>
    </p:embeddedFont>
    <p:embeddedFont>
      <p:font typeface="Webdings" panose="05030102010509060703" pitchFamily="18" charset="2"/>
      <p:regular r:id="rId27"/>
    </p:embeddedFont>
  </p:embeddedFontLst>
  <p:defaultTextStyle>
    <a:defPPr>
      <a:defRPr lang="en-US"/>
    </a:defPPr>
    <a:lvl1pPr marL="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2286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4572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6858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9144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1430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13716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16002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18288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DCA"/>
    <a:srgbClr val="E7ECEC"/>
    <a:srgbClr val="A2BABA"/>
    <a:srgbClr val="5B7F82"/>
    <a:srgbClr val="274247"/>
    <a:srgbClr val="6F9090"/>
    <a:srgbClr val="1A2E32"/>
    <a:srgbClr val="C4351C"/>
    <a:srgbClr val="F8A6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Ingen stil, tabellrutenett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03" autoAdjust="0"/>
    <p:restoredTop sz="87633" autoAdjust="0"/>
  </p:normalViewPr>
  <p:slideViewPr>
    <p:cSldViewPr snapToGrid="0">
      <p:cViewPr varScale="1">
        <p:scale>
          <a:sx n="59" d="100"/>
          <a:sy n="59" d="100"/>
        </p:scale>
        <p:origin x="988" y="60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font" Target="fonts/font14.fntdata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font" Target="fonts/font13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2.fntdata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font" Target="fonts/font15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B6C708-AF94-4F72-8BEA-A49D0B4C833B}" type="datetimeFigureOut">
              <a:rPr lang="nb-NO" smtClean="0"/>
              <a:t>23.11.2021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215D4B-A2BB-4D58-9D85-F9E95573FC9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049983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215D4B-A2BB-4D58-9D85-F9E95573FC9C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778836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215D4B-A2BB-4D58-9D85-F9E95573FC9C}" type="slidenum">
              <a:rPr lang="nb-NO" smtClean="0"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103051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215D4B-A2BB-4D58-9D85-F9E95573FC9C}" type="slidenum">
              <a:rPr lang="nb-NO" smtClean="0"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549287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 descr="Et bilde som inneholder skjermbilde&#10;&#10;Beskrivelse som er generert med svært høy visshet">
            <a:extLst>
              <a:ext uri="{FF2B5EF4-FFF2-40B4-BE49-F238E27FC236}">
                <a16:creationId xmlns:a16="http://schemas.microsoft.com/office/drawing/2014/main" id="{47F2A11D-5491-478B-9E74-10A8C407A8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"/>
            <a:ext cx="12192000" cy="68579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00991" y="2722288"/>
            <a:ext cx="9390018" cy="1015791"/>
          </a:xfrm>
          <a:ln>
            <a:noFill/>
          </a:ln>
        </p:spPr>
        <p:txBody>
          <a:bodyPr anchor="b"/>
          <a:lstStyle>
            <a:lvl1pPr algn="ctr">
              <a:lnSpc>
                <a:spcPct val="100000"/>
              </a:lnSpc>
              <a:defRPr lang="nb-NO" sz="6001" b="1" i="0" u="none" strike="noStrike" baseline="0" smtClean="0">
                <a:latin typeface="Roboto Condensed" panose="02000000000000000000" pitchFamily="2" charset="0"/>
                <a:ea typeface="Roboto Condensed" panose="02000000000000000000" pitchFamily="2" charset="0"/>
              </a:defRPr>
            </a:lvl1pPr>
          </a:lstStyle>
          <a:p>
            <a:r>
              <a:rPr lang="nb-NO" noProof="0"/>
              <a:t>Klikk for å redigere tittelstil</a:t>
            </a:r>
            <a:endParaRPr lang="nb-NO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400991" y="3909549"/>
            <a:ext cx="9390018" cy="401648"/>
          </a:xfrm>
        </p:spPr>
        <p:txBody>
          <a:bodyPr>
            <a:spAutoFit/>
          </a:bodyPr>
          <a:lstStyle>
            <a:lvl1pPr marL="0" indent="0" algn="ctr">
              <a:buNone/>
              <a:defRPr sz="1500" cap="all" spc="75" baseline="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 noProof="0" dirty="0"/>
              <a:t>UNDERTITTEL SKAL INN HER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5524F468-AFDE-4FA7-A336-BF521DA62E0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21606" cy="1886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7805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(stor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ssholder for bilde 5">
            <a:extLst>
              <a:ext uri="{FF2B5EF4-FFF2-40B4-BE49-F238E27FC236}">
                <a16:creationId xmlns:a16="http://schemas.microsoft.com/office/drawing/2014/main" id="{9C0BB095-47FF-4294-9915-4ED142AC037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57154" y="619504"/>
            <a:ext cx="10903891" cy="5293824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09D88CB4-C128-4C0D-85AC-05363983D89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0153" y="6349153"/>
            <a:ext cx="7230416" cy="298543"/>
          </a:xfrm>
        </p:spPr>
        <p:txBody>
          <a:bodyPr>
            <a:spAutoFit/>
          </a:bodyPr>
          <a:lstStyle>
            <a:lvl1pPr marL="0" indent="0">
              <a:buNone/>
              <a:defRPr sz="1000" spc="50" baseline="0">
                <a:latin typeface="+mn-lt"/>
              </a:defRPr>
            </a:lvl1pPr>
          </a:lstStyle>
          <a:p>
            <a:pPr lvl="0"/>
            <a:r>
              <a:rPr lang="nb-NO" dirty="0"/>
              <a:t>Fotokreditering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BFD3FCA3-4503-49E6-83F2-4DF49013A49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88991" y="3781605"/>
            <a:ext cx="4856516" cy="1816654"/>
          </a:xfrm>
          <a:solidFill>
            <a:schemeClr val="bg1">
              <a:alpha val="90000"/>
            </a:schemeClr>
          </a:solidFill>
        </p:spPr>
        <p:txBody>
          <a:bodyPr lIns="648000" rIns="648000" anchor="ctr" anchorCtr="0"/>
          <a:lstStyle>
            <a:lvl1pPr marL="0" indent="0" algn="ctr">
              <a:buNone/>
              <a:defRPr/>
            </a:lvl1pPr>
          </a:lstStyle>
          <a:p>
            <a:pPr lvl="0"/>
            <a:r>
              <a:rPr lang="nb-NO"/>
              <a:t>Rediger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5925509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93994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27465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Agenda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71B50D6-0810-4E43-928C-534B46A7A4EC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1219359" y="1862176"/>
            <a:ext cx="9651619" cy="3978862"/>
          </a:xfrm>
          <a:prstGeom prst="rect">
            <a:avLst/>
          </a:prstGeom>
        </p:spPr>
        <p:txBody>
          <a:bodyPr lIns="91440" tIns="45720" rIns="91440" bIns="45720"/>
          <a:lstStyle>
            <a:lvl1pPr marL="0" marR="0" indent="0" algn="l" defTabSz="914446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Tx/>
              <a:buNone/>
              <a:tabLst/>
              <a:defRPr/>
            </a:lvl1pPr>
          </a:lstStyle>
          <a:p>
            <a:pPr lvl="0"/>
            <a:r>
              <a:rPr lang="nb-NO" noProof="0"/>
              <a:t>Punkt én på agendaen i korte trekk</a:t>
            </a:r>
          </a:p>
          <a:p>
            <a:pPr lvl="0"/>
            <a:r>
              <a:rPr lang="nb-NO" noProof="0"/>
              <a:t>Punkt to på agendaen i korte trekk</a:t>
            </a:r>
          </a:p>
          <a:p>
            <a:pPr marL="0" marR="0" lvl="0" indent="0" algn="l" defTabSz="914446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Tx/>
              <a:buNone/>
              <a:tabLst/>
              <a:defRPr/>
            </a:pPr>
            <a:r>
              <a:rPr lang="nb-NO" noProof="0"/>
              <a:t>Punkt tre på agendaen i korte trekk</a:t>
            </a:r>
          </a:p>
          <a:p>
            <a:pPr marL="0" marR="0" lvl="0" indent="0" algn="l" defTabSz="914446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Tx/>
              <a:buNone/>
              <a:tabLst/>
              <a:defRPr/>
            </a:pPr>
            <a:r>
              <a:rPr lang="nb-NO" noProof="0"/>
              <a:t>Punkt fire på agendaen i korte trekk</a:t>
            </a:r>
          </a:p>
          <a:p>
            <a:pPr marL="0" marR="0" lvl="0" indent="0" algn="l" defTabSz="914446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Tx/>
              <a:buNone/>
              <a:tabLst/>
              <a:defRPr/>
            </a:pPr>
            <a:r>
              <a:rPr lang="nb-NO" noProof="0"/>
              <a:t>Punkt fem på agendaen i korte trekk</a:t>
            </a:r>
          </a:p>
          <a:p>
            <a:pPr marL="0" marR="0" lvl="0" indent="0" algn="l" defTabSz="914446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Tx/>
              <a:buNone/>
              <a:tabLst/>
              <a:defRPr/>
            </a:pPr>
            <a:r>
              <a:rPr lang="nb-NO" noProof="0"/>
              <a:t>Punkt seks på agendaen i korte trekk</a:t>
            </a:r>
          </a:p>
          <a:p>
            <a:pPr lvl="0"/>
            <a:endParaRPr lang="nb-NO" noProof="0"/>
          </a:p>
        </p:txBody>
      </p:sp>
      <p:cxnSp>
        <p:nvCxnSpPr>
          <p:cNvPr id="10" name="Rett linje 9">
            <a:extLst>
              <a:ext uri="{FF2B5EF4-FFF2-40B4-BE49-F238E27FC236}">
                <a16:creationId xmlns:a16="http://schemas.microsoft.com/office/drawing/2014/main" id="{7E2593EF-F9EB-40ED-942A-4879FA78B594}"/>
              </a:ext>
            </a:extLst>
          </p:cNvPr>
          <p:cNvCxnSpPr/>
          <p:nvPr userDrawn="1"/>
        </p:nvCxnSpPr>
        <p:spPr>
          <a:xfrm>
            <a:off x="1219359" y="2478704"/>
            <a:ext cx="9651619" cy="0"/>
          </a:xfrm>
          <a:prstGeom prst="line">
            <a:avLst/>
          </a:prstGeom>
          <a:ln w="6350">
            <a:solidFill>
              <a:srgbClr val="5B7F8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Rett linje 10">
            <a:extLst>
              <a:ext uri="{FF2B5EF4-FFF2-40B4-BE49-F238E27FC236}">
                <a16:creationId xmlns:a16="http://schemas.microsoft.com/office/drawing/2014/main" id="{96CA0932-605B-4E71-B8D3-C72AAAA4A91A}"/>
              </a:ext>
            </a:extLst>
          </p:cNvPr>
          <p:cNvCxnSpPr/>
          <p:nvPr userDrawn="1"/>
        </p:nvCxnSpPr>
        <p:spPr>
          <a:xfrm>
            <a:off x="1219359" y="5253391"/>
            <a:ext cx="9651619" cy="0"/>
          </a:xfrm>
          <a:prstGeom prst="line">
            <a:avLst/>
          </a:prstGeom>
          <a:ln w="6350">
            <a:solidFill>
              <a:srgbClr val="5B7F8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Rett linje 11">
            <a:extLst>
              <a:ext uri="{FF2B5EF4-FFF2-40B4-BE49-F238E27FC236}">
                <a16:creationId xmlns:a16="http://schemas.microsoft.com/office/drawing/2014/main" id="{2DF21B92-9FD0-4B71-ACA2-7C1925BD0C2C}"/>
              </a:ext>
            </a:extLst>
          </p:cNvPr>
          <p:cNvCxnSpPr/>
          <p:nvPr userDrawn="1"/>
        </p:nvCxnSpPr>
        <p:spPr>
          <a:xfrm>
            <a:off x="1219359" y="3172376"/>
            <a:ext cx="9651619" cy="0"/>
          </a:xfrm>
          <a:prstGeom prst="line">
            <a:avLst/>
          </a:prstGeom>
          <a:ln w="6350">
            <a:solidFill>
              <a:srgbClr val="5B7F8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Rett linje 12">
            <a:extLst>
              <a:ext uri="{FF2B5EF4-FFF2-40B4-BE49-F238E27FC236}">
                <a16:creationId xmlns:a16="http://schemas.microsoft.com/office/drawing/2014/main" id="{91D61EF0-049D-489F-9607-DBC47717D8D1}"/>
              </a:ext>
            </a:extLst>
          </p:cNvPr>
          <p:cNvCxnSpPr/>
          <p:nvPr userDrawn="1"/>
        </p:nvCxnSpPr>
        <p:spPr>
          <a:xfrm>
            <a:off x="1219359" y="3866048"/>
            <a:ext cx="9651619" cy="0"/>
          </a:xfrm>
          <a:prstGeom prst="line">
            <a:avLst/>
          </a:prstGeom>
          <a:ln w="6350">
            <a:solidFill>
              <a:srgbClr val="5B7F8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Rett linje 13">
            <a:extLst>
              <a:ext uri="{FF2B5EF4-FFF2-40B4-BE49-F238E27FC236}">
                <a16:creationId xmlns:a16="http://schemas.microsoft.com/office/drawing/2014/main" id="{0C7BCC08-99D7-4973-9AB5-A63BAB7784DB}"/>
              </a:ext>
            </a:extLst>
          </p:cNvPr>
          <p:cNvCxnSpPr/>
          <p:nvPr userDrawn="1"/>
        </p:nvCxnSpPr>
        <p:spPr>
          <a:xfrm>
            <a:off x="1219359" y="4559720"/>
            <a:ext cx="9651619" cy="0"/>
          </a:xfrm>
          <a:prstGeom prst="line">
            <a:avLst/>
          </a:prstGeom>
          <a:ln w="6350">
            <a:solidFill>
              <a:srgbClr val="5B7F8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29136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esentasj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A3732E95-11BD-4ACF-B5AD-A1CC4F0DB8A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21606" cy="1886934"/>
          </a:xfrm>
          <a:prstGeom prst="rect">
            <a:avLst/>
          </a:prstGeom>
        </p:spPr>
      </p:pic>
      <p:pic>
        <p:nvPicPr>
          <p:cNvPr id="5" name="Bilde 4">
            <a:extLst>
              <a:ext uri="{FF2B5EF4-FFF2-40B4-BE49-F238E27FC236}">
                <a16:creationId xmlns:a16="http://schemas.microsoft.com/office/drawing/2014/main" id="{A57E41EB-05AD-44D6-997C-D31E1B44F13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6855" y="1883484"/>
            <a:ext cx="7418289" cy="27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1474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ning redigerba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>
            <a:extLst>
              <a:ext uri="{FF2B5EF4-FFF2-40B4-BE49-F238E27FC236}">
                <a16:creationId xmlns:a16="http://schemas.microsoft.com/office/drawing/2014/main" id="{410EA91D-3B36-4F01-BD03-074913EC301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" y="0"/>
            <a:ext cx="12190815" cy="6858000"/>
          </a:xfrm>
          <a:prstGeom prst="rect">
            <a:avLst/>
          </a:prstGeom>
        </p:spPr>
      </p:pic>
      <p:sp>
        <p:nvSpPr>
          <p:cNvPr id="31" name="Title 1"/>
          <p:cNvSpPr>
            <a:spLocks noGrp="1"/>
          </p:cNvSpPr>
          <p:nvPr>
            <p:ph type="ctrTitle" hasCustomPrompt="1"/>
          </p:nvPr>
        </p:nvSpPr>
        <p:spPr>
          <a:xfrm>
            <a:off x="1630018" y="2305881"/>
            <a:ext cx="8984972" cy="1709530"/>
          </a:xfrm>
          <a:ln>
            <a:noFill/>
          </a:ln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defRPr lang="nb-NO" sz="10000" b="1" i="0" u="none" strike="noStrike" baseline="0" smtClean="0">
                <a:latin typeface="Roboto Condensed" panose="02000000000000000000" pitchFamily="2" charset="0"/>
                <a:ea typeface="Roboto Condensed" panose="02000000000000000000" pitchFamily="2" charset="0"/>
              </a:defRPr>
            </a:lvl1pPr>
          </a:lstStyle>
          <a:p>
            <a:r>
              <a:rPr lang="nb-NO" noProof="0" dirty="0"/>
              <a:t>Takk!</a:t>
            </a:r>
          </a:p>
        </p:txBody>
      </p:sp>
    </p:spTree>
    <p:extLst>
      <p:ext uri="{BB962C8B-B14F-4D97-AF65-F5344CB8AC3E}">
        <p14:creationId xmlns:p14="http://schemas.microsoft.com/office/powerpoint/2010/main" val="23591492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tittel 1">
            <a:extLst>
              <a:ext uri="{FF2B5EF4-FFF2-40B4-BE49-F238E27FC236}">
                <a16:creationId xmlns:a16="http://schemas.microsoft.com/office/drawing/2014/main" id="{B7393086-08B1-4A88-BE93-5338C6FFD5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9125" y="553505"/>
            <a:ext cx="10261002" cy="519373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 b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8" name="Plassholder for tekst 2">
            <a:extLst>
              <a:ext uri="{FF2B5EF4-FFF2-40B4-BE49-F238E27FC236}">
                <a16:creationId xmlns:a16="http://schemas.microsoft.com/office/drawing/2014/main" id="{0BC73AA3-EE6D-4D10-A797-46A819E91A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29125" y="1283085"/>
            <a:ext cx="10261002" cy="4860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70000" indent="-270000"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0000" indent="-270000">
              <a:defRPr sz="21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5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5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6370103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noProof="0"/>
              <a:t>Klikk for å redigere tittelstil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6B0DE3-8AB4-4283-AAF7-C599EB450E01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219359" y="1862176"/>
            <a:ext cx="9651619" cy="3978862"/>
          </a:xfrm>
          <a:prstGeom prst="rect">
            <a:avLst/>
          </a:prstGeom>
        </p:spPr>
        <p:txBody>
          <a:bodyPr lIns="91440" tIns="45720" rIns="91440" bIns="45720"/>
          <a:lstStyle/>
          <a:p>
            <a:pPr lvl="0"/>
            <a:r>
              <a:rPr lang="nb-NO" noProof="0"/>
              <a:t>Rediger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10624208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telskil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e 7" descr="Et bilde som inneholder skjermbilde&#10;&#10;Beskrivelse som er generert med høy visshet">
            <a:extLst>
              <a:ext uri="{FF2B5EF4-FFF2-40B4-BE49-F238E27FC236}">
                <a16:creationId xmlns:a16="http://schemas.microsoft.com/office/drawing/2014/main" id="{82044551-1680-47B1-A9ED-E2CF3CEB21E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"/>
            <a:ext cx="12192000" cy="68579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00991" y="2799917"/>
            <a:ext cx="9390018" cy="1015791"/>
          </a:xfrm>
          <a:ln>
            <a:noFill/>
          </a:ln>
        </p:spPr>
        <p:txBody>
          <a:bodyPr anchor="ctr" anchorCtr="0"/>
          <a:lstStyle>
            <a:lvl1pPr algn="ctr">
              <a:lnSpc>
                <a:spcPct val="100000"/>
              </a:lnSpc>
              <a:defRPr lang="nb-NO" sz="6001" b="1" i="0" u="none" strike="noStrike" baseline="0" smtClean="0">
                <a:latin typeface="Roboto Condensed" panose="02000000000000000000" pitchFamily="2" charset="0"/>
                <a:ea typeface="Roboto Condensed" panose="02000000000000000000" pitchFamily="2" charset="0"/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5524F468-AFDE-4FA7-A336-BF521DA62E0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21606" cy="1886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0333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innhold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5262" y="551048"/>
            <a:ext cx="5520737" cy="1477584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31725901-1B6A-4C45-8DFA-5AEEA34F555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9553" y="6349153"/>
            <a:ext cx="7230416" cy="298543"/>
          </a:xfrm>
        </p:spPr>
        <p:txBody>
          <a:bodyPr>
            <a:spAutoFit/>
          </a:bodyPr>
          <a:lstStyle>
            <a:lvl1pPr marL="0" indent="0">
              <a:buNone/>
              <a:defRPr sz="1000" spc="50" baseline="0">
                <a:latin typeface="+mn-lt"/>
              </a:defRPr>
            </a:lvl1pPr>
          </a:lstStyle>
          <a:p>
            <a:pPr lvl="0"/>
            <a:r>
              <a:rPr lang="nb-NO" dirty="0"/>
              <a:t>Fotokreditering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ACC6CF-133F-4327-B59A-5E987B55A2C5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411160" y="633486"/>
            <a:ext cx="5149886" cy="5279842"/>
          </a:xfrm>
          <a:prstGeom prst="rect">
            <a:avLst/>
          </a:prstGeom>
        </p:spPr>
        <p:txBody>
          <a:bodyPr lIns="91440" tIns="45720" rIns="91440" bIns="4572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GB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D7D4585-68D6-4C8C-9321-1D6936FE092C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575264" y="2028632"/>
            <a:ext cx="5520737" cy="3884698"/>
          </a:xfrm>
          <a:prstGeom prst="rect">
            <a:avLst/>
          </a:prstGeom>
        </p:spPr>
        <p:txBody>
          <a:bodyPr lIns="91440" tIns="45720" rIns="91440" bIns="4572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69503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tel, innhold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5262" y="551048"/>
            <a:ext cx="5520737" cy="1477584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C1CF5FB5-3D6B-44D1-99CC-F0E11CB9494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75263" y="2028632"/>
            <a:ext cx="5520737" cy="3884697"/>
          </a:xfrm>
          <a:prstGeom prst="rect">
            <a:avLst/>
          </a:prstGeom>
        </p:spPr>
        <p:txBody>
          <a:bodyPr lIns="91440" tIns="45720" rIns="91440" bIns="4572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6" name="Plassholder for bilde 5">
            <a:extLst>
              <a:ext uri="{FF2B5EF4-FFF2-40B4-BE49-F238E27FC236}">
                <a16:creationId xmlns:a16="http://schemas.microsoft.com/office/drawing/2014/main" id="{70F86513-61E2-4B24-BEA6-A699F2FC0AC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411160" y="633486"/>
            <a:ext cx="5149886" cy="5279842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31725901-1B6A-4C45-8DFA-5AEEA34F555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9553" y="6349153"/>
            <a:ext cx="7230416" cy="323165"/>
          </a:xfrm>
        </p:spPr>
        <p:txBody>
          <a:bodyPr>
            <a:spAutoFit/>
          </a:bodyPr>
          <a:lstStyle>
            <a:lvl1pPr marL="0" indent="0">
              <a:buNone/>
              <a:defRPr sz="1000" spc="50" baseline="0">
                <a:latin typeface="+mn-lt"/>
              </a:defRPr>
            </a:lvl1pPr>
          </a:lstStyle>
          <a:p>
            <a:pPr lvl="0"/>
            <a:r>
              <a:rPr lang="nb-NO" dirty="0"/>
              <a:t>Fotokreditering</a:t>
            </a:r>
          </a:p>
        </p:txBody>
      </p:sp>
    </p:spTree>
    <p:extLst>
      <p:ext uri="{BB962C8B-B14F-4D97-AF65-F5344CB8AC3E}">
        <p14:creationId xmlns:p14="http://schemas.microsoft.com/office/powerpoint/2010/main" val="41121228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to valgfrie element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5262" y="551048"/>
            <a:ext cx="10985784" cy="784958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09D88CB4-C128-4C0D-85AC-05363983D89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0153" y="6349153"/>
            <a:ext cx="7230416" cy="298543"/>
          </a:xfrm>
        </p:spPr>
        <p:txBody>
          <a:bodyPr>
            <a:spAutoFit/>
          </a:bodyPr>
          <a:lstStyle>
            <a:lvl1pPr marL="0" indent="0">
              <a:buNone/>
              <a:defRPr sz="1000" spc="50" baseline="0">
                <a:latin typeface="+mn-lt"/>
              </a:defRPr>
            </a:lvl1pPr>
          </a:lstStyle>
          <a:p>
            <a:pPr lvl="0"/>
            <a:r>
              <a:rPr lang="nb-NO" dirty="0"/>
              <a:t>Fotokreditering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C09D97-491E-4B44-B31E-075E94ECFD50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57154" y="1809960"/>
            <a:ext cx="5149886" cy="4103369"/>
          </a:xfrm>
          <a:prstGeom prst="rect">
            <a:avLst/>
          </a:prstGeom>
        </p:spPr>
        <p:txBody>
          <a:bodyPr lIns="91440" tIns="45720" rIns="91440" bIns="4572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F3B0EA0-EE56-4BC2-9A97-1C7D7797FA56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411160" y="1809960"/>
            <a:ext cx="5149886" cy="4103369"/>
          </a:xfrm>
          <a:prstGeom prst="rect">
            <a:avLst/>
          </a:prstGeom>
        </p:spPr>
        <p:txBody>
          <a:bodyPr lIns="91440" tIns="45720" rIns="91440" bIns="4572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59926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to bil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5262" y="551048"/>
            <a:ext cx="10985784" cy="784958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6" name="Plassholder for bilde 5">
            <a:extLst>
              <a:ext uri="{FF2B5EF4-FFF2-40B4-BE49-F238E27FC236}">
                <a16:creationId xmlns:a16="http://schemas.microsoft.com/office/drawing/2014/main" id="{70F86513-61E2-4B24-BEA6-A699F2FC0AC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411160" y="1809959"/>
            <a:ext cx="5149886" cy="4103369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5" name="Plassholder for bilde 5">
            <a:extLst>
              <a:ext uri="{FF2B5EF4-FFF2-40B4-BE49-F238E27FC236}">
                <a16:creationId xmlns:a16="http://schemas.microsoft.com/office/drawing/2014/main" id="{B9099586-714C-4DE3-816E-CD6982F9B3F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57154" y="1809959"/>
            <a:ext cx="5149886" cy="4103369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09D88CB4-C128-4C0D-85AC-05363983D89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0153" y="6349153"/>
            <a:ext cx="7230416" cy="323165"/>
          </a:xfrm>
        </p:spPr>
        <p:txBody>
          <a:bodyPr>
            <a:spAutoFit/>
          </a:bodyPr>
          <a:lstStyle>
            <a:lvl1pPr marL="0" indent="0">
              <a:buNone/>
              <a:defRPr sz="1000" spc="50" baseline="0">
                <a:latin typeface="+mn-lt"/>
              </a:defRPr>
            </a:lvl1pPr>
          </a:lstStyle>
          <a:p>
            <a:pPr lvl="0"/>
            <a:r>
              <a:rPr lang="nb-NO" dirty="0"/>
              <a:t>Fotokreditering</a:t>
            </a:r>
          </a:p>
        </p:txBody>
      </p:sp>
    </p:spTree>
    <p:extLst>
      <p:ext uri="{BB962C8B-B14F-4D97-AF65-F5344CB8AC3E}">
        <p14:creationId xmlns:p14="http://schemas.microsoft.com/office/powerpoint/2010/main" val="6417412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valgfrie element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09D88CB4-C128-4C0D-85AC-05363983D89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0153" y="6349153"/>
            <a:ext cx="7230416" cy="298543"/>
          </a:xfrm>
        </p:spPr>
        <p:txBody>
          <a:bodyPr>
            <a:spAutoFit/>
          </a:bodyPr>
          <a:lstStyle>
            <a:lvl1pPr marL="0" indent="0">
              <a:buNone/>
              <a:defRPr sz="1000" spc="50" baseline="0">
                <a:latin typeface="+mn-lt"/>
              </a:defRPr>
            </a:lvl1pPr>
          </a:lstStyle>
          <a:p>
            <a:pPr lvl="0"/>
            <a:r>
              <a:rPr lang="nb-NO" dirty="0"/>
              <a:t>Fotokreditering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735B047-1C6C-4BB1-9AAC-35E8860EA5ED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57154" y="619504"/>
            <a:ext cx="5149886" cy="5293824"/>
          </a:xfrm>
          <a:prstGeom prst="rect">
            <a:avLst/>
          </a:prstGeom>
        </p:spPr>
        <p:txBody>
          <a:bodyPr lIns="91440" tIns="45720" rIns="91440" bIns="4572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A7ABDC-D2D5-4A6E-B4C5-2E8F7BF4AC3F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411160" y="619504"/>
            <a:ext cx="5149886" cy="5293824"/>
          </a:xfrm>
          <a:prstGeom prst="rect">
            <a:avLst/>
          </a:prstGeom>
        </p:spPr>
        <p:txBody>
          <a:bodyPr lIns="91440" tIns="45720" rIns="91440" bIns="4572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20933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il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bilde 5">
            <a:extLst>
              <a:ext uri="{FF2B5EF4-FFF2-40B4-BE49-F238E27FC236}">
                <a16:creationId xmlns:a16="http://schemas.microsoft.com/office/drawing/2014/main" id="{70F86513-61E2-4B24-BEA6-A699F2FC0AC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411160" y="619504"/>
            <a:ext cx="5149886" cy="5293824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5" name="Plassholder for bilde 5">
            <a:extLst>
              <a:ext uri="{FF2B5EF4-FFF2-40B4-BE49-F238E27FC236}">
                <a16:creationId xmlns:a16="http://schemas.microsoft.com/office/drawing/2014/main" id="{B9099586-714C-4DE3-816E-CD6982F9B3F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57154" y="619504"/>
            <a:ext cx="5149886" cy="5293824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09D88CB4-C128-4C0D-85AC-05363983D89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0153" y="6349153"/>
            <a:ext cx="7230416" cy="323165"/>
          </a:xfrm>
        </p:spPr>
        <p:txBody>
          <a:bodyPr>
            <a:spAutoFit/>
          </a:bodyPr>
          <a:lstStyle>
            <a:lvl1pPr marL="0" indent="0">
              <a:buNone/>
              <a:defRPr sz="1000" spc="50" baseline="0">
                <a:latin typeface="+mn-lt"/>
              </a:defRPr>
            </a:lvl1pPr>
          </a:lstStyle>
          <a:p>
            <a:pPr lvl="0"/>
            <a:r>
              <a:rPr lang="nb-NO" dirty="0"/>
              <a:t>Fotokreditering</a:t>
            </a:r>
          </a:p>
        </p:txBody>
      </p:sp>
    </p:spTree>
    <p:extLst>
      <p:ext uri="{BB962C8B-B14F-4D97-AF65-F5344CB8AC3E}">
        <p14:creationId xmlns:p14="http://schemas.microsoft.com/office/powerpoint/2010/main" val="5720553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9359" y="551048"/>
            <a:ext cx="9651619" cy="1311128"/>
          </a:xfrm>
          <a:prstGeom prst="rect">
            <a:avLst/>
          </a:prstGeom>
        </p:spPr>
        <p:txBody>
          <a:bodyPr vert="horz" wrap="square" lIns="91440" tIns="0" rIns="91440" bIns="45720" rtlCol="0" anchor="ctr" anchorCtr="0">
            <a:normAutofit/>
          </a:bodyPr>
          <a:lstStyle/>
          <a:p>
            <a:r>
              <a:rPr lang="nb-NO" noProof="0" dirty="0"/>
              <a:t>Klikk for å redigere tittelstil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358" y="1862176"/>
            <a:ext cx="9651619" cy="39788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nb-NO" noProof="0" dirty="0"/>
              <a:t>Rediger tekststiler i malen</a:t>
            </a:r>
          </a:p>
          <a:p>
            <a:pPr lvl="1"/>
            <a:r>
              <a:rPr lang="nb-NO" noProof="0" dirty="0"/>
              <a:t>Andre nivå</a:t>
            </a:r>
          </a:p>
          <a:p>
            <a:pPr lvl="2"/>
            <a:r>
              <a:rPr lang="nb-NO" noProof="0" dirty="0"/>
              <a:t>Tredje nivå</a:t>
            </a:r>
          </a:p>
          <a:p>
            <a:pPr lvl="3"/>
            <a:r>
              <a:rPr lang="nb-NO" noProof="0" dirty="0"/>
              <a:t>Fjerde nivå</a:t>
            </a:r>
          </a:p>
          <a:p>
            <a:pPr lvl="4"/>
            <a:r>
              <a:rPr lang="nb-NO" noProof="0" dirty="0"/>
              <a:t>Femte nivå</a:t>
            </a: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12E8B8B0-4BD5-4668-9018-913E276A5FE9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6461" y="6071524"/>
            <a:ext cx="3025540" cy="786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548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2" r:id="rId3"/>
    <p:sldLayoutId id="2147483673" r:id="rId4"/>
    <p:sldLayoutId id="2147483690" r:id="rId5"/>
    <p:sldLayoutId id="2147483674" r:id="rId6"/>
    <p:sldLayoutId id="2147483691" r:id="rId7"/>
    <p:sldLayoutId id="2147483675" r:id="rId8"/>
    <p:sldLayoutId id="2147483692" r:id="rId9"/>
    <p:sldLayoutId id="2147483676" r:id="rId10"/>
    <p:sldLayoutId id="2147483666" r:id="rId11"/>
    <p:sldLayoutId id="2147483667" r:id="rId12"/>
    <p:sldLayoutId id="2147483694" r:id="rId13"/>
    <p:sldLayoutId id="2147483670" r:id="rId14"/>
    <p:sldLayoutId id="2147483695" r:id="rId15"/>
    <p:sldLayoutId id="2147483696" r:id="rId16"/>
  </p:sldLayoutIdLst>
  <p:txStyles>
    <p:titleStyle>
      <a:lvl1pPr algn="l" defTabSz="914446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274247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914446" rtl="0" eaLnBrk="1" latinLnBrk="0" hangingPunct="1">
        <a:lnSpc>
          <a:spcPct val="150000"/>
        </a:lnSpc>
        <a:spcBef>
          <a:spcPts val="0"/>
        </a:spcBef>
        <a:spcAft>
          <a:spcPts val="900"/>
        </a:spcAft>
        <a:buFont typeface="Arial" panose="020B0604020202020204" pitchFamily="34" charset="0"/>
        <a:buChar char="•"/>
        <a:defRPr sz="2400" kern="1200">
          <a:solidFill>
            <a:srgbClr val="274247"/>
          </a:solidFill>
          <a:latin typeface="+mn-lt"/>
          <a:ea typeface="+mn-ea"/>
          <a:cs typeface="+mn-cs"/>
        </a:defRPr>
      </a:lvl1pPr>
      <a:lvl2pPr marL="396079" indent="-144029" algn="l" defTabSz="914446" rtl="0" eaLnBrk="1" latinLnBrk="0" hangingPunct="1">
        <a:lnSpc>
          <a:spcPct val="150000"/>
        </a:lnSpc>
        <a:spcBef>
          <a:spcPts val="0"/>
        </a:spcBef>
        <a:spcAft>
          <a:spcPts val="600"/>
        </a:spcAft>
        <a:buSzPct val="100000"/>
        <a:buFont typeface="Arial" panose="020B0604020202020204" pitchFamily="34" charset="0"/>
        <a:buChar char="◦"/>
        <a:defRPr sz="1800" kern="1200">
          <a:solidFill>
            <a:srgbClr val="274247"/>
          </a:solidFill>
          <a:latin typeface="+mn-lt"/>
          <a:ea typeface="+mn-ea"/>
          <a:cs typeface="+mn-cs"/>
        </a:defRPr>
      </a:lvl2pPr>
      <a:lvl3pPr marL="522104" indent="-108022" algn="l" defTabSz="914446" rtl="0" eaLnBrk="1" latinLnBrk="0" hangingPunct="1">
        <a:lnSpc>
          <a:spcPct val="150000"/>
        </a:lnSpc>
        <a:spcBef>
          <a:spcPts val="300"/>
        </a:spcBef>
        <a:spcAft>
          <a:spcPts val="400"/>
        </a:spcAft>
        <a:buFont typeface="Open Sans" panose="020B0606030504020204" pitchFamily="34" charset="0"/>
        <a:buChar char="­"/>
        <a:defRPr sz="1400" kern="1200">
          <a:solidFill>
            <a:srgbClr val="274247"/>
          </a:solidFill>
          <a:latin typeface="+mn-lt"/>
          <a:ea typeface="+mn-ea"/>
          <a:cs typeface="+mn-cs"/>
        </a:defRPr>
      </a:lvl3pPr>
      <a:lvl4pPr marL="666133" indent="-99020" algn="l" defTabSz="914446" rtl="0" eaLnBrk="1" latinLnBrk="0" hangingPunct="1">
        <a:lnSpc>
          <a:spcPct val="150000"/>
        </a:lnSpc>
        <a:spcBef>
          <a:spcPts val="250"/>
        </a:spcBef>
        <a:buFont typeface="Open Sans" panose="020B0606030504020204" pitchFamily="34" charset="0"/>
        <a:buChar char="­"/>
        <a:defRPr sz="1050" kern="1200">
          <a:solidFill>
            <a:srgbClr val="274247"/>
          </a:solidFill>
          <a:latin typeface="+mn-lt"/>
          <a:ea typeface="+mn-ea"/>
          <a:cs typeface="+mn-cs"/>
        </a:defRPr>
      </a:lvl4pPr>
      <a:lvl5pPr marL="774155" indent="-90018" algn="l" defTabSz="914446" rtl="0" eaLnBrk="1" latinLnBrk="0" hangingPunct="1">
        <a:lnSpc>
          <a:spcPct val="150000"/>
        </a:lnSpc>
        <a:spcBef>
          <a:spcPts val="250"/>
        </a:spcBef>
        <a:buFont typeface="Open Sans" panose="020B0606030504020204" pitchFamily="34" charset="0"/>
        <a:buChar char="­"/>
        <a:defRPr sz="1000" kern="1200">
          <a:solidFill>
            <a:srgbClr val="274247"/>
          </a:solidFill>
          <a:latin typeface="+mn-lt"/>
          <a:ea typeface="+mn-ea"/>
          <a:cs typeface="+mn-cs"/>
        </a:defRPr>
      </a:lvl5pPr>
      <a:lvl6pPr marL="2514726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948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171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394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2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46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69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91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114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337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56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78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mailto:informasjonsforvaltning@digdir.no" TargetMode="External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B419842-592E-434F-A9A0-9D056E8796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00990" y="2569030"/>
            <a:ext cx="10257609" cy="1169050"/>
          </a:xfrm>
        </p:spPr>
        <p:txBody>
          <a:bodyPr>
            <a:normAutofit fontScale="90000"/>
          </a:bodyPr>
          <a:lstStyle/>
          <a:p>
            <a:r>
              <a:rPr lang="nb-NO" dirty="0"/>
              <a:t>Prinsipper for informasjonsmodeller</a:t>
            </a:r>
            <a:br>
              <a:rPr lang="nb-NO" dirty="0"/>
            </a:br>
            <a:r>
              <a:rPr lang="nb-NO" dirty="0"/>
              <a:t>v0.8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1A0095F8-98D7-4910-A38E-D9915094E0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00991" y="3909549"/>
            <a:ext cx="9390018" cy="863313"/>
          </a:xfrm>
        </p:spPr>
        <p:txBody>
          <a:bodyPr/>
          <a:lstStyle/>
          <a:p>
            <a:r>
              <a:rPr lang="nb-NO" dirty="0"/>
              <a:t>Faglig arena for DATADELING og informasjonsforvaltning 	24/11-2021</a:t>
            </a:r>
          </a:p>
          <a:p>
            <a:r>
              <a:rPr lang="nb-NO" dirty="0"/>
              <a:t>Jenny Linnerud 		jal@ssb.no</a:t>
            </a:r>
          </a:p>
        </p:txBody>
      </p:sp>
    </p:spTree>
    <p:extLst>
      <p:ext uri="{BB962C8B-B14F-4D97-AF65-F5344CB8AC3E}">
        <p14:creationId xmlns:p14="http://schemas.microsoft.com/office/powerpoint/2010/main" val="4294710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/>
              <a:t>Takk!</a:t>
            </a:r>
          </a:p>
        </p:txBody>
      </p:sp>
    </p:spTree>
    <p:extLst>
      <p:ext uri="{BB962C8B-B14F-4D97-AF65-F5344CB8AC3E}">
        <p14:creationId xmlns:p14="http://schemas.microsoft.com/office/powerpoint/2010/main" val="34805414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Rektangel 168">
            <a:extLst>
              <a:ext uri="{FF2B5EF4-FFF2-40B4-BE49-F238E27FC236}">
                <a16:creationId xmlns:a16="http://schemas.microsoft.com/office/drawing/2014/main" id="{6AC7319C-8647-4CDD-A8EA-DDA59DA4A9B9}"/>
              </a:ext>
            </a:extLst>
          </p:cNvPr>
          <p:cNvSpPr/>
          <p:nvPr/>
        </p:nvSpPr>
        <p:spPr>
          <a:xfrm>
            <a:off x="9276275" y="3534320"/>
            <a:ext cx="1747409" cy="2326432"/>
          </a:xfrm>
          <a:prstGeom prst="rect">
            <a:avLst/>
          </a:prstGeom>
          <a:solidFill>
            <a:srgbClr val="FFDDCA">
              <a:alpha val="50196"/>
            </a:srgbClr>
          </a:solidFill>
          <a:ln w="19050">
            <a:solidFill>
              <a:srgbClr val="C435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4" name="Rektangel 83">
            <a:extLst>
              <a:ext uri="{FF2B5EF4-FFF2-40B4-BE49-F238E27FC236}">
                <a16:creationId xmlns:a16="http://schemas.microsoft.com/office/drawing/2014/main" id="{83150C8B-7A0B-4E6B-B78E-CCC092ADF8FF}"/>
              </a:ext>
            </a:extLst>
          </p:cNvPr>
          <p:cNvSpPr/>
          <p:nvPr/>
        </p:nvSpPr>
        <p:spPr>
          <a:xfrm>
            <a:off x="3198615" y="750104"/>
            <a:ext cx="1747409" cy="2326432"/>
          </a:xfrm>
          <a:prstGeom prst="rect">
            <a:avLst/>
          </a:prstGeom>
          <a:solidFill>
            <a:srgbClr val="FFDDCA">
              <a:alpha val="50196"/>
            </a:srgbClr>
          </a:solidFill>
          <a:ln w="19050">
            <a:solidFill>
              <a:srgbClr val="C435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7" name="Rektangel 126">
            <a:extLst>
              <a:ext uri="{FF2B5EF4-FFF2-40B4-BE49-F238E27FC236}">
                <a16:creationId xmlns:a16="http://schemas.microsoft.com/office/drawing/2014/main" id="{2BAB2C1D-CA39-4228-98D0-C3A7CD3F285E}"/>
              </a:ext>
            </a:extLst>
          </p:cNvPr>
          <p:cNvSpPr/>
          <p:nvPr/>
        </p:nvSpPr>
        <p:spPr>
          <a:xfrm>
            <a:off x="7225825" y="788049"/>
            <a:ext cx="1747409" cy="2326432"/>
          </a:xfrm>
          <a:prstGeom prst="rect">
            <a:avLst/>
          </a:prstGeom>
          <a:solidFill>
            <a:srgbClr val="FFDDCA">
              <a:alpha val="50196"/>
            </a:srgbClr>
          </a:solidFill>
          <a:ln w="19050">
            <a:solidFill>
              <a:srgbClr val="C435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70" name="Rektangel 169">
            <a:extLst>
              <a:ext uri="{FF2B5EF4-FFF2-40B4-BE49-F238E27FC236}">
                <a16:creationId xmlns:a16="http://schemas.microsoft.com/office/drawing/2014/main" id="{66634AB3-4E37-470B-AC76-605C5929F6C9}"/>
              </a:ext>
            </a:extLst>
          </p:cNvPr>
          <p:cNvSpPr/>
          <p:nvPr/>
        </p:nvSpPr>
        <p:spPr>
          <a:xfrm>
            <a:off x="9276274" y="3545206"/>
            <a:ext cx="1747407" cy="516985"/>
          </a:xfrm>
          <a:prstGeom prst="rect">
            <a:avLst/>
          </a:prstGeom>
          <a:solidFill>
            <a:srgbClr val="C4351C"/>
          </a:solidFill>
          <a:ln w="19050">
            <a:solidFill>
              <a:srgbClr val="C435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71" name="TekstSylinder 170">
            <a:extLst>
              <a:ext uri="{FF2B5EF4-FFF2-40B4-BE49-F238E27FC236}">
                <a16:creationId xmlns:a16="http://schemas.microsoft.com/office/drawing/2014/main" id="{67811BCC-F334-4655-AA27-AE7F3DB7F5F5}"/>
              </a:ext>
            </a:extLst>
          </p:cNvPr>
          <p:cNvSpPr txBox="1"/>
          <p:nvPr/>
        </p:nvSpPr>
        <p:spPr>
          <a:xfrm>
            <a:off x="9276274" y="3659315"/>
            <a:ext cx="17474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400" b="1" dirty="0">
                <a:solidFill>
                  <a:schemeClr val="bg1"/>
                </a:solidFill>
                <a:latin typeface="+mj-lt"/>
              </a:rPr>
              <a:t>Verktøyuavhengighet</a:t>
            </a:r>
          </a:p>
        </p:txBody>
      </p:sp>
      <p:pic>
        <p:nvPicPr>
          <p:cNvPr id="172" name="Grafikk 171">
            <a:extLst>
              <a:ext uri="{FF2B5EF4-FFF2-40B4-BE49-F238E27FC236}">
                <a16:creationId xmlns:a16="http://schemas.microsoft.com/office/drawing/2014/main" id="{9F588EC5-69E1-49D0-BBF4-C59B6EFF4C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726114" y="4383508"/>
            <a:ext cx="847725" cy="1166812"/>
          </a:xfrm>
          <a:prstGeom prst="rect">
            <a:avLst/>
          </a:prstGeom>
        </p:spPr>
      </p:pic>
      <p:sp>
        <p:nvSpPr>
          <p:cNvPr id="128" name="Rektangel 127">
            <a:extLst>
              <a:ext uri="{FF2B5EF4-FFF2-40B4-BE49-F238E27FC236}">
                <a16:creationId xmlns:a16="http://schemas.microsoft.com/office/drawing/2014/main" id="{006323B3-0126-4C70-B938-2BF55DC4078B}"/>
              </a:ext>
            </a:extLst>
          </p:cNvPr>
          <p:cNvSpPr/>
          <p:nvPr/>
        </p:nvSpPr>
        <p:spPr>
          <a:xfrm>
            <a:off x="7233380" y="781978"/>
            <a:ext cx="1747407" cy="516985"/>
          </a:xfrm>
          <a:prstGeom prst="rect">
            <a:avLst/>
          </a:prstGeom>
          <a:solidFill>
            <a:srgbClr val="C4351C"/>
          </a:solidFill>
          <a:ln w="19050">
            <a:solidFill>
              <a:srgbClr val="C435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9" name="TekstSylinder 128">
            <a:extLst>
              <a:ext uri="{FF2B5EF4-FFF2-40B4-BE49-F238E27FC236}">
                <a16:creationId xmlns:a16="http://schemas.microsoft.com/office/drawing/2014/main" id="{E70F7F0F-038B-4EC5-8761-D6106E9D663B}"/>
              </a:ext>
            </a:extLst>
          </p:cNvPr>
          <p:cNvSpPr txBox="1"/>
          <p:nvPr/>
        </p:nvSpPr>
        <p:spPr>
          <a:xfrm>
            <a:off x="7225824" y="902158"/>
            <a:ext cx="17474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600" b="1" dirty="0">
                <a:solidFill>
                  <a:schemeClr val="bg1"/>
                </a:solidFill>
                <a:latin typeface="+mj-lt"/>
              </a:rPr>
              <a:t>Dokumentasjon</a:t>
            </a:r>
          </a:p>
        </p:txBody>
      </p:sp>
      <p:grpSp>
        <p:nvGrpSpPr>
          <p:cNvPr id="130" name="Gruppe 129">
            <a:extLst>
              <a:ext uri="{FF2B5EF4-FFF2-40B4-BE49-F238E27FC236}">
                <a16:creationId xmlns:a16="http://schemas.microsoft.com/office/drawing/2014/main" id="{934BE2A2-C3FB-45C2-86A2-60B90D071A1A}"/>
              </a:ext>
            </a:extLst>
          </p:cNvPr>
          <p:cNvGrpSpPr/>
          <p:nvPr/>
        </p:nvGrpSpPr>
        <p:grpSpPr>
          <a:xfrm>
            <a:off x="7528868" y="1666557"/>
            <a:ext cx="1167293" cy="1080000"/>
            <a:chOff x="7232393" y="1602223"/>
            <a:chExt cx="1167293" cy="1080000"/>
          </a:xfrm>
        </p:grpSpPr>
        <p:grpSp>
          <p:nvGrpSpPr>
            <p:cNvPr id="131" name="Gruppe 130">
              <a:extLst>
                <a:ext uri="{FF2B5EF4-FFF2-40B4-BE49-F238E27FC236}">
                  <a16:creationId xmlns:a16="http://schemas.microsoft.com/office/drawing/2014/main" id="{B443DBC4-2340-420C-8AAA-BCD1BBB97167}"/>
                </a:ext>
              </a:extLst>
            </p:cNvPr>
            <p:cNvGrpSpPr/>
            <p:nvPr/>
          </p:nvGrpSpPr>
          <p:grpSpPr>
            <a:xfrm>
              <a:off x="7232393" y="2077009"/>
              <a:ext cx="288000" cy="605214"/>
              <a:chOff x="3571875" y="1960686"/>
              <a:chExt cx="288000" cy="605214"/>
            </a:xfrm>
          </p:grpSpPr>
          <p:sp>
            <p:nvSpPr>
              <p:cNvPr id="152" name="Rektangel: avrundede hjørner 151">
                <a:extLst>
                  <a:ext uri="{FF2B5EF4-FFF2-40B4-BE49-F238E27FC236}">
                    <a16:creationId xmlns:a16="http://schemas.microsoft.com/office/drawing/2014/main" id="{B9B98E9E-DA9F-44EA-8495-0E5EA4067430}"/>
                  </a:ext>
                </a:extLst>
              </p:cNvPr>
              <p:cNvSpPr/>
              <p:nvPr/>
            </p:nvSpPr>
            <p:spPr>
              <a:xfrm>
                <a:off x="3571875" y="1960686"/>
                <a:ext cx="288000" cy="605214"/>
              </a:xfrm>
              <a:prstGeom prst="roundRect">
                <a:avLst/>
              </a:prstGeom>
              <a:solidFill>
                <a:srgbClr val="E7ECEC"/>
              </a:solidFill>
              <a:ln w="9525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sp>
            <p:nvSpPr>
              <p:cNvPr id="153" name="Ellipse 152">
                <a:extLst>
                  <a:ext uri="{FF2B5EF4-FFF2-40B4-BE49-F238E27FC236}">
                    <a16:creationId xmlns:a16="http://schemas.microsoft.com/office/drawing/2014/main" id="{3BF546EC-3D3C-446A-A174-E24E414DDC88}"/>
                  </a:ext>
                </a:extLst>
              </p:cNvPr>
              <p:cNvSpPr/>
              <p:nvPr/>
            </p:nvSpPr>
            <p:spPr>
              <a:xfrm>
                <a:off x="3626950" y="2232025"/>
                <a:ext cx="180000" cy="18000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cxnSp>
            <p:nvCxnSpPr>
              <p:cNvPr id="155" name="Rett linje 154">
                <a:extLst>
                  <a:ext uri="{FF2B5EF4-FFF2-40B4-BE49-F238E27FC236}">
                    <a16:creationId xmlns:a16="http://schemas.microsoft.com/office/drawing/2014/main" id="{4F0AA839-98AA-4DFD-A500-EF187A25A5E5}"/>
                  </a:ext>
                </a:extLst>
              </p:cNvPr>
              <p:cNvCxnSpPr/>
              <p:nvPr/>
            </p:nvCxnSpPr>
            <p:spPr>
              <a:xfrm>
                <a:off x="3643875" y="2076492"/>
                <a:ext cx="144000" cy="0"/>
              </a:xfrm>
              <a:prstGeom prst="line">
                <a:avLst/>
              </a:prstGeom>
              <a:ln w="19050" cap="rnd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2" name="Gruppe 131">
              <a:extLst>
                <a:ext uri="{FF2B5EF4-FFF2-40B4-BE49-F238E27FC236}">
                  <a16:creationId xmlns:a16="http://schemas.microsoft.com/office/drawing/2014/main" id="{49656A9A-9785-4636-B928-A19213770591}"/>
                </a:ext>
              </a:extLst>
            </p:cNvPr>
            <p:cNvGrpSpPr/>
            <p:nvPr/>
          </p:nvGrpSpPr>
          <p:grpSpPr>
            <a:xfrm>
              <a:off x="7561743" y="1810675"/>
              <a:ext cx="360000" cy="871547"/>
              <a:chOff x="4021875" y="1694352"/>
              <a:chExt cx="360000" cy="871547"/>
            </a:xfrm>
          </p:grpSpPr>
          <p:sp>
            <p:nvSpPr>
              <p:cNvPr id="143" name="Rektangel: avrundede hjørner 142">
                <a:extLst>
                  <a:ext uri="{FF2B5EF4-FFF2-40B4-BE49-F238E27FC236}">
                    <a16:creationId xmlns:a16="http://schemas.microsoft.com/office/drawing/2014/main" id="{798B15AB-E822-447E-A434-367B42E4CBBA}"/>
                  </a:ext>
                </a:extLst>
              </p:cNvPr>
              <p:cNvSpPr/>
              <p:nvPr/>
            </p:nvSpPr>
            <p:spPr>
              <a:xfrm>
                <a:off x="4021875" y="1694352"/>
                <a:ext cx="360000" cy="871547"/>
              </a:xfrm>
              <a:prstGeom prst="roundRect">
                <a:avLst/>
              </a:prstGeom>
              <a:solidFill>
                <a:srgbClr val="E7ECEC"/>
              </a:solidFill>
              <a:ln w="9525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sp>
            <p:nvSpPr>
              <p:cNvPr id="144" name="Ellipse 143">
                <a:extLst>
                  <a:ext uri="{FF2B5EF4-FFF2-40B4-BE49-F238E27FC236}">
                    <a16:creationId xmlns:a16="http://schemas.microsoft.com/office/drawing/2014/main" id="{09D8BFE6-9846-45E2-B0DF-9537E75F07C2}"/>
                  </a:ext>
                </a:extLst>
              </p:cNvPr>
              <p:cNvSpPr/>
              <p:nvPr/>
            </p:nvSpPr>
            <p:spPr>
              <a:xfrm>
                <a:off x="4111875" y="2232025"/>
                <a:ext cx="180000" cy="18000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grpSp>
            <p:nvGrpSpPr>
              <p:cNvPr id="145" name="Gruppe 144">
                <a:extLst>
                  <a:ext uri="{FF2B5EF4-FFF2-40B4-BE49-F238E27FC236}">
                    <a16:creationId xmlns:a16="http://schemas.microsoft.com/office/drawing/2014/main" id="{531EC7F7-B012-461F-AA01-053289DA2F69}"/>
                  </a:ext>
                </a:extLst>
              </p:cNvPr>
              <p:cNvGrpSpPr/>
              <p:nvPr/>
            </p:nvGrpSpPr>
            <p:grpSpPr>
              <a:xfrm>
                <a:off x="4093875" y="1863421"/>
                <a:ext cx="216000" cy="57146"/>
                <a:chOff x="3643875" y="1863421"/>
                <a:chExt cx="216000" cy="57146"/>
              </a:xfrm>
            </p:grpSpPr>
            <p:cxnSp>
              <p:nvCxnSpPr>
                <p:cNvPr id="146" name="Rett linje 145">
                  <a:extLst>
                    <a:ext uri="{FF2B5EF4-FFF2-40B4-BE49-F238E27FC236}">
                      <a16:creationId xmlns:a16="http://schemas.microsoft.com/office/drawing/2014/main" id="{AD0613B3-F47A-4A41-A48A-88CB7C8A5E07}"/>
                    </a:ext>
                  </a:extLst>
                </p:cNvPr>
                <p:cNvCxnSpPr/>
                <p:nvPr/>
              </p:nvCxnSpPr>
              <p:spPr>
                <a:xfrm>
                  <a:off x="3643875" y="1863421"/>
                  <a:ext cx="216000" cy="0"/>
                </a:xfrm>
                <a:prstGeom prst="line">
                  <a:avLst/>
                </a:prstGeom>
                <a:ln w="19050" cap="rnd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7" name="Rett linje 146">
                  <a:extLst>
                    <a:ext uri="{FF2B5EF4-FFF2-40B4-BE49-F238E27FC236}">
                      <a16:creationId xmlns:a16="http://schemas.microsoft.com/office/drawing/2014/main" id="{93C4B552-E375-48C2-9E74-FC290D61ABFE}"/>
                    </a:ext>
                  </a:extLst>
                </p:cNvPr>
                <p:cNvCxnSpPr/>
                <p:nvPr/>
              </p:nvCxnSpPr>
              <p:spPr>
                <a:xfrm>
                  <a:off x="3643875" y="1920567"/>
                  <a:ext cx="216000" cy="0"/>
                </a:xfrm>
                <a:prstGeom prst="line">
                  <a:avLst/>
                </a:prstGeom>
                <a:ln w="19050" cap="rnd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33" name="Gruppe 132">
              <a:extLst>
                <a:ext uri="{FF2B5EF4-FFF2-40B4-BE49-F238E27FC236}">
                  <a16:creationId xmlns:a16="http://schemas.microsoft.com/office/drawing/2014/main" id="{1CF99D4A-3311-41DA-B20D-504D7A6C4A5C}"/>
                </a:ext>
              </a:extLst>
            </p:cNvPr>
            <p:cNvGrpSpPr/>
            <p:nvPr/>
          </p:nvGrpSpPr>
          <p:grpSpPr>
            <a:xfrm>
              <a:off x="7967686" y="1602223"/>
              <a:ext cx="432000" cy="1080000"/>
              <a:chOff x="4021875" y="1485900"/>
              <a:chExt cx="432000" cy="1080000"/>
            </a:xfrm>
          </p:grpSpPr>
          <p:sp>
            <p:nvSpPr>
              <p:cNvPr id="134" name="Rektangel: avrundede hjørner 133">
                <a:extLst>
                  <a:ext uri="{FF2B5EF4-FFF2-40B4-BE49-F238E27FC236}">
                    <a16:creationId xmlns:a16="http://schemas.microsoft.com/office/drawing/2014/main" id="{DB68F36B-2F8F-4E1F-831C-796A244E4A9F}"/>
                  </a:ext>
                </a:extLst>
              </p:cNvPr>
              <p:cNvSpPr/>
              <p:nvPr/>
            </p:nvSpPr>
            <p:spPr>
              <a:xfrm>
                <a:off x="4021875" y="1485900"/>
                <a:ext cx="432000" cy="1080000"/>
              </a:xfrm>
              <a:prstGeom prst="roundRect">
                <a:avLst/>
              </a:prstGeom>
              <a:solidFill>
                <a:srgbClr val="E7ECEC"/>
              </a:solidFill>
              <a:ln w="9525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sp>
            <p:nvSpPr>
              <p:cNvPr id="135" name="Ellipse 134">
                <a:extLst>
                  <a:ext uri="{FF2B5EF4-FFF2-40B4-BE49-F238E27FC236}">
                    <a16:creationId xmlns:a16="http://schemas.microsoft.com/office/drawing/2014/main" id="{2DBA1FBB-2BD9-4B5E-8F42-09C8728959A7}"/>
                  </a:ext>
                </a:extLst>
              </p:cNvPr>
              <p:cNvSpPr/>
              <p:nvPr/>
            </p:nvSpPr>
            <p:spPr>
              <a:xfrm>
                <a:off x="4153150" y="2232025"/>
                <a:ext cx="180000" cy="18000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grpSp>
            <p:nvGrpSpPr>
              <p:cNvPr id="139" name="Gruppe 138">
                <a:extLst>
                  <a:ext uri="{FF2B5EF4-FFF2-40B4-BE49-F238E27FC236}">
                    <a16:creationId xmlns:a16="http://schemas.microsoft.com/office/drawing/2014/main" id="{3E6BF59B-B955-4D1C-B519-EF0E42193145}"/>
                  </a:ext>
                </a:extLst>
              </p:cNvPr>
              <p:cNvGrpSpPr/>
              <p:nvPr/>
            </p:nvGrpSpPr>
            <p:grpSpPr>
              <a:xfrm>
                <a:off x="4093875" y="1641475"/>
                <a:ext cx="288000" cy="117475"/>
                <a:chOff x="3643875" y="1641475"/>
                <a:chExt cx="288000" cy="117475"/>
              </a:xfrm>
            </p:grpSpPr>
            <p:cxnSp>
              <p:nvCxnSpPr>
                <p:cNvPr id="140" name="Rett linje 139">
                  <a:extLst>
                    <a:ext uri="{FF2B5EF4-FFF2-40B4-BE49-F238E27FC236}">
                      <a16:creationId xmlns:a16="http://schemas.microsoft.com/office/drawing/2014/main" id="{38884CDE-2D9D-4A86-93EF-B0C8183F96A4}"/>
                    </a:ext>
                  </a:extLst>
                </p:cNvPr>
                <p:cNvCxnSpPr/>
                <p:nvPr/>
              </p:nvCxnSpPr>
              <p:spPr>
                <a:xfrm>
                  <a:off x="3643875" y="1641475"/>
                  <a:ext cx="288000" cy="0"/>
                </a:xfrm>
                <a:prstGeom prst="line">
                  <a:avLst/>
                </a:prstGeom>
                <a:ln w="19050" cap="rnd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1" name="Rett linje 140">
                  <a:extLst>
                    <a:ext uri="{FF2B5EF4-FFF2-40B4-BE49-F238E27FC236}">
                      <a16:creationId xmlns:a16="http://schemas.microsoft.com/office/drawing/2014/main" id="{0CBA1F62-6E1E-407E-9B7D-D33FABEF8559}"/>
                    </a:ext>
                  </a:extLst>
                </p:cNvPr>
                <p:cNvCxnSpPr/>
                <p:nvPr/>
              </p:nvCxnSpPr>
              <p:spPr>
                <a:xfrm>
                  <a:off x="3643875" y="1698625"/>
                  <a:ext cx="288000" cy="0"/>
                </a:xfrm>
                <a:prstGeom prst="line">
                  <a:avLst/>
                </a:prstGeom>
                <a:ln w="19050" cap="rnd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2" name="Rett linje 141">
                  <a:extLst>
                    <a:ext uri="{FF2B5EF4-FFF2-40B4-BE49-F238E27FC236}">
                      <a16:creationId xmlns:a16="http://schemas.microsoft.com/office/drawing/2014/main" id="{20C01FCD-9897-4D6C-8AC5-F10DB5822A71}"/>
                    </a:ext>
                  </a:extLst>
                </p:cNvPr>
                <p:cNvCxnSpPr/>
                <p:nvPr/>
              </p:nvCxnSpPr>
              <p:spPr>
                <a:xfrm>
                  <a:off x="3643875" y="1758950"/>
                  <a:ext cx="288000" cy="0"/>
                </a:xfrm>
                <a:prstGeom prst="line">
                  <a:avLst/>
                </a:prstGeom>
                <a:ln w="19050" cap="rnd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85" name="Rektangel 84">
            <a:extLst>
              <a:ext uri="{FF2B5EF4-FFF2-40B4-BE49-F238E27FC236}">
                <a16:creationId xmlns:a16="http://schemas.microsoft.com/office/drawing/2014/main" id="{5D56AF19-1804-4FEC-BE79-B8EBFF33A5B8}"/>
              </a:ext>
            </a:extLst>
          </p:cNvPr>
          <p:cNvSpPr/>
          <p:nvPr/>
        </p:nvSpPr>
        <p:spPr>
          <a:xfrm>
            <a:off x="3205099" y="763369"/>
            <a:ext cx="1747407" cy="516985"/>
          </a:xfrm>
          <a:prstGeom prst="rect">
            <a:avLst/>
          </a:prstGeom>
          <a:solidFill>
            <a:srgbClr val="C4351C"/>
          </a:solidFill>
          <a:ln w="19050">
            <a:solidFill>
              <a:srgbClr val="C435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grpSp>
        <p:nvGrpSpPr>
          <p:cNvPr id="23" name="Gruppe 22">
            <a:extLst>
              <a:ext uri="{FF2B5EF4-FFF2-40B4-BE49-F238E27FC236}">
                <a16:creationId xmlns:a16="http://schemas.microsoft.com/office/drawing/2014/main" id="{3432D0F5-B6B2-4241-BBE4-BE7BF4586B15}"/>
              </a:ext>
            </a:extLst>
          </p:cNvPr>
          <p:cNvGrpSpPr/>
          <p:nvPr/>
        </p:nvGrpSpPr>
        <p:grpSpPr>
          <a:xfrm>
            <a:off x="3489600" y="1683888"/>
            <a:ext cx="1007254" cy="835561"/>
            <a:chOff x="4866750" y="1351307"/>
            <a:chExt cx="1007254" cy="835561"/>
          </a:xfrm>
        </p:grpSpPr>
        <p:grpSp>
          <p:nvGrpSpPr>
            <p:cNvPr id="88" name="Gruppe 87">
              <a:extLst>
                <a:ext uri="{FF2B5EF4-FFF2-40B4-BE49-F238E27FC236}">
                  <a16:creationId xmlns:a16="http://schemas.microsoft.com/office/drawing/2014/main" id="{078779A2-D6F6-4496-9C1F-2011F33C7136}"/>
                </a:ext>
              </a:extLst>
            </p:cNvPr>
            <p:cNvGrpSpPr/>
            <p:nvPr/>
          </p:nvGrpSpPr>
          <p:grpSpPr>
            <a:xfrm>
              <a:off x="5339057" y="1351307"/>
              <a:ext cx="534947" cy="440696"/>
              <a:chOff x="7116572" y="1909064"/>
              <a:chExt cx="1224000" cy="1008346"/>
            </a:xfrm>
          </p:grpSpPr>
          <p:sp>
            <p:nvSpPr>
              <p:cNvPr id="90" name="Rektangel 89">
                <a:extLst>
                  <a:ext uri="{FF2B5EF4-FFF2-40B4-BE49-F238E27FC236}">
                    <a16:creationId xmlns:a16="http://schemas.microsoft.com/office/drawing/2014/main" id="{BD7B6C5D-EBD2-4FEB-8646-48108C42026E}"/>
                  </a:ext>
                </a:extLst>
              </p:cNvPr>
              <p:cNvSpPr/>
              <p:nvPr/>
            </p:nvSpPr>
            <p:spPr>
              <a:xfrm>
                <a:off x="7116572" y="1909064"/>
                <a:ext cx="1224000" cy="86400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sp>
            <p:nvSpPr>
              <p:cNvPr id="91" name="Rektangel 90">
                <a:extLst>
                  <a:ext uri="{FF2B5EF4-FFF2-40B4-BE49-F238E27FC236}">
                    <a16:creationId xmlns:a16="http://schemas.microsoft.com/office/drawing/2014/main" id="{06062EAA-DACF-4213-B92C-5F521BA00A02}"/>
                  </a:ext>
                </a:extLst>
              </p:cNvPr>
              <p:cNvSpPr/>
              <p:nvPr/>
            </p:nvSpPr>
            <p:spPr>
              <a:xfrm>
                <a:off x="7188571" y="1981063"/>
                <a:ext cx="1080000" cy="720000"/>
              </a:xfrm>
              <a:prstGeom prst="rect">
                <a:avLst/>
              </a:prstGeom>
              <a:solidFill>
                <a:srgbClr val="274247"/>
              </a:solidFill>
              <a:ln w="9525">
                <a:solidFill>
                  <a:schemeClr val="accent2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grpSp>
            <p:nvGrpSpPr>
              <p:cNvPr id="92" name="Gruppe 91">
                <a:extLst>
                  <a:ext uri="{FF2B5EF4-FFF2-40B4-BE49-F238E27FC236}">
                    <a16:creationId xmlns:a16="http://schemas.microsoft.com/office/drawing/2014/main" id="{D8092D6A-2629-4DDB-922E-69CF72155DF3}"/>
                  </a:ext>
                </a:extLst>
              </p:cNvPr>
              <p:cNvGrpSpPr/>
              <p:nvPr/>
            </p:nvGrpSpPr>
            <p:grpSpPr>
              <a:xfrm>
                <a:off x="7558710" y="2773064"/>
                <a:ext cx="339725" cy="144346"/>
                <a:chOff x="7558710" y="2773064"/>
                <a:chExt cx="339725" cy="144346"/>
              </a:xfrm>
            </p:grpSpPr>
            <p:cxnSp>
              <p:nvCxnSpPr>
                <p:cNvPr id="93" name="Rett linje 92">
                  <a:extLst>
                    <a:ext uri="{FF2B5EF4-FFF2-40B4-BE49-F238E27FC236}">
                      <a16:creationId xmlns:a16="http://schemas.microsoft.com/office/drawing/2014/main" id="{49FF0C2D-2415-4182-9ED5-B9FE9C84745B}"/>
                    </a:ext>
                  </a:extLst>
                </p:cNvPr>
                <p:cNvCxnSpPr/>
                <p:nvPr/>
              </p:nvCxnSpPr>
              <p:spPr>
                <a:xfrm>
                  <a:off x="7558710" y="2917410"/>
                  <a:ext cx="339725" cy="0"/>
                </a:xfrm>
                <a:prstGeom prst="line">
                  <a:avLst/>
                </a:prstGeom>
                <a:ln w="19050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4" name="Rett linje 93">
                  <a:extLst>
                    <a:ext uri="{FF2B5EF4-FFF2-40B4-BE49-F238E27FC236}">
                      <a16:creationId xmlns:a16="http://schemas.microsoft.com/office/drawing/2014/main" id="{B268D533-7954-4F89-9C62-499D6408A3A0}"/>
                    </a:ext>
                  </a:extLst>
                </p:cNvPr>
                <p:cNvCxnSpPr/>
                <p:nvPr/>
              </p:nvCxnSpPr>
              <p:spPr>
                <a:xfrm flipH="1" flipV="1">
                  <a:off x="7791450" y="2773064"/>
                  <a:ext cx="22225" cy="144346"/>
                </a:xfrm>
                <a:prstGeom prst="line">
                  <a:avLst/>
                </a:prstGeom>
                <a:ln w="19050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5" name="Rett linje 94">
                  <a:extLst>
                    <a:ext uri="{FF2B5EF4-FFF2-40B4-BE49-F238E27FC236}">
                      <a16:creationId xmlns:a16="http://schemas.microsoft.com/office/drawing/2014/main" id="{47044CB9-14FD-41F9-B435-A83E8383223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7641743" y="2773064"/>
                  <a:ext cx="22225" cy="144346"/>
                </a:xfrm>
                <a:prstGeom prst="line">
                  <a:avLst/>
                </a:prstGeom>
                <a:ln w="19050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9" name="Grafikk 17">
              <a:extLst>
                <a:ext uri="{FF2B5EF4-FFF2-40B4-BE49-F238E27FC236}">
                  <a16:creationId xmlns:a16="http://schemas.microsoft.com/office/drawing/2014/main" id="{D9E0E674-8C80-43EC-BADF-FEDE4FE23EB0}"/>
                </a:ext>
              </a:extLst>
            </p:cNvPr>
            <p:cNvGrpSpPr/>
            <p:nvPr/>
          </p:nvGrpSpPr>
          <p:grpSpPr>
            <a:xfrm>
              <a:off x="4866750" y="1409471"/>
              <a:ext cx="739781" cy="777397"/>
              <a:chOff x="4846840" y="1710480"/>
              <a:chExt cx="739781" cy="777397"/>
            </a:xfrm>
          </p:grpSpPr>
          <p:sp>
            <p:nvSpPr>
              <p:cNvPr id="20" name="Frihåndsform: figur 19">
                <a:extLst>
                  <a:ext uri="{FF2B5EF4-FFF2-40B4-BE49-F238E27FC236}">
                    <a16:creationId xmlns:a16="http://schemas.microsoft.com/office/drawing/2014/main" id="{BF6D5CA5-7093-456B-B9F2-ED93379C3C94}"/>
                  </a:ext>
                </a:extLst>
              </p:cNvPr>
              <p:cNvSpPr/>
              <p:nvPr/>
            </p:nvSpPr>
            <p:spPr>
              <a:xfrm>
                <a:off x="4846840" y="1710480"/>
                <a:ext cx="739781" cy="777397"/>
              </a:xfrm>
              <a:custGeom>
                <a:avLst/>
                <a:gdLst>
                  <a:gd name="connsiteX0" fmla="*/ 520020 w 739781"/>
                  <a:gd name="connsiteY0" fmla="*/ 414178 h 777396"/>
                  <a:gd name="connsiteX1" fmla="*/ 548399 w 739781"/>
                  <a:gd name="connsiteY1" fmla="*/ 385841 h 777396"/>
                  <a:gd name="connsiteX2" fmla="*/ 521190 w 739781"/>
                  <a:gd name="connsiteY2" fmla="*/ 71204 h 777396"/>
                  <a:gd name="connsiteX3" fmla="*/ 206554 w 739781"/>
                  <a:gd name="connsiteY3" fmla="*/ 98409 h 777396"/>
                  <a:gd name="connsiteX4" fmla="*/ 202458 w 739781"/>
                  <a:gd name="connsiteY4" fmla="*/ 380826 h 777396"/>
                  <a:gd name="connsiteX5" fmla="*/ 230001 w 739781"/>
                  <a:gd name="connsiteY5" fmla="*/ 410082 h 777396"/>
                  <a:gd name="connsiteX6" fmla="*/ 18808 w 739781"/>
                  <a:gd name="connsiteY6" fmla="*/ 660563 h 777396"/>
                  <a:gd name="connsiteX7" fmla="*/ 19351 w 739781"/>
                  <a:gd name="connsiteY7" fmla="*/ 677532 h 777396"/>
                  <a:gd name="connsiteX8" fmla="*/ 369974 w 739781"/>
                  <a:gd name="connsiteY8" fmla="*/ 759660 h 777396"/>
                  <a:gd name="connsiteX9" fmla="*/ 722854 w 739781"/>
                  <a:gd name="connsiteY9" fmla="*/ 687730 h 777396"/>
                  <a:gd name="connsiteX10" fmla="*/ 723899 w 739781"/>
                  <a:gd name="connsiteY10" fmla="*/ 670719 h 777396"/>
                  <a:gd name="connsiteX11" fmla="*/ 520020 w 739781"/>
                  <a:gd name="connsiteY11" fmla="*/ 414178 h 7773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39781" h="777396">
                    <a:moveTo>
                      <a:pt x="520020" y="414178"/>
                    </a:moveTo>
                    <a:cubicBezTo>
                      <a:pt x="530289" y="405577"/>
                      <a:pt x="539785" y="396098"/>
                      <a:pt x="548399" y="385841"/>
                    </a:cubicBezTo>
                    <a:cubicBezTo>
                      <a:pt x="627769" y="291442"/>
                      <a:pt x="615590" y="150574"/>
                      <a:pt x="521190" y="71204"/>
                    </a:cubicBezTo>
                    <a:cubicBezTo>
                      <a:pt x="426791" y="-8170"/>
                      <a:pt x="285923" y="4014"/>
                      <a:pt x="206554" y="98409"/>
                    </a:cubicBezTo>
                    <a:cubicBezTo>
                      <a:pt x="138268" y="179622"/>
                      <a:pt x="136559" y="297669"/>
                      <a:pt x="202458" y="380826"/>
                    </a:cubicBezTo>
                    <a:cubicBezTo>
                      <a:pt x="210754" y="391375"/>
                      <a:pt x="219974" y="401163"/>
                      <a:pt x="230001" y="410082"/>
                    </a:cubicBezTo>
                    <a:cubicBezTo>
                      <a:pt x="107038" y="451878"/>
                      <a:pt x="20438" y="547715"/>
                      <a:pt x="18808" y="660563"/>
                    </a:cubicBezTo>
                    <a:cubicBezTo>
                      <a:pt x="18808" y="666373"/>
                      <a:pt x="18808" y="672057"/>
                      <a:pt x="19351" y="677532"/>
                    </a:cubicBezTo>
                    <a:cubicBezTo>
                      <a:pt x="99557" y="725513"/>
                      <a:pt x="226532" y="757570"/>
                      <a:pt x="369974" y="759660"/>
                    </a:cubicBezTo>
                    <a:cubicBezTo>
                      <a:pt x="513416" y="761750"/>
                      <a:pt x="641311" y="733329"/>
                      <a:pt x="722854" y="687730"/>
                    </a:cubicBezTo>
                    <a:cubicBezTo>
                      <a:pt x="723397" y="682213"/>
                      <a:pt x="723774" y="676571"/>
                      <a:pt x="723899" y="670719"/>
                    </a:cubicBezTo>
                    <a:cubicBezTo>
                      <a:pt x="725571" y="557830"/>
                      <a:pt x="641729" y="459443"/>
                      <a:pt x="520020" y="414178"/>
                    </a:cubicBezTo>
                    <a:close/>
                  </a:path>
                </a:pathLst>
              </a:custGeom>
              <a:solidFill>
                <a:srgbClr val="E7ECEC"/>
              </a:solidFill>
              <a:ln w="19050" cap="flat">
                <a:solidFill>
                  <a:srgbClr val="27424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21" name="Frihåndsform: figur 20">
                <a:extLst>
                  <a:ext uri="{FF2B5EF4-FFF2-40B4-BE49-F238E27FC236}">
                    <a16:creationId xmlns:a16="http://schemas.microsoft.com/office/drawing/2014/main" id="{675157F9-8124-4A08-A48E-43EB50CAAD7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207451" y="1742459"/>
                <a:ext cx="345601" cy="714686"/>
              </a:xfrm>
              <a:custGeom>
                <a:avLst/>
                <a:gdLst>
                  <a:gd name="connsiteX0" fmla="*/ 146673 w 351082"/>
                  <a:gd name="connsiteY0" fmla="*/ 390788 h 731421"/>
                  <a:gd name="connsiteX1" fmla="*/ 176184 w 351082"/>
                  <a:gd name="connsiteY1" fmla="*/ 76891 h 731421"/>
                  <a:gd name="connsiteX2" fmla="*/ 59863 w 351082"/>
                  <a:gd name="connsiteY2" fmla="*/ 3135 h 731421"/>
                  <a:gd name="connsiteX3" fmla="*/ 92213 w 351082"/>
                  <a:gd name="connsiteY3" fmla="*/ 131990 h 731421"/>
                  <a:gd name="connsiteX4" fmla="*/ 64503 w 351082"/>
                  <a:gd name="connsiteY4" fmla="*/ 254618 h 731421"/>
                  <a:gd name="connsiteX5" fmla="*/ 28851 w 351082"/>
                  <a:gd name="connsiteY5" fmla="*/ 392544 h 731421"/>
                  <a:gd name="connsiteX6" fmla="*/ 158417 w 351082"/>
                  <a:gd name="connsiteY6" fmla="*/ 625762 h 731421"/>
                  <a:gd name="connsiteX7" fmla="*/ 110185 w 351082"/>
                  <a:gd name="connsiteY7" fmla="*/ 731087 h 731421"/>
                  <a:gd name="connsiteX8" fmla="*/ 349590 w 351082"/>
                  <a:gd name="connsiteY8" fmla="*/ 664214 h 731421"/>
                  <a:gd name="connsiteX9" fmla="*/ 350551 w 351082"/>
                  <a:gd name="connsiteY9" fmla="*/ 647245 h 731421"/>
                  <a:gd name="connsiteX10" fmla="*/ 146673 w 351082"/>
                  <a:gd name="connsiteY10" fmla="*/ 390788 h 7314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51082" h="731421">
                    <a:moveTo>
                      <a:pt x="146673" y="390788"/>
                    </a:moveTo>
                    <a:cubicBezTo>
                      <a:pt x="241502" y="312259"/>
                      <a:pt x="254714" y="171721"/>
                      <a:pt x="176184" y="76891"/>
                    </a:cubicBezTo>
                    <a:cubicBezTo>
                      <a:pt x="146167" y="40646"/>
                      <a:pt x="105450" y="14825"/>
                      <a:pt x="59863" y="3135"/>
                    </a:cubicBezTo>
                    <a:cubicBezTo>
                      <a:pt x="83603" y="39371"/>
                      <a:pt x="94010" y="86057"/>
                      <a:pt x="92213" y="131990"/>
                    </a:cubicBezTo>
                    <a:cubicBezTo>
                      <a:pt x="90499" y="175834"/>
                      <a:pt x="80092" y="213993"/>
                      <a:pt x="64503" y="254618"/>
                    </a:cubicBezTo>
                    <a:cubicBezTo>
                      <a:pt x="49498" y="293530"/>
                      <a:pt x="-39986" y="356808"/>
                      <a:pt x="28851" y="392544"/>
                    </a:cubicBezTo>
                    <a:cubicBezTo>
                      <a:pt x="115535" y="437724"/>
                      <a:pt x="179315" y="522528"/>
                      <a:pt x="158417" y="625762"/>
                    </a:cubicBezTo>
                    <a:cubicBezTo>
                      <a:pt x="150564" y="664085"/>
                      <a:pt x="134067" y="700104"/>
                      <a:pt x="110185" y="731087"/>
                    </a:cubicBezTo>
                    <a:cubicBezTo>
                      <a:pt x="206566" y="721224"/>
                      <a:pt x="290324" y="697275"/>
                      <a:pt x="349590" y="664214"/>
                    </a:cubicBezTo>
                    <a:cubicBezTo>
                      <a:pt x="350092" y="658656"/>
                      <a:pt x="350468" y="653055"/>
                      <a:pt x="350551" y="647245"/>
                    </a:cubicBezTo>
                    <a:cubicBezTo>
                      <a:pt x="352140" y="534523"/>
                      <a:pt x="268548" y="436220"/>
                      <a:pt x="146673" y="390788"/>
                    </a:cubicBezTo>
                    <a:close/>
                  </a:path>
                </a:pathLst>
              </a:custGeom>
              <a:solidFill>
                <a:srgbClr val="A2BAB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</p:grpSp>
      </p:grpSp>
      <p:sp>
        <p:nvSpPr>
          <p:cNvPr id="136" name="Rektangel 135">
            <a:extLst>
              <a:ext uri="{FF2B5EF4-FFF2-40B4-BE49-F238E27FC236}">
                <a16:creationId xmlns:a16="http://schemas.microsoft.com/office/drawing/2014/main" id="{5F889AFE-D5F9-4CCF-BC47-F034E1EA9ECC}"/>
              </a:ext>
            </a:extLst>
          </p:cNvPr>
          <p:cNvSpPr/>
          <p:nvPr/>
        </p:nvSpPr>
        <p:spPr>
          <a:xfrm>
            <a:off x="3119525" y="3550493"/>
            <a:ext cx="1747409" cy="2326432"/>
          </a:xfrm>
          <a:prstGeom prst="rect">
            <a:avLst/>
          </a:prstGeom>
          <a:solidFill>
            <a:srgbClr val="FFDDCA">
              <a:alpha val="50196"/>
            </a:srgbClr>
          </a:solidFill>
          <a:ln w="19050">
            <a:solidFill>
              <a:srgbClr val="C435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7" name="Rektangel 136">
            <a:extLst>
              <a:ext uri="{FF2B5EF4-FFF2-40B4-BE49-F238E27FC236}">
                <a16:creationId xmlns:a16="http://schemas.microsoft.com/office/drawing/2014/main" id="{D68F7E02-5B55-4888-AE93-5FB24EE6B711}"/>
              </a:ext>
            </a:extLst>
          </p:cNvPr>
          <p:cNvSpPr/>
          <p:nvPr/>
        </p:nvSpPr>
        <p:spPr>
          <a:xfrm>
            <a:off x="3119524" y="3550493"/>
            <a:ext cx="1747407" cy="516985"/>
          </a:xfrm>
          <a:prstGeom prst="rect">
            <a:avLst/>
          </a:prstGeom>
          <a:solidFill>
            <a:srgbClr val="C4351C"/>
          </a:solidFill>
          <a:ln w="19050">
            <a:solidFill>
              <a:srgbClr val="C435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8" name="TekstSylinder 137">
            <a:extLst>
              <a:ext uri="{FF2B5EF4-FFF2-40B4-BE49-F238E27FC236}">
                <a16:creationId xmlns:a16="http://schemas.microsoft.com/office/drawing/2014/main" id="{A70D5E0E-4174-4477-9D42-CF119CDED28D}"/>
              </a:ext>
            </a:extLst>
          </p:cNvPr>
          <p:cNvSpPr txBox="1"/>
          <p:nvPr/>
        </p:nvSpPr>
        <p:spPr>
          <a:xfrm>
            <a:off x="3119524" y="3514571"/>
            <a:ext cx="17474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600" b="1">
                <a:solidFill>
                  <a:schemeClr val="bg1"/>
                </a:solidFill>
                <a:latin typeface="+mj-lt"/>
              </a:rPr>
              <a:t>Gjenbruk og</a:t>
            </a:r>
            <a:br>
              <a:rPr lang="nb-NO" sz="1600" b="1">
                <a:solidFill>
                  <a:schemeClr val="bg1"/>
                </a:solidFill>
                <a:latin typeface="+mj-lt"/>
              </a:rPr>
            </a:br>
            <a:r>
              <a:rPr lang="nb-NO" sz="1600" b="1">
                <a:solidFill>
                  <a:schemeClr val="bg1"/>
                </a:solidFill>
                <a:latin typeface="+mj-lt"/>
              </a:rPr>
              <a:t>utveksling av data</a:t>
            </a:r>
          </a:p>
        </p:txBody>
      </p:sp>
      <p:grpSp>
        <p:nvGrpSpPr>
          <p:cNvPr id="7" name="Gruppe 6">
            <a:extLst>
              <a:ext uri="{FF2B5EF4-FFF2-40B4-BE49-F238E27FC236}">
                <a16:creationId xmlns:a16="http://schemas.microsoft.com/office/drawing/2014/main" id="{501C826C-45A7-4ADF-9DCE-C090F21C7A5F}"/>
              </a:ext>
            </a:extLst>
          </p:cNvPr>
          <p:cNvGrpSpPr/>
          <p:nvPr/>
        </p:nvGrpSpPr>
        <p:grpSpPr>
          <a:xfrm>
            <a:off x="3528420" y="4380158"/>
            <a:ext cx="929612" cy="1175636"/>
            <a:chOff x="3539086" y="4398942"/>
            <a:chExt cx="929612" cy="1175636"/>
          </a:xfrm>
        </p:grpSpPr>
        <p:sp>
          <p:nvSpPr>
            <p:cNvPr id="60" name="Frihåndsform: figur 59">
              <a:extLst>
                <a:ext uri="{FF2B5EF4-FFF2-40B4-BE49-F238E27FC236}">
                  <a16:creationId xmlns:a16="http://schemas.microsoft.com/office/drawing/2014/main" id="{B4FB8264-B669-4D6E-B186-76A8690D8637}"/>
                </a:ext>
              </a:extLst>
            </p:cNvPr>
            <p:cNvSpPr/>
            <p:nvPr/>
          </p:nvSpPr>
          <p:spPr>
            <a:xfrm>
              <a:off x="3539086" y="4501248"/>
              <a:ext cx="454140" cy="501121"/>
            </a:xfrm>
            <a:custGeom>
              <a:avLst/>
              <a:gdLst>
                <a:gd name="connsiteX0" fmla="*/ 449565 w 454140"/>
                <a:gd name="connsiteY0" fmla="*/ 7953 h 501120"/>
                <a:gd name="connsiteX1" fmla="*/ 7953 w 454140"/>
                <a:gd name="connsiteY1" fmla="*/ 505941 h 501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54140" h="501120">
                  <a:moveTo>
                    <a:pt x="449565" y="7953"/>
                  </a:moveTo>
                  <a:cubicBezTo>
                    <a:pt x="244419" y="108177"/>
                    <a:pt x="84687" y="288267"/>
                    <a:pt x="7953" y="505941"/>
                  </a:cubicBezTo>
                </a:path>
              </a:pathLst>
            </a:custGeom>
            <a:noFill/>
            <a:ln w="19050" cap="flat">
              <a:solidFill>
                <a:schemeClr val="accent2"/>
              </a:solidFill>
              <a:prstDash val="solid"/>
              <a:miter/>
              <a:headEnd type="arrow"/>
              <a:tailEnd type="none"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63" name="Frihåndsform: figur 62">
              <a:extLst>
                <a:ext uri="{FF2B5EF4-FFF2-40B4-BE49-F238E27FC236}">
                  <a16:creationId xmlns:a16="http://schemas.microsoft.com/office/drawing/2014/main" id="{5AC863FA-19E1-44EE-A40E-113E7A4C1D8E}"/>
                </a:ext>
              </a:extLst>
            </p:cNvPr>
            <p:cNvSpPr/>
            <p:nvPr/>
          </p:nvSpPr>
          <p:spPr>
            <a:xfrm flipH="1" flipV="1">
              <a:off x="4014558" y="4964269"/>
              <a:ext cx="454140" cy="501121"/>
            </a:xfrm>
            <a:custGeom>
              <a:avLst/>
              <a:gdLst>
                <a:gd name="connsiteX0" fmla="*/ 449565 w 454140"/>
                <a:gd name="connsiteY0" fmla="*/ 7953 h 501120"/>
                <a:gd name="connsiteX1" fmla="*/ 7953 w 454140"/>
                <a:gd name="connsiteY1" fmla="*/ 505941 h 501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54140" h="501120">
                  <a:moveTo>
                    <a:pt x="449565" y="7953"/>
                  </a:moveTo>
                  <a:cubicBezTo>
                    <a:pt x="244419" y="108177"/>
                    <a:pt x="84687" y="288267"/>
                    <a:pt x="7953" y="505941"/>
                  </a:cubicBezTo>
                </a:path>
              </a:pathLst>
            </a:custGeom>
            <a:noFill/>
            <a:ln w="19050" cap="flat">
              <a:solidFill>
                <a:schemeClr val="accent2"/>
              </a:solidFill>
              <a:prstDash val="solid"/>
              <a:miter/>
              <a:headEnd type="arrow"/>
              <a:tailEnd type="none"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5" name="Magnetplate 4">
              <a:extLst>
                <a:ext uri="{FF2B5EF4-FFF2-40B4-BE49-F238E27FC236}">
                  <a16:creationId xmlns:a16="http://schemas.microsoft.com/office/drawing/2014/main" id="{F7959E7D-B301-4A19-943A-D4F57424E406}"/>
                </a:ext>
              </a:extLst>
            </p:cNvPr>
            <p:cNvSpPr/>
            <p:nvPr/>
          </p:nvSpPr>
          <p:spPr>
            <a:xfrm>
              <a:off x="3583074" y="5073457"/>
              <a:ext cx="328064" cy="501121"/>
            </a:xfrm>
            <a:prstGeom prst="flowChartMagneticDisk">
              <a:avLst/>
            </a:prstGeom>
            <a:solidFill>
              <a:srgbClr val="E7ECEC"/>
            </a:solidFill>
            <a:ln w="952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5" name="Magnetplate 64">
              <a:extLst>
                <a:ext uri="{FF2B5EF4-FFF2-40B4-BE49-F238E27FC236}">
                  <a16:creationId xmlns:a16="http://schemas.microsoft.com/office/drawing/2014/main" id="{3FF666C9-8624-47D5-8E04-F33655055A9D}"/>
                </a:ext>
              </a:extLst>
            </p:cNvPr>
            <p:cNvSpPr/>
            <p:nvPr/>
          </p:nvSpPr>
          <p:spPr>
            <a:xfrm>
              <a:off x="4086678" y="4398942"/>
              <a:ext cx="328064" cy="501121"/>
            </a:xfrm>
            <a:prstGeom prst="flowChartMagneticDisk">
              <a:avLst/>
            </a:prstGeom>
            <a:solidFill>
              <a:srgbClr val="E7ECEC"/>
            </a:solidFill>
            <a:ln w="952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sp>
        <p:nvSpPr>
          <p:cNvPr id="97" name="Rektangel 96">
            <a:extLst>
              <a:ext uri="{FF2B5EF4-FFF2-40B4-BE49-F238E27FC236}">
                <a16:creationId xmlns:a16="http://schemas.microsoft.com/office/drawing/2014/main" id="{87BA6C4C-A90C-4CB5-A06B-1DFBE6B9E0B4}"/>
              </a:ext>
            </a:extLst>
          </p:cNvPr>
          <p:cNvSpPr/>
          <p:nvPr/>
        </p:nvSpPr>
        <p:spPr>
          <a:xfrm>
            <a:off x="5154196" y="802809"/>
            <a:ext cx="1747409" cy="2326432"/>
          </a:xfrm>
          <a:prstGeom prst="rect">
            <a:avLst/>
          </a:prstGeom>
          <a:solidFill>
            <a:srgbClr val="FFDDCA">
              <a:alpha val="50196"/>
            </a:srgbClr>
          </a:solidFill>
          <a:ln w="19050">
            <a:solidFill>
              <a:srgbClr val="C435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8" name="Rektangel 97">
            <a:extLst>
              <a:ext uri="{FF2B5EF4-FFF2-40B4-BE49-F238E27FC236}">
                <a16:creationId xmlns:a16="http://schemas.microsoft.com/office/drawing/2014/main" id="{A42C43F9-EA99-4B3C-8581-6B683EE13DEA}"/>
              </a:ext>
            </a:extLst>
          </p:cNvPr>
          <p:cNvSpPr/>
          <p:nvPr/>
        </p:nvSpPr>
        <p:spPr>
          <a:xfrm>
            <a:off x="5160678" y="809194"/>
            <a:ext cx="1747407" cy="516985"/>
          </a:xfrm>
          <a:prstGeom prst="rect">
            <a:avLst/>
          </a:prstGeom>
          <a:solidFill>
            <a:srgbClr val="C4351C"/>
          </a:solidFill>
          <a:ln w="19050">
            <a:solidFill>
              <a:srgbClr val="C435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9" name="TekstSylinder 98">
            <a:extLst>
              <a:ext uri="{FF2B5EF4-FFF2-40B4-BE49-F238E27FC236}">
                <a16:creationId xmlns:a16="http://schemas.microsoft.com/office/drawing/2014/main" id="{EA8CA113-EAD6-49AC-9B61-5D30697A3670}"/>
              </a:ext>
            </a:extLst>
          </p:cNvPr>
          <p:cNvSpPr txBox="1"/>
          <p:nvPr/>
        </p:nvSpPr>
        <p:spPr>
          <a:xfrm>
            <a:off x="5146834" y="850509"/>
            <a:ext cx="17474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600" b="1" dirty="0">
                <a:solidFill>
                  <a:schemeClr val="bg1"/>
                </a:solidFill>
                <a:latin typeface="+mj-lt"/>
              </a:rPr>
              <a:t>Terminologi</a:t>
            </a:r>
          </a:p>
        </p:txBody>
      </p:sp>
      <p:sp>
        <p:nvSpPr>
          <p:cNvPr id="11" name="TekstSylinder 10">
            <a:extLst>
              <a:ext uri="{FF2B5EF4-FFF2-40B4-BE49-F238E27FC236}">
                <a16:creationId xmlns:a16="http://schemas.microsoft.com/office/drawing/2014/main" id="{6D09934B-2C74-4C34-8E8B-7534C499798F}"/>
              </a:ext>
            </a:extLst>
          </p:cNvPr>
          <p:cNvSpPr txBox="1"/>
          <p:nvPr/>
        </p:nvSpPr>
        <p:spPr>
          <a:xfrm>
            <a:off x="5257430" y="1549255"/>
            <a:ext cx="1468144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800" dirty="0" err="1">
                <a:solidFill>
                  <a:schemeClr val="accent2"/>
                </a:solidFill>
                <a:latin typeface="+mj-lt"/>
              </a:rPr>
              <a:t>ter</a:t>
            </a:r>
            <a:r>
              <a:rPr lang="nb-NO" sz="1800" dirty="0" err="1">
                <a:solidFill>
                  <a:schemeClr val="accent2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  <a:sym typeface="Webdings" panose="05030102010509060703" pitchFamily="18" charset="2"/>
              </a:rPr>
              <a:t>•</a:t>
            </a:r>
            <a:r>
              <a:rPr lang="nb-NO" sz="1800" dirty="0" err="1">
                <a:solidFill>
                  <a:schemeClr val="accent2"/>
                </a:solidFill>
                <a:latin typeface="+mj-lt"/>
              </a:rPr>
              <a:t>mi</a:t>
            </a:r>
            <a:r>
              <a:rPr lang="nb-NO" sz="1800" dirty="0" err="1">
                <a:solidFill>
                  <a:schemeClr val="accent2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  <a:sym typeface="Webdings" panose="05030102010509060703" pitchFamily="18" charset="2"/>
              </a:rPr>
              <a:t>•</a:t>
            </a:r>
            <a:r>
              <a:rPr lang="nb-NO" sz="1800" dirty="0" err="1">
                <a:solidFill>
                  <a:schemeClr val="accent2"/>
                </a:solidFill>
                <a:latin typeface="+mj-lt"/>
              </a:rPr>
              <a:t>no</a:t>
            </a:r>
            <a:r>
              <a:rPr lang="nb-NO" sz="1800" dirty="0" err="1">
                <a:solidFill>
                  <a:schemeClr val="accent2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  <a:sym typeface="Webdings" panose="05030102010509060703" pitchFamily="18" charset="2"/>
              </a:rPr>
              <a:t>•</a:t>
            </a:r>
            <a:r>
              <a:rPr lang="nb-NO" sz="1800" dirty="0" err="1">
                <a:solidFill>
                  <a:schemeClr val="accent2"/>
                </a:solidFill>
              </a:rPr>
              <a:t>l</a:t>
            </a:r>
            <a:r>
              <a:rPr lang="nb-NO" sz="1800" dirty="0" err="1">
                <a:solidFill>
                  <a:schemeClr val="accent2"/>
                </a:solidFill>
                <a:latin typeface="+mj-lt"/>
              </a:rPr>
              <a:t>ogi</a:t>
            </a:r>
            <a:br>
              <a:rPr lang="nb-NO" sz="1800" dirty="0">
                <a:solidFill>
                  <a:srgbClr val="5B7F82"/>
                </a:solidFill>
                <a:latin typeface="+mj-lt"/>
              </a:rPr>
            </a:br>
            <a:r>
              <a:rPr lang="nb-NO" sz="2000" dirty="0">
                <a:solidFill>
                  <a:srgbClr val="A2BABA"/>
                </a:solidFill>
                <a:latin typeface="+mj-lt"/>
              </a:rPr>
              <a:t>~~~ ~~~  ~~ ~~~</a:t>
            </a:r>
          </a:p>
        </p:txBody>
      </p:sp>
      <p:sp>
        <p:nvSpPr>
          <p:cNvPr id="162" name="Rektangel 161">
            <a:extLst>
              <a:ext uri="{FF2B5EF4-FFF2-40B4-BE49-F238E27FC236}">
                <a16:creationId xmlns:a16="http://schemas.microsoft.com/office/drawing/2014/main" id="{4CC5623C-43CE-418E-BFCD-312CF58E813B}"/>
              </a:ext>
            </a:extLst>
          </p:cNvPr>
          <p:cNvSpPr/>
          <p:nvPr/>
        </p:nvSpPr>
        <p:spPr>
          <a:xfrm>
            <a:off x="7225827" y="3550493"/>
            <a:ext cx="1747409" cy="2326432"/>
          </a:xfrm>
          <a:prstGeom prst="rect">
            <a:avLst/>
          </a:prstGeom>
          <a:solidFill>
            <a:srgbClr val="FFDDCA">
              <a:alpha val="50196"/>
            </a:srgbClr>
          </a:solidFill>
          <a:ln w="19050">
            <a:solidFill>
              <a:srgbClr val="C435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63" name="Rektangel 162">
            <a:extLst>
              <a:ext uri="{FF2B5EF4-FFF2-40B4-BE49-F238E27FC236}">
                <a16:creationId xmlns:a16="http://schemas.microsoft.com/office/drawing/2014/main" id="{03E7A12B-07B8-43AE-9706-B1E8011CA7FF}"/>
              </a:ext>
            </a:extLst>
          </p:cNvPr>
          <p:cNvSpPr/>
          <p:nvPr/>
        </p:nvSpPr>
        <p:spPr>
          <a:xfrm>
            <a:off x="7225826" y="3550493"/>
            <a:ext cx="1747407" cy="516985"/>
          </a:xfrm>
          <a:prstGeom prst="rect">
            <a:avLst/>
          </a:prstGeom>
          <a:solidFill>
            <a:srgbClr val="C4351C"/>
          </a:solidFill>
          <a:ln w="19050">
            <a:solidFill>
              <a:srgbClr val="C435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64" name="TekstSylinder 163">
            <a:extLst>
              <a:ext uri="{FF2B5EF4-FFF2-40B4-BE49-F238E27FC236}">
                <a16:creationId xmlns:a16="http://schemas.microsoft.com/office/drawing/2014/main" id="{3CE7C481-6CD5-410C-B677-BA709CF9DC22}"/>
              </a:ext>
            </a:extLst>
          </p:cNvPr>
          <p:cNvSpPr txBox="1"/>
          <p:nvPr/>
        </p:nvSpPr>
        <p:spPr>
          <a:xfrm>
            <a:off x="7225826" y="3520796"/>
            <a:ext cx="17474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600" b="1">
                <a:solidFill>
                  <a:schemeClr val="bg1"/>
                </a:solidFill>
                <a:latin typeface="+mj-lt"/>
              </a:rPr>
              <a:t>Stabilitet og</a:t>
            </a:r>
            <a:br>
              <a:rPr lang="nb-NO" sz="1600" b="1">
                <a:solidFill>
                  <a:schemeClr val="bg1"/>
                </a:solidFill>
                <a:latin typeface="+mj-lt"/>
              </a:rPr>
            </a:br>
            <a:r>
              <a:rPr lang="nb-NO" sz="1600" b="1">
                <a:solidFill>
                  <a:schemeClr val="bg1"/>
                </a:solidFill>
                <a:latin typeface="+mj-lt"/>
              </a:rPr>
              <a:t>utvidbarhet</a:t>
            </a:r>
          </a:p>
        </p:txBody>
      </p:sp>
      <p:sp>
        <p:nvSpPr>
          <p:cNvPr id="107" name="Rektangel 106">
            <a:extLst>
              <a:ext uri="{FF2B5EF4-FFF2-40B4-BE49-F238E27FC236}">
                <a16:creationId xmlns:a16="http://schemas.microsoft.com/office/drawing/2014/main" id="{0612AB01-6736-4299-AD3A-CAFA6208DDB8}"/>
              </a:ext>
            </a:extLst>
          </p:cNvPr>
          <p:cNvSpPr/>
          <p:nvPr/>
        </p:nvSpPr>
        <p:spPr>
          <a:xfrm>
            <a:off x="7528868" y="4475794"/>
            <a:ext cx="1080000" cy="1080000"/>
          </a:xfrm>
          <a:prstGeom prst="rect">
            <a:avLst/>
          </a:prstGeom>
          <a:noFill/>
          <a:ln w="19050">
            <a:solidFill>
              <a:schemeClr val="accent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" name="Rektangel 12">
            <a:extLst>
              <a:ext uri="{FF2B5EF4-FFF2-40B4-BE49-F238E27FC236}">
                <a16:creationId xmlns:a16="http://schemas.microsoft.com/office/drawing/2014/main" id="{A9E93AAB-1B6A-497A-B990-EC8577C62F48}"/>
              </a:ext>
            </a:extLst>
          </p:cNvPr>
          <p:cNvSpPr/>
          <p:nvPr/>
        </p:nvSpPr>
        <p:spPr>
          <a:xfrm>
            <a:off x="7528868" y="5015794"/>
            <a:ext cx="540000" cy="540000"/>
          </a:xfrm>
          <a:prstGeom prst="rect">
            <a:avLst/>
          </a:prstGeom>
          <a:solidFill>
            <a:srgbClr val="E7ECEC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cxnSp>
        <p:nvCxnSpPr>
          <p:cNvPr id="18" name="Rett pilkobling 17">
            <a:extLst>
              <a:ext uri="{FF2B5EF4-FFF2-40B4-BE49-F238E27FC236}">
                <a16:creationId xmlns:a16="http://schemas.microsoft.com/office/drawing/2014/main" id="{CBA65E3B-C447-43B3-A884-46D141CCB54F}"/>
              </a:ext>
            </a:extLst>
          </p:cNvPr>
          <p:cNvCxnSpPr/>
          <p:nvPr/>
        </p:nvCxnSpPr>
        <p:spPr>
          <a:xfrm flipV="1">
            <a:off x="8068868" y="4648200"/>
            <a:ext cx="370282" cy="367594"/>
          </a:xfrm>
          <a:prstGeom prst="straightConnector1">
            <a:avLst/>
          </a:prstGeom>
          <a:ln w="9525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9" name="Rektangel 148">
            <a:extLst>
              <a:ext uri="{FF2B5EF4-FFF2-40B4-BE49-F238E27FC236}">
                <a16:creationId xmlns:a16="http://schemas.microsoft.com/office/drawing/2014/main" id="{93621F26-9F77-4E24-81D7-A59343A84C4A}"/>
              </a:ext>
            </a:extLst>
          </p:cNvPr>
          <p:cNvSpPr/>
          <p:nvPr/>
        </p:nvSpPr>
        <p:spPr>
          <a:xfrm>
            <a:off x="5172676" y="3550493"/>
            <a:ext cx="1747409" cy="2326432"/>
          </a:xfrm>
          <a:prstGeom prst="rect">
            <a:avLst/>
          </a:prstGeom>
          <a:solidFill>
            <a:srgbClr val="FFDDCA">
              <a:alpha val="50196"/>
            </a:srgbClr>
          </a:solidFill>
          <a:ln w="19050">
            <a:solidFill>
              <a:srgbClr val="C435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50" name="Rektangel 149">
            <a:extLst>
              <a:ext uri="{FF2B5EF4-FFF2-40B4-BE49-F238E27FC236}">
                <a16:creationId xmlns:a16="http://schemas.microsoft.com/office/drawing/2014/main" id="{112A55B0-8D95-43FF-8761-58C364D4691C}"/>
              </a:ext>
            </a:extLst>
          </p:cNvPr>
          <p:cNvSpPr/>
          <p:nvPr/>
        </p:nvSpPr>
        <p:spPr>
          <a:xfrm>
            <a:off x="5172675" y="3550493"/>
            <a:ext cx="1747407" cy="516985"/>
          </a:xfrm>
          <a:prstGeom prst="rect">
            <a:avLst/>
          </a:prstGeom>
          <a:solidFill>
            <a:srgbClr val="C4351C"/>
          </a:solidFill>
          <a:ln w="19050">
            <a:solidFill>
              <a:srgbClr val="C435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51" name="TekstSylinder 150">
            <a:extLst>
              <a:ext uri="{FF2B5EF4-FFF2-40B4-BE49-F238E27FC236}">
                <a16:creationId xmlns:a16="http://schemas.microsoft.com/office/drawing/2014/main" id="{96F64151-FBEB-4FB9-80D8-6F32720525D0}"/>
              </a:ext>
            </a:extLst>
          </p:cNvPr>
          <p:cNvSpPr txBox="1"/>
          <p:nvPr/>
        </p:nvSpPr>
        <p:spPr>
          <a:xfrm>
            <a:off x="5172675" y="3664602"/>
            <a:ext cx="17474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600" b="1">
                <a:solidFill>
                  <a:schemeClr val="bg1"/>
                </a:solidFill>
                <a:latin typeface="+mj-lt"/>
              </a:rPr>
              <a:t>Modularitet</a:t>
            </a:r>
          </a:p>
        </p:txBody>
      </p:sp>
      <p:pic>
        <p:nvPicPr>
          <p:cNvPr id="34" name="Grafikk 33">
            <a:extLst>
              <a:ext uri="{FF2B5EF4-FFF2-40B4-BE49-F238E27FC236}">
                <a16:creationId xmlns:a16="http://schemas.microsoft.com/office/drawing/2014/main" id="{63747238-65EE-4CD2-ACC9-48D56DA2DBE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432805" y="4447158"/>
            <a:ext cx="1203154" cy="1152000"/>
          </a:xfrm>
          <a:prstGeom prst="rect">
            <a:avLst/>
          </a:prstGeom>
        </p:spPr>
      </p:pic>
      <p:sp>
        <p:nvSpPr>
          <p:cNvPr id="108" name="Rektangel 107">
            <a:extLst>
              <a:ext uri="{FF2B5EF4-FFF2-40B4-BE49-F238E27FC236}">
                <a16:creationId xmlns:a16="http://schemas.microsoft.com/office/drawing/2014/main" id="{72AD7B49-9EDB-451E-A8B6-6E90BED725CF}"/>
              </a:ext>
            </a:extLst>
          </p:cNvPr>
          <p:cNvSpPr/>
          <p:nvPr/>
        </p:nvSpPr>
        <p:spPr>
          <a:xfrm>
            <a:off x="1022978" y="1813346"/>
            <a:ext cx="1747409" cy="2326432"/>
          </a:xfrm>
          <a:prstGeom prst="rect">
            <a:avLst/>
          </a:prstGeom>
          <a:solidFill>
            <a:srgbClr val="FFDDCA">
              <a:alpha val="50196"/>
            </a:srgbClr>
          </a:solidFill>
          <a:ln w="19050">
            <a:solidFill>
              <a:srgbClr val="C435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9" name="Rektangel 108">
            <a:extLst>
              <a:ext uri="{FF2B5EF4-FFF2-40B4-BE49-F238E27FC236}">
                <a16:creationId xmlns:a16="http://schemas.microsoft.com/office/drawing/2014/main" id="{4B71175B-F6C6-4503-82C4-024F852DD26C}"/>
              </a:ext>
            </a:extLst>
          </p:cNvPr>
          <p:cNvSpPr/>
          <p:nvPr/>
        </p:nvSpPr>
        <p:spPr>
          <a:xfrm>
            <a:off x="1033607" y="1801381"/>
            <a:ext cx="1747407" cy="516985"/>
          </a:xfrm>
          <a:prstGeom prst="rect">
            <a:avLst/>
          </a:prstGeom>
          <a:solidFill>
            <a:srgbClr val="C4351C"/>
          </a:solidFill>
          <a:ln w="19050">
            <a:solidFill>
              <a:srgbClr val="C435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3" name="TekstSylinder 112">
            <a:extLst>
              <a:ext uri="{FF2B5EF4-FFF2-40B4-BE49-F238E27FC236}">
                <a16:creationId xmlns:a16="http://schemas.microsoft.com/office/drawing/2014/main" id="{382D3790-1987-4FCE-8B88-D99C50743191}"/>
              </a:ext>
            </a:extLst>
          </p:cNvPr>
          <p:cNvSpPr txBox="1"/>
          <p:nvPr/>
        </p:nvSpPr>
        <p:spPr>
          <a:xfrm>
            <a:off x="987121" y="1899744"/>
            <a:ext cx="17474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600" b="1" dirty="0">
                <a:solidFill>
                  <a:schemeClr val="bg1"/>
                </a:solidFill>
                <a:latin typeface="+mj-lt"/>
              </a:rPr>
              <a:t>Sammenheng</a:t>
            </a:r>
          </a:p>
        </p:txBody>
      </p:sp>
      <p:grpSp>
        <p:nvGrpSpPr>
          <p:cNvPr id="114" name="Gruppe 113">
            <a:extLst>
              <a:ext uri="{FF2B5EF4-FFF2-40B4-BE49-F238E27FC236}">
                <a16:creationId xmlns:a16="http://schemas.microsoft.com/office/drawing/2014/main" id="{1DD577B1-CD78-4C39-BF5D-C15591A28788}"/>
              </a:ext>
            </a:extLst>
          </p:cNvPr>
          <p:cNvGrpSpPr/>
          <p:nvPr/>
        </p:nvGrpSpPr>
        <p:grpSpPr>
          <a:xfrm>
            <a:off x="1330550" y="2509817"/>
            <a:ext cx="1080341" cy="1079966"/>
            <a:chOff x="3239659" y="1800034"/>
            <a:chExt cx="1080341" cy="1079966"/>
          </a:xfrm>
        </p:grpSpPr>
        <p:sp>
          <p:nvSpPr>
            <p:cNvPr id="115" name="Ellipse 114">
              <a:extLst>
                <a:ext uri="{FF2B5EF4-FFF2-40B4-BE49-F238E27FC236}">
                  <a16:creationId xmlns:a16="http://schemas.microsoft.com/office/drawing/2014/main" id="{EB2E729B-E1B5-40D5-B121-E8B74954EE8D}"/>
                </a:ext>
              </a:extLst>
            </p:cNvPr>
            <p:cNvSpPr/>
            <p:nvPr/>
          </p:nvSpPr>
          <p:spPr>
            <a:xfrm>
              <a:off x="3600000" y="2160000"/>
              <a:ext cx="360000" cy="360000"/>
            </a:xfrm>
            <a:prstGeom prst="ellipse">
              <a:avLst/>
            </a:prstGeom>
            <a:solidFill>
              <a:srgbClr val="E7ECEC"/>
            </a:solidFill>
            <a:ln w="19050">
              <a:solidFill>
                <a:srgbClr val="27424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6" name="Ellipse 115">
              <a:extLst>
                <a:ext uri="{FF2B5EF4-FFF2-40B4-BE49-F238E27FC236}">
                  <a16:creationId xmlns:a16="http://schemas.microsoft.com/office/drawing/2014/main" id="{79DAF0BC-700D-42FD-B100-B083871380A9}"/>
                </a:ext>
              </a:extLst>
            </p:cNvPr>
            <p:cNvSpPr/>
            <p:nvPr/>
          </p:nvSpPr>
          <p:spPr>
            <a:xfrm>
              <a:off x="3239659" y="1800034"/>
              <a:ext cx="360000" cy="360000"/>
            </a:xfrm>
            <a:prstGeom prst="ellipse">
              <a:avLst/>
            </a:prstGeom>
            <a:solidFill>
              <a:srgbClr val="E7ECEC"/>
            </a:solidFill>
            <a:ln w="19050">
              <a:solidFill>
                <a:srgbClr val="27424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cxnSp>
          <p:nvCxnSpPr>
            <p:cNvPr id="117" name="Kobling: vinkel 116">
              <a:extLst>
                <a:ext uri="{FF2B5EF4-FFF2-40B4-BE49-F238E27FC236}">
                  <a16:creationId xmlns:a16="http://schemas.microsoft.com/office/drawing/2014/main" id="{48D0406D-72D3-46E4-97D1-6644C8362677}"/>
                </a:ext>
              </a:extLst>
            </p:cNvPr>
            <p:cNvCxnSpPr>
              <a:cxnSpLocks/>
              <a:stCxn id="116" idx="6"/>
              <a:endCxn id="115" idx="0"/>
            </p:cNvCxnSpPr>
            <p:nvPr/>
          </p:nvCxnSpPr>
          <p:spPr>
            <a:xfrm>
              <a:off x="3599659" y="1980034"/>
              <a:ext cx="180341" cy="179966"/>
            </a:xfrm>
            <a:prstGeom prst="bentConnector2">
              <a:avLst/>
            </a:prstGeom>
            <a:ln w="9525">
              <a:solidFill>
                <a:srgbClr val="274247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8" name="Ellipse 117">
              <a:extLst>
                <a:ext uri="{FF2B5EF4-FFF2-40B4-BE49-F238E27FC236}">
                  <a16:creationId xmlns:a16="http://schemas.microsoft.com/office/drawing/2014/main" id="{03433B95-6AE2-4077-A2B5-37D0A45CE31D}"/>
                </a:ext>
              </a:extLst>
            </p:cNvPr>
            <p:cNvSpPr/>
            <p:nvPr/>
          </p:nvSpPr>
          <p:spPr>
            <a:xfrm>
              <a:off x="3960000" y="2520000"/>
              <a:ext cx="360000" cy="360000"/>
            </a:xfrm>
            <a:prstGeom prst="ellipse">
              <a:avLst/>
            </a:prstGeom>
            <a:solidFill>
              <a:srgbClr val="E7ECEC"/>
            </a:solidFill>
            <a:ln w="19050">
              <a:solidFill>
                <a:srgbClr val="27424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cxnSp>
          <p:nvCxnSpPr>
            <p:cNvPr id="119" name="Kobling: vinkel 118">
              <a:extLst>
                <a:ext uri="{FF2B5EF4-FFF2-40B4-BE49-F238E27FC236}">
                  <a16:creationId xmlns:a16="http://schemas.microsoft.com/office/drawing/2014/main" id="{69C95CA8-CD2E-4900-8DED-D27F05EF780A}"/>
                </a:ext>
              </a:extLst>
            </p:cNvPr>
            <p:cNvCxnSpPr>
              <a:cxnSpLocks/>
              <a:stCxn id="115" idx="6"/>
              <a:endCxn id="118" idx="0"/>
            </p:cNvCxnSpPr>
            <p:nvPr/>
          </p:nvCxnSpPr>
          <p:spPr>
            <a:xfrm>
              <a:off x="3960000" y="2340000"/>
              <a:ext cx="180000" cy="180000"/>
            </a:xfrm>
            <a:prstGeom prst="bentConnector2">
              <a:avLst/>
            </a:prstGeom>
            <a:ln w="9525">
              <a:solidFill>
                <a:srgbClr val="274247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0" name="Ellipse 119">
              <a:extLst>
                <a:ext uri="{FF2B5EF4-FFF2-40B4-BE49-F238E27FC236}">
                  <a16:creationId xmlns:a16="http://schemas.microsoft.com/office/drawing/2014/main" id="{36B89157-CB15-4FC1-BDB0-443CBD6632D2}"/>
                </a:ext>
              </a:extLst>
            </p:cNvPr>
            <p:cNvSpPr/>
            <p:nvPr/>
          </p:nvSpPr>
          <p:spPr>
            <a:xfrm>
              <a:off x="3239659" y="2519966"/>
              <a:ext cx="360000" cy="3600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274247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cxnSp>
          <p:nvCxnSpPr>
            <p:cNvPr id="121" name="Rett pilkobling 120">
              <a:extLst>
                <a:ext uri="{FF2B5EF4-FFF2-40B4-BE49-F238E27FC236}">
                  <a16:creationId xmlns:a16="http://schemas.microsoft.com/office/drawing/2014/main" id="{4558F2A3-73B5-4176-B842-E053C11FF47E}"/>
                </a:ext>
              </a:extLst>
            </p:cNvPr>
            <p:cNvCxnSpPr>
              <a:cxnSpLocks/>
              <a:stCxn id="116" idx="4"/>
              <a:endCxn id="120" idx="0"/>
            </p:cNvCxnSpPr>
            <p:nvPr/>
          </p:nvCxnSpPr>
          <p:spPr>
            <a:xfrm>
              <a:off x="3419659" y="2160034"/>
              <a:ext cx="0" cy="359932"/>
            </a:xfrm>
            <a:prstGeom prst="straightConnector1">
              <a:avLst/>
            </a:prstGeom>
            <a:ln w="9525">
              <a:solidFill>
                <a:srgbClr val="274247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Rett pilkobling 121">
              <a:extLst>
                <a:ext uri="{FF2B5EF4-FFF2-40B4-BE49-F238E27FC236}">
                  <a16:creationId xmlns:a16="http://schemas.microsoft.com/office/drawing/2014/main" id="{29FC546F-E471-400B-974F-F75FDCE41CB5}"/>
                </a:ext>
              </a:extLst>
            </p:cNvPr>
            <p:cNvCxnSpPr>
              <a:cxnSpLocks/>
              <a:stCxn id="120" idx="6"/>
              <a:endCxn id="118" idx="2"/>
            </p:cNvCxnSpPr>
            <p:nvPr/>
          </p:nvCxnSpPr>
          <p:spPr>
            <a:xfrm>
              <a:off x="3599659" y="2699966"/>
              <a:ext cx="360341" cy="34"/>
            </a:xfrm>
            <a:prstGeom prst="straightConnector1">
              <a:avLst/>
            </a:prstGeom>
            <a:ln w="9525">
              <a:solidFill>
                <a:srgbClr val="274247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6" name="TekstSylinder 85">
            <a:extLst>
              <a:ext uri="{FF2B5EF4-FFF2-40B4-BE49-F238E27FC236}">
                <a16:creationId xmlns:a16="http://schemas.microsoft.com/office/drawing/2014/main" id="{D9DA9AE9-D951-4D43-8F1B-37819E760F3B}"/>
              </a:ext>
            </a:extLst>
          </p:cNvPr>
          <p:cNvSpPr txBox="1"/>
          <p:nvPr/>
        </p:nvSpPr>
        <p:spPr>
          <a:xfrm>
            <a:off x="3191255" y="878222"/>
            <a:ext cx="17474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600" b="1" dirty="0">
                <a:solidFill>
                  <a:schemeClr val="bg1"/>
                </a:solidFill>
                <a:latin typeface="+mj-lt"/>
              </a:rPr>
              <a:t>Brukerperspektiv</a:t>
            </a:r>
          </a:p>
        </p:txBody>
      </p:sp>
      <p:sp>
        <p:nvSpPr>
          <p:cNvPr id="125" name="TekstSylinder 124">
            <a:extLst>
              <a:ext uri="{FF2B5EF4-FFF2-40B4-BE49-F238E27FC236}">
                <a16:creationId xmlns:a16="http://schemas.microsoft.com/office/drawing/2014/main" id="{19F04C4C-8BEE-4E9C-AD1D-66A0ECF4AE8C}"/>
              </a:ext>
            </a:extLst>
          </p:cNvPr>
          <p:cNvSpPr txBox="1"/>
          <p:nvPr/>
        </p:nvSpPr>
        <p:spPr>
          <a:xfrm>
            <a:off x="9276271" y="890500"/>
            <a:ext cx="17474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600" b="1" dirty="0">
                <a:solidFill>
                  <a:schemeClr val="bg1"/>
                </a:solidFill>
                <a:latin typeface="+mj-lt"/>
              </a:rPr>
              <a:t>Tilgjengelighet</a:t>
            </a:r>
          </a:p>
        </p:txBody>
      </p:sp>
      <p:grpSp>
        <p:nvGrpSpPr>
          <p:cNvPr id="80" name="Gruppe 79">
            <a:extLst>
              <a:ext uri="{FF2B5EF4-FFF2-40B4-BE49-F238E27FC236}">
                <a16:creationId xmlns:a16="http://schemas.microsoft.com/office/drawing/2014/main" id="{0C4B9D49-6B2A-4F86-8FB3-9709BFB96655}"/>
              </a:ext>
            </a:extLst>
          </p:cNvPr>
          <p:cNvGrpSpPr/>
          <p:nvPr/>
        </p:nvGrpSpPr>
        <p:grpSpPr>
          <a:xfrm>
            <a:off x="9164416" y="797570"/>
            <a:ext cx="1866291" cy="2331671"/>
            <a:chOff x="8958188" y="1734914"/>
            <a:chExt cx="1866291" cy="2331671"/>
          </a:xfrm>
        </p:grpSpPr>
        <p:sp>
          <p:nvSpPr>
            <p:cNvPr id="81" name="Rektangel 80">
              <a:extLst>
                <a:ext uri="{FF2B5EF4-FFF2-40B4-BE49-F238E27FC236}">
                  <a16:creationId xmlns:a16="http://schemas.microsoft.com/office/drawing/2014/main" id="{95B0D30E-C517-4291-98DA-85AEDBB55065}"/>
                </a:ext>
              </a:extLst>
            </p:cNvPr>
            <p:cNvSpPr/>
            <p:nvPr/>
          </p:nvSpPr>
          <p:spPr>
            <a:xfrm>
              <a:off x="9065164" y="1740153"/>
              <a:ext cx="1747409" cy="2326432"/>
            </a:xfrm>
            <a:prstGeom prst="rect">
              <a:avLst/>
            </a:prstGeom>
            <a:solidFill>
              <a:srgbClr val="FFDDCA">
                <a:alpha val="50196"/>
              </a:srgbClr>
            </a:solidFill>
            <a:ln w="19050">
              <a:solidFill>
                <a:srgbClr val="C435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grpSp>
          <p:nvGrpSpPr>
            <p:cNvPr id="82" name="Gruppe 81">
              <a:extLst>
                <a:ext uri="{FF2B5EF4-FFF2-40B4-BE49-F238E27FC236}">
                  <a16:creationId xmlns:a16="http://schemas.microsoft.com/office/drawing/2014/main" id="{39F42C40-CED9-4457-A1BA-50C7D6B2F772}"/>
                </a:ext>
              </a:extLst>
            </p:cNvPr>
            <p:cNvGrpSpPr/>
            <p:nvPr/>
          </p:nvGrpSpPr>
          <p:grpSpPr>
            <a:xfrm>
              <a:off x="8958188" y="1734914"/>
              <a:ext cx="1866291" cy="516985"/>
              <a:chOff x="9068264" y="1648197"/>
              <a:chExt cx="1866291" cy="516985"/>
            </a:xfrm>
          </p:grpSpPr>
          <p:sp>
            <p:nvSpPr>
              <p:cNvPr id="100" name="Rektangel 99">
                <a:extLst>
                  <a:ext uri="{FF2B5EF4-FFF2-40B4-BE49-F238E27FC236}">
                    <a16:creationId xmlns:a16="http://schemas.microsoft.com/office/drawing/2014/main" id="{CA2B2C92-D214-4014-8CB3-B32AF25D52A8}"/>
                  </a:ext>
                </a:extLst>
              </p:cNvPr>
              <p:cNvSpPr/>
              <p:nvPr/>
            </p:nvSpPr>
            <p:spPr>
              <a:xfrm>
                <a:off x="9187148" y="1648197"/>
                <a:ext cx="1747407" cy="516985"/>
              </a:xfrm>
              <a:prstGeom prst="rect">
                <a:avLst/>
              </a:prstGeom>
              <a:solidFill>
                <a:srgbClr val="C4351C"/>
              </a:solidFill>
              <a:ln w="19050">
                <a:solidFill>
                  <a:srgbClr val="C4351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sp>
            <p:nvSpPr>
              <p:cNvPr id="101" name="TekstSylinder 100">
                <a:extLst>
                  <a:ext uri="{FF2B5EF4-FFF2-40B4-BE49-F238E27FC236}">
                    <a16:creationId xmlns:a16="http://schemas.microsoft.com/office/drawing/2014/main" id="{7277C167-33A8-4BE8-B792-E5743BCB9A0B}"/>
                  </a:ext>
                </a:extLst>
              </p:cNvPr>
              <p:cNvSpPr txBox="1"/>
              <p:nvPr/>
            </p:nvSpPr>
            <p:spPr>
              <a:xfrm>
                <a:off x="9068264" y="1747457"/>
                <a:ext cx="174740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nb-NO" sz="1600" b="1" dirty="0">
                    <a:solidFill>
                      <a:schemeClr val="bg1"/>
                    </a:solidFill>
                    <a:latin typeface="+mj-lt"/>
                  </a:rPr>
                  <a:t>Tilgjengelighet</a:t>
                </a:r>
              </a:p>
            </p:txBody>
          </p:sp>
        </p:grpSp>
        <p:grpSp>
          <p:nvGrpSpPr>
            <p:cNvPr id="83" name="Gruppe 82">
              <a:extLst>
                <a:ext uri="{FF2B5EF4-FFF2-40B4-BE49-F238E27FC236}">
                  <a16:creationId xmlns:a16="http://schemas.microsoft.com/office/drawing/2014/main" id="{5DAD79BB-8F3C-4125-B12F-17BABB0D186F}"/>
                </a:ext>
              </a:extLst>
            </p:cNvPr>
            <p:cNvGrpSpPr/>
            <p:nvPr/>
          </p:nvGrpSpPr>
          <p:grpSpPr>
            <a:xfrm>
              <a:off x="9682253" y="2592621"/>
              <a:ext cx="757188" cy="925453"/>
              <a:chOff x="185679" y="2096717"/>
              <a:chExt cx="3784600" cy="4625340"/>
            </a:xfrm>
          </p:grpSpPr>
          <p:pic>
            <p:nvPicPr>
              <p:cNvPr id="87" name="Bilde 86">
                <a:extLst>
                  <a:ext uri="{FF2B5EF4-FFF2-40B4-BE49-F238E27FC236}">
                    <a16:creationId xmlns:a16="http://schemas.microsoft.com/office/drawing/2014/main" id="{021C8A26-65A4-428D-9804-891548E82AC5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85679" y="2096717"/>
                <a:ext cx="3784600" cy="4625340"/>
              </a:xfrm>
              <a:prstGeom prst="rect">
                <a:avLst/>
              </a:prstGeom>
            </p:spPr>
          </p:pic>
          <p:pic>
            <p:nvPicPr>
              <p:cNvPr id="89" name="Bilde 88">
                <a:extLst>
                  <a:ext uri="{FF2B5EF4-FFF2-40B4-BE49-F238E27FC236}">
                    <a16:creationId xmlns:a16="http://schemas.microsoft.com/office/drawing/2014/main" id="{B34967EF-E36D-404F-BAF7-ADD7584EFF57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59080" y="3182650"/>
                <a:ext cx="3217373" cy="2218112"/>
              </a:xfrm>
              <a:prstGeom prst="rect">
                <a:avLst/>
              </a:prstGeom>
            </p:spPr>
          </p:pic>
          <p:sp>
            <p:nvSpPr>
              <p:cNvPr id="96" name="Rektangel 95">
                <a:extLst>
                  <a:ext uri="{FF2B5EF4-FFF2-40B4-BE49-F238E27FC236}">
                    <a16:creationId xmlns:a16="http://schemas.microsoft.com/office/drawing/2014/main" id="{39D1E6BF-A4D8-4178-BFB0-243568F694D8}"/>
                  </a:ext>
                </a:extLst>
              </p:cNvPr>
              <p:cNvSpPr/>
              <p:nvPr/>
            </p:nvSpPr>
            <p:spPr>
              <a:xfrm>
                <a:off x="459079" y="5409559"/>
                <a:ext cx="3217373" cy="1077136"/>
              </a:xfrm>
              <a:prstGeom prst="rect">
                <a:avLst/>
              </a:prstGeom>
              <a:solidFill>
                <a:srgbClr val="274247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7013918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uppe 39">
            <a:extLst>
              <a:ext uri="{FF2B5EF4-FFF2-40B4-BE49-F238E27FC236}">
                <a16:creationId xmlns:a16="http://schemas.microsoft.com/office/drawing/2014/main" id="{5EC7E997-8135-46B2-ACCF-E97AB29C63BA}"/>
              </a:ext>
            </a:extLst>
          </p:cNvPr>
          <p:cNvGrpSpPr/>
          <p:nvPr/>
        </p:nvGrpSpPr>
        <p:grpSpPr>
          <a:xfrm>
            <a:off x="1512894" y="2424555"/>
            <a:ext cx="1747410" cy="2326432"/>
            <a:chOff x="1066373" y="816818"/>
            <a:chExt cx="1747410" cy="2326432"/>
          </a:xfrm>
        </p:grpSpPr>
        <p:sp>
          <p:nvSpPr>
            <p:cNvPr id="41" name="Rektangel 40">
              <a:extLst>
                <a:ext uri="{FF2B5EF4-FFF2-40B4-BE49-F238E27FC236}">
                  <a16:creationId xmlns:a16="http://schemas.microsoft.com/office/drawing/2014/main" id="{C12AADA5-6251-4C98-A42C-7C2992D715E4}"/>
                </a:ext>
              </a:extLst>
            </p:cNvPr>
            <p:cNvSpPr/>
            <p:nvPr/>
          </p:nvSpPr>
          <p:spPr>
            <a:xfrm>
              <a:off x="1066374" y="816818"/>
              <a:ext cx="1747409" cy="2326432"/>
            </a:xfrm>
            <a:prstGeom prst="rect">
              <a:avLst/>
            </a:prstGeom>
            <a:solidFill>
              <a:srgbClr val="FFDDCA">
                <a:alpha val="50196"/>
              </a:srgbClr>
            </a:solidFill>
            <a:ln w="19050">
              <a:solidFill>
                <a:srgbClr val="C435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2" name="Rektangel 41">
              <a:extLst>
                <a:ext uri="{FF2B5EF4-FFF2-40B4-BE49-F238E27FC236}">
                  <a16:creationId xmlns:a16="http://schemas.microsoft.com/office/drawing/2014/main" id="{10FC4C39-2219-44B3-B176-08BC723FF703}"/>
                </a:ext>
              </a:extLst>
            </p:cNvPr>
            <p:cNvSpPr/>
            <p:nvPr/>
          </p:nvSpPr>
          <p:spPr>
            <a:xfrm>
              <a:off x="1066373" y="816818"/>
              <a:ext cx="1747407" cy="516985"/>
            </a:xfrm>
            <a:prstGeom prst="rect">
              <a:avLst/>
            </a:prstGeom>
            <a:solidFill>
              <a:srgbClr val="C4351C"/>
            </a:solidFill>
            <a:ln w="19050">
              <a:solidFill>
                <a:srgbClr val="C435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3" name="TekstSylinder 42">
              <a:extLst>
                <a:ext uri="{FF2B5EF4-FFF2-40B4-BE49-F238E27FC236}">
                  <a16:creationId xmlns:a16="http://schemas.microsoft.com/office/drawing/2014/main" id="{412BBA1B-D0E2-463B-97C0-9C7705F1895E}"/>
                </a:ext>
              </a:extLst>
            </p:cNvPr>
            <p:cNvSpPr txBox="1"/>
            <p:nvPr/>
          </p:nvSpPr>
          <p:spPr>
            <a:xfrm>
              <a:off x="1066373" y="930927"/>
              <a:ext cx="174740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b-NO" sz="1600" b="1">
                  <a:solidFill>
                    <a:schemeClr val="bg1"/>
                  </a:solidFill>
                  <a:latin typeface="+mj-lt"/>
                </a:rPr>
                <a:t>Sammenheng</a:t>
              </a:r>
            </a:p>
          </p:txBody>
        </p:sp>
        <p:grpSp>
          <p:nvGrpSpPr>
            <p:cNvPr id="44" name="Gruppe 43">
              <a:extLst>
                <a:ext uri="{FF2B5EF4-FFF2-40B4-BE49-F238E27FC236}">
                  <a16:creationId xmlns:a16="http://schemas.microsoft.com/office/drawing/2014/main" id="{D8405C56-1D24-42D2-B048-41DDA7443497}"/>
                </a:ext>
              </a:extLst>
            </p:cNvPr>
            <p:cNvGrpSpPr/>
            <p:nvPr/>
          </p:nvGrpSpPr>
          <p:grpSpPr>
            <a:xfrm>
              <a:off x="1399905" y="1633346"/>
              <a:ext cx="1080341" cy="1079966"/>
              <a:chOff x="3239659" y="1800034"/>
              <a:chExt cx="1080341" cy="1079966"/>
            </a:xfrm>
          </p:grpSpPr>
          <p:sp>
            <p:nvSpPr>
              <p:cNvPr id="47" name="Ellipse 46">
                <a:extLst>
                  <a:ext uri="{FF2B5EF4-FFF2-40B4-BE49-F238E27FC236}">
                    <a16:creationId xmlns:a16="http://schemas.microsoft.com/office/drawing/2014/main" id="{EFB6B760-F241-48B5-8474-449FDEACF864}"/>
                  </a:ext>
                </a:extLst>
              </p:cNvPr>
              <p:cNvSpPr/>
              <p:nvPr/>
            </p:nvSpPr>
            <p:spPr>
              <a:xfrm>
                <a:off x="3600000" y="2160000"/>
                <a:ext cx="360000" cy="360000"/>
              </a:xfrm>
              <a:prstGeom prst="ellipse">
                <a:avLst/>
              </a:prstGeom>
              <a:solidFill>
                <a:srgbClr val="E7ECEC"/>
              </a:solidFill>
              <a:ln w="19050">
                <a:solidFill>
                  <a:srgbClr val="27424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sp>
            <p:nvSpPr>
              <p:cNvPr id="48" name="Ellipse 47">
                <a:extLst>
                  <a:ext uri="{FF2B5EF4-FFF2-40B4-BE49-F238E27FC236}">
                    <a16:creationId xmlns:a16="http://schemas.microsoft.com/office/drawing/2014/main" id="{7CADACDB-4D6A-4746-B9E7-5BC09356209F}"/>
                  </a:ext>
                </a:extLst>
              </p:cNvPr>
              <p:cNvSpPr/>
              <p:nvPr/>
            </p:nvSpPr>
            <p:spPr>
              <a:xfrm>
                <a:off x="3239659" y="1800034"/>
                <a:ext cx="360000" cy="360000"/>
              </a:xfrm>
              <a:prstGeom prst="ellipse">
                <a:avLst/>
              </a:prstGeom>
              <a:solidFill>
                <a:srgbClr val="E7ECEC"/>
              </a:solidFill>
              <a:ln w="19050">
                <a:solidFill>
                  <a:srgbClr val="27424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cxnSp>
            <p:nvCxnSpPr>
              <p:cNvPr id="50" name="Kobling: vinkel 49">
                <a:extLst>
                  <a:ext uri="{FF2B5EF4-FFF2-40B4-BE49-F238E27FC236}">
                    <a16:creationId xmlns:a16="http://schemas.microsoft.com/office/drawing/2014/main" id="{6D709B4C-40FE-49AB-A751-E38623FFEBB6}"/>
                  </a:ext>
                </a:extLst>
              </p:cNvPr>
              <p:cNvCxnSpPr>
                <a:cxnSpLocks/>
                <a:stCxn id="48" idx="6"/>
                <a:endCxn id="47" idx="0"/>
              </p:cNvCxnSpPr>
              <p:nvPr/>
            </p:nvCxnSpPr>
            <p:spPr>
              <a:xfrm>
                <a:off x="3599659" y="1980034"/>
                <a:ext cx="180341" cy="179966"/>
              </a:xfrm>
              <a:prstGeom prst="bentConnector2">
                <a:avLst/>
              </a:prstGeom>
              <a:ln w="9525">
                <a:solidFill>
                  <a:srgbClr val="274247"/>
                </a:solidFill>
                <a:tailEnd type="arrow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1" name="Ellipse 50">
                <a:extLst>
                  <a:ext uri="{FF2B5EF4-FFF2-40B4-BE49-F238E27FC236}">
                    <a16:creationId xmlns:a16="http://schemas.microsoft.com/office/drawing/2014/main" id="{E48835A7-853A-4B6F-AFBC-B8C0B4D35C48}"/>
                  </a:ext>
                </a:extLst>
              </p:cNvPr>
              <p:cNvSpPr/>
              <p:nvPr/>
            </p:nvSpPr>
            <p:spPr>
              <a:xfrm>
                <a:off x="3960000" y="2520000"/>
                <a:ext cx="360000" cy="360000"/>
              </a:xfrm>
              <a:prstGeom prst="ellipse">
                <a:avLst/>
              </a:prstGeom>
              <a:solidFill>
                <a:srgbClr val="E7ECEC"/>
              </a:solidFill>
              <a:ln w="19050">
                <a:solidFill>
                  <a:srgbClr val="27424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cxnSp>
            <p:nvCxnSpPr>
              <p:cNvPr id="52" name="Kobling: vinkel 51">
                <a:extLst>
                  <a:ext uri="{FF2B5EF4-FFF2-40B4-BE49-F238E27FC236}">
                    <a16:creationId xmlns:a16="http://schemas.microsoft.com/office/drawing/2014/main" id="{5D158C77-2F42-4754-AAEA-9A7456830536}"/>
                  </a:ext>
                </a:extLst>
              </p:cNvPr>
              <p:cNvCxnSpPr>
                <a:cxnSpLocks/>
                <a:stCxn id="47" idx="6"/>
                <a:endCxn id="51" idx="0"/>
              </p:cNvCxnSpPr>
              <p:nvPr/>
            </p:nvCxnSpPr>
            <p:spPr>
              <a:xfrm>
                <a:off x="3960000" y="2340000"/>
                <a:ext cx="180000" cy="180000"/>
              </a:xfrm>
              <a:prstGeom prst="bentConnector2">
                <a:avLst/>
              </a:prstGeom>
              <a:ln w="9525">
                <a:solidFill>
                  <a:srgbClr val="274247"/>
                </a:solidFill>
                <a:tailEnd type="arrow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3" name="Ellipse 52">
                <a:extLst>
                  <a:ext uri="{FF2B5EF4-FFF2-40B4-BE49-F238E27FC236}">
                    <a16:creationId xmlns:a16="http://schemas.microsoft.com/office/drawing/2014/main" id="{85F486DC-C4BE-46B3-A67E-CC095EAD14A4}"/>
                  </a:ext>
                </a:extLst>
              </p:cNvPr>
              <p:cNvSpPr/>
              <p:nvPr/>
            </p:nvSpPr>
            <p:spPr>
              <a:xfrm>
                <a:off x="3239659" y="2519966"/>
                <a:ext cx="360000" cy="36000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rgbClr val="274247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cxnSp>
            <p:nvCxnSpPr>
              <p:cNvPr id="54" name="Rett pilkobling 53">
                <a:extLst>
                  <a:ext uri="{FF2B5EF4-FFF2-40B4-BE49-F238E27FC236}">
                    <a16:creationId xmlns:a16="http://schemas.microsoft.com/office/drawing/2014/main" id="{BC29BBF0-42BC-4647-98C3-E5C90383F978}"/>
                  </a:ext>
                </a:extLst>
              </p:cNvPr>
              <p:cNvCxnSpPr>
                <a:cxnSpLocks/>
                <a:stCxn id="48" idx="4"/>
                <a:endCxn id="53" idx="0"/>
              </p:cNvCxnSpPr>
              <p:nvPr/>
            </p:nvCxnSpPr>
            <p:spPr>
              <a:xfrm>
                <a:off x="3419659" y="2160034"/>
                <a:ext cx="0" cy="359932"/>
              </a:xfrm>
              <a:prstGeom prst="straightConnector1">
                <a:avLst/>
              </a:prstGeom>
              <a:ln w="9525">
                <a:solidFill>
                  <a:srgbClr val="274247"/>
                </a:solidFill>
                <a:tailEnd type="arrow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Rett pilkobling 55">
                <a:extLst>
                  <a:ext uri="{FF2B5EF4-FFF2-40B4-BE49-F238E27FC236}">
                    <a16:creationId xmlns:a16="http://schemas.microsoft.com/office/drawing/2014/main" id="{AF04F333-1293-4413-9CB8-B1E9615785BF}"/>
                  </a:ext>
                </a:extLst>
              </p:cNvPr>
              <p:cNvCxnSpPr>
                <a:cxnSpLocks/>
                <a:stCxn id="53" idx="6"/>
                <a:endCxn id="51" idx="2"/>
              </p:cNvCxnSpPr>
              <p:nvPr/>
            </p:nvCxnSpPr>
            <p:spPr>
              <a:xfrm>
                <a:off x="3599659" y="2699966"/>
                <a:ext cx="360341" cy="34"/>
              </a:xfrm>
              <a:prstGeom prst="straightConnector1">
                <a:avLst/>
              </a:prstGeom>
              <a:ln w="9525">
                <a:solidFill>
                  <a:srgbClr val="274247"/>
                </a:solidFill>
                <a:tailEnd type="arrow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5" name="Rektangel 4">
            <a:extLst>
              <a:ext uri="{FF2B5EF4-FFF2-40B4-BE49-F238E27FC236}">
                <a16:creationId xmlns:a16="http://schemas.microsoft.com/office/drawing/2014/main" id="{E77CC52B-C4E3-4F9B-999B-0BA1EEE69E10}"/>
              </a:ext>
            </a:extLst>
          </p:cNvPr>
          <p:cNvSpPr/>
          <p:nvPr/>
        </p:nvSpPr>
        <p:spPr>
          <a:xfrm>
            <a:off x="4361701" y="2730906"/>
            <a:ext cx="567555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sz="2400" dirty="0">
                <a:solidFill>
                  <a:schemeClr val="accent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Modellene skal være sammenhengende på tvers av de forskjellige fasene av modelleringsprosessen og på tvers av abstraksjonsnivåer. </a:t>
            </a:r>
          </a:p>
        </p:txBody>
      </p:sp>
    </p:spTree>
    <p:extLst>
      <p:ext uri="{BB962C8B-B14F-4D97-AF65-F5344CB8AC3E}">
        <p14:creationId xmlns:p14="http://schemas.microsoft.com/office/powerpoint/2010/main" val="312019221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uppe 23">
            <a:extLst>
              <a:ext uri="{FF2B5EF4-FFF2-40B4-BE49-F238E27FC236}">
                <a16:creationId xmlns:a16="http://schemas.microsoft.com/office/drawing/2014/main" id="{902ED44A-3827-4686-B9D1-1B5132CB5A5A}"/>
              </a:ext>
            </a:extLst>
          </p:cNvPr>
          <p:cNvGrpSpPr/>
          <p:nvPr/>
        </p:nvGrpSpPr>
        <p:grpSpPr>
          <a:xfrm>
            <a:off x="9820272" y="3549600"/>
            <a:ext cx="1747410" cy="2326432"/>
            <a:chOff x="7225826" y="816818"/>
            <a:chExt cx="1747410" cy="2326432"/>
          </a:xfrm>
        </p:grpSpPr>
        <p:sp>
          <p:nvSpPr>
            <p:cNvPr id="25" name="Rektangel 24">
              <a:extLst>
                <a:ext uri="{FF2B5EF4-FFF2-40B4-BE49-F238E27FC236}">
                  <a16:creationId xmlns:a16="http://schemas.microsoft.com/office/drawing/2014/main" id="{DFE02BD3-4618-4C2F-94D7-6A8BB9209DEA}"/>
                </a:ext>
              </a:extLst>
            </p:cNvPr>
            <p:cNvSpPr/>
            <p:nvPr/>
          </p:nvSpPr>
          <p:spPr>
            <a:xfrm>
              <a:off x="7225827" y="816818"/>
              <a:ext cx="1747409" cy="2326432"/>
            </a:xfrm>
            <a:prstGeom prst="rect">
              <a:avLst/>
            </a:prstGeom>
            <a:solidFill>
              <a:srgbClr val="FFDDCA">
                <a:alpha val="50196"/>
              </a:srgbClr>
            </a:solidFill>
            <a:ln w="19050">
              <a:solidFill>
                <a:srgbClr val="C435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8" name="Rektangel 27">
              <a:extLst>
                <a:ext uri="{FF2B5EF4-FFF2-40B4-BE49-F238E27FC236}">
                  <a16:creationId xmlns:a16="http://schemas.microsoft.com/office/drawing/2014/main" id="{8D2E864E-423B-42A2-A033-4C007206233A}"/>
                </a:ext>
              </a:extLst>
            </p:cNvPr>
            <p:cNvSpPr/>
            <p:nvPr/>
          </p:nvSpPr>
          <p:spPr>
            <a:xfrm>
              <a:off x="7225826" y="816818"/>
              <a:ext cx="1747407" cy="516985"/>
            </a:xfrm>
            <a:prstGeom prst="rect">
              <a:avLst/>
            </a:prstGeom>
            <a:solidFill>
              <a:srgbClr val="C4351C"/>
            </a:solidFill>
            <a:ln w="19050">
              <a:solidFill>
                <a:srgbClr val="C435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5" name="TekstSylinder 44">
              <a:extLst>
                <a:ext uri="{FF2B5EF4-FFF2-40B4-BE49-F238E27FC236}">
                  <a16:creationId xmlns:a16="http://schemas.microsoft.com/office/drawing/2014/main" id="{4C811D1D-7BB7-4D5E-8F72-E764F758A1F8}"/>
                </a:ext>
              </a:extLst>
            </p:cNvPr>
            <p:cNvSpPr txBox="1"/>
            <p:nvPr/>
          </p:nvSpPr>
          <p:spPr>
            <a:xfrm>
              <a:off x="7225826" y="930927"/>
              <a:ext cx="174740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b-NO" sz="1600" b="1">
                  <a:solidFill>
                    <a:schemeClr val="bg1"/>
                  </a:solidFill>
                  <a:latin typeface="+mj-lt"/>
                </a:rPr>
                <a:t>Terminologi</a:t>
              </a:r>
            </a:p>
          </p:txBody>
        </p:sp>
        <p:sp>
          <p:nvSpPr>
            <p:cNvPr id="46" name="TekstSylinder 45">
              <a:extLst>
                <a:ext uri="{FF2B5EF4-FFF2-40B4-BE49-F238E27FC236}">
                  <a16:creationId xmlns:a16="http://schemas.microsoft.com/office/drawing/2014/main" id="{3EC05820-1286-4FDE-8B12-E1460EFF814B}"/>
                </a:ext>
              </a:extLst>
            </p:cNvPr>
            <p:cNvSpPr txBox="1"/>
            <p:nvPr/>
          </p:nvSpPr>
          <p:spPr>
            <a:xfrm>
              <a:off x="7374104" y="1781908"/>
              <a:ext cx="1468144" cy="9848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b-NO" sz="1800">
                  <a:solidFill>
                    <a:schemeClr val="accent2"/>
                  </a:solidFill>
                  <a:latin typeface="+mj-lt"/>
                </a:rPr>
                <a:t>ter</a:t>
              </a:r>
              <a:r>
                <a:rPr lang="nb-NO" sz="1800">
                  <a:solidFill>
                    <a:schemeClr val="accent2"/>
                  </a:solidFill>
                  <a:latin typeface="Roboto Condensed" panose="02000000000000000000" pitchFamily="2" charset="0"/>
                  <a:ea typeface="Roboto Condensed" panose="02000000000000000000" pitchFamily="2" charset="0"/>
                  <a:cs typeface="Roboto Condensed" panose="02000000000000000000" pitchFamily="2" charset="0"/>
                  <a:sym typeface="Webdings" panose="05030102010509060703" pitchFamily="18" charset="2"/>
                </a:rPr>
                <a:t>•</a:t>
              </a:r>
              <a:r>
                <a:rPr lang="nb-NO" sz="1800">
                  <a:solidFill>
                    <a:schemeClr val="accent2"/>
                  </a:solidFill>
                  <a:latin typeface="+mj-lt"/>
                </a:rPr>
                <a:t>mi</a:t>
              </a:r>
              <a:r>
                <a:rPr lang="nb-NO" sz="1800">
                  <a:solidFill>
                    <a:schemeClr val="accent2"/>
                  </a:solidFill>
                  <a:latin typeface="Roboto Condensed" panose="02000000000000000000" pitchFamily="2" charset="0"/>
                  <a:ea typeface="Roboto Condensed" panose="02000000000000000000" pitchFamily="2" charset="0"/>
                  <a:cs typeface="Roboto Condensed" panose="02000000000000000000" pitchFamily="2" charset="0"/>
                  <a:sym typeface="Webdings" panose="05030102010509060703" pitchFamily="18" charset="2"/>
                </a:rPr>
                <a:t>•</a:t>
              </a:r>
              <a:r>
                <a:rPr lang="nb-NO" sz="1800">
                  <a:solidFill>
                    <a:schemeClr val="accent2"/>
                  </a:solidFill>
                  <a:latin typeface="+mj-lt"/>
                </a:rPr>
                <a:t>no</a:t>
              </a:r>
              <a:r>
                <a:rPr lang="nb-NO" sz="1800">
                  <a:solidFill>
                    <a:schemeClr val="accent2"/>
                  </a:solidFill>
                  <a:latin typeface="Roboto Condensed" panose="02000000000000000000" pitchFamily="2" charset="0"/>
                  <a:ea typeface="Roboto Condensed" panose="02000000000000000000" pitchFamily="2" charset="0"/>
                  <a:cs typeface="Roboto Condensed" panose="02000000000000000000" pitchFamily="2" charset="0"/>
                  <a:sym typeface="Webdings" panose="05030102010509060703" pitchFamily="18" charset="2"/>
                </a:rPr>
                <a:t>•</a:t>
              </a:r>
              <a:r>
                <a:rPr lang="nb-NO" sz="1800">
                  <a:solidFill>
                    <a:schemeClr val="accent2"/>
                  </a:solidFill>
                </a:rPr>
                <a:t>l</a:t>
              </a:r>
              <a:r>
                <a:rPr lang="nb-NO" sz="1800">
                  <a:solidFill>
                    <a:schemeClr val="accent2"/>
                  </a:solidFill>
                  <a:latin typeface="+mj-lt"/>
                </a:rPr>
                <a:t>ogi</a:t>
              </a:r>
              <a:br>
                <a:rPr lang="nb-NO" sz="1800">
                  <a:solidFill>
                    <a:srgbClr val="5B7F82"/>
                  </a:solidFill>
                  <a:latin typeface="+mj-lt"/>
                </a:rPr>
              </a:br>
              <a:r>
                <a:rPr lang="nb-NO" sz="2000">
                  <a:solidFill>
                    <a:srgbClr val="A2BABA"/>
                  </a:solidFill>
                  <a:latin typeface="+mj-lt"/>
                </a:rPr>
                <a:t>~~~ ~~~  ~~ ~~~</a:t>
              </a:r>
            </a:p>
          </p:txBody>
        </p:sp>
      </p:grpSp>
      <p:grpSp>
        <p:nvGrpSpPr>
          <p:cNvPr id="26" name="Gruppe 25">
            <a:extLst>
              <a:ext uri="{FF2B5EF4-FFF2-40B4-BE49-F238E27FC236}">
                <a16:creationId xmlns:a16="http://schemas.microsoft.com/office/drawing/2014/main" id="{6B108378-A2A2-4752-9BB0-9C39AB88905A}"/>
              </a:ext>
            </a:extLst>
          </p:cNvPr>
          <p:cNvGrpSpPr/>
          <p:nvPr/>
        </p:nvGrpSpPr>
        <p:grpSpPr>
          <a:xfrm>
            <a:off x="437723" y="816818"/>
            <a:ext cx="1747410" cy="2326432"/>
            <a:chOff x="4477350" y="331043"/>
            <a:chExt cx="1747410" cy="2326432"/>
          </a:xfrm>
        </p:grpSpPr>
        <p:sp>
          <p:nvSpPr>
            <p:cNvPr id="27" name="Rektangel 26">
              <a:extLst>
                <a:ext uri="{FF2B5EF4-FFF2-40B4-BE49-F238E27FC236}">
                  <a16:creationId xmlns:a16="http://schemas.microsoft.com/office/drawing/2014/main" id="{3C7814AB-6D17-4035-86AD-15B1397E9FA7}"/>
                </a:ext>
              </a:extLst>
            </p:cNvPr>
            <p:cNvSpPr/>
            <p:nvPr/>
          </p:nvSpPr>
          <p:spPr>
            <a:xfrm>
              <a:off x="4477351" y="331043"/>
              <a:ext cx="1747409" cy="2326432"/>
            </a:xfrm>
            <a:prstGeom prst="rect">
              <a:avLst/>
            </a:prstGeom>
            <a:solidFill>
              <a:srgbClr val="FFDDCA">
                <a:alpha val="50196"/>
              </a:srgbClr>
            </a:solidFill>
            <a:ln w="19050">
              <a:solidFill>
                <a:srgbClr val="C435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9" name="Rektangel 28">
              <a:extLst>
                <a:ext uri="{FF2B5EF4-FFF2-40B4-BE49-F238E27FC236}">
                  <a16:creationId xmlns:a16="http://schemas.microsoft.com/office/drawing/2014/main" id="{0A633261-04BB-440B-931C-AB382A81CEAF}"/>
                </a:ext>
              </a:extLst>
            </p:cNvPr>
            <p:cNvSpPr/>
            <p:nvPr/>
          </p:nvSpPr>
          <p:spPr>
            <a:xfrm>
              <a:off x="4477350" y="331043"/>
              <a:ext cx="1747407" cy="516985"/>
            </a:xfrm>
            <a:prstGeom prst="rect">
              <a:avLst/>
            </a:prstGeom>
            <a:solidFill>
              <a:srgbClr val="C4351C"/>
            </a:solidFill>
            <a:ln w="19050">
              <a:solidFill>
                <a:srgbClr val="C435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0" name="TekstSylinder 29">
              <a:extLst>
                <a:ext uri="{FF2B5EF4-FFF2-40B4-BE49-F238E27FC236}">
                  <a16:creationId xmlns:a16="http://schemas.microsoft.com/office/drawing/2014/main" id="{54EE08F7-0BBD-4014-9F86-7C2C7E466D65}"/>
                </a:ext>
              </a:extLst>
            </p:cNvPr>
            <p:cNvSpPr txBox="1"/>
            <p:nvPr/>
          </p:nvSpPr>
          <p:spPr>
            <a:xfrm>
              <a:off x="4477350" y="445152"/>
              <a:ext cx="174740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b-NO" sz="1600" b="1" dirty="0">
                  <a:solidFill>
                    <a:schemeClr val="bg1"/>
                  </a:solidFill>
                  <a:latin typeface="+mj-lt"/>
                </a:rPr>
                <a:t>Brukerperspektiv</a:t>
              </a:r>
            </a:p>
          </p:txBody>
        </p:sp>
        <p:grpSp>
          <p:nvGrpSpPr>
            <p:cNvPr id="31" name="Gruppe 30">
              <a:extLst>
                <a:ext uri="{FF2B5EF4-FFF2-40B4-BE49-F238E27FC236}">
                  <a16:creationId xmlns:a16="http://schemas.microsoft.com/office/drawing/2014/main" id="{91B30E10-A429-43B7-A78B-2C30AE909C61}"/>
                </a:ext>
              </a:extLst>
            </p:cNvPr>
            <p:cNvGrpSpPr/>
            <p:nvPr/>
          </p:nvGrpSpPr>
          <p:grpSpPr>
            <a:xfrm>
              <a:off x="4866750" y="1351307"/>
              <a:ext cx="1007254" cy="835561"/>
              <a:chOff x="4866750" y="1351307"/>
              <a:chExt cx="1007254" cy="835561"/>
            </a:xfrm>
          </p:grpSpPr>
          <p:grpSp>
            <p:nvGrpSpPr>
              <p:cNvPr id="32" name="Gruppe 31">
                <a:extLst>
                  <a:ext uri="{FF2B5EF4-FFF2-40B4-BE49-F238E27FC236}">
                    <a16:creationId xmlns:a16="http://schemas.microsoft.com/office/drawing/2014/main" id="{8519428D-5615-4A9E-B21F-BCEB00877E47}"/>
                  </a:ext>
                </a:extLst>
              </p:cNvPr>
              <p:cNvGrpSpPr/>
              <p:nvPr/>
            </p:nvGrpSpPr>
            <p:grpSpPr>
              <a:xfrm>
                <a:off x="5339057" y="1351307"/>
                <a:ext cx="534947" cy="440696"/>
                <a:chOff x="7116572" y="1909064"/>
                <a:chExt cx="1224000" cy="1008346"/>
              </a:xfrm>
            </p:grpSpPr>
            <p:sp>
              <p:nvSpPr>
                <p:cNvPr id="36" name="Rektangel 35">
                  <a:extLst>
                    <a:ext uri="{FF2B5EF4-FFF2-40B4-BE49-F238E27FC236}">
                      <a16:creationId xmlns:a16="http://schemas.microsoft.com/office/drawing/2014/main" id="{387342F0-24C2-4DB0-A38A-F5E4B5CCF5F3}"/>
                    </a:ext>
                  </a:extLst>
                </p:cNvPr>
                <p:cNvSpPr/>
                <p:nvPr/>
              </p:nvSpPr>
              <p:spPr>
                <a:xfrm>
                  <a:off x="7116572" y="1909064"/>
                  <a:ext cx="1224000" cy="864000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chemeClr val="accent2"/>
                  </a:solidFill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b-NO"/>
                </a:p>
              </p:txBody>
            </p:sp>
            <p:sp>
              <p:nvSpPr>
                <p:cNvPr id="37" name="Rektangel 36">
                  <a:extLst>
                    <a:ext uri="{FF2B5EF4-FFF2-40B4-BE49-F238E27FC236}">
                      <a16:creationId xmlns:a16="http://schemas.microsoft.com/office/drawing/2014/main" id="{A039911C-33F6-4E77-8C26-DEC5F35BF832}"/>
                    </a:ext>
                  </a:extLst>
                </p:cNvPr>
                <p:cNvSpPr/>
                <p:nvPr/>
              </p:nvSpPr>
              <p:spPr>
                <a:xfrm>
                  <a:off x="7188571" y="1981063"/>
                  <a:ext cx="1080000" cy="720000"/>
                </a:xfrm>
                <a:prstGeom prst="rect">
                  <a:avLst/>
                </a:prstGeom>
                <a:solidFill>
                  <a:srgbClr val="274247"/>
                </a:solidFill>
                <a:ln w="9525">
                  <a:solidFill>
                    <a:schemeClr val="accent2"/>
                  </a:solidFill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b-NO"/>
                </a:p>
              </p:txBody>
            </p:sp>
            <p:grpSp>
              <p:nvGrpSpPr>
                <p:cNvPr id="38" name="Gruppe 37">
                  <a:extLst>
                    <a:ext uri="{FF2B5EF4-FFF2-40B4-BE49-F238E27FC236}">
                      <a16:creationId xmlns:a16="http://schemas.microsoft.com/office/drawing/2014/main" id="{7F161AF1-FE59-43F7-9C33-F3E6909518A3}"/>
                    </a:ext>
                  </a:extLst>
                </p:cNvPr>
                <p:cNvGrpSpPr/>
                <p:nvPr/>
              </p:nvGrpSpPr>
              <p:grpSpPr>
                <a:xfrm>
                  <a:off x="7558710" y="2773064"/>
                  <a:ext cx="339725" cy="144346"/>
                  <a:chOff x="7558710" y="2773064"/>
                  <a:chExt cx="339725" cy="144346"/>
                </a:xfrm>
              </p:grpSpPr>
              <p:cxnSp>
                <p:nvCxnSpPr>
                  <p:cNvPr id="39" name="Rett linje 38">
                    <a:extLst>
                      <a:ext uri="{FF2B5EF4-FFF2-40B4-BE49-F238E27FC236}">
                        <a16:creationId xmlns:a16="http://schemas.microsoft.com/office/drawing/2014/main" id="{28134396-1665-4267-9D70-22E09CE615F1}"/>
                      </a:ext>
                    </a:extLst>
                  </p:cNvPr>
                  <p:cNvCxnSpPr/>
                  <p:nvPr/>
                </p:nvCxnSpPr>
                <p:spPr>
                  <a:xfrm>
                    <a:off x="7558710" y="2917410"/>
                    <a:ext cx="339725" cy="0"/>
                  </a:xfrm>
                  <a:prstGeom prst="line">
                    <a:avLst/>
                  </a:prstGeom>
                  <a:ln w="19050">
                    <a:solidFill>
                      <a:schemeClr val="accent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0" name="Rett linje 39">
                    <a:extLst>
                      <a:ext uri="{FF2B5EF4-FFF2-40B4-BE49-F238E27FC236}">
                        <a16:creationId xmlns:a16="http://schemas.microsoft.com/office/drawing/2014/main" id="{1CE3B89A-A719-4C57-B885-37FFB77AF755}"/>
                      </a:ext>
                    </a:extLst>
                  </p:cNvPr>
                  <p:cNvCxnSpPr/>
                  <p:nvPr/>
                </p:nvCxnSpPr>
                <p:spPr>
                  <a:xfrm flipH="1" flipV="1">
                    <a:off x="7791450" y="2773064"/>
                    <a:ext cx="22225" cy="144346"/>
                  </a:xfrm>
                  <a:prstGeom prst="line">
                    <a:avLst/>
                  </a:prstGeom>
                  <a:ln w="19050">
                    <a:solidFill>
                      <a:schemeClr val="accent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1" name="Rett linje 40">
                    <a:extLst>
                      <a:ext uri="{FF2B5EF4-FFF2-40B4-BE49-F238E27FC236}">
                        <a16:creationId xmlns:a16="http://schemas.microsoft.com/office/drawing/2014/main" id="{24C8EA93-404B-4E35-8F84-F892BA199B9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7641743" y="2773064"/>
                    <a:ext cx="22225" cy="144346"/>
                  </a:xfrm>
                  <a:prstGeom prst="line">
                    <a:avLst/>
                  </a:prstGeom>
                  <a:ln w="19050">
                    <a:solidFill>
                      <a:schemeClr val="accent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33" name="Grafikk 17">
                <a:extLst>
                  <a:ext uri="{FF2B5EF4-FFF2-40B4-BE49-F238E27FC236}">
                    <a16:creationId xmlns:a16="http://schemas.microsoft.com/office/drawing/2014/main" id="{337E3E4C-D0D0-4127-B354-2D524707D5DF}"/>
                  </a:ext>
                </a:extLst>
              </p:cNvPr>
              <p:cNvGrpSpPr/>
              <p:nvPr/>
            </p:nvGrpSpPr>
            <p:grpSpPr>
              <a:xfrm>
                <a:off x="4866750" y="1409471"/>
                <a:ext cx="739781" cy="777397"/>
                <a:chOff x="4846840" y="1710480"/>
                <a:chExt cx="739781" cy="777397"/>
              </a:xfrm>
            </p:grpSpPr>
            <p:sp>
              <p:nvSpPr>
                <p:cNvPr id="34" name="Frihåndsform: figur 33">
                  <a:extLst>
                    <a:ext uri="{FF2B5EF4-FFF2-40B4-BE49-F238E27FC236}">
                      <a16:creationId xmlns:a16="http://schemas.microsoft.com/office/drawing/2014/main" id="{049A8A1E-CB61-44AE-8284-EB7793E8FB4F}"/>
                    </a:ext>
                  </a:extLst>
                </p:cNvPr>
                <p:cNvSpPr/>
                <p:nvPr/>
              </p:nvSpPr>
              <p:spPr>
                <a:xfrm>
                  <a:off x="4846840" y="1710480"/>
                  <a:ext cx="739781" cy="777397"/>
                </a:xfrm>
                <a:custGeom>
                  <a:avLst/>
                  <a:gdLst>
                    <a:gd name="connsiteX0" fmla="*/ 520020 w 739781"/>
                    <a:gd name="connsiteY0" fmla="*/ 414178 h 777396"/>
                    <a:gd name="connsiteX1" fmla="*/ 548399 w 739781"/>
                    <a:gd name="connsiteY1" fmla="*/ 385841 h 777396"/>
                    <a:gd name="connsiteX2" fmla="*/ 521190 w 739781"/>
                    <a:gd name="connsiteY2" fmla="*/ 71204 h 777396"/>
                    <a:gd name="connsiteX3" fmla="*/ 206554 w 739781"/>
                    <a:gd name="connsiteY3" fmla="*/ 98409 h 777396"/>
                    <a:gd name="connsiteX4" fmla="*/ 202458 w 739781"/>
                    <a:gd name="connsiteY4" fmla="*/ 380826 h 777396"/>
                    <a:gd name="connsiteX5" fmla="*/ 230001 w 739781"/>
                    <a:gd name="connsiteY5" fmla="*/ 410082 h 777396"/>
                    <a:gd name="connsiteX6" fmla="*/ 18808 w 739781"/>
                    <a:gd name="connsiteY6" fmla="*/ 660563 h 777396"/>
                    <a:gd name="connsiteX7" fmla="*/ 19351 w 739781"/>
                    <a:gd name="connsiteY7" fmla="*/ 677532 h 777396"/>
                    <a:gd name="connsiteX8" fmla="*/ 369974 w 739781"/>
                    <a:gd name="connsiteY8" fmla="*/ 759660 h 777396"/>
                    <a:gd name="connsiteX9" fmla="*/ 722854 w 739781"/>
                    <a:gd name="connsiteY9" fmla="*/ 687730 h 777396"/>
                    <a:gd name="connsiteX10" fmla="*/ 723899 w 739781"/>
                    <a:gd name="connsiteY10" fmla="*/ 670719 h 777396"/>
                    <a:gd name="connsiteX11" fmla="*/ 520020 w 739781"/>
                    <a:gd name="connsiteY11" fmla="*/ 414178 h 7773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739781" h="777396">
                      <a:moveTo>
                        <a:pt x="520020" y="414178"/>
                      </a:moveTo>
                      <a:cubicBezTo>
                        <a:pt x="530289" y="405577"/>
                        <a:pt x="539785" y="396098"/>
                        <a:pt x="548399" y="385841"/>
                      </a:cubicBezTo>
                      <a:cubicBezTo>
                        <a:pt x="627769" y="291442"/>
                        <a:pt x="615590" y="150574"/>
                        <a:pt x="521190" y="71204"/>
                      </a:cubicBezTo>
                      <a:cubicBezTo>
                        <a:pt x="426791" y="-8170"/>
                        <a:pt x="285923" y="4014"/>
                        <a:pt x="206554" y="98409"/>
                      </a:cubicBezTo>
                      <a:cubicBezTo>
                        <a:pt x="138268" y="179622"/>
                        <a:pt x="136559" y="297669"/>
                        <a:pt x="202458" y="380826"/>
                      </a:cubicBezTo>
                      <a:cubicBezTo>
                        <a:pt x="210754" y="391375"/>
                        <a:pt x="219974" y="401163"/>
                        <a:pt x="230001" y="410082"/>
                      </a:cubicBezTo>
                      <a:cubicBezTo>
                        <a:pt x="107038" y="451878"/>
                        <a:pt x="20438" y="547715"/>
                        <a:pt x="18808" y="660563"/>
                      </a:cubicBezTo>
                      <a:cubicBezTo>
                        <a:pt x="18808" y="666373"/>
                        <a:pt x="18808" y="672057"/>
                        <a:pt x="19351" y="677532"/>
                      </a:cubicBezTo>
                      <a:cubicBezTo>
                        <a:pt x="99557" y="725513"/>
                        <a:pt x="226532" y="757570"/>
                        <a:pt x="369974" y="759660"/>
                      </a:cubicBezTo>
                      <a:cubicBezTo>
                        <a:pt x="513416" y="761750"/>
                        <a:pt x="641311" y="733329"/>
                        <a:pt x="722854" y="687730"/>
                      </a:cubicBezTo>
                      <a:cubicBezTo>
                        <a:pt x="723397" y="682213"/>
                        <a:pt x="723774" y="676571"/>
                        <a:pt x="723899" y="670719"/>
                      </a:cubicBezTo>
                      <a:cubicBezTo>
                        <a:pt x="725571" y="557830"/>
                        <a:pt x="641729" y="459443"/>
                        <a:pt x="520020" y="414178"/>
                      </a:cubicBezTo>
                      <a:close/>
                    </a:path>
                  </a:pathLst>
                </a:custGeom>
                <a:solidFill>
                  <a:srgbClr val="E7ECEC"/>
                </a:solidFill>
                <a:ln w="19050" cap="flat">
                  <a:solidFill>
                    <a:srgbClr val="274247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b-NO"/>
                </a:p>
              </p:txBody>
            </p:sp>
            <p:sp>
              <p:nvSpPr>
                <p:cNvPr id="35" name="Frihåndsform: figur 34">
                  <a:extLst>
                    <a:ext uri="{FF2B5EF4-FFF2-40B4-BE49-F238E27FC236}">
                      <a16:creationId xmlns:a16="http://schemas.microsoft.com/office/drawing/2014/main" id="{466D1FE0-2C06-4D62-9953-46A54E85AD45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207451" y="1742459"/>
                  <a:ext cx="345601" cy="714686"/>
                </a:xfrm>
                <a:custGeom>
                  <a:avLst/>
                  <a:gdLst>
                    <a:gd name="connsiteX0" fmla="*/ 146673 w 351082"/>
                    <a:gd name="connsiteY0" fmla="*/ 390788 h 731421"/>
                    <a:gd name="connsiteX1" fmla="*/ 176184 w 351082"/>
                    <a:gd name="connsiteY1" fmla="*/ 76891 h 731421"/>
                    <a:gd name="connsiteX2" fmla="*/ 59863 w 351082"/>
                    <a:gd name="connsiteY2" fmla="*/ 3135 h 731421"/>
                    <a:gd name="connsiteX3" fmla="*/ 92213 w 351082"/>
                    <a:gd name="connsiteY3" fmla="*/ 131990 h 731421"/>
                    <a:gd name="connsiteX4" fmla="*/ 64503 w 351082"/>
                    <a:gd name="connsiteY4" fmla="*/ 254618 h 731421"/>
                    <a:gd name="connsiteX5" fmla="*/ 28851 w 351082"/>
                    <a:gd name="connsiteY5" fmla="*/ 392544 h 731421"/>
                    <a:gd name="connsiteX6" fmla="*/ 158417 w 351082"/>
                    <a:gd name="connsiteY6" fmla="*/ 625762 h 731421"/>
                    <a:gd name="connsiteX7" fmla="*/ 110185 w 351082"/>
                    <a:gd name="connsiteY7" fmla="*/ 731087 h 731421"/>
                    <a:gd name="connsiteX8" fmla="*/ 349590 w 351082"/>
                    <a:gd name="connsiteY8" fmla="*/ 664214 h 731421"/>
                    <a:gd name="connsiteX9" fmla="*/ 350551 w 351082"/>
                    <a:gd name="connsiteY9" fmla="*/ 647245 h 731421"/>
                    <a:gd name="connsiteX10" fmla="*/ 146673 w 351082"/>
                    <a:gd name="connsiteY10" fmla="*/ 390788 h 7314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51082" h="731421">
                      <a:moveTo>
                        <a:pt x="146673" y="390788"/>
                      </a:moveTo>
                      <a:cubicBezTo>
                        <a:pt x="241502" y="312259"/>
                        <a:pt x="254714" y="171721"/>
                        <a:pt x="176184" y="76891"/>
                      </a:cubicBezTo>
                      <a:cubicBezTo>
                        <a:pt x="146167" y="40646"/>
                        <a:pt x="105450" y="14825"/>
                        <a:pt x="59863" y="3135"/>
                      </a:cubicBezTo>
                      <a:cubicBezTo>
                        <a:pt x="83603" y="39371"/>
                        <a:pt x="94010" y="86057"/>
                        <a:pt x="92213" y="131990"/>
                      </a:cubicBezTo>
                      <a:cubicBezTo>
                        <a:pt x="90499" y="175834"/>
                        <a:pt x="80092" y="213993"/>
                        <a:pt x="64503" y="254618"/>
                      </a:cubicBezTo>
                      <a:cubicBezTo>
                        <a:pt x="49498" y="293530"/>
                        <a:pt x="-39986" y="356808"/>
                        <a:pt x="28851" y="392544"/>
                      </a:cubicBezTo>
                      <a:cubicBezTo>
                        <a:pt x="115535" y="437724"/>
                        <a:pt x="179315" y="522528"/>
                        <a:pt x="158417" y="625762"/>
                      </a:cubicBezTo>
                      <a:cubicBezTo>
                        <a:pt x="150564" y="664085"/>
                        <a:pt x="134067" y="700104"/>
                        <a:pt x="110185" y="731087"/>
                      </a:cubicBezTo>
                      <a:cubicBezTo>
                        <a:pt x="206566" y="721224"/>
                        <a:pt x="290324" y="697275"/>
                        <a:pt x="349590" y="664214"/>
                      </a:cubicBezTo>
                      <a:cubicBezTo>
                        <a:pt x="350092" y="658656"/>
                        <a:pt x="350468" y="653055"/>
                        <a:pt x="350551" y="647245"/>
                      </a:cubicBezTo>
                      <a:cubicBezTo>
                        <a:pt x="352140" y="534523"/>
                        <a:pt x="268548" y="436220"/>
                        <a:pt x="146673" y="390788"/>
                      </a:cubicBezTo>
                      <a:close/>
                    </a:path>
                  </a:pathLst>
                </a:custGeom>
                <a:solidFill>
                  <a:srgbClr val="A2BABA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b-NO"/>
                </a:p>
              </p:txBody>
            </p:sp>
          </p:grpSp>
        </p:grpSp>
      </p:grpSp>
      <p:sp>
        <p:nvSpPr>
          <p:cNvPr id="5" name="Rektangel 4">
            <a:extLst>
              <a:ext uri="{FF2B5EF4-FFF2-40B4-BE49-F238E27FC236}">
                <a16:creationId xmlns:a16="http://schemas.microsoft.com/office/drawing/2014/main" id="{E77CC52B-C4E3-4F9B-999B-0BA1EEE69E10}"/>
              </a:ext>
            </a:extLst>
          </p:cNvPr>
          <p:cNvSpPr/>
          <p:nvPr/>
        </p:nvSpPr>
        <p:spPr>
          <a:xfrm>
            <a:off x="2573093" y="1334185"/>
            <a:ext cx="567555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sz="2400" dirty="0">
                <a:solidFill>
                  <a:schemeClr val="accent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Modellene skal være så enkle som mulig for å dekke behovet, og det skal være enkelt for aktuelle målgrupper å forstå dem.</a:t>
            </a:r>
          </a:p>
        </p:txBody>
      </p:sp>
      <p:sp>
        <p:nvSpPr>
          <p:cNvPr id="42" name="Rektangel 41">
            <a:extLst>
              <a:ext uri="{FF2B5EF4-FFF2-40B4-BE49-F238E27FC236}">
                <a16:creationId xmlns:a16="http://schemas.microsoft.com/office/drawing/2014/main" id="{8DE41E14-5D72-4A45-9A0B-391D0CA1B62A}"/>
              </a:ext>
            </a:extLst>
          </p:cNvPr>
          <p:cNvSpPr/>
          <p:nvPr/>
        </p:nvSpPr>
        <p:spPr>
          <a:xfrm>
            <a:off x="3877263" y="4066585"/>
            <a:ext cx="567555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sz="2400" dirty="0">
                <a:solidFill>
                  <a:schemeClr val="accent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Modellene skal etableres i samsvar med eksisterende termer og definisjoner så langt det lar seg gjøre.</a:t>
            </a:r>
          </a:p>
        </p:txBody>
      </p:sp>
    </p:spTree>
    <p:extLst>
      <p:ext uri="{BB962C8B-B14F-4D97-AF65-F5344CB8AC3E}">
        <p14:creationId xmlns:p14="http://schemas.microsoft.com/office/powerpoint/2010/main" val="128173452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E77CC52B-C4E3-4F9B-999B-0BA1EEE69E10}"/>
              </a:ext>
            </a:extLst>
          </p:cNvPr>
          <p:cNvSpPr/>
          <p:nvPr/>
        </p:nvSpPr>
        <p:spPr>
          <a:xfrm>
            <a:off x="2573093" y="1334185"/>
            <a:ext cx="567555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sz="2400" dirty="0">
                <a:solidFill>
                  <a:schemeClr val="accent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Modellene skal ha dokumentasjon som kan presenteres til aktuelle målgrupper.</a:t>
            </a:r>
          </a:p>
        </p:txBody>
      </p:sp>
      <p:sp>
        <p:nvSpPr>
          <p:cNvPr id="25" name="Rektangel 24">
            <a:extLst>
              <a:ext uri="{FF2B5EF4-FFF2-40B4-BE49-F238E27FC236}">
                <a16:creationId xmlns:a16="http://schemas.microsoft.com/office/drawing/2014/main" id="{83796B4F-008E-4920-9682-B20641B0C96A}"/>
              </a:ext>
            </a:extLst>
          </p:cNvPr>
          <p:cNvSpPr/>
          <p:nvPr/>
        </p:nvSpPr>
        <p:spPr>
          <a:xfrm>
            <a:off x="3877263" y="4066585"/>
            <a:ext cx="567555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sz="2400" dirty="0">
                <a:solidFill>
                  <a:schemeClr val="accent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Modellene skal gjøres tilgjengelige på standardformater.</a:t>
            </a:r>
          </a:p>
        </p:txBody>
      </p:sp>
      <p:pic>
        <p:nvPicPr>
          <p:cNvPr id="2" name="Bilde 1">
            <a:extLst>
              <a:ext uri="{FF2B5EF4-FFF2-40B4-BE49-F238E27FC236}">
                <a16:creationId xmlns:a16="http://schemas.microsoft.com/office/drawing/2014/main" id="{3F8A5441-6558-45A9-8626-BA3C4D2F8E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905" y="728037"/>
            <a:ext cx="1780072" cy="2326431"/>
          </a:xfrm>
          <a:prstGeom prst="rect">
            <a:avLst/>
          </a:prstGeom>
        </p:spPr>
      </p:pic>
      <p:grpSp>
        <p:nvGrpSpPr>
          <p:cNvPr id="10" name="Gruppe 9">
            <a:extLst>
              <a:ext uri="{FF2B5EF4-FFF2-40B4-BE49-F238E27FC236}">
                <a16:creationId xmlns:a16="http://schemas.microsoft.com/office/drawing/2014/main" id="{BC9A87BD-8A95-404E-8C24-93E064E619FF}"/>
              </a:ext>
            </a:extLst>
          </p:cNvPr>
          <p:cNvGrpSpPr/>
          <p:nvPr/>
        </p:nvGrpSpPr>
        <p:grpSpPr>
          <a:xfrm>
            <a:off x="9702742" y="3235984"/>
            <a:ext cx="1866291" cy="2331671"/>
            <a:chOff x="8958188" y="1734914"/>
            <a:chExt cx="1866291" cy="2331671"/>
          </a:xfrm>
        </p:grpSpPr>
        <p:sp>
          <p:nvSpPr>
            <p:cNvPr id="11" name="Rektangel 10">
              <a:extLst>
                <a:ext uri="{FF2B5EF4-FFF2-40B4-BE49-F238E27FC236}">
                  <a16:creationId xmlns:a16="http://schemas.microsoft.com/office/drawing/2014/main" id="{B146E886-9A3F-467D-931A-83FDD88EAD11}"/>
                </a:ext>
              </a:extLst>
            </p:cNvPr>
            <p:cNvSpPr/>
            <p:nvPr/>
          </p:nvSpPr>
          <p:spPr>
            <a:xfrm>
              <a:off x="9065164" y="1740153"/>
              <a:ext cx="1747409" cy="2326432"/>
            </a:xfrm>
            <a:prstGeom prst="rect">
              <a:avLst/>
            </a:prstGeom>
            <a:solidFill>
              <a:srgbClr val="FFDDCA">
                <a:alpha val="50196"/>
              </a:srgbClr>
            </a:solidFill>
            <a:ln w="19050">
              <a:solidFill>
                <a:srgbClr val="C435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grpSp>
          <p:nvGrpSpPr>
            <p:cNvPr id="12" name="Gruppe 11">
              <a:extLst>
                <a:ext uri="{FF2B5EF4-FFF2-40B4-BE49-F238E27FC236}">
                  <a16:creationId xmlns:a16="http://schemas.microsoft.com/office/drawing/2014/main" id="{2ED7AC06-2762-4BE9-8252-2DF8FA210344}"/>
                </a:ext>
              </a:extLst>
            </p:cNvPr>
            <p:cNvGrpSpPr/>
            <p:nvPr/>
          </p:nvGrpSpPr>
          <p:grpSpPr>
            <a:xfrm>
              <a:off x="8958188" y="1734914"/>
              <a:ext cx="1866291" cy="516985"/>
              <a:chOff x="9068264" y="1648197"/>
              <a:chExt cx="1866291" cy="516985"/>
            </a:xfrm>
          </p:grpSpPr>
          <p:sp>
            <p:nvSpPr>
              <p:cNvPr id="17" name="Rektangel 16">
                <a:extLst>
                  <a:ext uri="{FF2B5EF4-FFF2-40B4-BE49-F238E27FC236}">
                    <a16:creationId xmlns:a16="http://schemas.microsoft.com/office/drawing/2014/main" id="{ADF36F10-6BAD-4F2D-829F-EB5E162CA566}"/>
                  </a:ext>
                </a:extLst>
              </p:cNvPr>
              <p:cNvSpPr/>
              <p:nvPr/>
            </p:nvSpPr>
            <p:spPr>
              <a:xfrm>
                <a:off x="9187148" y="1648197"/>
                <a:ext cx="1747407" cy="516985"/>
              </a:xfrm>
              <a:prstGeom prst="rect">
                <a:avLst/>
              </a:prstGeom>
              <a:solidFill>
                <a:srgbClr val="C4351C"/>
              </a:solidFill>
              <a:ln w="19050">
                <a:solidFill>
                  <a:srgbClr val="C4351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sp>
            <p:nvSpPr>
              <p:cNvPr id="18" name="TekstSylinder 17">
                <a:extLst>
                  <a:ext uri="{FF2B5EF4-FFF2-40B4-BE49-F238E27FC236}">
                    <a16:creationId xmlns:a16="http://schemas.microsoft.com/office/drawing/2014/main" id="{CA3BC7DF-2B75-422E-B269-6CE1F813F879}"/>
                  </a:ext>
                </a:extLst>
              </p:cNvPr>
              <p:cNvSpPr txBox="1"/>
              <p:nvPr/>
            </p:nvSpPr>
            <p:spPr>
              <a:xfrm>
                <a:off x="9068264" y="1747457"/>
                <a:ext cx="174740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nb-NO" sz="1600" b="1" dirty="0">
                    <a:solidFill>
                      <a:schemeClr val="bg1"/>
                    </a:solidFill>
                    <a:latin typeface="+mj-lt"/>
                  </a:rPr>
                  <a:t>Tilgjengelighet</a:t>
                </a:r>
              </a:p>
            </p:txBody>
          </p:sp>
        </p:grpSp>
        <p:grpSp>
          <p:nvGrpSpPr>
            <p:cNvPr id="13" name="Gruppe 12">
              <a:extLst>
                <a:ext uri="{FF2B5EF4-FFF2-40B4-BE49-F238E27FC236}">
                  <a16:creationId xmlns:a16="http://schemas.microsoft.com/office/drawing/2014/main" id="{D5E02323-F742-49A4-A7CE-BE419162E523}"/>
                </a:ext>
              </a:extLst>
            </p:cNvPr>
            <p:cNvGrpSpPr/>
            <p:nvPr/>
          </p:nvGrpSpPr>
          <p:grpSpPr>
            <a:xfrm>
              <a:off x="9682253" y="2592621"/>
              <a:ext cx="757188" cy="925453"/>
              <a:chOff x="185679" y="2096717"/>
              <a:chExt cx="3784600" cy="4625340"/>
            </a:xfrm>
          </p:grpSpPr>
          <p:pic>
            <p:nvPicPr>
              <p:cNvPr id="14" name="Bilde 13">
                <a:extLst>
                  <a:ext uri="{FF2B5EF4-FFF2-40B4-BE49-F238E27FC236}">
                    <a16:creationId xmlns:a16="http://schemas.microsoft.com/office/drawing/2014/main" id="{C990C78B-2AEE-4188-8BF3-CB643E293E1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85679" y="2096717"/>
                <a:ext cx="3784600" cy="4625340"/>
              </a:xfrm>
              <a:prstGeom prst="rect">
                <a:avLst/>
              </a:prstGeom>
            </p:spPr>
          </p:pic>
          <p:pic>
            <p:nvPicPr>
              <p:cNvPr id="15" name="Bilde 14">
                <a:extLst>
                  <a:ext uri="{FF2B5EF4-FFF2-40B4-BE49-F238E27FC236}">
                    <a16:creationId xmlns:a16="http://schemas.microsoft.com/office/drawing/2014/main" id="{8E071163-5353-48EC-96F0-85501B6EF44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59080" y="3182650"/>
                <a:ext cx="3217373" cy="2218112"/>
              </a:xfrm>
              <a:prstGeom prst="rect">
                <a:avLst/>
              </a:prstGeom>
            </p:spPr>
          </p:pic>
          <p:sp>
            <p:nvSpPr>
              <p:cNvPr id="16" name="Rektangel 15">
                <a:extLst>
                  <a:ext uri="{FF2B5EF4-FFF2-40B4-BE49-F238E27FC236}">
                    <a16:creationId xmlns:a16="http://schemas.microsoft.com/office/drawing/2014/main" id="{74EFA58F-64CD-4267-94CA-452C0FD6C887}"/>
                  </a:ext>
                </a:extLst>
              </p:cNvPr>
              <p:cNvSpPr/>
              <p:nvPr/>
            </p:nvSpPr>
            <p:spPr>
              <a:xfrm>
                <a:off x="459079" y="5409559"/>
                <a:ext cx="3217373" cy="1077136"/>
              </a:xfrm>
              <a:prstGeom prst="rect">
                <a:avLst/>
              </a:prstGeom>
              <a:solidFill>
                <a:srgbClr val="274247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87286038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Gruppe 83">
            <a:extLst>
              <a:ext uri="{FF2B5EF4-FFF2-40B4-BE49-F238E27FC236}">
                <a16:creationId xmlns:a16="http://schemas.microsoft.com/office/drawing/2014/main" id="{499B101A-183D-433F-A427-60F5A9F920A9}"/>
              </a:ext>
            </a:extLst>
          </p:cNvPr>
          <p:cNvGrpSpPr/>
          <p:nvPr/>
        </p:nvGrpSpPr>
        <p:grpSpPr>
          <a:xfrm>
            <a:off x="9820272" y="3550493"/>
            <a:ext cx="1747410" cy="2326432"/>
            <a:chOff x="5172675" y="3550493"/>
            <a:chExt cx="1747410" cy="2326432"/>
          </a:xfrm>
        </p:grpSpPr>
        <p:sp>
          <p:nvSpPr>
            <p:cNvPr id="85" name="Rektangel 84">
              <a:extLst>
                <a:ext uri="{FF2B5EF4-FFF2-40B4-BE49-F238E27FC236}">
                  <a16:creationId xmlns:a16="http://schemas.microsoft.com/office/drawing/2014/main" id="{8805F7B8-DAAA-4E31-B807-4436C7E59B4E}"/>
                </a:ext>
              </a:extLst>
            </p:cNvPr>
            <p:cNvSpPr/>
            <p:nvPr/>
          </p:nvSpPr>
          <p:spPr>
            <a:xfrm>
              <a:off x="5172676" y="3550493"/>
              <a:ext cx="1747409" cy="2326432"/>
            </a:xfrm>
            <a:prstGeom prst="rect">
              <a:avLst/>
            </a:prstGeom>
            <a:solidFill>
              <a:srgbClr val="FFDDCA">
                <a:alpha val="50196"/>
              </a:srgbClr>
            </a:solidFill>
            <a:ln w="19050">
              <a:solidFill>
                <a:srgbClr val="C435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6" name="Rektangel 85">
              <a:extLst>
                <a:ext uri="{FF2B5EF4-FFF2-40B4-BE49-F238E27FC236}">
                  <a16:creationId xmlns:a16="http://schemas.microsoft.com/office/drawing/2014/main" id="{BD76D86E-EE71-40F6-8AA8-6FF6FAD070A0}"/>
                </a:ext>
              </a:extLst>
            </p:cNvPr>
            <p:cNvSpPr/>
            <p:nvPr/>
          </p:nvSpPr>
          <p:spPr>
            <a:xfrm>
              <a:off x="5172675" y="3550493"/>
              <a:ext cx="1747407" cy="516985"/>
            </a:xfrm>
            <a:prstGeom prst="rect">
              <a:avLst/>
            </a:prstGeom>
            <a:solidFill>
              <a:srgbClr val="C4351C"/>
            </a:solidFill>
            <a:ln w="19050">
              <a:solidFill>
                <a:srgbClr val="C435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7" name="TekstSylinder 86">
              <a:extLst>
                <a:ext uri="{FF2B5EF4-FFF2-40B4-BE49-F238E27FC236}">
                  <a16:creationId xmlns:a16="http://schemas.microsoft.com/office/drawing/2014/main" id="{085FE881-644D-4264-88D8-792F946C0BE7}"/>
                </a:ext>
              </a:extLst>
            </p:cNvPr>
            <p:cNvSpPr txBox="1"/>
            <p:nvPr/>
          </p:nvSpPr>
          <p:spPr>
            <a:xfrm>
              <a:off x="5172675" y="3664602"/>
              <a:ext cx="174740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b-NO" sz="1600" b="1">
                  <a:solidFill>
                    <a:schemeClr val="bg1"/>
                  </a:solidFill>
                  <a:latin typeface="+mj-lt"/>
                </a:rPr>
                <a:t>Modularitet</a:t>
              </a:r>
            </a:p>
          </p:txBody>
        </p:sp>
        <p:pic>
          <p:nvPicPr>
            <p:cNvPr id="88" name="Grafikk 87">
              <a:extLst>
                <a:ext uri="{FF2B5EF4-FFF2-40B4-BE49-F238E27FC236}">
                  <a16:creationId xmlns:a16="http://schemas.microsoft.com/office/drawing/2014/main" id="{BD2FF843-83E9-4D12-AFA5-957A317F856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432805" y="4447158"/>
              <a:ext cx="1203154" cy="1152000"/>
            </a:xfrm>
            <a:prstGeom prst="rect">
              <a:avLst/>
            </a:prstGeom>
          </p:spPr>
        </p:pic>
      </p:grpSp>
      <p:grpSp>
        <p:nvGrpSpPr>
          <p:cNvPr id="45" name="Gruppe 44">
            <a:extLst>
              <a:ext uri="{FF2B5EF4-FFF2-40B4-BE49-F238E27FC236}">
                <a16:creationId xmlns:a16="http://schemas.microsoft.com/office/drawing/2014/main" id="{38D0D615-E7FD-4370-A8B3-4F03164D780F}"/>
              </a:ext>
            </a:extLst>
          </p:cNvPr>
          <p:cNvGrpSpPr/>
          <p:nvPr/>
        </p:nvGrpSpPr>
        <p:grpSpPr>
          <a:xfrm>
            <a:off x="437723" y="787010"/>
            <a:ext cx="1747410" cy="2362354"/>
            <a:chOff x="3119524" y="3514571"/>
            <a:chExt cx="1747410" cy="2362354"/>
          </a:xfrm>
        </p:grpSpPr>
        <p:sp>
          <p:nvSpPr>
            <p:cNvPr id="46" name="Rektangel 45">
              <a:extLst>
                <a:ext uri="{FF2B5EF4-FFF2-40B4-BE49-F238E27FC236}">
                  <a16:creationId xmlns:a16="http://schemas.microsoft.com/office/drawing/2014/main" id="{0260926A-C0DC-4289-84D7-56349B6BAB46}"/>
                </a:ext>
              </a:extLst>
            </p:cNvPr>
            <p:cNvSpPr/>
            <p:nvPr/>
          </p:nvSpPr>
          <p:spPr>
            <a:xfrm>
              <a:off x="3119525" y="3550493"/>
              <a:ext cx="1747409" cy="2326432"/>
            </a:xfrm>
            <a:prstGeom prst="rect">
              <a:avLst/>
            </a:prstGeom>
            <a:solidFill>
              <a:srgbClr val="FFDDCA">
                <a:alpha val="50196"/>
              </a:srgbClr>
            </a:solidFill>
            <a:ln w="19050">
              <a:solidFill>
                <a:srgbClr val="C435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9" name="Rektangel 48">
              <a:extLst>
                <a:ext uri="{FF2B5EF4-FFF2-40B4-BE49-F238E27FC236}">
                  <a16:creationId xmlns:a16="http://schemas.microsoft.com/office/drawing/2014/main" id="{1638ED57-7892-449C-A0D1-A8A70BC87653}"/>
                </a:ext>
              </a:extLst>
            </p:cNvPr>
            <p:cNvSpPr/>
            <p:nvPr/>
          </p:nvSpPr>
          <p:spPr>
            <a:xfrm>
              <a:off x="3119524" y="3550493"/>
              <a:ext cx="1747407" cy="516985"/>
            </a:xfrm>
            <a:prstGeom prst="rect">
              <a:avLst/>
            </a:prstGeom>
            <a:solidFill>
              <a:srgbClr val="C4351C"/>
            </a:solidFill>
            <a:ln w="19050">
              <a:solidFill>
                <a:srgbClr val="C435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5" name="TekstSylinder 54">
              <a:extLst>
                <a:ext uri="{FF2B5EF4-FFF2-40B4-BE49-F238E27FC236}">
                  <a16:creationId xmlns:a16="http://schemas.microsoft.com/office/drawing/2014/main" id="{C2B2CCDA-A985-4D5E-8CF7-F4725C576A9E}"/>
                </a:ext>
              </a:extLst>
            </p:cNvPr>
            <p:cNvSpPr txBox="1"/>
            <p:nvPr/>
          </p:nvSpPr>
          <p:spPr>
            <a:xfrm>
              <a:off x="3119524" y="3514571"/>
              <a:ext cx="174740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b-NO" sz="1600" b="1">
                  <a:solidFill>
                    <a:schemeClr val="bg1"/>
                  </a:solidFill>
                  <a:latin typeface="+mj-lt"/>
                </a:rPr>
                <a:t>Gjenbruk og</a:t>
              </a:r>
              <a:br>
                <a:rPr lang="nb-NO" sz="1600" b="1">
                  <a:solidFill>
                    <a:schemeClr val="bg1"/>
                  </a:solidFill>
                  <a:latin typeface="+mj-lt"/>
                </a:rPr>
              </a:br>
              <a:r>
                <a:rPr lang="nb-NO" sz="1600" b="1">
                  <a:solidFill>
                    <a:schemeClr val="bg1"/>
                  </a:solidFill>
                  <a:latin typeface="+mj-lt"/>
                </a:rPr>
                <a:t>utveksling av data</a:t>
              </a:r>
            </a:p>
          </p:txBody>
        </p:sp>
        <p:grpSp>
          <p:nvGrpSpPr>
            <p:cNvPr id="62" name="Gruppe 61">
              <a:extLst>
                <a:ext uri="{FF2B5EF4-FFF2-40B4-BE49-F238E27FC236}">
                  <a16:creationId xmlns:a16="http://schemas.microsoft.com/office/drawing/2014/main" id="{B7EFE3D4-7979-472D-B0A4-3B55CC517B8D}"/>
                </a:ext>
              </a:extLst>
            </p:cNvPr>
            <p:cNvGrpSpPr/>
            <p:nvPr/>
          </p:nvGrpSpPr>
          <p:grpSpPr>
            <a:xfrm>
              <a:off x="3528420" y="4380158"/>
              <a:ext cx="929612" cy="1175636"/>
              <a:chOff x="3539086" y="4398942"/>
              <a:chExt cx="929612" cy="1175636"/>
            </a:xfrm>
          </p:grpSpPr>
          <p:sp>
            <p:nvSpPr>
              <p:cNvPr id="63" name="Frihåndsform: figur 62">
                <a:extLst>
                  <a:ext uri="{FF2B5EF4-FFF2-40B4-BE49-F238E27FC236}">
                    <a16:creationId xmlns:a16="http://schemas.microsoft.com/office/drawing/2014/main" id="{AC9542DE-67DB-4AA5-B668-6259EF367B40}"/>
                  </a:ext>
                </a:extLst>
              </p:cNvPr>
              <p:cNvSpPr/>
              <p:nvPr/>
            </p:nvSpPr>
            <p:spPr>
              <a:xfrm>
                <a:off x="3539086" y="4501248"/>
                <a:ext cx="454140" cy="501121"/>
              </a:xfrm>
              <a:custGeom>
                <a:avLst/>
                <a:gdLst>
                  <a:gd name="connsiteX0" fmla="*/ 449565 w 454140"/>
                  <a:gd name="connsiteY0" fmla="*/ 7953 h 501120"/>
                  <a:gd name="connsiteX1" fmla="*/ 7953 w 454140"/>
                  <a:gd name="connsiteY1" fmla="*/ 505941 h 501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54140" h="501120">
                    <a:moveTo>
                      <a:pt x="449565" y="7953"/>
                    </a:moveTo>
                    <a:cubicBezTo>
                      <a:pt x="244419" y="108177"/>
                      <a:pt x="84687" y="288267"/>
                      <a:pt x="7953" y="505941"/>
                    </a:cubicBezTo>
                  </a:path>
                </a:pathLst>
              </a:custGeom>
              <a:noFill/>
              <a:ln w="19050" cap="flat">
                <a:solidFill>
                  <a:schemeClr val="accent2"/>
                </a:solidFill>
                <a:prstDash val="solid"/>
                <a:miter/>
                <a:headEnd type="arrow"/>
                <a:tailEnd type="none"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64" name="Frihåndsform: figur 63">
                <a:extLst>
                  <a:ext uri="{FF2B5EF4-FFF2-40B4-BE49-F238E27FC236}">
                    <a16:creationId xmlns:a16="http://schemas.microsoft.com/office/drawing/2014/main" id="{AEAE490B-1186-4723-8B36-A52DE52B25F2}"/>
                  </a:ext>
                </a:extLst>
              </p:cNvPr>
              <p:cNvSpPr/>
              <p:nvPr/>
            </p:nvSpPr>
            <p:spPr>
              <a:xfrm flipH="1" flipV="1">
                <a:off x="4014558" y="4964269"/>
                <a:ext cx="454140" cy="501121"/>
              </a:xfrm>
              <a:custGeom>
                <a:avLst/>
                <a:gdLst>
                  <a:gd name="connsiteX0" fmla="*/ 449565 w 454140"/>
                  <a:gd name="connsiteY0" fmla="*/ 7953 h 501120"/>
                  <a:gd name="connsiteX1" fmla="*/ 7953 w 454140"/>
                  <a:gd name="connsiteY1" fmla="*/ 505941 h 501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54140" h="501120">
                    <a:moveTo>
                      <a:pt x="449565" y="7953"/>
                    </a:moveTo>
                    <a:cubicBezTo>
                      <a:pt x="244419" y="108177"/>
                      <a:pt x="84687" y="288267"/>
                      <a:pt x="7953" y="505941"/>
                    </a:cubicBezTo>
                  </a:path>
                </a:pathLst>
              </a:custGeom>
              <a:noFill/>
              <a:ln w="19050" cap="flat">
                <a:solidFill>
                  <a:schemeClr val="accent2"/>
                </a:solidFill>
                <a:prstDash val="solid"/>
                <a:miter/>
                <a:headEnd type="arrow"/>
                <a:tailEnd type="none"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65" name="Magnetplate 64">
                <a:extLst>
                  <a:ext uri="{FF2B5EF4-FFF2-40B4-BE49-F238E27FC236}">
                    <a16:creationId xmlns:a16="http://schemas.microsoft.com/office/drawing/2014/main" id="{F96D6FB6-C37F-4479-AED1-1EE6B3418027}"/>
                  </a:ext>
                </a:extLst>
              </p:cNvPr>
              <p:cNvSpPr/>
              <p:nvPr/>
            </p:nvSpPr>
            <p:spPr>
              <a:xfrm>
                <a:off x="3583074" y="5073457"/>
                <a:ext cx="328064" cy="501121"/>
              </a:xfrm>
              <a:prstGeom prst="flowChartMagneticDisk">
                <a:avLst/>
              </a:prstGeom>
              <a:solidFill>
                <a:srgbClr val="E7ECEC"/>
              </a:solidFill>
              <a:ln w="9525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sp>
            <p:nvSpPr>
              <p:cNvPr id="66" name="Magnetplate 65">
                <a:extLst>
                  <a:ext uri="{FF2B5EF4-FFF2-40B4-BE49-F238E27FC236}">
                    <a16:creationId xmlns:a16="http://schemas.microsoft.com/office/drawing/2014/main" id="{0881AB8F-08AD-407C-84E1-836EA3A27117}"/>
                  </a:ext>
                </a:extLst>
              </p:cNvPr>
              <p:cNvSpPr/>
              <p:nvPr/>
            </p:nvSpPr>
            <p:spPr>
              <a:xfrm>
                <a:off x="4086678" y="4398942"/>
                <a:ext cx="328064" cy="501121"/>
              </a:xfrm>
              <a:prstGeom prst="flowChartMagneticDisk">
                <a:avLst/>
              </a:prstGeom>
              <a:solidFill>
                <a:srgbClr val="E7ECEC"/>
              </a:solidFill>
              <a:ln w="9525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</p:grpSp>
      </p:grpSp>
      <p:sp>
        <p:nvSpPr>
          <p:cNvPr id="5" name="Rektangel 4">
            <a:extLst>
              <a:ext uri="{FF2B5EF4-FFF2-40B4-BE49-F238E27FC236}">
                <a16:creationId xmlns:a16="http://schemas.microsoft.com/office/drawing/2014/main" id="{E77CC52B-C4E3-4F9B-999B-0BA1EEE69E10}"/>
              </a:ext>
            </a:extLst>
          </p:cNvPr>
          <p:cNvSpPr/>
          <p:nvPr/>
        </p:nvSpPr>
        <p:spPr>
          <a:xfrm>
            <a:off x="2573093" y="1334185"/>
            <a:ext cx="567555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sz="2400" dirty="0">
                <a:solidFill>
                  <a:schemeClr val="accent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Modellene skal understøtte gjenbruk, utveksling og deling av data i og mellom virksomheter.</a:t>
            </a:r>
          </a:p>
        </p:txBody>
      </p:sp>
      <p:sp>
        <p:nvSpPr>
          <p:cNvPr id="25" name="Rektangel 24">
            <a:extLst>
              <a:ext uri="{FF2B5EF4-FFF2-40B4-BE49-F238E27FC236}">
                <a16:creationId xmlns:a16="http://schemas.microsoft.com/office/drawing/2014/main" id="{83796B4F-008E-4920-9682-B20641B0C96A}"/>
              </a:ext>
            </a:extLst>
          </p:cNvPr>
          <p:cNvSpPr/>
          <p:nvPr/>
        </p:nvSpPr>
        <p:spPr>
          <a:xfrm>
            <a:off x="4020138" y="4066585"/>
            <a:ext cx="567555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sz="2400" dirty="0">
                <a:solidFill>
                  <a:schemeClr val="accent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Modellene skal deles opp i gjenbrukbare moduler.</a:t>
            </a:r>
          </a:p>
        </p:txBody>
      </p:sp>
    </p:spTree>
    <p:extLst>
      <p:ext uri="{BB962C8B-B14F-4D97-AF65-F5344CB8AC3E}">
        <p14:creationId xmlns:p14="http://schemas.microsoft.com/office/powerpoint/2010/main" val="252230831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uppe 25">
            <a:extLst>
              <a:ext uri="{FF2B5EF4-FFF2-40B4-BE49-F238E27FC236}">
                <a16:creationId xmlns:a16="http://schemas.microsoft.com/office/drawing/2014/main" id="{9E5DFDE5-9D54-4395-9D10-003C7167B690}"/>
              </a:ext>
            </a:extLst>
          </p:cNvPr>
          <p:cNvGrpSpPr/>
          <p:nvPr/>
        </p:nvGrpSpPr>
        <p:grpSpPr>
          <a:xfrm>
            <a:off x="9820269" y="3553149"/>
            <a:ext cx="1747410" cy="2326432"/>
            <a:chOff x="6938682" y="1925187"/>
            <a:chExt cx="1747410" cy="2326432"/>
          </a:xfrm>
        </p:grpSpPr>
        <p:sp>
          <p:nvSpPr>
            <p:cNvPr id="27" name="Rektangel 26">
              <a:extLst>
                <a:ext uri="{FF2B5EF4-FFF2-40B4-BE49-F238E27FC236}">
                  <a16:creationId xmlns:a16="http://schemas.microsoft.com/office/drawing/2014/main" id="{16BE354D-17D4-49CE-B36F-931CF0D15D2B}"/>
                </a:ext>
              </a:extLst>
            </p:cNvPr>
            <p:cNvSpPr/>
            <p:nvPr/>
          </p:nvSpPr>
          <p:spPr>
            <a:xfrm>
              <a:off x="6938683" y="1925187"/>
              <a:ext cx="1747409" cy="2326432"/>
            </a:xfrm>
            <a:prstGeom prst="rect">
              <a:avLst/>
            </a:prstGeom>
            <a:solidFill>
              <a:srgbClr val="FFDDCA">
                <a:alpha val="50196"/>
              </a:srgbClr>
            </a:solidFill>
            <a:ln w="19050">
              <a:solidFill>
                <a:srgbClr val="C435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8" name="Rektangel 27">
              <a:extLst>
                <a:ext uri="{FF2B5EF4-FFF2-40B4-BE49-F238E27FC236}">
                  <a16:creationId xmlns:a16="http://schemas.microsoft.com/office/drawing/2014/main" id="{BDD3F968-A38D-4022-96EB-5085D841B8E8}"/>
                </a:ext>
              </a:extLst>
            </p:cNvPr>
            <p:cNvSpPr/>
            <p:nvPr/>
          </p:nvSpPr>
          <p:spPr>
            <a:xfrm>
              <a:off x="6938682" y="1925187"/>
              <a:ext cx="1747407" cy="516985"/>
            </a:xfrm>
            <a:prstGeom prst="rect">
              <a:avLst/>
            </a:prstGeom>
            <a:solidFill>
              <a:srgbClr val="C4351C"/>
            </a:solidFill>
            <a:ln w="19050">
              <a:solidFill>
                <a:srgbClr val="C435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9" name="TekstSylinder 28">
              <a:extLst>
                <a:ext uri="{FF2B5EF4-FFF2-40B4-BE49-F238E27FC236}">
                  <a16:creationId xmlns:a16="http://schemas.microsoft.com/office/drawing/2014/main" id="{19E5A2DF-0A4F-4827-834D-23F73DF245DA}"/>
                </a:ext>
              </a:extLst>
            </p:cNvPr>
            <p:cNvSpPr txBox="1"/>
            <p:nvPr/>
          </p:nvSpPr>
          <p:spPr>
            <a:xfrm>
              <a:off x="6938682" y="2039296"/>
              <a:ext cx="174740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b-NO" sz="1400" b="1">
                  <a:solidFill>
                    <a:schemeClr val="bg1"/>
                  </a:solidFill>
                  <a:latin typeface="+mj-lt"/>
                </a:rPr>
                <a:t>Verktøyuavhengighet</a:t>
              </a:r>
            </a:p>
          </p:txBody>
        </p:sp>
        <p:pic>
          <p:nvPicPr>
            <p:cNvPr id="30" name="Grafikk 29">
              <a:extLst>
                <a:ext uri="{FF2B5EF4-FFF2-40B4-BE49-F238E27FC236}">
                  <a16:creationId xmlns:a16="http://schemas.microsoft.com/office/drawing/2014/main" id="{C0B844BF-CD12-4A49-866D-A4EA5F39ABE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7388522" y="2763489"/>
              <a:ext cx="847725" cy="1166812"/>
            </a:xfrm>
            <a:prstGeom prst="rect">
              <a:avLst/>
            </a:prstGeom>
          </p:spPr>
        </p:pic>
      </p:grpSp>
      <p:sp>
        <p:nvSpPr>
          <p:cNvPr id="5" name="Rektangel 4">
            <a:extLst>
              <a:ext uri="{FF2B5EF4-FFF2-40B4-BE49-F238E27FC236}">
                <a16:creationId xmlns:a16="http://schemas.microsoft.com/office/drawing/2014/main" id="{E77CC52B-C4E3-4F9B-999B-0BA1EEE69E10}"/>
              </a:ext>
            </a:extLst>
          </p:cNvPr>
          <p:cNvSpPr/>
          <p:nvPr/>
        </p:nvSpPr>
        <p:spPr>
          <a:xfrm>
            <a:off x="2573093" y="1334185"/>
            <a:ext cx="567555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sz="2400" dirty="0">
                <a:solidFill>
                  <a:schemeClr val="accent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Modellene skal være stabile og utvidbare. Nye versjoner skal utvikles ved behov, i kontakt med aktuelle målgrupper og innenfor et definert forvaltningsregime.</a:t>
            </a:r>
          </a:p>
          <a:p>
            <a:endParaRPr lang="nb-NO" sz="2400" dirty="0">
              <a:solidFill>
                <a:schemeClr val="accent2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5" name="Rektangel 24">
            <a:extLst>
              <a:ext uri="{FF2B5EF4-FFF2-40B4-BE49-F238E27FC236}">
                <a16:creationId xmlns:a16="http://schemas.microsoft.com/office/drawing/2014/main" id="{83796B4F-008E-4920-9682-B20641B0C96A}"/>
              </a:ext>
            </a:extLst>
          </p:cNvPr>
          <p:cNvSpPr/>
          <p:nvPr/>
        </p:nvSpPr>
        <p:spPr>
          <a:xfrm>
            <a:off x="4020138" y="4066585"/>
            <a:ext cx="567555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sz="2400" dirty="0">
                <a:solidFill>
                  <a:schemeClr val="accent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Modellene skal være uavhengig av et spesielt IT-verktøy.</a:t>
            </a:r>
          </a:p>
        </p:txBody>
      </p:sp>
      <p:grpSp>
        <p:nvGrpSpPr>
          <p:cNvPr id="13" name="Gruppe 12">
            <a:extLst>
              <a:ext uri="{FF2B5EF4-FFF2-40B4-BE49-F238E27FC236}">
                <a16:creationId xmlns:a16="http://schemas.microsoft.com/office/drawing/2014/main" id="{DED23C2D-5B4E-426D-B049-ACA34403959F}"/>
              </a:ext>
            </a:extLst>
          </p:cNvPr>
          <p:cNvGrpSpPr/>
          <p:nvPr/>
        </p:nvGrpSpPr>
        <p:grpSpPr>
          <a:xfrm>
            <a:off x="448386" y="787010"/>
            <a:ext cx="1747410" cy="2356129"/>
            <a:chOff x="7225826" y="3520796"/>
            <a:chExt cx="1747410" cy="2356129"/>
          </a:xfrm>
        </p:grpSpPr>
        <p:sp>
          <p:nvSpPr>
            <p:cNvPr id="14" name="Rektangel 13">
              <a:extLst>
                <a:ext uri="{FF2B5EF4-FFF2-40B4-BE49-F238E27FC236}">
                  <a16:creationId xmlns:a16="http://schemas.microsoft.com/office/drawing/2014/main" id="{30436D60-12AA-4BC0-95C7-DA2C7F336419}"/>
                </a:ext>
              </a:extLst>
            </p:cNvPr>
            <p:cNvSpPr/>
            <p:nvPr/>
          </p:nvSpPr>
          <p:spPr>
            <a:xfrm>
              <a:off x="7225827" y="3550493"/>
              <a:ext cx="1747409" cy="2326432"/>
            </a:xfrm>
            <a:prstGeom prst="rect">
              <a:avLst/>
            </a:prstGeom>
            <a:solidFill>
              <a:srgbClr val="FFDDCA">
                <a:alpha val="50196"/>
              </a:srgbClr>
            </a:solidFill>
            <a:ln w="19050">
              <a:solidFill>
                <a:srgbClr val="C435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" name="Rektangel 14">
              <a:extLst>
                <a:ext uri="{FF2B5EF4-FFF2-40B4-BE49-F238E27FC236}">
                  <a16:creationId xmlns:a16="http://schemas.microsoft.com/office/drawing/2014/main" id="{DBC5A4DA-1D11-47EB-B65F-E248D0148727}"/>
                </a:ext>
              </a:extLst>
            </p:cNvPr>
            <p:cNvSpPr/>
            <p:nvPr/>
          </p:nvSpPr>
          <p:spPr>
            <a:xfrm>
              <a:off x="7225826" y="3550493"/>
              <a:ext cx="1747407" cy="516985"/>
            </a:xfrm>
            <a:prstGeom prst="rect">
              <a:avLst/>
            </a:prstGeom>
            <a:solidFill>
              <a:srgbClr val="C4351C"/>
            </a:solidFill>
            <a:ln w="19050">
              <a:solidFill>
                <a:srgbClr val="C435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" name="TekstSylinder 15">
              <a:extLst>
                <a:ext uri="{FF2B5EF4-FFF2-40B4-BE49-F238E27FC236}">
                  <a16:creationId xmlns:a16="http://schemas.microsoft.com/office/drawing/2014/main" id="{30467380-3D13-40CE-8F7E-A141E4CB5B6D}"/>
                </a:ext>
              </a:extLst>
            </p:cNvPr>
            <p:cNvSpPr txBox="1"/>
            <p:nvPr/>
          </p:nvSpPr>
          <p:spPr>
            <a:xfrm>
              <a:off x="7225826" y="3520796"/>
              <a:ext cx="174740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b-NO" sz="1600" b="1">
                  <a:solidFill>
                    <a:schemeClr val="bg1"/>
                  </a:solidFill>
                  <a:latin typeface="+mj-lt"/>
                </a:rPr>
                <a:t>Stabilitet og</a:t>
              </a:r>
              <a:br>
                <a:rPr lang="nb-NO" sz="1600" b="1">
                  <a:solidFill>
                    <a:schemeClr val="bg1"/>
                  </a:solidFill>
                  <a:latin typeface="+mj-lt"/>
                </a:rPr>
              </a:br>
              <a:r>
                <a:rPr lang="nb-NO" sz="1600" b="1">
                  <a:solidFill>
                    <a:schemeClr val="bg1"/>
                  </a:solidFill>
                  <a:latin typeface="+mj-lt"/>
                </a:rPr>
                <a:t>utvidbarhet</a:t>
              </a:r>
            </a:p>
          </p:txBody>
        </p:sp>
        <p:sp>
          <p:nvSpPr>
            <p:cNvPr id="17" name="Rektangel 16">
              <a:extLst>
                <a:ext uri="{FF2B5EF4-FFF2-40B4-BE49-F238E27FC236}">
                  <a16:creationId xmlns:a16="http://schemas.microsoft.com/office/drawing/2014/main" id="{296A289B-ABC9-4989-B1BE-613900BE44B8}"/>
                </a:ext>
              </a:extLst>
            </p:cNvPr>
            <p:cNvSpPr/>
            <p:nvPr/>
          </p:nvSpPr>
          <p:spPr>
            <a:xfrm>
              <a:off x="7528868" y="4475794"/>
              <a:ext cx="1080000" cy="1080000"/>
            </a:xfrm>
            <a:prstGeom prst="rect">
              <a:avLst/>
            </a:prstGeom>
            <a:noFill/>
            <a:ln w="19050">
              <a:solidFill>
                <a:schemeClr val="accent2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8" name="Rektangel 17">
              <a:extLst>
                <a:ext uri="{FF2B5EF4-FFF2-40B4-BE49-F238E27FC236}">
                  <a16:creationId xmlns:a16="http://schemas.microsoft.com/office/drawing/2014/main" id="{D1C52A49-CBB6-4780-9714-A19321D88FFC}"/>
                </a:ext>
              </a:extLst>
            </p:cNvPr>
            <p:cNvSpPr/>
            <p:nvPr/>
          </p:nvSpPr>
          <p:spPr>
            <a:xfrm>
              <a:off x="7528868" y="5015794"/>
              <a:ext cx="540000" cy="540000"/>
            </a:xfrm>
            <a:prstGeom prst="rect">
              <a:avLst/>
            </a:prstGeom>
            <a:solidFill>
              <a:srgbClr val="E7ECEC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cxnSp>
          <p:nvCxnSpPr>
            <p:cNvPr id="19" name="Rett pilkobling 18">
              <a:extLst>
                <a:ext uri="{FF2B5EF4-FFF2-40B4-BE49-F238E27FC236}">
                  <a16:creationId xmlns:a16="http://schemas.microsoft.com/office/drawing/2014/main" id="{47A73CE1-08C4-4C12-9364-ECCA0D9C3188}"/>
                </a:ext>
              </a:extLst>
            </p:cNvPr>
            <p:cNvCxnSpPr/>
            <p:nvPr/>
          </p:nvCxnSpPr>
          <p:spPr>
            <a:xfrm flipV="1">
              <a:off x="8068868" y="4648200"/>
              <a:ext cx="370282" cy="367594"/>
            </a:xfrm>
            <a:prstGeom prst="straightConnector1">
              <a:avLst/>
            </a:prstGeom>
            <a:ln w="9525">
              <a:solidFill>
                <a:schemeClr val="accent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351338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Rektangel 168">
            <a:extLst>
              <a:ext uri="{FF2B5EF4-FFF2-40B4-BE49-F238E27FC236}">
                <a16:creationId xmlns:a16="http://schemas.microsoft.com/office/drawing/2014/main" id="{6AC7319C-8647-4CDD-A8EA-DDA59DA4A9B9}"/>
              </a:ext>
            </a:extLst>
          </p:cNvPr>
          <p:cNvSpPr/>
          <p:nvPr/>
        </p:nvSpPr>
        <p:spPr>
          <a:xfrm>
            <a:off x="9276275" y="3545206"/>
            <a:ext cx="1747409" cy="2326432"/>
          </a:xfrm>
          <a:prstGeom prst="rect">
            <a:avLst/>
          </a:prstGeom>
          <a:solidFill>
            <a:srgbClr val="FFDDCA">
              <a:alpha val="50196"/>
            </a:srgbClr>
          </a:solidFill>
          <a:ln w="19050">
            <a:solidFill>
              <a:srgbClr val="C435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4" name="Rektangel 83">
            <a:extLst>
              <a:ext uri="{FF2B5EF4-FFF2-40B4-BE49-F238E27FC236}">
                <a16:creationId xmlns:a16="http://schemas.microsoft.com/office/drawing/2014/main" id="{83150C8B-7A0B-4E6B-B78E-CCC092ADF8FF}"/>
              </a:ext>
            </a:extLst>
          </p:cNvPr>
          <p:cNvSpPr/>
          <p:nvPr/>
        </p:nvSpPr>
        <p:spPr>
          <a:xfrm>
            <a:off x="3198615" y="750104"/>
            <a:ext cx="1747409" cy="2326432"/>
          </a:xfrm>
          <a:prstGeom prst="rect">
            <a:avLst/>
          </a:prstGeom>
          <a:solidFill>
            <a:srgbClr val="FFDDCA">
              <a:alpha val="50196"/>
            </a:srgbClr>
          </a:solidFill>
          <a:ln w="19050">
            <a:solidFill>
              <a:srgbClr val="C435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7" name="Rektangel 126">
            <a:extLst>
              <a:ext uri="{FF2B5EF4-FFF2-40B4-BE49-F238E27FC236}">
                <a16:creationId xmlns:a16="http://schemas.microsoft.com/office/drawing/2014/main" id="{2BAB2C1D-CA39-4228-98D0-C3A7CD3F285E}"/>
              </a:ext>
            </a:extLst>
          </p:cNvPr>
          <p:cNvSpPr/>
          <p:nvPr/>
        </p:nvSpPr>
        <p:spPr>
          <a:xfrm>
            <a:off x="7225825" y="788049"/>
            <a:ext cx="1747409" cy="2326432"/>
          </a:xfrm>
          <a:prstGeom prst="rect">
            <a:avLst/>
          </a:prstGeom>
          <a:solidFill>
            <a:srgbClr val="FFDDCA">
              <a:alpha val="50196"/>
            </a:srgbClr>
          </a:solidFill>
          <a:ln w="19050">
            <a:solidFill>
              <a:srgbClr val="C435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70" name="Rektangel 169">
            <a:extLst>
              <a:ext uri="{FF2B5EF4-FFF2-40B4-BE49-F238E27FC236}">
                <a16:creationId xmlns:a16="http://schemas.microsoft.com/office/drawing/2014/main" id="{66634AB3-4E37-470B-AC76-605C5929F6C9}"/>
              </a:ext>
            </a:extLst>
          </p:cNvPr>
          <p:cNvSpPr/>
          <p:nvPr/>
        </p:nvSpPr>
        <p:spPr>
          <a:xfrm>
            <a:off x="9276274" y="3545206"/>
            <a:ext cx="1747407" cy="516985"/>
          </a:xfrm>
          <a:prstGeom prst="rect">
            <a:avLst/>
          </a:prstGeom>
          <a:solidFill>
            <a:srgbClr val="C4351C"/>
          </a:solidFill>
          <a:ln w="19050">
            <a:solidFill>
              <a:srgbClr val="C435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71" name="TekstSylinder 170">
            <a:extLst>
              <a:ext uri="{FF2B5EF4-FFF2-40B4-BE49-F238E27FC236}">
                <a16:creationId xmlns:a16="http://schemas.microsoft.com/office/drawing/2014/main" id="{67811BCC-F334-4655-AA27-AE7F3DB7F5F5}"/>
              </a:ext>
            </a:extLst>
          </p:cNvPr>
          <p:cNvSpPr txBox="1"/>
          <p:nvPr/>
        </p:nvSpPr>
        <p:spPr>
          <a:xfrm>
            <a:off x="9276274" y="3659315"/>
            <a:ext cx="17474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400" b="1" dirty="0">
                <a:solidFill>
                  <a:schemeClr val="bg1"/>
                </a:solidFill>
                <a:latin typeface="+mj-lt"/>
              </a:rPr>
              <a:t>Verktøyuavhengighet</a:t>
            </a:r>
          </a:p>
        </p:txBody>
      </p:sp>
      <p:pic>
        <p:nvPicPr>
          <p:cNvPr id="172" name="Grafikk 171">
            <a:extLst>
              <a:ext uri="{FF2B5EF4-FFF2-40B4-BE49-F238E27FC236}">
                <a16:creationId xmlns:a16="http://schemas.microsoft.com/office/drawing/2014/main" id="{9F588EC5-69E1-49D0-BBF4-C59B6EFF4C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726114" y="4383508"/>
            <a:ext cx="847725" cy="1166812"/>
          </a:xfrm>
          <a:prstGeom prst="rect">
            <a:avLst/>
          </a:prstGeom>
        </p:spPr>
      </p:pic>
      <p:sp>
        <p:nvSpPr>
          <p:cNvPr id="128" name="Rektangel 127">
            <a:extLst>
              <a:ext uri="{FF2B5EF4-FFF2-40B4-BE49-F238E27FC236}">
                <a16:creationId xmlns:a16="http://schemas.microsoft.com/office/drawing/2014/main" id="{006323B3-0126-4C70-B938-2BF55DC4078B}"/>
              </a:ext>
            </a:extLst>
          </p:cNvPr>
          <p:cNvSpPr/>
          <p:nvPr/>
        </p:nvSpPr>
        <p:spPr>
          <a:xfrm>
            <a:off x="7233380" y="781978"/>
            <a:ext cx="1747407" cy="516985"/>
          </a:xfrm>
          <a:prstGeom prst="rect">
            <a:avLst/>
          </a:prstGeom>
          <a:solidFill>
            <a:srgbClr val="C4351C"/>
          </a:solidFill>
          <a:ln w="19050">
            <a:solidFill>
              <a:srgbClr val="C435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9" name="TekstSylinder 128">
            <a:extLst>
              <a:ext uri="{FF2B5EF4-FFF2-40B4-BE49-F238E27FC236}">
                <a16:creationId xmlns:a16="http://schemas.microsoft.com/office/drawing/2014/main" id="{E70F7F0F-038B-4EC5-8761-D6106E9D663B}"/>
              </a:ext>
            </a:extLst>
          </p:cNvPr>
          <p:cNvSpPr txBox="1"/>
          <p:nvPr/>
        </p:nvSpPr>
        <p:spPr>
          <a:xfrm>
            <a:off x="7225824" y="902158"/>
            <a:ext cx="17474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600" b="1" dirty="0">
                <a:solidFill>
                  <a:schemeClr val="bg1"/>
                </a:solidFill>
                <a:latin typeface="+mj-lt"/>
              </a:rPr>
              <a:t>Dokumentasjon</a:t>
            </a:r>
          </a:p>
        </p:txBody>
      </p:sp>
      <p:grpSp>
        <p:nvGrpSpPr>
          <p:cNvPr id="130" name="Gruppe 129">
            <a:extLst>
              <a:ext uri="{FF2B5EF4-FFF2-40B4-BE49-F238E27FC236}">
                <a16:creationId xmlns:a16="http://schemas.microsoft.com/office/drawing/2014/main" id="{934BE2A2-C3FB-45C2-86A2-60B90D071A1A}"/>
              </a:ext>
            </a:extLst>
          </p:cNvPr>
          <p:cNvGrpSpPr/>
          <p:nvPr/>
        </p:nvGrpSpPr>
        <p:grpSpPr>
          <a:xfrm>
            <a:off x="7528868" y="1666557"/>
            <a:ext cx="1167293" cy="1080000"/>
            <a:chOff x="7232393" y="1602223"/>
            <a:chExt cx="1167293" cy="1080000"/>
          </a:xfrm>
        </p:grpSpPr>
        <p:grpSp>
          <p:nvGrpSpPr>
            <p:cNvPr id="131" name="Gruppe 130">
              <a:extLst>
                <a:ext uri="{FF2B5EF4-FFF2-40B4-BE49-F238E27FC236}">
                  <a16:creationId xmlns:a16="http://schemas.microsoft.com/office/drawing/2014/main" id="{B443DBC4-2340-420C-8AAA-BCD1BBB97167}"/>
                </a:ext>
              </a:extLst>
            </p:cNvPr>
            <p:cNvGrpSpPr/>
            <p:nvPr/>
          </p:nvGrpSpPr>
          <p:grpSpPr>
            <a:xfrm>
              <a:off x="7232393" y="2077009"/>
              <a:ext cx="288000" cy="605214"/>
              <a:chOff x="3571875" y="1960686"/>
              <a:chExt cx="288000" cy="605214"/>
            </a:xfrm>
          </p:grpSpPr>
          <p:sp>
            <p:nvSpPr>
              <p:cNvPr id="152" name="Rektangel: avrundede hjørner 151">
                <a:extLst>
                  <a:ext uri="{FF2B5EF4-FFF2-40B4-BE49-F238E27FC236}">
                    <a16:creationId xmlns:a16="http://schemas.microsoft.com/office/drawing/2014/main" id="{B9B98E9E-DA9F-44EA-8495-0E5EA4067430}"/>
                  </a:ext>
                </a:extLst>
              </p:cNvPr>
              <p:cNvSpPr/>
              <p:nvPr/>
            </p:nvSpPr>
            <p:spPr>
              <a:xfrm>
                <a:off x="3571875" y="1960686"/>
                <a:ext cx="288000" cy="605214"/>
              </a:xfrm>
              <a:prstGeom prst="roundRect">
                <a:avLst/>
              </a:prstGeom>
              <a:solidFill>
                <a:srgbClr val="E7ECEC"/>
              </a:solidFill>
              <a:ln w="9525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sp>
            <p:nvSpPr>
              <p:cNvPr id="153" name="Ellipse 152">
                <a:extLst>
                  <a:ext uri="{FF2B5EF4-FFF2-40B4-BE49-F238E27FC236}">
                    <a16:creationId xmlns:a16="http://schemas.microsoft.com/office/drawing/2014/main" id="{3BF546EC-3D3C-446A-A174-E24E414DDC88}"/>
                  </a:ext>
                </a:extLst>
              </p:cNvPr>
              <p:cNvSpPr/>
              <p:nvPr/>
            </p:nvSpPr>
            <p:spPr>
              <a:xfrm>
                <a:off x="3626950" y="2232025"/>
                <a:ext cx="180000" cy="18000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cxnSp>
            <p:nvCxnSpPr>
              <p:cNvPr id="155" name="Rett linje 154">
                <a:extLst>
                  <a:ext uri="{FF2B5EF4-FFF2-40B4-BE49-F238E27FC236}">
                    <a16:creationId xmlns:a16="http://schemas.microsoft.com/office/drawing/2014/main" id="{4F0AA839-98AA-4DFD-A500-EF187A25A5E5}"/>
                  </a:ext>
                </a:extLst>
              </p:cNvPr>
              <p:cNvCxnSpPr/>
              <p:nvPr/>
            </p:nvCxnSpPr>
            <p:spPr>
              <a:xfrm>
                <a:off x="3643875" y="2076492"/>
                <a:ext cx="144000" cy="0"/>
              </a:xfrm>
              <a:prstGeom prst="line">
                <a:avLst/>
              </a:prstGeom>
              <a:ln w="19050" cap="rnd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2" name="Gruppe 131">
              <a:extLst>
                <a:ext uri="{FF2B5EF4-FFF2-40B4-BE49-F238E27FC236}">
                  <a16:creationId xmlns:a16="http://schemas.microsoft.com/office/drawing/2014/main" id="{49656A9A-9785-4636-B928-A19213770591}"/>
                </a:ext>
              </a:extLst>
            </p:cNvPr>
            <p:cNvGrpSpPr/>
            <p:nvPr/>
          </p:nvGrpSpPr>
          <p:grpSpPr>
            <a:xfrm>
              <a:off x="7561743" y="1810675"/>
              <a:ext cx="360000" cy="871547"/>
              <a:chOff x="4021875" y="1694352"/>
              <a:chExt cx="360000" cy="871547"/>
            </a:xfrm>
          </p:grpSpPr>
          <p:sp>
            <p:nvSpPr>
              <p:cNvPr id="143" name="Rektangel: avrundede hjørner 142">
                <a:extLst>
                  <a:ext uri="{FF2B5EF4-FFF2-40B4-BE49-F238E27FC236}">
                    <a16:creationId xmlns:a16="http://schemas.microsoft.com/office/drawing/2014/main" id="{798B15AB-E822-447E-A434-367B42E4CBBA}"/>
                  </a:ext>
                </a:extLst>
              </p:cNvPr>
              <p:cNvSpPr/>
              <p:nvPr/>
            </p:nvSpPr>
            <p:spPr>
              <a:xfrm>
                <a:off x="4021875" y="1694352"/>
                <a:ext cx="360000" cy="871547"/>
              </a:xfrm>
              <a:prstGeom prst="roundRect">
                <a:avLst/>
              </a:prstGeom>
              <a:solidFill>
                <a:srgbClr val="E7ECEC"/>
              </a:solidFill>
              <a:ln w="9525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sp>
            <p:nvSpPr>
              <p:cNvPr id="144" name="Ellipse 143">
                <a:extLst>
                  <a:ext uri="{FF2B5EF4-FFF2-40B4-BE49-F238E27FC236}">
                    <a16:creationId xmlns:a16="http://schemas.microsoft.com/office/drawing/2014/main" id="{09D8BFE6-9846-45E2-B0DF-9537E75F07C2}"/>
                  </a:ext>
                </a:extLst>
              </p:cNvPr>
              <p:cNvSpPr/>
              <p:nvPr/>
            </p:nvSpPr>
            <p:spPr>
              <a:xfrm>
                <a:off x="4111875" y="2232025"/>
                <a:ext cx="180000" cy="18000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grpSp>
            <p:nvGrpSpPr>
              <p:cNvPr id="145" name="Gruppe 144">
                <a:extLst>
                  <a:ext uri="{FF2B5EF4-FFF2-40B4-BE49-F238E27FC236}">
                    <a16:creationId xmlns:a16="http://schemas.microsoft.com/office/drawing/2014/main" id="{531EC7F7-B012-461F-AA01-053289DA2F69}"/>
                  </a:ext>
                </a:extLst>
              </p:cNvPr>
              <p:cNvGrpSpPr/>
              <p:nvPr/>
            </p:nvGrpSpPr>
            <p:grpSpPr>
              <a:xfrm>
                <a:off x="4093875" y="1863421"/>
                <a:ext cx="216000" cy="57146"/>
                <a:chOff x="3643875" y="1863421"/>
                <a:chExt cx="216000" cy="57146"/>
              </a:xfrm>
            </p:grpSpPr>
            <p:cxnSp>
              <p:nvCxnSpPr>
                <p:cNvPr id="146" name="Rett linje 145">
                  <a:extLst>
                    <a:ext uri="{FF2B5EF4-FFF2-40B4-BE49-F238E27FC236}">
                      <a16:creationId xmlns:a16="http://schemas.microsoft.com/office/drawing/2014/main" id="{AD0613B3-F47A-4A41-A48A-88CB7C8A5E07}"/>
                    </a:ext>
                  </a:extLst>
                </p:cNvPr>
                <p:cNvCxnSpPr/>
                <p:nvPr/>
              </p:nvCxnSpPr>
              <p:spPr>
                <a:xfrm>
                  <a:off x="3643875" y="1863421"/>
                  <a:ext cx="216000" cy="0"/>
                </a:xfrm>
                <a:prstGeom prst="line">
                  <a:avLst/>
                </a:prstGeom>
                <a:ln w="19050" cap="rnd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7" name="Rett linje 146">
                  <a:extLst>
                    <a:ext uri="{FF2B5EF4-FFF2-40B4-BE49-F238E27FC236}">
                      <a16:creationId xmlns:a16="http://schemas.microsoft.com/office/drawing/2014/main" id="{93C4B552-E375-48C2-9E74-FC290D61ABFE}"/>
                    </a:ext>
                  </a:extLst>
                </p:cNvPr>
                <p:cNvCxnSpPr/>
                <p:nvPr/>
              </p:nvCxnSpPr>
              <p:spPr>
                <a:xfrm>
                  <a:off x="3643875" y="1920567"/>
                  <a:ext cx="216000" cy="0"/>
                </a:xfrm>
                <a:prstGeom prst="line">
                  <a:avLst/>
                </a:prstGeom>
                <a:ln w="19050" cap="rnd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33" name="Gruppe 132">
              <a:extLst>
                <a:ext uri="{FF2B5EF4-FFF2-40B4-BE49-F238E27FC236}">
                  <a16:creationId xmlns:a16="http://schemas.microsoft.com/office/drawing/2014/main" id="{1CF99D4A-3311-41DA-B20D-504D7A6C4A5C}"/>
                </a:ext>
              </a:extLst>
            </p:cNvPr>
            <p:cNvGrpSpPr/>
            <p:nvPr/>
          </p:nvGrpSpPr>
          <p:grpSpPr>
            <a:xfrm>
              <a:off x="7967686" y="1602223"/>
              <a:ext cx="432000" cy="1080000"/>
              <a:chOff x="4021875" y="1485900"/>
              <a:chExt cx="432000" cy="1080000"/>
            </a:xfrm>
          </p:grpSpPr>
          <p:sp>
            <p:nvSpPr>
              <p:cNvPr id="134" name="Rektangel: avrundede hjørner 133">
                <a:extLst>
                  <a:ext uri="{FF2B5EF4-FFF2-40B4-BE49-F238E27FC236}">
                    <a16:creationId xmlns:a16="http://schemas.microsoft.com/office/drawing/2014/main" id="{DB68F36B-2F8F-4E1F-831C-796A244E4A9F}"/>
                  </a:ext>
                </a:extLst>
              </p:cNvPr>
              <p:cNvSpPr/>
              <p:nvPr/>
            </p:nvSpPr>
            <p:spPr>
              <a:xfrm>
                <a:off x="4021875" y="1485900"/>
                <a:ext cx="432000" cy="1080000"/>
              </a:xfrm>
              <a:prstGeom prst="roundRect">
                <a:avLst/>
              </a:prstGeom>
              <a:solidFill>
                <a:srgbClr val="E7ECEC"/>
              </a:solidFill>
              <a:ln w="9525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sp>
            <p:nvSpPr>
              <p:cNvPr id="135" name="Ellipse 134">
                <a:extLst>
                  <a:ext uri="{FF2B5EF4-FFF2-40B4-BE49-F238E27FC236}">
                    <a16:creationId xmlns:a16="http://schemas.microsoft.com/office/drawing/2014/main" id="{2DBA1FBB-2BD9-4B5E-8F42-09C8728959A7}"/>
                  </a:ext>
                </a:extLst>
              </p:cNvPr>
              <p:cNvSpPr/>
              <p:nvPr/>
            </p:nvSpPr>
            <p:spPr>
              <a:xfrm>
                <a:off x="4153150" y="2232025"/>
                <a:ext cx="180000" cy="18000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grpSp>
            <p:nvGrpSpPr>
              <p:cNvPr id="139" name="Gruppe 138">
                <a:extLst>
                  <a:ext uri="{FF2B5EF4-FFF2-40B4-BE49-F238E27FC236}">
                    <a16:creationId xmlns:a16="http://schemas.microsoft.com/office/drawing/2014/main" id="{3E6BF59B-B955-4D1C-B519-EF0E42193145}"/>
                  </a:ext>
                </a:extLst>
              </p:cNvPr>
              <p:cNvGrpSpPr/>
              <p:nvPr/>
            </p:nvGrpSpPr>
            <p:grpSpPr>
              <a:xfrm>
                <a:off x="4093875" y="1641475"/>
                <a:ext cx="288000" cy="117475"/>
                <a:chOff x="3643875" y="1641475"/>
                <a:chExt cx="288000" cy="117475"/>
              </a:xfrm>
            </p:grpSpPr>
            <p:cxnSp>
              <p:nvCxnSpPr>
                <p:cNvPr id="140" name="Rett linje 139">
                  <a:extLst>
                    <a:ext uri="{FF2B5EF4-FFF2-40B4-BE49-F238E27FC236}">
                      <a16:creationId xmlns:a16="http://schemas.microsoft.com/office/drawing/2014/main" id="{38884CDE-2D9D-4A86-93EF-B0C8183F96A4}"/>
                    </a:ext>
                  </a:extLst>
                </p:cNvPr>
                <p:cNvCxnSpPr/>
                <p:nvPr/>
              </p:nvCxnSpPr>
              <p:spPr>
                <a:xfrm>
                  <a:off x="3643875" y="1641475"/>
                  <a:ext cx="288000" cy="0"/>
                </a:xfrm>
                <a:prstGeom prst="line">
                  <a:avLst/>
                </a:prstGeom>
                <a:ln w="19050" cap="rnd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1" name="Rett linje 140">
                  <a:extLst>
                    <a:ext uri="{FF2B5EF4-FFF2-40B4-BE49-F238E27FC236}">
                      <a16:creationId xmlns:a16="http://schemas.microsoft.com/office/drawing/2014/main" id="{0CBA1F62-6E1E-407E-9B7D-D33FABEF8559}"/>
                    </a:ext>
                  </a:extLst>
                </p:cNvPr>
                <p:cNvCxnSpPr/>
                <p:nvPr/>
              </p:nvCxnSpPr>
              <p:spPr>
                <a:xfrm>
                  <a:off x="3643875" y="1698625"/>
                  <a:ext cx="288000" cy="0"/>
                </a:xfrm>
                <a:prstGeom prst="line">
                  <a:avLst/>
                </a:prstGeom>
                <a:ln w="19050" cap="rnd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2" name="Rett linje 141">
                  <a:extLst>
                    <a:ext uri="{FF2B5EF4-FFF2-40B4-BE49-F238E27FC236}">
                      <a16:creationId xmlns:a16="http://schemas.microsoft.com/office/drawing/2014/main" id="{20C01FCD-9897-4D6C-8AC5-F10DB5822A71}"/>
                    </a:ext>
                  </a:extLst>
                </p:cNvPr>
                <p:cNvCxnSpPr/>
                <p:nvPr/>
              </p:nvCxnSpPr>
              <p:spPr>
                <a:xfrm>
                  <a:off x="3643875" y="1758950"/>
                  <a:ext cx="288000" cy="0"/>
                </a:xfrm>
                <a:prstGeom prst="line">
                  <a:avLst/>
                </a:prstGeom>
                <a:ln w="19050" cap="rnd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85" name="Rektangel 84">
            <a:extLst>
              <a:ext uri="{FF2B5EF4-FFF2-40B4-BE49-F238E27FC236}">
                <a16:creationId xmlns:a16="http://schemas.microsoft.com/office/drawing/2014/main" id="{5D56AF19-1804-4FEC-BE79-B8EBFF33A5B8}"/>
              </a:ext>
            </a:extLst>
          </p:cNvPr>
          <p:cNvSpPr/>
          <p:nvPr/>
        </p:nvSpPr>
        <p:spPr>
          <a:xfrm>
            <a:off x="3205099" y="763369"/>
            <a:ext cx="1747407" cy="516985"/>
          </a:xfrm>
          <a:prstGeom prst="rect">
            <a:avLst/>
          </a:prstGeom>
          <a:solidFill>
            <a:srgbClr val="C4351C"/>
          </a:solidFill>
          <a:ln w="19050">
            <a:solidFill>
              <a:srgbClr val="C435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grpSp>
        <p:nvGrpSpPr>
          <p:cNvPr id="23" name="Gruppe 22">
            <a:extLst>
              <a:ext uri="{FF2B5EF4-FFF2-40B4-BE49-F238E27FC236}">
                <a16:creationId xmlns:a16="http://schemas.microsoft.com/office/drawing/2014/main" id="{3432D0F5-B6B2-4241-BBE4-BE7BF4586B15}"/>
              </a:ext>
            </a:extLst>
          </p:cNvPr>
          <p:cNvGrpSpPr/>
          <p:nvPr/>
        </p:nvGrpSpPr>
        <p:grpSpPr>
          <a:xfrm>
            <a:off x="3489600" y="1683888"/>
            <a:ext cx="1007254" cy="835561"/>
            <a:chOff x="4866750" y="1351307"/>
            <a:chExt cx="1007254" cy="835561"/>
          </a:xfrm>
        </p:grpSpPr>
        <p:grpSp>
          <p:nvGrpSpPr>
            <p:cNvPr id="88" name="Gruppe 87">
              <a:extLst>
                <a:ext uri="{FF2B5EF4-FFF2-40B4-BE49-F238E27FC236}">
                  <a16:creationId xmlns:a16="http://schemas.microsoft.com/office/drawing/2014/main" id="{078779A2-D6F6-4496-9C1F-2011F33C7136}"/>
                </a:ext>
              </a:extLst>
            </p:cNvPr>
            <p:cNvGrpSpPr/>
            <p:nvPr/>
          </p:nvGrpSpPr>
          <p:grpSpPr>
            <a:xfrm>
              <a:off x="5339057" y="1351307"/>
              <a:ext cx="534947" cy="440696"/>
              <a:chOff x="7116572" y="1909064"/>
              <a:chExt cx="1224000" cy="1008346"/>
            </a:xfrm>
          </p:grpSpPr>
          <p:sp>
            <p:nvSpPr>
              <p:cNvPr id="90" name="Rektangel 89">
                <a:extLst>
                  <a:ext uri="{FF2B5EF4-FFF2-40B4-BE49-F238E27FC236}">
                    <a16:creationId xmlns:a16="http://schemas.microsoft.com/office/drawing/2014/main" id="{BD7B6C5D-EBD2-4FEB-8646-48108C42026E}"/>
                  </a:ext>
                </a:extLst>
              </p:cNvPr>
              <p:cNvSpPr/>
              <p:nvPr/>
            </p:nvSpPr>
            <p:spPr>
              <a:xfrm>
                <a:off x="7116572" y="1909064"/>
                <a:ext cx="1224000" cy="86400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sp>
            <p:nvSpPr>
              <p:cNvPr id="91" name="Rektangel 90">
                <a:extLst>
                  <a:ext uri="{FF2B5EF4-FFF2-40B4-BE49-F238E27FC236}">
                    <a16:creationId xmlns:a16="http://schemas.microsoft.com/office/drawing/2014/main" id="{06062EAA-DACF-4213-B92C-5F521BA00A02}"/>
                  </a:ext>
                </a:extLst>
              </p:cNvPr>
              <p:cNvSpPr/>
              <p:nvPr/>
            </p:nvSpPr>
            <p:spPr>
              <a:xfrm>
                <a:off x="7188571" y="1981063"/>
                <a:ext cx="1080000" cy="720000"/>
              </a:xfrm>
              <a:prstGeom prst="rect">
                <a:avLst/>
              </a:prstGeom>
              <a:solidFill>
                <a:srgbClr val="274247"/>
              </a:solidFill>
              <a:ln w="9525">
                <a:solidFill>
                  <a:schemeClr val="accent2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grpSp>
            <p:nvGrpSpPr>
              <p:cNvPr id="92" name="Gruppe 91">
                <a:extLst>
                  <a:ext uri="{FF2B5EF4-FFF2-40B4-BE49-F238E27FC236}">
                    <a16:creationId xmlns:a16="http://schemas.microsoft.com/office/drawing/2014/main" id="{D8092D6A-2629-4DDB-922E-69CF72155DF3}"/>
                  </a:ext>
                </a:extLst>
              </p:cNvPr>
              <p:cNvGrpSpPr/>
              <p:nvPr/>
            </p:nvGrpSpPr>
            <p:grpSpPr>
              <a:xfrm>
                <a:off x="7558710" y="2773064"/>
                <a:ext cx="339725" cy="144346"/>
                <a:chOff x="7558710" y="2773064"/>
                <a:chExt cx="339725" cy="144346"/>
              </a:xfrm>
            </p:grpSpPr>
            <p:cxnSp>
              <p:nvCxnSpPr>
                <p:cNvPr id="93" name="Rett linje 92">
                  <a:extLst>
                    <a:ext uri="{FF2B5EF4-FFF2-40B4-BE49-F238E27FC236}">
                      <a16:creationId xmlns:a16="http://schemas.microsoft.com/office/drawing/2014/main" id="{49FF0C2D-2415-4182-9ED5-B9FE9C84745B}"/>
                    </a:ext>
                  </a:extLst>
                </p:cNvPr>
                <p:cNvCxnSpPr/>
                <p:nvPr/>
              </p:nvCxnSpPr>
              <p:spPr>
                <a:xfrm>
                  <a:off x="7558710" y="2917410"/>
                  <a:ext cx="339725" cy="0"/>
                </a:xfrm>
                <a:prstGeom prst="line">
                  <a:avLst/>
                </a:prstGeom>
                <a:ln w="19050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4" name="Rett linje 93">
                  <a:extLst>
                    <a:ext uri="{FF2B5EF4-FFF2-40B4-BE49-F238E27FC236}">
                      <a16:creationId xmlns:a16="http://schemas.microsoft.com/office/drawing/2014/main" id="{B268D533-7954-4F89-9C62-499D6408A3A0}"/>
                    </a:ext>
                  </a:extLst>
                </p:cNvPr>
                <p:cNvCxnSpPr/>
                <p:nvPr/>
              </p:nvCxnSpPr>
              <p:spPr>
                <a:xfrm flipH="1" flipV="1">
                  <a:off x="7791450" y="2773064"/>
                  <a:ext cx="22225" cy="144346"/>
                </a:xfrm>
                <a:prstGeom prst="line">
                  <a:avLst/>
                </a:prstGeom>
                <a:ln w="19050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5" name="Rett linje 94">
                  <a:extLst>
                    <a:ext uri="{FF2B5EF4-FFF2-40B4-BE49-F238E27FC236}">
                      <a16:creationId xmlns:a16="http://schemas.microsoft.com/office/drawing/2014/main" id="{47044CB9-14FD-41F9-B435-A83E8383223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7641743" y="2773064"/>
                  <a:ext cx="22225" cy="144346"/>
                </a:xfrm>
                <a:prstGeom prst="line">
                  <a:avLst/>
                </a:prstGeom>
                <a:ln w="19050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9" name="Grafikk 17">
              <a:extLst>
                <a:ext uri="{FF2B5EF4-FFF2-40B4-BE49-F238E27FC236}">
                  <a16:creationId xmlns:a16="http://schemas.microsoft.com/office/drawing/2014/main" id="{D9E0E674-8C80-43EC-BADF-FEDE4FE23EB0}"/>
                </a:ext>
              </a:extLst>
            </p:cNvPr>
            <p:cNvGrpSpPr/>
            <p:nvPr/>
          </p:nvGrpSpPr>
          <p:grpSpPr>
            <a:xfrm>
              <a:off x="4866750" y="1409471"/>
              <a:ext cx="739781" cy="777397"/>
              <a:chOff x="4846840" y="1710480"/>
              <a:chExt cx="739781" cy="777397"/>
            </a:xfrm>
          </p:grpSpPr>
          <p:sp>
            <p:nvSpPr>
              <p:cNvPr id="20" name="Frihåndsform: figur 19">
                <a:extLst>
                  <a:ext uri="{FF2B5EF4-FFF2-40B4-BE49-F238E27FC236}">
                    <a16:creationId xmlns:a16="http://schemas.microsoft.com/office/drawing/2014/main" id="{BF6D5CA5-7093-456B-B9F2-ED93379C3C94}"/>
                  </a:ext>
                </a:extLst>
              </p:cNvPr>
              <p:cNvSpPr/>
              <p:nvPr/>
            </p:nvSpPr>
            <p:spPr>
              <a:xfrm>
                <a:off x="4846840" y="1710480"/>
                <a:ext cx="739781" cy="777397"/>
              </a:xfrm>
              <a:custGeom>
                <a:avLst/>
                <a:gdLst>
                  <a:gd name="connsiteX0" fmla="*/ 520020 w 739781"/>
                  <a:gd name="connsiteY0" fmla="*/ 414178 h 777396"/>
                  <a:gd name="connsiteX1" fmla="*/ 548399 w 739781"/>
                  <a:gd name="connsiteY1" fmla="*/ 385841 h 777396"/>
                  <a:gd name="connsiteX2" fmla="*/ 521190 w 739781"/>
                  <a:gd name="connsiteY2" fmla="*/ 71204 h 777396"/>
                  <a:gd name="connsiteX3" fmla="*/ 206554 w 739781"/>
                  <a:gd name="connsiteY3" fmla="*/ 98409 h 777396"/>
                  <a:gd name="connsiteX4" fmla="*/ 202458 w 739781"/>
                  <a:gd name="connsiteY4" fmla="*/ 380826 h 777396"/>
                  <a:gd name="connsiteX5" fmla="*/ 230001 w 739781"/>
                  <a:gd name="connsiteY5" fmla="*/ 410082 h 777396"/>
                  <a:gd name="connsiteX6" fmla="*/ 18808 w 739781"/>
                  <a:gd name="connsiteY6" fmla="*/ 660563 h 777396"/>
                  <a:gd name="connsiteX7" fmla="*/ 19351 w 739781"/>
                  <a:gd name="connsiteY7" fmla="*/ 677532 h 777396"/>
                  <a:gd name="connsiteX8" fmla="*/ 369974 w 739781"/>
                  <a:gd name="connsiteY8" fmla="*/ 759660 h 777396"/>
                  <a:gd name="connsiteX9" fmla="*/ 722854 w 739781"/>
                  <a:gd name="connsiteY9" fmla="*/ 687730 h 777396"/>
                  <a:gd name="connsiteX10" fmla="*/ 723899 w 739781"/>
                  <a:gd name="connsiteY10" fmla="*/ 670719 h 777396"/>
                  <a:gd name="connsiteX11" fmla="*/ 520020 w 739781"/>
                  <a:gd name="connsiteY11" fmla="*/ 414178 h 7773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39781" h="777396">
                    <a:moveTo>
                      <a:pt x="520020" y="414178"/>
                    </a:moveTo>
                    <a:cubicBezTo>
                      <a:pt x="530289" y="405577"/>
                      <a:pt x="539785" y="396098"/>
                      <a:pt x="548399" y="385841"/>
                    </a:cubicBezTo>
                    <a:cubicBezTo>
                      <a:pt x="627769" y="291442"/>
                      <a:pt x="615590" y="150574"/>
                      <a:pt x="521190" y="71204"/>
                    </a:cubicBezTo>
                    <a:cubicBezTo>
                      <a:pt x="426791" y="-8170"/>
                      <a:pt x="285923" y="4014"/>
                      <a:pt x="206554" y="98409"/>
                    </a:cubicBezTo>
                    <a:cubicBezTo>
                      <a:pt x="138268" y="179622"/>
                      <a:pt x="136559" y="297669"/>
                      <a:pt x="202458" y="380826"/>
                    </a:cubicBezTo>
                    <a:cubicBezTo>
                      <a:pt x="210754" y="391375"/>
                      <a:pt x="219974" y="401163"/>
                      <a:pt x="230001" y="410082"/>
                    </a:cubicBezTo>
                    <a:cubicBezTo>
                      <a:pt x="107038" y="451878"/>
                      <a:pt x="20438" y="547715"/>
                      <a:pt x="18808" y="660563"/>
                    </a:cubicBezTo>
                    <a:cubicBezTo>
                      <a:pt x="18808" y="666373"/>
                      <a:pt x="18808" y="672057"/>
                      <a:pt x="19351" y="677532"/>
                    </a:cubicBezTo>
                    <a:cubicBezTo>
                      <a:pt x="99557" y="725513"/>
                      <a:pt x="226532" y="757570"/>
                      <a:pt x="369974" y="759660"/>
                    </a:cubicBezTo>
                    <a:cubicBezTo>
                      <a:pt x="513416" y="761750"/>
                      <a:pt x="641311" y="733329"/>
                      <a:pt x="722854" y="687730"/>
                    </a:cubicBezTo>
                    <a:cubicBezTo>
                      <a:pt x="723397" y="682213"/>
                      <a:pt x="723774" y="676571"/>
                      <a:pt x="723899" y="670719"/>
                    </a:cubicBezTo>
                    <a:cubicBezTo>
                      <a:pt x="725571" y="557830"/>
                      <a:pt x="641729" y="459443"/>
                      <a:pt x="520020" y="414178"/>
                    </a:cubicBezTo>
                    <a:close/>
                  </a:path>
                </a:pathLst>
              </a:custGeom>
              <a:solidFill>
                <a:srgbClr val="E7ECEC"/>
              </a:solidFill>
              <a:ln w="19050" cap="flat">
                <a:solidFill>
                  <a:srgbClr val="27424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21" name="Frihåndsform: figur 20">
                <a:extLst>
                  <a:ext uri="{FF2B5EF4-FFF2-40B4-BE49-F238E27FC236}">
                    <a16:creationId xmlns:a16="http://schemas.microsoft.com/office/drawing/2014/main" id="{675157F9-8124-4A08-A48E-43EB50CAAD7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207451" y="1742459"/>
                <a:ext cx="345601" cy="714686"/>
              </a:xfrm>
              <a:custGeom>
                <a:avLst/>
                <a:gdLst>
                  <a:gd name="connsiteX0" fmla="*/ 146673 w 351082"/>
                  <a:gd name="connsiteY0" fmla="*/ 390788 h 731421"/>
                  <a:gd name="connsiteX1" fmla="*/ 176184 w 351082"/>
                  <a:gd name="connsiteY1" fmla="*/ 76891 h 731421"/>
                  <a:gd name="connsiteX2" fmla="*/ 59863 w 351082"/>
                  <a:gd name="connsiteY2" fmla="*/ 3135 h 731421"/>
                  <a:gd name="connsiteX3" fmla="*/ 92213 w 351082"/>
                  <a:gd name="connsiteY3" fmla="*/ 131990 h 731421"/>
                  <a:gd name="connsiteX4" fmla="*/ 64503 w 351082"/>
                  <a:gd name="connsiteY4" fmla="*/ 254618 h 731421"/>
                  <a:gd name="connsiteX5" fmla="*/ 28851 w 351082"/>
                  <a:gd name="connsiteY5" fmla="*/ 392544 h 731421"/>
                  <a:gd name="connsiteX6" fmla="*/ 158417 w 351082"/>
                  <a:gd name="connsiteY6" fmla="*/ 625762 h 731421"/>
                  <a:gd name="connsiteX7" fmla="*/ 110185 w 351082"/>
                  <a:gd name="connsiteY7" fmla="*/ 731087 h 731421"/>
                  <a:gd name="connsiteX8" fmla="*/ 349590 w 351082"/>
                  <a:gd name="connsiteY8" fmla="*/ 664214 h 731421"/>
                  <a:gd name="connsiteX9" fmla="*/ 350551 w 351082"/>
                  <a:gd name="connsiteY9" fmla="*/ 647245 h 731421"/>
                  <a:gd name="connsiteX10" fmla="*/ 146673 w 351082"/>
                  <a:gd name="connsiteY10" fmla="*/ 390788 h 7314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51082" h="731421">
                    <a:moveTo>
                      <a:pt x="146673" y="390788"/>
                    </a:moveTo>
                    <a:cubicBezTo>
                      <a:pt x="241502" y="312259"/>
                      <a:pt x="254714" y="171721"/>
                      <a:pt x="176184" y="76891"/>
                    </a:cubicBezTo>
                    <a:cubicBezTo>
                      <a:pt x="146167" y="40646"/>
                      <a:pt x="105450" y="14825"/>
                      <a:pt x="59863" y="3135"/>
                    </a:cubicBezTo>
                    <a:cubicBezTo>
                      <a:pt x="83603" y="39371"/>
                      <a:pt x="94010" y="86057"/>
                      <a:pt x="92213" y="131990"/>
                    </a:cubicBezTo>
                    <a:cubicBezTo>
                      <a:pt x="90499" y="175834"/>
                      <a:pt x="80092" y="213993"/>
                      <a:pt x="64503" y="254618"/>
                    </a:cubicBezTo>
                    <a:cubicBezTo>
                      <a:pt x="49498" y="293530"/>
                      <a:pt x="-39986" y="356808"/>
                      <a:pt x="28851" y="392544"/>
                    </a:cubicBezTo>
                    <a:cubicBezTo>
                      <a:pt x="115535" y="437724"/>
                      <a:pt x="179315" y="522528"/>
                      <a:pt x="158417" y="625762"/>
                    </a:cubicBezTo>
                    <a:cubicBezTo>
                      <a:pt x="150564" y="664085"/>
                      <a:pt x="134067" y="700104"/>
                      <a:pt x="110185" y="731087"/>
                    </a:cubicBezTo>
                    <a:cubicBezTo>
                      <a:pt x="206566" y="721224"/>
                      <a:pt x="290324" y="697275"/>
                      <a:pt x="349590" y="664214"/>
                    </a:cubicBezTo>
                    <a:cubicBezTo>
                      <a:pt x="350092" y="658656"/>
                      <a:pt x="350468" y="653055"/>
                      <a:pt x="350551" y="647245"/>
                    </a:cubicBezTo>
                    <a:cubicBezTo>
                      <a:pt x="352140" y="534523"/>
                      <a:pt x="268548" y="436220"/>
                      <a:pt x="146673" y="390788"/>
                    </a:cubicBezTo>
                    <a:close/>
                  </a:path>
                </a:pathLst>
              </a:custGeom>
              <a:solidFill>
                <a:srgbClr val="A2BAB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</p:grpSp>
      </p:grpSp>
      <p:sp>
        <p:nvSpPr>
          <p:cNvPr id="136" name="Rektangel 135">
            <a:extLst>
              <a:ext uri="{FF2B5EF4-FFF2-40B4-BE49-F238E27FC236}">
                <a16:creationId xmlns:a16="http://schemas.microsoft.com/office/drawing/2014/main" id="{5F889AFE-D5F9-4CCF-BC47-F034E1EA9ECC}"/>
              </a:ext>
            </a:extLst>
          </p:cNvPr>
          <p:cNvSpPr/>
          <p:nvPr/>
        </p:nvSpPr>
        <p:spPr>
          <a:xfrm>
            <a:off x="3119525" y="3550493"/>
            <a:ext cx="1747409" cy="2326432"/>
          </a:xfrm>
          <a:prstGeom prst="rect">
            <a:avLst/>
          </a:prstGeom>
          <a:solidFill>
            <a:srgbClr val="FFDDCA">
              <a:alpha val="50196"/>
            </a:srgbClr>
          </a:solidFill>
          <a:ln w="19050">
            <a:solidFill>
              <a:srgbClr val="C435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7" name="Rektangel 136">
            <a:extLst>
              <a:ext uri="{FF2B5EF4-FFF2-40B4-BE49-F238E27FC236}">
                <a16:creationId xmlns:a16="http://schemas.microsoft.com/office/drawing/2014/main" id="{D68F7E02-5B55-4888-AE93-5FB24EE6B711}"/>
              </a:ext>
            </a:extLst>
          </p:cNvPr>
          <p:cNvSpPr/>
          <p:nvPr/>
        </p:nvSpPr>
        <p:spPr>
          <a:xfrm>
            <a:off x="3119524" y="3550493"/>
            <a:ext cx="1747407" cy="516985"/>
          </a:xfrm>
          <a:prstGeom prst="rect">
            <a:avLst/>
          </a:prstGeom>
          <a:solidFill>
            <a:srgbClr val="C4351C"/>
          </a:solidFill>
          <a:ln w="19050">
            <a:solidFill>
              <a:srgbClr val="C435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8" name="TekstSylinder 137">
            <a:extLst>
              <a:ext uri="{FF2B5EF4-FFF2-40B4-BE49-F238E27FC236}">
                <a16:creationId xmlns:a16="http://schemas.microsoft.com/office/drawing/2014/main" id="{A70D5E0E-4174-4477-9D42-CF119CDED28D}"/>
              </a:ext>
            </a:extLst>
          </p:cNvPr>
          <p:cNvSpPr txBox="1"/>
          <p:nvPr/>
        </p:nvSpPr>
        <p:spPr>
          <a:xfrm>
            <a:off x="3119524" y="3514571"/>
            <a:ext cx="17474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600" b="1">
                <a:solidFill>
                  <a:schemeClr val="bg1"/>
                </a:solidFill>
                <a:latin typeface="+mj-lt"/>
              </a:rPr>
              <a:t>Gjenbruk og</a:t>
            </a:r>
            <a:br>
              <a:rPr lang="nb-NO" sz="1600" b="1">
                <a:solidFill>
                  <a:schemeClr val="bg1"/>
                </a:solidFill>
                <a:latin typeface="+mj-lt"/>
              </a:rPr>
            </a:br>
            <a:r>
              <a:rPr lang="nb-NO" sz="1600" b="1">
                <a:solidFill>
                  <a:schemeClr val="bg1"/>
                </a:solidFill>
                <a:latin typeface="+mj-lt"/>
              </a:rPr>
              <a:t>utveksling av data</a:t>
            </a:r>
          </a:p>
        </p:txBody>
      </p:sp>
      <p:grpSp>
        <p:nvGrpSpPr>
          <p:cNvPr id="7" name="Gruppe 6">
            <a:extLst>
              <a:ext uri="{FF2B5EF4-FFF2-40B4-BE49-F238E27FC236}">
                <a16:creationId xmlns:a16="http://schemas.microsoft.com/office/drawing/2014/main" id="{501C826C-45A7-4ADF-9DCE-C090F21C7A5F}"/>
              </a:ext>
            </a:extLst>
          </p:cNvPr>
          <p:cNvGrpSpPr/>
          <p:nvPr/>
        </p:nvGrpSpPr>
        <p:grpSpPr>
          <a:xfrm>
            <a:off x="3528420" y="4380158"/>
            <a:ext cx="929612" cy="1175636"/>
            <a:chOff x="3539086" y="4398942"/>
            <a:chExt cx="929612" cy="1175636"/>
          </a:xfrm>
        </p:grpSpPr>
        <p:sp>
          <p:nvSpPr>
            <p:cNvPr id="60" name="Frihåndsform: figur 59">
              <a:extLst>
                <a:ext uri="{FF2B5EF4-FFF2-40B4-BE49-F238E27FC236}">
                  <a16:creationId xmlns:a16="http://schemas.microsoft.com/office/drawing/2014/main" id="{B4FB8264-B669-4D6E-B186-76A8690D8637}"/>
                </a:ext>
              </a:extLst>
            </p:cNvPr>
            <p:cNvSpPr/>
            <p:nvPr/>
          </p:nvSpPr>
          <p:spPr>
            <a:xfrm>
              <a:off x="3539086" y="4501248"/>
              <a:ext cx="454140" cy="501121"/>
            </a:xfrm>
            <a:custGeom>
              <a:avLst/>
              <a:gdLst>
                <a:gd name="connsiteX0" fmla="*/ 449565 w 454140"/>
                <a:gd name="connsiteY0" fmla="*/ 7953 h 501120"/>
                <a:gd name="connsiteX1" fmla="*/ 7953 w 454140"/>
                <a:gd name="connsiteY1" fmla="*/ 505941 h 501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54140" h="501120">
                  <a:moveTo>
                    <a:pt x="449565" y="7953"/>
                  </a:moveTo>
                  <a:cubicBezTo>
                    <a:pt x="244419" y="108177"/>
                    <a:pt x="84687" y="288267"/>
                    <a:pt x="7953" y="505941"/>
                  </a:cubicBezTo>
                </a:path>
              </a:pathLst>
            </a:custGeom>
            <a:noFill/>
            <a:ln w="19050" cap="flat">
              <a:solidFill>
                <a:schemeClr val="accent2"/>
              </a:solidFill>
              <a:prstDash val="solid"/>
              <a:miter/>
              <a:headEnd type="arrow"/>
              <a:tailEnd type="none"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63" name="Frihåndsform: figur 62">
              <a:extLst>
                <a:ext uri="{FF2B5EF4-FFF2-40B4-BE49-F238E27FC236}">
                  <a16:creationId xmlns:a16="http://schemas.microsoft.com/office/drawing/2014/main" id="{5AC863FA-19E1-44EE-A40E-113E7A4C1D8E}"/>
                </a:ext>
              </a:extLst>
            </p:cNvPr>
            <p:cNvSpPr/>
            <p:nvPr/>
          </p:nvSpPr>
          <p:spPr>
            <a:xfrm flipH="1" flipV="1">
              <a:off x="4014558" y="4964269"/>
              <a:ext cx="454140" cy="501121"/>
            </a:xfrm>
            <a:custGeom>
              <a:avLst/>
              <a:gdLst>
                <a:gd name="connsiteX0" fmla="*/ 449565 w 454140"/>
                <a:gd name="connsiteY0" fmla="*/ 7953 h 501120"/>
                <a:gd name="connsiteX1" fmla="*/ 7953 w 454140"/>
                <a:gd name="connsiteY1" fmla="*/ 505941 h 501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54140" h="501120">
                  <a:moveTo>
                    <a:pt x="449565" y="7953"/>
                  </a:moveTo>
                  <a:cubicBezTo>
                    <a:pt x="244419" y="108177"/>
                    <a:pt x="84687" y="288267"/>
                    <a:pt x="7953" y="505941"/>
                  </a:cubicBezTo>
                </a:path>
              </a:pathLst>
            </a:custGeom>
            <a:noFill/>
            <a:ln w="19050" cap="flat">
              <a:solidFill>
                <a:schemeClr val="accent2"/>
              </a:solidFill>
              <a:prstDash val="solid"/>
              <a:miter/>
              <a:headEnd type="arrow"/>
              <a:tailEnd type="none"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5" name="Magnetplate 4">
              <a:extLst>
                <a:ext uri="{FF2B5EF4-FFF2-40B4-BE49-F238E27FC236}">
                  <a16:creationId xmlns:a16="http://schemas.microsoft.com/office/drawing/2014/main" id="{F7959E7D-B301-4A19-943A-D4F57424E406}"/>
                </a:ext>
              </a:extLst>
            </p:cNvPr>
            <p:cNvSpPr/>
            <p:nvPr/>
          </p:nvSpPr>
          <p:spPr>
            <a:xfrm>
              <a:off x="3583074" y="5073457"/>
              <a:ext cx="328064" cy="501121"/>
            </a:xfrm>
            <a:prstGeom prst="flowChartMagneticDisk">
              <a:avLst/>
            </a:prstGeom>
            <a:solidFill>
              <a:srgbClr val="E7ECEC"/>
            </a:solidFill>
            <a:ln w="952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5" name="Magnetplate 64">
              <a:extLst>
                <a:ext uri="{FF2B5EF4-FFF2-40B4-BE49-F238E27FC236}">
                  <a16:creationId xmlns:a16="http://schemas.microsoft.com/office/drawing/2014/main" id="{3FF666C9-8624-47D5-8E04-F33655055A9D}"/>
                </a:ext>
              </a:extLst>
            </p:cNvPr>
            <p:cNvSpPr/>
            <p:nvPr/>
          </p:nvSpPr>
          <p:spPr>
            <a:xfrm>
              <a:off x="4086678" y="4398942"/>
              <a:ext cx="328064" cy="501121"/>
            </a:xfrm>
            <a:prstGeom prst="flowChartMagneticDisk">
              <a:avLst/>
            </a:prstGeom>
            <a:solidFill>
              <a:srgbClr val="E7ECEC"/>
            </a:solidFill>
            <a:ln w="952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sp>
        <p:nvSpPr>
          <p:cNvPr id="97" name="Rektangel 96">
            <a:extLst>
              <a:ext uri="{FF2B5EF4-FFF2-40B4-BE49-F238E27FC236}">
                <a16:creationId xmlns:a16="http://schemas.microsoft.com/office/drawing/2014/main" id="{87BA6C4C-A90C-4CB5-A06B-1DFBE6B9E0B4}"/>
              </a:ext>
            </a:extLst>
          </p:cNvPr>
          <p:cNvSpPr/>
          <p:nvPr/>
        </p:nvSpPr>
        <p:spPr>
          <a:xfrm>
            <a:off x="5154196" y="802809"/>
            <a:ext cx="1747409" cy="2326432"/>
          </a:xfrm>
          <a:prstGeom prst="rect">
            <a:avLst/>
          </a:prstGeom>
          <a:solidFill>
            <a:srgbClr val="FFDDCA">
              <a:alpha val="50196"/>
            </a:srgbClr>
          </a:solidFill>
          <a:ln w="19050">
            <a:solidFill>
              <a:srgbClr val="C435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8" name="Rektangel 97">
            <a:extLst>
              <a:ext uri="{FF2B5EF4-FFF2-40B4-BE49-F238E27FC236}">
                <a16:creationId xmlns:a16="http://schemas.microsoft.com/office/drawing/2014/main" id="{A42C43F9-EA99-4B3C-8581-6B683EE13DEA}"/>
              </a:ext>
            </a:extLst>
          </p:cNvPr>
          <p:cNvSpPr/>
          <p:nvPr/>
        </p:nvSpPr>
        <p:spPr>
          <a:xfrm>
            <a:off x="5160678" y="809194"/>
            <a:ext cx="1747407" cy="516985"/>
          </a:xfrm>
          <a:prstGeom prst="rect">
            <a:avLst/>
          </a:prstGeom>
          <a:solidFill>
            <a:srgbClr val="C4351C"/>
          </a:solidFill>
          <a:ln w="19050">
            <a:solidFill>
              <a:srgbClr val="C435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9" name="TekstSylinder 98">
            <a:extLst>
              <a:ext uri="{FF2B5EF4-FFF2-40B4-BE49-F238E27FC236}">
                <a16:creationId xmlns:a16="http://schemas.microsoft.com/office/drawing/2014/main" id="{EA8CA113-EAD6-49AC-9B61-5D30697A3670}"/>
              </a:ext>
            </a:extLst>
          </p:cNvPr>
          <p:cNvSpPr txBox="1"/>
          <p:nvPr/>
        </p:nvSpPr>
        <p:spPr>
          <a:xfrm>
            <a:off x="5146834" y="850509"/>
            <a:ext cx="17474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600" b="1" dirty="0">
                <a:solidFill>
                  <a:schemeClr val="bg1"/>
                </a:solidFill>
                <a:latin typeface="+mj-lt"/>
              </a:rPr>
              <a:t>Terminologi</a:t>
            </a:r>
          </a:p>
        </p:txBody>
      </p:sp>
      <p:sp>
        <p:nvSpPr>
          <p:cNvPr id="11" name="TekstSylinder 10">
            <a:extLst>
              <a:ext uri="{FF2B5EF4-FFF2-40B4-BE49-F238E27FC236}">
                <a16:creationId xmlns:a16="http://schemas.microsoft.com/office/drawing/2014/main" id="{6D09934B-2C74-4C34-8E8B-7534C499798F}"/>
              </a:ext>
            </a:extLst>
          </p:cNvPr>
          <p:cNvSpPr txBox="1"/>
          <p:nvPr/>
        </p:nvSpPr>
        <p:spPr>
          <a:xfrm>
            <a:off x="5257430" y="1549255"/>
            <a:ext cx="1468144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800" dirty="0" err="1">
                <a:solidFill>
                  <a:schemeClr val="accent2"/>
                </a:solidFill>
                <a:latin typeface="+mj-lt"/>
              </a:rPr>
              <a:t>ter</a:t>
            </a:r>
            <a:r>
              <a:rPr lang="nb-NO" sz="1800" dirty="0" err="1">
                <a:solidFill>
                  <a:schemeClr val="accent2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  <a:sym typeface="Webdings" panose="05030102010509060703" pitchFamily="18" charset="2"/>
              </a:rPr>
              <a:t>•</a:t>
            </a:r>
            <a:r>
              <a:rPr lang="nb-NO" sz="1800" dirty="0" err="1">
                <a:solidFill>
                  <a:schemeClr val="accent2"/>
                </a:solidFill>
                <a:latin typeface="+mj-lt"/>
              </a:rPr>
              <a:t>mi</a:t>
            </a:r>
            <a:r>
              <a:rPr lang="nb-NO" sz="1800" dirty="0" err="1">
                <a:solidFill>
                  <a:schemeClr val="accent2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  <a:sym typeface="Webdings" panose="05030102010509060703" pitchFamily="18" charset="2"/>
              </a:rPr>
              <a:t>•</a:t>
            </a:r>
            <a:r>
              <a:rPr lang="nb-NO" sz="1800" dirty="0" err="1">
                <a:solidFill>
                  <a:schemeClr val="accent2"/>
                </a:solidFill>
                <a:latin typeface="+mj-lt"/>
              </a:rPr>
              <a:t>no</a:t>
            </a:r>
            <a:r>
              <a:rPr lang="nb-NO" sz="1800" dirty="0" err="1">
                <a:solidFill>
                  <a:schemeClr val="accent2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  <a:sym typeface="Webdings" panose="05030102010509060703" pitchFamily="18" charset="2"/>
              </a:rPr>
              <a:t>•</a:t>
            </a:r>
            <a:r>
              <a:rPr lang="nb-NO" sz="1800" dirty="0" err="1">
                <a:solidFill>
                  <a:schemeClr val="accent2"/>
                </a:solidFill>
              </a:rPr>
              <a:t>l</a:t>
            </a:r>
            <a:r>
              <a:rPr lang="nb-NO" sz="1800" dirty="0" err="1">
                <a:solidFill>
                  <a:schemeClr val="accent2"/>
                </a:solidFill>
                <a:latin typeface="+mj-lt"/>
              </a:rPr>
              <a:t>ogi</a:t>
            </a:r>
            <a:br>
              <a:rPr lang="nb-NO" sz="1800" dirty="0">
                <a:solidFill>
                  <a:srgbClr val="5B7F82"/>
                </a:solidFill>
                <a:latin typeface="+mj-lt"/>
              </a:rPr>
            </a:br>
            <a:r>
              <a:rPr lang="nb-NO" sz="2000" dirty="0">
                <a:solidFill>
                  <a:srgbClr val="A2BABA"/>
                </a:solidFill>
                <a:latin typeface="+mj-lt"/>
              </a:rPr>
              <a:t>~~~ ~~~  ~~ ~~~</a:t>
            </a:r>
          </a:p>
        </p:txBody>
      </p:sp>
      <p:sp>
        <p:nvSpPr>
          <p:cNvPr id="162" name="Rektangel 161">
            <a:extLst>
              <a:ext uri="{FF2B5EF4-FFF2-40B4-BE49-F238E27FC236}">
                <a16:creationId xmlns:a16="http://schemas.microsoft.com/office/drawing/2014/main" id="{4CC5623C-43CE-418E-BFCD-312CF58E813B}"/>
              </a:ext>
            </a:extLst>
          </p:cNvPr>
          <p:cNvSpPr/>
          <p:nvPr/>
        </p:nvSpPr>
        <p:spPr>
          <a:xfrm>
            <a:off x="7225827" y="3550493"/>
            <a:ext cx="1747409" cy="2326432"/>
          </a:xfrm>
          <a:prstGeom prst="rect">
            <a:avLst/>
          </a:prstGeom>
          <a:solidFill>
            <a:srgbClr val="FFDDCA">
              <a:alpha val="50196"/>
            </a:srgbClr>
          </a:solidFill>
          <a:ln w="19050">
            <a:solidFill>
              <a:srgbClr val="C435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63" name="Rektangel 162">
            <a:extLst>
              <a:ext uri="{FF2B5EF4-FFF2-40B4-BE49-F238E27FC236}">
                <a16:creationId xmlns:a16="http://schemas.microsoft.com/office/drawing/2014/main" id="{03E7A12B-07B8-43AE-9706-B1E8011CA7FF}"/>
              </a:ext>
            </a:extLst>
          </p:cNvPr>
          <p:cNvSpPr/>
          <p:nvPr/>
        </p:nvSpPr>
        <p:spPr>
          <a:xfrm>
            <a:off x="7225826" y="3550493"/>
            <a:ext cx="1747407" cy="516985"/>
          </a:xfrm>
          <a:prstGeom prst="rect">
            <a:avLst/>
          </a:prstGeom>
          <a:solidFill>
            <a:srgbClr val="C4351C"/>
          </a:solidFill>
          <a:ln w="19050">
            <a:solidFill>
              <a:srgbClr val="C435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64" name="TekstSylinder 163">
            <a:extLst>
              <a:ext uri="{FF2B5EF4-FFF2-40B4-BE49-F238E27FC236}">
                <a16:creationId xmlns:a16="http://schemas.microsoft.com/office/drawing/2014/main" id="{3CE7C481-6CD5-410C-B677-BA709CF9DC22}"/>
              </a:ext>
            </a:extLst>
          </p:cNvPr>
          <p:cNvSpPr txBox="1"/>
          <p:nvPr/>
        </p:nvSpPr>
        <p:spPr>
          <a:xfrm>
            <a:off x="7225826" y="3520796"/>
            <a:ext cx="17474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600" b="1">
                <a:solidFill>
                  <a:schemeClr val="bg1"/>
                </a:solidFill>
                <a:latin typeface="+mj-lt"/>
              </a:rPr>
              <a:t>Stabilitet og</a:t>
            </a:r>
            <a:br>
              <a:rPr lang="nb-NO" sz="1600" b="1">
                <a:solidFill>
                  <a:schemeClr val="bg1"/>
                </a:solidFill>
                <a:latin typeface="+mj-lt"/>
              </a:rPr>
            </a:br>
            <a:r>
              <a:rPr lang="nb-NO" sz="1600" b="1">
                <a:solidFill>
                  <a:schemeClr val="bg1"/>
                </a:solidFill>
                <a:latin typeface="+mj-lt"/>
              </a:rPr>
              <a:t>utvidbarhet</a:t>
            </a:r>
          </a:p>
        </p:txBody>
      </p:sp>
      <p:sp>
        <p:nvSpPr>
          <p:cNvPr id="107" name="Rektangel 106">
            <a:extLst>
              <a:ext uri="{FF2B5EF4-FFF2-40B4-BE49-F238E27FC236}">
                <a16:creationId xmlns:a16="http://schemas.microsoft.com/office/drawing/2014/main" id="{0612AB01-6736-4299-AD3A-CAFA6208DDB8}"/>
              </a:ext>
            </a:extLst>
          </p:cNvPr>
          <p:cNvSpPr/>
          <p:nvPr/>
        </p:nvSpPr>
        <p:spPr>
          <a:xfrm>
            <a:off x="7528868" y="4475794"/>
            <a:ext cx="1080000" cy="1080000"/>
          </a:xfrm>
          <a:prstGeom prst="rect">
            <a:avLst/>
          </a:prstGeom>
          <a:noFill/>
          <a:ln w="19050">
            <a:solidFill>
              <a:schemeClr val="accent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" name="Rektangel 12">
            <a:extLst>
              <a:ext uri="{FF2B5EF4-FFF2-40B4-BE49-F238E27FC236}">
                <a16:creationId xmlns:a16="http://schemas.microsoft.com/office/drawing/2014/main" id="{A9E93AAB-1B6A-497A-B990-EC8577C62F48}"/>
              </a:ext>
            </a:extLst>
          </p:cNvPr>
          <p:cNvSpPr/>
          <p:nvPr/>
        </p:nvSpPr>
        <p:spPr>
          <a:xfrm>
            <a:off x="7528868" y="5015794"/>
            <a:ext cx="540000" cy="540000"/>
          </a:xfrm>
          <a:prstGeom prst="rect">
            <a:avLst/>
          </a:prstGeom>
          <a:solidFill>
            <a:srgbClr val="E7ECEC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cxnSp>
        <p:nvCxnSpPr>
          <p:cNvPr id="18" name="Rett pilkobling 17">
            <a:extLst>
              <a:ext uri="{FF2B5EF4-FFF2-40B4-BE49-F238E27FC236}">
                <a16:creationId xmlns:a16="http://schemas.microsoft.com/office/drawing/2014/main" id="{CBA65E3B-C447-43B3-A884-46D141CCB54F}"/>
              </a:ext>
            </a:extLst>
          </p:cNvPr>
          <p:cNvCxnSpPr/>
          <p:nvPr/>
        </p:nvCxnSpPr>
        <p:spPr>
          <a:xfrm flipV="1">
            <a:off x="8068868" y="4648200"/>
            <a:ext cx="370282" cy="367594"/>
          </a:xfrm>
          <a:prstGeom prst="straightConnector1">
            <a:avLst/>
          </a:prstGeom>
          <a:ln w="9525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9" name="Rektangel 148">
            <a:extLst>
              <a:ext uri="{FF2B5EF4-FFF2-40B4-BE49-F238E27FC236}">
                <a16:creationId xmlns:a16="http://schemas.microsoft.com/office/drawing/2014/main" id="{93621F26-9F77-4E24-81D7-A59343A84C4A}"/>
              </a:ext>
            </a:extLst>
          </p:cNvPr>
          <p:cNvSpPr/>
          <p:nvPr/>
        </p:nvSpPr>
        <p:spPr>
          <a:xfrm>
            <a:off x="5172676" y="3550493"/>
            <a:ext cx="1747409" cy="2326432"/>
          </a:xfrm>
          <a:prstGeom prst="rect">
            <a:avLst/>
          </a:prstGeom>
          <a:solidFill>
            <a:srgbClr val="FFDDCA">
              <a:alpha val="50196"/>
            </a:srgbClr>
          </a:solidFill>
          <a:ln w="19050">
            <a:solidFill>
              <a:srgbClr val="C435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50" name="Rektangel 149">
            <a:extLst>
              <a:ext uri="{FF2B5EF4-FFF2-40B4-BE49-F238E27FC236}">
                <a16:creationId xmlns:a16="http://schemas.microsoft.com/office/drawing/2014/main" id="{112A55B0-8D95-43FF-8761-58C364D4691C}"/>
              </a:ext>
            </a:extLst>
          </p:cNvPr>
          <p:cNvSpPr/>
          <p:nvPr/>
        </p:nvSpPr>
        <p:spPr>
          <a:xfrm>
            <a:off x="5172675" y="3550493"/>
            <a:ext cx="1747407" cy="516985"/>
          </a:xfrm>
          <a:prstGeom prst="rect">
            <a:avLst/>
          </a:prstGeom>
          <a:solidFill>
            <a:srgbClr val="C4351C"/>
          </a:solidFill>
          <a:ln w="19050">
            <a:solidFill>
              <a:srgbClr val="C435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51" name="TekstSylinder 150">
            <a:extLst>
              <a:ext uri="{FF2B5EF4-FFF2-40B4-BE49-F238E27FC236}">
                <a16:creationId xmlns:a16="http://schemas.microsoft.com/office/drawing/2014/main" id="{96F64151-FBEB-4FB9-80D8-6F32720525D0}"/>
              </a:ext>
            </a:extLst>
          </p:cNvPr>
          <p:cNvSpPr txBox="1"/>
          <p:nvPr/>
        </p:nvSpPr>
        <p:spPr>
          <a:xfrm>
            <a:off x="5172675" y="3664602"/>
            <a:ext cx="17474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600" b="1">
                <a:solidFill>
                  <a:schemeClr val="bg1"/>
                </a:solidFill>
                <a:latin typeface="+mj-lt"/>
              </a:rPr>
              <a:t>Modularitet</a:t>
            </a:r>
          </a:p>
        </p:txBody>
      </p:sp>
      <p:pic>
        <p:nvPicPr>
          <p:cNvPr id="34" name="Grafikk 33">
            <a:extLst>
              <a:ext uri="{FF2B5EF4-FFF2-40B4-BE49-F238E27FC236}">
                <a16:creationId xmlns:a16="http://schemas.microsoft.com/office/drawing/2014/main" id="{63747238-65EE-4CD2-ACC9-48D56DA2DBE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432805" y="4447158"/>
            <a:ext cx="1203154" cy="1152000"/>
          </a:xfrm>
          <a:prstGeom prst="rect">
            <a:avLst/>
          </a:prstGeom>
        </p:spPr>
      </p:pic>
      <p:sp>
        <p:nvSpPr>
          <p:cNvPr id="108" name="Rektangel 107">
            <a:extLst>
              <a:ext uri="{FF2B5EF4-FFF2-40B4-BE49-F238E27FC236}">
                <a16:creationId xmlns:a16="http://schemas.microsoft.com/office/drawing/2014/main" id="{72AD7B49-9EDB-451E-A8B6-6E90BED725CF}"/>
              </a:ext>
            </a:extLst>
          </p:cNvPr>
          <p:cNvSpPr/>
          <p:nvPr/>
        </p:nvSpPr>
        <p:spPr>
          <a:xfrm>
            <a:off x="1022978" y="1813346"/>
            <a:ext cx="1747409" cy="2326432"/>
          </a:xfrm>
          <a:prstGeom prst="rect">
            <a:avLst/>
          </a:prstGeom>
          <a:solidFill>
            <a:srgbClr val="FFDDCA">
              <a:alpha val="50196"/>
            </a:srgbClr>
          </a:solidFill>
          <a:ln w="19050">
            <a:solidFill>
              <a:srgbClr val="C435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9" name="Rektangel 108">
            <a:extLst>
              <a:ext uri="{FF2B5EF4-FFF2-40B4-BE49-F238E27FC236}">
                <a16:creationId xmlns:a16="http://schemas.microsoft.com/office/drawing/2014/main" id="{4B71175B-F6C6-4503-82C4-024F852DD26C}"/>
              </a:ext>
            </a:extLst>
          </p:cNvPr>
          <p:cNvSpPr/>
          <p:nvPr/>
        </p:nvSpPr>
        <p:spPr>
          <a:xfrm>
            <a:off x="1033607" y="1801381"/>
            <a:ext cx="1747407" cy="516985"/>
          </a:xfrm>
          <a:prstGeom prst="rect">
            <a:avLst/>
          </a:prstGeom>
          <a:solidFill>
            <a:srgbClr val="C4351C"/>
          </a:solidFill>
          <a:ln w="19050">
            <a:solidFill>
              <a:srgbClr val="C435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3" name="TekstSylinder 112">
            <a:extLst>
              <a:ext uri="{FF2B5EF4-FFF2-40B4-BE49-F238E27FC236}">
                <a16:creationId xmlns:a16="http://schemas.microsoft.com/office/drawing/2014/main" id="{382D3790-1987-4FCE-8B88-D99C50743191}"/>
              </a:ext>
            </a:extLst>
          </p:cNvPr>
          <p:cNvSpPr txBox="1"/>
          <p:nvPr/>
        </p:nvSpPr>
        <p:spPr>
          <a:xfrm>
            <a:off x="987121" y="1899744"/>
            <a:ext cx="17474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600" b="1" dirty="0">
                <a:solidFill>
                  <a:schemeClr val="bg1"/>
                </a:solidFill>
                <a:latin typeface="+mj-lt"/>
              </a:rPr>
              <a:t>Sammenheng</a:t>
            </a:r>
          </a:p>
        </p:txBody>
      </p:sp>
      <p:grpSp>
        <p:nvGrpSpPr>
          <p:cNvPr id="114" name="Gruppe 113">
            <a:extLst>
              <a:ext uri="{FF2B5EF4-FFF2-40B4-BE49-F238E27FC236}">
                <a16:creationId xmlns:a16="http://schemas.microsoft.com/office/drawing/2014/main" id="{1DD577B1-CD78-4C39-BF5D-C15591A28788}"/>
              </a:ext>
            </a:extLst>
          </p:cNvPr>
          <p:cNvGrpSpPr/>
          <p:nvPr/>
        </p:nvGrpSpPr>
        <p:grpSpPr>
          <a:xfrm>
            <a:off x="1330550" y="2509817"/>
            <a:ext cx="1080341" cy="1079966"/>
            <a:chOff x="3239659" y="1800034"/>
            <a:chExt cx="1080341" cy="1079966"/>
          </a:xfrm>
        </p:grpSpPr>
        <p:sp>
          <p:nvSpPr>
            <p:cNvPr id="115" name="Ellipse 114">
              <a:extLst>
                <a:ext uri="{FF2B5EF4-FFF2-40B4-BE49-F238E27FC236}">
                  <a16:creationId xmlns:a16="http://schemas.microsoft.com/office/drawing/2014/main" id="{EB2E729B-E1B5-40D5-B121-E8B74954EE8D}"/>
                </a:ext>
              </a:extLst>
            </p:cNvPr>
            <p:cNvSpPr/>
            <p:nvPr/>
          </p:nvSpPr>
          <p:spPr>
            <a:xfrm>
              <a:off x="3600000" y="2160000"/>
              <a:ext cx="360000" cy="360000"/>
            </a:xfrm>
            <a:prstGeom prst="ellipse">
              <a:avLst/>
            </a:prstGeom>
            <a:solidFill>
              <a:srgbClr val="E7ECEC"/>
            </a:solidFill>
            <a:ln w="19050">
              <a:solidFill>
                <a:srgbClr val="27424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6" name="Ellipse 115">
              <a:extLst>
                <a:ext uri="{FF2B5EF4-FFF2-40B4-BE49-F238E27FC236}">
                  <a16:creationId xmlns:a16="http://schemas.microsoft.com/office/drawing/2014/main" id="{79DAF0BC-700D-42FD-B100-B083871380A9}"/>
                </a:ext>
              </a:extLst>
            </p:cNvPr>
            <p:cNvSpPr/>
            <p:nvPr/>
          </p:nvSpPr>
          <p:spPr>
            <a:xfrm>
              <a:off x="3239659" y="1800034"/>
              <a:ext cx="360000" cy="360000"/>
            </a:xfrm>
            <a:prstGeom prst="ellipse">
              <a:avLst/>
            </a:prstGeom>
            <a:solidFill>
              <a:srgbClr val="E7ECEC"/>
            </a:solidFill>
            <a:ln w="19050">
              <a:solidFill>
                <a:srgbClr val="27424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cxnSp>
          <p:nvCxnSpPr>
            <p:cNvPr id="117" name="Kobling: vinkel 116">
              <a:extLst>
                <a:ext uri="{FF2B5EF4-FFF2-40B4-BE49-F238E27FC236}">
                  <a16:creationId xmlns:a16="http://schemas.microsoft.com/office/drawing/2014/main" id="{48D0406D-72D3-46E4-97D1-6644C8362677}"/>
                </a:ext>
              </a:extLst>
            </p:cNvPr>
            <p:cNvCxnSpPr>
              <a:cxnSpLocks/>
              <a:stCxn id="116" idx="6"/>
              <a:endCxn id="115" idx="0"/>
            </p:cNvCxnSpPr>
            <p:nvPr/>
          </p:nvCxnSpPr>
          <p:spPr>
            <a:xfrm>
              <a:off x="3599659" y="1980034"/>
              <a:ext cx="180341" cy="179966"/>
            </a:xfrm>
            <a:prstGeom prst="bentConnector2">
              <a:avLst/>
            </a:prstGeom>
            <a:ln w="9525">
              <a:solidFill>
                <a:srgbClr val="274247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8" name="Ellipse 117">
              <a:extLst>
                <a:ext uri="{FF2B5EF4-FFF2-40B4-BE49-F238E27FC236}">
                  <a16:creationId xmlns:a16="http://schemas.microsoft.com/office/drawing/2014/main" id="{03433B95-6AE2-4077-A2B5-37D0A45CE31D}"/>
                </a:ext>
              </a:extLst>
            </p:cNvPr>
            <p:cNvSpPr/>
            <p:nvPr/>
          </p:nvSpPr>
          <p:spPr>
            <a:xfrm>
              <a:off x="3960000" y="2520000"/>
              <a:ext cx="360000" cy="360000"/>
            </a:xfrm>
            <a:prstGeom prst="ellipse">
              <a:avLst/>
            </a:prstGeom>
            <a:solidFill>
              <a:srgbClr val="E7ECEC"/>
            </a:solidFill>
            <a:ln w="19050">
              <a:solidFill>
                <a:srgbClr val="27424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cxnSp>
          <p:nvCxnSpPr>
            <p:cNvPr id="119" name="Kobling: vinkel 118">
              <a:extLst>
                <a:ext uri="{FF2B5EF4-FFF2-40B4-BE49-F238E27FC236}">
                  <a16:creationId xmlns:a16="http://schemas.microsoft.com/office/drawing/2014/main" id="{69C95CA8-CD2E-4900-8DED-D27F05EF780A}"/>
                </a:ext>
              </a:extLst>
            </p:cNvPr>
            <p:cNvCxnSpPr>
              <a:cxnSpLocks/>
              <a:stCxn id="115" idx="6"/>
              <a:endCxn id="118" idx="0"/>
            </p:cNvCxnSpPr>
            <p:nvPr/>
          </p:nvCxnSpPr>
          <p:spPr>
            <a:xfrm>
              <a:off x="3960000" y="2340000"/>
              <a:ext cx="180000" cy="180000"/>
            </a:xfrm>
            <a:prstGeom prst="bentConnector2">
              <a:avLst/>
            </a:prstGeom>
            <a:ln w="9525">
              <a:solidFill>
                <a:srgbClr val="274247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0" name="Ellipse 119">
              <a:extLst>
                <a:ext uri="{FF2B5EF4-FFF2-40B4-BE49-F238E27FC236}">
                  <a16:creationId xmlns:a16="http://schemas.microsoft.com/office/drawing/2014/main" id="{36B89157-CB15-4FC1-BDB0-443CBD6632D2}"/>
                </a:ext>
              </a:extLst>
            </p:cNvPr>
            <p:cNvSpPr/>
            <p:nvPr/>
          </p:nvSpPr>
          <p:spPr>
            <a:xfrm>
              <a:off x="3239659" y="2519966"/>
              <a:ext cx="360000" cy="3600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274247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cxnSp>
          <p:nvCxnSpPr>
            <p:cNvPr id="121" name="Rett pilkobling 120">
              <a:extLst>
                <a:ext uri="{FF2B5EF4-FFF2-40B4-BE49-F238E27FC236}">
                  <a16:creationId xmlns:a16="http://schemas.microsoft.com/office/drawing/2014/main" id="{4558F2A3-73B5-4176-B842-E053C11FF47E}"/>
                </a:ext>
              </a:extLst>
            </p:cNvPr>
            <p:cNvCxnSpPr>
              <a:cxnSpLocks/>
              <a:stCxn id="116" idx="4"/>
              <a:endCxn id="120" idx="0"/>
            </p:cNvCxnSpPr>
            <p:nvPr/>
          </p:nvCxnSpPr>
          <p:spPr>
            <a:xfrm>
              <a:off x="3419659" y="2160034"/>
              <a:ext cx="0" cy="359932"/>
            </a:xfrm>
            <a:prstGeom prst="straightConnector1">
              <a:avLst/>
            </a:prstGeom>
            <a:ln w="9525">
              <a:solidFill>
                <a:srgbClr val="274247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Rett pilkobling 121">
              <a:extLst>
                <a:ext uri="{FF2B5EF4-FFF2-40B4-BE49-F238E27FC236}">
                  <a16:creationId xmlns:a16="http://schemas.microsoft.com/office/drawing/2014/main" id="{29FC546F-E471-400B-974F-F75FDCE41CB5}"/>
                </a:ext>
              </a:extLst>
            </p:cNvPr>
            <p:cNvCxnSpPr>
              <a:cxnSpLocks/>
              <a:stCxn id="120" idx="6"/>
              <a:endCxn id="118" idx="2"/>
            </p:cNvCxnSpPr>
            <p:nvPr/>
          </p:nvCxnSpPr>
          <p:spPr>
            <a:xfrm>
              <a:off x="3599659" y="2699966"/>
              <a:ext cx="360341" cy="34"/>
            </a:xfrm>
            <a:prstGeom prst="straightConnector1">
              <a:avLst/>
            </a:prstGeom>
            <a:ln w="9525">
              <a:solidFill>
                <a:srgbClr val="274247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6" name="TekstSylinder 85">
            <a:extLst>
              <a:ext uri="{FF2B5EF4-FFF2-40B4-BE49-F238E27FC236}">
                <a16:creationId xmlns:a16="http://schemas.microsoft.com/office/drawing/2014/main" id="{D9DA9AE9-D951-4D43-8F1B-37819E760F3B}"/>
              </a:ext>
            </a:extLst>
          </p:cNvPr>
          <p:cNvSpPr txBox="1"/>
          <p:nvPr/>
        </p:nvSpPr>
        <p:spPr>
          <a:xfrm>
            <a:off x="3191255" y="878222"/>
            <a:ext cx="17474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600" b="1" dirty="0">
                <a:solidFill>
                  <a:schemeClr val="bg1"/>
                </a:solidFill>
                <a:latin typeface="+mj-lt"/>
              </a:rPr>
              <a:t>Brukerperspektiv</a:t>
            </a:r>
          </a:p>
        </p:txBody>
      </p:sp>
      <p:sp>
        <p:nvSpPr>
          <p:cNvPr id="125" name="TekstSylinder 124">
            <a:extLst>
              <a:ext uri="{FF2B5EF4-FFF2-40B4-BE49-F238E27FC236}">
                <a16:creationId xmlns:a16="http://schemas.microsoft.com/office/drawing/2014/main" id="{19F04C4C-8BEE-4E9C-AD1D-66A0ECF4AE8C}"/>
              </a:ext>
            </a:extLst>
          </p:cNvPr>
          <p:cNvSpPr txBox="1"/>
          <p:nvPr/>
        </p:nvSpPr>
        <p:spPr>
          <a:xfrm>
            <a:off x="9276271" y="890500"/>
            <a:ext cx="17474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600" b="1" dirty="0">
                <a:solidFill>
                  <a:schemeClr val="bg1"/>
                </a:solidFill>
                <a:latin typeface="+mj-lt"/>
              </a:rPr>
              <a:t>Tilgjengelighet</a:t>
            </a:r>
          </a:p>
        </p:txBody>
      </p:sp>
      <p:grpSp>
        <p:nvGrpSpPr>
          <p:cNvPr id="79" name="Gruppe 78">
            <a:extLst>
              <a:ext uri="{FF2B5EF4-FFF2-40B4-BE49-F238E27FC236}">
                <a16:creationId xmlns:a16="http://schemas.microsoft.com/office/drawing/2014/main" id="{73D3DFF4-5B8A-46AA-9F62-77F46C9D0D1C}"/>
              </a:ext>
            </a:extLst>
          </p:cNvPr>
          <p:cNvGrpSpPr/>
          <p:nvPr/>
        </p:nvGrpSpPr>
        <p:grpSpPr>
          <a:xfrm>
            <a:off x="9188959" y="808112"/>
            <a:ext cx="1866291" cy="2331671"/>
            <a:chOff x="8958188" y="1734914"/>
            <a:chExt cx="1866291" cy="2331671"/>
          </a:xfrm>
        </p:grpSpPr>
        <p:sp>
          <p:nvSpPr>
            <p:cNvPr id="80" name="Rektangel 79">
              <a:extLst>
                <a:ext uri="{FF2B5EF4-FFF2-40B4-BE49-F238E27FC236}">
                  <a16:creationId xmlns:a16="http://schemas.microsoft.com/office/drawing/2014/main" id="{BF88940C-A877-4B23-95C3-FC3C227BC801}"/>
                </a:ext>
              </a:extLst>
            </p:cNvPr>
            <p:cNvSpPr/>
            <p:nvPr/>
          </p:nvSpPr>
          <p:spPr>
            <a:xfrm>
              <a:off x="9065164" y="1740153"/>
              <a:ext cx="1747409" cy="2326432"/>
            </a:xfrm>
            <a:prstGeom prst="rect">
              <a:avLst/>
            </a:prstGeom>
            <a:solidFill>
              <a:srgbClr val="FFDDCA">
                <a:alpha val="50196"/>
              </a:srgbClr>
            </a:solidFill>
            <a:ln w="19050">
              <a:solidFill>
                <a:srgbClr val="C435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grpSp>
          <p:nvGrpSpPr>
            <p:cNvPr id="81" name="Gruppe 80">
              <a:extLst>
                <a:ext uri="{FF2B5EF4-FFF2-40B4-BE49-F238E27FC236}">
                  <a16:creationId xmlns:a16="http://schemas.microsoft.com/office/drawing/2014/main" id="{5BC78B2C-AEAF-4A9A-87EF-547F94F45585}"/>
                </a:ext>
              </a:extLst>
            </p:cNvPr>
            <p:cNvGrpSpPr/>
            <p:nvPr/>
          </p:nvGrpSpPr>
          <p:grpSpPr>
            <a:xfrm>
              <a:off x="8958188" y="1734914"/>
              <a:ext cx="1866291" cy="516985"/>
              <a:chOff x="9068264" y="1648197"/>
              <a:chExt cx="1866291" cy="516985"/>
            </a:xfrm>
          </p:grpSpPr>
          <p:sp>
            <p:nvSpPr>
              <p:cNvPr id="96" name="Rektangel 95">
                <a:extLst>
                  <a:ext uri="{FF2B5EF4-FFF2-40B4-BE49-F238E27FC236}">
                    <a16:creationId xmlns:a16="http://schemas.microsoft.com/office/drawing/2014/main" id="{A6285833-78DF-44F0-BC8D-47E0EB24F70F}"/>
                  </a:ext>
                </a:extLst>
              </p:cNvPr>
              <p:cNvSpPr/>
              <p:nvPr/>
            </p:nvSpPr>
            <p:spPr>
              <a:xfrm>
                <a:off x="9187148" y="1648197"/>
                <a:ext cx="1747407" cy="516985"/>
              </a:xfrm>
              <a:prstGeom prst="rect">
                <a:avLst/>
              </a:prstGeom>
              <a:solidFill>
                <a:srgbClr val="C4351C"/>
              </a:solidFill>
              <a:ln w="19050">
                <a:solidFill>
                  <a:srgbClr val="C4351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sp>
            <p:nvSpPr>
              <p:cNvPr id="100" name="TekstSylinder 99">
                <a:extLst>
                  <a:ext uri="{FF2B5EF4-FFF2-40B4-BE49-F238E27FC236}">
                    <a16:creationId xmlns:a16="http://schemas.microsoft.com/office/drawing/2014/main" id="{5FC3AD49-24E4-43D2-B93B-83683CBBA31F}"/>
                  </a:ext>
                </a:extLst>
              </p:cNvPr>
              <p:cNvSpPr txBox="1"/>
              <p:nvPr/>
            </p:nvSpPr>
            <p:spPr>
              <a:xfrm>
                <a:off x="9068264" y="1747457"/>
                <a:ext cx="174740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nb-NO" sz="1600" b="1" dirty="0">
                    <a:solidFill>
                      <a:schemeClr val="bg1"/>
                    </a:solidFill>
                    <a:latin typeface="+mj-lt"/>
                  </a:rPr>
                  <a:t>Tilgjengelighet</a:t>
                </a:r>
              </a:p>
            </p:txBody>
          </p:sp>
        </p:grpSp>
        <p:grpSp>
          <p:nvGrpSpPr>
            <p:cNvPr id="82" name="Gruppe 81">
              <a:extLst>
                <a:ext uri="{FF2B5EF4-FFF2-40B4-BE49-F238E27FC236}">
                  <a16:creationId xmlns:a16="http://schemas.microsoft.com/office/drawing/2014/main" id="{7C0D5136-19DC-4C63-91E2-21427C53E6A4}"/>
                </a:ext>
              </a:extLst>
            </p:cNvPr>
            <p:cNvGrpSpPr/>
            <p:nvPr/>
          </p:nvGrpSpPr>
          <p:grpSpPr>
            <a:xfrm>
              <a:off x="9682253" y="2592621"/>
              <a:ext cx="757188" cy="925453"/>
              <a:chOff x="185679" y="2096717"/>
              <a:chExt cx="3784600" cy="4625340"/>
            </a:xfrm>
          </p:grpSpPr>
          <p:pic>
            <p:nvPicPr>
              <p:cNvPr id="83" name="Bilde 82">
                <a:extLst>
                  <a:ext uri="{FF2B5EF4-FFF2-40B4-BE49-F238E27FC236}">
                    <a16:creationId xmlns:a16="http://schemas.microsoft.com/office/drawing/2014/main" id="{8821D667-891F-4A29-9B92-07EC3CB20410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85679" y="2096717"/>
                <a:ext cx="3784600" cy="4625340"/>
              </a:xfrm>
              <a:prstGeom prst="rect">
                <a:avLst/>
              </a:prstGeom>
            </p:spPr>
          </p:pic>
          <p:pic>
            <p:nvPicPr>
              <p:cNvPr id="87" name="Bilde 86">
                <a:extLst>
                  <a:ext uri="{FF2B5EF4-FFF2-40B4-BE49-F238E27FC236}">
                    <a16:creationId xmlns:a16="http://schemas.microsoft.com/office/drawing/2014/main" id="{F150FB2B-12E6-4441-9BFB-7C8E87A18F19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59080" y="3182650"/>
                <a:ext cx="3217373" cy="2218112"/>
              </a:xfrm>
              <a:prstGeom prst="rect">
                <a:avLst/>
              </a:prstGeom>
            </p:spPr>
          </p:pic>
          <p:sp>
            <p:nvSpPr>
              <p:cNvPr id="89" name="Rektangel 88">
                <a:extLst>
                  <a:ext uri="{FF2B5EF4-FFF2-40B4-BE49-F238E27FC236}">
                    <a16:creationId xmlns:a16="http://schemas.microsoft.com/office/drawing/2014/main" id="{0F62E624-9315-46CD-A721-9D014FF685D3}"/>
                  </a:ext>
                </a:extLst>
              </p:cNvPr>
              <p:cNvSpPr/>
              <p:nvPr/>
            </p:nvSpPr>
            <p:spPr>
              <a:xfrm>
                <a:off x="459079" y="5409559"/>
                <a:ext cx="3217373" cy="1077136"/>
              </a:xfrm>
              <a:prstGeom prst="rect">
                <a:avLst/>
              </a:prstGeom>
              <a:solidFill>
                <a:srgbClr val="274247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1804194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73F963C-6976-431A-9AB0-50EEAC2F56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Prinsipper for informasjonsmodeller v0.8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3EB988D-4FF7-407A-8861-A7547541F6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b-NO" dirty="0"/>
              <a:t>Denne versjonen (0.8) er for bred og uformell kommentering.</a:t>
            </a:r>
          </a:p>
          <a:p>
            <a:pPr marL="0" indent="0">
              <a:buNone/>
            </a:pPr>
            <a:r>
              <a:rPr lang="nb-NO" dirty="0"/>
              <a:t>Kjernegruppen som har utarbeidet dette utkastet ønsker innspill på følgende:</a:t>
            </a:r>
          </a:p>
          <a:p>
            <a:r>
              <a:rPr lang="nb-NO" dirty="0"/>
              <a:t>Er prinsippene forståelige i sin helhet?</a:t>
            </a:r>
          </a:p>
          <a:p>
            <a:r>
              <a:rPr lang="nb-NO" dirty="0"/>
              <a:t>Er ikonet, navnet og beskrivelsen brukt i de ulike prinsippene forståelige?</a:t>
            </a:r>
          </a:p>
          <a:p>
            <a:pPr marL="0" indent="0">
              <a:buNone/>
            </a:pPr>
            <a:r>
              <a:rPr lang="nb-NO" dirty="0"/>
              <a:t>Hvordan gir du tilbakemeldinger? </a:t>
            </a:r>
          </a:p>
          <a:p>
            <a:r>
              <a:rPr lang="nb-NO" dirty="0"/>
              <a:t>Gi tilbakemelding på e-post, </a:t>
            </a:r>
            <a:r>
              <a:rPr lang="nb-NO" dirty="0">
                <a:hlinkClick r:id="rId2"/>
              </a:rPr>
              <a:t>informasjonsforvaltning@digdir.no</a:t>
            </a:r>
            <a:r>
              <a:rPr lang="nb-NO" dirty="0"/>
              <a:t> innen 10. desember.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595140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SSB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A9D49"/>
      </a:accent1>
      <a:accent2>
        <a:srgbClr val="274247"/>
      </a:accent2>
      <a:accent3>
        <a:srgbClr val="9582BB"/>
      </a:accent3>
      <a:accent4>
        <a:srgbClr val="3396D2"/>
      </a:accent4>
      <a:accent5>
        <a:srgbClr val="D2BC2A"/>
      </a:accent5>
      <a:accent6>
        <a:srgbClr val="8CA9AA"/>
      </a:accent6>
      <a:hlink>
        <a:srgbClr val="0563C1"/>
      </a:hlink>
      <a:folHlink>
        <a:srgbClr val="954F72"/>
      </a:folHlink>
    </a:clrScheme>
    <a:fontScheme name="SSB">
      <a:majorFont>
        <a:latin typeface="Roboto Condensed"/>
        <a:ea typeface=""/>
        <a:cs typeface=""/>
      </a:majorFont>
      <a:minorFont>
        <a:latin typeface="Open Sans"/>
        <a:ea typeface=""/>
        <a:cs typeface="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sbmal_2018.potx" id="{27830765-609B-40A7-BB85-0ABEDBC2E87E}" vid="{F965F0D8-9B15-47DC-9966-C4B99B4DF524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ssbmal_2018</Template>
  <TotalTime>1250</TotalTime>
  <Words>259</Words>
  <Application>Microsoft Office PowerPoint</Application>
  <PresentationFormat>Widescreen</PresentationFormat>
  <Paragraphs>54</Paragraphs>
  <Slides>10</Slides>
  <Notes>3</Notes>
  <HiddenSlides>0</HiddenSlides>
  <MMClips>0</MMClips>
  <ScaleCrop>false</ScaleCrop>
  <HeadingPairs>
    <vt:vector size="6" baseType="variant">
      <vt:variant>
        <vt:lpstr>Brukte skrifter</vt:lpstr>
      </vt:variant>
      <vt:variant>
        <vt:i4>6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10</vt:i4>
      </vt:variant>
    </vt:vector>
  </HeadingPairs>
  <TitlesOfParts>
    <vt:vector size="17" baseType="lpstr">
      <vt:lpstr>Open Sans Light</vt:lpstr>
      <vt:lpstr>Roboto Condensed</vt:lpstr>
      <vt:lpstr>Webdings</vt:lpstr>
      <vt:lpstr>Arial</vt:lpstr>
      <vt:lpstr>Open Sans</vt:lpstr>
      <vt:lpstr>Calibri</vt:lpstr>
      <vt:lpstr>Office-tema</vt:lpstr>
      <vt:lpstr>Prinsipper for informasjonsmodeller v0.8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Prinsipper for informasjonsmodeller v0.8</vt:lpstr>
      <vt:lpstr>Takk!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Bjørnskau, Thomas</dc:creator>
  <cp:lastModifiedBy>Linnerud, Jenny</cp:lastModifiedBy>
  <cp:revision>75</cp:revision>
  <dcterms:created xsi:type="dcterms:W3CDTF">2021-10-25T10:46:31Z</dcterms:created>
  <dcterms:modified xsi:type="dcterms:W3CDTF">2021-11-23T14:29:55Z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ebb1e25a-de7b-40d6-a859-76fe2317f0af_Enabled">
    <vt:lpwstr>True</vt:lpwstr>
  </property>
  <property fmtid="{D5CDD505-2E9C-101B-9397-08002B2CF9AE}" pid="3" name="MSIP_Label_ebb1e25a-de7b-40d6-a859-76fe2317f0af_SiteId">
    <vt:lpwstr>c7217092-b240-4e1d-bd61-fa97ba975cbc</vt:lpwstr>
  </property>
  <property fmtid="{D5CDD505-2E9C-101B-9397-08002B2CF9AE}" pid="4" name="MSIP_Label_ebb1e25a-de7b-40d6-a859-76fe2317f0af_Owner">
    <vt:lpwstr>thb@ssb.no</vt:lpwstr>
  </property>
  <property fmtid="{D5CDD505-2E9C-101B-9397-08002B2CF9AE}" pid="5" name="MSIP_Label_ebb1e25a-de7b-40d6-a859-76fe2317f0af_SetDate">
    <vt:lpwstr>2019-01-10T08:15:32.1166307Z</vt:lpwstr>
  </property>
  <property fmtid="{D5CDD505-2E9C-101B-9397-08002B2CF9AE}" pid="6" name="MSIP_Label_ebb1e25a-de7b-40d6-a859-76fe2317f0af_Name">
    <vt:lpwstr>Åpent</vt:lpwstr>
  </property>
  <property fmtid="{D5CDD505-2E9C-101B-9397-08002B2CF9AE}" pid="7" name="MSIP_Label_ebb1e25a-de7b-40d6-a859-76fe2317f0af_Application">
    <vt:lpwstr>Microsoft Azure Information Protection</vt:lpwstr>
  </property>
  <property fmtid="{D5CDD505-2E9C-101B-9397-08002B2CF9AE}" pid="8" name="MSIP_Label_ebb1e25a-de7b-40d6-a859-76fe2317f0af_Extended_MSFT_Method">
    <vt:lpwstr>Automatic</vt:lpwstr>
  </property>
  <property fmtid="{D5CDD505-2E9C-101B-9397-08002B2CF9AE}" pid="9" name="Sensitivity">
    <vt:lpwstr>Åpent</vt:lpwstr>
  </property>
</Properties>
</file>