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 id="2147483657" r:id="rId3"/>
  </p:sldMasterIdLst>
  <p:sldIdLst>
    <p:sldId id="259" r:id="rId4"/>
    <p:sldId id="294" r:id="rId5"/>
    <p:sldId id="295" r:id="rId6"/>
    <p:sldId id="292" r:id="rId7"/>
    <p:sldId id="291" r:id="rId8"/>
    <p:sldId id="296" r:id="rId9"/>
    <p:sldId id="293" r:id="rId10"/>
    <p:sldId id="258" r:id="rId11"/>
    <p:sldId id="260" r:id="rId12"/>
    <p:sldId id="271" r:id="rId13"/>
    <p:sldId id="262" r:id="rId14"/>
    <p:sldId id="281" r:id="rId15"/>
    <p:sldId id="265" r:id="rId16"/>
    <p:sldId id="273" r:id="rId17"/>
    <p:sldId id="261" r:id="rId18"/>
    <p:sldId id="267" r:id="rId19"/>
    <p:sldId id="272" r:id="rId20"/>
    <p:sldId id="287" r:id="rId21"/>
    <p:sldId id="269" r:id="rId22"/>
    <p:sldId id="285" r:id="rId23"/>
    <p:sldId id="276" r:id="rId24"/>
    <p:sldId id="274" r:id="rId25"/>
    <p:sldId id="263" r:id="rId26"/>
    <p:sldId id="275" r:id="rId27"/>
    <p:sldId id="280" r:id="rId28"/>
    <p:sldId id="277" r:id="rId29"/>
    <p:sldId id="278" r:id="rId30"/>
    <p:sldId id="283" r:id="rId31"/>
    <p:sldId id="282" r:id="rId32"/>
    <p:sldId id="299" r:id="rId33"/>
    <p:sldId id="297" r:id="rId34"/>
    <p:sldId id="298" r:id="rId35"/>
    <p:sldId id="286" r:id="rId36"/>
    <p:sldId id="284" r:id="rId37"/>
    <p:sldId id="268" r:id="rId38"/>
    <p:sldId id="300" r:id="rId39"/>
    <p:sldId id="303" r:id="rId40"/>
    <p:sldId id="304" r:id="rId41"/>
    <p:sldId id="301" r:id="rId42"/>
    <p:sldId id="290" r:id="rId43"/>
    <p:sldId id="302" r:id="rId44"/>
    <p:sldId id="27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8C22E-53A2-5AA4-83E0-AD1C6F0212DC}" v="1273" dt="2021-10-20T07:52:33.115"/>
    <p1510:client id="{F853A0E0-3B6B-403B-AA1E-AF6E16C23127}" v="1338" dt="2021-04-12T21:48:40.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C0505-A14E-4B69-B75D-D7BA07FC03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0CD16C8-DF03-411B-855E-DB5D5FA08DA5}">
      <dgm:prSet/>
      <dgm:spPr/>
      <dgm:t>
        <a:bodyPr/>
        <a:lstStyle/>
        <a:p>
          <a:r>
            <a:rPr lang="en-US" b="1"/>
            <a:t>Rydd opp i rotet </a:t>
          </a:r>
          <a:r>
            <a:rPr lang="en-US"/>
            <a:t>​</a:t>
          </a:r>
        </a:p>
      </dgm:t>
    </dgm:pt>
    <dgm:pt modelId="{F59537CC-D4E8-49CC-A790-B94D83A0EC7F}" type="parTrans" cxnId="{D8FF582E-F742-4B84-89C6-2AC91EB8F6C8}">
      <dgm:prSet/>
      <dgm:spPr/>
      <dgm:t>
        <a:bodyPr/>
        <a:lstStyle/>
        <a:p>
          <a:endParaRPr lang="en-US"/>
        </a:p>
      </dgm:t>
    </dgm:pt>
    <dgm:pt modelId="{5256D189-A357-44CC-9BD3-C4710AC33CA5}" type="sibTrans" cxnId="{D8FF582E-F742-4B84-89C6-2AC91EB8F6C8}">
      <dgm:prSet/>
      <dgm:spPr/>
      <dgm:t>
        <a:bodyPr/>
        <a:lstStyle/>
        <a:p>
          <a:endParaRPr lang="en-US"/>
        </a:p>
      </dgm:t>
    </dgm:pt>
    <dgm:pt modelId="{895F14C3-3AF4-4887-9299-D6C94BA90AF5}">
      <dgm:prSet/>
      <dgm:spPr/>
      <dgm:t>
        <a:bodyPr/>
        <a:lstStyle/>
        <a:p>
          <a:r>
            <a:rPr lang="en-US" b="1"/>
            <a:t>Få kontroll på dataene</a:t>
          </a:r>
          <a:endParaRPr lang="en-US"/>
        </a:p>
      </dgm:t>
    </dgm:pt>
    <dgm:pt modelId="{8B915911-BD1D-467D-BAC1-44716C70727A}" type="parTrans" cxnId="{16644B8D-5E59-448D-B367-7E622A2E9151}">
      <dgm:prSet/>
      <dgm:spPr/>
      <dgm:t>
        <a:bodyPr/>
        <a:lstStyle/>
        <a:p>
          <a:endParaRPr lang="en-US"/>
        </a:p>
      </dgm:t>
    </dgm:pt>
    <dgm:pt modelId="{2B971AF6-657A-4BE9-BA5B-3F89EC4FB78F}" type="sibTrans" cxnId="{16644B8D-5E59-448D-B367-7E622A2E9151}">
      <dgm:prSet/>
      <dgm:spPr/>
      <dgm:t>
        <a:bodyPr/>
        <a:lstStyle/>
        <a:p>
          <a:endParaRPr lang="en-US"/>
        </a:p>
      </dgm:t>
    </dgm:pt>
    <dgm:pt modelId="{5BC30400-67BD-4BEF-859C-4D3F1B7FB889}">
      <dgm:prSet/>
      <dgm:spPr/>
      <dgm:t>
        <a:bodyPr/>
        <a:lstStyle/>
        <a:p>
          <a:r>
            <a:rPr lang="en-US" b="1"/>
            <a:t>Legg til rette for smidig samhandling med andre systemer</a:t>
          </a:r>
          <a:r>
            <a:rPr lang="en-US"/>
            <a:t>​</a:t>
          </a:r>
        </a:p>
      </dgm:t>
    </dgm:pt>
    <dgm:pt modelId="{29509F12-142B-4974-A001-33CD66AA2A96}" type="parTrans" cxnId="{66DA8DB1-9691-4E68-A45B-81BFB27DD852}">
      <dgm:prSet/>
      <dgm:spPr/>
      <dgm:t>
        <a:bodyPr/>
        <a:lstStyle/>
        <a:p>
          <a:endParaRPr lang="en-US"/>
        </a:p>
      </dgm:t>
    </dgm:pt>
    <dgm:pt modelId="{2C173A3B-7AC4-448F-AF1F-FE1E70453B1B}" type="sibTrans" cxnId="{66DA8DB1-9691-4E68-A45B-81BFB27DD852}">
      <dgm:prSet/>
      <dgm:spPr/>
      <dgm:t>
        <a:bodyPr/>
        <a:lstStyle/>
        <a:p>
          <a:endParaRPr lang="en-US"/>
        </a:p>
      </dgm:t>
    </dgm:pt>
    <dgm:pt modelId="{63908624-FD69-4ECE-925A-86E58354F39E}">
      <dgm:prSet/>
      <dgm:spPr/>
      <dgm:t>
        <a:bodyPr/>
        <a:lstStyle/>
        <a:p>
          <a:r>
            <a:rPr lang="en-US" b="1"/>
            <a:t>Bygg en plattform for utvikling og innovasjon</a:t>
          </a:r>
          <a:r>
            <a:rPr lang="en-US"/>
            <a:t>​</a:t>
          </a:r>
        </a:p>
      </dgm:t>
    </dgm:pt>
    <dgm:pt modelId="{1BD32922-AD55-4B21-9546-268E1B9AB0CF}" type="parTrans" cxnId="{CE9A6650-84D3-41C7-8FCF-44B837E53A43}">
      <dgm:prSet/>
      <dgm:spPr/>
      <dgm:t>
        <a:bodyPr/>
        <a:lstStyle/>
        <a:p>
          <a:endParaRPr lang="en-US"/>
        </a:p>
      </dgm:t>
    </dgm:pt>
    <dgm:pt modelId="{F40AF533-407B-43D2-B884-2A25564C5E1C}" type="sibTrans" cxnId="{CE9A6650-84D3-41C7-8FCF-44B837E53A43}">
      <dgm:prSet/>
      <dgm:spPr/>
      <dgm:t>
        <a:bodyPr/>
        <a:lstStyle/>
        <a:p>
          <a:endParaRPr lang="en-US"/>
        </a:p>
      </dgm:t>
    </dgm:pt>
    <dgm:pt modelId="{7079A85A-A79D-4B63-B5BA-B6F61E5AB4C4}" type="pres">
      <dgm:prSet presAssocID="{7CBC0505-A14E-4B69-B75D-D7BA07FC03D1}" presName="linear" presStyleCnt="0">
        <dgm:presLayoutVars>
          <dgm:animLvl val="lvl"/>
          <dgm:resizeHandles val="exact"/>
        </dgm:presLayoutVars>
      </dgm:prSet>
      <dgm:spPr/>
    </dgm:pt>
    <dgm:pt modelId="{534332B3-4BFF-4307-945C-6ECE5E7C1206}" type="pres">
      <dgm:prSet presAssocID="{60CD16C8-DF03-411B-855E-DB5D5FA08DA5}" presName="parentText" presStyleLbl="node1" presStyleIdx="0" presStyleCnt="4">
        <dgm:presLayoutVars>
          <dgm:chMax val="0"/>
          <dgm:bulletEnabled val="1"/>
        </dgm:presLayoutVars>
      </dgm:prSet>
      <dgm:spPr/>
    </dgm:pt>
    <dgm:pt modelId="{2D8DD02F-BB38-494D-B85C-01251A86948A}" type="pres">
      <dgm:prSet presAssocID="{5256D189-A357-44CC-9BD3-C4710AC33CA5}" presName="spacer" presStyleCnt="0"/>
      <dgm:spPr/>
    </dgm:pt>
    <dgm:pt modelId="{E4F1471D-3D86-42CF-8707-51932B12B69B}" type="pres">
      <dgm:prSet presAssocID="{895F14C3-3AF4-4887-9299-D6C94BA90AF5}" presName="parentText" presStyleLbl="node1" presStyleIdx="1" presStyleCnt="4">
        <dgm:presLayoutVars>
          <dgm:chMax val="0"/>
          <dgm:bulletEnabled val="1"/>
        </dgm:presLayoutVars>
      </dgm:prSet>
      <dgm:spPr/>
    </dgm:pt>
    <dgm:pt modelId="{4FA8784A-9185-4FF8-B3BD-885ADBFB9434}" type="pres">
      <dgm:prSet presAssocID="{2B971AF6-657A-4BE9-BA5B-3F89EC4FB78F}" presName="spacer" presStyleCnt="0"/>
      <dgm:spPr/>
    </dgm:pt>
    <dgm:pt modelId="{465FEFD5-B9C6-4230-8922-E783AC1ADF84}" type="pres">
      <dgm:prSet presAssocID="{5BC30400-67BD-4BEF-859C-4D3F1B7FB889}" presName="parentText" presStyleLbl="node1" presStyleIdx="2" presStyleCnt="4">
        <dgm:presLayoutVars>
          <dgm:chMax val="0"/>
          <dgm:bulletEnabled val="1"/>
        </dgm:presLayoutVars>
      </dgm:prSet>
      <dgm:spPr/>
    </dgm:pt>
    <dgm:pt modelId="{9EDE7936-5E5E-4F7D-99BC-B13569289947}" type="pres">
      <dgm:prSet presAssocID="{2C173A3B-7AC4-448F-AF1F-FE1E70453B1B}" presName="spacer" presStyleCnt="0"/>
      <dgm:spPr/>
    </dgm:pt>
    <dgm:pt modelId="{6BBC462B-8406-4DCA-97E0-28FB8C17B1BF}" type="pres">
      <dgm:prSet presAssocID="{63908624-FD69-4ECE-925A-86E58354F39E}" presName="parentText" presStyleLbl="node1" presStyleIdx="3" presStyleCnt="4">
        <dgm:presLayoutVars>
          <dgm:chMax val="0"/>
          <dgm:bulletEnabled val="1"/>
        </dgm:presLayoutVars>
      </dgm:prSet>
      <dgm:spPr/>
    </dgm:pt>
  </dgm:ptLst>
  <dgm:cxnLst>
    <dgm:cxn modelId="{D8FF582E-F742-4B84-89C6-2AC91EB8F6C8}" srcId="{7CBC0505-A14E-4B69-B75D-D7BA07FC03D1}" destId="{60CD16C8-DF03-411B-855E-DB5D5FA08DA5}" srcOrd="0" destOrd="0" parTransId="{F59537CC-D4E8-49CC-A790-B94D83A0EC7F}" sibTransId="{5256D189-A357-44CC-9BD3-C4710AC33CA5}"/>
    <dgm:cxn modelId="{DDE2EF46-95E0-41EB-801F-289E1C02D555}" type="presOf" srcId="{895F14C3-3AF4-4887-9299-D6C94BA90AF5}" destId="{E4F1471D-3D86-42CF-8707-51932B12B69B}" srcOrd="0" destOrd="0" presId="urn:microsoft.com/office/officeart/2005/8/layout/vList2"/>
    <dgm:cxn modelId="{CE9A6650-84D3-41C7-8FCF-44B837E53A43}" srcId="{7CBC0505-A14E-4B69-B75D-D7BA07FC03D1}" destId="{63908624-FD69-4ECE-925A-86E58354F39E}" srcOrd="3" destOrd="0" parTransId="{1BD32922-AD55-4B21-9546-268E1B9AB0CF}" sibTransId="{F40AF533-407B-43D2-B884-2A25564C5E1C}"/>
    <dgm:cxn modelId="{7E43A159-5510-4B63-928C-FA26156F8F07}" type="presOf" srcId="{7CBC0505-A14E-4B69-B75D-D7BA07FC03D1}" destId="{7079A85A-A79D-4B63-B5BA-B6F61E5AB4C4}" srcOrd="0" destOrd="0" presId="urn:microsoft.com/office/officeart/2005/8/layout/vList2"/>
    <dgm:cxn modelId="{A8ED1E7B-36D2-4959-99E0-AB430B2347D6}" type="presOf" srcId="{5BC30400-67BD-4BEF-859C-4D3F1B7FB889}" destId="{465FEFD5-B9C6-4230-8922-E783AC1ADF84}" srcOrd="0" destOrd="0" presId="urn:microsoft.com/office/officeart/2005/8/layout/vList2"/>
    <dgm:cxn modelId="{16644B8D-5E59-448D-B367-7E622A2E9151}" srcId="{7CBC0505-A14E-4B69-B75D-D7BA07FC03D1}" destId="{895F14C3-3AF4-4887-9299-D6C94BA90AF5}" srcOrd="1" destOrd="0" parTransId="{8B915911-BD1D-467D-BAC1-44716C70727A}" sibTransId="{2B971AF6-657A-4BE9-BA5B-3F89EC4FB78F}"/>
    <dgm:cxn modelId="{66DA8DB1-9691-4E68-A45B-81BFB27DD852}" srcId="{7CBC0505-A14E-4B69-B75D-D7BA07FC03D1}" destId="{5BC30400-67BD-4BEF-859C-4D3F1B7FB889}" srcOrd="2" destOrd="0" parTransId="{29509F12-142B-4974-A001-33CD66AA2A96}" sibTransId="{2C173A3B-7AC4-448F-AF1F-FE1E70453B1B}"/>
    <dgm:cxn modelId="{219D7CD4-6AAF-45E5-90C0-3B8F89913AE7}" type="presOf" srcId="{63908624-FD69-4ECE-925A-86E58354F39E}" destId="{6BBC462B-8406-4DCA-97E0-28FB8C17B1BF}" srcOrd="0" destOrd="0" presId="urn:microsoft.com/office/officeart/2005/8/layout/vList2"/>
    <dgm:cxn modelId="{8CFF05D6-DF39-489A-B095-1D38050E153D}" type="presOf" srcId="{60CD16C8-DF03-411B-855E-DB5D5FA08DA5}" destId="{534332B3-4BFF-4307-945C-6ECE5E7C1206}" srcOrd="0" destOrd="0" presId="urn:microsoft.com/office/officeart/2005/8/layout/vList2"/>
    <dgm:cxn modelId="{8DF6E19A-DD81-45AC-9EB1-19A46478C3C9}" type="presParOf" srcId="{7079A85A-A79D-4B63-B5BA-B6F61E5AB4C4}" destId="{534332B3-4BFF-4307-945C-6ECE5E7C1206}" srcOrd="0" destOrd="0" presId="urn:microsoft.com/office/officeart/2005/8/layout/vList2"/>
    <dgm:cxn modelId="{D85D6418-EF01-459B-9CF9-4EC05023BE33}" type="presParOf" srcId="{7079A85A-A79D-4B63-B5BA-B6F61E5AB4C4}" destId="{2D8DD02F-BB38-494D-B85C-01251A86948A}" srcOrd="1" destOrd="0" presId="urn:microsoft.com/office/officeart/2005/8/layout/vList2"/>
    <dgm:cxn modelId="{22F9FE66-9950-4DB1-A8BB-770FB8A5ADD4}" type="presParOf" srcId="{7079A85A-A79D-4B63-B5BA-B6F61E5AB4C4}" destId="{E4F1471D-3D86-42CF-8707-51932B12B69B}" srcOrd="2" destOrd="0" presId="urn:microsoft.com/office/officeart/2005/8/layout/vList2"/>
    <dgm:cxn modelId="{62057776-4401-42C5-A836-5BE2E273C104}" type="presParOf" srcId="{7079A85A-A79D-4B63-B5BA-B6F61E5AB4C4}" destId="{4FA8784A-9185-4FF8-B3BD-885ADBFB9434}" srcOrd="3" destOrd="0" presId="urn:microsoft.com/office/officeart/2005/8/layout/vList2"/>
    <dgm:cxn modelId="{46E4A719-C44B-4CD2-889D-09D18B6BEABF}" type="presParOf" srcId="{7079A85A-A79D-4B63-B5BA-B6F61E5AB4C4}" destId="{465FEFD5-B9C6-4230-8922-E783AC1ADF84}" srcOrd="4" destOrd="0" presId="urn:microsoft.com/office/officeart/2005/8/layout/vList2"/>
    <dgm:cxn modelId="{A8FD7FE3-7AC8-46AF-AE76-ACEDA649037C}" type="presParOf" srcId="{7079A85A-A79D-4B63-B5BA-B6F61E5AB4C4}" destId="{9EDE7936-5E5E-4F7D-99BC-B13569289947}" srcOrd="5" destOrd="0" presId="urn:microsoft.com/office/officeart/2005/8/layout/vList2"/>
    <dgm:cxn modelId="{6E39B5A8-18A2-4E03-AED9-5878AAA14E25}" type="presParOf" srcId="{7079A85A-A79D-4B63-B5BA-B6F61E5AB4C4}" destId="{6BBC462B-8406-4DCA-97E0-28FB8C17B1B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332B3-4BFF-4307-945C-6ECE5E7C1206}">
      <dsp:nvSpPr>
        <dsp:cNvPr id="0" name=""/>
        <dsp:cNvSpPr/>
      </dsp:nvSpPr>
      <dsp:spPr>
        <a:xfrm>
          <a:off x="0" y="1989531"/>
          <a:ext cx="7035124"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Rydd opp i rotet </a:t>
          </a:r>
          <a:r>
            <a:rPr lang="en-US" sz="2200" kern="1200"/>
            <a:t>​</a:t>
          </a:r>
        </a:p>
      </dsp:txBody>
      <dsp:txXfrm>
        <a:off x="25759" y="2015290"/>
        <a:ext cx="6983606" cy="476152"/>
      </dsp:txXfrm>
    </dsp:sp>
    <dsp:sp modelId="{E4F1471D-3D86-42CF-8707-51932B12B69B}">
      <dsp:nvSpPr>
        <dsp:cNvPr id="0" name=""/>
        <dsp:cNvSpPr/>
      </dsp:nvSpPr>
      <dsp:spPr>
        <a:xfrm>
          <a:off x="0" y="2580561"/>
          <a:ext cx="7035124"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Få kontroll på dataene</a:t>
          </a:r>
          <a:endParaRPr lang="en-US" sz="2200" kern="1200"/>
        </a:p>
      </dsp:txBody>
      <dsp:txXfrm>
        <a:off x="25759" y="2606320"/>
        <a:ext cx="6983606" cy="476152"/>
      </dsp:txXfrm>
    </dsp:sp>
    <dsp:sp modelId="{465FEFD5-B9C6-4230-8922-E783AC1ADF84}">
      <dsp:nvSpPr>
        <dsp:cNvPr id="0" name=""/>
        <dsp:cNvSpPr/>
      </dsp:nvSpPr>
      <dsp:spPr>
        <a:xfrm>
          <a:off x="0" y="3171592"/>
          <a:ext cx="7035124"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Legg til rette for smidig samhandling med andre systemer</a:t>
          </a:r>
          <a:r>
            <a:rPr lang="en-US" sz="2200" kern="1200"/>
            <a:t>​</a:t>
          </a:r>
        </a:p>
      </dsp:txBody>
      <dsp:txXfrm>
        <a:off x="25759" y="3197351"/>
        <a:ext cx="6983606" cy="476152"/>
      </dsp:txXfrm>
    </dsp:sp>
    <dsp:sp modelId="{6BBC462B-8406-4DCA-97E0-28FB8C17B1BF}">
      <dsp:nvSpPr>
        <dsp:cNvPr id="0" name=""/>
        <dsp:cNvSpPr/>
      </dsp:nvSpPr>
      <dsp:spPr>
        <a:xfrm>
          <a:off x="0" y="3762622"/>
          <a:ext cx="7035124"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Bygg en plattform for utvikling og innovasjon</a:t>
          </a:r>
          <a:r>
            <a:rPr lang="en-US" sz="2200" kern="1200"/>
            <a:t>​</a:t>
          </a:r>
        </a:p>
      </dsp:txBody>
      <dsp:txXfrm>
        <a:off x="25759" y="3788381"/>
        <a:ext cx="6983606"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19T19:26:29.762"/>
    </inkml:context>
    <inkml:brush xml:id="br0">
      <inkml:brushProperty name="width" value="0.1" units="cm"/>
      <inkml:brushProperty name="height" value="0.1" units="cm"/>
      <inkml:brushProperty name="color" value="#E71224"/>
    </inkml:brush>
  </inkml:definitions>
  <inkml:trace contextRef="#ctx0" brushRef="#br0">9509 12726 16383 0 0,'-5'0'0'0'0,"-7"0"0"0"0,-7 0 0 0 0,-5 0 0 0 0,-4 0 0 0 0,3-5 0 0 0,0-2 0 0 0,0 1 0 0 0,3-5 0 0 0,1 0 0 0 0,-1 2 0 0 0,2-3 0 0 0,1 1 0 0 0,-3 2 0 0 0,3-2 0 0 0,-1 0 0 0 0,3-3 0 0 0,0 1 0 0 0,-3 2 0 0 0,2-1 0 0 0,-2 0 0 0 0,4-2 0 0 0,-2 1 0 0 0,-2-3 0 0 0,-3 2 0 0 0,2-2 0 0 0,-1 1 0 0 0,4-1 0 0 0,0 1 0 0 0,-3 4 0 0 0,3-2 0 0 0,-2 2 0 0 0,4-3 0 0 0,-2 1 0 0 0,3-2 0 0 0,-1 1 0 0 0,2-2 0 0 0,-3 1 0 0 0,3-1 0 0 0,-2 1 0 0 0,2-1 0 0 0,-2 1 0 0 0,1-1 0 0 0,-1 1 0 0 0,2-1 0 0 0,3-4 0 0 0,-2 2 0 0 0,2-1 0 0 0,-3 2 0 0 0,1 0 0 0 0,3-4 0 0 0,-3 3 0 0 0,2-2 0 0 0,2-1 0 0 0,-2-4 0 0 0,0-2 0 0 0,3-2 0 0 0,-4 5 0 0 0,2 0 0 0 0,1-1 0 0 0,3-1 0 0 0,-3 4 0 0 0,0 0 0 0 0,2-1 0 0 0,1-2 0 0 0,3-2 0 0 0,-4 4 0 0 0,-1 0 0 0 0,2-1 0 0 0,0-1 0 0 0,3-2 0 0 0,1-2 0 0 0,1-1 0 0 0,1 0 0 0 0,0-1 0 0 0,0 0 0 0 0,1 0 0 0 0,-1 0 0 0 0,0 0 0 0 0,0 0 0 0 0,0 0 0 0 0,0 1 0 0 0,0-1 0 0 0,0 0 0 0 0,0 1 0 0 0,6 4 0 0 0,1 2 0 0 0,-1 0 0 0 0,5 4 0 0 0,-1 0 0 0 0,5 4 0 0 0,-2-1 0 0 0,3-3 0 0 0,4 2 0 0 0,-2-1 0 0 0,2-2 0 0 0,2 2 0 0 0,-2-1 0 0 0,1 3 0 0 0,1 4 0 0 0,3 0 0 0 0,2 1 0 0 0,2 3 0 0 0,-5-2 0 0 0,0 1 0 0 0,0 2 0 0 0,-3-3 0 0 0,-1 1 0 0 0,3 1 0 0 0,-4-2 0 0 0,0 0 0 0 0,3 3 0 0 0,2-4 0 0 0,3 2 0 0 0,-4-4 0 0 0,0 1 0 0 0,1 2 0 0 0,2 4 0 0 0,-4-3 0 0 0,0 1 0 0 0,1 1 0 0 0,-3-2 0 0 0,0-1 0 0 0,2 3 0 0 0,-2-3 0 0 0,-1 0 0 0 0,3 2 0 0 0,-3-2 0 0 0,1 0 0 0 0,2 3 0 0 0,-2-4 0 0 0,0-4 0 0 0,2 1 0 0 0,2 2 0 0 0,-2-1 0 0 0,0 1 0 0 0,-4-2 0 0 0,0 1 0 0 0,3 4 0 0 0,2 3 0 0 0,-2-3 0 0 0,0 1 0 0 0,2 2 0 0 0,-3-4 0 0 0,1 1 0 0 0,1 2 0 0 0,3 2 0 0 0,1-9 0 0 0,3 0 0 0 0,1 0 0 0 0,-5-1 0 0 0,-1 2 0 0 0,-4-2 0 0 0,-1 2 0 0 0,-4-2 0 0 0,1 1 0 0 0,3 4 0 0 0,-1-2 0 0 0,1 2 0 0 0,2 2 0 0 0,-2-2 0 0 0,1 1 0 0 0,-3-4 0 0 0,1 1 0 0 0,2 3 0 0 0,-1-3 0 0 0,0 2 0 0 0,-3-3 0 0 0,2 1 0 0 0,2 2 0 0 0,4 4 0 0 0,-3-3 0 0 0,0 1 0 0 0,2 2 0 0 0,-3-4 0 0 0,1 1 0 0 0,1 2 0 0 0,-2-4 0 0 0,0 2 0 0 0,2 1 0 0 0,2-2 0 0 0,3 0 0 0 0,-4-3 0 0 0,0 1 0 0 0,-4-3 0 0 0,0 2 0 0 0,-4-3 0 0 0,2 3 0 0 0,-3-3 0 0 0,2 3 0 0 0,-2-3 0 0 0,2 3 0 0 0,3 3 0 0 0,-1-2 0 0 0,1 1 0 0 0,-2-1 0 0 0,0 0 0 0 0,4 2 0 0 0,-3-1 0 0 0,2 1 0 0 0,2-3 0 0 0,2 1 0 0 0,-2-3 0 0 0,0 2 0 0 0,1 3 0 0 0,-3-2 0 0 0,1 2 0 0 0,1 2 0 0 0,-3-3 0 0 0,1 2 0 0 0,2 1 0 0 0,-3-2 0 0 0,1 1 0 0 0,2 1 0 0 0,-2-2 0 0 0,-1 0 0 0 0,4 3 0 0 0,-4-4 0 0 0,1 1 0 0 0,2 3 0 0 0,2-3 0 0 0,3 0 0 0 0,2 2 0 0 0,-4-2 0 0 0,-2 0 0 0 0,2 2 0 0 0,-5-2 0 0 0,1 0 0 0 0,1 3 0 0 0,2 2 0 0 0,-2-3 0 0 0,-1 0 0 0 0,2 1 0 0 0,-3-2 0 0 0,0-1 0 0 0,2 3 0 0 0,3 2 0 0 0,-3-3 0 0 0,-1 0 0 0 0,2 1 0 0 0,3 3 0 0 0,1 1 0 0 0,2 2 0 0 0,1-4 0 0 0,0-1 0 0 0,1 1 0 0 0,0 1 0 0 0,0 2 0 0 0,0 1 0 0 0,0 1 0 0 0,0 0 0 0 0,-6-4 0 0 0,-1-2 0 0 0,0 1 0 0 0,-4-4 0 0 0,0-1 0 0 0,2 2 0 0 0,-3-2 0 0 0,0 0 0 0 0,3 2 0 0 0,-3-3 0 0 0,1 1 0 0 0,2 2 0 0 0,-3-2 0 0 0,1 0 0 0 0,2 3 0 0 0,8 2 0 0 0,4-3 0 0 0,-4-6 0 0 0,-7-4 0 0 0,-13 0 0 0 0,-12 4 0 0 0,-13 4 0 0 0,-2-2 0 0 0,-4 3 0 0 0,-4 2 0 0 0,-3 2 0 0 0,-2 3 0 0 0,0 2 0 0 0,-1 0 0 0 0,-1 1 0 0 0,6-4 0 0 0,2-3 0 0 0,-1 1 0 0 0,0 1 0 0 0,3-4 0 0 0,0 0 0 0 0,-1 1 0 0 0,-1 2 0 0 0,2-3 0 0 0,0 0 0 0 0,-1 2 0 0 0,3-4 0 0 0,0 0 0 0 0,-2 3 0 0 0,3-4 0 0 0,-1 2 0 0 0,-2 1 0 0 0,3-3 0 0 0,-1 2 0 0 0,-2 1 0 0 0,-2 3 0 0 0,2 7 0 0 0,5 9 0 0 0,6 8 0 0 0,5 6 0 0 0,3 5 0 0 0,2 1 0 0 0,1 2 0 0 0,1 1 0 0 0,0-1 0 0 0,0 0 0 0 0,0 0 0 0 0,-1-1 0 0 0,0 0 0 0 0,1 0 0 0 0,-1-1 0 0 0,0 1 0 0 0,0 0 0 0 0,0-1 0 0 0,-1 1 0 0 0,1-1 0 0 0,0 1 0 0 0,0 0 0 0 0,6-6 0 0 0,1-1 0 0 0,-1 0 0 0 0,5-4 0 0 0,-1 0 0 0 0,-1 2 0 0 0,3-3 0 0 0,-1 0 0 0 0,-2 3 0 0 0,3-3 0 0 0,-1 1 0 0 0,-2 2 0 0 0,-3 2 0 0 0,3-2 0 0 0,0 0 0 0 0,3-4 0 0 0,6-5 0 0 0,4-5 0 0 0,4-3 0 0 0,3-3 0 0 0,1-2 0 0 0,-4-5 0 0 0,-1-3 0 0 0,0 0 0 0 0,-4-3 0 0 0,-1 0 0 0 0,2 1 0 0 0,-3-2 0 0 0,1 1 0 0 0,-4-3 0 0 0,2 0 0 0 0,2 4 0 0 0,-2-3 0 0 0,1 2 0 0 0,-3-3 0 0 0,2 0 0 0 0,2 4 0 0 0,-2-2 0 0 0,2 0 0 0 0,-4-2 0 0 0,2 1 0 0 0,-3-3 0 0 0,1 2 0 0 0,4-2 0 0 0,3 2 0 0 0,-2-3 0 0 0,0 2 0 0 0,-3-1 0 0 0,1 2 0 0 0,-3-3 0 0 0,-5-2 0 0 0,2 1 0 0 0,-2-2 0 0 0,3 4 0 0 0,-2-2 0 0 0,-2-3 0 0 0,-3-2 0 0 0,3 2 0 0 0,-1-1 0 0 0,-2-1 0 0 0,4 3 0 0 0,-1-1 0 0 0,-2-1 0 0 0,-2-3 0 0 0,-2-2 0 0 0,-12-1 0 0 0,-10 3 0 0 0,-3 2 0 0 0,-1 3 0 0 0,-4 7 0 0 0,4-1 0 0 0,-1 2 0 0 0,5-1 0 0 0,-1 0 0 0 0,-2 4 0 0 0,-2 2 0 0 0,-3 3 0 0 0,3-3 0 0 0,0-1 0 0 0,-1 2 0 0 0,-2 1 0 0 0,-1 2 0 0 0,-2 1 0 0 0,-1 1 0 0 0,0 1 0 0 0,-1 0 0 0 0,0 0 0 0 0,0 1 0 0 0,0-1 0 0 0,0 0 0 0 0,0 0 0 0 0,0 0 0 0 0,1 1 0 0 0,-1-1 0 0 0,0 0 0 0 0,1 0 0 0 0,-1-1 0 0 0,0 1 0 0 0,1 0 0 0 0,-1 0 0 0 0,5-5 0 0 0,3-2 0 0 0,-1 1 0 0 0,-2 0 0 0 0,5-3 0 0 0,-1 0 0 0 0,5 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20T06:32:54.579"/>
    </inkml:context>
    <inkml:brush xml:id="br0">
      <inkml:brushProperty name="width" value="0.1" units="cm"/>
      <inkml:brushProperty name="height" value="0.1" units="cm"/>
      <inkml:brushProperty name="color" value="#E71224"/>
    </inkml:brush>
  </inkml:definitions>
  <inkml:trace contextRef="#ctx0" brushRef="#br0">18492 12327 16383 0 0,'0'-4'0'0'0,"4"-2"0"0"0,1-3 0 0 0,0-4 0 0 0,-1-4 0 0 0,-1-4 0 0 0,3-1 0 0 0,0-2 0 0 0,0 0 0 0 0,-2 0 0 0 0,-2 0 0 0 0,4 3 0 0 0,0 3 0 0 0,-1-1 0 0 0,-1 0 0 0 0,-1-2 0 0 0,-2-1 0 0 0,0 0 0 0 0,3 2 0 0 0,2 2 0 0 0,-2 0 0 0 0,0-2 0 0 0,-1-1 0 0 0,-1-1 0 0 0,-2 0 0 0 0,1-1 0 0 0,3 3 0 0 0,1 2 0 0 0,0-1 0 0 0,-1-1 0 0 0,-2-1 0 0 0,0 0 0 0 0,-1-2 0 0 0,-1 0 0 0 0,0-1 0 0 0,0 1 0 0 0,0-1 0 0 0,0 0 0 0 0,-1 0 0 0 0,1 1 0 0 0,0-1 0 0 0,0 1 0 0 0,0-1 0 0 0,0 1 0 0 0,0-1 0 0 0,0 1 0 0 0,0-1 0 0 0,0 1 0 0 0,0-1 0 0 0,0 1 0 0 0,0-1 0 0 0,0 1 0 0 0,0-1 0 0 0,0 0 0 0 0,0 1 0 0 0,0-1 0 0 0,0 1 0 0 0,0-1 0 0 0,0 1 0 0 0,0-1 0 0 0,0 1 0 0 0,0-1 0 0 0,0 1 0 0 0,0-1 0 0 0,0 1 0 0 0,0-1 0 0 0,-4 5 0 0 0,-1 1 0 0 0,0-1 0 0 0,1 0 0 0 0,1-2 0 0 0,-3-1 0 0 0,0 0 0 0 0,0-1 0 0 0,2-1 0 0 0,-3 4 0 0 0,1 2 0 0 0,0-1 0 0 0,-3 0 0 0 0,-3-2 0 0 0,0-5 0 0 0,-1 2 0 0 0,0 1 0 0 0,3 1 0 0 0,0 3 0 0 0,1 2 0 0 0,2-1 0 0 0,-2 3 0 0 0,1 0 0 0 0,-3 3 0 0 0,2-2 0 0 0,1-1 0 0 0,-2 2 0 0 0,2-2 0 0 0,-3 3 0 0 0,1-2 0 0 0,2-1 0 0 0,-2 1 0 0 0,2-1 0 0 0,1-2 0 0 0,-2 2 0 0 0,1 0 0 0 0,-3 2 0 0 0,1-1 0 0 0,2-1 0 0 0,-1-3 0 0 0,-4 2 0 0 0,1-1 0 0 0,2 0 0 0 0,-1 1 0 0 0,1 0 0 0 0,-1-1 0 0 0,1-2 0 0 0,-2 3 0 0 0,1-1 0 0 0,2-1 0 0 0,0 3 0 0 0,0 0 0 0 0,-2-2 0 0 0,1-2 0 0 0,-2-2 0 0 0,2-1 0 0 0,-3 3 0 0 0,2 1 0 0 0,-2 4 0 0 0,2-1 0 0 0,3-1 0 0 0,-2 2 0 0 0,1 0 0 0 0,-2-3 0 0 0,2-1 0 0 0,-3 2 0 0 0,1-1 0 0 0,-1 3 0 0 0,0 0 0 0 0,4-2 0 0 0,-2 2 0 0 0,1-1 0 0 0,-2 3 0 0 0,1-2 0 0 0,-1 3 0 0 0,0-2 0 0 0,-2-2 0 0 0,2-2 0 0 0,-1 1 0 0 0,1-1 0 0 0,-2 3 0 0 0,2 0 0 0 0,2-2 0 0 0,0 2 0 0 0,0-1 0 0 0,-2 3 0 0 0,1-2 0 0 0,-1 3 0 0 0,0-2 0 0 0,-2-2 0 0 0,2-3 0 0 0,-1 2 0 0 0,1 0 0 0 0,-2-2 0 0 0,2-1 0 0 0,-2 2 0 0 0,2 0 0 0 0,-1 3 0 0 0,1 0 0 0 0,-2 2 0 0 0,2-1 0 0 0,-1 2 0 0 0,1-1 0 0 0,2-3 0 0 0,-1 2 0 0 0,2-2 0 0 0,-3 3 0 0 0,1-2 0 0 0,-2 2 0 0 0,2 0 0 0 0,-3 1 0 0 0,2-2 0 0 0,-1 2 0 0 0,0-1 0 0 0,0 1 0 0 0,1-2 0 0 0,-2 2 0 0 0,2-1 0 0 0,-1-3 0 0 0,1-3 0 0 0,-2 2 0 0 0,-2-1 0 0 0,1 0 0 0 0,-1 1 0 0 0,3 0 0 0 0,-2 3 0 0 0,2-1 0 0 0,0 3 0 0 0,0-2 0 0 0,0 2 0 0 0,1-1 0 0 0,-1 1 0 0 0,1-1 0 0 0,-2 1 0 0 0,2-1 0 0 0,-1 1 0 0 0,1-2 0 0 0,-2-2 0 0 0,-2-3 0 0 0,2-2 0 0 0,-2 2 0 0 0,2 1 0 0 0,-1 2 0 0 0,3 1 0 0 0,-2 1 0 0 0,2 1 0 0 0,-2 1 0 0 0,2-1 0 0 0,-1 1 0 0 0,1-1 0 0 0,-1 1 0 0 0,1-1 0 0 0,-2 1 0 0 0,2-2 0 0 0,-1 2 0 0 0,1-1 0 0 0,-2 1 0 0 0,2-2 0 0 0,-1 2 0 0 0,1-1 0 0 0,-2 0 0 0 0,2 0 0 0 0,-1 1 0 0 0,-3-1 0 0 0,-3 0 0 0 0,2 0 0 0 0,-1 1 0 0 0,-1-2 0 0 0,-1 2 0 0 0,2-1 0 0 0,0 1 0 0 0,3-2 0 0 0,0 2 0 0 0,-2 3 0 0 0,2-2 0 0 0,-1 1 0 0 0,-1 3 0 0 0,1-3 0 0 0,0 1 0 0 0,-2 2 0 0 0,2-3 0 0 0,0 1 0 0 0,-2 2 0 0 0,2-3 0 0 0,0 1 0 0 0,-2 1 0 0 0,-2 2 0 0 0,2-1 0 0 0,0-1 0 0 0,0 1 0 0 0,1-2 0 0 0,1 0 0 0 0,-2 1 0 0 0,-2-1 0 0 0,-2-1 0 0 0,-1 3 0 0 0,0-3 0 0 0,-2 1 0 0 0,4-3 0 0 0,2 1 0 0 0,-1 2 0 0 0,-1 2 0 0 0,3-1 0 0 0,1 0 0 0 0,-2 1 0 0 0,-1-2 0 0 0,-1 0 0 0 0,-2 2 0 0 0,-1-3 0 0 0,0 1 0 0 0,-1-3 0 0 0,0 1 0 0 0,0 2 0 0 0,1 2 0 0 0,3-1 0 0 0,2 0 0 0 0,-1 1 0 0 0,0 2 0 0 0,-2-3 0 0 0,-1 1 0 0 0,0 0 0 0 0,-1 2 0 0 0,3-3 0 0 0,2 0 0 0 0,-1 2 0 0 0,-1 0 0 0 0,0 3 0 0 0,-2-4 0 0 0,-1 0 0 0 0,0 1 0 0 0,-1 1 0 0 0,1 1 0 0 0,3-2 0 0 0,2-1 0 0 0,-1 1 0 0 0,-1 1 0 0 0,0 1 0 0 0,-2 1 0 0 0,-1 2 0 0 0,0 0 0 0 0,0 0 0 0 0,-1 0 0 0 0,4-4 0 0 0,2-1 0 0 0,-1 0 0 0 0,0 1 0 0 0,-2 1 0 0 0,-1 2 0 0 0,0 0 0 0 0,-1 0 0 0 0,-1 1 0 0 0,0 0 0 0 0,1 1 0 0 0,-1-1 0 0 0,0 0 0 0 0,1 0 0 0 0,-1 0 0 0 0,0 0 0 0 0,1 0 0 0 0,-1 0 0 0 0,1 0 0 0 0,-1 0 0 0 0,1 0 0 0 0,-1 0 0 0 0,1 0 0 0 0,-1 0 0 0 0,1 0 0 0 0,-1 0 0 0 0,1 0 0 0 0,-1 0 0 0 0,1 0 0 0 0,-1 0 0 0 0,1 0 0 0 0,-1 0 0 0 0,1 0 0 0 0,-1 0 0 0 0,1 0 0 0 0,3 4 0 0 0,2 2 0 0 0,-1-1 0 0 0,0-1 0 0 0,2 3 0 0 0,1 0 0 0 0,-1 3 0 0 0,-2 0 0 0 0,2 2 0 0 0,0-1 0 0 0,0-3 0 0 0,1 2 0 0 0,1-1 0 0 0,-2-2 0 0 0,2 2 0 0 0,0-1 0 0 0,-2-1 0 0 0,2 1 0 0 0,0 0 0 0 0,2 3 0 0 0,0-1 0 0 0,-3 2 0 0 0,-2-1 0 0 0,2 1 0 0 0,0-1 0 0 0,-2-2 0 0 0,3 1 0 0 0,-1-1 0 0 0,3 2 0 0 0,-1-1 0 0 0,3 1 0 0 0,-2 0 0 0 0,-2-2 0 0 0,2 0 0 0 0,-2 0 0 0 0,3 2 0 0 0,-2-1 0 0 0,3 2 0 0 0,-2-1 0 0 0,-2-3 0 0 0,1 2 0 0 0,-1 3 0 0 0,-1-1 0 0 0,1 2 0 0 0,-1-2 0 0 0,3 1 0 0 0,0-1 0 0 0,1 1 0 0 0,3 2 0 0 0,0-1 0 0 0,0 1 0 0 0,-1-3 0 0 0,0 2 0 0 0,-2-2 0 0 0,2 0 0 0 0,-3-1 0 0 0,2 2 0 0 0,-1-2 0 0 0,0 1 0 0 0,0-1 0 0 0,1 1 0 0 0,-2-1 0 0 0,2 2 0 0 0,3 2 0 0 0,-2-1 0 0 0,1 1 0 0 0,-2-3 0 0 0,2 2 0 0 0,-3-2 0 0 0,1 0 0 0 0,3 4 0 0 0,-2-3 0 0 0,1 2 0 0 0,-2-2 0 0 0,1 0 0 0 0,2 3 0 0 0,-1-2 0 0 0,0 1 0 0 0,2 1 0 0 0,-1-1 0 0 0,-1 1 0 0 0,-1-3 0 0 0,0 0 0 0 0,2 3 0 0 0,-1-2 0 0 0,0 1 0 0 0,-2-3 0 0 0,1 2 0 0 0,2 1 0 0 0,-2-1 0 0 0,2-7 0 0 0,1-9 0 0 0,2-8 0 0 0,2-6 0 0 0,2-5 0 0 0,0-2 0 0 0,1-2 0 0 0,1 0 0 0 0,-1 0 0 0 0,0 0 0 0 0,1 0 0 0 0,-1 1 0 0 0,0 0 0 0 0,0 1 0 0 0,0-1 0 0 0,4 5 0 0 0,1 1 0 0 0,1-1 0 0 0,-2 0 0 0 0,-2-2 0 0 0,0-4 0 0 0,-1-3 0 0 0,0-1 0 0 0,-1 2 0 0 0,-1 0 0 0 0,1 2 0 0 0,0 0 0 0 0,0 1 0 0 0,4 4 0 0 0,1 2 0 0 0,0 0 0 0 0,-1-1 0 0 0,-1-2 0 0 0,-1 0 0 0 0,-1-2 0 0 0,-1 0 0 0 0,4 4 0 0 0,1 0 0 0 0,4 5 0 0 0,0-1 0 0 0,-1-1 0 0 0,2 3 0 0 0,-1-2 0 0 0,2 3 0 0 0,0-1 0 0 0,1 2 0 0 0,-1-2 0 0 0,1 2 0 0 0,0-1 0 0 0,0 1 0 0 0,3 2 0 0 0,3 4 0 0 0,2 1 0 0 0,2 3 0 0 0,1 0 0 0 0,1 2 0 0 0,0 3 0 0 0,0 2 0 0 0,-4 3 0 0 0,-1 1 0 0 0,-1-2 0 0 0,-2 2 0 0 0,-1 0 0 0 0,2-3 0 0 0,1 2 0 0 0,3-1 0 0 0,-4 3 0 0 0,1-1 0 0 0,0-2 0 0 0,-2 2 0 0 0,-1-2 0 0 0,2 3 0 0 0,2-1 0 0 0,-3 2 0 0 0,1-1 0 0 0,1 2 0 0 0,1-2 0 0 0,-2 1 0 0 0,0-1 0 0 0,0-2 0 0 0,-1 1 0 0 0,-1-1 0 0 0,-2 1 0 0 0,1 0 0 0 0,1-2 0 0 0,-1 1 0 0 0,0 0 0 0 0,-1 2 0 0 0,0-1 0 0 0,3-2 0 0 0,-2 1 0 0 0,1 0 0 0 0,1 2 0 0 0,3-1 0 0 0,-2 2 0 0 0,0-1 0 0 0,-3 1 0 0 0,0-1 0 0 0,-2 2 0 0 0,0-2 0 0 0,3-2 0 0 0,-1 0 0 0 0,0 0 0 0 0,-1 2 0 0 0,0-1 0 0 0,-1 2 0 0 0,1-2 0 0 0,-2 3 0 0 0,1-2 0 0 0,-1 2 0 0 0,1-2 0 0 0,-1 1 0 0 0,2-1 0 0 0,-2 2 0 0 0,1-2 0 0 0,-1 1 0 0 0,2 0 0 0 0,2-4 0 0 0,-1 2 0 0 0,0-2 0 0 0,-1 3 0 0 0,-7-1 0 0 0,-9-2 0 0 0,-8-3 0 0 0,-6-1 0 0 0,-3-3 0 0 0,-4 0 0 0 0,3 3 0 0 0,1 1 0 0 0,0-1 0 0 0,0 0 0 0 0,-2-1 0 0 0,0-2 0 0 0,3 4 0 0 0,1 1 0 0 0,-4-1 0 0 0,-3-1 0 0 0,-1-2 0 0 0,0 0 0 0 0,0 3 0 0 0,1 0 0 0 0,1 0 0 0 0,0-1 0 0 0,0-1 0 0 0,0-2 0 0 0,1 0 0 0 0,0-1 0 0 0,-1 0 0 0 0,1 0 0 0 0,-1 0 0 0 0,1 0 0 0 0,-1 0 0 0 0,1-1 0 0 0,-1 1 0 0 0,5 4 0 0 0,0 2 0 0 0,1-1 0 0 0,-1-1 0 0 0,-2-1 0 0 0,3 3 0 0 0,1 0 0 0 0,-1-1 0 0 0,3 3 0 0 0,-1 0 0 0 0,-1-1 0 0 0,-1-2 0 0 0,-3-2 0 0 0,3 3 0 0 0,1 0 0 0 0,-2-1 0 0 0,4 3 0 0 0,-1 0 0 0 0,-1-2 0 0 0,2 3 0 0 0,0-1 0 0 0,-1-1 0 0 0,1 2 0 0 0,-4 3 0 0 0,-4 0 0 0 0,0-2 0 0 0,2 1 0 0 0,1-1 0 0 0,1-3 0 0 0,2 2 0 0 0,1 0 0 0 0,3-3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2T09:31:13.125"/>
    </inkml:context>
    <inkml:brush xml:id="br0">
      <inkml:brushProperty name="width" value="0.1" units="cm"/>
      <inkml:brushProperty name="height" value="0.1" units="cm"/>
      <inkml:brushProperty name="color" value="#E71224"/>
    </inkml:brush>
  </inkml:definitions>
  <inkml:trace contextRef="#ctx0" brushRef="#br0">21580 9976 16383 0 0,'-4'0'0'0'0,"-5"4"0"0"0,-4 5 0 0 0,-5 0 0 0 0,-2 4 0 0 0,-2 2 0 0 0,-1 3 0 0 0,0 3 0 0 0,0 0 0 0 0,0 1 0 0 0,4 1 0 0 0,1 0 0 0 0,0-4 0 0 0,0-1 0 0 0,-2 0 0 0 0,3 0 0 0 0,1-2 0 0 0,-1 0 0 0 0,-1 0 0 0 0,-2 2 0 0 0,-1 2 0 0 0,0 0 0 0 0,-1 2 0 0 0,-1 0 0 0 0,1 0 0 0 0,-1 1 0 0 0,1 0 0 0 0,-1-1 0 0 0,1 1 0 0 0,-1-1 0 0 0,1 0 0 0 0,0 1 0 0 0,0-1 0 0 0,-1 0 0 0 0,1 1 0 0 0,0-1 0 0 0,-1 0 0 0 0,1 0 0 0 0,4 1 0 0 0,0-1 0 0 0,1 0 0 0 0,-1 0 0 0 0,-2 1 0 0 0,0-1 0 0 0,-2 0 0 0 0,4 1 0 0 0,1 3 0 0 0,-1-3 0 0 0,3-1 0 0 0,1 0 0 0 0,-2-1 0 0 0,2 0 0 0 0,0-3 0 0 0,2-2 0 0 0,-1 1 0 0 0,-2 2 0 0 0,-1 0 0 0 0,0 2 0 0 0,1 0 0 0 0,-2 1 0 0 0,2 0 0 0 0,1 1 0 0 0,-3-1 0 0 0,-1 1 0 0 0,-1-1 0 0 0,-2 1 0 0 0,-1-1 0 0 0,4 0 0 0 0,1 1 0 0 0,-1-1 0 0 0,-1 4 0 0 0,-1-2 0 0 0,-1-2 0 0 0,0-1 0 0 0,-1 0 0 0 0,3 0 0 0 0,2 1 0 0 0,-1 0 0 0 0,0 0 0 0 0,-2 0 0 0 0,3 0 0 0 0,1-4 0 0 0,2 0 0 0 0,1-1 0 0 0,-2 2 0 0 0,-2 0 0 0 0,-2-2 0 0 0,3-1 0 0 0,-1 1 0 0 0,0 2 0 0 0,-2 1 0 0 0,0 0 0 0 0,-2 2 0 0 0,-1 0 0 0 0,0 0 0 0 0,-1 1 0 0 0,1-1 0 0 0,-1 1 0 0 0,1-1 0 0 0,3 1 0 0 0,2-5 0 0 0,3 0 0 0 0,1-1 0 0 0,-2 2 0 0 0,-2 0 0 0 0,2 2 0 0 0,0 0 0 0 0,-1 1 0 0 0,1 0 0 0 0,1 1 0 0 0,-3-1 0 0 0,3 1 0 0 0,0-1 0 0 0,-2 0 0 0 0,2 1 0 0 0,-1-1 0 0 0,3 0 0 0 0,-1 1 0 0 0,3-1 0 0 0,-2 0 0 0 0,1 0 0 0 0,3 1 0 0 0,-1-5 0 0 0,1-1 0 0 0,2 1 0 0 0,-2 0 0 0 0,0 2 0 0 0,2 0 0 0 0,-2 2 0 0 0,1 0 0 0 0,-3 0 0 0 0,0 0 0 0 0,3 1 0 0 0,-3-1 0 0 0,2 1 0 0 0,2-1 0 0 0,-3 1 0 0 0,1-1 0 0 0,-2 0 0 0 0,1 1 0 0 0,2-1 0 0 0,-2 0 0 0 0,0 0 0 0 0,-1 1 0 0 0,0-1 0 0 0,3 0 0 0 0,-2 0 0 0 0,0 1 0 0 0,3-1 0 0 0,-2 0 0 0 0,0 1 0 0 0,-2-1 0 0 0,1 0 0 0 0,1 0 0 0 0,-1 1 0 0 0,1-1 0 0 0,-2 0 0 0 0,0 1 0 0 0,2-1 0 0 0,-1 0 0 0 0,-3 0 0 0 0,1 1 0 0 0,2-1 0 0 0,2 0 0 0 0,-1-3 0 0 0,1-2 0 0 0,-3 0 0 0 0,1 2 0 0 0,2 0 0 0 0,-2 2 0 0 0,1 0 0 0 0,2 1 0 0 0,-3 1 0 0 0,2-1 0 0 0,0 0 0 0 0,-1-3 0 0 0,0-1 0 0 0,2-1 0 0 0,-2 2 0 0 0,0 0 0 0 0,2 2 0 0 0,2 0 0 0 0,-3 1 0 0 0,1 0 0 0 0,0 1 0 0 0,2-1 0 0 0,2 1 0 0 0,-3-1 0 0 0,-1 1 0 0 0,1-1 0 0 0,1 0 0 0 0,2 1 0 0 0,1-1 0 0 0,-4 0 0 0 0,0 0 0 0 0,0 1 0 0 0,2-1 0 0 0,0 0 0 0 0,-2 1 0 0 0,-1-1 0 0 0,1 0 0 0 0,1 0 0 0 0,2 1 0 0 0,0-1 0 0 0,1 0 0 0 0,-3-3 0 0 0,-1-2 0 0 0,1 0 0 0 0,0 2 0 0 0,2 0 0 0 0,0 2 0 0 0,1 0 0 0 0,-3 1 0 0 0,-1 0 0 0 0,1 1 0 0 0,0-1 0 0 0,1 1 0 0 0,2-1 0 0 0,0 1 0 0 0,-3-1 0 0 0,-1 0 0 0 0,0 1 0 0 0,2-1 0 0 0,0 0 0 0 0,2 1 0 0 0,0-1 0 0 0,-3 0 0 0 0,-1 0 0 0 0,0 1 0 0 0,1-1 0 0 0,2 0 0 0 0,0 1 0 0 0,1-1 0 0 0,1 0 0 0 0,0 0 0 0 0,0 1 0 0 0,1-1 0 0 0,-1 0 0 0 0,0 0 0 0 0,0 1 0 0 0,0-1 0 0 0,0 0 0 0 0,0 1 0 0 0,0-1 0 0 0,0 0 0 0 0,0 0 0 0 0,0 1 0 0 0,0-1 0 0 0,0 0 0 0 0,0 1 0 0 0,0-1 0 0 0,0 0 0 0 0,0 0 0 0 0,0 1 0 0 0,0-1 0 0 0,0 0 0 0 0,0 1 0 0 0,0-1 0 0 0,0 0 0 0 0,0 0 0 0 0,0 1 0 0 0,0-1 0 0 0,-4 0 0 0 0,-1 0 0 0 0,1 1 0 0 0,0-1 0 0 0,1 0 0 0 0,1 1 0 0 0,1-1 0 0 0,1 0 0 0 0,0 0 0 0 0,0 1 0 0 0,0-1 0 0 0,0 0 0 0 0,1 1 0 0 0,-1-1 0 0 0,0 0 0 0 0,0 0 0 0 0,0 1 0 0 0,0-1 0 0 0,0 0 0 0 0,0 1 0 0 0,0-1 0 0 0,0 0 0 0 0,0 0 0 0 0,0 1 0 0 0,0-1 0 0 0,0 0 0 0 0,0 1 0 0 0,0-1 0 0 0,0 0 0 0 0,0 0 0 0 0,0 1 0 0 0,0-1 0 0 0,0 0 0 0 0,0 0 0 0 0,0 1 0 0 0,0-1 0 0 0,0 0 0 0 0,0 1 0 0 0,4-5 0 0 0,1-1 0 0 0,-1 1 0 0 0,0 0 0 0 0,-1 2 0 0 0,-1 0 0 0 0,-1 2 0 0 0,-1 0 0 0 0,0 0 0 0 0,0 0 0 0 0,0 1 0 0 0,0-1 0 0 0,-1 1 0 0 0,1-1 0 0 0,0 1 0 0 0,0-1 0 0 0,0 0 0 0 0,0 0 0 0 0,0 1 0 0 0,0-1 0 0 0,0 0 0 0 0,4 1 0 0 0,1-1 0 0 0,0 0 0 0 0,-1 0 0 0 0,-2 1 0 0 0,0-1 0 0 0,-1 0 0 0 0,-1 0 0 0 0,0 1 0 0 0,0-1 0 0 0,0 0 0 0 0,0 1 0 0 0,0-1 0 0 0,0 0 0 0 0,-1 0 0 0 0,1 1 0 0 0,0-1 0 0 0,0 0 0 0 0,0 1 0 0 0,0-1 0 0 0,0 0 0 0 0,0 0 0 0 0,0 1 0 0 0,0-1 0 0 0,0 0 0 0 0,0 1 0 0 0,0-1 0 0 0,0 0 0 0 0,0 0 0 0 0,0 1 0 0 0,0-1 0 0 0,0 0 0 0 0,0 0 0 0 0,0 1 0 0 0,0-1 0 0 0,0 0 0 0 0,0 1 0 0 0,0-1 0 0 0,0 0 0 0 0,0 0 0 0 0,0 1 0 0 0,0-1 0 0 0,4-4 0 0 0,1 0 0 0 0,0-1 0 0 0,-1 2 0 0 0,-1 0 0 0 0,-2 2 0 0 0,0 0 0 0 0,0 1 0 0 0,2-4 0 0 0,2 0 0 0 0,0 0 0 0 0,-1 0 0 0 0,-2 2 0 0 0,0 1 0 0 0,-1 0 0 0 0,-1 1 0 0 0,4-4 0 0 0,1 0 0 0 0,-1 0 0 0 0,0 0 0 0 0,2-2 0 0 0,1 0 0 0 0,-1 0 0 0 0,-2 2 0 0 0,-2 2 0 0 0,0 1 0 0 0,2 0 0 0 0,2 1 0 0 0,-2 1 0 0 0,4-1 0 0 0,-1 1 0 0 0,0 0 0 0 0,-3-1 0 0 0,-1 0 0 0 0,3-3 0 0 0,-1-2 0 0 0,0 1 0 0 0,3 0 0 0 0,-1 2 0 0 0,-1 0 0 0 0,-1 2 0 0 0,-2-1 0 0 0,-2 2 0 0 0,4-5 0 0 0,0 0 0 0 0,0-1 0 0 0,-2 2 0 0 0,3 1 0 0 0,1 0 0 0 0,-2 2 0 0 0,-1 0 0 0 0,3 0 0 0 0,0 0 0 0 0,-2 1 0 0 0,3-4 0 0 0,-1-2 0 0 0,0 1 0 0 0,-3 0 0 0 0,3 2 0 0 0,-1 0 0 0 0,0 2 0 0 0,2-4 0 0 0,-1-1 0 0 0,-1 1 0 0 0,3 0 0 0 0,-2 2 0 0 0,4 1 0 0 0,-2 0 0 0 0,-1 1 0 0 0,-3 0 0 0 0,2-3 0 0 0,0-1 0 0 0,-2-1 0 0 0,3-2 0 0 0,0 0 0 0 0,-2 0 0 0 0,2-1 0 0 0,0 0 0 0 0,-2 2 0 0 0,2 2 0 0 0,0 1 0 0 0,2 2 0 0 0,0 1 0 0 0,1 0 0 0 0,-1 0 0 0 0,2-3 0 0 0,-1-1 0 0 0,-3 0 0 0 0,2-4 0 0 0,-2 1 0 0 0,2 1 0 0 0,0 1 0 0 0,1-1 0 0 0,-1-1 0 0 0,2-2 0 0 0,-2 0 0 0 0,-2 2 0 0 0,2 2 0 0 0,2-1 0 0 0,-1-1 0 0 0,2 2 0 0 0,3 1 0 0 0,1 2 0 0 0,3 1 0 0 0,-3 1 0 0 0,0-4 0 0 0,1 0 0 0 0,-3-1 0 0 0,0-2 0 0 0,1 0 0 0 0,-2 1 0 0 0,0-2 0 0 0,2 0 0 0 0,2 2 0 0 0,1-2 0 0 0,-2 0 0 0 0,0-2 0 0 0,0 1 0 0 0,2-2 0 0 0,-3 1 0 0 0,0-2 0 0 0,1-2 0 0 0,-3 1 0 0 0,1-1 0 0 0,1 2 0 0 0,2-1 0 0 0,1 3 0 0 0,2-2 0 0 0,0 1 0 0 0,2 0 0 0 0,-1-3 0 0 0,1 1 0 0 0,-1 0 0 0 0,1 1 0 0 0,-1 0 0 0 0,1-3 0 0 0,-1-2 0 0 0,0 2 0 0 0,1 0 0 0 0,-1-2 0 0 0,0 3 0 0 0,0-1 0 0 0,1-1 0 0 0,-1-1 0 0 0,0-3 0 0 0,1 4 0 0 0,-1-1 0 0 0,4 0 0 0 0,5-1 0 0 0,1-2 0 0 0,-1 0 0 0 0,-2 2 0 0 0,-2 1 0 0 0,-2 0 0 0 0,-2-1 0 0 0,0-2 0 0 0,-1 0 0 0 0,0-2 0 0 0,0 1 0 0 0,0-1 0 0 0,0-1 0 0 0,0 1 0 0 0,0 4 0 0 0,4 1 0 0 0,1-1 0 0 0,0 0 0 0 0,-1-1 0 0 0,-1-1 0 0 0,0-2 0 0 0,-2 1 0 0 0,-1-1 0 0 0,1 0 0 0 0,-1-1 0 0 0,0 1 0 0 0,0 0 0 0 0,0 0 0 0 0,0 0 0 0 0,4 0 0 0 0,1 0 0 0 0,1 0 0 0 0,-2 0 0 0 0,-1 0 0 0 0,-1 0 0 0 0,-1 0 0 0 0,0 0 0 0 0,-1 0 0 0 0,0 0 0 0 0,0 0 0 0 0,4 0 0 0 0,1 0 0 0 0,0 0 0 0 0,3 0 0 0 0,4-4 0 0 0,0-1 0 0 0,-3 0 0 0 0,-1 1 0 0 0,-4 2 0 0 0,-1 0 0 0 0,-1 1 0 0 0,-2 1 0 0 0,4 0 0 0 0,-3-4 0 0 0,-2-1 0 0 0,0 1 0 0 0,4 0 0 0 0,1-3 0 0 0,0 1 0 0 0,3 0 0 0 0,1-2 0 0 0,-1 0 0 0 0,2 2 0 0 0,-1-2 0 0 0,-1 0 0 0 0,-2 1 0 0 0,-2 3 0 0 0,-1-3 0 0 0,-1 1 0 0 0,3-4 0 0 0,1 2 0 0 0,0-4 0 0 0,-1 2 0 0 0,-2 2 0 0 0,0-1 0 0 0,-1 0 0 0 0,0-1 0 0 0,-1 0 0 0 0,0 3 0 0 0,0-2 0 0 0,0 0 0 0 0,0-1 0 0 0,1 1 0 0 0,-1-3 0 0 0,0 2 0 0 0,0-2 0 0 0,1 2 0 0 0,-1 2 0 0 0,0-2 0 0 0,0 2 0 0 0,1-2 0 0 0,-1 0 0 0 0,0 3 0 0 0,1 2 0 0 0,-5-2 0 0 0,-1 0 0 0 0,1-2 0 0 0,0 0 0 0 0,2 2 0 0 0,0-2 0 0 0,2 1 0 0 0,0-3 0 0 0,0 2 0 0 0,0 1 0 0 0,1-1 0 0 0,-1 1 0 0 0,1-3 0 0 0,-1 2 0 0 0,0 1 0 0 0,-3-1 0 0 0,-2 1 0 0 0,1-2 0 0 0,0 0 0 0 0,2-1 0 0 0,0 1 0 0 0,2-2 0 0 0,0 1 0 0 0,-4-1 0 0 0,-1 2 0 0 0,1-2 0 0 0,1 1 0 0 0,-3 0 0 0 0,-1 0 0 0 0,2-1 0 0 0,-3-2 0 0 0,1 1 0 0 0,1-1 0 0 0,1-2 0 0 0,3 2 0 0 0,-3-1 0 0 0,-1 3 0 0 0,-2-1 0 0 0,-1 2 0 0 0,-1-1 0 0 0,0 1 0 0 0,-2 0 0 0 0,2 0 0 0 0,-2 0 0 0 0,1-3 0 0 0,3-3 0 0 0,3-2 0 0 0,2-2 0 0 0,2-1 0 0 0,-3 0 0 0 0,-1 3 0 0 0,-3 1 0 0 0,0 0 0 0 0,-2 0 0 0 0,0 2 0 0 0,2 0 0 0 0,-2-1 0 0 0,2-1 0 0 0,1-1 0 0 0,-1-2 0 0 0,1-1 0 0 0,1 0 0 0 0,-2 0 0 0 0,1-1 0 0 0,1 1 0 0 0,-2-1 0 0 0,1 1 0 0 0,-3-1 0 0 0,1 1 0 0 0,-2 0 0 0 0,0-1 0 0 0,4 1 0 0 0,-3 0 0 0 0,2 0 0 0 0,2-1 0 0 0,-2 1 0 0 0,-3 0 0 0 0,0-1 0 0 0,2 1 0 0 0,-1 0 0 0 0,1 0 0 0 0,-1-1 0 0 0,0 1 0 0 0,-1 0 0 0 0,1-1 0 0 0,-1 1 0 0 0,0 0 0 0 0,0 0 0 0 0,1-1 0 0 0,-2 1 0 0 0,2 0 0 0 0,-2 0 0 0 0,2-1 0 0 0,-2 1 0 0 0,-2 0 0 0 0,2-1 0 0 0,-2 1 0 0 0,-2 0 0 0 0,2 3 0 0 0,0 2 0 0 0,-2 0 0 0 0,2-2 0 0 0,0 0 0 0 0,-2-2 0 0 0,-2 0 0 0 0,-1-1 0 0 0,2 3 0 0 0,1 2 0 0 0,-1-1 0 0 0,-2 0 0 0 0,0-2 0 0 0,2-1 0 0 0,1 0 0 0 0,-1-1 0 0 0,-2 0 0 0 0,4-1 0 0 0,-1 1 0 0 0,0-1 0 0 0,-2 1 0 0 0,2-1 0 0 0,1 1 0 0 0,-2 0 0 0 0,-1-4 0 0 0,3 2 0 0 0,-1 2 0 0 0,0 1 0 0 0,-2-1 0 0 0,-2 1 0 0 0,0 0 0 0 0,2 3 0 0 0,1 1 0 0 0,0 0 0 0 0,-2-2 0 0 0,4 0 0 0 0,-1-2 0 0 0,0 0 0 0 0,2-1 0 0 0,-1-1 0 0 0,0 1 0 0 0,-3-1 0 0 0,3 1 0 0 0,0 0 0 0 0,-2-1 0 0 0,3 1 0 0 0,-1-1 0 0 0,-1 1 0 0 0,-1 0 0 0 0,2 0 0 0 0,-1-1 0 0 0,0 1 0 0 0,-3 0 0 0 0,4 0 0 0 0,-1-1 0 0 0,0 1 0 0 0,-2 0 0 0 0,-2-1 0 0 0,3 1 0 0 0,1 0 0 0 0,-1 0 0 0 0,-1-1 0 0 0,-2 1 0 0 0,0 0 0 0 0,2-1 0 0 0,1 1 0 0 0,0 0 0 0 0,-1 0 0 0 0,-2-1 0 0 0,0 1 0 0 0,-2 0 0 0 0,1-1 0 0 0,-1 1 0 0 0,3 0 0 0 0,2 0 0 0 0,0-1 0 0 0,-2 1 0 0 0,0 0 0 0 0,-1 0 0 0 0,-2-1 0 0 0,1 1 0 0 0,-1 0 0 0 0,0-1 0 0 0,-1 1 0 0 0,1 0 0 0 0,0 0 0 0 0,0-1 0 0 0,4 1 0 0 0,1 0 0 0 0,-1-1 0 0 0,0 1 0 0 0,-1 0 0 0 0,-1 0 0 0 0,-1-1 0 0 0,-1 1 0 0 0,0 0 0 0 0,0-1 0 0 0,0 1 0 0 0,0 0 0 0 0,-1 0 0 0 0,5 3 0 0 0,1 2 0 0 0,0-1 0 0 0,-1 0 0 0 0,-2-2 0 0 0,0 0 0 0 0,-1-1 0 0 0,-1-1 0 0 0,0-1 0 0 0,0 1 0 0 0,0-1 0 0 0,0 1 0 0 0,0-1 0 0 0,-1 1 0 0 0,5 0 0 0 0,1-1 0 0 0,0 1 0 0 0,-1 0 0 0 0,-1 0 0 0 0,-2-1 0 0 0,0 1 0 0 0,0 0 0 0 0,-1-1 0 0 0,-1 1 0 0 0,1 0 0 0 0,0 0 0 0 0,4-1 0 0 0,1 1 0 0 0,-1 0 0 0 0,0-1 0 0 0,-1 1 0 0 0,-1 0 0 0 0,-1 0 0 0 0,-1-1 0 0 0,0 1 0 0 0,0 0 0 0 0,0 0 0 0 0,-1-1 0 0 0,5 1 0 0 0,1 0 0 0 0,0-1 0 0 0,-2 1 0 0 0,0 0 0 0 0,-1 0 0 0 0,-1-1 0 0 0,-1 1 0 0 0,0 0 0 0 0,0-1 0 0 0,0 1 0 0 0,0 0 0 0 0,-1 0 0 0 0,1-1 0 0 0,0 1 0 0 0,0 0 0 0 0,0-1 0 0 0,0 1 0 0 0,0 0 0 0 0,0 0 0 0 0,0-1 0 0 0,0 1 0 0 0,0 0 0 0 0,0-1 0 0 0,0 1 0 0 0,4 4 0 0 0,1 0 0 0 0,0 1 0 0 0,-1-1 0 0 0,-1-2 0 0 0,-2-1 0 0 0,0 0 0 0 0,-1-1 0 0 0,0 0 0 0 0,4-1 0 0 0,1 1 0 0 0,0 0 0 0 0,-2-1 0 0 0,0-3 0 0 0,-1-2 0 0 0,-2 1 0 0 0,1 1 0 0 0,3 1 0 0 0,0 1 0 0 0,1 1 0 0 0,-1 0 0 0 0,-2 1 0 0 0,0 0 0 0 0,-1 0 0 0 0,3 0 0 0 0,1 0 0 0 0,-1 0 0 0 0,0-1 0 0 0,-1 1 0 0 0,-2 0 0 0 0,4 0 0 0 0,0-1 0 0 0,0 1 0 0 0,-1 0 0 0 0,-2-1 0 0 0,3 1 0 0 0,1 0 0 0 0,-1 0 0 0 0,-1-1 0 0 0,2 1 0 0 0,1 0 0 0 0,-1-1 0 0 0,-2 1 0 0 0,-2 0 0 0 0,4 0 0 0 0,-1-1 0 0 0,0 1 0 0 0,3 0 0 0 0,-1-1 0 0 0,-1 1 0 0 0,-1 0 0 0 0,-2 0 0 0 0,2-1 0 0 0,1 1 0 0 0,-1 0 0 0 0,-1-1 0 0 0,-2 1 0 0 0,-1 0 0 0 0,4 0 0 0 0,0-1 0 0 0,0 1 0 0 0,-2 0 0 0 0,0 0 0 0 0,-2-1 0 0 0,0 1 0 0 0,-1 0 0 0 0,0-1 0 0 0,0 1 0 0 0,0 0 0 0 0,0 0 0 0 0,0-1 0 0 0,-1 1 0 0 0,1 0 0 0 0,4-1 0 0 0,1 1 0 0 0,0 0 0 0 0,-1 0 0 0 0,-1-1 0 0 0,-2 1 0 0 0,0 0 0 0 0,0-1 0 0 0,-1 1 0 0 0,-1 0 0 0 0,1 0 0 0 0,0-1 0 0 0,0 1 0 0 0,0 0 0 0 0,0 0 0 0 0,0-1 0 0 0,0 1 0 0 0,0 0 0 0 0,0-1 0 0 0,0 1 0 0 0,0 0 0 0 0,0 0 0 0 0,0-1 0 0 0,0 1 0 0 0,0 0 0 0 0,0-1 0 0 0,0 1 0 0 0,0 0 0 0 0,0 0 0 0 0,0-1 0 0 0,0 1 0 0 0,0 0 0 0 0,-4-1 0 0 0,-1 1 0 0 0,0 0 0 0 0,1 0 0 0 0,1-1 0 0 0,2 1 0 0 0,0 0 0 0 0,0-1 0 0 0,-2 1 0 0 0,-2 0 0 0 0,0 0 0 0 0,1-1 0 0 0,2 1 0 0 0,-4 0 0 0 0,1 0 0 0 0,-1-1 0 0 0,3 1 0 0 0,0 0 0 0 0,-2-1 0 0 0,-1 1 0 0 0,1 0 0 0 0,1 0 0 0 0,2-1 0 0 0,-4 1 0 0 0,1 0 0 0 0,0-1 0 0 0,-3 1 0 0 0,1 0 0 0 0,0 0 0 0 0,3-1 0 0 0,-3 1 0 0 0,0 0 0 0 0,2-1 0 0 0,-3 1 0 0 0,1 0 0 0 0,0 0 0 0 0,-1-1 0 0 0,0 1 0 0 0,2 0 0 0 0,-2 3 0 0 0,0 2 0 0 0,1 0 0 0 0,3-2 0 0 0,-3 0 0 0 0,1-2 0 0 0,1 0 0 0 0,-3 3 0 0 0,0 0 0 0 0,2 1 0 0 0,-2-2 0 0 0,0-1 0 0 0,-2 0 0 0 0,0-2 0 0 0,3 0 0 0 0,-2 4 0 0 0,0 0 0 0 0,3 0 0 0 0,-3 4 0 0 0,2-1 0 0 0,0-1 0 0 0,-1 2 0 0 0,1 0 0 0 0,0-2 0 0 0,-1 3 0 0 0,0-2 0 0 0,2-1 0 0 0,-2 2 0 0 0,0 0 0 0 0,2-2 0 0 0,-2 2 0 0 0,0-1 0 0 0,-2-1 0 0 0,0-2 0 0 0,-1 3 0 0 0,1-1 0 0 0,2-1 0 0 0,-2 2 0 0 0,2 0 0 0 0,-3-1 0 0 0,2-1 0 0 0,-2 1 0 0 0,0 0 0 0 0,0 3 0 0 0,0 0 0 0 0,-1-2 0 0 0,2-2 0 0 0,-2 2 0 0 0,1-1 0 0 0,-1 3 0 0 0,2 0 0 0 0,-2-2 0 0 0,2-2 0 0 0,-2 2 0 0 0,1-1 0 0 0,-1 3 0 0 0,2 0 0 0 0,-2 2 0 0 0,2-1 0 0 0,-2 1 0 0 0,1 0 0 0 0,0-3 0 0 0,-4-3 0 0 0,-1-2 0 0 0,-4 2 0 0 0,4 0 0 0 0,-1 4 0 0 0,3-1 0 0 0,0 2 0 0 0,3 0 0 0 0,-1 2 0 0 0,-3-2 0 0 0,-1 2 0 0 0,1-1 0 0 0,-1 0 0 0 0,3 0 0 0 0,0 0 0 0 0,-2 3 0 0 0,2-1 0 0 0,-1 1 0 0 0,-2-2 0 0 0,-2 0 0 0 0,2-1 0 0 0,1 1 0 0 0,-2 2 0 0 0,2-1 0 0 0,0 0 0 0 0,-1 3 0 0 0,2-2 0 0 0,0 0 0 0 0,-2 2 0 0 0,2-2 0 0 0,-1 0 0 0 0,-1-2 0 0 0,-2 1 0 0 0,-1 1 0 0 0,-2-1 0 0 0,-1 1 0 0 0,0-3 0 0 0,0 2 0 0 0,-1 1 0 0 0,0-1 0 0 0,1 1 0 0 0,-1 1 0 0 0,1 3 0 0 0,3-3 0 0 0,2 1 0 0 0,-1 1 0 0 0,0 1 0 0 0,-1-2 0 0 0,-2-1 0 0 0,0 2 0 0 0,-1 1 0 0 0,0-2 0 0 0,-1-1 0 0 0,1-2 0 0 0,-1 0 0 0 0,1 2 0 0 0,-1 1 0 0 0,1-1 0 0 0,0 0 0 0 0,-1 2 0 0 0,1 1 0 0 0,0-3 0 0 0,-1 1 0 0 0,1 1 0 0 0,0 1 0 0 0,0 1 0 0 0,-1 2 0 0 0,5-4 0 0 0,1 0 0 0 0,-1 1 0 0 0,0 0 0 0 0,-2 2 0 0 0,0-4 0 0 0,-2 1 0 0 0,0 0 0 0 0,0 1 0 0 0,0 1 0 0 0,-1 2 0 0 0,1 0 0 0 0,-1 1 0 0 0,1-4 0 0 0,-1-1 0 0 0,1 1 0 0 0,0 0 0 0 0,0 1 0 0 0,-1 2 0 0 0,1 0 0 0 0,0 1 0 0 0,-1 0 0 0 0,1 0 0 0 0,0-4 0 0 0,0-1 0 0 0,-1 1 0 0 0,1 0 0 0 0,0 1 0 0 0,-1 2 0 0 0,1 0 0 0 0,0 0 0 0 0,0 1 0 0 0,-1 1 0 0 0,1-1 0 0 0,0 0 0 0 0,-1 0 0 0 0,1 4 0 0 0,0 1 0 0 0,0 0 0 0 0,-1-1 0 0 0,5 2 0 0 0,1 1 0 0 0,-1-1 0 0 0,0-2 0 0 0,-2-1 0 0 0,3 2 0 0 0,1 1 0 0 0,-1-1 0 0 0,-1-1 0 0 0,2 2 0 0 0,0 0 0 0 0,-1 0 0 0 0,-1-2 0 0 0,-2-2 0 0 0,3 4 0 0 0,1-1 0 0 0,-2 0 0 0 0,4 3 0 0 0,-1-1 0 0 0,-1 0 0 0 0,-2-3 0 0 0,-1-1 0 0 0,-2-1 0 0 0,-1-2 0 0 0,4 4 0 0 0,1 1 0 0 0,3 0-16383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10/20/2021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10/20/2021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10/20/2021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229357F-46F9-F140-B2D0-78A95C66A46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09248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EEB3D45-B339-413C-9E14-5839E8BF38B9}" type="datetimeFigureOut">
              <a:rPr lang="nb-NO" smtClean="0"/>
              <a:t>20.10.2021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383175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EEB3D45-B339-413C-9E14-5839E8BF38B9}" type="datetimeFigureOut">
              <a:rPr lang="nb-NO" smtClean="0"/>
              <a:t>20.10.2021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157590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EEB3D45-B339-413C-9E14-5839E8BF38B9}" type="datetimeFigureOut">
              <a:rPr lang="nb-NO" smtClean="0"/>
              <a:t>20.10.2021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426695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EEB3D45-B339-413C-9E14-5839E8BF38B9}" type="datetimeFigureOut">
              <a:rPr lang="nb-NO" smtClean="0"/>
              <a:t>20.10.2021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315333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EEB3D45-B339-413C-9E14-5839E8BF38B9}" type="datetimeFigureOut">
              <a:rPr lang="nb-NO" smtClean="0"/>
              <a:t>20.10.2021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269960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EEB3D45-B339-413C-9E14-5839E8BF38B9}" type="datetimeFigureOut">
              <a:rPr lang="nb-NO" smtClean="0"/>
              <a:t>20.10.2021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3086744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EEB3D45-B339-413C-9E14-5839E8BF38B9}" type="datetimeFigureOut">
              <a:rPr lang="nb-NO" smtClean="0"/>
              <a:t>20.10.2021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114241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10/20/2021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EEB3D45-B339-413C-9E14-5839E8BF38B9}" type="datetimeFigureOut">
              <a:rPr lang="nb-NO" smtClean="0"/>
              <a:t>20.10.2021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2474067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EEB3D45-B339-413C-9E14-5839E8BF38B9}" type="datetimeFigureOut">
              <a:rPr lang="nb-NO" smtClean="0"/>
              <a:t>20.10.2021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3624543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EEB3D45-B339-413C-9E14-5839E8BF38B9}" type="datetimeFigureOut">
              <a:rPr lang="nb-NO" smtClean="0"/>
              <a:t>20.10.2021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2303447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EEB3D45-B339-413C-9E14-5839E8BF38B9}" type="datetimeFigureOut">
              <a:rPr lang="nb-NO" smtClean="0"/>
              <a:t>20.10.2021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434DF2E-0C12-46EC-973F-896A3B9301E8}" type="slidenum">
              <a:rPr lang="nb-NO" smtClean="0"/>
              <a:t>‹#›</a:t>
            </a:fld>
            <a:endParaRPr lang="nb-NO"/>
          </a:p>
        </p:txBody>
      </p:sp>
    </p:spTree>
    <p:extLst>
      <p:ext uri="{BB962C8B-B14F-4D97-AF65-F5344CB8AC3E}">
        <p14:creationId xmlns:p14="http://schemas.microsoft.com/office/powerpoint/2010/main" val="7302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10/20/2021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10/20/2021</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10/20/2021</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10/20/2021</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10/20/2021</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10/20/2021</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10/20/2021</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10/20/2021</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3" r:id="rId7"/>
    <p:sldLayoutId id="2147483656"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FBC4DB-A8B5-FB47-808E-4B9DE2E4CBF7}"/>
              </a:ext>
            </a:extLst>
          </p:cNvPr>
          <p:cNvSpPr/>
          <p:nvPr userDrawn="1"/>
        </p:nvSpPr>
        <p:spPr>
          <a:xfrm>
            <a:off x="0" y="0"/>
            <a:ext cx="1354667" cy="6858000"/>
          </a:xfrm>
          <a:prstGeom prst="rect">
            <a:avLst/>
          </a:prstGeom>
          <a:solidFill>
            <a:srgbClr val="00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6B093C66-E43A-6F40-9F61-6B7E14CCEDDE}"/>
              </a:ext>
            </a:extLst>
          </p:cNvPr>
          <p:cNvSpPr/>
          <p:nvPr userDrawn="1"/>
        </p:nvSpPr>
        <p:spPr>
          <a:xfrm>
            <a:off x="-2834" y="0"/>
            <a:ext cx="1355834" cy="1355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365DC4F-8846-2E40-82D1-5B635BF130B5}"/>
              </a:ext>
            </a:extLst>
          </p:cNvPr>
          <p:cNvPicPr>
            <a:picLocks noChangeAspect="1"/>
          </p:cNvPicPr>
          <p:nvPr userDrawn="1"/>
        </p:nvPicPr>
        <p:blipFill>
          <a:blip r:embed="rId3"/>
          <a:stretch>
            <a:fillRect/>
          </a:stretch>
        </p:blipFill>
        <p:spPr>
          <a:xfrm>
            <a:off x="287732" y="290566"/>
            <a:ext cx="774702" cy="774702"/>
          </a:xfrm>
          <a:prstGeom prst="rect">
            <a:avLst/>
          </a:prstGeom>
        </p:spPr>
      </p:pic>
      <p:sp>
        <p:nvSpPr>
          <p:cNvPr id="2" name="Plassholder for tittel 1">
            <a:extLst>
              <a:ext uri="{FF2B5EF4-FFF2-40B4-BE49-F238E27FC236}">
                <a16:creationId xmlns:a16="http://schemas.microsoft.com/office/drawing/2014/main" id="{96DB9AA9-091D-0C48-8EC0-AAEA2CBC4F59}"/>
              </a:ext>
            </a:extLst>
          </p:cNvPr>
          <p:cNvSpPr>
            <a:spLocks noGrp="1"/>
          </p:cNvSpPr>
          <p:nvPr>
            <p:ph type="title"/>
          </p:nvPr>
        </p:nvSpPr>
        <p:spPr>
          <a:xfrm rot="16200000">
            <a:off x="-1903060" y="3601105"/>
            <a:ext cx="5188226" cy="1325563"/>
          </a:xfrm>
          <a:prstGeom prst="rect">
            <a:avLst/>
          </a:prstGeom>
        </p:spPr>
        <p:txBody>
          <a:bodyPr vert="horz" lIns="91440" tIns="45720" rIns="91440" bIns="45720" rtlCol="0" anchor="ctr">
            <a:normAutofit/>
          </a:bodyPr>
          <a:lstStyle/>
          <a:p>
            <a:r>
              <a:rPr lang="nb-NO"/>
              <a:t>REDIGERE TITTELSTIL</a:t>
            </a:r>
          </a:p>
        </p:txBody>
      </p:sp>
    </p:spTree>
    <p:extLst>
      <p:ext uri="{BB962C8B-B14F-4D97-AF65-F5344CB8AC3E}">
        <p14:creationId xmlns:p14="http://schemas.microsoft.com/office/powerpoint/2010/main" val="2540842692"/>
      </p:ext>
    </p:extLst>
  </p:cSld>
  <p:clrMap bg1="lt1" tx1="dk1" bg2="lt2" tx2="dk2" accent1="accent1" accent2="accent2" accent3="accent3" accent4="accent4" accent5="accent5" accent6="accent6" hlink="hlink" folHlink="folHlink"/>
  <p:sldLayoutIdLst>
    <p:sldLayoutId id="2147483655" r:id="rId1"/>
  </p:sldLayoutIdLst>
  <p:txStyles>
    <p:titleStyle>
      <a:lvl1pPr algn="r" defTabSz="914400" rtl="0" eaLnBrk="1" latinLnBrk="0" hangingPunct="1">
        <a:lnSpc>
          <a:spcPct val="90000"/>
        </a:lnSpc>
        <a:spcBef>
          <a:spcPct val="0"/>
        </a:spcBef>
        <a:buNone/>
        <a:defRPr sz="3600" b="1" i="0"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B3D45-B339-413C-9E14-5839E8BF38B9}" type="datetimeFigureOut">
              <a:rPr lang="nb-NO" smtClean="0"/>
              <a:t>20.10.2021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4DF2E-0C12-46EC-973F-896A3B9301E8}" type="slidenum">
              <a:rPr lang="nb-NO" smtClean="0"/>
              <a:t>‹#›</a:t>
            </a:fld>
            <a:endParaRPr lang="nb-NO"/>
          </a:p>
        </p:txBody>
      </p:sp>
    </p:spTree>
    <p:extLst>
      <p:ext uri="{BB962C8B-B14F-4D97-AF65-F5344CB8AC3E}">
        <p14:creationId xmlns:p14="http://schemas.microsoft.com/office/powerpoint/2010/main" val="361863077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Diffusion_of_innovation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gma.no/hva-er-digitaliser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i.no/studier-og-kurs/kurs/spesialkurs/den-digitale-endringsagent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magma.no/er-norske-bedrifter-digitale-sinker"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ynefin_framework"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hyperlink" Target="https://www.magma.no/finn-no-en-metode-for-disiplinert-strategisk-eksperimentering" TargetMode="External"/><Relationship Id="rId4" Type="http://schemas.openxmlformats.org/officeDocument/2006/relationships/image" Target="../media/image1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ites.google.com/trondheim.kommune.no/helt-innafor/helt-innafo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ea.europa.eu/airs/2017/natural-capital/marine-fish-stock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agma.no/hva-er-digitaliser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neteamgov.no/"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join.slack.com/t/oneteamgovno/shared_invite/zt-wim4dnep-tQCM0daJvsTTQdEudL0sGQ"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en.wikipedia.org/wiki/Cynefin_framework" TargetMode="Externa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senikt.no/home/?page_id=1286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loanreview.mit.edu/article/digital-transformation-on-purpose/#:~:text=Purposeful%20Digital%20Transformation&amp;text=It%20requires%20proactively%20scanning%20the,is%20digital%20transformation%20on%20purpo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2F292C7B-D6D8-4896-ACA4-329041958D7B}"/>
              </a:ext>
            </a:extLst>
          </p:cNvPr>
          <p:cNvPicPr>
            <a:picLocks noChangeAspect="1"/>
          </p:cNvPicPr>
          <p:nvPr/>
        </p:nvPicPr>
        <p:blipFill rotWithShape="1">
          <a:blip r:embed="rId2"/>
          <a:srcRect t="16331" r="4684" b="31826"/>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8F631-B233-42FE-A45C-2616E9D9A418}"/>
              </a:ext>
            </a:extLst>
          </p:cNvPr>
          <p:cNvSpPr>
            <a:spLocks noGrp="1"/>
          </p:cNvSpPr>
          <p:nvPr>
            <p:ph type="title"/>
          </p:nvPr>
        </p:nvSpPr>
        <p:spPr>
          <a:xfrm>
            <a:off x="482118" y="810752"/>
            <a:ext cx="4567645" cy="5248229"/>
          </a:xfrm>
        </p:spPr>
        <p:txBody>
          <a:bodyPr vert="horz" lIns="91440" tIns="45720" rIns="91440" bIns="45720" rtlCol="0" anchor="b">
            <a:normAutofit/>
          </a:bodyPr>
          <a:lstStyle/>
          <a:p>
            <a:r>
              <a:rPr lang="en-US" sz="3700"/>
              <a:t>Digital Transformasjon i kommunal sektor</a:t>
            </a:r>
            <a:br>
              <a:rPr lang="en-US" sz="3700" dirty="0"/>
            </a:br>
            <a:br>
              <a:rPr lang="en-US" sz="3700" dirty="0"/>
            </a:br>
            <a:r>
              <a:rPr lang="en-US" sz="3700"/>
              <a:t>Fremgangsmåter og erkjennelser </a:t>
            </a:r>
            <a:br>
              <a:rPr lang="en-US" sz="3700" dirty="0"/>
            </a:br>
            <a:br>
              <a:rPr lang="en-US" sz="3700" dirty="0"/>
            </a:br>
            <a:r>
              <a:rPr lang="en-US" sz="3700">
                <a:cs typeface="Calibri Light"/>
              </a:rPr>
              <a:t>Mural til å notere i.</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3330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12FBB2C-1F4D-4321-9AF9-B9D0A8971C1B}"/>
              </a:ext>
            </a:extLst>
          </p:cNvPr>
          <p:cNvPicPr>
            <a:picLocks noGrp="1" noChangeAspect="1"/>
          </p:cNvPicPr>
          <p:nvPr>
            <p:ph idx="1"/>
          </p:nvPr>
        </p:nvPicPr>
        <p:blipFill>
          <a:blip r:embed="rId2"/>
          <a:stretch>
            <a:fillRect/>
          </a:stretch>
        </p:blipFill>
        <p:spPr>
          <a:xfrm>
            <a:off x="2381955" y="643466"/>
            <a:ext cx="7428089" cy="5571067"/>
          </a:xfrm>
          <a:prstGeom prst="rect">
            <a:avLst/>
          </a:prstGeom>
        </p:spPr>
      </p:pic>
      <p:sp>
        <p:nvSpPr>
          <p:cNvPr id="5" name="TextBox 4">
            <a:extLst>
              <a:ext uri="{FF2B5EF4-FFF2-40B4-BE49-F238E27FC236}">
                <a16:creationId xmlns:a16="http://schemas.microsoft.com/office/drawing/2014/main" id="{58BA7800-FFD7-4239-BC77-F6907AB0551D}"/>
              </a:ext>
            </a:extLst>
          </p:cNvPr>
          <p:cNvSpPr txBox="1"/>
          <p:nvPr/>
        </p:nvSpPr>
        <p:spPr>
          <a:xfrm>
            <a:off x="6558846" y="6347177"/>
            <a:ext cx="5494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3"/>
              </a:rPr>
              <a:t>https://en.wikipedia.org/wiki/Diffusion_of_innovations</a:t>
            </a:r>
            <a:endParaRPr lang="en-US" dirty="0"/>
          </a:p>
        </p:txBody>
      </p:sp>
    </p:spTree>
    <p:extLst>
      <p:ext uri="{BB962C8B-B14F-4D97-AF65-F5344CB8AC3E}">
        <p14:creationId xmlns:p14="http://schemas.microsoft.com/office/powerpoint/2010/main" val="125878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BCEDB-9B84-4BAE-9481-08DE11A1BC21}"/>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b="1" dirty="0"/>
              <a:t>Fra </a:t>
            </a:r>
            <a:r>
              <a:rPr lang="en-US" sz="5200" b="1" dirty="0" err="1"/>
              <a:t>bør</a:t>
            </a:r>
            <a:r>
              <a:rPr lang="en-US" sz="5200" b="1" dirty="0"/>
              <a:t> </a:t>
            </a:r>
            <a:r>
              <a:rPr lang="en-US" sz="5200" b="1" dirty="0" err="1"/>
              <a:t>til</a:t>
            </a:r>
            <a:r>
              <a:rPr lang="en-US" sz="5200" b="1" dirty="0"/>
              <a:t> </a:t>
            </a:r>
            <a:r>
              <a:rPr lang="en-US" sz="5200" b="1" dirty="0" err="1"/>
              <a:t>skal</a:t>
            </a:r>
            <a:endParaRPr lang="en-US" sz="5200" b="1" dirty="0" err="1">
              <a:cs typeface="Calibri Light"/>
            </a:endParaRPr>
          </a:p>
        </p:txBody>
      </p:sp>
      <p:pic>
        <p:nvPicPr>
          <p:cNvPr id="4" name="Picture 4">
            <a:extLst>
              <a:ext uri="{FF2B5EF4-FFF2-40B4-BE49-F238E27FC236}">
                <a16:creationId xmlns:a16="http://schemas.microsoft.com/office/drawing/2014/main" id="{8F8B1D22-345B-41B4-BCF8-04521380B951}"/>
              </a:ext>
            </a:extLst>
          </p:cNvPr>
          <p:cNvPicPr>
            <a:picLocks noChangeAspect="1"/>
          </p:cNvPicPr>
          <p:nvPr/>
        </p:nvPicPr>
        <p:blipFill rotWithShape="1">
          <a:blip r:embed="rId2"/>
          <a:srcRect r="1" b="2668"/>
          <a:stretch/>
        </p:blipFill>
        <p:spPr>
          <a:xfrm>
            <a:off x="20" y="10"/>
            <a:ext cx="6717436" cy="6857990"/>
          </a:xfrm>
          <a:prstGeom prst="rect">
            <a:avLst/>
          </a:prstGeom>
        </p:spPr>
      </p:pic>
    </p:spTree>
    <p:extLst>
      <p:ext uri="{BB962C8B-B14F-4D97-AF65-F5344CB8AC3E}">
        <p14:creationId xmlns:p14="http://schemas.microsoft.com/office/powerpoint/2010/main" val="3053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DF57BC-B0BD-45E7-814E-FF1943E38A4E}"/>
              </a:ext>
            </a:extLst>
          </p:cNvPr>
          <p:cNvPicPr>
            <a:picLocks noGrp="1" noChangeAspect="1"/>
          </p:cNvPicPr>
          <p:nvPr>
            <p:ph idx="1"/>
          </p:nvPr>
        </p:nvPicPr>
        <p:blipFill>
          <a:blip r:embed="rId2"/>
          <a:stretch>
            <a:fillRect/>
          </a:stretch>
        </p:blipFill>
        <p:spPr>
          <a:xfrm>
            <a:off x="1138600" y="231070"/>
            <a:ext cx="9703132" cy="6552670"/>
          </a:xfrm>
        </p:spPr>
      </p:pic>
      <p:sp>
        <p:nvSpPr>
          <p:cNvPr id="5" name="Arrow: Curved Down 4">
            <a:extLst>
              <a:ext uri="{FF2B5EF4-FFF2-40B4-BE49-F238E27FC236}">
                <a16:creationId xmlns:a16="http://schemas.microsoft.com/office/drawing/2014/main" id="{90FD728E-C6EE-4D07-9526-F9F4D77A8983}"/>
              </a:ext>
            </a:extLst>
          </p:cNvPr>
          <p:cNvSpPr/>
          <p:nvPr/>
        </p:nvSpPr>
        <p:spPr>
          <a:xfrm flipH="1">
            <a:off x="4415479" y="720795"/>
            <a:ext cx="3372555" cy="9172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477ECFD1-8C55-44F7-94BD-B7D46A8D3FFF}"/>
              </a:ext>
            </a:extLst>
          </p:cNvPr>
          <p:cNvSpPr txBox="1"/>
          <p:nvPr/>
        </p:nvSpPr>
        <p:spPr>
          <a:xfrm>
            <a:off x="7786511" y="228317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t>Analyse</a:t>
            </a:r>
            <a:endParaRPr lang="en-US" sz="4000" b="1">
              <a:cs typeface="Calibri"/>
            </a:endParaRPr>
          </a:p>
        </p:txBody>
      </p:sp>
      <p:sp>
        <p:nvSpPr>
          <p:cNvPr id="7" name="TextBox 6">
            <a:extLst>
              <a:ext uri="{FF2B5EF4-FFF2-40B4-BE49-F238E27FC236}">
                <a16:creationId xmlns:a16="http://schemas.microsoft.com/office/drawing/2014/main" id="{0691D013-F82F-4D0F-90C8-4EFE3E7A76C3}"/>
              </a:ext>
            </a:extLst>
          </p:cNvPr>
          <p:cNvSpPr txBox="1"/>
          <p:nvPr/>
        </p:nvSpPr>
        <p:spPr>
          <a:xfrm>
            <a:off x="1789289" y="3214511"/>
            <a:ext cx="39285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err="1"/>
              <a:t>Eksperimentering</a:t>
            </a:r>
            <a:endParaRPr lang="en-US" sz="4000" b="1" dirty="0" err="1">
              <a:cs typeface="Calibri"/>
            </a:endParaRPr>
          </a:p>
        </p:txBody>
      </p:sp>
    </p:spTree>
    <p:extLst>
      <p:ext uri="{BB962C8B-B14F-4D97-AF65-F5344CB8AC3E}">
        <p14:creationId xmlns:p14="http://schemas.microsoft.com/office/powerpoint/2010/main" val="321831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ctrTitle"/>
          </p:nvPr>
        </p:nvSpPr>
        <p:spPr>
          <a:xfrm>
            <a:off x="1524003" y="1999615"/>
            <a:ext cx="9144000" cy="2764028"/>
          </a:xfrm>
        </p:spPr>
        <p:txBody>
          <a:bodyPr vert="horz" lIns="91440" tIns="45720" rIns="91440" bIns="45720" rtlCol="0" anchor="ctr">
            <a:normAutofit/>
          </a:bodyPr>
          <a:lstStyle/>
          <a:p>
            <a:r>
              <a:rPr lang="en-US" sz="5000"/>
              <a:t>“For the things we have to </a:t>
            </a:r>
            <a:r>
              <a:rPr lang="en-US" sz="5000" i="1"/>
              <a:t>learn</a:t>
            </a:r>
            <a:r>
              <a:rPr lang="en-US" sz="5000"/>
              <a:t> before we can do them, we </a:t>
            </a:r>
            <a:r>
              <a:rPr lang="en-US" sz="5000" i="1"/>
              <a:t>learn</a:t>
            </a:r>
            <a:r>
              <a:rPr lang="en-US" sz="5000"/>
              <a:t> by doing them.” ― </a:t>
            </a:r>
            <a:r>
              <a:rPr lang="en-US" sz="5000" i="1"/>
              <a:t>Aristotle</a:t>
            </a:r>
            <a:endParaRPr lang="en-US" sz="5000"/>
          </a:p>
        </p:txBody>
      </p:sp>
      <p:sp>
        <p:nvSpPr>
          <p:cNvPr id="22"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554D9-6686-4BF2-B6BD-3C406DAEBF62}"/>
              </a:ext>
            </a:extLst>
          </p:cNvPr>
          <p:cNvSpPr txBox="1"/>
          <p:nvPr/>
        </p:nvSpPr>
        <p:spPr>
          <a:xfrm>
            <a:off x="143437" y="3299011"/>
            <a:ext cx="11940985"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3200" b="1" dirty="0">
                <a:latin typeface="Calibri Light"/>
              </a:rPr>
              <a:t>Digital </a:t>
            </a:r>
            <a:r>
              <a:rPr lang="nb-NO" sz="4400" b="1" dirty="0">
                <a:latin typeface="Calibri Light"/>
              </a:rPr>
              <a:t>Mestring</a:t>
            </a:r>
            <a:r>
              <a:rPr lang="nb-NO" sz="3200" b="1" dirty="0">
                <a:solidFill>
                  <a:schemeClr val="bg1"/>
                </a:solidFill>
                <a:latin typeface="Calibri Light"/>
              </a:rPr>
              <a:t> = </a:t>
            </a:r>
            <a:endParaRPr lang="nb-NO" sz="3200" dirty="0">
              <a:solidFill>
                <a:schemeClr val="bg1"/>
              </a:solidFill>
              <a:latin typeface="Calibri" panose="020F0502020204030204"/>
              <a:cs typeface="Calibri"/>
            </a:endParaRPr>
          </a:p>
          <a:p>
            <a:pPr algn="ctr"/>
            <a:r>
              <a:rPr lang="nb-NO" sz="3200" b="1" dirty="0">
                <a:solidFill>
                  <a:schemeClr val="bg1"/>
                </a:solidFill>
                <a:latin typeface="Calibri Light"/>
              </a:rPr>
              <a:t>virksomhet- og teknologiforståelse x vilje og evne til transformasjon</a:t>
            </a:r>
            <a:r>
              <a:rPr lang="nb-NO" sz="3200" dirty="0">
                <a:solidFill>
                  <a:schemeClr val="bg1"/>
                </a:solidFill>
                <a:latin typeface="Calibri Light"/>
                <a:cs typeface="Calibri Light"/>
              </a:rPr>
              <a:t>​</a:t>
            </a:r>
            <a:endParaRPr lang="nb-NO" sz="3200">
              <a:solidFill>
                <a:schemeClr val="bg1"/>
              </a:solidFill>
              <a:cs typeface="Calibri"/>
            </a:endParaRPr>
          </a:p>
        </p:txBody>
      </p:sp>
    </p:spTree>
    <p:extLst>
      <p:ext uri="{BB962C8B-B14F-4D97-AF65-F5344CB8AC3E}">
        <p14:creationId xmlns:p14="http://schemas.microsoft.com/office/powerpoint/2010/main" val="422331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3CCE136-E597-4973-BE35-5446A4FB7E7E}"/>
              </a:ext>
            </a:extLst>
          </p:cNvPr>
          <p:cNvPicPr>
            <a:picLocks noChangeAspect="1"/>
          </p:cNvPicPr>
          <p:nvPr/>
        </p:nvPicPr>
        <p:blipFill rotWithShape="1">
          <a:blip r:embed="rId2"/>
          <a:srcRect l="3911"/>
          <a:stretch/>
        </p:blipFill>
        <p:spPr>
          <a:xfrm>
            <a:off x="1946246" y="643466"/>
            <a:ext cx="8299507" cy="5571067"/>
          </a:xfrm>
          <a:prstGeom prst="rect">
            <a:avLst/>
          </a:prstGeom>
        </p:spPr>
      </p:pic>
      <p:sp>
        <p:nvSpPr>
          <p:cNvPr id="5" name="TextBox 4">
            <a:extLst>
              <a:ext uri="{FF2B5EF4-FFF2-40B4-BE49-F238E27FC236}">
                <a16:creationId xmlns:a16="http://schemas.microsoft.com/office/drawing/2014/main" id="{12A1128C-57E4-439C-B680-5EE498A6BD27}"/>
              </a:ext>
            </a:extLst>
          </p:cNvPr>
          <p:cNvSpPr txBox="1"/>
          <p:nvPr/>
        </p:nvSpPr>
        <p:spPr>
          <a:xfrm>
            <a:off x="8238066" y="6008510"/>
            <a:ext cx="38156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Ragnvald Sannes og Espen Andersen:  </a:t>
            </a:r>
            <a:br>
              <a:rPr lang="en-US" dirty="0">
                <a:ea typeface="+mn-lt"/>
                <a:cs typeface="+mn-lt"/>
                <a:hlinkClick r:id="rId3"/>
              </a:rPr>
            </a:br>
            <a:r>
              <a:rPr lang="en-US" dirty="0">
                <a:ea typeface="+mn-lt"/>
                <a:cs typeface="+mn-lt"/>
                <a:hlinkClick r:id="rId3"/>
              </a:rPr>
              <a:t>Hva er digitalisering? -Magma</a:t>
            </a:r>
            <a:endParaRPr lang="en-US" dirty="0"/>
          </a:p>
        </p:txBody>
      </p:sp>
    </p:spTree>
    <p:extLst>
      <p:ext uri="{BB962C8B-B14F-4D97-AF65-F5344CB8AC3E}">
        <p14:creationId xmlns:p14="http://schemas.microsoft.com/office/powerpoint/2010/main" val="33648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FC0EE-790D-41CE-8ADE-7F95B0FADACE}"/>
              </a:ext>
            </a:extLst>
          </p:cNvPr>
          <p:cNvSpPr>
            <a:spLocks noGrp="1"/>
          </p:cNvSpPr>
          <p:nvPr>
            <p:ph type="title"/>
          </p:nvPr>
        </p:nvSpPr>
        <p:spPr>
          <a:xfrm>
            <a:off x="707011" y="365760"/>
            <a:ext cx="10765410" cy="1207269"/>
          </a:xfrm>
        </p:spPr>
        <p:txBody>
          <a:bodyPr vert="horz" lIns="91440" tIns="45720" rIns="91440" bIns="45720" rtlCol="0" anchor="b">
            <a:normAutofit/>
          </a:bodyPr>
          <a:lstStyle/>
          <a:p>
            <a:pPr algn="ctr"/>
            <a:r>
              <a:rPr lang="en-US" sz="6000" b="1" kern="1200" err="1">
                <a:solidFill>
                  <a:srgbClr val="FF0000"/>
                </a:solidFill>
                <a:latin typeface="+mj-lt"/>
                <a:ea typeface="+mj-ea"/>
                <a:cs typeface="+mj-cs"/>
              </a:rPr>
              <a:t>Ledelse</a:t>
            </a:r>
            <a:r>
              <a:rPr lang="en-US" sz="6000" kern="1200">
                <a:solidFill>
                  <a:srgbClr val="FFFFFF"/>
                </a:solidFill>
                <a:latin typeface="+mj-lt"/>
                <a:ea typeface="+mj-ea"/>
                <a:cs typeface="+mj-cs"/>
              </a:rPr>
              <a:t> </a:t>
            </a:r>
            <a:r>
              <a:rPr lang="en-US" sz="6000" kern="1200" err="1">
                <a:solidFill>
                  <a:srgbClr val="FFFFFF"/>
                </a:solidFill>
                <a:latin typeface="+mj-lt"/>
                <a:ea typeface="+mj-ea"/>
                <a:cs typeface="+mj-cs"/>
              </a:rPr>
              <a:t>og</a:t>
            </a:r>
            <a:r>
              <a:rPr lang="en-US" sz="6000" kern="1200">
                <a:solidFill>
                  <a:srgbClr val="FFFFFF"/>
                </a:solidFill>
                <a:latin typeface="+mj-lt"/>
                <a:ea typeface="+mj-ea"/>
                <a:cs typeface="+mj-cs"/>
              </a:rPr>
              <a:t> </a:t>
            </a:r>
            <a:r>
              <a:rPr lang="en-US" sz="6000" kern="1200" err="1">
                <a:solidFill>
                  <a:schemeClr val="bg1"/>
                </a:solidFill>
                <a:latin typeface="+mj-lt"/>
                <a:ea typeface="+mj-ea"/>
                <a:cs typeface="+mj-cs"/>
              </a:rPr>
              <a:t>Administrasjon</a:t>
            </a:r>
            <a:endParaRPr lang="en-US" sz="6000" kern="1200" err="1">
              <a:solidFill>
                <a:schemeClr val="bg1"/>
              </a:solidFill>
              <a:latin typeface="+mj-lt"/>
              <a:cs typeface="Calibri Light"/>
            </a:endParaRPr>
          </a:p>
        </p:txBody>
      </p:sp>
      <p:graphicFrame>
        <p:nvGraphicFramePr>
          <p:cNvPr id="7" name="Table 4">
            <a:extLst>
              <a:ext uri="{FF2B5EF4-FFF2-40B4-BE49-F238E27FC236}">
                <a16:creationId xmlns:a16="http://schemas.microsoft.com/office/drawing/2014/main" id="{E42CF203-A7B5-4F59-95D0-98814D782000}"/>
              </a:ext>
            </a:extLst>
          </p:cNvPr>
          <p:cNvGraphicFramePr>
            <a:graphicFrameLocks/>
          </p:cNvGraphicFramePr>
          <p:nvPr>
            <p:extLst>
              <p:ext uri="{D42A27DB-BD31-4B8C-83A1-F6EECF244321}">
                <p14:modId xmlns:p14="http://schemas.microsoft.com/office/powerpoint/2010/main" val="2814666552"/>
              </p:ext>
            </p:extLst>
          </p:nvPr>
        </p:nvGraphicFramePr>
        <p:xfrm>
          <a:off x="2602157" y="3877123"/>
          <a:ext cx="6998055" cy="1409426"/>
        </p:xfrm>
        <a:graphic>
          <a:graphicData uri="http://schemas.openxmlformats.org/drawingml/2006/table">
            <a:tbl>
              <a:tblPr firstRow="1" bandRow="1">
                <a:noFill/>
                <a:tableStyleId>{21E4AEA4-8DFA-4A89-87EB-49C32662AFE0}</a:tableStyleId>
              </a:tblPr>
              <a:tblGrid>
                <a:gridCol w="4046805">
                  <a:extLst>
                    <a:ext uri="{9D8B030D-6E8A-4147-A177-3AD203B41FA5}">
                      <a16:colId xmlns:a16="http://schemas.microsoft.com/office/drawing/2014/main" val="4007165572"/>
                    </a:ext>
                  </a:extLst>
                </a:gridCol>
                <a:gridCol w="2951250">
                  <a:extLst>
                    <a:ext uri="{9D8B030D-6E8A-4147-A177-3AD203B41FA5}">
                      <a16:colId xmlns:a16="http://schemas.microsoft.com/office/drawing/2014/main" val="3412996222"/>
                    </a:ext>
                  </a:extLst>
                </a:gridCol>
              </a:tblGrid>
              <a:tr h="1409426">
                <a:tc>
                  <a:txBody>
                    <a:bodyPr/>
                    <a:lstStyle/>
                    <a:p>
                      <a:r>
                        <a:rPr lang="en-US" sz="3300" b="1" cap="none" spc="30">
                          <a:solidFill>
                            <a:srgbClr val="FF0000"/>
                          </a:solidFill>
                        </a:rPr>
                        <a:t>GJØRE DE RETTE TINGENE</a:t>
                      </a:r>
                    </a:p>
                  </a:txBody>
                  <a:tcPr marL="0" marR="18860" marT="164074" marB="164074"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3300" b="0" cap="none" spc="30">
                          <a:solidFill>
                            <a:schemeClr val="tx1"/>
                          </a:solidFill>
                        </a:rPr>
                        <a:t>GJØRE TING RETT</a:t>
                      </a:r>
                    </a:p>
                  </a:txBody>
                  <a:tcPr marL="0" marR="18860" marT="164074" marB="164074"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191955514"/>
                  </a:ext>
                </a:extLst>
              </a:tr>
            </a:tbl>
          </a:graphicData>
        </a:graphic>
      </p:graphicFrame>
    </p:spTree>
    <p:extLst>
      <p:ext uri="{BB962C8B-B14F-4D97-AF65-F5344CB8AC3E}">
        <p14:creationId xmlns:p14="http://schemas.microsoft.com/office/powerpoint/2010/main" val="260043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1A8A-EED8-4400-81B5-A0D933534BFF}"/>
              </a:ext>
            </a:extLst>
          </p:cNvPr>
          <p:cNvPicPr>
            <a:picLocks noChangeAspect="1"/>
          </p:cNvPicPr>
          <p:nvPr/>
        </p:nvPicPr>
        <p:blipFill rotWithShape="1">
          <a:blip r:embed="rId2"/>
          <a:srcRect r="-1" b="3174"/>
          <a:stretch/>
        </p:blipFill>
        <p:spPr>
          <a:xfrm>
            <a:off x="2114168" y="643467"/>
            <a:ext cx="7963663" cy="5571066"/>
          </a:xfrm>
          <a:prstGeom prst="rect">
            <a:avLst/>
          </a:prstGeom>
        </p:spPr>
      </p:pic>
    </p:spTree>
    <p:extLst>
      <p:ext uri="{BB962C8B-B14F-4D97-AF65-F5344CB8AC3E}">
        <p14:creationId xmlns:p14="http://schemas.microsoft.com/office/powerpoint/2010/main" val="283443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F5DF1-262C-4B02-9CE4-CC89EC96AEC7}"/>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b="1">
                <a:solidFill>
                  <a:schemeClr val="tx1">
                    <a:lumMod val="85000"/>
                    <a:lumOff val="15000"/>
                  </a:schemeClr>
                </a:solidFill>
              </a:rPr>
              <a:t>Hvilke problemer er verdt å løse?</a:t>
            </a:r>
            <a:endParaRPr lang="en-US" sz="3600">
              <a:solidFill>
                <a:schemeClr val="tx1">
                  <a:lumMod val="85000"/>
                  <a:lumOff val="15000"/>
                </a:schemeClr>
              </a:solidFill>
            </a:endParaRPr>
          </a:p>
        </p:txBody>
      </p:sp>
      <p:sp>
        <p:nvSpPr>
          <p:cNvPr id="3" name="TekstSylinder 2">
            <a:extLst>
              <a:ext uri="{FF2B5EF4-FFF2-40B4-BE49-F238E27FC236}">
                <a16:creationId xmlns:a16="http://schemas.microsoft.com/office/drawing/2014/main" id="{E6950530-5918-4A73-AC60-AC18A7B7A69E}"/>
              </a:ext>
            </a:extLst>
          </p:cNvPr>
          <p:cNvSpPr txBox="1"/>
          <p:nvPr/>
        </p:nvSpPr>
        <p:spPr>
          <a:xfrm>
            <a:off x="2426447" y="6019391"/>
            <a:ext cx="7315199" cy="3651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Bef>
                <a:spcPts val="1000"/>
              </a:spcBef>
            </a:pPr>
            <a:r>
              <a:rPr lang="en-US" sz="1600">
                <a:solidFill>
                  <a:schemeClr val="tx1">
                    <a:lumMod val="85000"/>
                    <a:lumOff val="15000"/>
                  </a:schemeClr>
                </a:solidFill>
                <a:hlinkClick r:id="rId2"/>
              </a:rPr>
              <a:t>Den digitale endringsagenten | BI</a:t>
            </a:r>
            <a:endParaRPr lang="en-US" sz="1600">
              <a:solidFill>
                <a:schemeClr val="tx1">
                  <a:lumMod val="85000"/>
                  <a:lumOff val="15000"/>
                </a:schemeClr>
              </a:solidFill>
            </a:endParaRPr>
          </a:p>
        </p:txBody>
      </p:sp>
      <p:pic>
        <p:nvPicPr>
          <p:cNvPr id="4" name="Picture 4">
            <a:extLst>
              <a:ext uri="{FF2B5EF4-FFF2-40B4-BE49-F238E27FC236}">
                <a16:creationId xmlns:a16="http://schemas.microsoft.com/office/drawing/2014/main" id="{C8BC3151-E1C5-45A5-8175-F82E27340E27}"/>
              </a:ext>
            </a:extLst>
          </p:cNvPr>
          <p:cNvPicPr>
            <a:picLocks noChangeAspect="1"/>
          </p:cNvPicPr>
          <p:nvPr/>
        </p:nvPicPr>
        <p:blipFill rotWithShape="1">
          <a:blip r:embed="rId3"/>
          <a:srcRect t="10640" b="15365"/>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8303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554D9-6686-4BF2-B6BD-3C406DAEBF62}"/>
              </a:ext>
            </a:extLst>
          </p:cNvPr>
          <p:cNvSpPr txBox="1"/>
          <p:nvPr/>
        </p:nvSpPr>
        <p:spPr>
          <a:xfrm>
            <a:off x="143437" y="3299011"/>
            <a:ext cx="1194098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3200" b="1" dirty="0">
                <a:latin typeface="Calibri Light"/>
              </a:rPr>
              <a:t>Digital</a:t>
            </a:r>
            <a:r>
              <a:rPr lang="nb-NO" sz="3200" b="1" dirty="0">
                <a:solidFill>
                  <a:schemeClr val="bg1"/>
                </a:solidFill>
                <a:latin typeface="Calibri Light"/>
              </a:rPr>
              <a:t> Mestring = </a:t>
            </a:r>
            <a:endParaRPr lang="nb-NO" sz="3200" dirty="0">
              <a:solidFill>
                <a:schemeClr val="bg1"/>
              </a:solidFill>
              <a:latin typeface="Calibri" panose="020F0502020204030204"/>
              <a:cs typeface="Calibri"/>
            </a:endParaRPr>
          </a:p>
          <a:p>
            <a:pPr algn="ctr"/>
            <a:r>
              <a:rPr lang="nb-NO" sz="3200" b="1" dirty="0">
                <a:latin typeface="Calibri Light"/>
              </a:rPr>
              <a:t>virksomhet- og teknologiforståelse</a:t>
            </a:r>
            <a:r>
              <a:rPr lang="nb-NO" sz="3200" b="1" dirty="0">
                <a:solidFill>
                  <a:schemeClr val="bg1"/>
                </a:solidFill>
                <a:latin typeface="Calibri Light"/>
              </a:rPr>
              <a:t> x vilje og evne til transformasjon</a:t>
            </a:r>
            <a:r>
              <a:rPr lang="nb-NO" sz="3200" dirty="0">
                <a:solidFill>
                  <a:schemeClr val="bg1"/>
                </a:solidFill>
                <a:latin typeface="Calibri Light"/>
                <a:cs typeface="Calibri Light"/>
              </a:rPr>
              <a:t>​</a:t>
            </a:r>
            <a:endParaRPr lang="nb-NO" sz="3200">
              <a:solidFill>
                <a:schemeClr val="bg1"/>
              </a:solidFill>
              <a:cs typeface="Calibri"/>
            </a:endParaRPr>
          </a:p>
        </p:txBody>
      </p:sp>
    </p:spTree>
    <p:extLst>
      <p:ext uri="{BB962C8B-B14F-4D97-AF65-F5344CB8AC3E}">
        <p14:creationId xmlns:p14="http://schemas.microsoft.com/office/powerpoint/2010/main" val="417767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3FD042A-A0C8-4975-BEB8-9758CBA857E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a:solidFill>
                  <a:schemeClr val="tx1"/>
                </a:solidFill>
                <a:latin typeface="+mj-lt"/>
                <a:ea typeface="+mj-ea"/>
                <a:cs typeface="+mj-cs"/>
              </a:rPr>
              <a:t>Kan DigDir pålegge en standardsetning for datautveksling mellom systemer vi kan legge inn i alle kravspesifikasjoner?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10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72E25-6FA1-46BA-B8BA-303F566DD0C6}"/>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Datadrevet organisasjon?</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B6F0279-02AA-42CF-9EA5-6EEA3E8253F2}"/>
              </a:ext>
            </a:extLst>
          </p:cNvPr>
          <p:cNvPicPr>
            <a:picLocks noChangeAspect="1"/>
          </p:cNvPicPr>
          <p:nvPr/>
        </p:nvPicPr>
        <p:blipFill>
          <a:blip r:embed="rId2"/>
          <a:stretch>
            <a:fillRect/>
          </a:stretch>
        </p:blipFill>
        <p:spPr>
          <a:xfrm>
            <a:off x="1803401" y="56446"/>
            <a:ext cx="8246531" cy="6801553"/>
          </a:xfrm>
          <a:prstGeom prst="rect">
            <a:avLst/>
          </a:prstGeom>
        </p:spPr>
      </p:pic>
    </p:spTree>
    <p:extLst>
      <p:ext uri="{BB962C8B-B14F-4D97-AF65-F5344CB8AC3E}">
        <p14:creationId xmlns:p14="http://schemas.microsoft.com/office/powerpoint/2010/main" val="91860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FCEABD5-6729-418E-AF85-E65ECCB135DB}"/>
              </a:ext>
            </a:extLst>
          </p:cNvPr>
          <p:cNvPicPr>
            <a:picLocks noChangeAspect="1"/>
          </p:cNvPicPr>
          <p:nvPr/>
        </p:nvPicPr>
        <p:blipFill>
          <a:blip r:embed="rId2"/>
          <a:stretch>
            <a:fillRect/>
          </a:stretch>
        </p:blipFill>
        <p:spPr>
          <a:xfrm>
            <a:off x="1159922" y="643468"/>
            <a:ext cx="8207128" cy="5571066"/>
          </a:xfrm>
          <a:prstGeom prst="rect">
            <a:avLst/>
          </a:prstGeom>
        </p:spPr>
      </p:pic>
      <p:sp>
        <p:nvSpPr>
          <p:cNvPr id="12"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20316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FCEABD5-6729-418E-AF85-E65ECCB135DB}"/>
              </a:ext>
            </a:extLst>
          </p:cNvPr>
          <p:cNvPicPr>
            <a:picLocks noChangeAspect="1"/>
          </p:cNvPicPr>
          <p:nvPr/>
        </p:nvPicPr>
        <p:blipFill>
          <a:blip r:embed="rId2"/>
          <a:stretch>
            <a:fillRect/>
          </a:stretch>
        </p:blipFill>
        <p:spPr>
          <a:xfrm>
            <a:off x="1159922" y="643468"/>
            <a:ext cx="8207128" cy="5571066"/>
          </a:xfrm>
          <a:prstGeom prst="rect">
            <a:avLst/>
          </a:prstGeom>
        </p:spPr>
      </p:pic>
      <p:sp>
        <p:nvSpPr>
          <p:cNvPr id="12"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cxnSp>
        <p:nvCxnSpPr>
          <p:cNvPr id="5" name="Straight Arrow Connector 4">
            <a:extLst>
              <a:ext uri="{FF2B5EF4-FFF2-40B4-BE49-F238E27FC236}">
                <a16:creationId xmlns:a16="http://schemas.microsoft.com/office/drawing/2014/main" id="{8DD6229B-2577-45D3-BF54-7643899A4C31}"/>
              </a:ext>
            </a:extLst>
          </p:cNvPr>
          <p:cNvCxnSpPr/>
          <p:nvPr/>
        </p:nvCxnSpPr>
        <p:spPr>
          <a:xfrm flipV="1">
            <a:off x="2294468" y="3903134"/>
            <a:ext cx="7238998" cy="28221"/>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776DCB-6962-40C8-BDDE-1B65B43A51FA}"/>
              </a:ext>
            </a:extLst>
          </p:cNvPr>
          <p:cNvSpPr txBox="1"/>
          <p:nvPr/>
        </p:nvSpPr>
        <p:spPr>
          <a:xfrm>
            <a:off x="8112831" y="406294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err="1">
                <a:solidFill>
                  <a:srgbClr val="FF0000"/>
                </a:solidFill>
              </a:rPr>
              <a:t>Datamaskin</a:t>
            </a:r>
            <a:endParaRPr lang="en-US" sz="3200" b="1" dirty="0" err="1">
              <a:solidFill>
                <a:srgbClr val="FF0000"/>
              </a:solidFill>
              <a:cs typeface="Calibri"/>
            </a:endParaRPr>
          </a:p>
        </p:txBody>
      </p:sp>
      <p:sp>
        <p:nvSpPr>
          <p:cNvPr id="17" name="TextBox 16">
            <a:extLst>
              <a:ext uri="{FF2B5EF4-FFF2-40B4-BE49-F238E27FC236}">
                <a16:creationId xmlns:a16="http://schemas.microsoft.com/office/drawing/2014/main" id="{6471DFD5-C92A-4D23-8A72-31927742BF05}"/>
              </a:ext>
            </a:extLst>
          </p:cNvPr>
          <p:cNvSpPr txBox="1"/>
          <p:nvPr/>
        </p:nvSpPr>
        <p:spPr>
          <a:xfrm>
            <a:off x="8112831" y="314571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err="1">
                <a:solidFill>
                  <a:srgbClr val="FF0000"/>
                </a:solidFill>
              </a:rPr>
              <a:t>Menneske</a:t>
            </a:r>
            <a:endParaRPr lang="en-US" sz="3200" b="1" dirty="0" err="1">
              <a:solidFill>
                <a:srgbClr val="FF0000"/>
              </a:solidFill>
              <a:cs typeface="Calibri"/>
            </a:endParaRPr>
          </a:p>
        </p:txBody>
      </p:sp>
    </p:spTree>
    <p:extLst>
      <p:ext uri="{BB962C8B-B14F-4D97-AF65-F5344CB8AC3E}">
        <p14:creationId xmlns:p14="http://schemas.microsoft.com/office/powerpoint/2010/main" val="133657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FCEABD5-6729-418E-AF85-E65ECCB135DB}"/>
              </a:ext>
            </a:extLst>
          </p:cNvPr>
          <p:cNvPicPr>
            <a:picLocks noChangeAspect="1"/>
          </p:cNvPicPr>
          <p:nvPr/>
        </p:nvPicPr>
        <p:blipFill>
          <a:blip r:embed="rId2"/>
          <a:stretch>
            <a:fillRect/>
          </a:stretch>
        </p:blipFill>
        <p:spPr>
          <a:xfrm>
            <a:off x="1159922" y="643468"/>
            <a:ext cx="8207128" cy="5571066"/>
          </a:xfrm>
          <a:prstGeom prst="rect">
            <a:avLst/>
          </a:prstGeom>
        </p:spPr>
      </p:pic>
      <p:sp>
        <p:nvSpPr>
          <p:cNvPr id="12"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cxnSp>
        <p:nvCxnSpPr>
          <p:cNvPr id="5" name="Straight Arrow Connector 4">
            <a:extLst>
              <a:ext uri="{FF2B5EF4-FFF2-40B4-BE49-F238E27FC236}">
                <a16:creationId xmlns:a16="http://schemas.microsoft.com/office/drawing/2014/main" id="{8DD6229B-2577-45D3-BF54-7643899A4C31}"/>
              </a:ext>
            </a:extLst>
          </p:cNvPr>
          <p:cNvCxnSpPr/>
          <p:nvPr/>
        </p:nvCxnSpPr>
        <p:spPr>
          <a:xfrm flipV="1">
            <a:off x="2388418" y="3907590"/>
            <a:ext cx="7238998" cy="28221"/>
          </a:xfrm>
          <a:prstGeom prst="straightConnector1">
            <a:avLst/>
          </a:prstGeom>
          <a:ln w="57150">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776DCB-6962-40C8-BDDE-1B65B43A51FA}"/>
              </a:ext>
            </a:extLst>
          </p:cNvPr>
          <p:cNvSpPr txBox="1"/>
          <p:nvPr/>
        </p:nvSpPr>
        <p:spPr>
          <a:xfrm>
            <a:off x="7999942" y="392183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err="1"/>
              <a:t>Datamaskin</a:t>
            </a:r>
            <a:endParaRPr lang="en-US" sz="3200" b="1">
              <a:cs typeface="Calibri"/>
            </a:endParaRPr>
          </a:p>
        </p:txBody>
      </p:sp>
      <p:sp>
        <p:nvSpPr>
          <p:cNvPr id="17" name="TextBox 16">
            <a:extLst>
              <a:ext uri="{FF2B5EF4-FFF2-40B4-BE49-F238E27FC236}">
                <a16:creationId xmlns:a16="http://schemas.microsoft.com/office/drawing/2014/main" id="{6471DFD5-C92A-4D23-8A72-31927742BF05}"/>
              </a:ext>
            </a:extLst>
          </p:cNvPr>
          <p:cNvSpPr txBox="1"/>
          <p:nvPr/>
        </p:nvSpPr>
        <p:spPr>
          <a:xfrm>
            <a:off x="9453386" y="150883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err="1">
                <a:solidFill>
                  <a:srgbClr val="00B050"/>
                </a:solidFill>
              </a:rPr>
              <a:t>Menneske</a:t>
            </a:r>
            <a:endParaRPr lang="en-US" sz="3200" b="1">
              <a:solidFill>
                <a:srgbClr val="00B050"/>
              </a:solidFill>
              <a:cs typeface="Calibri"/>
            </a:endParaRPr>
          </a:p>
        </p:txBody>
      </p:sp>
      <p:cxnSp>
        <p:nvCxnSpPr>
          <p:cNvPr id="8" name="Straight Arrow Connector 7">
            <a:extLst>
              <a:ext uri="{FF2B5EF4-FFF2-40B4-BE49-F238E27FC236}">
                <a16:creationId xmlns:a16="http://schemas.microsoft.com/office/drawing/2014/main" id="{6A799553-39C8-493A-A915-4D63EC7458F7}"/>
              </a:ext>
            </a:extLst>
          </p:cNvPr>
          <p:cNvCxnSpPr>
            <a:cxnSpLocks/>
          </p:cNvCxnSpPr>
          <p:nvPr/>
        </p:nvCxnSpPr>
        <p:spPr>
          <a:xfrm flipV="1">
            <a:off x="3719690" y="2576690"/>
            <a:ext cx="7238998" cy="28221"/>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58D2DB6-AF74-4F91-B1D5-FB7424EB7B78}"/>
              </a:ext>
            </a:extLst>
          </p:cNvPr>
          <p:cNvSpPr txBox="1"/>
          <p:nvPr/>
        </p:nvSpPr>
        <p:spPr>
          <a:xfrm>
            <a:off x="8987720" y="2722384"/>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F0000"/>
                </a:solidFill>
              </a:rPr>
              <a:t>AI / ML</a:t>
            </a:r>
            <a:endParaRPr lang="en-US" sz="3200" b="1" dirty="0" err="1">
              <a:solidFill>
                <a:srgbClr val="FF0000"/>
              </a:solidFill>
              <a:cs typeface="Calibri"/>
            </a:endParaRPr>
          </a:p>
        </p:txBody>
      </p:sp>
    </p:spTree>
    <p:extLst>
      <p:ext uri="{BB962C8B-B14F-4D97-AF65-F5344CB8AC3E}">
        <p14:creationId xmlns:p14="http://schemas.microsoft.com/office/powerpoint/2010/main" val="44785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807BF3-5065-4218-AA2C-0AC3F3AD5BA2}"/>
              </a:ext>
            </a:extLst>
          </p:cNvPr>
          <p:cNvSpPr txBox="1"/>
          <p:nvPr/>
        </p:nvSpPr>
        <p:spPr>
          <a:xfrm>
            <a:off x="1028700" y="1967266"/>
            <a:ext cx="2628900" cy="2547257"/>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Don't Panic!</a:t>
            </a:r>
          </a:p>
        </p:txBody>
      </p:sp>
      <p:pic>
        <p:nvPicPr>
          <p:cNvPr id="4" name="Picture 4">
            <a:extLst>
              <a:ext uri="{FF2B5EF4-FFF2-40B4-BE49-F238E27FC236}">
                <a16:creationId xmlns:a16="http://schemas.microsoft.com/office/drawing/2014/main" id="{42C3F5E0-AA02-40D4-9AD1-AA24134211F2}"/>
              </a:ext>
            </a:extLst>
          </p:cNvPr>
          <p:cNvPicPr>
            <a:picLocks noGrp="1" noChangeAspect="1"/>
          </p:cNvPicPr>
          <p:nvPr>
            <p:ph idx="1"/>
          </p:nvPr>
        </p:nvPicPr>
        <p:blipFill>
          <a:blip r:embed="rId2"/>
          <a:stretch>
            <a:fillRect/>
          </a:stretch>
        </p:blipFill>
        <p:spPr>
          <a:xfrm>
            <a:off x="5877522" y="643466"/>
            <a:ext cx="4580287" cy="5568739"/>
          </a:xfrm>
          <a:prstGeom prst="rect">
            <a:avLst/>
          </a:prstGeom>
        </p:spPr>
      </p:pic>
    </p:spTree>
    <p:extLst>
      <p:ext uri="{BB962C8B-B14F-4D97-AF65-F5344CB8AC3E}">
        <p14:creationId xmlns:p14="http://schemas.microsoft.com/office/powerpoint/2010/main" val="120252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ACF74-ECB4-4380-8DA5-C1E3224AB98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Bygg Digital Evne</a:t>
            </a:r>
            <a:endParaRPr lang="en-US" sz="3400" kern="1200">
              <a:solidFill>
                <a:srgbClr val="FFFFFF"/>
              </a:solidFill>
              <a:latin typeface="+mj-lt"/>
              <a:ea typeface="+mj-ea"/>
              <a:cs typeface="+mj-cs"/>
            </a:endParaRPr>
          </a:p>
          <a:p>
            <a:pPr algn="r"/>
            <a:br>
              <a:rPr lang="en-US" sz="3400" b="1" kern="1200">
                <a:solidFill>
                  <a:srgbClr val="FFFFFF"/>
                </a:solidFill>
                <a:latin typeface="+mj-lt"/>
                <a:ea typeface="+mj-ea"/>
                <a:cs typeface="+mj-cs"/>
              </a:rPr>
            </a:br>
            <a:endParaRPr lang="en-US" sz="3400" b="1" kern="1200">
              <a:solidFill>
                <a:srgbClr val="FFFFFF"/>
              </a:solidFill>
              <a:latin typeface="+mj-lt"/>
              <a:ea typeface="+mj-ea"/>
              <a:cs typeface="+mj-cs"/>
            </a:endParaRPr>
          </a:p>
        </p:txBody>
      </p:sp>
      <p:graphicFrame>
        <p:nvGraphicFramePr>
          <p:cNvPr id="32" name="TextBox 3">
            <a:extLst>
              <a:ext uri="{FF2B5EF4-FFF2-40B4-BE49-F238E27FC236}">
                <a16:creationId xmlns:a16="http://schemas.microsoft.com/office/drawing/2014/main" id="{431E5196-3107-4D20-8C25-8BF940DEC121}"/>
              </a:ext>
            </a:extLst>
          </p:cNvPr>
          <p:cNvGraphicFramePr/>
          <p:nvPr>
            <p:extLst>
              <p:ext uri="{D42A27DB-BD31-4B8C-83A1-F6EECF244321}">
                <p14:modId xmlns:p14="http://schemas.microsoft.com/office/powerpoint/2010/main" val="2804866296"/>
              </p:ext>
            </p:extLst>
          </p:nvPr>
        </p:nvGraphicFramePr>
        <p:xfrm>
          <a:off x="4810259" y="226147"/>
          <a:ext cx="7035124" cy="627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TextBox 35">
            <a:extLst>
              <a:ext uri="{FF2B5EF4-FFF2-40B4-BE49-F238E27FC236}">
                <a16:creationId xmlns:a16="http://schemas.microsoft.com/office/drawing/2014/main" id="{4C62E144-59A8-4261-B2EA-B440DC4088F9}"/>
              </a:ext>
            </a:extLst>
          </p:cNvPr>
          <p:cNvSpPr txBox="1"/>
          <p:nvPr/>
        </p:nvSpPr>
        <p:spPr>
          <a:xfrm>
            <a:off x="5486400" y="5613399"/>
            <a:ext cx="62709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ea typeface="+mn-lt"/>
                <a:cs typeface="+mn-lt"/>
              </a:rPr>
              <a:t>Er norske bedrifter digitale sinker? Sannes &amp; Andersen, 2017 </a:t>
            </a:r>
            <a:br>
              <a:rPr lang="nb-NO" dirty="0">
                <a:ea typeface="+mn-lt"/>
                <a:cs typeface="+mn-lt"/>
              </a:rPr>
            </a:br>
            <a:r>
              <a:rPr lang="nb-NO" u="sng" dirty="0">
                <a:ea typeface="+mn-lt"/>
                <a:cs typeface="+mn-lt"/>
                <a:hlinkClick r:id="rId7"/>
              </a:rPr>
              <a:t>https://www.magma.no/er-norske-bedrifter-digitale-sinker</a:t>
            </a:r>
            <a:endParaRPr lang="en-US" dirty="0">
              <a:ea typeface="+mn-lt"/>
              <a:cs typeface="+mn-lt"/>
            </a:endParaRPr>
          </a:p>
        </p:txBody>
      </p:sp>
    </p:spTree>
    <p:extLst>
      <p:ext uri="{BB962C8B-B14F-4D97-AF65-F5344CB8AC3E}">
        <p14:creationId xmlns:p14="http://schemas.microsoft.com/office/powerpoint/2010/main" val="401050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554D9-6686-4BF2-B6BD-3C406DAEBF62}"/>
              </a:ext>
            </a:extLst>
          </p:cNvPr>
          <p:cNvSpPr txBox="1"/>
          <p:nvPr/>
        </p:nvSpPr>
        <p:spPr>
          <a:xfrm>
            <a:off x="143437" y="3299011"/>
            <a:ext cx="1194098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3200" b="1" dirty="0">
                <a:latin typeface="Calibri Light"/>
              </a:rPr>
              <a:t>Digital </a:t>
            </a:r>
            <a:r>
              <a:rPr lang="nb-NO" sz="3200" b="1" dirty="0">
                <a:solidFill>
                  <a:schemeClr val="bg1"/>
                </a:solidFill>
                <a:latin typeface="Calibri Light"/>
              </a:rPr>
              <a:t>Mestring = </a:t>
            </a:r>
            <a:endParaRPr lang="nb-NO" sz="3200" dirty="0">
              <a:solidFill>
                <a:schemeClr val="bg1"/>
              </a:solidFill>
              <a:latin typeface="Calibri" panose="020F0502020204030204"/>
              <a:cs typeface="Calibri"/>
            </a:endParaRPr>
          </a:p>
          <a:p>
            <a:pPr algn="ctr"/>
            <a:r>
              <a:rPr lang="nb-NO" sz="3200" b="1" dirty="0">
                <a:latin typeface="Calibri Light"/>
              </a:rPr>
              <a:t>virksomhet- og teknologiforståelse</a:t>
            </a:r>
            <a:r>
              <a:rPr lang="nb-NO" sz="3200" b="1" dirty="0">
                <a:solidFill>
                  <a:schemeClr val="bg1"/>
                </a:solidFill>
                <a:latin typeface="Calibri Light"/>
              </a:rPr>
              <a:t> x vilje og </a:t>
            </a:r>
            <a:r>
              <a:rPr lang="nb-NO" sz="3200" b="1" dirty="0">
                <a:latin typeface="Calibri Light"/>
              </a:rPr>
              <a:t>evne til transformasjon</a:t>
            </a:r>
            <a:r>
              <a:rPr lang="nb-NO" sz="3200" dirty="0">
                <a:latin typeface="Calibri Light"/>
                <a:cs typeface="Calibri Light"/>
              </a:rPr>
              <a:t>​</a:t>
            </a:r>
            <a:endParaRPr lang="nb-NO" sz="3200">
              <a:cs typeface="Calibri"/>
            </a:endParaRPr>
          </a:p>
        </p:txBody>
      </p:sp>
    </p:spTree>
    <p:extLst>
      <p:ext uri="{BB962C8B-B14F-4D97-AF65-F5344CB8AC3E}">
        <p14:creationId xmlns:p14="http://schemas.microsoft.com/office/powerpoint/2010/main" val="344644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FC0EE-790D-41CE-8ADE-7F95B0FADACE}"/>
              </a:ext>
            </a:extLst>
          </p:cNvPr>
          <p:cNvSpPr>
            <a:spLocks noGrp="1"/>
          </p:cNvSpPr>
          <p:nvPr>
            <p:ph type="title"/>
          </p:nvPr>
        </p:nvSpPr>
        <p:spPr>
          <a:xfrm>
            <a:off x="707011" y="365760"/>
            <a:ext cx="10765410" cy="1207269"/>
          </a:xfrm>
        </p:spPr>
        <p:txBody>
          <a:bodyPr vert="horz" lIns="91440" tIns="45720" rIns="91440" bIns="45720" rtlCol="0" anchor="b">
            <a:normAutofit/>
          </a:bodyPr>
          <a:lstStyle/>
          <a:p>
            <a:pPr algn="ctr"/>
            <a:r>
              <a:rPr lang="en-US" sz="6000" kern="1200" dirty="0" err="1">
                <a:solidFill>
                  <a:schemeClr val="bg1"/>
                </a:solidFill>
                <a:latin typeface="+mj-lt"/>
                <a:ea typeface="+mj-ea"/>
                <a:cs typeface="+mj-cs"/>
              </a:rPr>
              <a:t>Ledelse</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og</a:t>
            </a:r>
            <a:r>
              <a:rPr lang="en-US" sz="6000" kern="1200" dirty="0">
                <a:solidFill>
                  <a:srgbClr val="FFFFFF"/>
                </a:solidFill>
                <a:latin typeface="+mj-lt"/>
                <a:ea typeface="+mj-ea"/>
                <a:cs typeface="+mj-cs"/>
              </a:rPr>
              <a:t> </a:t>
            </a:r>
            <a:r>
              <a:rPr lang="en-US" sz="6000" b="1" kern="1200" dirty="0" err="1">
                <a:solidFill>
                  <a:srgbClr val="FF0000"/>
                </a:solidFill>
                <a:latin typeface="+mj-lt"/>
                <a:ea typeface="+mj-ea"/>
                <a:cs typeface="+mj-cs"/>
              </a:rPr>
              <a:t>Administrasjon</a:t>
            </a:r>
            <a:endParaRPr lang="en-US" sz="6000" b="1" kern="1200" dirty="0" err="1">
              <a:solidFill>
                <a:srgbClr val="FF0000"/>
              </a:solidFill>
              <a:latin typeface="+mj-lt"/>
              <a:cs typeface="Calibri Light"/>
            </a:endParaRPr>
          </a:p>
        </p:txBody>
      </p:sp>
      <p:graphicFrame>
        <p:nvGraphicFramePr>
          <p:cNvPr id="7" name="Table 4">
            <a:extLst>
              <a:ext uri="{FF2B5EF4-FFF2-40B4-BE49-F238E27FC236}">
                <a16:creationId xmlns:a16="http://schemas.microsoft.com/office/drawing/2014/main" id="{E42CF203-A7B5-4F59-95D0-98814D782000}"/>
              </a:ext>
            </a:extLst>
          </p:cNvPr>
          <p:cNvGraphicFramePr>
            <a:graphicFrameLocks/>
          </p:cNvGraphicFramePr>
          <p:nvPr>
            <p:extLst>
              <p:ext uri="{D42A27DB-BD31-4B8C-83A1-F6EECF244321}">
                <p14:modId xmlns:p14="http://schemas.microsoft.com/office/powerpoint/2010/main" val="1114711762"/>
              </p:ext>
            </p:extLst>
          </p:nvPr>
        </p:nvGraphicFramePr>
        <p:xfrm>
          <a:off x="2602157" y="3877123"/>
          <a:ext cx="6998055" cy="1409426"/>
        </p:xfrm>
        <a:graphic>
          <a:graphicData uri="http://schemas.openxmlformats.org/drawingml/2006/table">
            <a:tbl>
              <a:tblPr firstRow="1" bandRow="1">
                <a:noFill/>
                <a:tableStyleId>{21E4AEA4-8DFA-4A89-87EB-49C32662AFE0}</a:tableStyleId>
              </a:tblPr>
              <a:tblGrid>
                <a:gridCol w="4046805">
                  <a:extLst>
                    <a:ext uri="{9D8B030D-6E8A-4147-A177-3AD203B41FA5}">
                      <a16:colId xmlns:a16="http://schemas.microsoft.com/office/drawing/2014/main" val="4007165572"/>
                    </a:ext>
                  </a:extLst>
                </a:gridCol>
                <a:gridCol w="2951250">
                  <a:extLst>
                    <a:ext uri="{9D8B030D-6E8A-4147-A177-3AD203B41FA5}">
                      <a16:colId xmlns:a16="http://schemas.microsoft.com/office/drawing/2014/main" val="3412996222"/>
                    </a:ext>
                  </a:extLst>
                </a:gridCol>
              </a:tblGrid>
              <a:tr h="1409426">
                <a:tc>
                  <a:txBody>
                    <a:bodyPr/>
                    <a:lstStyle/>
                    <a:p>
                      <a:r>
                        <a:rPr lang="en-US" sz="3300" b="0" cap="none" spc="30" dirty="0">
                          <a:solidFill>
                            <a:schemeClr val="tx1"/>
                          </a:solidFill>
                        </a:rPr>
                        <a:t>GJØRE DE RETTE TINGENE</a:t>
                      </a:r>
                    </a:p>
                  </a:txBody>
                  <a:tcPr marL="0" marR="18860" marT="164074" marB="164074"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3300" b="1" cap="none" spc="30" dirty="0">
                          <a:solidFill>
                            <a:srgbClr val="FF0000"/>
                          </a:solidFill>
                        </a:rPr>
                        <a:t>GJØRE TING RETT</a:t>
                      </a:r>
                    </a:p>
                  </a:txBody>
                  <a:tcPr marL="0" marR="18860" marT="164074" marB="164074"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191955514"/>
                  </a:ext>
                </a:extLst>
              </a:tr>
            </a:tbl>
          </a:graphicData>
        </a:graphic>
      </p:graphicFrame>
    </p:spTree>
    <p:extLst>
      <p:ext uri="{BB962C8B-B14F-4D97-AF65-F5344CB8AC3E}">
        <p14:creationId xmlns:p14="http://schemas.microsoft.com/office/powerpoint/2010/main" val="3678191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llate 3">
            <a:extLst>
              <a:ext uri="{FF2B5EF4-FFF2-40B4-BE49-F238E27FC236}">
                <a16:creationId xmlns:a16="http://schemas.microsoft.com/office/drawing/2014/main" id="{BDEE75C8-DFC9-493F-BEC4-E8B4EF968FA5}"/>
              </a:ext>
            </a:extLst>
          </p:cNvPr>
          <p:cNvSpPr/>
          <p:nvPr/>
        </p:nvSpPr>
        <p:spPr>
          <a:xfrm rot="16200000">
            <a:off x="5177285" y="599535"/>
            <a:ext cx="1840302" cy="566467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B761BA2-8567-40C3-9634-1F5F95B5D6E2}"/>
              </a:ext>
            </a:extLst>
          </p:cNvPr>
          <p:cNvSpPr txBox="1"/>
          <p:nvPr/>
        </p:nvSpPr>
        <p:spPr>
          <a:xfrm>
            <a:off x="654708" y="2840067"/>
            <a:ext cx="21824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Digitale</a:t>
            </a:r>
            <a:r>
              <a:rPr lang="en-US" b="1"/>
              <a:t> </a:t>
            </a:r>
            <a:r>
              <a:rPr lang="en-US" b="1" err="1"/>
              <a:t>Endringsagenter</a:t>
            </a:r>
            <a:r>
              <a:rPr lang="en-US" b="1"/>
              <a:t>:</a:t>
            </a:r>
            <a:endParaRPr lang="en-US" b="1">
              <a:cs typeface="Calibri"/>
            </a:endParaRPr>
          </a:p>
          <a:p>
            <a:r>
              <a:rPr lang="en-US" b="1" err="1">
                <a:solidFill>
                  <a:srgbClr val="FF0000"/>
                </a:solidFill>
                <a:cs typeface="Calibri"/>
              </a:rPr>
              <a:t>Hvilke</a:t>
            </a:r>
            <a:r>
              <a:rPr lang="en-US" b="1">
                <a:solidFill>
                  <a:srgbClr val="FF0000"/>
                </a:solidFill>
                <a:cs typeface="Calibri"/>
              </a:rPr>
              <a:t> </a:t>
            </a:r>
            <a:r>
              <a:rPr lang="en-US" b="1" err="1">
                <a:solidFill>
                  <a:srgbClr val="FF0000"/>
                </a:solidFill>
                <a:cs typeface="Calibri"/>
              </a:rPr>
              <a:t>problemer</a:t>
            </a:r>
            <a:r>
              <a:rPr lang="en-US" b="1">
                <a:solidFill>
                  <a:srgbClr val="FF0000"/>
                </a:solidFill>
                <a:cs typeface="Calibri"/>
              </a:rPr>
              <a:t> er </a:t>
            </a:r>
            <a:r>
              <a:rPr lang="en-US" b="1" err="1">
                <a:solidFill>
                  <a:srgbClr val="FF0000"/>
                </a:solidFill>
                <a:cs typeface="Calibri"/>
              </a:rPr>
              <a:t>verdt</a:t>
            </a:r>
            <a:r>
              <a:rPr lang="en-US" b="1">
                <a:solidFill>
                  <a:srgbClr val="FF0000"/>
                </a:solidFill>
                <a:cs typeface="Calibri"/>
              </a:rPr>
              <a:t> å </a:t>
            </a:r>
            <a:r>
              <a:rPr lang="en-US" b="1" err="1">
                <a:solidFill>
                  <a:srgbClr val="FF0000"/>
                </a:solidFill>
                <a:cs typeface="Calibri"/>
              </a:rPr>
              <a:t>løse</a:t>
            </a:r>
            <a:r>
              <a:rPr lang="en-US" b="1">
                <a:solidFill>
                  <a:srgbClr val="FF0000"/>
                </a:solidFill>
                <a:cs typeface="Calibri"/>
              </a:rPr>
              <a:t>?</a:t>
            </a:r>
          </a:p>
        </p:txBody>
      </p:sp>
      <p:sp>
        <p:nvSpPr>
          <p:cNvPr id="6" name="TextBox 5">
            <a:extLst>
              <a:ext uri="{FF2B5EF4-FFF2-40B4-BE49-F238E27FC236}">
                <a16:creationId xmlns:a16="http://schemas.microsoft.com/office/drawing/2014/main" id="{20751147-BACA-46CA-AE19-48B91A2DDC78}"/>
              </a:ext>
            </a:extLst>
          </p:cNvPr>
          <p:cNvSpPr txBox="1"/>
          <p:nvPr/>
        </p:nvSpPr>
        <p:spPr>
          <a:xfrm>
            <a:off x="9295501" y="2840066"/>
            <a:ext cx="26281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Digital </a:t>
            </a:r>
            <a:r>
              <a:rPr lang="en-US" b="1" err="1"/>
              <a:t>transformasjonsstrategi</a:t>
            </a:r>
            <a:r>
              <a:rPr lang="en-US" b="1"/>
              <a:t>:</a:t>
            </a:r>
            <a:endParaRPr lang="en-US" b="1">
              <a:cs typeface="Calibri"/>
            </a:endParaRPr>
          </a:p>
          <a:p>
            <a:r>
              <a:rPr lang="en-US" b="1" err="1">
                <a:solidFill>
                  <a:srgbClr val="FF0000"/>
                </a:solidFill>
                <a:cs typeface="Calibri"/>
              </a:rPr>
              <a:t>Mandatet</a:t>
            </a:r>
            <a:r>
              <a:rPr lang="en-US" b="1">
                <a:solidFill>
                  <a:srgbClr val="FF0000"/>
                </a:solidFill>
                <a:cs typeface="Calibri"/>
              </a:rPr>
              <a:t> </a:t>
            </a:r>
            <a:r>
              <a:rPr lang="en-US" b="1" err="1">
                <a:solidFill>
                  <a:srgbClr val="FF0000"/>
                </a:solidFill>
                <a:cs typeface="Calibri"/>
              </a:rPr>
              <a:t>til</a:t>
            </a:r>
            <a:r>
              <a:rPr lang="en-US" b="1">
                <a:solidFill>
                  <a:srgbClr val="FF0000"/>
                </a:solidFill>
                <a:cs typeface="Calibri"/>
              </a:rPr>
              <a:t> å </a:t>
            </a:r>
            <a:r>
              <a:rPr lang="en-US" b="1" err="1">
                <a:solidFill>
                  <a:srgbClr val="FF0000"/>
                </a:solidFill>
                <a:cs typeface="Calibri"/>
              </a:rPr>
              <a:t>gjennomføre</a:t>
            </a:r>
            <a:r>
              <a:rPr lang="en-US" b="1">
                <a:solidFill>
                  <a:srgbClr val="FF0000"/>
                </a:solidFill>
                <a:cs typeface="Calibri"/>
              </a:rPr>
              <a:t> </a:t>
            </a:r>
            <a:r>
              <a:rPr lang="en-US" b="1" err="1">
                <a:solidFill>
                  <a:srgbClr val="FF0000"/>
                </a:solidFill>
                <a:cs typeface="Calibri"/>
              </a:rPr>
              <a:t>transformasjon</a:t>
            </a:r>
            <a:endParaRPr lang="en-US" b="1">
              <a:solidFill>
                <a:srgbClr val="FF0000"/>
              </a:solidFill>
              <a:cs typeface="Calibri"/>
            </a:endParaRPr>
          </a:p>
        </p:txBody>
      </p:sp>
      <p:sp>
        <p:nvSpPr>
          <p:cNvPr id="7" name="TextBox 6">
            <a:extLst>
              <a:ext uri="{FF2B5EF4-FFF2-40B4-BE49-F238E27FC236}">
                <a16:creationId xmlns:a16="http://schemas.microsoft.com/office/drawing/2014/main" id="{F747990B-D466-429F-8230-350BBE7E53E5}"/>
              </a:ext>
            </a:extLst>
          </p:cNvPr>
          <p:cNvSpPr txBox="1"/>
          <p:nvPr/>
        </p:nvSpPr>
        <p:spPr>
          <a:xfrm>
            <a:off x="5068557" y="4349688"/>
            <a:ext cx="23837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t>Transformasjon inn i daglig drift og styring:</a:t>
            </a:r>
          </a:p>
          <a:p>
            <a:r>
              <a:rPr lang="nb-NO" b="1">
                <a:solidFill>
                  <a:srgbClr val="FF0000"/>
                </a:solidFill>
                <a:cs typeface="Calibri"/>
              </a:rPr>
              <a:t>Gjøre ting rett</a:t>
            </a:r>
            <a:endParaRPr lang="nb-NO" b="1">
              <a:cs typeface="Calibri"/>
            </a:endParaRPr>
          </a:p>
        </p:txBody>
      </p:sp>
      <p:sp>
        <p:nvSpPr>
          <p:cNvPr id="8" name="TextBox 7">
            <a:extLst>
              <a:ext uri="{FF2B5EF4-FFF2-40B4-BE49-F238E27FC236}">
                <a16:creationId xmlns:a16="http://schemas.microsoft.com/office/drawing/2014/main" id="{3147614C-46B0-4509-9383-2DB5E5A800AA}"/>
              </a:ext>
            </a:extLst>
          </p:cNvPr>
          <p:cNvSpPr txBox="1"/>
          <p:nvPr/>
        </p:nvSpPr>
        <p:spPr>
          <a:xfrm>
            <a:off x="540590" y="684362"/>
            <a:ext cx="115421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t>Lederoppgave</a:t>
            </a:r>
            <a:r>
              <a:rPr lang="en-US" sz="2800" b="1"/>
              <a:t>: Hele </a:t>
            </a:r>
            <a:r>
              <a:rPr lang="en-US" sz="2800" b="1" err="1"/>
              <a:t>organisasjonen</a:t>
            </a:r>
            <a:r>
              <a:rPr lang="en-US" sz="2800" b="1"/>
              <a:t> </a:t>
            </a:r>
            <a:r>
              <a:rPr lang="en-US" sz="2800" b="1" err="1"/>
              <a:t>må</a:t>
            </a:r>
            <a:r>
              <a:rPr lang="en-US" sz="2800" b="1"/>
              <a:t> "</a:t>
            </a:r>
            <a:r>
              <a:rPr lang="en-US" sz="2800" b="1" err="1"/>
              <a:t>eie</a:t>
            </a:r>
            <a:r>
              <a:rPr lang="en-US" sz="2800" b="1"/>
              <a:t>" den </a:t>
            </a:r>
            <a:r>
              <a:rPr lang="en-US" sz="2800" b="1" err="1"/>
              <a:t>Digitale</a:t>
            </a:r>
            <a:r>
              <a:rPr lang="en-US" sz="2800" b="1"/>
              <a:t> </a:t>
            </a:r>
            <a:r>
              <a:rPr lang="en-US" sz="2800" b="1" err="1"/>
              <a:t>Transformasjonen</a:t>
            </a:r>
            <a:endParaRPr lang="en-US" sz="2800" b="1">
              <a:cs typeface="Calibri"/>
            </a:endParaRPr>
          </a:p>
        </p:txBody>
      </p:sp>
      <p:sp>
        <p:nvSpPr>
          <p:cNvPr id="9" name="TextBox 8">
            <a:extLst>
              <a:ext uri="{FF2B5EF4-FFF2-40B4-BE49-F238E27FC236}">
                <a16:creationId xmlns:a16="http://schemas.microsoft.com/office/drawing/2014/main" id="{37FDABD4-6400-4C22-8BC1-4E1D802ABD3A}"/>
              </a:ext>
            </a:extLst>
          </p:cNvPr>
          <p:cNvSpPr txBox="1"/>
          <p:nvPr/>
        </p:nvSpPr>
        <p:spPr>
          <a:xfrm>
            <a:off x="654707" y="1776140"/>
            <a:ext cx="2383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cs typeface="Calibri"/>
              </a:rPr>
              <a:t>Gjøre de rette tingene</a:t>
            </a:r>
            <a:endParaRPr lang="nb-NO" b="1">
              <a:cs typeface="Calibri"/>
            </a:endParaRPr>
          </a:p>
        </p:txBody>
      </p:sp>
      <p:sp>
        <p:nvSpPr>
          <p:cNvPr id="10" name="TextBox 9">
            <a:extLst>
              <a:ext uri="{FF2B5EF4-FFF2-40B4-BE49-F238E27FC236}">
                <a16:creationId xmlns:a16="http://schemas.microsoft.com/office/drawing/2014/main" id="{F9431548-F1FF-4F33-90F0-409DF8468CFA}"/>
              </a:ext>
            </a:extLst>
          </p:cNvPr>
          <p:cNvSpPr txBox="1"/>
          <p:nvPr/>
        </p:nvSpPr>
        <p:spPr>
          <a:xfrm>
            <a:off x="9295499" y="1776140"/>
            <a:ext cx="2383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cs typeface="Calibri"/>
              </a:rPr>
              <a:t>Gjøre de rette tingene</a:t>
            </a:r>
            <a:endParaRPr lang="nb-NO" b="1">
              <a:cs typeface="Calibri"/>
            </a:endParaRPr>
          </a:p>
        </p:txBody>
      </p:sp>
    </p:spTree>
    <p:extLst>
      <p:ext uri="{BB962C8B-B14F-4D97-AF65-F5344CB8AC3E}">
        <p14:creationId xmlns:p14="http://schemas.microsoft.com/office/powerpoint/2010/main" val="220575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F6D03C2A-EE3E-4A5B-9EA7-F293005A6F63}"/>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70000" lnSpcReduction="20000"/>
          </a:bodyPr>
          <a:lstStyle/>
          <a:p>
            <a:pPr>
              <a:lnSpc>
                <a:spcPct val="90000"/>
              </a:lnSpc>
              <a:spcBef>
                <a:spcPct val="0"/>
              </a:spcBef>
              <a:spcAft>
                <a:spcPts val="600"/>
              </a:spcAft>
            </a:pPr>
            <a:r>
              <a:rPr lang="en-US" sz="4800" kern="1200">
                <a:latin typeface="+mj-lt"/>
                <a:ea typeface="+mj-ea"/>
                <a:cs typeface="+mj-cs"/>
              </a:rPr>
              <a:t>Workshop DigiTrøndelag</a:t>
            </a:r>
            <a:br>
              <a:rPr lang="en-US" sz="4800" dirty="0">
                <a:latin typeface="+mj-lt"/>
                <a:ea typeface="+mj-ea"/>
                <a:cs typeface="+mj-cs"/>
              </a:rPr>
            </a:br>
            <a:br>
              <a:rPr lang="en-US" sz="4800" dirty="0">
                <a:latin typeface="+mj-lt"/>
                <a:ea typeface="+mj-ea"/>
                <a:cs typeface="+mj-cs"/>
              </a:rPr>
            </a:br>
            <a:r>
              <a:rPr lang="en-US" sz="4800" b="1">
                <a:ea typeface="+mn-lt"/>
                <a:cs typeface="+mn-lt"/>
              </a:rPr>
              <a:t>Hvordan kan kommunene sammen med DigDir bli mer datadrevet?</a:t>
            </a:r>
            <a:endParaRPr lang="en-US" sz="4800">
              <a:ea typeface="+mn-lt"/>
              <a:cs typeface="+mn-lt"/>
            </a:endParaRPr>
          </a:p>
          <a:p>
            <a:pPr>
              <a:lnSpc>
                <a:spcPct val="90000"/>
              </a:lnSpc>
              <a:spcBef>
                <a:spcPct val="0"/>
              </a:spcBef>
              <a:spcAft>
                <a:spcPts val="600"/>
              </a:spcAft>
            </a:pPr>
            <a:endParaRPr lang="en-US" sz="4800" kern="1200" dirty="0">
              <a:latin typeface="+mj-lt"/>
              <a:ea typeface="+mj-ea"/>
              <a:cs typeface="+mj-cs"/>
            </a:endParaRP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4">
            <a:extLst>
              <a:ext uri="{FF2B5EF4-FFF2-40B4-BE49-F238E27FC236}">
                <a16:creationId xmlns:a16="http://schemas.microsoft.com/office/drawing/2014/main" id="{286215ED-BC7F-4747-9BEC-5D4DB5D6562F}"/>
              </a:ext>
            </a:extLst>
          </p:cNvPr>
          <p:cNvPicPr>
            <a:picLocks noChangeAspect="1"/>
          </p:cNvPicPr>
          <p:nvPr/>
        </p:nvPicPr>
        <p:blipFill rotWithShape="1">
          <a:blip r:embed="rId2"/>
          <a:srcRect t="7086" r="15830" b="2006"/>
          <a:stretch/>
        </p:blipFill>
        <p:spPr>
          <a:xfrm>
            <a:off x="5414356" y="818235"/>
            <a:ext cx="6408836" cy="5070277"/>
          </a:xfrm>
          <a:prstGeom prst="rect">
            <a:avLst/>
          </a:prstGeom>
        </p:spPr>
      </p:pic>
    </p:spTree>
    <p:extLst>
      <p:ext uri="{BB962C8B-B14F-4D97-AF65-F5344CB8AC3E}">
        <p14:creationId xmlns:p14="http://schemas.microsoft.com/office/powerpoint/2010/main" val="1362802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4" descr="Et bilde som inneholder tekst&#10;&#10;Automatisk generert beskrivelse">
            <a:extLst>
              <a:ext uri="{FF2B5EF4-FFF2-40B4-BE49-F238E27FC236}">
                <a16:creationId xmlns:a16="http://schemas.microsoft.com/office/drawing/2014/main" id="{889F27A0-CA64-43EB-B527-98BEFF610275}"/>
              </a:ext>
            </a:extLst>
          </p:cNvPr>
          <p:cNvPicPr>
            <a:picLocks noGrp="1" noChangeAspect="1"/>
          </p:cNvPicPr>
          <p:nvPr>
            <p:ph idx="1"/>
          </p:nvPr>
        </p:nvPicPr>
        <p:blipFill>
          <a:blip r:embed="rId2"/>
          <a:stretch>
            <a:fillRect/>
          </a:stretch>
        </p:blipFill>
        <p:spPr>
          <a:xfrm>
            <a:off x="836176" y="457200"/>
            <a:ext cx="10519648" cy="5943600"/>
          </a:xfrm>
          <a:prstGeom prst="rect">
            <a:avLst/>
          </a:prstGeom>
        </p:spPr>
      </p:pic>
    </p:spTree>
    <p:extLst>
      <p:ext uri="{BB962C8B-B14F-4D97-AF65-F5344CB8AC3E}">
        <p14:creationId xmlns:p14="http://schemas.microsoft.com/office/powerpoint/2010/main" val="210682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5D94FC2-1701-49EB-A2DF-932ECA7CF66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2020: </a:t>
            </a:r>
            <a:br>
              <a:rPr lang="en-US" sz="3700" kern="1200" dirty="0"/>
            </a:br>
            <a:r>
              <a:rPr lang="en-US" sz="3700">
                <a:solidFill>
                  <a:srgbClr val="FFFFFF"/>
                </a:solidFill>
              </a:rPr>
              <a:t>Probe</a:t>
            </a:r>
            <a:r>
              <a:rPr lang="en-US" sz="3700" kern="1200">
                <a:solidFill>
                  <a:srgbClr val="FFFFFF"/>
                </a:solidFill>
                <a:latin typeface="+mj-lt"/>
                <a:ea typeface="+mj-ea"/>
                <a:cs typeface="+mj-cs"/>
              </a:rPr>
              <a:t> – Sense – Respond </a:t>
            </a:r>
          </a:p>
        </p:txBody>
      </p:sp>
      <p:pic>
        <p:nvPicPr>
          <p:cNvPr id="4" name="Bilde 4">
            <a:extLst>
              <a:ext uri="{FF2B5EF4-FFF2-40B4-BE49-F238E27FC236}">
                <a16:creationId xmlns:a16="http://schemas.microsoft.com/office/drawing/2014/main" id="{689DDDAA-6D85-4086-A35F-407A7A53783A}"/>
              </a:ext>
            </a:extLst>
          </p:cNvPr>
          <p:cNvPicPr>
            <a:picLocks noChangeAspect="1"/>
          </p:cNvPicPr>
          <p:nvPr/>
        </p:nvPicPr>
        <p:blipFill rotWithShape="1">
          <a:blip r:embed="rId2"/>
          <a:srcRect l="4587" r="-1" b="-1"/>
          <a:stretch/>
        </p:blipFill>
        <p:spPr>
          <a:xfrm>
            <a:off x="2303194" y="1966293"/>
            <a:ext cx="7585610" cy="4452160"/>
          </a:xfrm>
          <a:prstGeom prst="rect">
            <a:avLst/>
          </a:prstGeom>
        </p:spPr>
      </p:pic>
      <p:sp>
        <p:nvSpPr>
          <p:cNvPr id="21" name="TekstSylinder 20">
            <a:extLst>
              <a:ext uri="{FF2B5EF4-FFF2-40B4-BE49-F238E27FC236}">
                <a16:creationId xmlns:a16="http://schemas.microsoft.com/office/drawing/2014/main" id="{B90FC8A1-7704-4128-A403-05C825C3778A}"/>
              </a:ext>
            </a:extLst>
          </p:cNvPr>
          <p:cNvSpPr txBox="1"/>
          <p:nvPr/>
        </p:nvSpPr>
        <p:spPr>
          <a:xfrm>
            <a:off x="9425940" y="6393180"/>
            <a:ext cx="41757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t>The Cynefin Framework – Dave Snowden</a:t>
            </a:r>
            <a:endParaRPr lang="nb-NO" sz="1200">
              <a:cs typeface="Calibri"/>
            </a:endParaRPr>
          </a:p>
          <a:p>
            <a:r>
              <a:rPr lang="nb-NO" sz="1200" dirty="0">
                <a:ea typeface="+mn-lt"/>
                <a:cs typeface="+mn-lt"/>
                <a:hlinkClick r:id="rId3"/>
              </a:rPr>
              <a:t>Cynefin framework - Wikipedia</a:t>
            </a:r>
            <a:endParaRPr lang="nb-NO" sz="1200">
              <a:ea typeface="+mn-lt"/>
              <a:cs typeface="+mn-lt"/>
            </a:endParaRPr>
          </a:p>
        </p:txBody>
      </p:sp>
      <mc:AlternateContent xmlns:mc="http://schemas.openxmlformats.org/markup-compatibility/2006" xmlns:p14="http://schemas.microsoft.com/office/powerpoint/2010/main">
        <mc:Choice Requires="p14">
          <p:contentPart p14:bwMode="auto" r:id="rId4">
            <p14:nvContentPartPr>
              <p14:cNvPr id="3" name="Håndskrift 2">
                <a:extLst>
                  <a:ext uri="{FF2B5EF4-FFF2-40B4-BE49-F238E27FC236}">
                    <a16:creationId xmlns:a16="http://schemas.microsoft.com/office/drawing/2014/main" id="{BE40E6C3-C26A-4515-A2B0-FD6D13C9554F}"/>
                  </a:ext>
                </a:extLst>
              </p14:cNvPr>
              <p14:cNvContentPartPr/>
              <p14:nvPr/>
            </p14:nvContentPartPr>
            <p14:xfrm>
              <a:off x="5195751" y="3037060"/>
              <a:ext cx="1876425" cy="1609725"/>
            </p14:xfrm>
          </p:contentPart>
        </mc:Choice>
        <mc:Fallback xmlns="">
          <p:pic>
            <p:nvPicPr>
              <p:cNvPr id="3" name="Håndskrift 2">
                <a:extLst>
                  <a:ext uri="{FF2B5EF4-FFF2-40B4-BE49-F238E27FC236}">
                    <a16:creationId xmlns:a16="http://schemas.microsoft.com/office/drawing/2014/main" id="{BE40E6C3-C26A-4515-A2B0-FD6D13C9554F}"/>
                  </a:ext>
                </a:extLst>
              </p:cNvPr>
              <p:cNvPicPr/>
              <p:nvPr/>
            </p:nvPicPr>
            <p:blipFill>
              <a:blip r:embed="rId5"/>
              <a:stretch>
                <a:fillRect/>
              </a:stretch>
            </p:blipFill>
            <p:spPr>
              <a:xfrm>
                <a:off x="5177795" y="3019058"/>
                <a:ext cx="1911978" cy="1645369"/>
              </a:xfrm>
              <a:prstGeom prst="rect">
                <a:avLst/>
              </a:prstGeom>
            </p:spPr>
          </p:pic>
        </mc:Fallback>
      </mc:AlternateContent>
    </p:spTree>
    <p:extLst>
      <p:ext uri="{BB962C8B-B14F-4D97-AF65-F5344CB8AC3E}">
        <p14:creationId xmlns:p14="http://schemas.microsoft.com/office/powerpoint/2010/main" val="118617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DF57BC-B0BD-45E7-814E-FF1943E38A4E}"/>
              </a:ext>
            </a:extLst>
          </p:cNvPr>
          <p:cNvPicPr>
            <a:picLocks noGrp="1" noChangeAspect="1"/>
          </p:cNvPicPr>
          <p:nvPr>
            <p:ph idx="1"/>
          </p:nvPr>
        </p:nvPicPr>
        <p:blipFill>
          <a:blip r:embed="rId2"/>
          <a:stretch>
            <a:fillRect/>
          </a:stretch>
        </p:blipFill>
        <p:spPr>
          <a:xfrm>
            <a:off x="1138600" y="231070"/>
            <a:ext cx="9703132" cy="6552670"/>
          </a:xfrm>
        </p:spPr>
      </p:pic>
      <p:sp>
        <p:nvSpPr>
          <p:cNvPr id="5" name="Arrow: Curved Down 4">
            <a:extLst>
              <a:ext uri="{FF2B5EF4-FFF2-40B4-BE49-F238E27FC236}">
                <a16:creationId xmlns:a16="http://schemas.microsoft.com/office/drawing/2014/main" id="{90FD728E-C6EE-4D07-9526-F9F4D77A8983}"/>
              </a:ext>
            </a:extLst>
          </p:cNvPr>
          <p:cNvSpPr/>
          <p:nvPr/>
        </p:nvSpPr>
        <p:spPr>
          <a:xfrm flipH="1">
            <a:off x="4415479" y="720795"/>
            <a:ext cx="3372555" cy="9172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477ECFD1-8C55-44F7-94BD-B7D46A8D3FFF}"/>
              </a:ext>
            </a:extLst>
          </p:cNvPr>
          <p:cNvSpPr txBox="1"/>
          <p:nvPr/>
        </p:nvSpPr>
        <p:spPr>
          <a:xfrm>
            <a:off x="7786511" y="228317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t>Analyse</a:t>
            </a:r>
            <a:endParaRPr lang="en-US" sz="4000" b="1">
              <a:cs typeface="Calibri"/>
            </a:endParaRPr>
          </a:p>
        </p:txBody>
      </p:sp>
      <p:sp>
        <p:nvSpPr>
          <p:cNvPr id="7" name="TextBox 6">
            <a:extLst>
              <a:ext uri="{FF2B5EF4-FFF2-40B4-BE49-F238E27FC236}">
                <a16:creationId xmlns:a16="http://schemas.microsoft.com/office/drawing/2014/main" id="{0691D013-F82F-4D0F-90C8-4EFE3E7A76C3}"/>
              </a:ext>
            </a:extLst>
          </p:cNvPr>
          <p:cNvSpPr txBox="1"/>
          <p:nvPr/>
        </p:nvSpPr>
        <p:spPr>
          <a:xfrm>
            <a:off x="1789289" y="3214511"/>
            <a:ext cx="39285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err="1"/>
              <a:t>Eksperimentering</a:t>
            </a:r>
            <a:endParaRPr lang="en-US" sz="4000" b="1" dirty="0" err="1">
              <a:cs typeface="Calibri"/>
            </a:endParaRPr>
          </a:p>
        </p:txBody>
      </p:sp>
    </p:spTree>
    <p:extLst>
      <p:ext uri="{BB962C8B-B14F-4D97-AF65-F5344CB8AC3E}">
        <p14:creationId xmlns:p14="http://schemas.microsoft.com/office/powerpoint/2010/main" val="42919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0602ro\AppData\Local\Microsoft\Windows\INetCache\Content.MSO\5CD9C665.tmp">
            <a:extLst>
              <a:ext uri="{FF2B5EF4-FFF2-40B4-BE49-F238E27FC236}">
                <a16:creationId xmlns:a16="http://schemas.microsoft.com/office/drawing/2014/main" id="{5053270E-8B60-48E6-B654-7C1BD066D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18"/>
          <a:stretch/>
        </p:blipFill>
        <p:spPr bwMode="auto">
          <a:xfrm>
            <a:off x="643467" y="914661"/>
            <a:ext cx="7486405" cy="5025291"/>
          </a:xfrm>
          <a:prstGeom prst="rect">
            <a:avLst/>
          </a:prstGeom>
          <a:noFill/>
          <a:extLst>
            <a:ext uri="{909E8E84-426E-40DD-AFC4-6F175D3DCCD1}">
              <a14:hiddenFill xmlns:a14="http://schemas.microsoft.com/office/drawing/2010/main">
                <a:solidFill>
                  <a:srgbClr val="FFFFFF"/>
                </a:solidFill>
              </a14:hiddenFill>
            </a:ext>
          </a:extLst>
        </p:spPr>
      </p:pic>
      <p:sp>
        <p:nvSpPr>
          <p:cNvPr id="3" name="Tittel 2">
            <a:extLst>
              <a:ext uri="{FF2B5EF4-FFF2-40B4-BE49-F238E27FC236}">
                <a16:creationId xmlns:a16="http://schemas.microsoft.com/office/drawing/2014/main" id="{8F202776-1F48-48AD-A163-BB7638D968E1}"/>
              </a:ext>
            </a:extLst>
          </p:cNvPr>
          <p:cNvSpPr>
            <a:spLocks noGrp="1"/>
          </p:cNvSpPr>
          <p:nvPr>
            <p:ph type="title"/>
          </p:nvPr>
        </p:nvSpPr>
        <p:spPr>
          <a:xfrm>
            <a:off x="7890553" y="640081"/>
            <a:ext cx="3695315" cy="5574451"/>
          </a:xfrm>
        </p:spPr>
        <p:txBody>
          <a:bodyPr>
            <a:normAutofit/>
          </a:bodyPr>
          <a:lstStyle/>
          <a:p>
            <a:pPr rtl="0" fontAlgn="base"/>
            <a:br>
              <a:rPr lang="nb-NO" sz="1800" b="0" i="0">
                <a:effectLst/>
                <a:latin typeface="Calibri" panose="020F0502020204030204" pitchFamily="34" charset="0"/>
              </a:rPr>
            </a:br>
            <a:r>
              <a:rPr lang="nb-NO" sz="1800" b="1" i="0">
                <a:effectLst/>
                <a:latin typeface="Calibri" panose="020F0502020204030204" pitchFamily="34" charset="0"/>
              </a:rPr>
              <a:t>Kommunedirektørene eier den digitale transformasjonen og skal styre</a:t>
            </a:r>
            <a:r>
              <a:rPr lang="nb-NO" sz="1800" b="0" i="0">
                <a:effectLst/>
                <a:latin typeface="Calibri" panose="020F0502020204030204" pitchFamily="34" charset="0"/>
              </a:rPr>
              <a:t> </a:t>
            </a:r>
            <a:br>
              <a:rPr lang="nb-NO" sz="1800" b="0" i="0">
                <a:effectLst/>
                <a:latin typeface="Calibri" panose="020F0502020204030204" pitchFamily="34" charset="0"/>
              </a:rPr>
            </a:br>
            <a:br>
              <a:rPr lang="nb-NO" sz="1800" b="0" i="0">
                <a:effectLst/>
                <a:latin typeface="Calibri" panose="020F0502020204030204" pitchFamily="34" charset="0"/>
              </a:rPr>
            </a:br>
            <a:r>
              <a:rPr lang="nb-NO" sz="1800" b="0" i="0">
                <a:effectLst/>
                <a:latin typeface="Calibri" panose="020F0502020204030204" pitchFamily="34" charset="0"/>
              </a:rPr>
              <a:t>1. Vurdere status og realisere gevinster. </a:t>
            </a:r>
            <a:br>
              <a:rPr lang="nb-NO" sz="1800" b="0" i="0">
                <a:effectLst/>
                <a:latin typeface="Calibri" panose="020F0502020204030204" pitchFamily="34" charset="0"/>
              </a:rPr>
            </a:br>
            <a:br>
              <a:rPr lang="nb-NO" sz="1800" b="0" i="0">
                <a:effectLst/>
                <a:latin typeface="Calibri" panose="020F0502020204030204" pitchFamily="34" charset="0"/>
              </a:rPr>
            </a:br>
            <a:r>
              <a:rPr lang="nb-NO" sz="1800" b="0" i="0">
                <a:effectLst/>
                <a:latin typeface="Calibri" panose="020F0502020204030204" pitchFamily="34" charset="0"/>
              </a:rPr>
              <a:t>2. Sette mål. </a:t>
            </a:r>
            <a:br>
              <a:rPr lang="nb-NO" sz="1800" b="0" i="0">
                <a:effectLst/>
                <a:latin typeface="Calibri" panose="020F0502020204030204" pitchFamily="34" charset="0"/>
              </a:rPr>
            </a:br>
            <a:br>
              <a:rPr lang="nb-NO" sz="1800" b="0" i="0">
                <a:effectLst/>
                <a:latin typeface="Calibri" panose="020F0502020204030204" pitchFamily="34" charset="0"/>
              </a:rPr>
            </a:br>
            <a:r>
              <a:rPr lang="nb-NO" sz="1800" b="0" i="0">
                <a:effectLst/>
                <a:latin typeface="Calibri" panose="020F0502020204030204" pitchFamily="34" charset="0"/>
              </a:rPr>
              <a:t>3. Prioritere mål og definere målepunkter. </a:t>
            </a:r>
            <a:br>
              <a:rPr lang="nb-NO" sz="1800" b="0" i="0">
                <a:effectLst/>
                <a:latin typeface="Calibri" panose="020F0502020204030204" pitchFamily="34" charset="0"/>
              </a:rPr>
            </a:br>
            <a:br>
              <a:rPr lang="nb-NO" sz="1800" b="0" i="0">
                <a:effectLst/>
                <a:latin typeface="Calibri" panose="020F0502020204030204" pitchFamily="34" charset="0"/>
              </a:rPr>
            </a:br>
            <a:r>
              <a:rPr lang="nb-NO" sz="1800" b="0" i="0">
                <a:effectLst/>
                <a:latin typeface="Calibri" panose="020F0502020204030204" pitchFamily="34" charset="0"/>
              </a:rPr>
              <a:t>4. Overføre myndighet og ressurser til Gjennomføring av prioritert portefølje. </a:t>
            </a:r>
            <a:br>
              <a:rPr lang="nb-NO" sz="1800" b="0" i="0">
                <a:effectLst/>
                <a:latin typeface="Calibri" panose="020F0502020204030204" pitchFamily="34" charset="0"/>
              </a:rPr>
            </a:br>
            <a:br>
              <a:rPr lang="nb-NO" sz="1800" b="0" i="0">
                <a:effectLst/>
                <a:latin typeface="Calibri" panose="020F0502020204030204" pitchFamily="34" charset="0"/>
              </a:rPr>
            </a:br>
            <a:r>
              <a:rPr lang="nb-NO" sz="1800" b="0" i="0">
                <a:effectLst/>
                <a:latin typeface="Calibri" panose="020F0502020204030204" pitchFamily="34" charset="0"/>
              </a:rPr>
              <a:t>5. Opprette egne porteføljemanagere. </a:t>
            </a:r>
            <a:br>
              <a:rPr lang="nb-NO" sz="1800" b="0" i="0">
                <a:effectLst/>
                <a:latin typeface="Calibri" panose="020F0502020204030204" pitchFamily="34" charset="0"/>
              </a:rPr>
            </a:br>
            <a:endParaRPr lang="nb-NO" sz="1800"/>
          </a:p>
        </p:txBody>
      </p:sp>
      <p:sp>
        <p:nvSpPr>
          <p:cNvPr id="7" name="TekstSylinder 6">
            <a:extLst>
              <a:ext uri="{FF2B5EF4-FFF2-40B4-BE49-F238E27FC236}">
                <a16:creationId xmlns:a16="http://schemas.microsoft.com/office/drawing/2014/main" id="{A7D9DD0A-042F-4CCA-88A6-F6ECF8F7933F}"/>
              </a:ext>
            </a:extLst>
          </p:cNvPr>
          <p:cNvSpPr txBox="1"/>
          <p:nvPr/>
        </p:nvSpPr>
        <p:spPr>
          <a:xfrm>
            <a:off x="2494050" y="454206"/>
            <a:ext cx="7677365" cy="461665"/>
          </a:xfrm>
          <a:prstGeom prst="rect">
            <a:avLst/>
          </a:prstGeom>
          <a:noFill/>
        </p:spPr>
        <p:txBody>
          <a:bodyPr wrap="square">
            <a:spAutoFit/>
          </a:bodyPr>
          <a:lstStyle/>
          <a:p>
            <a:r>
              <a:rPr lang="nb-NO" sz="2400" b="1" i="0">
                <a:effectLst/>
              </a:rPr>
              <a:t>Styring av «Strategisk Digital Transformasjonsprosess» </a:t>
            </a:r>
            <a:endParaRPr lang="nb-NO" sz="2400" b="1"/>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B325290-4B30-47E5-A24E-B16DA1692DDD}"/>
                  </a:ext>
                </a:extLst>
              </p14:cNvPr>
              <p14:cNvContentPartPr/>
              <p14:nvPr/>
            </p14:nvContentPartPr>
            <p14:xfrm>
              <a:off x="5582302" y="2229515"/>
              <a:ext cx="2219325" cy="3733799"/>
            </p14:xfrm>
          </p:contentPart>
        </mc:Choice>
        <mc:Fallback xmlns="">
          <p:pic>
            <p:nvPicPr>
              <p:cNvPr id="2" name="Ink 1">
                <a:extLst>
                  <a:ext uri="{FF2B5EF4-FFF2-40B4-BE49-F238E27FC236}">
                    <a16:creationId xmlns:a16="http://schemas.microsoft.com/office/drawing/2014/main" id="{EB325290-4B30-47E5-A24E-B16DA1692DDD}"/>
                  </a:ext>
                </a:extLst>
              </p:cNvPr>
              <p:cNvPicPr/>
              <p:nvPr/>
            </p:nvPicPr>
            <p:blipFill>
              <a:blip r:embed="rId4"/>
              <a:stretch>
                <a:fillRect/>
              </a:stretch>
            </p:blipFill>
            <p:spPr>
              <a:xfrm>
                <a:off x="5564332" y="2211502"/>
                <a:ext cx="2254906" cy="3769465"/>
              </a:xfrm>
              <a:prstGeom prst="rect">
                <a:avLst/>
              </a:prstGeom>
            </p:spPr>
          </p:pic>
        </mc:Fallback>
      </mc:AlternateContent>
      <p:sp>
        <p:nvSpPr>
          <p:cNvPr id="4" name="TextBox 3">
            <a:extLst>
              <a:ext uri="{FF2B5EF4-FFF2-40B4-BE49-F238E27FC236}">
                <a16:creationId xmlns:a16="http://schemas.microsoft.com/office/drawing/2014/main" id="{EF27F3D4-6967-4030-B94E-98026406A670}"/>
              </a:ext>
            </a:extLst>
          </p:cNvPr>
          <p:cNvSpPr txBox="1"/>
          <p:nvPr/>
        </p:nvSpPr>
        <p:spPr>
          <a:xfrm>
            <a:off x="3922295" y="33608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solidFill>
                  <a:srgbClr val="FF0000"/>
                </a:solidFill>
              </a:rPr>
              <a:t>Porteføljestyring</a:t>
            </a:r>
            <a:endParaRPr lang="en-US" b="1">
              <a:solidFill>
                <a:srgbClr val="FF0000"/>
              </a:solidFill>
              <a:cs typeface="Calibri"/>
            </a:endParaRPr>
          </a:p>
        </p:txBody>
      </p:sp>
      <p:sp>
        <p:nvSpPr>
          <p:cNvPr id="6" name="TextBox 5">
            <a:extLst>
              <a:ext uri="{FF2B5EF4-FFF2-40B4-BE49-F238E27FC236}">
                <a16:creationId xmlns:a16="http://schemas.microsoft.com/office/drawing/2014/main" id="{56A6CE8A-1A63-4F07-839D-C96F83802CF7}"/>
              </a:ext>
            </a:extLst>
          </p:cNvPr>
          <p:cNvSpPr txBox="1"/>
          <p:nvPr/>
        </p:nvSpPr>
        <p:spPr>
          <a:xfrm>
            <a:off x="3496735" y="6220177"/>
            <a:ext cx="84440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u="sng" dirty="0">
                <a:ea typeface="+mn-lt"/>
                <a:cs typeface="+mn-lt"/>
                <a:hlinkClick r:id="rId5"/>
              </a:rPr>
              <a:t>https://www.magma.no/finn-no-en-metode-for-disiplinert-strategisk-eksperimentering</a:t>
            </a:r>
            <a:endParaRPr lang="en-US">
              <a:ea typeface="+mn-lt"/>
              <a:cs typeface="+mn-lt"/>
            </a:endParaRPr>
          </a:p>
        </p:txBody>
      </p:sp>
    </p:spTree>
    <p:extLst>
      <p:ext uri="{BB962C8B-B14F-4D97-AF65-F5344CB8AC3E}">
        <p14:creationId xmlns:p14="http://schemas.microsoft.com/office/powerpoint/2010/main" val="223844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llate 3">
            <a:extLst>
              <a:ext uri="{FF2B5EF4-FFF2-40B4-BE49-F238E27FC236}">
                <a16:creationId xmlns:a16="http://schemas.microsoft.com/office/drawing/2014/main" id="{BDEE75C8-DFC9-493F-BEC4-E8B4EF968FA5}"/>
              </a:ext>
            </a:extLst>
          </p:cNvPr>
          <p:cNvSpPr/>
          <p:nvPr/>
        </p:nvSpPr>
        <p:spPr>
          <a:xfrm rot="-5400000">
            <a:off x="5177285" y="599535"/>
            <a:ext cx="1840302" cy="566467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B761BA2-8567-40C3-9634-1F5F95B5D6E2}"/>
              </a:ext>
            </a:extLst>
          </p:cNvPr>
          <p:cNvSpPr txBox="1"/>
          <p:nvPr/>
        </p:nvSpPr>
        <p:spPr>
          <a:xfrm>
            <a:off x="654708" y="2840067"/>
            <a:ext cx="21824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Digitale</a:t>
            </a:r>
            <a:r>
              <a:rPr lang="en-US" b="1"/>
              <a:t> </a:t>
            </a:r>
            <a:r>
              <a:rPr lang="en-US" b="1" err="1"/>
              <a:t>Endringsagenter</a:t>
            </a:r>
            <a:r>
              <a:rPr lang="en-US" b="1"/>
              <a:t>:</a:t>
            </a:r>
            <a:endParaRPr lang="en-US" b="1">
              <a:cs typeface="Calibri"/>
            </a:endParaRPr>
          </a:p>
          <a:p>
            <a:r>
              <a:rPr lang="en-US" b="1" err="1">
                <a:solidFill>
                  <a:srgbClr val="FF0000"/>
                </a:solidFill>
                <a:cs typeface="Calibri"/>
              </a:rPr>
              <a:t>Hvilke</a:t>
            </a:r>
            <a:r>
              <a:rPr lang="en-US" b="1">
                <a:solidFill>
                  <a:srgbClr val="FF0000"/>
                </a:solidFill>
                <a:cs typeface="Calibri"/>
              </a:rPr>
              <a:t> </a:t>
            </a:r>
            <a:r>
              <a:rPr lang="en-US" b="1" err="1">
                <a:solidFill>
                  <a:srgbClr val="FF0000"/>
                </a:solidFill>
                <a:cs typeface="Calibri"/>
              </a:rPr>
              <a:t>problemer</a:t>
            </a:r>
            <a:r>
              <a:rPr lang="en-US" b="1">
                <a:solidFill>
                  <a:srgbClr val="FF0000"/>
                </a:solidFill>
                <a:cs typeface="Calibri"/>
              </a:rPr>
              <a:t> er </a:t>
            </a:r>
            <a:r>
              <a:rPr lang="en-US" b="1" err="1">
                <a:solidFill>
                  <a:srgbClr val="FF0000"/>
                </a:solidFill>
                <a:cs typeface="Calibri"/>
              </a:rPr>
              <a:t>verdt</a:t>
            </a:r>
            <a:r>
              <a:rPr lang="en-US" b="1">
                <a:solidFill>
                  <a:srgbClr val="FF0000"/>
                </a:solidFill>
                <a:cs typeface="Calibri"/>
              </a:rPr>
              <a:t> å </a:t>
            </a:r>
            <a:r>
              <a:rPr lang="en-US" b="1" err="1">
                <a:solidFill>
                  <a:srgbClr val="FF0000"/>
                </a:solidFill>
                <a:cs typeface="Calibri"/>
              </a:rPr>
              <a:t>løse</a:t>
            </a:r>
            <a:r>
              <a:rPr lang="en-US" b="1">
                <a:solidFill>
                  <a:srgbClr val="FF0000"/>
                </a:solidFill>
                <a:cs typeface="Calibri"/>
              </a:rPr>
              <a:t>?</a:t>
            </a:r>
          </a:p>
        </p:txBody>
      </p:sp>
      <p:sp>
        <p:nvSpPr>
          <p:cNvPr id="6" name="TextBox 5">
            <a:extLst>
              <a:ext uri="{FF2B5EF4-FFF2-40B4-BE49-F238E27FC236}">
                <a16:creationId xmlns:a16="http://schemas.microsoft.com/office/drawing/2014/main" id="{20751147-BACA-46CA-AE19-48B91A2DDC78}"/>
              </a:ext>
            </a:extLst>
          </p:cNvPr>
          <p:cNvSpPr txBox="1"/>
          <p:nvPr/>
        </p:nvSpPr>
        <p:spPr>
          <a:xfrm>
            <a:off x="9295501" y="2840066"/>
            <a:ext cx="26281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Digital </a:t>
            </a:r>
            <a:r>
              <a:rPr lang="en-US" b="1" err="1"/>
              <a:t>transformasjonsstrategi</a:t>
            </a:r>
            <a:r>
              <a:rPr lang="en-US" b="1"/>
              <a:t>:</a:t>
            </a:r>
            <a:endParaRPr lang="en-US" b="1">
              <a:cs typeface="Calibri"/>
            </a:endParaRPr>
          </a:p>
          <a:p>
            <a:r>
              <a:rPr lang="en-US" b="1" err="1">
                <a:solidFill>
                  <a:srgbClr val="FF0000"/>
                </a:solidFill>
                <a:cs typeface="Calibri"/>
              </a:rPr>
              <a:t>Mandatet</a:t>
            </a:r>
            <a:r>
              <a:rPr lang="en-US" b="1">
                <a:solidFill>
                  <a:srgbClr val="FF0000"/>
                </a:solidFill>
                <a:cs typeface="Calibri"/>
              </a:rPr>
              <a:t> </a:t>
            </a:r>
            <a:r>
              <a:rPr lang="en-US" b="1" err="1">
                <a:solidFill>
                  <a:srgbClr val="FF0000"/>
                </a:solidFill>
                <a:cs typeface="Calibri"/>
              </a:rPr>
              <a:t>til</a:t>
            </a:r>
            <a:r>
              <a:rPr lang="en-US" b="1">
                <a:solidFill>
                  <a:srgbClr val="FF0000"/>
                </a:solidFill>
                <a:cs typeface="Calibri"/>
              </a:rPr>
              <a:t> å </a:t>
            </a:r>
            <a:r>
              <a:rPr lang="en-US" b="1" err="1">
                <a:solidFill>
                  <a:srgbClr val="FF0000"/>
                </a:solidFill>
                <a:cs typeface="Calibri"/>
              </a:rPr>
              <a:t>gjennomføre</a:t>
            </a:r>
            <a:r>
              <a:rPr lang="en-US" b="1">
                <a:solidFill>
                  <a:srgbClr val="FF0000"/>
                </a:solidFill>
                <a:cs typeface="Calibri"/>
              </a:rPr>
              <a:t> </a:t>
            </a:r>
            <a:r>
              <a:rPr lang="en-US" b="1" err="1">
                <a:solidFill>
                  <a:srgbClr val="FF0000"/>
                </a:solidFill>
                <a:cs typeface="Calibri"/>
              </a:rPr>
              <a:t>transformasjon</a:t>
            </a:r>
            <a:endParaRPr lang="en-US" b="1">
              <a:solidFill>
                <a:srgbClr val="FF0000"/>
              </a:solidFill>
              <a:cs typeface="Calibri"/>
            </a:endParaRPr>
          </a:p>
        </p:txBody>
      </p:sp>
      <p:sp>
        <p:nvSpPr>
          <p:cNvPr id="7" name="TextBox 6">
            <a:extLst>
              <a:ext uri="{FF2B5EF4-FFF2-40B4-BE49-F238E27FC236}">
                <a16:creationId xmlns:a16="http://schemas.microsoft.com/office/drawing/2014/main" id="{F747990B-D466-429F-8230-350BBE7E53E5}"/>
              </a:ext>
            </a:extLst>
          </p:cNvPr>
          <p:cNvSpPr txBox="1"/>
          <p:nvPr/>
        </p:nvSpPr>
        <p:spPr>
          <a:xfrm>
            <a:off x="4488528" y="4349688"/>
            <a:ext cx="29637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dirty="0"/>
              <a:t>Transformasjon inn i daglig drift og styring sammen med Digitale Endringsagenter:</a:t>
            </a:r>
          </a:p>
          <a:p>
            <a:r>
              <a:rPr lang="nb-NO" b="1" dirty="0">
                <a:solidFill>
                  <a:srgbClr val="FF0000"/>
                </a:solidFill>
                <a:cs typeface="Calibri"/>
              </a:rPr>
              <a:t>Gjøre ting rett</a:t>
            </a:r>
            <a:endParaRPr lang="nb-NO" b="1" dirty="0">
              <a:cs typeface="Calibri"/>
            </a:endParaRPr>
          </a:p>
        </p:txBody>
      </p:sp>
      <p:sp>
        <p:nvSpPr>
          <p:cNvPr id="8" name="TextBox 7">
            <a:extLst>
              <a:ext uri="{FF2B5EF4-FFF2-40B4-BE49-F238E27FC236}">
                <a16:creationId xmlns:a16="http://schemas.microsoft.com/office/drawing/2014/main" id="{3147614C-46B0-4509-9383-2DB5E5A800AA}"/>
              </a:ext>
            </a:extLst>
          </p:cNvPr>
          <p:cNvSpPr txBox="1"/>
          <p:nvPr/>
        </p:nvSpPr>
        <p:spPr>
          <a:xfrm>
            <a:off x="483081" y="684362"/>
            <a:ext cx="115421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t>Lederoppgave</a:t>
            </a:r>
            <a:r>
              <a:rPr lang="en-US" sz="2800" b="1"/>
              <a:t>: Hele </a:t>
            </a:r>
            <a:r>
              <a:rPr lang="en-US" sz="2800" b="1" err="1"/>
              <a:t>organisasjonen</a:t>
            </a:r>
            <a:r>
              <a:rPr lang="en-US" sz="2800" b="1"/>
              <a:t> </a:t>
            </a:r>
            <a:r>
              <a:rPr lang="en-US" sz="2800" b="1" err="1"/>
              <a:t>må</a:t>
            </a:r>
            <a:r>
              <a:rPr lang="en-US" sz="2800" b="1"/>
              <a:t> "</a:t>
            </a:r>
            <a:r>
              <a:rPr lang="en-US" sz="2800" b="1" err="1"/>
              <a:t>eie</a:t>
            </a:r>
            <a:r>
              <a:rPr lang="en-US" sz="2800" b="1"/>
              <a:t>" den </a:t>
            </a:r>
            <a:r>
              <a:rPr lang="en-US" sz="2800" b="1" err="1"/>
              <a:t>Digitale</a:t>
            </a:r>
            <a:r>
              <a:rPr lang="en-US" sz="2800" b="1"/>
              <a:t> </a:t>
            </a:r>
            <a:r>
              <a:rPr lang="en-US" sz="2800" b="1" err="1"/>
              <a:t>Transformasjonen</a:t>
            </a:r>
            <a:endParaRPr lang="en-US" sz="2800" b="1">
              <a:cs typeface="Calibri"/>
            </a:endParaRPr>
          </a:p>
        </p:txBody>
      </p:sp>
      <p:sp>
        <p:nvSpPr>
          <p:cNvPr id="2" name="Flowchart: Process 1">
            <a:extLst>
              <a:ext uri="{FF2B5EF4-FFF2-40B4-BE49-F238E27FC236}">
                <a16:creationId xmlns:a16="http://schemas.microsoft.com/office/drawing/2014/main" id="{3E0997A9-B4FE-43DB-BC62-7138B44A98DC}"/>
              </a:ext>
            </a:extLst>
          </p:cNvPr>
          <p:cNvSpPr/>
          <p:nvPr/>
        </p:nvSpPr>
        <p:spPr>
          <a:xfrm>
            <a:off x="4330461" y="2878261"/>
            <a:ext cx="3694979" cy="11501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9266B3-8323-4451-978D-B8E883EBF4D2}"/>
              </a:ext>
            </a:extLst>
          </p:cNvPr>
          <p:cNvSpPr txBox="1"/>
          <p:nvPr/>
        </p:nvSpPr>
        <p:spPr>
          <a:xfrm>
            <a:off x="4493463" y="1718631"/>
            <a:ext cx="38215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dirty="0"/>
              <a:t>Porteføljemanagere i enhetene sammen med digitale </a:t>
            </a:r>
            <a:r>
              <a:rPr lang="nb-NO" b="1"/>
              <a:t>endringsagenter og ansatte:</a:t>
            </a:r>
          </a:p>
          <a:p>
            <a:r>
              <a:rPr lang="nb-NO" b="1">
                <a:solidFill>
                  <a:srgbClr val="FF0000"/>
                </a:solidFill>
                <a:cs typeface="Calibri"/>
              </a:rPr>
              <a:t>Gjøre ting rett</a:t>
            </a:r>
            <a:endParaRPr lang="nb-NO" b="1">
              <a:cs typeface="Calibri"/>
            </a:endParaRPr>
          </a:p>
        </p:txBody>
      </p:sp>
      <p:sp>
        <p:nvSpPr>
          <p:cNvPr id="3" name="TextBox 2">
            <a:extLst>
              <a:ext uri="{FF2B5EF4-FFF2-40B4-BE49-F238E27FC236}">
                <a16:creationId xmlns:a16="http://schemas.microsoft.com/office/drawing/2014/main" id="{4BB2EC62-0DFF-4788-BE22-193292F2EC63}"/>
              </a:ext>
            </a:extLst>
          </p:cNvPr>
          <p:cNvSpPr txBox="1"/>
          <p:nvPr/>
        </p:nvSpPr>
        <p:spPr>
          <a:xfrm>
            <a:off x="654707" y="1776140"/>
            <a:ext cx="2383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cs typeface="Calibri"/>
              </a:rPr>
              <a:t>Gjøre de rette tingene</a:t>
            </a:r>
            <a:endParaRPr lang="nb-NO" b="1">
              <a:cs typeface="Calibri"/>
            </a:endParaRPr>
          </a:p>
        </p:txBody>
      </p:sp>
      <p:sp>
        <p:nvSpPr>
          <p:cNvPr id="12" name="TextBox 11">
            <a:extLst>
              <a:ext uri="{FF2B5EF4-FFF2-40B4-BE49-F238E27FC236}">
                <a16:creationId xmlns:a16="http://schemas.microsoft.com/office/drawing/2014/main" id="{E004E02D-EC2B-41BB-AA2A-673A6E96F814}"/>
              </a:ext>
            </a:extLst>
          </p:cNvPr>
          <p:cNvSpPr txBox="1"/>
          <p:nvPr/>
        </p:nvSpPr>
        <p:spPr>
          <a:xfrm>
            <a:off x="9295499" y="1776140"/>
            <a:ext cx="2383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cs typeface="Calibri"/>
              </a:rPr>
              <a:t>Gjøre de rette tingene</a:t>
            </a:r>
            <a:endParaRPr lang="nb-NO" b="1">
              <a:cs typeface="Calibri"/>
            </a:endParaRPr>
          </a:p>
        </p:txBody>
      </p:sp>
    </p:spTree>
    <p:extLst>
      <p:ext uri="{BB962C8B-B14F-4D97-AF65-F5344CB8AC3E}">
        <p14:creationId xmlns:p14="http://schemas.microsoft.com/office/powerpoint/2010/main" val="3046359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554D9-6686-4BF2-B6BD-3C406DAEBF62}"/>
              </a:ext>
            </a:extLst>
          </p:cNvPr>
          <p:cNvSpPr txBox="1"/>
          <p:nvPr/>
        </p:nvSpPr>
        <p:spPr>
          <a:xfrm>
            <a:off x="143437" y="3299011"/>
            <a:ext cx="1194098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3200" b="1" dirty="0">
                <a:latin typeface="Calibri Light"/>
              </a:rPr>
              <a:t>Digital Mestring = </a:t>
            </a:r>
            <a:endParaRPr lang="nb-NO" sz="3200" dirty="0">
              <a:latin typeface="Calibri" panose="020F0502020204030204"/>
              <a:cs typeface="Calibri"/>
            </a:endParaRPr>
          </a:p>
          <a:p>
            <a:pPr algn="ctr"/>
            <a:r>
              <a:rPr lang="nb-NO" sz="3200" b="1" dirty="0">
                <a:latin typeface="Calibri Light"/>
              </a:rPr>
              <a:t>virksomhet- og teknologiforståelse x </a:t>
            </a:r>
            <a:r>
              <a:rPr lang="nb-NO" sz="3200" b="1" dirty="0">
                <a:solidFill>
                  <a:schemeClr val="accent1"/>
                </a:solidFill>
                <a:latin typeface="Calibri Light"/>
              </a:rPr>
              <a:t>vilje </a:t>
            </a:r>
            <a:r>
              <a:rPr lang="nb-NO" sz="3200" b="1" dirty="0">
                <a:latin typeface="Calibri Light"/>
              </a:rPr>
              <a:t>og evne til transformasjon</a:t>
            </a:r>
            <a:r>
              <a:rPr lang="nb-NO" sz="3200" dirty="0">
                <a:latin typeface="Calibri Light"/>
                <a:cs typeface="Calibri Light"/>
              </a:rPr>
              <a:t>​</a:t>
            </a:r>
            <a:endParaRPr lang="nb-NO" sz="3200" dirty="0">
              <a:cs typeface="Calibri"/>
            </a:endParaRPr>
          </a:p>
        </p:txBody>
      </p:sp>
    </p:spTree>
    <p:extLst>
      <p:ext uri="{BB962C8B-B14F-4D97-AF65-F5344CB8AC3E}">
        <p14:creationId xmlns:p14="http://schemas.microsoft.com/office/powerpoint/2010/main" val="3070363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F6D03C2A-EE3E-4A5B-9EA7-F293005A6F63}"/>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kern="1200">
                <a:solidFill>
                  <a:schemeClr val="tx1"/>
                </a:solidFill>
                <a:latin typeface="+mj-lt"/>
                <a:ea typeface="+mj-ea"/>
                <a:cs typeface="+mj-cs"/>
              </a:rPr>
              <a:t>Workshop DigiTrøndelag</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4">
            <a:extLst>
              <a:ext uri="{FF2B5EF4-FFF2-40B4-BE49-F238E27FC236}">
                <a16:creationId xmlns:a16="http://schemas.microsoft.com/office/drawing/2014/main" id="{286215ED-BC7F-4747-9BEC-5D4DB5D6562F}"/>
              </a:ext>
            </a:extLst>
          </p:cNvPr>
          <p:cNvPicPr>
            <a:picLocks noChangeAspect="1"/>
          </p:cNvPicPr>
          <p:nvPr/>
        </p:nvPicPr>
        <p:blipFill rotWithShape="1">
          <a:blip r:embed="rId2"/>
          <a:srcRect t="7086" r="15830" b="2006"/>
          <a:stretch/>
        </p:blipFill>
        <p:spPr>
          <a:xfrm>
            <a:off x="5414356" y="818235"/>
            <a:ext cx="6408836" cy="5070277"/>
          </a:xfrm>
          <a:prstGeom prst="rect">
            <a:avLst/>
          </a:prstGeom>
        </p:spPr>
      </p:pic>
    </p:spTree>
    <p:extLst>
      <p:ext uri="{BB962C8B-B14F-4D97-AF65-F5344CB8AC3E}">
        <p14:creationId xmlns:p14="http://schemas.microsoft.com/office/powerpoint/2010/main" val="2508155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31845-BB3B-408D-81CC-79EADC3B06C3}"/>
              </a:ext>
            </a:extLst>
          </p:cNvPr>
          <p:cNvSpPr>
            <a:spLocks noGrp="1"/>
          </p:cNvSpPr>
          <p:nvPr>
            <p:ph type="title"/>
          </p:nvPr>
        </p:nvSpPr>
        <p:spPr/>
        <p:txBody>
          <a:bodyPr/>
          <a:lstStyle/>
          <a:p>
            <a:r>
              <a:rPr lang="nb-NO">
                <a:cs typeface="Calibri Light"/>
              </a:rPr>
              <a:t>Prosjekter – Datadrevet kommune</a:t>
            </a:r>
            <a:endParaRPr lang="nb-NO" dirty="0">
              <a:cs typeface="Calibri Light"/>
            </a:endParaRPr>
          </a:p>
        </p:txBody>
      </p:sp>
      <p:sp>
        <p:nvSpPr>
          <p:cNvPr id="3" name="Plassholder for innhold 2">
            <a:extLst>
              <a:ext uri="{FF2B5EF4-FFF2-40B4-BE49-F238E27FC236}">
                <a16:creationId xmlns:a16="http://schemas.microsoft.com/office/drawing/2014/main" id="{9C813F57-0479-46AF-A941-30755AF657AD}"/>
              </a:ext>
            </a:extLst>
          </p:cNvPr>
          <p:cNvSpPr>
            <a:spLocks noGrp="1"/>
          </p:cNvSpPr>
          <p:nvPr>
            <p:ph idx="1"/>
          </p:nvPr>
        </p:nvSpPr>
        <p:spPr/>
        <p:txBody>
          <a:bodyPr vert="horz" lIns="91440" tIns="45720" rIns="91440" bIns="45720" rtlCol="0" anchor="t">
            <a:normAutofit fontScale="92500" lnSpcReduction="10000"/>
          </a:bodyPr>
          <a:lstStyle/>
          <a:p>
            <a:r>
              <a:rPr lang="nb-NO">
                <a:cs typeface="Calibri"/>
              </a:rPr>
              <a:t>Helt Innafor: </a:t>
            </a:r>
          </a:p>
          <a:p>
            <a:pPr lvl="1"/>
            <a:r>
              <a:rPr lang="nb-NO">
                <a:cs typeface="Calibri"/>
              </a:rPr>
              <a:t>Strukturering av turnusplanlegging helse</a:t>
            </a:r>
          </a:p>
          <a:p>
            <a:pPr lvl="1"/>
            <a:r>
              <a:rPr lang="nb-NO">
                <a:cs typeface="Calibri"/>
              </a:rPr>
              <a:t>AI/ML prediksjon sykefravær</a:t>
            </a:r>
          </a:p>
          <a:p>
            <a:pPr lvl="1"/>
            <a:r>
              <a:rPr lang="nb-NO">
                <a:cs typeface="Calibri"/>
              </a:rPr>
              <a:t>AI/ML prediksjon "nok bemanning"</a:t>
            </a:r>
            <a:endParaRPr lang="nb-NO" dirty="0">
              <a:cs typeface="Calibri"/>
            </a:endParaRPr>
          </a:p>
          <a:p>
            <a:pPr lvl="1"/>
            <a:r>
              <a:rPr lang="nb-NO">
                <a:cs typeface="Calibri"/>
              </a:rPr>
              <a:t>Flytting av fast ansatt vakt ifra "nok" til predikert sykefravær</a:t>
            </a:r>
          </a:p>
          <a:p>
            <a:pPr lvl="1"/>
            <a:r>
              <a:rPr lang="nb-NO">
                <a:cs typeface="Calibri"/>
              </a:rPr>
              <a:t>Reduksjon i budsjett for innkallingsvikarer fra 90% av tilfeller til 45% av tilfellene</a:t>
            </a:r>
          </a:p>
          <a:p>
            <a:pPr lvl="1"/>
            <a:r>
              <a:rPr lang="nb-NO">
                <a:cs typeface="Calibri"/>
              </a:rPr>
              <a:t>Frigjøring av midler som kan brukes til faste ansettelser</a:t>
            </a:r>
          </a:p>
          <a:p>
            <a:pPr lvl="1"/>
            <a:r>
              <a:rPr lang="nb-NO">
                <a:cs typeface="Calibri"/>
              </a:rPr>
              <a:t>Mer heltid i stedet for deltid</a:t>
            </a:r>
          </a:p>
          <a:p>
            <a:pPr lvl="1"/>
            <a:r>
              <a:rPr lang="nb-NO">
                <a:cs typeface="Calibri"/>
              </a:rPr>
              <a:t>Høyere kvalitet</a:t>
            </a:r>
            <a:endParaRPr lang="nb-NO" dirty="0">
              <a:cs typeface="Calibri"/>
            </a:endParaRPr>
          </a:p>
          <a:p>
            <a:pPr lvl="1"/>
            <a:r>
              <a:rPr lang="nb-NO">
                <a:cs typeface="Calibri"/>
              </a:rPr>
              <a:t>Lavere kostnader</a:t>
            </a:r>
          </a:p>
          <a:p>
            <a:pPr lvl="1"/>
            <a:endParaRPr lang="nb-NO" dirty="0">
              <a:cs typeface="Calibri"/>
            </a:endParaRPr>
          </a:p>
          <a:p>
            <a:pPr lvl="1"/>
            <a:r>
              <a:rPr lang="nb-NO" dirty="0">
                <a:ea typeface="+mn-lt"/>
                <a:cs typeface="+mn-lt"/>
                <a:hlinkClick r:id="rId2"/>
              </a:rPr>
              <a:t>https://sites.google.com/trondheim.kommune.no/helt-innafor/helt-innafor</a:t>
            </a:r>
            <a:endParaRPr lang="nb-NO" dirty="0">
              <a:cs typeface="Calibri"/>
            </a:endParaRPr>
          </a:p>
        </p:txBody>
      </p:sp>
    </p:spTree>
    <p:extLst>
      <p:ext uri="{BB962C8B-B14F-4D97-AF65-F5344CB8AC3E}">
        <p14:creationId xmlns:p14="http://schemas.microsoft.com/office/powerpoint/2010/main" val="1131924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4">
            <a:extLst>
              <a:ext uri="{FF2B5EF4-FFF2-40B4-BE49-F238E27FC236}">
                <a16:creationId xmlns:a16="http://schemas.microsoft.com/office/drawing/2014/main" id="{FADB5EAA-39C6-4EE2-81B3-9C2331254B6A}"/>
              </a:ext>
            </a:extLst>
          </p:cNvPr>
          <p:cNvPicPr>
            <a:picLocks noGrp="1" noChangeAspect="1"/>
          </p:cNvPicPr>
          <p:nvPr>
            <p:ph idx="1"/>
          </p:nvPr>
        </p:nvPicPr>
        <p:blipFill rotWithShape="1">
          <a:blip r:embed="rId2"/>
          <a:srcRect r="888"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BF5AC60-BE55-4BB9-B135-7DC5DFAB4B3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Kapps.no</a:t>
            </a:r>
          </a:p>
        </p:txBody>
      </p:sp>
      <p:cxnSp>
        <p:nvCxnSpPr>
          <p:cNvPr id="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714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899B9B6-A562-42E6-BE94-45D8D46ACBDF}"/>
              </a:ext>
            </a:extLst>
          </p:cNvPr>
          <p:cNvSpPr>
            <a:spLocks noGrp="1"/>
          </p:cNvSpPr>
          <p:nvPr>
            <p:ph type="title"/>
          </p:nvPr>
        </p:nvSpPr>
        <p:spPr>
          <a:xfrm>
            <a:off x="6513788" y="365125"/>
            <a:ext cx="4840010" cy="1807305"/>
          </a:xfrm>
        </p:spPr>
        <p:txBody>
          <a:bodyPr>
            <a:normAutofit/>
          </a:bodyPr>
          <a:lstStyle/>
          <a:p>
            <a:r>
              <a:rPr lang="nb-NO">
                <a:cs typeface="Calibri Light"/>
              </a:rPr>
              <a:t>Hva bør DigDir gjøre?</a:t>
            </a:r>
          </a:p>
        </p:txBody>
      </p:sp>
      <p:pic>
        <p:nvPicPr>
          <p:cNvPr id="4" name="Bilde 4" descr="Et bilde som inneholder fisk, mørk&#10;&#10;Automatisk generert beskrivelse">
            <a:extLst>
              <a:ext uri="{FF2B5EF4-FFF2-40B4-BE49-F238E27FC236}">
                <a16:creationId xmlns:a16="http://schemas.microsoft.com/office/drawing/2014/main" id="{FB93CC12-A542-4825-95B0-BC9CC3FDAA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528" r="2630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ssholder for innhold 2">
            <a:extLst>
              <a:ext uri="{FF2B5EF4-FFF2-40B4-BE49-F238E27FC236}">
                <a16:creationId xmlns:a16="http://schemas.microsoft.com/office/drawing/2014/main" id="{ECC0849D-45CE-42AE-AE01-6B4AFFD46226}"/>
              </a:ext>
            </a:extLst>
          </p:cNvPr>
          <p:cNvSpPr>
            <a:spLocks noGrp="1"/>
          </p:cNvSpPr>
          <p:nvPr>
            <p:ph idx="1"/>
          </p:nvPr>
        </p:nvSpPr>
        <p:spPr>
          <a:xfrm>
            <a:off x="6513788" y="2333297"/>
            <a:ext cx="4840010" cy="3843666"/>
          </a:xfrm>
        </p:spPr>
        <p:txBody>
          <a:bodyPr vert="horz" lIns="91440" tIns="45720" rIns="91440" bIns="45720" rtlCol="0">
            <a:normAutofit/>
          </a:bodyPr>
          <a:lstStyle/>
          <a:p>
            <a:r>
              <a:rPr lang="nb-NO" sz="2000">
                <a:cs typeface="Calibri"/>
              </a:rPr>
              <a:t>"Bør" til "Skal" på digital samhandling mellom systemer</a:t>
            </a:r>
          </a:p>
          <a:p>
            <a:r>
              <a:rPr lang="nb-NO" sz="2000">
                <a:cs typeface="Calibri"/>
              </a:rPr>
              <a:t>Forenkle regelverk for ansatte i kanten av organisasjonene</a:t>
            </a:r>
          </a:p>
          <a:p>
            <a:r>
              <a:rPr lang="nb-NO" sz="2000">
                <a:cs typeface="Calibri"/>
              </a:rPr>
              <a:t>Skap rom, ryggdekning og evne til å skape "ny praksis" i kanten av organisasjonene</a:t>
            </a:r>
          </a:p>
        </p:txBody>
      </p:sp>
      <p:sp>
        <p:nvSpPr>
          <p:cNvPr id="5" name="TekstSylinder 4">
            <a:extLst>
              <a:ext uri="{FF2B5EF4-FFF2-40B4-BE49-F238E27FC236}">
                <a16:creationId xmlns:a16="http://schemas.microsoft.com/office/drawing/2014/main" id="{33C7C8B2-EAF3-4A0C-8722-21BF1941999F}"/>
              </a:ext>
            </a:extLst>
          </p:cNvPr>
          <p:cNvSpPr txBox="1"/>
          <p:nvPr/>
        </p:nvSpPr>
        <p:spPr>
          <a:xfrm>
            <a:off x="9711834" y="6657945"/>
            <a:ext cx="248016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Dette bildet</a:t>
            </a:r>
            <a:r>
              <a:rPr lang="en-US" sz="700">
                <a:solidFill>
                  <a:srgbClr val="FFFFFF"/>
                </a:solidFill>
              </a:rPr>
              <a:t> av Ukjent forfatter er lisensiert i henhold til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66692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415099-C365-4872-85FF-74FE1FC5F1D9}"/>
              </a:ext>
            </a:extLst>
          </p:cNvPr>
          <p:cNvSpPr>
            <a:spLocks noGrp="1"/>
          </p:cNvSpPr>
          <p:nvPr>
            <p:ph type="title"/>
          </p:nvPr>
        </p:nvSpPr>
        <p:spPr>
          <a:xfrm>
            <a:off x="648929" y="629266"/>
            <a:ext cx="3667039" cy="1676603"/>
          </a:xfrm>
        </p:spPr>
        <p:txBody>
          <a:bodyPr>
            <a:normAutofit/>
          </a:bodyPr>
          <a:lstStyle/>
          <a:p>
            <a:r>
              <a:rPr lang="nb-NO" sz="3600">
                <a:cs typeface="Calibri Light"/>
              </a:rPr>
              <a:t>2020: 10 år med digitalisering på 2 måneder</a:t>
            </a:r>
          </a:p>
        </p:txBody>
      </p:sp>
      <p:sp>
        <p:nvSpPr>
          <p:cNvPr id="3" name="Plassholder for innhold 2">
            <a:extLst>
              <a:ext uri="{FF2B5EF4-FFF2-40B4-BE49-F238E27FC236}">
                <a16:creationId xmlns:a16="http://schemas.microsoft.com/office/drawing/2014/main" id="{1996F01F-E7FC-4418-8684-F194F00D8DC4}"/>
              </a:ext>
            </a:extLst>
          </p:cNvPr>
          <p:cNvSpPr>
            <a:spLocks noGrp="1"/>
          </p:cNvSpPr>
          <p:nvPr>
            <p:ph idx="1"/>
          </p:nvPr>
        </p:nvSpPr>
        <p:spPr>
          <a:xfrm>
            <a:off x="648931" y="2438401"/>
            <a:ext cx="3667036" cy="3779520"/>
          </a:xfrm>
        </p:spPr>
        <p:txBody>
          <a:bodyPr vert="horz" lIns="91440" tIns="45720" rIns="91440" bIns="45720" rtlCol="0" anchor="t">
            <a:normAutofit/>
          </a:bodyPr>
          <a:lstStyle/>
          <a:p>
            <a:r>
              <a:rPr lang="nb-NO" sz="1800">
                <a:cs typeface="Calibri"/>
              </a:rPr>
              <a:t>Barna sendt hjem fredag. </a:t>
            </a:r>
            <a:endParaRPr lang="nb-NO" sz="1800"/>
          </a:p>
          <a:p>
            <a:r>
              <a:rPr lang="nb-NO" sz="1800">
                <a:cs typeface="Calibri"/>
              </a:rPr>
              <a:t>Full digital undervisning fra mandag.</a:t>
            </a:r>
          </a:p>
          <a:p>
            <a:r>
              <a:rPr lang="nb-NO" sz="1800">
                <a:cs typeface="Calibri"/>
              </a:rPr>
              <a:t>"Just make it work"</a:t>
            </a:r>
          </a:p>
          <a:p>
            <a:r>
              <a:rPr lang="nb-NO" sz="1800">
                <a:cs typeface="Calibri"/>
              </a:rPr>
              <a:t>Faglig dyktige mennesker ble kastet rett ut i det</a:t>
            </a:r>
          </a:p>
          <a:p>
            <a:r>
              <a:rPr lang="nb-NO" sz="1800">
                <a:cs typeface="Calibri"/>
              </a:rPr>
              <a:t>Det virket.</a:t>
            </a:r>
            <a:endParaRPr lang="nb-NO" sz="1800" dirty="0">
              <a:cs typeface="Calibri"/>
            </a:endParaRPr>
          </a:p>
        </p:txBody>
      </p:sp>
      <p:sp>
        <p:nvSpPr>
          <p:cNvPr id="24" name="Rectangle 2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6">
            <a:extLst>
              <a:ext uri="{FF2B5EF4-FFF2-40B4-BE49-F238E27FC236}">
                <a16:creationId xmlns:a16="http://schemas.microsoft.com/office/drawing/2014/main" id="{144ED0DE-41D3-4A17-A979-056D71B708BD}"/>
              </a:ext>
            </a:extLst>
          </p:cNvPr>
          <p:cNvPicPr>
            <a:picLocks noChangeAspect="1"/>
          </p:cNvPicPr>
          <p:nvPr/>
        </p:nvPicPr>
        <p:blipFill rotWithShape="1">
          <a:blip r:embed="rId2"/>
          <a:srcRect r="15891"/>
          <a:stretch/>
        </p:blipFill>
        <p:spPr>
          <a:xfrm>
            <a:off x="5276088" y="640082"/>
            <a:ext cx="6276250" cy="5577838"/>
          </a:xfrm>
          <a:prstGeom prst="rect">
            <a:avLst/>
          </a:prstGeom>
          <a:effectLst/>
        </p:spPr>
      </p:pic>
    </p:spTree>
    <p:extLst>
      <p:ext uri="{BB962C8B-B14F-4D97-AF65-F5344CB8AC3E}">
        <p14:creationId xmlns:p14="http://schemas.microsoft.com/office/powerpoint/2010/main" val="416127000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C6DB1A-EFF4-4C34-8409-63C4AD153F1A}"/>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nb-NO" b="1">
                <a:ea typeface="+mn-lt"/>
                <a:cs typeface="+mn-lt"/>
              </a:rPr>
              <a:t>«Hvis vi skulle startet denne bedriften i </a:t>
            </a:r>
            <a:r>
              <a:rPr lang="nb-NO" b="1" dirty="0">
                <a:ea typeface="+mn-lt"/>
                <a:cs typeface="+mn-lt"/>
              </a:rPr>
              <a:t>dag, med all den teknologien vi har, hvordan ville vi gjort det da?</a:t>
            </a:r>
            <a:r>
              <a:rPr lang="nb-NO" dirty="0">
                <a:ea typeface="+mn-lt"/>
                <a:cs typeface="+mn-lt"/>
              </a:rPr>
              <a:t>». </a:t>
            </a:r>
            <a:r>
              <a:rPr lang="nb-NO" b="1" dirty="0">
                <a:ea typeface="+mn-lt"/>
                <a:cs typeface="+mn-lt"/>
              </a:rPr>
              <a:t>Deretter tegner </a:t>
            </a:r>
            <a:r>
              <a:rPr lang="nb-NO" dirty="0">
                <a:ea typeface="+mn-lt"/>
                <a:cs typeface="+mn-lt"/>
              </a:rPr>
              <a:t>man opp et </a:t>
            </a:r>
            <a:r>
              <a:rPr lang="nb-NO" b="1" dirty="0">
                <a:ea typeface="+mn-lt"/>
                <a:cs typeface="+mn-lt"/>
              </a:rPr>
              <a:t>bilde </a:t>
            </a:r>
            <a:r>
              <a:rPr lang="nb-NO" dirty="0">
                <a:ea typeface="+mn-lt"/>
                <a:cs typeface="+mn-lt"/>
              </a:rPr>
              <a:t>av en </a:t>
            </a:r>
            <a:r>
              <a:rPr lang="nb-NO" b="1" dirty="0">
                <a:ea typeface="+mn-lt"/>
                <a:cs typeface="+mn-lt"/>
              </a:rPr>
              <a:t>fremtidig prosess</a:t>
            </a:r>
            <a:r>
              <a:rPr lang="nb-NO" dirty="0">
                <a:ea typeface="+mn-lt"/>
                <a:cs typeface="+mn-lt"/>
              </a:rPr>
              <a:t> og </a:t>
            </a:r>
            <a:r>
              <a:rPr lang="nb-NO" b="1" dirty="0">
                <a:ea typeface="+mn-lt"/>
                <a:cs typeface="+mn-lt"/>
              </a:rPr>
              <a:t>forretningsmodell </a:t>
            </a:r>
            <a:r>
              <a:rPr lang="nb-NO" dirty="0">
                <a:ea typeface="+mn-lt"/>
                <a:cs typeface="+mn-lt"/>
              </a:rPr>
              <a:t>– og så må man </a:t>
            </a:r>
            <a:r>
              <a:rPr lang="nb-NO" b="1" dirty="0">
                <a:ea typeface="+mn-lt"/>
                <a:cs typeface="+mn-lt"/>
              </a:rPr>
              <a:t>rett og slett innføre den</a:t>
            </a:r>
            <a:r>
              <a:rPr lang="nb-NO" dirty="0">
                <a:ea typeface="+mn-lt"/>
                <a:cs typeface="+mn-lt"/>
              </a:rPr>
              <a:t>, uansett hva eksisterende organisasjon og omgivelsene må tenke om saken.</a:t>
            </a:r>
            <a:endParaRPr lang="en-US" dirty="0"/>
          </a:p>
          <a:p>
            <a:endParaRPr lang="nb-NO" sz="2000">
              <a:cs typeface="Calibri"/>
            </a:endParaRPr>
          </a:p>
          <a:p>
            <a:pPr marL="0" indent="0">
              <a:buNone/>
            </a:pPr>
            <a:endParaRPr lang="nb-NO" sz="2000">
              <a:ea typeface="+mn-lt"/>
              <a:cs typeface="+mn-lt"/>
            </a:endParaRPr>
          </a:p>
        </p:txBody>
      </p:sp>
      <p:sp>
        <p:nvSpPr>
          <p:cNvPr id="4" name="TextBox 3">
            <a:extLst>
              <a:ext uri="{FF2B5EF4-FFF2-40B4-BE49-F238E27FC236}">
                <a16:creationId xmlns:a16="http://schemas.microsoft.com/office/drawing/2014/main" id="{3E1EC9D3-13AC-4260-8CB9-CE6A7433B015}"/>
              </a:ext>
            </a:extLst>
          </p:cNvPr>
          <p:cNvSpPr txBox="1"/>
          <p:nvPr/>
        </p:nvSpPr>
        <p:spPr>
          <a:xfrm>
            <a:off x="5331178" y="6262510"/>
            <a:ext cx="67366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ea typeface="+mn-lt"/>
                <a:cs typeface="+mn-lt"/>
              </a:rPr>
              <a:t>Espen Andersen og Ragnvald Sannes: </a:t>
            </a:r>
            <a:r>
              <a:rPr lang="nb-NO" dirty="0">
                <a:hlinkClick r:id="rId2"/>
              </a:rPr>
              <a:t>Hva er digitalisering? - Magma</a:t>
            </a:r>
            <a:endParaRPr lang="en-US"/>
          </a:p>
        </p:txBody>
      </p:sp>
    </p:spTree>
    <p:extLst>
      <p:ext uri="{BB962C8B-B14F-4D97-AF65-F5344CB8AC3E}">
        <p14:creationId xmlns:p14="http://schemas.microsoft.com/office/powerpoint/2010/main" val="2374201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e 3">
            <a:extLst>
              <a:ext uri="{FF2B5EF4-FFF2-40B4-BE49-F238E27FC236}">
                <a16:creationId xmlns:a16="http://schemas.microsoft.com/office/drawing/2014/main" id="{07D10BAF-806F-42A4-915F-921F65958441}"/>
              </a:ext>
            </a:extLst>
          </p:cNvPr>
          <p:cNvPicPr>
            <a:picLocks noChangeAspect="1"/>
          </p:cNvPicPr>
          <p:nvPr/>
        </p:nvPicPr>
        <p:blipFill rotWithShape="1">
          <a:blip r:embed="rId2"/>
          <a:srcRect l="10099" r="13603" b="2"/>
          <a:stretch/>
        </p:blipFill>
        <p:spPr>
          <a:xfrm>
            <a:off x="20" y="431"/>
            <a:ext cx="8115280" cy="6408311"/>
          </a:xfrm>
          <a:prstGeom prst="rect">
            <a:avLst/>
          </a:prstGeom>
        </p:spPr>
      </p:pic>
      <p:sp>
        <p:nvSpPr>
          <p:cNvPr id="3" name="Plassholder for innhold 2">
            <a:extLst>
              <a:ext uri="{FF2B5EF4-FFF2-40B4-BE49-F238E27FC236}">
                <a16:creationId xmlns:a16="http://schemas.microsoft.com/office/drawing/2014/main" id="{82928519-A03C-4F83-B37E-ADC60DEB79BB}"/>
              </a:ext>
            </a:extLst>
          </p:cNvPr>
          <p:cNvSpPr>
            <a:spLocks noGrp="1"/>
          </p:cNvSpPr>
          <p:nvPr>
            <p:ph idx="1"/>
          </p:nvPr>
        </p:nvSpPr>
        <p:spPr>
          <a:xfrm>
            <a:off x="8643193" y="2418408"/>
            <a:ext cx="2942813" cy="3540265"/>
          </a:xfrm>
        </p:spPr>
        <p:txBody>
          <a:bodyPr vert="horz" lIns="91440" tIns="45720" rIns="91440" bIns="45720" rtlCol="0">
            <a:normAutofit/>
          </a:bodyPr>
          <a:lstStyle/>
          <a:p>
            <a:r>
              <a:rPr lang="nb-NO" sz="2000">
                <a:ea typeface="+mn-lt"/>
                <a:cs typeface="+mn-lt"/>
              </a:rPr>
              <a:t>Fortsett samtalen i #OneTeamGov</a:t>
            </a:r>
          </a:p>
          <a:p>
            <a:r>
              <a:rPr lang="nb-NO" sz="2000" dirty="0">
                <a:ea typeface="+mn-lt"/>
                <a:cs typeface="+mn-lt"/>
                <a:hlinkClick r:id="rId3"/>
              </a:rPr>
              <a:t>https://www.oneteamgov.no/</a:t>
            </a:r>
            <a:r>
              <a:rPr lang="nb-NO" sz="2000" dirty="0">
                <a:ea typeface="+mn-lt"/>
                <a:cs typeface="+mn-lt"/>
              </a:rPr>
              <a:t> </a:t>
            </a:r>
          </a:p>
          <a:p>
            <a:r>
              <a:rPr lang="nb-NO" sz="2000" dirty="0">
                <a:ea typeface="+mn-lt"/>
                <a:cs typeface="+mn-lt"/>
                <a:hlinkClick r:id="rId4"/>
              </a:rPr>
              <a:t>https://join.slack.com/t/oneteamgovno/shared_invite/zt-wim4dnep-tQCM0daJvsTTQdEudL0sGQ</a:t>
            </a:r>
          </a:p>
          <a:p>
            <a:endParaRPr lang="nb-NO" sz="2000" dirty="0">
              <a:ea typeface="+mn-lt"/>
              <a:cs typeface="+mn-lt"/>
            </a:endParaRPr>
          </a:p>
        </p:txBody>
      </p:sp>
      <p:sp>
        <p:nvSpPr>
          <p:cNvPr id="25" name="Rectangle 2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139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9FF94A4-5355-4467-BF00-A10F857AF636}"/>
              </a:ext>
            </a:extLst>
          </p:cNvPr>
          <p:cNvPicPr>
            <a:picLocks noChangeAspect="1"/>
          </p:cNvPicPr>
          <p:nvPr/>
        </p:nvPicPr>
        <p:blipFill>
          <a:blip r:embed="rId2"/>
          <a:stretch>
            <a:fillRect/>
          </a:stretch>
        </p:blipFill>
        <p:spPr>
          <a:xfrm>
            <a:off x="1610663" y="163689"/>
            <a:ext cx="8886008" cy="6587066"/>
          </a:xfrm>
          <a:prstGeom prst="rect">
            <a:avLst/>
          </a:prstGeom>
        </p:spPr>
      </p:pic>
    </p:spTree>
    <p:extLst>
      <p:ext uri="{BB962C8B-B14F-4D97-AF65-F5344CB8AC3E}">
        <p14:creationId xmlns:p14="http://schemas.microsoft.com/office/powerpoint/2010/main" val="246723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5D94FC2-1701-49EB-A2DF-932ECA7CF66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2020: </a:t>
            </a:r>
            <a:br>
              <a:rPr lang="en-US" sz="3700" kern="1200">
                <a:solidFill>
                  <a:srgbClr val="FFFFFF"/>
                </a:solidFill>
                <a:latin typeface="+mj-lt"/>
                <a:ea typeface="+mj-ea"/>
                <a:cs typeface="+mj-cs"/>
              </a:rPr>
            </a:br>
            <a:r>
              <a:rPr lang="en-US" sz="3700" kern="1200">
                <a:solidFill>
                  <a:srgbClr val="FFFFFF"/>
                </a:solidFill>
                <a:latin typeface="+mj-lt"/>
                <a:ea typeface="+mj-ea"/>
                <a:cs typeface="+mj-cs"/>
              </a:rPr>
              <a:t>Act – Sense – Respond </a:t>
            </a:r>
          </a:p>
        </p:txBody>
      </p:sp>
      <p:pic>
        <p:nvPicPr>
          <p:cNvPr id="4" name="Bilde 4">
            <a:extLst>
              <a:ext uri="{FF2B5EF4-FFF2-40B4-BE49-F238E27FC236}">
                <a16:creationId xmlns:a16="http://schemas.microsoft.com/office/drawing/2014/main" id="{689DDDAA-6D85-4086-A35F-407A7A53783A}"/>
              </a:ext>
            </a:extLst>
          </p:cNvPr>
          <p:cNvPicPr>
            <a:picLocks noChangeAspect="1"/>
          </p:cNvPicPr>
          <p:nvPr/>
        </p:nvPicPr>
        <p:blipFill rotWithShape="1">
          <a:blip r:embed="rId2"/>
          <a:srcRect l="4587" r="-1" b="-1"/>
          <a:stretch/>
        </p:blipFill>
        <p:spPr>
          <a:xfrm>
            <a:off x="2303194" y="1966293"/>
            <a:ext cx="7585610" cy="4452160"/>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Håndskrift 19">
                <a:extLst>
                  <a:ext uri="{FF2B5EF4-FFF2-40B4-BE49-F238E27FC236}">
                    <a16:creationId xmlns:a16="http://schemas.microsoft.com/office/drawing/2014/main" id="{0E2E22AF-4CFC-43A2-89F5-CAD12942E6EE}"/>
                  </a:ext>
                </a:extLst>
              </p14:cNvPr>
              <p14:cNvContentPartPr/>
              <p14:nvPr/>
            </p14:nvContentPartPr>
            <p14:xfrm>
              <a:off x="4276040" y="3436107"/>
              <a:ext cx="1514474" cy="1400175"/>
            </p14:xfrm>
          </p:contentPart>
        </mc:Choice>
        <mc:Fallback xmlns="">
          <p:pic>
            <p:nvPicPr>
              <p:cNvPr id="20" name="Håndskrift 19">
                <a:extLst>
                  <a:ext uri="{FF2B5EF4-FFF2-40B4-BE49-F238E27FC236}">
                    <a16:creationId xmlns:a16="http://schemas.microsoft.com/office/drawing/2014/main" id="{0E2E22AF-4CFC-43A2-89F5-CAD12942E6EE}"/>
                  </a:ext>
                </a:extLst>
              </p:cNvPr>
              <p:cNvPicPr/>
              <p:nvPr/>
            </p:nvPicPr>
            <p:blipFill>
              <a:blip r:embed="rId4"/>
              <a:stretch>
                <a:fillRect/>
              </a:stretch>
            </p:blipFill>
            <p:spPr>
              <a:xfrm>
                <a:off x="4258388" y="3418479"/>
                <a:ext cx="1550138" cy="1435791"/>
              </a:xfrm>
              <a:prstGeom prst="rect">
                <a:avLst/>
              </a:prstGeom>
            </p:spPr>
          </p:pic>
        </mc:Fallback>
      </mc:AlternateContent>
      <p:sp>
        <p:nvSpPr>
          <p:cNvPr id="21" name="TekstSylinder 20">
            <a:extLst>
              <a:ext uri="{FF2B5EF4-FFF2-40B4-BE49-F238E27FC236}">
                <a16:creationId xmlns:a16="http://schemas.microsoft.com/office/drawing/2014/main" id="{B90FC8A1-7704-4128-A403-05C825C3778A}"/>
              </a:ext>
            </a:extLst>
          </p:cNvPr>
          <p:cNvSpPr txBox="1"/>
          <p:nvPr/>
        </p:nvSpPr>
        <p:spPr>
          <a:xfrm>
            <a:off x="9425940" y="6393180"/>
            <a:ext cx="41757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t>The Cynefin Framework – Dave Snowden</a:t>
            </a:r>
            <a:endParaRPr lang="nb-NO" sz="1200">
              <a:cs typeface="Calibri"/>
            </a:endParaRPr>
          </a:p>
          <a:p>
            <a:r>
              <a:rPr lang="nb-NO" sz="1200" dirty="0">
                <a:ea typeface="+mn-lt"/>
                <a:cs typeface="+mn-lt"/>
                <a:hlinkClick r:id="rId5"/>
              </a:rPr>
              <a:t>Cynefin framework - Wikipedia</a:t>
            </a:r>
            <a:endParaRPr lang="nb-NO" sz="1200">
              <a:ea typeface="+mn-lt"/>
              <a:cs typeface="+mn-lt"/>
            </a:endParaRPr>
          </a:p>
        </p:txBody>
      </p:sp>
    </p:spTree>
    <p:extLst>
      <p:ext uri="{BB962C8B-B14F-4D97-AF65-F5344CB8AC3E}">
        <p14:creationId xmlns:p14="http://schemas.microsoft.com/office/powerpoint/2010/main" val="407316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F8E98A3-5854-417E-8762-A7541027F3C0}"/>
              </a:ext>
            </a:extLst>
          </p:cNvPr>
          <p:cNvSpPr>
            <a:spLocks noGrp="1"/>
          </p:cNvSpPr>
          <p:nvPr>
            <p:ph type="title"/>
          </p:nvPr>
        </p:nvSpPr>
        <p:spPr>
          <a:xfrm>
            <a:off x="1371599" y="294538"/>
            <a:ext cx="9895951" cy="1033669"/>
          </a:xfrm>
        </p:spPr>
        <p:txBody>
          <a:bodyPr>
            <a:normAutofit/>
          </a:bodyPr>
          <a:lstStyle/>
          <a:p>
            <a:r>
              <a:rPr lang="nb-NO" sz="4000">
                <a:solidFill>
                  <a:srgbClr val="FFFFFF"/>
                </a:solidFill>
                <a:cs typeface="Calibri Light"/>
              </a:rPr>
              <a:t>Hva lærte vi?</a:t>
            </a:r>
          </a:p>
        </p:txBody>
      </p:sp>
      <p:sp>
        <p:nvSpPr>
          <p:cNvPr id="3" name="Plassholder for innhold 2">
            <a:extLst>
              <a:ext uri="{FF2B5EF4-FFF2-40B4-BE49-F238E27FC236}">
                <a16:creationId xmlns:a16="http://schemas.microsoft.com/office/drawing/2014/main" id="{3523194E-2015-4733-AEAB-0B1127AB147D}"/>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nb-NO" sz="2000">
                <a:cs typeface="Calibri"/>
              </a:rPr>
              <a:t>Personer med dyp innsikt i sitt fagfelt</a:t>
            </a:r>
          </a:p>
          <a:p>
            <a:r>
              <a:rPr lang="nb-NO" sz="2000">
                <a:cs typeface="Calibri"/>
              </a:rPr>
              <a:t>Med nok teknologisk innsikt</a:t>
            </a:r>
          </a:p>
          <a:p>
            <a:r>
              <a:rPr lang="nb-NO" sz="2000">
                <a:cs typeface="Calibri"/>
              </a:rPr>
              <a:t>Med personlig og organisasjonell vilje til å prøve og feile til de får det til</a:t>
            </a:r>
          </a:p>
          <a:p>
            <a:r>
              <a:rPr lang="nb-NO" sz="2000">
                <a:cs typeface="Calibri"/>
              </a:rPr>
              <a:t>Støttet av teknologi som muliggjør digital transformasjon</a:t>
            </a:r>
          </a:p>
          <a:p>
            <a:endParaRPr lang="nb-NO" sz="2000">
              <a:cs typeface="Calibri"/>
            </a:endParaRPr>
          </a:p>
          <a:p>
            <a:r>
              <a:rPr lang="nb-NO" sz="2000">
                <a:cs typeface="Calibri"/>
              </a:rPr>
              <a:t>Får gjort "jobben" med høy kvalitet</a:t>
            </a:r>
          </a:p>
        </p:txBody>
      </p:sp>
    </p:spTree>
    <p:extLst>
      <p:ext uri="{BB962C8B-B14F-4D97-AF65-F5344CB8AC3E}">
        <p14:creationId xmlns:p14="http://schemas.microsoft.com/office/powerpoint/2010/main" val="212675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1B11315-7A68-48D3-87B8-6E58B8B445E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kern="1200">
                <a:solidFill>
                  <a:schemeClr val="bg1"/>
                </a:solidFill>
                <a:latin typeface="+mj-lt"/>
                <a:ea typeface="+mj-ea"/>
                <a:cs typeface="+mj-cs"/>
              </a:rPr>
              <a:t>Hvordan kan vi fortsette det digitale momentumet i kommunal sektor?</a:t>
            </a:r>
          </a:p>
        </p:txBody>
      </p:sp>
      <p:pic>
        <p:nvPicPr>
          <p:cNvPr id="11" name="Bilde 11" descr="Et bilde som inneholder tekst&#10;&#10;Automatisk generert beskrivelse">
            <a:extLst>
              <a:ext uri="{FF2B5EF4-FFF2-40B4-BE49-F238E27FC236}">
                <a16:creationId xmlns:a16="http://schemas.microsoft.com/office/drawing/2014/main" id="{7AB69F46-4E52-4791-9265-75BB8049340A}"/>
              </a:ext>
            </a:extLst>
          </p:cNvPr>
          <p:cNvPicPr>
            <a:picLocks noChangeAspect="1"/>
          </p:cNvPicPr>
          <p:nvPr/>
        </p:nvPicPr>
        <p:blipFill>
          <a:blip r:embed="rId2"/>
          <a:stretch>
            <a:fillRect/>
          </a:stretch>
        </p:blipFill>
        <p:spPr>
          <a:xfrm>
            <a:off x="3233329" y="1675227"/>
            <a:ext cx="5725341" cy="4394199"/>
          </a:xfrm>
          <a:prstGeom prst="rect">
            <a:avLst/>
          </a:prstGeom>
        </p:spPr>
      </p:pic>
      <p:sp>
        <p:nvSpPr>
          <p:cNvPr id="12" name="TekstSylinder 11">
            <a:extLst>
              <a:ext uri="{FF2B5EF4-FFF2-40B4-BE49-F238E27FC236}">
                <a16:creationId xmlns:a16="http://schemas.microsoft.com/office/drawing/2014/main" id="{55F11D22-E0C6-4823-B1B1-89A5EB2EF44A}"/>
              </a:ext>
            </a:extLst>
          </p:cNvPr>
          <p:cNvSpPr txBox="1"/>
          <p:nvPr/>
        </p:nvSpPr>
        <p:spPr>
          <a:xfrm>
            <a:off x="8961120" y="6111240"/>
            <a:ext cx="32994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ea typeface="+mn-lt"/>
                <a:cs typeface="+mn-lt"/>
                <a:hlinkClick r:id="rId3"/>
              </a:rPr>
              <a:t>https://www.fosenikt.no/home/?page_id=12866</a:t>
            </a:r>
            <a:r>
              <a:rPr lang="nb-NO" dirty="0">
                <a:ea typeface="+mn-lt"/>
                <a:cs typeface="+mn-lt"/>
              </a:rPr>
              <a:t> </a:t>
            </a:r>
            <a:endParaRPr lang="nb-NO"/>
          </a:p>
        </p:txBody>
      </p:sp>
    </p:spTree>
    <p:extLst>
      <p:ext uri="{BB962C8B-B14F-4D97-AF65-F5344CB8AC3E}">
        <p14:creationId xmlns:p14="http://schemas.microsoft.com/office/powerpoint/2010/main" val="325661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E43C349-B735-46A8-AF12-C224F328F135}"/>
              </a:ext>
            </a:extLst>
          </p:cNvPr>
          <p:cNvPicPr>
            <a:picLocks noChangeAspect="1"/>
          </p:cNvPicPr>
          <p:nvPr/>
        </p:nvPicPr>
        <p:blipFill rotWithShape="1">
          <a:blip r:embed="rId2"/>
          <a:srcRect t="16331" r="4684" b="31826"/>
          <a:stretch/>
        </p:blipFill>
        <p:spPr>
          <a:xfrm>
            <a:off x="3523488" y="10"/>
            <a:ext cx="8668512" cy="6857990"/>
          </a:xfrm>
          <a:prstGeom prst="rect">
            <a:avLst/>
          </a:prstGeom>
        </p:spPr>
      </p:pic>
      <p:sp>
        <p:nvSpPr>
          <p:cNvPr id="33" name="Rectangle 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465551-7EBB-46AA-B871-6F5204C5C73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nb-NO" sz="2300"/>
              <a:t>Dypdykk inn i tankesettet som skapte Fosenregionens Digitale Transformasjonsstrategi</a:t>
            </a:r>
            <a:endParaRPr lang="nb-NO" sz="2300">
              <a:cs typeface="Calibri Light"/>
            </a:endParaRPr>
          </a:p>
        </p:txBody>
      </p:sp>
      <p:sp>
        <p:nvSpPr>
          <p:cNvPr id="35"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83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613DEB-ACB9-416A-A965-2D063A0BB302}"/>
              </a:ext>
            </a:extLst>
          </p:cNvPr>
          <p:cNvSpPr/>
          <p:nvPr/>
        </p:nvSpPr>
        <p:spPr>
          <a:xfrm>
            <a:off x="855134" y="2322690"/>
            <a:ext cx="2779888" cy="881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cs typeface="Calibri"/>
              </a:rPr>
              <a:t>Digisering</a:t>
            </a:r>
            <a:endParaRPr lang="en-US" sz="3600" b="1">
              <a:cs typeface="Calibri"/>
            </a:endParaRPr>
          </a:p>
        </p:txBody>
      </p:sp>
      <p:sp>
        <p:nvSpPr>
          <p:cNvPr id="5" name="Rectangle 4">
            <a:extLst>
              <a:ext uri="{FF2B5EF4-FFF2-40B4-BE49-F238E27FC236}">
                <a16:creationId xmlns:a16="http://schemas.microsoft.com/office/drawing/2014/main" id="{6F240885-99E6-421D-9EAC-E1DA7697C790}"/>
              </a:ext>
            </a:extLst>
          </p:cNvPr>
          <p:cNvSpPr/>
          <p:nvPr/>
        </p:nvSpPr>
        <p:spPr>
          <a:xfrm>
            <a:off x="4495800" y="2322690"/>
            <a:ext cx="2779888" cy="881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err="1">
                <a:cs typeface="Calibri"/>
              </a:rPr>
              <a:t>Digitalisering</a:t>
            </a:r>
            <a:endParaRPr lang="en-US" sz="3200" b="1">
              <a:cs typeface="Calibri"/>
            </a:endParaRPr>
          </a:p>
        </p:txBody>
      </p:sp>
      <p:sp>
        <p:nvSpPr>
          <p:cNvPr id="6" name="Rectangle 5">
            <a:extLst>
              <a:ext uri="{FF2B5EF4-FFF2-40B4-BE49-F238E27FC236}">
                <a16:creationId xmlns:a16="http://schemas.microsoft.com/office/drawing/2014/main" id="{865B8DC6-0236-4D45-AE1D-25E359E60837}"/>
              </a:ext>
            </a:extLst>
          </p:cNvPr>
          <p:cNvSpPr/>
          <p:nvPr/>
        </p:nvSpPr>
        <p:spPr>
          <a:xfrm>
            <a:off x="8136466" y="2322690"/>
            <a:ext cx="2796599" cy="881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cs typeface="Calibri"/>
              </a:rPr>
              <a:t>Digital </a:t>
            </a:r>
            <a:r>
              <a:rPr lang="en-US" sz="3200" b="1" dirty="0" err="1">
                <a:cs typeface="Calibri"/>
              </a:rPr>
              <a:t>Transformasjon</a:t>
            </a:r>
            <a:endParaRPr lang="en-US" sz="3200" b="1" dirty="0">
              <a:cs typeface="Calibri"/>
            </a:endParaRPr>
          </a:p>
        </p:txBody>
      </p:sp>
      <p:sp>
        <p:nvSpPr>
          <p:cNvPr id="7" name="Rectangle 6">
            <a:extLst>
              <a:ext uri="{FF2B5EF4-FFF2-40B4-BE49-F238E27FC236}">
                <a16:creationId xmlns:a16="http://schemas.microsoft.com/office/drawing/2014/main" id="{140E39A8-F674-4D1C-B268-9B5D33E27B77}"/>
              </a:ext>
            </a:extLst>
          </p:cNvPr>
          <p:cNvSpPr/>
          <p:nvPr/>
        </p:nvSpPr>
        <p:spPr>
          <a:xfrm>
            <a:off x="856247" y="3463089"/>
            <a:ext cx="2787315" cy="15039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cs typeface="Calibri"/>
              </a:rPr>
              <a:t>Konvertering</a:t>
            </a:r>
            <a:r>
              <a:rPr lang="en-US" dirty="0">
                <a:cs typeface="Calibri"/>
              </a:rPr>
              <a:t> av </a:t>
            </a:r>
            <a:r>
              <a:rPr lang="en-US" dirty="0" err="1">
                <a:cs typeface="Calibri"/>
              </a:rPr>
              <a:t>produkter</a:t>
            </a:r>
            <a:r>
              <a:rPr lang="en-US" dirty="0">
                <a:cs typeface="Calibri"/>
              </a:rPr>
              <a:t> </a:t>
            </a:r>
            <a:r>
              <a:rPr lang="en-US" dirty="0" err="1">
                <a:cs typeface="Calibri"/>
              </a:rPr>
              <a:t>til</a:t>
            </a:r>
            <a:r>
              <a:rPr lang="en-US" dirty="0">
                <a:cs typeface="Calibri"/>
              </a:rPr>
              <a:t> et </a:t>
            </a:r>
            <a:r>
              <a:rPr lang="en-US" dirty="0" err="1">
                <a:cs typeface="Calibri"/>
              </a:rPr>
              <a:t>digitalt</a:t>
            </a:r>
            <a:r>
              <a:rPr lang="en-US" dirty="0">
                <a:cs typeface="Calibri"/>
              </a:rPr>
              <a:t> format, </a:t>
            </a:r>
            <a:r>
              <a:rPr lang="en-US" dirty="0" err="1">
                <a:cs typeface="Calibri"/>
              </a:rPr>
              <a:t>og</a:t>
            </a:r>
            <a:r>
              <a:rPr lang="en-US" dirty="0">
                <a:cs typeface="Calibri"/>
              </a:rPr>
              <a:t> </a:t>
            </a:r>
            <a:r>
              <a:rPr lang="en-US" dirty="0" err="1">
                <a:cs typeface="Calibri"/>
              </a:rPr>
              <a:t>innovasjonene</a:t>
            </a:r>
            <a:r>
              <a:rPr lang="en-US" dirty="0">
                <a:cs typeface="Calibri"/>
              </a:rPr>
              <a:t> </a:t>
            </a:r>
            <a:r>
              <a:rPr lang="en-US" dirty="0" err="1">
                <a:cs typeface="Calibri"/>
              </a:rPr>
              <a:t>som</a:t>
            </a:r>
            <a:r>
              <a:rPr lang="en-US" dirty="0">
                <a:cs typeface="Calibri"/>
              </a:rPr>
              <a:t> </a:t>
            </a:r>
            <a:r>
              <a:rPr lang="en-US" dirty="0" err="1">
                <a:cs typeface="Calibri"/>
              </a:rPr>
              <a:t>kommer</a:t>
            </a:r>
            <a:r>
              <a:rPr lang="en-US" dirty="0">
                <a:cs typeface="Calibri"/>
              </a:rPr>
              <a:t> </a:t>
            </a:r>
            <a:r>
              <a:rPr lang="en-US" dirty="0" err="1">
                <a:cs typeface="Calibri"/>
              </a:rPr>
              <a:t>som</a:t>
            </a:r>
            <a:r>
              <a:rPr lang="en-US" dirty="0">
                <a:cs typeface="Calibri"/>
              </a:rPr>
              <a:t> en </a:t>
            </a:r>
            <a:r>
              <a:rPr lang="en-US" dirty="0" err="1">
                <a:cs typeface="Calibri"/>
              </a:rPr>
              <a:t>følge</a:t>
            </a:r>
            <a:r>
              <a:rPr lang="en-US" dirty="0">
                <a:cs typeface="Calibri"/>
              </a:rPr>
              <a:t> av </a:t>
            </a:r>
            <a:r>
              <a:rPr lang="en-US" dirty="0" err="1">
                <a:cs typeface="Calibri"/>
              </a:rPr>
              <a:t>dette</a:t>
            </a:r>
          </a:p>
        </p:txBody>
      </p:sp>
      <p:sp>
        <p:nvSpPr>
          <p:cNvPr id="8" name="Rectangle 7">
            <a:extLst>
              <a:ext uri="{FF2B5EF4-FFF2-40B4-BE49-F238E27FC236}">
                <a16:creationId xmlns:a16="http://schemas.microsoft.com/office/drawing/2014/main" id="{8CCC24EB-2065-4B48-9B9F-EBF640EB5676}"/>
              </a:ext>
            </a:extLst>
          </p:cNvPr>
          <p:cNvSpPr/>
          <p:nvPr/>
        </p:nvSpPr>
        <p:spPr>
          <a:xfrm>
            <a:off x="4495799" y="3463088"/>
            <a:ext cx="2787315" cy="150394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dirty="0" err="1">
                <a:cs typeface="Calibri"/>
              </a:rPr>
              <a:t>Innovasjonen</a:t>
            </a:r>
            <a:r>
              <a:rPr lang="en-US" dirty="0">
                <a:cs typeface="Calibri"/>
              </a:rPr>
              <a:t> av </a:t>
            </a:r>
            <a:r>
              <a:rPr lang="en-US" dirty="0" err="1">
                <a:cs typeface="Calibri"/>
              </a:rPr>
              <a:t>forretningsmodeller</a:t>
            </a:r>
            <a:r>
              <a:rPr lang="en-US" dirty="0">
                <a:cs typeface="Calibri"/>
              </a:rPr>
              <a:t> </a:t>
            </a:r>
            <a:r>
              <a:rPr lang="en-US" dirty="0" err="1">
                <a:cs typeface="Calibri"/>
              </a:rPr>
              <a:t>og</a:t>
            </a:r>
            <a:r>
              <a:rPr lang="en-US" dirty="0">
                <a:cs typeface="Calibri"/>
              </a:rPr>
              <a:t> </a:t>
            </a:r>
            <a:r>
              <a:rPr lang="en-US" dirty="0" err="1">
                <a:cs typeface="Calibri"/>
              </a:rPr>
              <a:t>prosessene</a:t>
            </a:r>
            <a:r>
              <a:rPr lang="en-US" dirty="0">
                <a:cs typeface="Calibri"/>
              </a:rPr>
              <a:t> </a:t>
            </a:r>
            <a:r>
              <a:rPr lang="en-US" dirty="0" err="1">
                <a:cs typeface="Calibri"/>
              </a:rPr>
              <a:t>som</a:t>
            </a:r>
            <a:r>
              <a:rPr lang="en-US" dirty="0">
                <a:cs typeface="Calibri"/>
              </a:rPr>
              <a:t> </a:t>
            </a:r>
            <a:r>
              <a:rPr lang="en-US" dirty="0" err="1">
                <a:cs typeface="Calibri"/>
              </a:rPr>
              <a:t>utnytter</a:t>
            </a:r>
            <a:r>
              <a:rPr lang="en-US" dirty="0">
                <a:cs typeface="Calibri"/>
              </a:rPr>
              <a:t> </a:t>
            </a:r>
            <a:r>
              <a:rPr lang="en-US" dirty="0" err="1">
                <a:cs typeface="Calibri"/>
              </a:rPr>
              <a:t>digitale</a:t>
            </a:r>
            <a:r>
              <a:rPr lang="en-US" dirty="0">
                <a:cs typeface="Calibri"/>
              </a:rPr>
              <a:t> </a:t>
            </a:r>
            <a:r>
              <a:rPr lang="en-US" dirty="0" err="1">
                <a:cs typeface="Calibri"/>
              </a:rPr>
              <a:t>muligheter</a:t>
            </a:r>
            <a:endParaRPr lang="en-US" dirty="0" err="1"/>
          </a:p>
        </p:txBody>
      </p:sp>
      <p:sp>
        <p:nvSpPr>
          <p:cNvPr id="9" name="Rectangle 8">
            <a:extLst>
              <a:ext uri="{FF2B5EF4-FFF2-40B4-BE49-F238E27FC236}">
                <a16:creationId xmlns:a16="http://schemas.microsoft.com/office/drawing/2014/main" id="{47846DFB-0E0A-48D3-A040-B2FAA3E1CFC6}"/>
              </a:ext>
            </a:extLst>
          </p:cNvPr>
          <p:cNvSpPr/>
          <p:nvPr/>
        </p:nvSpPr>
        <p:spPr>
          <a:xfrm>
            <a:off x="8135351" y="3463088"/>
            <a:ext cx="2787315" cy="150394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dirty="0" err="1">
                <a:cs typeface="Calibri"/>
              </a:rPr>
              <a:t>Systemnivå</a:t>
            </a:r>
            <a:r>
              <a:rPr lang="en-US" dirty="0">
                <a:cs typeface="Calibri"/>
              </a:rPr>
              <a:t> </a:t>
            </a:r>
            <a:r>
              <a:rPr lang="en-US" dirty="0" err="1">
                <a:cs typeface="Calibri"/>
              </a:rPr>
              <a:t>restrukturering</a:t>
            </a:r>
            <a:r>
              <a:rPr lang="en-US" dirty="0">
                <a:cs typeface="Calibri"/>
              </a:rPr>
              <a:t> av </a:t>
            </a:r>
            <a:r>
              <a:rPr lang="en-US" dirty="0" err="1">
                <a:cs typeface="Calibri"/>
              </a:rPr>
              <a:t>økonomier</a:t>
            </a:r>
            <a:r>
              <a:rPr lang="en-US" dirty="0">
                <a:cs typeface="Calibri"/>
              </a:rPr>
              <a:t>, </a:t>
            </a:r>
            <a:r>
              <a:rPr lang="en-US" dirty="0" err="1">
                <a:cs typeface="Calibri"/>
              </a:rPr>
              <a:t>institusjoner</a:t>
            </a:r>
            <a:r>
              <a:rPr lang="en-US" dirty="0">
                <a:cs typeface="Calibri"/>
              </a:rPr>
              <a:t> </a:t>
            </a:r>
            <a:r>
              <a:rPr lang="en-US" dirty="0" err="1">
                <a:cs typeface="Calibri"/>
              </a:rPr>
              <a:t>og</a:t>
            </a:r>
            <a:r>
              <a:rPr lang="en-US" dirty="0">
                <a:cs typeface="Calibri"/>
              </a:rPr>
              <a:t> det </a:t>
            </a:r>
            <a:r>
              <a:rPr lang="en-US" dirty="0" err="1">
                <a:cs typeface="Calibri"/>
              </a:rPr>
              <a:t>samfunnet</a:t>
            </a:r>
            <a:r>
              <a:rPr lang="en-US" dirty="0">
                <a:cs typeface="Calibri"/>
              </a:rPr>
              <a:t> </a:t>
            </a:r>
            <a:r>
              <a:rPr lang="en-US" dirty="0" err="1">
                <a:cs typeface="Calibri"/>
              </a:rPr>
              <a:t>som</a:t>
            </a:r>
            <a:r>
              <a:rPr lang="en-US" dirty="0">
                <a:cs typeface="Calibri"/>
              </a:rPr>
              <a:t> </a:t>
            </a:r>
            <a:r>
              <a:rPr lang="en-US" dirty="0" err="1">
                <a:cs typeface="Calibri"/>
              </a:rPr>
              <a:t>oppstår</a:t>
            </a:r>
            <a:r>
              <a:rPr lang="en-US" dirty="0">
                <a:cs typeface="Calibri"/>
              </a:rPr>
              <a:t> </a:t>
            </a:r>
            <a:r>
              <a:rPr lang="en-US" dirty="0" err="1">
                <a:cs typeface="Calibri"/>
              </a:rPr>
              <a:t>som</a:t>
            </a:r>
            <a:r>
              <a:rPr lang="en-US" dirty="0">
                <a:cs typeface="Calibri"/>
              </a:rPr>
              <a:t> en </a:t>
            </a:r>
            <a:r>
              <a:rPr lang="en-US" dirty="0" err="1">
                <a:cs typeface="Calibri"/>
              </a:rPr>
              <a:t>følge</a:t>
            </a:r>
            <a:r>
              <a:rPr lang="en-US" dirty="0">
                <a:cs typeface="Calibri"/>
              </a:rPr>
              <a:t> av den </a:t>
            </a:r>
            <a:r>
              <a:rPr lang="en-US" dirty="0" err="1">
                <a:cs typeface="Calibri"/>
              </a:rPr>
              <a:t>digitale</a:t>
            </a:r>
            <a:r>
              <a:rPr lang="en-US" dirty="0">
                <a:cs typeface="Calibri"/>
              </a:rPr>
              <a:t> </a:t>
            </a:r>
            <a:r>
              <a:rPr lang="en-US" dirty="0" err="1">
                <a:cs typeface="Calibri"/>
              </a:rPr>
              <a:t>diffusjonen</a:t>
            </a:r>
            <a:r>
              <a:rPr lang="en-US" dirty="0">
                <a:cs typeface="Calibri"/>
              </a:rPr>
              <a:t>.</a:t>
            </a:r>
          </a:p>
        </p:txBody>
      </p:sp>
      <p:sp>
        <p:nvSpPr>
          <p:cNvPr id="11" name="TextBox 10">
            <a:extLst>
              <a:ext uri="{FF2B5EF4-FFF2-40B4-BE49-F238E27FC236}">
                <a16:creationId xmlns:a16="http://schemas.microsoft.com/office/drawing/2014/main" id="{850F8181-411B-4E4A-A7A8-2B133B1A1123}"/>
              </a:ext>
            </a:extLst>
          </p:cNvPr>
          <p:cNvSpPr txBox="1"/>
          <p:nvPr/>
        </p:nvSpPr>
        <p:spPr>
          <a:xfrm>
            <a:off x="7774164" y="6094941"/>
            <a:ext cx="39567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"Digital Transformation on Purpose": Gregory Unruh and David Kiron (2017)</a:t>
            </a:r>
            <a:endParaRPr lang="en-US" dirty="0"/>
          </a:p>
        </p:txBody>
      </p:sp>
      <p:sp>
        <p:nvSpPr>
          <p:cNvPr id="13" name="Arrow: Right 12">
            <a:extLst>
              <a:ext uri="{FF2B5EF4-FFF2-40B4-BE49-F238E27FC236}">
                <a16:creationId xmlns:a16="http://schemas.microsoft.com/office/drawing/2014/main" id="{1531673D-5385-4E0C-8714-D2444045EEEB}"/>
              </a:ext>
            </a:extLst>
          </p:cNvPr>
          <p:cNvSpPr/>
          <p:nvPr/>
        </p:nvSpPr>
        <p:spPr>
          <a:xfrm>
            <a:off x="3633004" y="3978669"/>
            <a:ext cx="860778" cy="47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191F512-96E2-4BE6-A74A-E118CB6D0BD8}"/>
              </a:ext>
            </a:extLst>
          </p:cNvPr>
          <p:cNvSpPr/>
          <p:nvPr/>
        </p:nvSpPr>
        <p:spPr>
          <a:xfrm>
            <a:off x="7273671" y="3978669"/>
            <a:ext cx="860778" cy="47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9438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42</Slides>
  <Notes>0</Notes>
  <HiddenSlides>0</HiddenSlides>
  <MMClips>0</MMClips>
  <ScaleCrop>false</ScaleCrop>
  <HeadingPairs>
    <vt:vector size="4" baseType="variant">
      <vt:variant>
        <vt:lpstr>Tema</vt:lpstr>
      </vt:variant>
      <vt:variant>
        <vt:i4>3</vt:i4>
      </vt:variant>
      <vt:variant>
        <vt:lpstr>Lysbildetitler</vt:lpstr>
      </vt:variant>
      <vt:variant>
        <vt:i4>42</vt:i4>
      </vt:variant>
    </vt:vector>
  </HeadingPairs>
  <TitlesOfParts>
    <vt:vector size="45" baseType="lpstr">
      <vt:lpstr>Office-tema</vt:lpstr>
      <vt:lpstr>Office-tema</vt:lpstr>
      <vt:lpstr>1_Office-tema</vt:lpstr>
      <vt:lpstr>Digital Transformasjon i kommunal sektor  Fremgangsmåter og erkjennelser   Mural til å notere i.</vt:lpstr>
      <vt:lpstr>Kan DigDir pålegge en standardsetning for datautveksling mellom systemer vi kan legge inn i alle kravspesifikasjoner?</vt:lpstr>
      <vt:lpstr>PowerPoint-presentasjon</vt:lpstr>
      <vt:lpstr>2020: 10 år med digitalisering på 2 måneder</vt:lpstr>
      <vt:lpstr>2020:  Act – Sense – Respond </vt:lpstr>
      <vt:lpstr>Hva lærte vi?</vt:lpstr>
      <vt:lpstr>Hvordan kan vi fortsette det digitale momentumet i kommunal sektor?</vt:lpstr>
      <vt:lpstr>Dypdykk inn i tankesettet som skapte Fosenregionens Digitale Transformasjonsstrategi</vt:lpstr>
      <vt:lpstr>PowerPoint-presentasjon</vt:lpstr>
      <vt:lpstr>PowerPoint-presentasjon</vt:lpstr>
      <vt:lpstr>Fra bør til skal</vt:lpstr>
      <vt:lpstr>PowerPoint-presentasjon</vt:lpstr>
      <vt:lpstr>“For the things we have to learn before we can do them, we learn by doing them.” ― Aristotle</vt:lpstr>
      <vt:lpstr>PowerPoint-presentasjon</vt:lpstr>
      <vt:lpstr>PowerPoint-presentasjon</vt:lpstr>
      <vt:lpstr>Ledelse og Administrasjon</vt:lpstr>
      <vt:lpstr>PowerPoint-presentasjon</vt:lpstr>
      <vt:lpstr>Hvilke problemer er verdt å løse?</vt:lpstr>
      <vt:lpstr>PowerPoint-presentasjon</vt:lpstr>
      <vt:lpstr>Datadrevet organisasjon?</vt:lpstr>
      <vt:lpstr>PowerPoint-presentasjon</vt:lpstr>
      <vt:lpstr>PowerPoint-presentasjon</vt:lpstr>
      <vt:lpstr>PowerPoint-presentasjon</vt:lpstr>
      <vt:lpstr>PowerPoint-presentasjon</vt:lpstr>
      <vt:lpstr>PowerPoint-presentasjon</vt:lpstr>
      <vt:lpstr> Bygg Digital Evne  </vt:lpstr>
      <vt:lpstr>PowerPoint-presentasjon</vt:lpstr>
      <vt:lpstr>Ledelse og Administrasjon</vt:lpstr>
      <vt:lpstr>PowerPoint-presentasjon</vt:lpstr>
      <vt:lpstr>PowerPoint-presentasjon</vt:lpstr>
      <vt:lpstr>2020:  Probe – Sense – Respond </vt:lpstr>
      <vt:lpstr>PowerPoint-presentasjon</vt:lpstr>
      <vt:lpstr> Kommunedirektørene eier den digitale transformasjonen og skal styre   1. Vurdere status og realisere gevinster.   2. Sette mål.   3. Prioritere mål og definere målepunkter.   4. Overføre myndighet og ressurser til Gjennomføring av prioritert portefølje.   5. Opprette egne porteføljemanagere.  </vt:lpstr>
      <vt:lpstr>PowerPoint-presentasjon</vt:lpstr>
      <vt:lpstr>PowerPoint-presentasjon</vt:lpstr>
      <vt:lpstr>PowerPoint-presentasjon</vt:lpstr>
      <vt:lpstr>Prosjekter – Datadrevet kommune</vt:lpstr>
      <vt:lpstr>Kapps.no</vt:lpstr>
      <vt:lpstr>Hva bør DigDir gjøre?</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810</cp:revision>
  <dcterms:created xsi:type="dcterms:W3CDTF">2021-04-12T17:55:23Z</dcterms:created>
  <dcterms:modified xsi:type="dcterms:W3CDTF">2021-10-20T09:48:26Z</dcterms:modified>
</cp:coreProperties>
</file>