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35"/>
  </p:notesMasterIdLst>
  <p:handoutMasterIdLst>
    <p:handoutMasterId r:id="rId36"/>
  </p:handoutMasterIdLst>
  <p:sldIdLst>
    <p:sldId id="280" r:id="rId4"/>
    <p:sldId id="299" r:id="rId5"/>
    <p:sldId id="2146846870" r:id="rId6"/>
    <p:sldId id="3400" r:id="rId7"/>
    <p:sldId id="330" r:id="rId8"/>
    <p:sldId id="3410" r:id="rId9"/>
    <p:sldId id="336" r:id="rId10"/>
    <p:sldId id="2146846871" r:id="rId11"/>
    <p:sldId id="319" r:id="rId12"/>
    <p:sldId id="305" r:id="rId13"/>
    <p:sldId id="314" r:id="rId14"/>
    <p:sldId id="310" r:id="rId15"/>
    <p:sldId id="312" r:id="rId16"/>
    <p:sldId id="288" r:id="rId17"/>
    <p:sldId id="2146846856" r:id="rId18"/>
    <p:sldId id="2146846857" r:id="rId19"/>
    <p:sldId id="2146846858" r:id="rId20"/>
    <p:sldId id="2146846859" r:id="rId21"/>
    <p:sldId id="2146846869" r:id="rId22"/>
    <p:sldId id="298" r:id="rId23"/>
    <p:sldId id="2146846860" r:id="rId24"/>
    <p:sldId id="2146846862" r:id="rId25"/>
    <p:sldId id="2146846863" r:id="rId26"/>
    <p:sldId id="2146846864" r:id="rId27"/>
    <p:sldId id="2146846865" r:id="rId28"/>
    <p:sldId id="300" r:id="rId29"/>
    <p:sldId id="2146846874" r:id="rId30"/>
    <p:sldId id="2146846872" r:id="rId31"/>
    <p:sldId id="2146846861" r:id="rId32"/>
    <p:sldId id="2146846868" r:id="rId33"/>
    <p:sldId id="297" r:id="rId34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09FD4-6EB6-4E59-8F78-E0C7CD88B741}" v="282" dt="2021-10-05T13:38:34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chmann, Lars Vegard" userId="9fade4d3-1629-4597-b3ae-edc23d66fe50" providerId="ADAL" clId="{5E009FD4-6EB6-4E59-8F78-E0C7CD88B741}"/>
    <pc:docChg chg="undo custSel addSld delSld modSld sldOrd">
      <pc:chgData name="Bachmann, Lars Vegard" userId="9fade4d3-1629-4597-b3ae-edc23d66fe50" providerId="ADAL" clId="{5E009FD4-6EB6-4E59-8F78-E0C7CD88B741}" dt="2021-10-06T06:33:06.012" v="2282" actId="20577"/>
      <pc:docMkLst>
        <pc:docMk/>
      </pc:docMkLst>
      <pc:sldChg chg="modSp mod">
        <pc:chgData name="Bachmann, Lars Vegard" userId="9fade4d3-1629-4597-b3ae-edc23d66fe50" providerId="ADAL" clId="{5E009FD4-6EB6-4E59-8F78-E0C7CD88B741}" dt="2021-10-05T12:26:56.062" v="44" actId="20577"/>
        <pc:sldMkLst>
          <pc:docMk/>
          <pc:sldMk cId="2925050810" sldId="280"/>
        </pc:sldMkLst>
        <pc:spChg chg="mod">
          <ac:chgData name="Bachmann, Lars Vegard" userId="9fade4d3-1629-4597-b3ae-edc23d66fe50" providerId="ADAL" clId="{5E009FD4-6EB6-4E59-8F78-E0C7CD88B741}" dt="2021-10-05T12:26:56.062" v="44" actId="20577"/>
          <ac:spMkLst>
            <pc:docMk/>
            <pc:sldMk cId="2925050810" sldId="280"/>
            <ac:spMk id="2" creationId="{61A96577-06C8-4D40-88A1-10BF3521589C}"/>
          </ac:spMkLst>
        </pc:spChg>
        <pc:spChg chg="mod">
          <ac:chgData name="Bachmann, Lars Vegard" userId="9fade4d3-1629-4597-b3ae-edc23d66fe50" providerId="ADAL" clId="{5E009FD4-6EB6-4E59-8F78-E0C7CD88B741}" dt="2021-10-05T12:26:20.743" v="10" actId="20577"/>
          <ac:spMkLst>
            <pc:docMk/>
            <pc:sldMk cId="2925050810" sldId="280"/>
            <ac:spMk id="3" creationId="{B8C20A48-9FA4-4C14-A361-E46B3567FA82}"/>
          </ac:spMkLst>
        </pc:spChg>
      </pc:sldChg>
      <pc:sldChg chg="modSp mod">
        <pc:chgData name="Bachmann, Lars Vegard" userId="9fade4d3-1629-4597-b3ae-edc23d66fe50" providerId="ADAL" clId="{5E009FD4-6EB6-4E59-8F78-E0C7CD88B741}" dt="2021-10-05T12:28:15.781" v="127" actId="27636"/>
        <pc:sldMkLst>
          <pc:docMk/>
          <pc:sldMk cId="1060084749" sldId="288"/>
        </pc:sldMkLst>
        <pc:spChg chg="mod">
          <ac:chgData name="Bachmann, Lars Vegard" userId="9fade4d3-1629-4597-b3ae-edc23d66fe50" providerId="ADAL" clId="{5E009FD4-6EB6-4E59-8F78-E0C7CD88B741}" dt="2021-10-05T12:28:15.781" v="127" actId="27636"/>
          <ac:spMkLst>
            <pc:docMk/>
            <pc:sldMk cId="1060084749" sldId="288"/>
            <ac:spMk id="3" creationId="{07B276AF-F0C1-452D-83B7-4793FF88D1EC}"/>
          </ac:spMkLst>
        </pc:spChg>
      </pc:sldChg>
      <pc:sldChg chg="modSp mod">
        <pc:chgData name="Bachmann, Lars Vegard" userId="9fade4d3-1629-4597-b3ae-edc23d66fe50" providerId="ADAL" clId="{5E009FD4-6EB6-4E59-8F78-E0C7CD88B741}" dt="2021-10-05T12:57:25.755" v="1081" actId="20577"/>
        <pc:sldMkLst>
          <pc:docMk/>
          <pc:sldMk cId="3768429544" sldId="297"/>
        </pc:sldMkLst>
        <pc:spChg chg="mod">
          <ac:chgData name="Bachmann, Lars Vegard" userId="9fade4d3-1629-4597-b3ae-edc23d66fe50" providerId="ADAL" clId="{5E009FD4-6EB6-4E59-8F78-E0C7CD88B741}" dt="2021-10-05T12:57:25.755" v="1081" actId="20577"/>
          <ac:spMkLst>
            <pc:docMk/>
            <pc:sldMk cId="3768429544" sldId="297"/>
            <ac:spMk id="4" creationId="{6EBBEE0C-514C-40BA-9AA6-9187C6C3DBE5}"/>
          </ac:spMkLst>
        </pc:spChg>
      </pc:sldChg>
      <pc:sldChg chg="modSp mod ord">
        <pc:chgData name="Bachmann, Lars Vegard" userId="9fade4d3-1629-4597-b3ae-edc23d66fe50" providerId="ADAL" clId="{5E009FD4-6EB6-4E59-8F78-E0C7CD88B741}" dt="2021-10-05T13:16:26.358" v="1465"/>
        <pc:sldMkLst>
          <pc:docMk/>
          <pc:sldMk cId="2745545426" sldId="298"/>
        </pc:sldMkLst>
        <pc:spChg chg="mod">
          <ac:chgData name="Bachmann, Lars Vegard" userId="9fade4d3-1629-4597-b3ae-edc23d66fe50" providerId="ADAL" clId="{5E009FD4-6EB6-4E59-8F78-E0C7CD88B741}" dt="2021-10-05T13:15:59.423" v="1463" actId="404"/>
          <ac:spMkLst>
            <pc:docMk/>
            <pc:sldMk cId="2745545426" sldId="298"/>
            <ac:spMk id="2" creationId="{B099D9BA-ED03-4003-9C70-DB1AA24DF2A2}"/>
          </ac:spMkLst>
        </pc:spChg>
        <pc:spChg chg="mod">
          <ac:chgData name="Bachmann, Lars Vegard" userId="9fade4d3-1629-4597-b3ae-edc23d66fe50" providerId="ADAL" clId="{5E009FD4-6EB6-4E59-8F78-E0C7CD88B741}" dt="2021-10-05T12:41:38.019" v="670" actId="20577"/>
          <ac:spMkLst>
            <pc:docMk/>
            <pc:sldMk cId="2745545426" sldId="298"/>
            <ac:spMk id="3" creationId="{6B4CFAB8-A838-4DB4-9480-5788FBC0BE94}"/>
          </ac:spMkLst>
        </pc:spChg>
      </pc:sldChg>
      <pc:sldChg chg="modSp mod">
        <pc:chgData name="Bachmann, Lars Vegard" userId="9fade4d3-1629-4597-b3ae-edc23d66fe50" providerId="ADAL" clId="{5E009FD4-6EB6-4E59-8F78-E0C7CD88B741}" dt="2021-10-05T12:28:07.774" v="125" actId="20577"/>
        <pc:sldMkLst>
          <pc:docMk/>
          <pc:sldMk cId="2853200724" sldId="299"/>
        </pc:sldMkLst>
        <pc:spChg chg="mod">
          <ac:chgData name="Bachmann, Lars Vegard" userId="9fade4d3-1629-4597-b3ae-edc23d66fe50" providerId="ADAL" clId="{5E009FD4-6EB6-4E59-8F78-E0C7CD88B741}" dt="2021-10-05T12:28:07.774" v="125" actId="20577"/>
          <ac:spMkLst>
            <pc:docMk/>
            <pc:sldMk cId="2853200724" sldId="299"/>
            <ac:spMk id="4" creationId="{9413E61B-B5EC-4C59-9FC0-E7A8C9EFBF3A}"/>
          </ac:spMkLst>
        </pc:spChg>
      </pc:sldChg>
      <pc:sldChg chg="addSp modSp add mod ord modAnim">
        <pc:chgData name="Bachmann, Lars Vegard" userId="9fade4d3-1629-4597-b3ae-edc23d66fe50" providerId="ADAL" clId="{5E009FD4-6EB6-4E59-8F78-E0C7CD88B741}" dt="2021-10-05T13:36:48.265" v="2166" actId="14100"/>
        <pc:sldMkLst>
          <pc:docMk/>
          <pc:sldMk cId="3462085096" sldId="300"/>
        </pc:sldMkLst>
        <pc:spChg chg="mod">
          <ac:chgData name="Bachmann, Lars Vegard" userId="9fade4d3-1629-4597-b3ae-edc23d66fe50" providerId="ADAL" clId="{5E009FD4-6EB6-4E59-8F78-E0C7CD88B741}" dt="2021-10-05T13:36:41.153" v="2165" actId="20577"/>
          <ac:spMkLst>
            <pc:docMk/>
            <pc:sldMk cId="3462085096" sldId="300"/>
            <ac:spMk id="2" creationId="{A873C00E-35CD-485E-839F-A3E555AE83BE}"/>
          </ac:spMkLst>
        </pc:spChg>
        <pc:spChg chg="mod">
          <ac:chgData name="Bachmann, Lars Vegard" userId="9fade4d3-1629-4597-b3ae-edc23d66fe50" providerId="ADAL" clId="{5E009FD4-6EB6-4E59-8F78-E0C7CD88B741}" dt="2021-10-05T13:36:48.265" v="2166" actId="14100"/>
          <ac:spMkLst>
            <pc:docMk/>
            <pc:sldMk cId="3462085096" sldId="300"/>
            <ac:spMk id="6" creationId="{97DD4ABD-2C9C-4B07-9B18-1B5231821D20}"/>
          </ac:spMkLst>
        </pc:spChg>
        <pc:spChg chg="add mod">
          <ac:chgData name="Bachmann, Lars Vegard" userId="9fade4d3-1629-4597-b3ae-edc23d66fe50" providerId="ADAL" clId="{5E009FD4-6EB6-4E59-8F78-E0C7CD88B741}" dt="2021-10-05T13:24:42.393" v="1757" actId="14100"/>
          <ac:spMkLst>
            <pc:docMk/>
            <pc:sldMk cId="3462085096" sldId="300"/>
            <ac:spMk id="7" creationId="{9A439E0B-7E9D-4002-B5A8-9C61C6A4E87B}"/>
          </ac:spMkLst>
        </pc:spChg>
        <pc:spChg chg="add mod">
          <ac:chgData name="Bachmann, Lars Vegard" userId="9fade4d3-1629-4597-b3ae-edc23d66fe50" providerId="ADAL" clId="{5E009FD4-6EB6-4E59-8F78-E0C7CD88B741}" dt="2021-10-05T13:25:09.892" v="1806" actId="14100"/>
          <ac:spMkLst>
            <pc:docMk/>
            <pc:sldMk cId="3462085096" sldId="300"/>
            <ac:spMk id="8" creationId="{A61EA4C2-2952-4AC8-A039-210F56E15A7B}"/>
          </ac:spMkLst>
        </pc:spChg>
        <pc:spChg chg="add mod">
          <ac:chgData name="Bachmann, Lars Vegard" userId="9fade4d3-1629-4597-b3ae-edc23d66fe50" providerId="ADAL" clId="{5E009FD4-6EB6-4E59-8F78-E0C7CD88B741}" dt="2021-10-05T13:25:36.063" v="1849" actId="20577"/>
          <ac:spMkLst>
            <pc:docMk/>
            <pc:sldMk cId="3462085096" sldId="300"/>
            <ac:spMk id="9" creationId="{EA59F585-2E0F-4BD3-9420-81BF769DD9AB}"/>
          </ac:spMkLst>
        </pc:spChg>
        <pc:spChg chg="add mod">
          <ac:chgData name="Bachmann, Lars Vegard" userId="9fade4d3-1629-4597-b3ae-edc23d66fe50" providerId="ADAL" clId="{5E009FD4-6EB6-4E59-8F78-E0C7CD88B741}" dt="2021-10-05T13:29:35.969" v="1951" actId="20577"/>
          <ac:spMkLst>
            <pc:docMk/>
            <pc:sldMk cId="3462085096" sldId="300"/>
            <ac:spMk id="10" creationId="{09EC73E9-11E5-4983-9B8F-9397CFC9BA28}"/>
          </ac:spMkLst>
        </pc:spChg>
        <pc:spChg chg="add mod">
          <ac:chgData name="Bachmann, Lars Vegard" userId="9fade4d3-1629-4597-b3ae-edc23d66fe50" providerId="ADAL" clId="{5E009FD4-6EB6-4E59-8F78-E0C7CD88B741}" dt="2021-10-05T13:26:24.272" v="1895" actId="20577"/>
          <ac:spMkLst>
            <pc:docMk/>
            <pc:sldMk cId="3462085096" sldId="300"/>
            <ac:spMk id="11" creationId="{FA89432E-3099-4571-ACAF-244C27D2CD79}"/>
          </ac:spMkLst>
        </pc:spChg>
      </pc:sldChg>
      <pc:sldChg chg="delSp modSp add mod delAnim">
        <pc:chgData name="Bachmann, Lars Vegard" userId="9fade4d3-1629-4597-b3ae-edc23d66fe50" providerId="ADAL" clId="{5E009FD4-6EB6-4E59-8F78-E0C7CD88B741}" dt="2021-10-05T13:08:16.335" v="1249" actId="20577"/>
        <pc:sldMkLst>
          <pc:docMk/>
          <pc:sldMk cId="2938470317" sldId="305"/>
        </pc:sldMkLst>
        <pc:spChg chg="mod">
          <ac:chgData name="Bachmann, Lars Vegard" userId="9fade4d3-1629-4597-b3ae-edc23d66fe50" providerId="ADAL" clId="{5E009FD4-6EB6-4E59-8F78-E0C7CD88B741}" dt="2021-10-05T13:08:16.335" v="1249" actId="20577"/>
          <ac:spMkLst>
            <pc:docMk/>
            <pc:sldMk cId="2938470317" sldId="305"/>
            <ac:spMk id="2" creationId="{A873C00E-35CD-485E-839F-A3E555AE83BE}"/>
          </ac:spMkLst>
        </pc:spChg>
        <pc:picChg chg="del">
          <ac:chgData name="Bachmann, Lars Vegard" userId="9fade4d3-1629-4597-b3ae-edc23d66fe50" providerId="ADAL" clId="{5E009FD4-6EB6-4E59-8F78-E0C7CD88B741}" dt="2021-10-05T13:00:48.714" v="1107" actId="478"/>
          <ac:picMkLst>
            <pc:docMk/>
            <pc:sldMk cId="2938470317" sldId="305"/>
            <ac:picMk id="4" creationId="{8765B7FD-21B1-4FBB-919E-0635416B9F0F}"/>
          </ac:picMkLst>
        </pc:picChg>
      </pc:sldChg>
      <pc:sldChg chg="modSp add mod modAnim">
        <pc:chgData name="Bachmann, Lars Vegard" userId="9fade4d3-1629-4597-b3ae-edc23d66fe50" providerId="ADAL" clId="{5E009FD4-6EB6-4E59-8F78-E0C7CD88B741}" dt="2021-10-05T13:13:22.396" v="1388"/>
        <pc:sldMkLst>
          <pc:docMk/>
          <pc:sldMk cId="2084519838" sldId="310"/>
        </pc:sldMkLst>
        <pc:picChg chg="mod">
          <ac:chgData name="Bachmann, Lars Vegard" userId="9fade4d3-1629-4597-b3ae-edc23d66fe50" providerId="ADAL" clId="{5E009FD4-6EB6-4E59-8F78-E0C7CD88B741}" dt="2021-10-05T13:13:18.494" v="1387" actId="1076"/>
          <ac:picMkLst>
            <pc:docMk/>
            <pc:sldMk cId="2084519838" sldId="310"/>
            <ac:picMk id="4" creationId="{BFC2A13D-533D-49E0-A104-904B4019EDAF}"/>
          </ac:picMkLst>
        </pc:picChg>
      </pc:sldChg>
      <pc:sldChg chg="addSp modSp add mod modAnim">
        <pc:chgData name="Bachmann, Lars Vegard" userId="9fade4d3-1629-4597-b3ae-edc23d66fe50" providerId="ADAL" clId="{5E009FD4-6EB6-4E59-8F78-E0C7CD88B741}" dt="2021-10-05T13:14:35.174" v="1396" actId="14100"/>
        <pc:sldMkLst>
          <pc:docMk/>
          <pc:sldMk cId="3771145339" sldId="312"/>
        </pc:sldMkLst>
        <pc:spChg chg="add mod">
          <ac:chgData name="Bachmann, Lars Vegard" userId="9fade4d3-1629-4597-b3ae-edc23d66fe50" providerId="ADAL" clId="{5E009FD4-6EB6-4E59-8F78-E0C7CD88B741}" dt="2021-10-05T13:14:35.174" v="1396" actId="14100"/>
          <ac:spMkLst>
            <pc:docMk/>
            <pc:sldMk cId="3771145339" sldId="312"/>
            <ac:spMk id="7" creationId="{9EEADA68-B774-4B62-9312-53427FD98843}"/>
          </ac:spMkLst>
        </pc:spChg>
      </pc:sldChg>
      <pc:sldChg chg="modSp add mod">
        <pc:chgData name="Bachmann, Lars Vegard" userId="9fade4d3-1629-4597-b3ae-edc23d66fe50" providerId="ADAL" clId="{5E009FD4-6EB6-4E59-8F78-E0C7CD88B741}" dt="2021-10-05T13:09:02.011" v="1295" actId="20577"/>
        <pc:sldMkLst>
          <pc:docMk/>
          <pc:sldMk cId="1504215218" sldId="314"/>
        </pc:sldMkLst>
        <pc:spChg chg="mod">
          <ac:chgData name="Bachmann, Lars Vegard" userId="9fade4d3-1629-4597-b3ae-edc23d66fe50" providerId="ADAL" clId="{5E009FD4-6EB6-4E59-8F78-E0C7CD88B741}" dt="2021-10-05T13:09:02.011" v="1295" actId="20577"/>
          <ac:spMkLst>
            <pc:docMk/>
            <pc:sldMk cId="1504215218" sldId="314"/>
            <ac:spMk id="2" creationId="{A873C00E-35CD-485E-839F-A3E555AE83BE}"/>
          </ac:spMkLst>
        </pc:spChg>
      </pc:sldChg>
      <pc:sldChg chg="addSp modSp add mod modAnim">
        <pc:chgData name="Bachmann, Lars Vegard" userId="9fade4d3-1629-4597-b3ae-edc23d66fe50" providerId="ADAL" clId="{5E009FD4-6EB6-4E59-8F78-E0C7CD88B741}" dt="2021-10-05T13:12:35.134" v="1386"/>
        <pc:sldMkLst>
          <pc:docMk/>
          <pc:sldMk cId="4097943014" sldId="319"/>
        </pc:sldMkLst>
        <pc:spChg chg="add mod">
          <ac:chgData name="Bachmann, Lars Vegard" userId="9fade4d3-1629-4597-b3ae-edc23d66fe50" providerId="ADAL" clId="{5E009FD4-6EB6-4E59-8F78-E0C7CD88B741}" dt="2021-10-05T13:12:25.287" v="1385" actId="207"/>
          <ac:spMkLst>
            <pc:docMk/>
            <pc:sldMk cId="4097943014" sldId="319"/>
            <ac:spMk id="4" creationId="{A391785A-CA20-491F-9464-256DC806B7DF}"/>
          </ac:spMkLst>
        </pc:spChg>
      </pc:sldChg>
      <pc:sldChg chg="addSp modSp add mod modAnim">
        <pc:chgData name="Bachmann, Lars Vegard" userId="9fade4d3-1629-4597-b3ae-edc23d66fe50" providerId="ADAL" clId="{5E009FD4-6EB6-4E59-8F78-E0C7CD88B741}" dt="2021-10-05T13:03:37.962" v="1130" actId="1076"/>
        <pc:sldMkLst>
          <pc:docMk/>
          <pc:sldMk cId="754727224" sldId="330"/>
        </pc:sldMkLst>
        <pc:spChg chg="add mod">
          <ac:chgData name="Bachmann, Lars Vegard" userId="9fade4d3-1629-4597-b3ae-edc23d66fe50" providerId="ADAL" clId="{5E009FD4-6EB6-4E59-8F78-E0C7CD88B741}" dt="2021-10-05T13:03:37.962" v="1130" actId="1076"/>
          <ac:spMkLst>
            <pc:docMk/>
            <pc:sldMk cId="754727224" sldId="330"/>
            <ac:spMk id="21" creationId="{A54B1F3E-46C5-40A0-AE26-F3865ED5F4E1}"/>
          </ac:spMkLst>
        </pc:spChg>
      </pc:sldChg>
      <pc:sldChg chg="add">
        <pc:chgData name="Bachmann, Lars Vegard" userId="9fade4d3-1629-4597-b3ae-edc23d66fe50" providerId="ADAL" clId="{5E009FD4-6EB6-4E59-8F78-E0C7CD88B741}" dt="2021-10-05T12:58:45.773" v="1103"/>
        <pc:sldMkLst>
          <pc:docMk/>
          <pc:sldMk cId="3924830110" sldId="336"/>
        </pc:sldMkLst>
      </pc:sldChg>
      <pc:sldChg chg="addSp modSp add mod modTransition modAnim">
        <pc:chgData name="Bachmann, Lars Vegard" userId="9fade4d3-1629-4597-b3ae-edc23d66fe50" providerId="ADAL" clId="{5E009FD4-6EB6-4E59-8F78-E0C7CD88B741}" dt="2021-10-05T13:03:50.939" v="1134" actId="14100"/>
        <pc:sldMkLst>
          <pc:docMk/>
          <pc:sldMk cId="941821162" sldId="3400"/>
        </pc:sldMkLst>
        <pc:spChg chg="mod">
          <ac:chgData name="Bachmann, Lars Vegard" userId="9fade4d3-1629-4597-b3ae-edc23d66fe50" providerId="ADAL" clId="{5E009FD4-6EB6-4E59-8F78-E0C7CD88B741}" dt="2021-10-05T13:02:25.414" v="1115" actId="207"/>
          <ac:spMkLst>
            <pc:docMk/>
            <pc:sldMk cId="941821162" sldId="3400"/>
            <ac:spMk id="10" creationId="{A3EED630-8709-F64C-B55F-D75A2D6A6158}"/>
          </ac:spMkLst>
        </pc:spChg>
        <pc:spChg chg="add mod">
          <ac:chgData name="Bachmann, Lars Vegard" userId="9fade4d3-1629-4597-b3ae-edc23d66fe50" providerId="ADAL" clId="{5E009FD4-6EB6-4E59-8F78-E0C7CD88B741}" dt="2021-10-05T13:03:50.939" v="1134" actId="14100"/>
          <ac:spMkLst>
            <pc:docMk/>
            <pc:sldMk cId="941821162" sldId="3400"/>
            <ac:spMk id="59" creationId="{04B9F036-8AE9-4F7F-AFB7-12E5EBFEB90B}"/>
          </ac:spMkLst>
        </pc:spChg>
      </pc:sldChg>
      <pc:sldChg chg="addSp modSp add mod modTransition modAnim">
        <pc:chgData name="Bachmann, Lars Vegard" userId="9fade4d3-1629-4597-b3ae-edc23d66fe50" providerId="ADAL" clId="{5E009FD4-6EB6-4E59-8F78-E0C7CD88B741}" dt="2021-10-05T13:03:19.690" v="1126"/>
        <pc:sldMkLst>
          <pc:docMk/>
          <pc:sldMk cId="3015657638" sldId="3410"/>
        </pc:sldMkLst>
        <pc:spChg chg="add mod">
          <ac:chgData name="Bachmann, Lars Vegard" userId="9fade4d3-1629-4597-b3ae-edc23d66fe50" providerId="ADAL" clId="{5E009FD4-6EB6-4E59-8F78-E0C7CD88B741}" dt="2021-10-05T13:03:04.742" v="1119"/>
          <ac:spMkLst>
            <pc:docMk/>
            <pc:sldMk cId="3015657638" sldId="3410"/>
            <ac:spMk id="2" creationId="{84677F4A-3FCC-4C59-92EC-8D1931D4A4D3}"/>
          </ac:spMkLst>
        </pc:spChg>
      </pc:sldChg>
      <pc:sldChg chg="modSp mod">
        <pc:chgData name="Bachmann, Lars Vegard" userId="9fade4d3-1629-4597-b3ae-edc23d66fe50" providerId="ADAL" clId="{5E009FD4-6EB6-4E59-8F78-E0C7CD88B741}" dt="2021-10-05T12:28:51.914" v="128" actId="113"/>
        <pc:sldMkLst>
          <pc:docMk/>
          <pc:sldMk cId="1072397816" sldId="2146846856"/>
        </pc:sldMkLst>
        <pc:spChg chg="mod">
          <ac:chgData name="Bachmann, Lars Vegard" userId="9fade4d3-1629-4597-b3ae-edc23d66fe50" providerId="ADAL" clId="{5E009FD4-6EB6-4E59-8F78-E0C7CD88B741}" dt="2021-10-05T12:28:51.914" v="128" actId="113"/>
          <ac:spMkLst>
            <pc:docMk/>
            <pc:sldMk cId="1072397816" sldId="2146846856"/>
            <ac:spMk id="3" creationId="{DFE4FA84-B85B-42A8-ADE1-F768BEB2F8C0}"/>
          </ac:spMkLst>
        </pc:spChg>
      </pc:sldChg>
      <pc:sldChg chg="modSp mod ord">
        <pc:chgData name="Bachmann, Lars Vegard" userId="9fade4d3-1629-4597-b3ae-edc23d66fe50" providerId="ADAL" clId="{5E009FD4-6EB6-4E59-8F78-E0C7CD88B741}" dt="2021-10-06T06:30:22.930" v="2187" actId="20577"/>
        <pc:sldMkLst>
          <pc:docMk/>
          <pc:sldMk cId="2637886233" sldId="2146846857"/>
        </pc:sldMkLst>
        <pc:spChg chg="mod">
          <ac:chgData name="Bachmann, Lars Vegard" userId="9fade4d3-1629-4597-b3ae-edc23d66fe50" providerId="ADAL" clId="{5E009FD4-6EB6-4E59-8F78-E0C7CD88B741}" dt="2021-10-06T06:30:22.930" v="2187" actId="20577"/>
          <ac:spMkLst>
            <pc:docMk/>
            <pc:sldMk cId="2637886233" sldId="2146846857"/>
            <ac:spMk id="3" creationId="{F0B95E26-AC52-4B08-BA3E-DFBFF40259D2}"/>
          </ac:spMkLst>
        </pc:spChg>
      </pc:sldChg>
      <pc:sldChg chg="modSp mod ord">
        <pc:chgData name="Bachmann, Lars Vegard" userId="9fade4d3-1629-4597-b3ae-edc23d66fe50" providerId="ADAL" clId="{5E009FD4-6EB6-4E59-8F78-E0C7CD88B741}" dt="2021-10-06T06:31:30.044" v="2189" actId="27636"/>
        <pc:sldMkLst>
          <pc:docMk/>
          <pc:sldMk cId="2374252812" sldId="2146846858"/>
        </pc:sldMkLst>
        <pc:spChg chg="mod">
          <ac:chgData name="Bachmann, Lars Vegard" userId="9fade4d3-1629-4597-b3ae-edc23d66fe50" providerId="ADAL" clId="{5E009FD4-6EB6-4E59-8F78-E0C7CD88B741}" dt="2021-10-06T06:31:30.044" v="2189" actId="27636"/>
          <ac:spMkLst>
            <pc:docMk/>
            <pc:sldMk cId="2374252812" sldId="2146846858"/>
            <ac:spMk id="3" creationId="{7B83B1CF-0018-45AE-BB89-0E6DC58AF03E}"/>
          </ac:spMkLst>
        </pc:spChg>
      </pc:sldChg>
      <pc:sldChg chg="modSp mod">
        <pc:chgData name="Bachmann, Lars Vegard" userId="9fade4d3-1629-4597-b3ae-edc23d66fe50" providerId="ADAL" clId="{5E009FD4-6EB6-4E59-8F78-E0C7CD88B741}" dt="2021-10-05T12:40:39.256" v="633" actId="20577"/>
        <pc:sldMkLst>
          <pc:docMk/>
          <pc:sldMk cId="2942037833" sldId="2146846859"/>
        </pc:sldMkLst>
        <pc:spChg chg="mod">
          <ac:chgData name="Bachmann, Lars Vegard" userId="9fade4d3-1629-4597-b3ae-edc23d66fe50" providerId="ADAL" clId="{5E009FD4-6EB6-4E59-8F78-E0C7CD88B741}" dt="2021-10-05T12:40:39.256" v="633" actId="20577"/>
          <ac:spMkLst>
            <pc:docMk/>
            <pc:sldMk cId="2942037833" sldId="2146846859"/>
            <ac:spMk id="3" creationId="{B8B8BA30-3FF6-4740-B11F-61B082DF690D}"/>
          </ac:spMkLst>
        </pc:spChg>
      </pc:sldChg>
      <pc:sldChg chg="modSp mod">
        <pc:chgData name="Bachmann, Lars Vegard" userId="9fade4d3-1629-4597-b3ae-edc23d66fe50" providerId="ADAL" clId="{5E009FD4-6EB6-4E59-8F78-E0C7CD88B741}" dt="2021-10-05T12:41:25.698" v="653" actId="20577"/>
        <pc:sldMkLst>
          <pc:docMk/>
          <pc:sldMk cId="3730806593" sldId="2146846860"/>
        </pc:sldMkLst>
        <pc:spChg chg="mod">
          <ac:chgData name="Bachmann, Lars Vegard" userId="9fade4d3-1629-4597-b3ae-edc23d66fe50" providerId="ADAL" clId="{5E009FD4-6EB6-4E59-8F78-E0C7CD88B741}" dt="2021-10-05T12:41:25.698" v="653" actId="20577"/>
          <ac:spMkLst>
            <pc:docMk/>
            <pc:sldMk cId="3730806593" sldId="2146846860"/>
            <ac:spMk id="3" creationId="{07B276AF-F0C1-452D-83B7-4793FF88D1EC}"/>
          </ac:spMkLst>
        </pc:spChg>
      </pc:sldChg>
      <pc:sldChg chg="modSp mod">
        <pc:chgData name="Bachmann, Lars Vegard" userId="9fade4d3-1629-4597-b3ae-edc23d66fe50" providerId="ADAL" clId="{5E009FD4-6EB6-4E59-8F78-E0C7CD88B741}" dt="2021-10-05T12:45:10.736" v="718" actId="20577"/>
        <pc:sldMkLst>
          <pc:docMk/>
          <pc:sldMk cId="1043635085" sldId="2146846861"/>
        </pc:sldMkLst>
        <pc:spChg chg="mod">
          <ac:chgData name="Bachmann, Lars Vegard" userId="9fade4d3-1629-4597-b3ae-edc23d66fe50" providerId="ADAL" clId="{5E009FD4-6EB6-4E59-8F78-E0C7CD88B741}" dt="2021-10-05T12:45:10.736" v="718" actId="20577"/>
          <ac:spMkLst>
            <pc:docMk/>
            <pc:sldMk cId="1043635085" sldId="2146846861"/>
            <ac:spMk id="2" creationId="{E393FBF7-B6B3-4047-9116-4C81FEAC63EA}"/>
          </ac:spMkLst>
        </pc:spChg>
      </pc:sldChg>
      <pc:sldChg chg="modSp mod">
        <pc:chgData name="Bachmann, Lars Vegard" userId="9fade4d3-1629-4597-b3ae-edc23d66fe50" providerId="ADAL" clId="{5E009FD4-6EB6-4E59-8F78-E0C7CD88B741}" dt="2021-10-05T12:43:30.491" v="681" actId="20577"/>
        <pc:sldMkLst>
          <pc:docMk/>
          <pc:sldMk cId="886691044" sldId="2146846865"/>
        </pc:sldMkLst>
        <pc:spChg chg="mod">
          <ac:chgData name="Bachmann, Lars Vegard" userId="9fade4d3-1629-4597-b3ae-edc23d66fe50" providerId="ADAL" clId="{5E009FD4-6EB6-4E59-8F78-E0C7CD88B741}" dt="2021-10-05T12:43:30.491" v="681" actId="20577"/>
          <ac:spMkLst>
            <pc:docMk/>
            <pc:sldMk cId="886691044" sldId="2146846865"/>
            <ac:spMk id="3" creationId="{F611CAE9-43B2-4882-8680-0E089A12EF97}"/>
          </ac:spMkLst>
        </pc:spChg>
      </pc:sldChg>
      <pc:sldChg chg="del">
        <pc:chgData name="Bachmann, Lars Vegard" userId="9fade4d3-1629-4597-b3ae-edc23d66fe50" providerId="ADAL" clId="{5E009FD4-6EB6-4E59-8F78-E0C7CD88B741}" dt="2021-10-05T12:42:02.969" v="671" actId="47"/>
        <pc:sldMkLst>
          <pc:docMk/>
          <pc:sldMk cId="2631447730" sldId="2146846867"/>
        </pc:sldMkLst>
      </pc:sldChg>
      <pc:sldChg chg="modSp mod">
        <pc:chgData name="Bachmann, Lars Vegard" userId="9fade4d3-1629-4597-b3ae-edc23d66fe50" providerId="ADAL" clId="{5E009FD4-6EB6-4E59-8F78-E0C7CD88B741}" dt="2021-10-05T12:55:38.785" v="1080" actId="20577"/>
        <pc:sldMkLst>
          <pc:docMk/>
          <pc:sldMk cId="1059619070" sldId="2146846868"/>
        </pc:sldMkLst>
        <pc:spChg chg="mod">
          <ac:chgData name="Bachmann, Lars Vegard" userId="9fade4d3-1629-4597-b3ae-edc23d66fe50" providerId="ADAL" clId="{5E009FD4-6EB6-4E59-8F78-E0C7CD88B741}" dt="2021-10-05T12:45:49.330" v="745" actId="20577"/>
          <ac:spMkLst>
            <pc:docMk/>
            <pc:sldMk cId="1059619070" sldId="2146846868"/>
            <ac:spMk id="3" creationId="{55CAB21A-225B-40C3-BF48-E806498C41BB}"/>
          </ac:spMkLst>
        </pc:spChg>
        <pc:spChg chg="mod">
          <ac:chgData name="Bachmann, Lars Vegard" userId="9fade4d3-1629-4597-b3ae-edc23d66fe50" providerId="ADAL" clId="{5E009FD4-6EB6-4E59-8F78-E0C7CD88B741}" dt="2021-10-05T12:55:38.785" v="1080" actId="20577"/>
          <ac:spMkLst>
            <pc:docMk/>
            <pc:sldMk cId="1059619070" sldId="2146846868"/>
            <ac:spMk id="4" creationId="{ECF61511-D3D5-4E77-816D-AF7276E03827}"/>
          </ac:spMkLst>
        </pc:spChg>
      </pc:sldChg>
      <pc:sldChg chg="modSp new mod">
        <pc:chgData name="Bachmann, Lars Vegard" userId="9fade4d3-1629-4597-b3ae-edc23d66fe50" providerId="ADAL" clId="{5E009FD4-6EB6-4E59-8F78-E0C7CD88B741}" dt="2021-10-06T06:33:06.012" v="2282" actId="20577"/>
        <pc:sldMkLst>
          <pc:docMk/>
          <pc:sldMk cId="3628390358" sldId="2146846869"/>
        </pc:sldMkLst>
        <pc:spChg chg="mod">
          <ac:chgData name="Bachmann, Lars Vegard" userId="9fade4d3-1629-4597-b3ae-edc23d66fe50" providerId="ADAL" clId="{5E009FD4-6EB6-4E59-8F78-E0C7CD88B741}" dt="2021-10-06T06:31:50.943" v="2200" actId="20577"/>
          <ac:spMkLst>
            <pc:docMk/>
            <pc:sldMk cId="3628390358" sldId="2146846869"/>
            <ac:spMk id="2" creationId="{C3B6E97A-8A87-4FFF-BE97-FFEE67FCCB3C}"/>
          </ac:spMkLst>
        </pc:spChg>
        <pc:spChg chg="mod">
          <ac:chgData name="Bachmann, Lars Vegard" userId="9fade4d3-1629-4597-b3ae-edc23d66fe50" providerId="ADAL" clId="{5E009FD4-6EB6-4E59-8F78-E0C7CD88B741}" dt="2021-10-06T06:33:06.012" v="2282" actId="20577"/>
          <ac:spMkLst>
            <pc:docMk/>
            <pc:sldMk cId="3628390358" sldId="2146846869"/>
            <ac:spMk id="3" creationId="{24878806-9C67-4D31-B6F6-77B382F96E9F}"/>
          </ac:spMkLst>
        </pc:spChg>
      </pc:sldChg>
      <pc:sldChg chg="addSp delSp modSp new mod modClrScheme chgLayout">
        <pc:chgData name="Bachmann, Lars Vegard" userId="9fade4d3-1629-4597-b3ae-edc23d66fe50" providerId="ADAL" clId="{5E009FD4-6EB6-4E59-8F78-E0C7CD88B741}" dt="2021-10-05T12:58:41.731" v="1101" actId="20577"/>
        <pc:sldMkLst>
          <pc:docMk/>
          <pc:sldMk cId="33808444" sldId="2146846870"/>
        </pc:sldMkLst>
        <pc:spChg chg="add del mod ord">
          <ac:chgData name="Bachmann, Lars Vegard" userId="9fade4d3-1629-4597-b3ae-edc23d66fe50" providerId="ADAL" clId="{5E009FD4-6EB6-4E59-8F78-E0C7CD88B741}" dt="2021-10-05T12:58:36.124" v="1085" actId="700"/>
          <ac:spMkLst>
            <pc:docMk/>
            <pc:sldMk cId="33808444" sldId="2146846870"/>
            <ac:spMk id="2" creationId="{63F8B885-48EA-4B9A-AC46-21D2E0437484}"/>
          </ac:spMkLst>
        </pc:spChg>
        <pc:spChg chg="add del">
          <ac:chgData name="Bachmann, Lars Vegard" userId="9fade4d3-1629-4597-b3ae-edc23d66fe50" providerId="ADAL" clId="{5E009FD4-6EB6-4E59-8F78-E0C7CD88B741}" dt="2021-10-05T12:58:36.124" v="1085" actId="700"/>
          <ac:spMkLst>
            <pc:docMk/>
            <pc:sldMk cId="33808444" sldId="2146846870"/>
            <ac:spMk id="3" creationId="{FB6E6D01-837D-46A3-90C5-9000DAE99AD9}"/>
          </ac:spMkLst>
        </pc:spChg>
        <pc:spChg chg="add del mod ord">
          <ac:chgData name="Bachmann, Lars Vegard" userId="9fade4d3-1629-4597-b3ae-edc23d66fe50" providerId="ADAL" clId="{5E009FD4-6EB6-4E59-8F78-E0C7CD88B741}" dt="2021-10-05T12:58:31.818" v="1084" actId="700"/>
          <ac:spMkLst>
            <pc:docMk/>
            <pc:sldMk cId="33808444" sldId="2146846870"/>
            <ac:spMk id="4" creationId="{68EDE1E3-24E3-4D4B-B530-C633A3706A25}"/>
          </ac:spMkLst>
        </pc:spChg>
        <pc:spChg chg="add mod ord">
          <ac:chgData name="Bachmann, Lars Vegard" userId="9fade4d3-1629-4597-b3ae-edc23d66fe50" providerId="ADAL" clId="{5E009FD4-6EB6-4E59-8F78-E0C7CD88B741}" dt="2021-10-05T12:58:41.731" v="1101" actId="20577"/>
          <ac:spMkLst>
            <pc:docMk/>
            <pc:sldMk cId="33808444" sldId="2146846870"/>
            <ac:spMk id="5" creationId="{09FD58E1-CB36-440F-9665-B9FEE01D1C50}"/>
          </ac:spMkLst>
        </pc:spChg>
      </pc:sldChg>
      <pc:sldChg chg="new del">
        <pc:chgData name="Bachmann, Lars Vegard" userId="9fade4d3-1629-4597-b3ae-edc23d66fe50" providerId="ADAL" clId="{5E009FD4-6EB6-4E59-8F78-E0C7CD88B741}" dt="2021-10-05T12:44:03.191" v="683" actId="47"/>
        <pc:sldMkLst>
          <pc:docMk/>
          <pc:sldMk cId="2832026025" sldId="2146846870"/>
        </pc:sldMkLst>
      </pc:sldChg>
      <pc:sldChg chg="addSp delSp modSp new mod modClrScheme chgLayout">
        <pc:chgData name="Bachmann, Lars Vegard" userId="9fade4d3-1629-4597-b3ae-edc23d66fe50" providerId="ADAL" clId="{5E009FD4-6EB6-4E59-8F78-E0C7CD88B741}" dt="2021-10-06T06:28:21.751" v="2183" actId="20577"/>
        <pc:sldMkLst>
          <pc:docMk/>
          <pc:sldMk cId="2704911305" sldId="2146846871"/>
        </pc:sldMkLst>
        <pc:spChg chg="del mod ord">
          <ac:chgData name="Bachmann, Lars Vegard" userId="9fade4d3-1629-4597-b3ae-edc23d66fe50" providerId="ADAL" clId="{5E009FD4-6EB6-4E59-8F78-E0C7CD88B741}" dt="2021-10-05T13:10:03.014" v="1297" actId="700"/>
          <ac:spMkLst>
            <pc:docMk/>
            <pc:sldMk cId="2704911305" sldId="2146846871"/>
            <ac:spMk id="2" creationId="{E6DBF601-AB81-457E-9893-EC0A0AC9D475}"/>
          </ac:spMkLst>
        </pc:spChg>
        <pc:spChg chg="add mod ord">
          <ac:chgData name="Bachmann, Lars Vegard" userId="9fade4d3-1629-4597-b3ae-edc23d66fe50" providerId="ADAL" clId="{5E009FD4-6EB6-4E59-8F78-E0C7CD88B741}" dt="2021-10-06T06:28:21.751" v="2183" actId="20577"/>
          <ac:spMkLst>
            <pc:docMk/>
            <pc:sldMk cId="2704911305" sldId="2146846871"/>
            <ac:spMk id="3" creationId="{8D639596-AE67-43D1-8DF3-7EC193686F9E}"/>
          </ac:spMkLst>
        </pc:spChg>
        <pc:spChg chg="add del mod ord">
          <ac:chgData name="Bachmann, Lars Vegard" userId="9fade4d3-1629-4597-b3ae-edc23d66fe50" providerId="ADAL" clId="{5E009FD4-6EB6-4E59-8F78-E0C7CD88B741}" dt="2021-10-05T13:10:45.785" v="1355" actId="26606"/>
          <ac:spMkLst>
            <pc:docMk/>
            <pc:sldMk cId="2704911305" sldId="2146846871"/>
            <ac:spMk id="4" creationId="{EB5A0150-8A3F-4E84-B397-4AE78ED8E8EF}"/>
          </ac:spMkLst>
        </pc:spChg>
        <pc:graphicFrameChg chg="add mod">
          <ac:chgData name="Bachmann, Lars Vegard" userId="9fade4d3-1629-4597-b3ae-edc23d66fe50" providerId="ADAL" clId="{5E009FD4-6EB6-4E59-8F78-E0C7CD88B741}" dt="2021-10-05T13:11:35.252" v="1380" actId="20577"/>
          <ac:graphicFrameMkLst>
            <pc:docMk/>
            <pc:sldMk cId="2704911305" sldId="2146846871"/>
            <ac:graphicFrameMk id="6" creationId="{6521F00D-AB12-498C-B3A4-B0F4FC54873F}"/>
          </ac:graphicFrameMkLst>
        </pc:graphicFrameChg>
      </pc:sldChg>
      <pc:sldChg chg="new del">
        <pc:chgData name="Bachmann, Lars Vegard" userId="9fade4d3-1629-4597-b3ae-edc23d66fe50" providerId="ADAL" clId="{5E009FD4-6EB6-4E59-8F78-E0C7CD88B741}" dt="2021-10-05T12:58:47.616" v="1104" actId="47"/>
        <pc:sldMkLst>
          <pc:docMk/>
          <pc:sldMk cId="3167158402" sldId="2146846871"/>
        </pc:sldMkLst>
      </pc:sldChg>
      <pc:sldChg chg="new del">
        <pc:chgData name="Bachmann, Lars Vegard" userId="9fade4d3-1629-4597-b3ae-edc23d66fe50" providerId="ADAL" clId="{5E009FD4-6EB6-4E59-8F78-E0C7CD88B741}" dt="2021-10-05T13:08:41.803" v="1252" actId="47"/>
        <pc:sldMkLst>
          <pc:docMk/>
          <pc:sldMk cId="3209421688" sldId="2146846871"/>
        </pc:sldMkLst>
      </pc:sldChg>
      <pc:sldChg chg="modSp new del mod">
        <pc:chgData name="Bachmann, Lars Vegard" userId="9fade4d3-1629-4597-b3ae-edc23d66fe50" providerId="ADAL" clId="{5E009FD4-6EB6-4E59-8F78-E0C7CD88B741}" dt="2021-10-05T13:27:41.026" v="1943" actId="47"/>
        <pc:sldMkLst>
          <pc:docMk/>
          <pc:sldMk cId="1818486506" sldId="2146846872"/>
        </pc:sldMkLst>
        <pc:spChg chg="mod">
          <ac:chgData name="Bachmann, Lars Vegard" userId="9fade4d3-1629-4597-b3ae-edc23d66fe50" providerId="ADAL" clId="{5E009FD4-6EB6-4E59-8F78-E0C7CD88B741}" dt="2021-10-05T13:20:05.903" v="1484" actId="20577"/>
          <ac:spMkLst>
            <pc:docMk/>
            <pc:sldMk cId="1818486506" sldId="2146846872"/>
            <ac:spMk id="2" creationId="{19D80716-FF93-444C-9F55-8CF2072E71BA}"/>
          </ac:spMkLst>
        </pc:spChg>
        <pc:spChg chg="mod">
          <ac:chgData name="Bachmann, Lars Vegard" userId="9fade4d3-1629-4597-b3ae-edc23d66fe50" providerId="ADAL" clId="{5E009FD4-6EB6-4E59-8F78-E0C7CD88B741}" dt="2021-10-05T13:23:17.213" v="1716" actId="20577"/>
          <ac:spMkLst>
            <pc:docMk/>
            <pc:sldMk cId="1818486506" sldId="2146846872"/>
            <ac:spMk id="3" creationId="{0C59D4F3-6E71-4752-9C55-92D38A69C059}"/>
          </ac:spMkLst>
        </pc:spChg>
      </pc:sldChg>
      <pc:sldChg chg="modSp new mod">
        <pc:chgData name="Bachmann, Lars Vegard" userId="9fade4d3-1629-4597-b3ae-edc23d66fe50" providerId="ADAL" clId="{5E009FD4-6EB6-4E59-8F78-E0C7CD88B741}" dt="2021-10-05T13:32:53.691" v="2125" actId="20577"/>
        <pc:sldMkLst>
          <pc:docMk/>
          <pc:sldMk cId="3211128938" sldId="2146846872"/>
        </pc:sldMkLst>
        <pc:spChg chg="mod">
          <ac:chgData name="Bachmann, Lars Vegard" userId="9fade4d3-1629-4597-b3ae-edc23d66fe50" providerId="ADAL" clId="{5E009FD4-6EB6-4E59-8F78-E0C7CD88B741}" dt="2021-10-05T13:29:57.284" v="1973" actId="20577"/>
          <ac:spMkLst>
            <pc:docMk/>
            <pc:sldMk cId="3211128938" sldId="2146846872"/>
            <ac:spMk id="2" creationId="{E5DE9C75-BA89-4AD5-B678-A9F0F1C22F4C}"/>
          </ac:spMkLst>
        </pc:spChg>
        <pc:spChg chg="mod">
          <ac:chgData name="Bachmann, Lars Vegard" userId="9fade4d3-1629-4597-b3ae-edc23d66fe50" providerId="ADAL" clId="{5E009FD4-6EB6-4E59-8F78-E0C7CD88B741}" dt="2021-10-05T13:32:53.691" v="2125" actId="20577"/>
          <ac:spMkLst>
            <pc:docMk/>
            <pc:sldMk cId="3211128938" sldId="2146846872"/>
            <ac:spMk id="3" creationId="{DC21D16A-968F-4C57-9F4F-E97DF7DA9246}"/>
          </ac:spMkLst>
        </pc:spChg>
      </pc:sldChg>
      <pc:sldChg chg="new del">
        <pc:chgData name="Bachmann, Lars Vegard" userId="9fade4d3-1629-4597-b3ae-edc23d66fe50" providerId="ADAL" clId="{5E009FD4-6EB6-4E59-8F78-E0C7CD88B741}" dt="2021-10-05T13:35:47.050" v="2130" actId="47"/>
        <pc:sldMkLst>
          <pc:docMk/>
          <pc:sldMk cId="2761175313" sldId="2146846873"/>
        </pc:sldMkLst>
      </pc:sldChg>
      <pc:sldChg chg="addSp modSp add mod ord modAnim">
        <pc:chgData name="Bachmann, Lars Vegard" userId="9fade4d3-1629-4597-b3ae-edc23d66fe50" providerId="ADAL" clId="{5E009FD4-6EB6-4E59-8F78-E0C7CD88B741}" dt="2021-10-05T13:38:34.842" v="2171"/>
        <pc:sldMkLst>
          <pc:docMk/>
          <pc:sldMk cId="1961651434" sldId="2146846874"/>
        </pc:sldMkLst>
        <pc:spChg chg="mod">
          <ac:chgData name="Bachmann, Lars Vegard" userId="9fade4d3-1629-4597-b3ae-edc23d66fe50" providerId="ADAL" clId="{5E009FD4-6EB6-4E59-8F78-E0C7CD88B741}" dt="2021-10-05T13:36:27.545" v="2149" actId="20577"/>
          <ac:spMkLst>
            <pc:docMk/>
            <pc:sldMk cId="1961651434" sldId="2146846874"/>
            <ac:spMk id="2" creationId="{A873C00E-35CD-485E-839F-A3E555AE83BE}"/>
          </ac:spMkLst>
        </pc:spChg>
        <pc:picChg chg="add mod">
          <ac:chgData name="Bachmann, Lars Vegard" userId="9fade4d3-1629-4597-b3ae-edc23d66fe50" providerId="ADAL" clId="{5E009FD4-6EB6-4E59-8F78-E0C7CD88B741}" dt="2021-10-05T13:38:20.840" v="2170" actId="14100"/>
          <ac:picMkLst>
            <pc:docMk/>
            <pc:sldMk cId="1961651434" sldId="2146846874"/>
            <ac:picMk id="4" creationId="{A51AEA61-B61D-4E53-96FD-701A5DB363B5}"/>
          </ac:picMkLst>
        </pc:picChg>
        <pc:picChg chg="mod">
          <ac:chgData name="Bachmann, Lars Vegard" userId="9fade4d3-1629-4597-b3ae-edc23d66fe50" providerId="ADAL" clId="{5E009FD4-6EB6-4E59-8F78-E0C7CD88B741}" dt="2021-10-05T13:36:15.924" v="2132" actId="1076"/>
          <ac:picMkLst>
            <pc:docMk/>
            <pc:sldMk cId="1961651434" sldId="2146846874"/>
            <ac:picMk id="5" creationId="{988D3BAC-83DF-4D57-83B7-5B960AC3905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292CD-B660-4E0C-A05C-7180AD000D26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48194AD-098D-4BCC-9840-9EB262876C8A}">
      <dgm:prSet/>
      <dgm:spPr/>
      <dgm:t>
        <a:bodyPr/>
        <a:lstStyle/>
        <a:p>
          <a:r>
            <a:rPr lang="nb-NO" dirty="0"/>
            <a:t>Gode tjenester for sluttbruker</a:t>
          </a:r>
          <a:endParaRPr lang="en-US" dirty="0"/>
        </a:p>
      </dgm:t>
    </dgm:pt>
    <dgm:pt modelId="{E0AB6E7E-15D9-482C-9A52-F4440DDAE1D6}" type="parTrans" cxnId="{0966C00A-BA33-4445-9CCA-D3C6306BCD62}">
      <dgm:prSet/>
      <dgm:spPr/>
      <dgm:t>
        <a:bodyPr/>
        <a:lstStyle/>
        <a:p>
          <a:endParaRPr lang="en-US"/>
        </a:p>
      </dgm:t>
    </dgm:pt>
    <dgm:pt modelId="{15339F39-FB23-4470-B0C0-4A33BA0AB1F6}" type="sibTrans" cxnId="{0966C00A-BA33-4445-9CCA-D3C6306BCD62}">
      <dgm:prSet/>
      <dgm:spPr/>
      <dgm:t>
        <a:bodyPr/>
        <a:lstStyle/>
        <a:p>
          <a:endParaRPr lang="en-US"/>
        </a:p>
      </dgm:t>
    </dgm:pt>
    <dgm:pt modelId="{F072BC9C-04A4-4266-89F0-35701116E805}">
      <dgm:prSet/>
      <dgm:spPr/>
      <dgm:t>
        <a:bodyPr/>
        <a:lstStyle/>
        <a:p>
          <a:r>
            <a:rPr lang="nb-NO" dirty="0"/>
            <a:t>Selvbetjening for </a:t>
          </a:r>
          <a:r>
            <a:rPr lang="nb-NO" dirty="0" err="1"/>
            <a:t>tjenesteeiere</a:t>
          </a:r>
          <a:endParaRPr lang="en-US" dirty="0"/>
        </a:p>
      </dgm:t>
    </dgm:pt>
    <dgm:pt modelId="{24C1846C-B486-4F28-B47B-40D3A196E9A9}" type="parTrans" cxnId="{D03B19BF-9DE5-4765-8609-9E140C8C2017}">
      <dgm:prSet/>
      <dgm:spPr/>
      <dgm:t>
        <a:bodyPr/>
        <a:lstStyle/>
        <a:p>
          <a:endParaRPr lang="en-US"/>
        </a:p>
      </dgm:t>
    </dgm:pt>
    <dgm:pt modelId="{40FAA356-66D7-4517-AE35-C45F4CD97D70}" type="sibTrans" cxnId="{D03B19BF-9DE5-4765-8609-9E140C8C2017}">
      <dgm:prSet/>
      <dgm:spPr/>
      <dgm:t>
        <a:bodyPr/>
        <a:lstStyle/>
        <a:p>
          <a:endParaRPr lang="en-US"/>
        </a:p>
      </dgm:t>
    </dgm:pt>
    <dgm:pt modelId="{A5A28F43-1E63-4A79-A25C-7CC43BDE2780}" type="pres">
      <dgm:prSet presAssocID="{FB7292CD-B660-4E0C-A05C-7180AD000D26}" presName="diagram" presStyleCnt="0">
        <dgm:presLayoutVars>
          <dgm:dir/>
          <dgm:resizeHandles val="exact"/>
        </dgm:presLayoutVars>
      </dgm:prSet>
      <dgm:spPr/>
    </dgm:pt>
    <dgm:pt modelId="{8738A248-DD66-4839-8DFD-DF7E777A3DA4}" type="pres">
      <dgm:prSet presAssocID="{348194AD-098D-4BCC-9840-9EB262876C8A}" presName="node" presStyleLbl="node1" presStyleIdx="0" presStyleCnt="2">
        <dgm:presLayoutVars>
          <dgm:bulletEnabled val="1"/>
        </dgm:presLayoutVars>
      </dgm:prSet>
      <dgm:spPr/>
    </dgm:pt>
    <dgm:pt modelId="{99C2AEC9-38C3-4836-B706-C7FC97802177}" type="pres">
      <dgm:prSet presAssocID="{15339F39-FB23-4470-B0C0-4A33BA0AB1F6}" presName="sibTrans" presStyleCnt="0"/>
      <dgm:spPr/>
    </dgm:pt>
    <dgm:pt modelId="{43E55FF1-6ED8-4A73-840C-E474A84909EB}" type="pres">
      <dgm:prSet presAssocID="{F072BC9C-04A4-4266-89F0-35701116E805}" presName="node" presStyleLbl="node1" presStyleIdx="1" presStyleCnt="2">
        <dgm:presLayoutVars>
          <dgm:bulletEnabled val="1"/>
        </dgm:presLayoutVars>
      </dgm:prSet>
      <dgm:spPr/>
    </dgm:pt>
  </dgm:ptLst>
  <dgm:cxnLst>
    <dgm:cxn modelId="{0966C00A-BA33-4445-9CCA-D3C6306BCD62}" srcId="{FB7292CD-B660-4E0C-A05C-7180AD000D26}" destId="{348194AD-098D-4BCC-9840-9EB262876C8A}" srcOrd="0" destOrd="0" parTransId="{E0AB6E7E-15D9-482C-9A52-F4440DDAE1D6}" sibTransId="{15339F39-FB23-4470-B0C0-4A33BA0AB1F6}"/>
    <dgm:cxn modelId="{E9182636-AA00-408F-A1BA-C74288B8925C}" type="presOf" srcId="{FB7292CD-B660-4E0C-A05C-7180AD000D26}" destId="{A5A28F43-1E63-4A79-A25C-7CC43BDE2780}" srcOrd="0" destOrd="0" presId="urn:microsoft.com/office/officeart/2005/8/layout/default"/>
    <dgm:cxn modelId="{C7734B9A-CE29-4EFA-888B-D90EE67E1C29}" type="presOf" srcId="{F072BC9C-04A4-4266-89F0-35701116E805}" destId="{43E55FF1-6ED8-4A73-840C-E474A84909EB}" srcOrd="0" destOrd="0" presId="urn:microsoft.com/office/officeart/2005/8/layout/default"/>
    <dgm:cxn modelId="{D03B19BF-9DE5-4765-8609-9E140C8C2017}" srcId="{FB7292CD-B660-4E0C-A05C-7180AD000D26}" destId="{F072BC9C-04A4-4266-89F0-35701116E805}" srcOrd="1" destOrd="0" parTransId="{24C1846C-B486-4F28-B47B-40D3A196E9A9}" sibTransId="{40FAA356-66D7-4517-AE35-C45F4CD97D70}"/>
    <dgm:cxn modelId="{FB9249DF-6C2E-4AE9-921D-5447CD9D76C8}" type="presOf" srcId="{348194AD-098D-4BCC-9840-9EB262876C8A}" destId="{8738A248-DD66-4839-8DFD-DF7E777A3DA4}" srcOrd="0" destOrd="0" presId="urn:microsoft.com/office/officeart/2005/8/layout/default"/>
    <dgm:cxn modelId="{6175F8E3-4C52-4030-AE41-3DE396931AC1}" type="presParOf" srcId="{A5A28F43-1E63-4A79-A25C-7CC43BDE2780}" destId="{8738A248-DD66-4839-8DFD-DF7E777A3DA4}" srcOrd="0" destOrd="0" presId="urn:microsoft.com/office/officeart/2005/8/layout/default"/>
    <dgm:cxn modelId="{EBF02EE0-AB8B-4A3A-A627-F4FD31B46CA9}" type="presParOf" srcId="{A5A28F43-1E63-4A79-A25C-7CC43BDE2780}" destId="{99C2AEC9-38C3-4836-B706-C7FC97802177}" srcOrd="1" destOrd="0" presId="urn:microsoft.com/office/officeart/2005/8/layout/default"/>
    <dgm:cxn modelId="{2BAB2566-2193-4F91-8BE5-0587003E9426}" type="presParOf" srcId="{A5A28F43-1E63-4A79-A25C-7CC43BDE2780}" destId="{43E55FF1-6ED8-4A73-840C-E474A84909E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03B6F9-6B9D-46A3-A5ED-729B9A30288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5C61C81-5337-495C-AE6A-CB2AD37520F0}">
      <dgm:prSet phldrT="[Tekst]"/>
      <dgm:spPr/>
      <dgm:t>
        <a:bodyPr/>
        <a:lstStyle/>
        <a:p>
          <a:r>
            <a:rPr lang="nb-NO"/>
            <a:t>Datamodellering for Altinn II</a:t>
          </a:r>
        </a:p>
      </dgm:t>
    </dgm:pt>
    <dgm:pt modelId="{F7B3A14E-1316-4415-8877-5DD6E9FCAF1A}" type="parTrans" cxnId="{A1BC3850-729B-4FD6-B100-30702A236B99}">
      <dgm:prSet/>
      <dgm:spPr/>
      <dgm:t>
        <a:bodyPr/>
        <a:lstStyle/>
        <a:p>
          <a:endParaRPr lang="nb-NO"/>
        </a:p>
      </dgm:t>
    </dgm:pt>
    <dgm:pt modelId="{97D936CD-71B2-44D3-B968-9B77ECDFA85C}" type="sibTrans" cxnId="{A1BC3850-729B-4FD6-B100-30702A236B99}">
      <dgm:prSet/>
      <dgm:spPr/>
      <dgm:t>
        <a:bodyPr/>
        <a:lstStyle/>
        <a:p>
          <a:endParaRPr lang="nb-NO"/>
        </a:p>
      </dgm:t>
    </dgm:pt>
    <dgm:pt modelId="{5D96DAF9-F563-4EC9-B322-23D1F6F455FD}">
      <dgm:prSet/>
      <dgm:spPr/>
      <dgm:t>
        <a:bodyPr/>
        <a:lstStyle/>
        <a:p>
          <a:r>
            <a:rPr lang="nb-NO"/>
            <a:t>Datamodellering for Altinn 3</a:t>
          </a:r>
          <a:endParaRPr lang="nb-NO" dirty="0"/>
        </a:p>
      </dgm:t>
    </dgm:pt>
    <dgm:pt modelId="{A3D607DB-AED6-47D0-B2CC-4D9901D26281}" type="parTrans" cxnId="{14FCDA47-08A4-4E53-B8F1-C48CB134CCC9}">
      <dgm:prSet/>
      <dgm:spPr/>
      <dgm:t>
        <a:bodyPr/>
        <a:lstStyle/>
        <a:p>
          <a:endParaRPr lang="nb-NO"/>
        </a:p>
      </dgm:t>
    </dgm:pt>
    <dgm:pt modelId="{8BA14641-A5D5-4261-A3CD-E76DDC854869}" type="sibTrans" cxnId="{14FCDA47-08A4-4E53-B8F1-C48CB134CCC9}">
      <dgm:prSet/>
      <dgm:spPr/>
      <dgm:t>
        <a:bodyPr/>
        <a:lstStyle/>
        <a:p>
          <a:endParaRPr lang="nb-NO"/>
        </a:p>
      </dgm:t>
    </dgm:pt>
    <dgm:pt modelId="{A569BB43-B896-4793-824A-C0AA7B8BAE1D}">
      <dgm:prSet/>
      <dgm:spPr/>
      <dgm:t>
        <a:bodyPr/>
        <a:lstStyle/>
        <a:p>
          <a:r>
            <a:rPr lang="nb-NO"/>
            <a:t>Datamodellforvaltning</a:t>
          </a:r>
          <a:endParaRPr lang="nb-NO" dirty="0"/>
        </a:p>
      </dgm:t>
    </dgm:pt>
    <dgm:pt modelId="{70A09F84-D1B0-4625-AB63-B12CA02AD975}" type="parTrans" cxnId="{D9CE4E98-8E98-4519-AE7C-E90550A51FD0}">
      <dgm:prSet/>
      <dgm:spPr/>
      <dgm:t>
        <a:bodyPr/>
        <a:lstStyle/>
        <a:p>
          <a:endParaRPr lang="nb-NO"/>
        </a:p>
      </dgm:t>
    </dgm:pt>
    <dgm:pt modelId="{5BBE2CDC-AA26-4826-82AE-FE0EC7020D63}" type="sibTrans" cxnId="{D9CE4E98-8E98-4519-AE7C-E90550A51FD0}">
      <dgm:prSet/>
      <dgm:spPr/>
      <dgm:t>
        <a:bodyPr/>
        <a:lstStyle/>
        <a:p>
          <a:endParaRPr lang="nb-NO"/>
        </a:p>
      </dgm:t>
    </dgm:pt>
    <dgm:pt modelId="{18C42725-7B2E-4DA6-A357-5F78ACEB4E27}" type="pres">
      <dgm:prSet presAssocID="{7F03B6F9-6B9D-46A3-A5ED-729B9A302889}" presName="Name0" presStyleCnt="0">
        <dgm:presLayoutVars>
          <dgm:dir/>
          <dgm:resizeHandles val="exact"/>
        </dgm:presLayoutVars>
      </dgm:prSet>
      <dgm:spPr/>
    </dgm:pt>
    <dgm:pt modelId="{8FC968EA-4AFC-45CA-91DC-7D874F669C29}" type="pres">
      <dgm:prSet presAssocID="{35C61C81-5337-495C-AE6A-CB2AD37520F0}" presName="compNode" presStyleCnt="0"/>
      <dgm:spPr/>
    </dgm:pt>
    <dgm:pt modelId="{AA7A9CD3-E331-4C8D-B10C-3B49E21F3F24}" type="pres">
      <dgm:prSet presAssocID="{35C61C81-5337-495C-AE6A-CB2AD37520F0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Antikke kasseapparatnøkler"/>
        </a:ext>
      </dgm:extLst>
    </dgm:pt>
    <dgm:pt modelId="{78B5522D-B526-4E0B-9B9B-DF56169B04D7}" type="pres">
      <dgm:prSet presAssocID="{35C61C81-5337-495C-AE6A-CB2AD37520F0}" presName="textRect" presStyleLbl="revTx" presStyleIdx="0" presStyleCnt="3">
        <dgm:presLayoutVars>
          <dgm:bulletEnabled val="1"/>
        </dgm:presLayoutVars>
      </dgm:prSet>
      <dgm:spPr/>
    </dgm:pt>
    <dgm:pt modelId="{7B961538-6E6B-4BDD-B18E-6BCBC3D88565}" type="pres">
      <dgm:prSet presAssocID="{97D936CD-71B2-44D3-B968-9B77ECDFA85C}" presName="sibTrans" presStyleLbl="sibTrans2D1" presStyleIdx="0" presStyleCnt="0"/>
      <dgm:spPr/>
    </dgm:pt>
    <dgm:pt modelId="{3D5E96BE-544C-44D4-9FEC-0313740FE0BC}" type="pres">
      <dgm:prSet presAssocID="{5D96DAF9-F563-4EC9-B322-23D1F6F455FD}" presName="compNode" presStyleCnt="0"/>
      <dgm:spPr/>
    </dgm:pt>
    <dgm:pt modelId="{9E706090-B784-4F6F-85A9-CF3F29E57615}" type="pres">
      <dgm:prSet presAssocID="{5D96DAF9-F563-4EC9-B322-23D1F6F455FD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Forretningsmann med nettbrett i konferanserom"/>
        </a:ext>
      </dgm:extLst>
    </dgm:pt>
    <dgm:pt modelId="{224D4236-4D56-4365-BAEF-386E90CC1F60}" type="pres">
      <dgm:prSet presAssocID="{5D96DAF9-F563-4EC9-B322-23D1F6F455FD}" presName="textRect" presStyleLbl="revTx" presStyleIdx="1" presStyleCnt="3">
        <dgm:presLayoutVars>
          <dgm:bulletEnabled val="1"/>
        </dgm:presLayoutVars>
      </dgm:prSet>
      <dgm:spPr/>
    </dgm:pt>
    <dgm:pt modelId="{B40CF370-D3E6-4D30-9642-51DA75534D69}" type="pres">
      <dgm:prSet presAssocID="{8BA14641-A5D5-4261-A3CD-E76DDC854869}" presName="sibTrans" presStyleLbl="sibTrans2D1" presStyleIdx="0" presStyleCnt="0"/>
      <dgm:spPr/>
    </dgm:pt>
    <dgm:pt modelId="{D475C5B3-3A28-4E06-8D45-009BF93509B7}" type="pres">
      <dgm:prSet presAssocID="{A569BB43-B896-4793-824A-C0AA7B8BAE1D}" presName="compNode" presStyleCnt="0"/>
      <dgm:spPr/>
    </dgm:pt>
    <dgm:pt modelId="{CDE35D39-768A-496E-B1D0-60A546BE0A34}" type="pres">
      <dgm:prSet presAssocID="{A569BB43-B896-4793-824A-C0AA7B8BAE1D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Fraktcontainere i en haug og på en trailer ved en havn"/>
        </a:ext>
      </dgm:extLst>
    </dgm:pt>
    <dgm:pt modelId="{5609A0C3-7E78-49F7-BD8A-5D29C8AC9AAA}" type="pres">
      <dgm:prSet presAssocID="{A569BB43-B896-4793-824A-C0AA7B8BAE1D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14FCDA47-08A4-4E53-B8F1-C48CB134CCC9}" srcId="{7F03B6F9-6B9D-46A3-A5ED-729B9A302889}" destId="{5D96DAF9-F563-4EC9-B322-23D1F6F455FD}" srcOrd="1" destOrd="0" parTransId="{A3D607DB-AED6-47D0-B2CC-4D9901D26281}" sibTransId="{8BA14641-A5D5-4261-A3CD-E76DDC854869}"/>
    <dgm:cxn modelId="{A1BC3850-729B-4FD6-B100-30702A236B99}" srcId="{7F03B6F9-6B9D-46A3-A5ED-729B9A302889}" destId="{35C61C81-5337-495C-AE6A-CB2AD37520F0}" srcOrd="0" destOrd="0" parTransId="{F7B3A14E-1316-4415-8877-5DD6E9FCAF1A}" sibTransId="{97D936CD-71B2-44D3-B968-9B77ECDFA85C}"/>
    <dgm:cxn modelId="{B5E7E18A-1F1F-419A-83B8-FF67539BAB34}" type="presOf" srcId="{5D96DAF9-F563-4EC9-B322-23D1F6F455FD}" destId="{224D4236-4D56-4365-BAEF-386E90CC1F60}" srcOrd="0" destOrd="0" presId="urn:microsoft.com/office/officeart/2005/8/layout/pList1"/>
    <dgm:cxn modelId="{D9CE4E98-8E98-4519-AE7C-E90550A51FD0}" srcId="{7F03B6F9-6B9D-46A3-A5ED-729B9A302889}" destId="{A569BB43-B896-4793-824A-C0AA7B8BAE1D}" srcOrd="2" destOrd="0" parTransId="{70A09F84-D1B0-4625-AB63-B12CA02AD975}" sibTransId="{5BBE2CDC-AA26-4826-82AE-FE0EC7020D63}"/>
    <dgm:cxn modelId="{FFD3A4A7-B9AC-4087-A7E3-213E6E39D3FB}" type="presOf" srcId="{A569BB43-B896-4793-824A-C0AA7B8BAE1D}" destId="{5609A0C3-7E78-49F7-BD8A-5D29C8AC9AAA}" srcOrd="0" destOrd="0" presId="urn:microsoft.com/office/officeart/2005/8/layout/pList1"/>
    <dgm:cxn modelId="{966D51B8-2DD2-4B25-8D48-C42989201290}" type="presOf" srcId="{97D936CD-71B2-44D3-B968-9B77ECDFA85C}" destId="{7B961538-6E6B-4BDD-B18E-6BCBC3D88565}" srcOrd="0" destOrd="0" presId="urn:microsoft.com/office/officeart/2005/8/layout/pList1"/>
    <dgm:cxn modelId="{208466C1-F7EE-4CC9-9EDF-FB1D5C27006D}" type="presOf" srcId="{8BA14641-A5D5-4261-A3CD-E76DDC854869}" destId="{B40CF370-D3E6-4D30-9642-51DA75534D69}" srcOrd="0" destOrd="0" presId="urn:microsoft.com/office/officeart/2005/8/layout/pList1"/>
    <dgm:cxn modelId="{FD6DD3C4-E61C-45BF-B85F-408002DB73C0}" type="presOf" srcId="{35C61C81-5337-495C-AE6A-CB2AD37520F0}" destId="{78B5522D-B526-4E0B-9B9B-DF56169B04D7}" srcOrd="0" destOrd="0" presId="urn:microsoft.com/office/officeart/2005/8/layout/pList1"/>
    <dgm:cxn modelId="{8CCEF0CD-5E48-409B-B1E6-6D2BCE0EE86E}" type="presOf" srcId="{7F03B6F9-6B9D-46A3-A5ED-729B9A302889}" destId="{18C42725-7B2E-4DA6-A357-5F78ACEB4E27}" srcOrd="0" destOrd="0" presId="urn:microsoft.com/office/officeart/2005/8/layout/pList1"/>
    <dgm:cxn modelId="{9E762194-D36F-43E1-807D-CAAED1BADEEB}" type="presParOf" srcId="{18C42725-7B2E-4DA6-A357-5F78ACEB4E27}" destId="{8FC968EA-4AFC-45CA-91DC-7D874F669C29}" srcOrd="0" destOrd="0" presId="urn:microsoft.com/office/officeart/2005/8/layout/pList1"/>
    <dgm:cxn modelId="{2D59443C-7548-4D81-9DE4-947253AEBABF}" type="presParOf" srcId="{8FC968EA-4AFC-45CA-91DC-7D874F669C29}" destId="{AA7A9CD3-E331-4C8D-B10C-3B49E21F3F24}" srcOrd="0" destOrd="0" presId="urn:microsoft.com/office/officeart/2005/8/layout/pList1"/>
    <dgm:cxn modelId="{6AB82732-C113-42D9-B4AA-54518EC10F39}" type="presParOf" srcId="{8FC968EA-4AFC-45CA-91DC-7D874F669C29}" destId="{78B5522D-B526-4E0B-9B9B-DF56169B04D7}" srcOrd="1" destOrd="0" presId="urn:microsoft.com/office/officeart/2005/8/layout/pList1"/>
    <dgm:cxn modelId="{75834D64-03D6-491C-BF6E-7EBE795B40C3}" type="presParOf" srcId="{18C42725-7B2E-4DA6-A357-5F78ACEB4E27}" destId="{7B961538-6E6B-4BDD-B18E-6BCBC3D88565}" srcOrd="1" destOrd="0" presId="urn:microsoft.com/office/officeart/2005/8/layout/pList1"/>
    <dgm:cxn modelId="{E65503C9-69DD-47D8-9C6F-67002A247B31}" type="presParOf" srcId="{18C42725-7B2E-4DA6-A357-5F78ACEB4E27}" destId="{3D5E96BE-544C-44D4-9FEC-0313740FE0BC}" srcOrd="2" destOrd="0" presId="urn:microsoft.com/office/officeart/2005/8/layout/pList1"/>
    <dgm:cxn modelId="{70B1039A-B0A6-4A9F-9CF2-591909904059}" type="presParOf" srcId="{3D5E96BE-544C-44D4-9FEC-0313740FE0BC}" destId="{9E706090-B784-4F6F-85A9-CF3F29E57615}" srcOrd="0" destOrd="0" presId="urn:microsoft.com/office/officeart/2005/8/layout/pList1"/>
    <dgm:cxn modelId="{B4190D4C-C8B7-4451-8190-07275C0B5616}" type="presParOf" srcId="{3D5E96BE-544C-44D4-9FEC-0313740FE0BC}" destId="{224D4236-4D56-4365-BAEF-386E90CC1F60}" srcOrd="1" destOrd="0" presId="urn:microsoft.com/office/officeart/2005/8/layout/pList1"/>
    <dgm:cxn modelId="{9D6C7926-D9A3-4EA8-B627-B10BA0E0D125}" type="presParOf" srcId="{18C42725-7B2E-4DA6-A357-5F78ACEB4E27}" destId="{B40CF370-D3E6-4D30-9642-51DA75534D69}" srcOrd="3" destOrd="0" presId="urn:microsoft.com/office/officeart/2005/8/layout/pList1"/>
    <dgm:cxn modelId="{218F2032-BFB2-44BC-A1B7-80A39465ED2D}" type="presParOf" srcId="{18C42725-7B2E-4DA6-A357-5F78ACEB4E27}" destId="{D475C5B3-3A28-4E06-8D45-009BF93509B7}" srcOrd="4" destOrd="0" presId="urn:microsoft.com/office/officeart/2005/8/layout/pList1"/>
    <dgm:cxn modelId="{CC8702FB-8774-4B6A-9671-0C2AF200A57C}" type="presParOf" srcId="{D475C5B3-3A28-4E06-8D45-009BF93509B7}" destId="{CDE35D39-768A-496E-B1D0-60A546BE0A34}" srcOrd="0" destOrd="0" presId="urn:microsoft.com/office/officeart/2005/8/layout/pList1"/>
    <dgm:cxn modelId="{C2C8BB16-8F4B-4EEC-B271-09A5D13E8C5C}" type="presParOf" srcId="{D475C5B3-3A28-4E06-8D45-009BF93509B7}" destId="{5609A0C3-7E78-49F7-BD8A-5D29C8AC9AA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8A248-DD66-4839-8DFD-DF7E777A3DA4}">
      <dsp:nvSpPr>
        <dsp:cNvPr id="0" name=""/>
        <dsp:cNvSpPr/>
      </dsp:nvSpPr>
      <dsp:spPr>
        <a:xfrm>
          <a:off x="1500" y="1126397"/>
          <a:ext cx="5853426" cy="35120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/>
            <a:t>Gode tjenester for sluttbruker</a:t>
          </a:r>
          <a:endParaRPr lang="en-US" sz="6500" kern="1200" dirty="0"/>
        </a:p>
      </dsp:txBody>
      <dsp:txXfrm>
        <a:off x="1500" y="1126397"/>
        <a:ext cx="5853426" cy="3512055"/>
      </dsp:txXfrm>
    </dsp:sp>
    <dsp:sp modelId="{43E55FF1-6ED8-4A73-840C-E474A84909EB}">
      <dsp:nvSpPr>
        <dsp:cNvPr id="0" name=""/>
        <dsp:cNvSpPr/>
      </dsp:nvSpPr>
      <dsp:spPr>
        <a:xfrm>
          <a:off x="6440269" y="1126397"/>
          <a:ext cx="5853426" cy="35120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/>
            <a:t>Selvbetjening for </a:t>
          </a:r>
          <a:r>
            <a:rPr lang="nb-NO" sz="6500" kern="1200" dirty="0" err="1"/>
            <a:t>tjenesteeiere</a:t>
          </a:r>
          <a:endParaRPr lang="en-US" sz="6500" kern="1200" dirty="0"/>
        </a:p>
      </dsp:txBody>
      <dsp:txXfrm>
        <a:off x="6440269" y="1126397"/>
        <a:ext cx="5853426" cy="3512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A9CD3-E331-4C8D-B10C-3B49E21F3F24}">
      <dsp:nvSpPr>
        <dsp:cNvPr id="0" name=""/>
        <dsp:cNvSpPr/>
      </dsp:nvSpPr>
      <dsp:spPr>
        <a:xfrm>
          <a:off x="2420" y="846571"/>
          <a:ext cx="3840632" cy="264619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5522D-B526-4E0B-9B9B-DF56169B04D7}">
      <dsp:nvSpPr>
        <dsp:cNvPr id="0" name=""/>
        <dsp:cNvSpPr/>
      </dsp:nvSpPr>
      <dsp:spPr>
        <a:xfrm>
          <a:off x="2420" y="3492767"/>
          <a:ext cx="3840632" cy="142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Datamodellering for Altinn II</a:t>
          </a:r>
        </a:p>
      </dsp:txBody>
      <dsp:txXfrm>
        <a:off x="2420" y="3492767"/>
        <a:ext cx="3840632" cy="1424874"/>
      </dsp:txXfrm>
    </dsp:sp>
    <dsp:sp modelId="{9E706090-B784-4F6F-85A9-CF3F29E57615}">
      <dsp:nvSpPr>
        <dsp:cNvPr id="0" name=""/>
        <dsp:cNvSpPr/>
      </dsp:nvSpPr>
      <dsp:spPr>
        <a:xfrm>
          <a:off x="4227277" y="846571"/>
          <a:ext cx="3840632" cy="2646195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D4236-4D56-4365-BAEF-386E90CC1F60}">
      <dsp:nvSpPr>
        <dsp:cNvPr id="0" name=""/>
        <dsp:cNvSpPr/>
      </dsp:nvSpPr>
      <dsp:spPr>
        <a:xfrm>
          <a:off x="4227277" y="3492767"/>
          <a:ext cx="3840632" cy="142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Datamodellering for Altinn 3</a:t>
          </a:r>
          <a:endParaRPr lang="nb-NO" sz="2800" kern="1200" dirty="0"/>
        </a:p>
      </dsp:txBody>
      <dsp:txXfrm>
        <a:off x="4227277" y="3492767"/>
        <a:ext cx="3840632" cy="1424874"/>
      </dsp:txXfrm>
    </dsp:sp>
    <dsp:sp modelId="{CDE35D39-768A-496E-B1D0-60A546BE0A34}">
      <dsp:nvSpPr>
        <dsp:cNvPr id="0" name=""/>
        <dsp:cNvSpPr/>
      </dsp:nvSpPr>
      <dsp:spPr>
        <a:xfrm>
          <a:off x="8452134" y="846571"/>
          <a:ext cx="3840632" cy="2646195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9A0C3-7E78-49F7-BD8A-5D29C8AC9AAA}">
      <dsp:nvSpPr>
        <dsp:cNvPr id="0" name=""/>
        <dsp:cNvSpPr/>
      </dsp:nvSpPr>
      <dsp:spPr>
        <a:xfrm>
          <a:off x="8452134" y="3492767"/>
          <a:ext cx="3840632" cy="142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Datamodellforvaltning</a:t>
          </a:r>
          <a:endParaRPr lang="nb-NO" sz="2800" kern="1200" dirty="0"/>
        </a:p>
      </dsp:txBody>
      <dsp:txXfrm>
        <a:off x="8452134" y="3492767"/>
        <a:ext cx="3840632" cy="1424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06.10.2021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7EB58-D65A-4363-A3D3-6123344E7114}" type="datetimeFigureOut">
              <a:rPr lang="nb-NO" smtClean="0"/>
              <a:t>06.10.2021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423BE-9C59-42E7-B683-045E647ED1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85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Altinn is three different things:</a:t>
            </a:r>
          </a:p>
          <a:p>
            <a:r>
              <a:rPr lang="en-US" dirty="0"/>
              <a:t>A technical </a:t>
            </a:r>
            <a:r>
              <a:rPr lang="en-US" b="1" dirty="0"/>
              <a:t>platform</a:t>
            </a:r>
            <a:r>
              <a:rPr lang="en-US" b="0" dirty="0"/>
              <a:t>, an </a:t>
            </a:r>
            <a:r>
              <a:rPr lang="en-US" b="1" dirty="0"/>
              <a:t>organization</a:t>
            </a:r>
            <a:r>
              <a:rPr lang="en-US" b="0" dirty="0"/>
              <a:t> and a</a:t>
            </a:r>
            <a:r>
              <a:rPr lang="en-US" dirty="0"/>
              <a:t> </a:t>
            </a:r>
            <a:r>
              <a:rPr lang="en-US" b="1" dirty="0"/>
              <a:t>co-operation.</a:t>
            </a:r>
          </a:p>
          <a:p>
            <a:r>
              <a:rPr lang="en-US" b="0" dirty="0"/>
              <a:t>I’ll quickly go through each of these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89F68-6AC2-4EF1-8C2F-65820987484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8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18283-091D-4CB7-A348-8FFD5B11873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0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bruks-side (Kun tit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024100" y="710673"/>
            <a:ext cx="14206213" cy="1592723"/>
          </a:xfrm>
        </p:spPr>
        <p:txBody>
          <a:bodyPr/>
          <a:lstStyle/>
          <a:p>
            <a:pPr lvl="0"/>
            <a:r>
              <a:rPr lang="nb-NO"/>
              <a:t>Klikk for å skrive inn en tittel</a:t>
            </a:r>
          </a:p>
        </p:txBody>
      </p:sp>
    </p:spTree>
    <p:extLst>
      <p:ext uri="{BB962C8B-B14F-4D97-AF65-F5344CB8AC3E}">
        <p14:creationId xmlns:p14="http://schemas.microsoft.com/office/powerpoint/2010/main" val="2670399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 + Tekst m/ Stor Illustrasjon [0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259" y="-886485"/>
            <a:ext cx="23287542" cy="10382705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024101" y="2605015"/>
            <a:ext cx="7103108" cy="5549304"/>
          </a:xfrm>
        </p:spPr>
        <p:txBody>
          <a:bodyPr/>
          <a:lstStyle/>
          <a:p>
            <a:r>
              <a:rPr lang="nb-NO" dirty="0"/>
              <a:t>Klikk for å skrive inn tekst...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024101" y="736106"/>
            <a:ext cx="11519009" cy="1538948"/>
          </a:xfrm>
        </p:spPr>
        <p:txBody>
          <a:bodyPr/>
          <a:lstStyle/>
          <a:p>
            <a:r>
              <a:rPr lang="nb-NO" dirty="0"/>
              <a:t>Klikk her for å legge inn tittel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" y="8700023"/>
            <a:ext cx="1231458" cy="1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43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  <p:sldLayoutId id="2147483748" r:id="rId22"/>
    <p:sldLayoutId id="2147483749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data.norge.no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ltinnstudio.slack.com/" TargetMode="External"/><Relationship Id="rId2" Type="http://schemas.openxmlformats.org/officeDocument/2006/relationships/hyperlink" Target="mailto:lvb@digdir.no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</p:spPr>
        <p:txBody>
          <a:bodyPr/>
          <a:lstStyle/>
          <a:p>
            <a:r>
              <a:rPr lang="nb-NO" dirty="0"/>
              <a:t>Datamodellering og Altinn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1A96577-06C8-4D40-88A1-10BF3521589C}"/>
              </a:ext>
            </a:extLst>
          </p:cNvPr>
          <p:cNvSpPr txBox="1"/>
          <p:nvPr/>
        </p:nvSpPr>
        <p:spPr>
          <a:xfrm>
            <a:off x="6411817" y="6411951"/>
            <a:ext cx="8059770" cy="78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Faglig arena for datadeling og informasjonsforvaltning</a:t>
            </a:r>
          </a:p>
          <a:p>
            <a:r>
              <a:rPr lang="nb-NO" dirty="0">
                <a:solidFill>
                  <a:schemeClr val="bg1"/>
                </a:solidFill>
              </a:rPr>
              <a:t>Lars Vegard Bachmann, produkteier, Tjenester og API i Altinn</a:t>
            </a:r>
          </a:p>
        </p:txBody>
      </p:sp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C00E-35CD-485E-839F-A3E555A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nettleserbasert </a:t>
            </a:r>
            <a:r>
              <a:rPr lang="nb-NO" dirty="0" err="1"/>
              <a:t>tjenestebyggeverktøy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88D3BAC-83DF-4D57-83B7-5B960AC3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232" y="2562024"/>
            <a:ext cx="11955905" cy="6581975"/>
          </a:xfrm>
        </p:spPr>
      </p:pic>
    </p:spTree>
    <p:extLst>
      <p:ext uri="{BB962C8B-B14F-4D97-AF65-F5344CB8AC3E}">
        <p14:creationId xmlns:p14="http://schemas.microsoft.com/office/powerpoint/2010/main" val="29384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C00E-35CD-485E-839F-A3E555A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 på toppen av en </a:t>
            </a:r>
            <a:r>
              <a:rPr lang="nb-NO" dirty="0" err="1"/>
              <a:t>repository</a:t>
            </a:r>
            <a:r>
              <a:rPr lang="nb-NO" dirty="0"/>
              <a:t>-løsning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88D3BAC-83DF-4D57-83B7-5B960AC3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233" y="2562024"/>
            <a:ext cx="11955903" cy="6581974"/>
          </a:xfrm>
        </p:spPr>
      </p:pic>
    </p:spTree>
    <p:extLst>
      <p:ext uri="{BB962C8B-B14F-4D97-AF65-F5344CB8AC3E}">
        <p14:creationId xmlns:p14="http://schemas.microsoft.com/office/powerpoint/2010/main" val="15042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C00E-35CD-485E-839F-A3E555A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Jobbe lokalt i kode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88D3BAC-83DF-4D57-83B7-5B960AC3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232" y="2562024"/>
            <a:ext cx="11955905" cy="6581974"/>
          </a:xfrm>
        </p:spPr>
      </p:pic>
      <p:pic>
        <p:nvPicPr>
          <p:cNvPr id="4" name="Plassholder for innhold 8">
            <a:extLst>
              <a:ext uri="{FF2B5EF4-FFF2-40B4-BE49-F238E27FC236}">
                <a16:creationId xmlns:a16="http://schemas.microsoft.com/office/drawing/2014/main" id="{BFC2A13D-533D-49E0-A104-904B4019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05" y="5853011"/>
            <a:ext cx="8553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B3EE26-3B00-47A4-A105-6A122B7AFC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944" y="4329729"/>
            <a:ext cx="5535613" cy="1409700"/>
          </a:xfrm>
        </p:spPr>
        <p:txBody>
          <a:bodyPr/>
          <a:lstStyle/>
          <a:p>
            <a:r>
              <a:rPr lang="nb-NO"/>
              <a:t>Alt kan konfigureres eller kodes</a:t>
            </a:r>
          </a:p>
        </p:txBody>
      </p:sp>
      <p:pic>
        <p:nvPicPr>
          <p:cNvPr id="13" name="Plassholder for innhold 12" descr="Et bilde som inneholder tekst&#10;&#10;Automatisk generert beskrivelse">
            <a:extLst>
              <a:ext uri="{FF2B5EF4-FFF2-40B4-BE49-F238E27FC236}">
                <a16:creationId xmlns:a16="http://schemas.microsoft.com/office/drawing/2014/main" id="{10E1F239-814D-4E31-9B88-773E325F921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50" y="1361104"/>
            <a:ext cx="4695825" cy="7532688"/>
          </a:xfrm>
        </p:spPr>
      </p:pic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71365F48-3F58-49A2-8320-F49F2BFA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113" y="1361104"/>
            <a:ext cx="3308350" cy="2336800"/>
          </a:xfrm>
          <a:prstGeom prst="rect">
            <a:avLst/>
          </a:prstGeom>
        </p:spPr>
      </p:pic>
      <p:pic>
        <p:nvPicPr>
          <p:cNvPr id="21" name="Bilde 20" descr="Et bilde som inneholder tekst&#10;&#10;Automatisk generert beskrivelse">
            <a:extLst>
              <a:ext uri="{FF2B5EF4-FFF2-40B4-BE49-F238E27FC236}">
                <a16:creationId xmlns:a16="http://schemas.microsoft.com/office/drawing/2014/main" id="{5409C301-1601-4915-933E-361CB4C015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3"/>
          <a:stretch/>
        </p:blipFill>
        <p:spPr>
          <a:xfrm>
            <a:off x="11695113" y="3766167"/>
            <a:ext cx="3308350" cy="2092325"/>
          </a:xfrm>
          <a:prstGeom prst="rect">
            <a:avLst/>
          </a:prstGeom>
        </p:spPr>
      </p:pic>
      <p:pic>
        <p:nvPicPr>
          <p:cNvPr id="17" name="Bilde 16" descr="Et bilde som inneholder tekst&#10;&#10;Automatisk generert beskrivelse">
            <a:extLst>
              <a:ext uri="{FF2B5EF4-FFF2-40B4-BE49-F238E27FC236}">
                <a16:creationId xmlns:a16="http://schemas.microsoft.com/office/drawing/2014/main" id="{B8C7582E-B6FE-40BF-81AB-897DC3E8F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2"/>
          <a:stretch/>
        </p:blipFill>
        <p:spPr>
          <a:xfrm>
            <a:off x="11695113" y="5925167"/>
            <a:ext cx="3308350" cy="296862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EEADA68-B774-4B62-9312-53427FD98843}"/>
              </a:ext>
            </a:extLst>
          </p:cNvPr>
          <p:cNvSpPr/>
          <p:nvPr/>
        </p:nvSpPr>
        <p:spPr>
          <a:xfrm>
            <a:off x="6900550" y="2529504"/>
            <a:ext cx="2053879" cy="457201"/>
          </a:xfrm>
          <a:custGeom>
            <a:avLst/>
            <a:gdLst>
              <a:gd name="connsiteX0" fmla="*/ 0 w 2053879"/>
              <a:gd name="connsiteY0" fmla="*/ 228601 h 457201"/>
              <a:gd name="connsiteX1" fmla="*/ 1026940 w 2053879"/>
              <a:gd name="connsiteY1" fmla="*/ 0 h 457201"/>
              <a:gd name="connsiteX2" fmla="*/ 2053880 w 2053879"/>
              <a:gd name="connsiteY2" fmla="*/ 228601 h 457201"/>
              <a:gd name="connsiteX3" fmla="*/ 1026940 w 2053879"/>
              <a:gd name="connsiteY3" fmla="*/ 457202 h 457201"/>
              <a:gd name="connsiteX4" fmla="*/ 0 w 2053879"/>
              <a:gd name="connsiteY4" fmla="*/ 228601 h 45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879" h="457201" extrusionOk="0">
                <a:moveTo>
                  <a:pt x="0" y="228601"/>
                </a:moveTo>
                <a:cubicBezTo>
                  <a:pt x="14980" y="-10332"/>
                  <a:pt x="546941" y="70214"/>
                  <a:pt x="1026940" y="0"/>
                </a:cubicBezTo>
                <a:cubicBezTo>
                  <a:pt x="1578503" y="-5898"/>
                  <a:pt x="2063257" y="69470"/>
                  <a:pt x="2053880" y="228601"/>
                </a:cubicBezTo>
                <a:cubicBezTo>
                  <a:pt x="2106964" y="319767"/>
                  <a:pt x="1563308" y="535672"/>
                  <a:pt x="1026940" y="457202"/>
                </a:cubicBezTo>
                <a:cubicBezTo>
                  <a:pt x="453662" y="477284"/>
                  <a:pt x="13848" y="342674"/>
                  <a:pt x="0" y="228601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1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7B276AF-F0C1-452D-83B7-4793FF88D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Hvorfor trenger vi datamodellering?</a:t>
            </a:r>
          </a:p>
        </p:txBody>
      </p:sp>
    </p:spTree>
    <p:extLst>
      <p:ext uri="{BB962C8B-B14F-4D97-AF65-F5344CB8AC3E}">
        <p14:creationId xmlns:p14="http://schemas.microsoft.com/office/powerpoint/2010/main" val="10600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Figur som viser de fem forskjellige typene samhandling: Juridisk, organisatorisk, semantisk, teknisk, samt styring og forvaltning. ">
            <a:extLst>
              <a:ext uri="{FF2B5EF4-FFF2-40B4-BE49-F238E27FC236}">
                <a16:creationId xmlns:a16="http://schemas.microsoft.com/office/drawing/2014/main" id="{EFF4D8AB-D141-47AD-8875-657ED3AAC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77" y="2584000"/>
            <a:ext cx="9523809" cy="55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5D2838-79C2-415B-B1F7-D7522DE3B109}"/>
              </a:ext>
            </a:extLst>
          </p:cNvPr>
          <p:cNvSpPr/>
          <p:nvPr/>
        </p:nvSpPr>
        <p:spPr>
          <a:xfrm>
            <a:off x="4003589" y="2804984"/>
            <a:ext cx="9269697" cy="1371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CF4083A-BEC8-4E35-9C75-4A017F59ACB2}"/>
              </a:ext>
            </a:extLst>
          </p:cNvPr>
          <p:cNvSpPr/>
          <p:nvPr/>
        </p:nvSpPr>
        <p:spPr>
          <a:xfrm>
            <a:off x="11067803" y="4175222"/>
            <a:ext cx="1056903" cy="39135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FE4FA84-B85B-42A8-ADE1-F768BEB2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2001995"/>
            <a:ext cx="12295197" cy="692497"/>
          </a:xfrm>
        </p:spPr>
        <p:txBody>
          <a:bodyPr/>
          <a:lstStyle/>
          <a:p>
            <a:r>
              <a:rPr lang="nb-NO" dirty="0"/>
              <a:t>Datamodellering tilrettelegger for </a:t>
            </a:r>
            <a:r>
              <a:rPr lang="nb-NO" b="1" dirty="0"/>
              <a:t>samhandling</a:t>
            </a:r>
          </a:p>
        </p:txBody>
      </p:sp>
    </p:spTree>
    <p:extLst>
      <p:ext uri="{BB962C8B-B14F-4D97-AF65-F5344CB8AC3E}">
        <p14:creationId xmlns:p14="http://schemas.microsoft.com/office/powerpoint/2010/main" val="10723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B49608-F10C-4072-ABA1-EC490AEA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95E26-AC52-4B08-BA3E-DFBFF4025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Samarbeid-nivået</a:t>
            </a:r>
          </a:p>
          <a:p>
            <a:r>
              <a:rPr lang="nb-NO" dirty="0"/>
              <a:t>En forutsetning for </a:t>
            </a:r>
            <a:r>
              <a:rPr lang="nb-NO" b="1" dirty="0"/>
              <a:t>sammenhengende tjenester</a:t>
            </a:r>
          </a:p>
          <a:p>
            <a:endParaRPr lang="nb-NO" b="1" dirty="0"/>
          </a:p>
          <a:p>
            <a:r>
              <a:rPr lang="nb-NO" dirty="0"/>
              <a:t>Krever semantisk samhandling</a:t>
            </a:r>
          </a:p>
          <a:p>
            <a:r>
              <a:rPr lang="nb-NO" dirty="0"/>
              <a:t>Blir enklere med teknisk samhandling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392D70B3-9949-4900-AEC7-A82087B3F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12" y="1350887"/>
            <a:ext cx="5591955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13F51F-E224-4AB9-8A1E-72D70EA5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83B1CF-0018-45AE-BB89-0E6DC58AF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Begrep-nivået</a:t>
            </a:r>
          </a:p>
          <a:p>
            <a:pPr lvl="1"/>
            <a:r>
              <a:rPr lang="nb-NO" dirty="0"/>
              <a:t>Den bakenforliggende definisjonen av hva vi spør etter</a:t>
            </a:r>
          </a:p>
          <a:p>
            <a:pPr lvl="1"/>
            <a:r>
              <a:rPr lang="nb-NO" dirty="0"/>
              <a:t>Eks. Hva legger vi i «inntekt»?</a:t>
            </a:r>
          </a:p>
          <a:p>
            <a:r>
              <a:rPr lang="nb-NO" dirty="0"/>
              <a:t>Felles datakatalog (</a:t>
            </a:r>
            <a:r>
              <a:rPr lang="nb-NO" dirty="0">
                <a:hlinkClick r:id="rId2"/>
              </a:rPr>
              <a:t>data.norge.no</a:t>
            </a:r>
            <a:r>
              <a:rPr lang="nb-NO" dirty="0"/>
              <a:t>) – bl.a. begrepsdefinisjoner på tvers av det offentlige</a:t>
            </a:r>
          </a:p>
          <a:p>
            <a:r>
              <a:rPr lang="nb-NO" dirty="0"/>
              <a:t>På tvers av organisasjoner:</a:t>
            </a:r>
          </a:p>
          <a:p>
            <a:pPr lvl="1"/>
            <a:r>
              <a:rPr lang="nb-NO" dirty="0"/>
              <a:t>Være enige om begreper og definisjoner</a:t>
            </a:r>
          </a:p>
          <a:p>
            <a:pPr lvl="2"/>
            <a:r>
              <a:rPr lang="nb-NO" dirty="0"/>
              <a:t>… eller i det minste tydelige på forskjellene</a:t>
            </a:r>
          </a:p>
          <a:p>
            <a:endParaRPr lang="nb-NO" dirty="0"/>
          </a:p>
        </p:txBody>
      </p:sp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1EBF4D90-98C5-4F3D-A7D7-B85E5BC9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1384229"/>
            <a:ext cx="5325218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E2E43-4E03-4B8B-A0D8-ACD49EFE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B8BA30-3FF6-4740-B11F-61B082DF6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>
                <a:sym typeface="Wingdings" panose="05000000000000000000" pitchFamily="2" charset="2"/>
              </a:rPr>
              <a:t>Datadefinisjon-nivået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Hvilke felter og strukturer</a:t>
            </a:r>
          </a:p>
          <a:p>
            <a:pPr lvl="2"/>
            <a:r>
              <a:rPr lang="nb-NO" dirty="0">
                <a:sym typeface="Wingdings" panose="05000000000000000000" pitchFamily="2" charset="2"/>
              </a:rPr>
              <a:t>… med hvilken tekniske spesifikasjon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Eks. hva er formatet på «postadresse»?</a:t>
            </a:r>
          </a:p>
          <a:p>
            <a:r>
              <a:rPr lang="nb-NO" dirty="0"/>
              <a:t>Tradisjonelt dekket av </a:t>
            </a:r>
            <a:r>
              <a:rPr lang="nb-NO" dirty="0" err="1"/>
              <a:t>Seres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Meldingsmodell (XSD)</a:t>
            </a:r>
          </a:p>
          <a:p>
            <a:r>
              <a:rPr lang="nb-NO" dirty="0">
                <a:sym typeface="Wingdings" panose="05000000000000000000" pitchFamily="2" charset="2"/>
              </a:rPr>
              <a:t>På tvers av organisasjoner: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Tilrettelegging for direkte gjenbruk</a:t>
            </a:r>
          </a:p>
          <a:p>
            <a:pPr lvl="2"/>
            <a:r>
              <a:rPr lang="nb-NO" dirty="0">
                <a:sym typeface="Wingdings" panose="05000000000000000000" pitchFamily="2" charset="2"/>
              </a:rPr>
              <a:t>Systemintegrasjon</a:t>
            </a:r>
          </a:p>
          <a:p>
            <a:pPr lvl="2"/>
            <a:r>
              <a:rPr lang="nb-NO" dirty="0">
                <a:sym typeface="Wingdings" panose="05000000000000000000" pitchFamily="2" charset="2"/>
              </a:rPr>
              <a:t>API-oppslag</a:t>
            </a:r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84CA1969-94BC-4989-B959-5A2E2094C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1360414"/>
            <a:ext cx="5334744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B6E97A-8A87-4FFF-BE97-FFEE67FC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trenger vi i Altinn 3?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878806-9C67-4D31-B6F6-77B382F96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Isolert sett: Teknisk samhandlingsevne</a:t>
            </a:r>
          </a:p>
          <a:p>
            <a:r>
              <a:rPr lang="nb-NO" dirty="0" err="1"/>
              <a:t>Framoverrettet</a:t>
            </a:r>
            <a:r>
              <a:rPr lang="nb-NO" dirty="0"/>
              <a:t>: Organisatorisk samhandlingsevne, og dermed sammenheng med semantisk samhandlingsevne</a:t>
            </a:r>
          </a:p>
          <a:p>
            <a:endParaRPr lang="nb-NO" dirty="0"/>
          </a:p>
          <a:p>
            <a:r>
              <a:rPr lang="nb-NO" dirty="0"/>
              <a:t>Løser behovet for teknisk samhandlingsevne først</a:t>
            </a:r>
          </a:p>
          <a:p>
            <a:pPr lvl="1"/>
            <a:r>
              <a:rPr lang="nb-NO" dirty="0"/>
              <a:t>MVP-tankegang</a:t>
            </a:r>
          </a:p>
        </p:txBody>
      </p:sp>
    </p:spTree>
    <p:extLst>
      <p:ext uri="{BB962C8B-B14F-4D97-AF65-F5344CB8AC3E}">
        <p14:creationId xmlns:p14="http://schemas.microsoft.com/office/powerpoint/2010/main" val="36283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B99C876-CB56-4CD4-B35F-A1D1D3FB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13E61B-B5EC-4C59-9FC0-E7A8C9EFB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er Altinn 3?</a:t>
            </a:r>
          </a:p>
          <a:p>
            <a:r>
              <a:rPr lang="nb-NO" dirty="0"/>
              <a:t>Hvorfor trenger vi datamodellering?</a:t>
            </a:r>
          </a:p>
          <a:p>
            <a:r>
              <a:rPr lang="nb-NO" dirty="0"/>
              <a:t>Hva lager vi nå?</a:t>
            </a:r>
          </a:p>
          <a:p>
            <a:r>
              <a:rPr lang="nb-NO" dirty="0"/>
              <a:t>Hvordan henger dette sammen med Felles datakatalog?</a:t>
            </a:r>
          </a:p>
          <a:p>
            <a:endParaRPr lang="nb-NO" dirty="0"/>
          </a:p>
          <a:p>
            <a:r>
              <a:rPr lang="nb-NO" dirty="0"/>
              <a:t>Spørsmål og kommentarer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32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B099D9BA-ED03-4003-9C70-DB1AA24DF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12295196" cy="5776686"/>
          </a:xfrm>
        </p:spPr>
        <p:txBody>
          <a:bodyPr>
            <a:normAutofit/>
          </a:bodyPr>
          <a:lstStyle/>
          <a:p>
            <a:r>
              <a:rPr lang="nb-NO" sz="2800" dirty="0"/>
              <a:t>Tjenesteutviklingen er relativt datamodell-sentrisk</a:t>
            </a:r>
          </a:p>
          <a:p>
            <a:pPr lvl="1"/>
            <a:r>
              <a:rPr lang="nb-NO" sz="2800" dirty="0"/>
              <a:t>… og vil fortsette å være det</a:t>
            </a:r>
          </a:p>
          <a:p>
            <a:r>
              <a:rPr lang="nb-NO" sz="2800" dirty="0"/>
              <a:t>Kort vei fra datamodellering til tjenesteutvikling</a:t>
            </a:r>
          </a:p>
          <a:p>
            <a:pPr lvl="1"/>
            <a:r>
              <a:rPr lang="nb-NO" sz="2800" dirty="0"/>
              <a:t>Gjøre det enklere å gjøre justeringer av datamodell underveis</a:t>
            </a:r>
          </a:p>
          <a:p>
            <a:r>
              <a:rPr lang="nb-NO" sz="2800" dirty="0"/>
              <a:t>SERES er under utfasing</a:t>
            </a:r>
          </a:p>
          <a:p>
            <a:pPr lvl="1"/>
            <a:r>
              <a:rPr lang="nb-NO" sz="2800" dirty="0"/>
              <a:t>Trenger noe på plass innen året er omme</a:t>
            </a:r>
          </a:p>
          <a:p>
            <a:r>
              <a:rPr lang="nb-NO" sz="2800" dirty="0"/>
              <a:t>XSD er et ubehagelig format for å jobbe direkte i kode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Hvorfor datamodellering i Altinn Studio?</a:t>
            </a:r>
          </a:p>
        </p:txBody>
      </p:sp>
    </p:spTree>
    <p:extLst>
      <p:ext uri="{BB962C8B-B14F-4D97-AF65-F5344CB8AC3E}">
        <p14:creationId xmlns:p14="http://schemas.microsoft.com/office/powerpoint/2010/main" val="27455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7B276AF-F0C1-452D-83B7-4793FF88D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lager vi nå?</a:t>
            </a:r>
          </a:p>
        </p:txBody>
      </p:sp>
    </p:spTree>
    <p:extLst>
      <p:ext uri="{BB962C8B-B14F-4D97-AF65-F5344CB8AC3E}">
        <p14:creationId xmlns:p14="http://schemas.microsoft.com/office/powerpoint/2010/main" val="37308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12D895A-0BF2-47D7-939D-3DF72C4A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Tre primærbehov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93DF438F-272E-4C10-82E7-D4573CAEF6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709655"/>
              </p:ext>
            </p:extLst>
          </p:nvPr>
        </p:nvGraphicFramePr>
        <p:xfrm>
          <a:off x="2363788" y="2454275"/>
          <a:ext cx="12295187" cy="576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7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40C242-8737-4B82-BCF8-5C7AF7C5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Datamodellering for Altinn II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E5F3AA-5903-4F78-AB01-16C1B405A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Hovedmål: Kunne gjøre endringer på eksisterende datamodeller for bruk til tjenesteutvikling i TUL</a:t>
            </a:r>
          </a:p>
          <a:p>
            <a:pPr lvl="0"/>
            <a:r>
              <a:rPr lang="nb-NO" dirty="0" err="1"/>
              <a:t>Use</a:t>
            </a:r>
            <a:r>
              <a:rPr lang="nb-NO" dirty="0"/>
              <a:t> case:</a:t>
            </a:r>
          </a:p>
          <a:p>
            <a:pPr lvl="1"/>
            <a:r>
              <a:rPr lang="nb-NO" dirty="0"/>
              <a:t>Åpne en SERES-XSD i et datamodellerings-GUI</a:t>
            </a:r>
          </a:p>
          <a:p>
            <a:pPr lvl="1"/>
            <a:r>
              <a:rPr lang="nb-NO" dirty="0"/>
              <a:t>Gjøre endringer på datamodellen</a:t>
            </a:r>
          </a:p>
          <a:p>
            <a:pPr lvl="2"/>
            <a:r>
              <a:rPr lang="nb-NO" dirty="0"/>
              <a:t>Inkl. gjenbruke </a:t>
            </a:r>
            <a:r>
              <a:rPr lang="nb-NO" dirty="0" err="1"/>
              <a:t>properties</a:t>
            </a:r>
            <a:r>
              <a:rPr lang="nb-NO" dirty="0"/>
              <a:t>/typer/delmodeller fra andre modeller</a:t>
            </a:r>
          </a:p>
          <a:p>
            <a:pPr lvl="1"/>
            <a:r>
              <a:rPr lang="nb-NO" dirty="0"/>
              <a:t>Lagre som (gyldig) SERES-XSD</a:t>
            </a:r>
          </a:p>
          <a:p>
            <a:pPr lvl="2"/>
            <a:r>
              <a:rPr lang="nb-NO" dirty="0"/>
              <a:t>… uten uønskede endringer med på lasset</a:t>
            </a:r>
          </a:p>
        </p:txBody>
      </p:sp>
    </p:spTree>
    <p:extLst>
      <p:ext uri="{BB962C8B-B14F-4D97-AF65-F5344CB8AC3E}">
        <p14:creationId xmlns:p14="http://schemas.microsoft.com/office/powerpoint/2010/main" val="4046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16976-4674-4A27-A64C-D16C14BA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Datamodellering for Altinn 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FE9204-3DD6-41E7-9BE7-3040992BD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Hovedmål: Kunne starte utviklingen av en ny tjeneste uten å trenge tredjepartsverktøy for datamodellering</a:t>
            </a:r>
          </a:p>
          <a:p>
            <a:r>
              <a:rPr lang="nb-NO" dirty="0" err="1"/>
              <a:t>Use</a:t>
            </a:r>
            <a:r>
              <a:rPr lang="nb-NO" dirty="0"/>
              <a:t> case:</a:t>
            </a:r>
          </a:p>
          <a:p>
            <a:pPr lvl="1"/>
            <a:r>
              <a:rPr lang="nb-NO" dirty="0"/>
              <a:t>Starte med en tom datamodell</a:t>
            </a:r>
          </a:p>
          <a:p>
            <a:pPr lvl="1"/>
            <a:r>
              <a:rPr lang="nb-NO" dirty="0"/>
              <a:t>Bygge opp datamodell med datamodellerings-GUI</a:t>
            </a:r>
          </a:p>
          <a:p>
            <a:pPr lvl="2"/>
            <a:r>
              <a:rPr lang="nb-NO" dirty="0"/>
              <a:t>Inkl. gjenbruke </a:t>
            </a:r>
            <a:r>
              <a:rPr lang="nb-NO" dirty="0" err="1"/>
              <a:t>properties</a:t>
            </a:r>
            <a:r>
              <a:rPr lang="nb-NO" dirty="0"/>
              <a:t>/typer/ delmodeller fra andre modeller</a:t>
            </a:r>
          </a:p>
          <a:p>
            <a:pPr lvl="1"/>
            <a:r>
              <a:rPr lang="nb-NO" dirty="0"/>
              <a:t>Lagre på format egnet for bruk i utvikling av App-GUI</a:t>
            </a:r>
          </a:p>
        </p:txBody>
      </p:sp>
    </p:spTree>
    <p:extLst>
      <p:ext uri="{BB962C8B-B14F-4D97-AF65-F5344CB8AC3E}">
        <p14:creationId xmlns:p14="http://schemas.microsoft.com/office/powerpoint/2010/main" val="38823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70DCA2-60EC-4F2C-BD08-A3700827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Datamodellforvaltning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11CAE9-43B2-4882-8680-0E089A12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Hovedmål 1: Sikre at alle relevante datamodeller fra SERES blir tatt vare på før utfasing</a:t>
            </a:r>
          </a:p>
          <a:p>
            <a:r>
              <a:rPr lang="nb-NO" dirty="0"/>
              <a:t>Hovedmål 2: Sikre at riktige personer har skrivetilgang til modellene for de ulike tjenesteeierne</a:t>
            </a:r>
          </a:p>
        </p:txBody>
      </p:sp>
    </p:spTree>
    <p:extLst>
      <p:ext uri="{BB962C8B-B14F-4D97-AF65-F5344CB8AC3E}">
        <p14:creationId xmlns:p14="http://schemas.microsoft.com/office/powerpoint/2010/main" val="8866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C00E-35CD-485E-839F-A3E555A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Datamodellering i Altinn Studio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988D3BAC-83DF-4D57-83B7-5B960AC3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1" y="2562024"/>
            <a:ext cx="11955907" cy="658197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7DD4ABD-2C9C-4B07-9B18-1B5231821D20}"/>
              </a:ext>
            </a:extLst>
          </p:cNvPr>
          <p:cNvSpPr/>
          <p:nvPr/>
        </p:nvSpPr>
        <p:spPr>
          <a:xfrm>
            <a:off x="10831132" y="1092385"/>
            <a:ext cx="5031168" cy="13081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ysClr val="windowText" lastClr="000000"/>
                </a:solidFill>
              </a:rPr>
              <a:t>Foreløpig design. </a:t>
            </a:r>
            <a:br>
              <a:rPr lang="nb-NO" dirty="0">
                <a:solidFill>
                  <a:sysClr val="windowText" lastClr="000000"/>
                </a:solidFill>
              </a:rPr>
            </a:br>
            <a:r>
              <a:rPr lang="nb-NO" dirty="0">
                <a:solidFill>
                  <a:sysClr val="windowText" lastClr="000000"/>
                </a:solidFill>
              </a:rPr>
              <a:t>Funksjonalitet kommer høsten 2021.</a:t>
            </a:r>
          </a:p>
        </p:txBody>
      </p:sp>
      <p:sp>
        <p:nvSpPr>
          <p:cNvPr id="7" name="Bildeforklaring: linje 6">
            <a:extLst>
              <a:ext uri="{FF2B5EF4-FFF2-40B4-BE49-F238E27FC236}">
                <a16:creationId xmlns:a16="http://schemas.microsoft.com/office/drawing/2014/main" id="{9A439E0B-7E9D-4002-B5A8-9C61C6A4E87B}"/>
              </a:ext>
            </a:extLst>
          </p:cNvPr>
          <p:cNvSpPr/>
          <p:nvPr/>
        </p:nvSpPr>
        <p:spPr>
          <a:xfrm>
            <a:off x="4736457" y="1282390"/>
            <a:ext cx="2991338" cy="1783160"/>
          </a:xfrm>
          <a:custGeom>
            <a:avLst/>
            <a:gdLst>
              <a:gd name="connsiteX0" fmla="*/ 0 w 2991338"/>
              <a:gd name="connsiteY0" fmla="*/ 0 h 1783160"/>
              <a:gd name="connsiteX1" fmla="*/ 658094 w 2991338"/>
              <a:gd name="connsiteY1" fmla="*/ 0 h 1783160"/>
              <a:gd name="connsiteX2" fmla="*/ 1226449 w 2991338"/>
              <a:gd name="connsiteY2" fmla="*/ 0 h 1783160"/>
              <a:gd name="connsiteX3" fmla="*/ 1824716 w 2991338"/>
              <a:gd name="connsiteY3" fmla="*/ 0 h 1783160"/>
              <a:gd name="connsiteX4" fmla="*/ 2363157 w 2991338"/>
              <a:gd name="connsiteY4" fmla="*/ 0 h 1783160"/>
              <a:gd name="connsiteX5" fmla="*/ 2991338 w 2991338"/>
              <a:gd name="connsiteY5" fmla="*/ 0 h 1783160"/>
              <a:gd name="connsiteX6" fmla="*/ 2991338 w 2991338"/>
              <a:gd name="connsiteY6" fmla="*/ 630050 h 1783160"/>
              <a:gd name="connsiteX7" fmla="*/ 2991338 w 2991338"/>
              <a:gd name="connsiteY7" fmla="*/ 1170942 h 1783160"/>
              <a:gd name="connsiteX8" fmla="*/ 2991338 w 2991338"/>
              <a:gd name="connsiteY8" fmla="*/ 1783160 h 1783160"/>
              <a:gd name="connsiteX9" fmla="*/ 2482811 w 2991338"/>
              <a:gd name="connsiteY9" fmla="*/ 1783160 h 1783160"/>
              <a:gd name="connsiteX10" fmla="*/ 1824716 w 2991338"/>
              <a:gd name="connsiteY10" fmla="*/ 1783160 h 1783160"/>
              <a:gd name="connsiteX11" fmla="*/ 1256362 w 2991338"/>
              <a:gd name="connsiteY11" fmla="*/ 1783160 h 1783160"/>
              <a:gd name="connsiteX12" fmla="*/ 688008 w 2991338"/>
              <a:gd name="connsiteY12" fmla="*/ 1783160 h 1783160"/>
              <a:gd name="connsiteX13" fmla="*/ 0 w 2991338"/>
              <a:gd name="connsiteY13" fmla="*/ 1783160 h 1783160"/>
              <a:gd name="connsiteX14" fmla="*/ 0 w 2991338"/>
              <a:gd name="connsiteY14" fmla="*/ 1206605 h 1783160"/>
              <a:gd name="connsiteX15" fmla="*/ 0 w 2991338"/>
              <a:gd name="connsiteY15" fmla="*/ 612218 h 1783160"/>
              <a:gd name="connsiteX16" fmla="*/ 0 w 2991338"/>
              <a:gd name="connsiteY16" fmla="*/ 0 h 1783160"/>
              <a:gd name="connsiteX0" fmla="*/ 2094 w 2991338"/>
              <a:gd name="connsiteY0" fmla="*/ 902725 h 1783160"/>
              <a:gd name="connsiteX1" fmla="*/ -392315 w 2991338"/>
              <a:gd name="connsiteY1" fmla="*/ 1281535 h 1783160"/>
              <a:gd name="connsiteX2" fmla="*/ -763749 w 2991338"/>
              <a:gd name="connsiteY2" fmla="*/ 1638278 h 1783160"/>
              <a:gd name="connsiteX3" fmla="*/ -1146670 w 2991338"/>
              <a:gd name="connsiteY3" fmla="*/ 2006055 h 178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38" h="1783160" fill="none" extrusionOk="0">
                <a:moveTo>
                  <a:pt x="0" y="0"/>
                </a:moveTo>
                <a:cubicBezTo>
                  <a:pt x="215476" y="-5164"/>
                  <a:pt x="516633" y="6330"/>
                  <a:pt x="658094" y="0"/>
                </a:cubicBezTo>
                <a:cubicBezTo>
                  <a:pt x="799555" y="-6330"/>
                  <a:pt x="966372" y="17342"/>
                  <a:pt x="1226449" y="0"/>
                </a:cubicBezTo>
                <a:cubicBezTo>
                  <a:pt x="1486527" y="-17342"/>
                  <a:pt x="1688323" y="11745"/>
                  <a:pt x="1824716" y="0"/>
                </a:cubicBezTo>
                <a:cubicBezTo>
                  <a:pt x="1961109" y="-11745"/>
                  <a:pt x="2221596" y="-15459"/>
                  <a:pt x="2363157" y="0"/>
                </a:cubicBezTo>
                <a:cubicBezTo>
                  <a:pt x="2504718" y="15459"/>
                  <a:pt x="2815632" y="2913"/>
                  <a:pt x="2991338" y="0"/>
                </a:cubicBezTo>
                <a:cubicBezTo>
                  <a:pt x="3019743" y="304540"/>
                  <a:pt x="2977796" y="445735"/>
                  <a:pt x="2991338" y="630050"/>
                </a:cubicBezTo>
                <a:cubicBezTo>
                  <a:pt x="3004881" y="814365"/>
                  <a:pt x="2994002" y="924133"/>
                  <a:pt x="2991338" y="1170942"/>
                </a:cubicBezTo>
                <a:cubicBezTo>
                  <a:pt x="2988674" y="1417751"/>
                  <a:pt x="2996672" y="1645686"/>
                  <a:pt x="2991338" y="1783160"/>
                </a:cubicBezTo>
                <a:cubicBezTo>
                  <a:pt x="2809248" y="1791900"/>
                  <a:pt x="2585076" y="1766767"/>
                  <a:pt x="2482811" y="1783160"/>
                </a:cubicBezTo>
                <a:cubicBezTo>
                  <a:pt x="2380546" y="1799553"/>
                  <a:pt x="2097067" y="1804467"/>
                  <a:pt x="1824716" y="1783160"/>
                </a:cubicBezTo>
                <a:cubicBezTo>
                  <a:pt x="1552365" y="1761853"/>
                  <a:pt x="1478743" y="1797738"/>
                  <a:pt x="1256362" y="1783160"/>
                </a:cubicBezTo>
                <a:cubicBezTo>
                  <a:pt x="1033981" y="1768582"/>
                  <a:pt x="954827" y="1783335"/>
                  <a:pt x="688008" y="1783160"/>
                </a:cubicBezTo>
                <a:cubicBezTo>
                  <a:pt x="421189" y="1782985"/>
                  <a:pt x="340812" y="1796326"/>
                  <a:pt x="0" y="1783160"/>
                </a:cubicBezTo>
                <a:cubicBezTo>
                  <a:pt x="-24282" y="1607178"/>
                  <a:pt x="-236" y="1327434"/>
                  <a:pt x="0" y="1206605"/>
                </a:cubicBezTo>
                <a:cubicBezTo>
                  <a:pt x="236" y="1085776"/>
                  <a:pt x="-22700" y="759315"/>
                  <a:pt x="0" y="612218"/>
                </a:cubicBezTo>
                <a:cubicBezTo>
                  <a:pt x="22700" y="465121"/>
                  <a:pt x="21816" y="232136"/>
                  <a:pt x="0" y="0"/>
                </a:cubicBezTo>
                <a:close/>
              </a:path>
              <a:path w="2991338" h="1783160" fill="none" extrusionOk="0">
                <a:moveTo>
                  <a:pt x="2094" y="902725"/>
                </a:moveTo>
                <a:cubicBezTo>
                  <a:pt x="-141889" y="1031752"/>
                  <a:pt x="-188266" y="1119648"/>
                  <a:pt x="-392315" y="1281535"/>
                </a:cubicBezTo>
                <a:cubicBezTo>
                  <a:pt x="-596365" y="1443422"/>
                  <a:pt x="-575446" y="1472122"/>
                  <a:pt x="-763749" y="1638278"/>
                </a:cubicBezTo>
                <a:cubicBezTo>
                  <a:pt x="-952052" y="1804435"/>
                  <a:pt x="-1004665" y="1850250"/>
                  <a:pt x="-1146670" y="2006055"/>
                </a:cubicBezTo>
              </a:path>
              <a:path w="2991338" h="1783160" stroke="0" extrusionOk="0">
                <a:moveTo>
                  <a:pt x="0" y="0"/>
                </a:moveTo>
                <a:cubicBezTo>
                  <a:pt x="252331" y="18434"/>
                  <a:pt x="334958" y="10654"/>
                  <a:pt x="538441" y="0"/>
                </a:cubicBezTo>
                <a:cubicBezTo>
                  <a:pt x="741924" y="-10654"/>
                  <a:pt x="924964" y="21837"/>
                  <a:pt x="1046968" y="0"/>
                </a:cubicBezTo>
                <a:cubicBezTo>
                  <a:pt x="1168972" y="-21837"/>
                  <a:pt x="1391231" y="17316"/>
                  <a:pt x="1555496" y="0"/>
                </a:cubicBezTo>
                <a:cubicBezTo>
                  <a:pt x="1719761" y="-17316"/>
                  <a:pt x="1859471" y="10729"/>
                  <a:pt x="2064023" y="0"/>
                </a:cubicBezTo>
                <a:cubicBezTo>
                  <a:pt x="2268575" y="-10729"/>
                  <a:pt x="2599813" y="-33372"/>
                  <a:pt x="2991338" y="0"/>
                </a:cubicBezTo>
                <a:cubicBezTo>
                  <a:pt x="2963274" y="295074"/>
                  <a:pt x="2989034" y="421797"/>
                  <a:pt x="2991338" y="594387"/>
                </a:cubicBezTo>
                <a:cubicBezTo>
                  <a:pt x="2993642" y="766977"/>
                  <a:pt x="3010551" y="1042638"/>
                  <a:pt x="2991338" y="1170942"/>
                </a:cubicBezTo>
                <a:cubicBezTo>
                  <a:pt x="2972125" y="1299246"/>
                  <a:pt x="2996957" y="1581274"/>
                  <a:pt x="2991338" y="1783160"/>
                </a:cubicBezTo>
                <a:cubicBezTo>
                  <a:pt x="2716038" y="1784292"/>
                  <a:pt x="2558027" y="1757931"/>
                  <a:pt x="2333244" y="1783160"/>
                </a:cubicBezTo>
                <a:cubicBezTo>
                  <a:pt x="2108461" y="1808389"/>
                  <a:pt x="1849021" y="1778190"/>
                  <a:pt x="1705063" y="1783160"/>
                </a:cubicBezTo>
                <a:cubicBezTo>
                  <a:pt x="1561105" y="1788130"/>
                  <a:pt x="1260930" y="1796365"/>
                  <a:pt x="1076882" y="1783160"/>
                </a:cubicBezTo>
                <a:cubicBezTo>
                  <a:pt x="892834" y="1769955"/>
                  <a:pt x="308943" y="1811915"/>
                  <a:pt x="0" y="1783160"/>
                </a:cubicBezTo>
                <a:cubicBezTo>
                  <a:pt x="31302" y="1548463"/>
                  <a:pt x="235" y="1441190"/>
                  <a:pt x="0" y="1153110"/>
                </a:cubicBezTo>
                <a:cubicBezTo>
                  <a:pt x="-235" y="865030"/>
                  <a:pt x="-24058" y="656106"/>
                  <a:pt x="0" y="523060"/>
                </a:cubicBezTo>
                <a:cubicBezTo>
                  <a:pt x="24058" y="390014"/>
                  <a:pt x="-2323" y="190315"/>
                  <a:pt x="0" y="0"/>
                </a:cubicBezTo>
                <a:close/>
              </a:path>
              <a:path w="2991338" h="1783160" fill="none" stroke="0" extrusionOk="0">
                <a:moveTo>
                  <a:pt x="2094" y="902725"/>
                </a:moveTo>
                <a:cubicBezTo>
                  <a:pt x="-178652" y="1051777"/>
                  <a:pt x="-229275" y="1153646"/>
                  <a:pt x="-357852" y="1248435"/>
                </a:cubicBezTo>
                <a:cubicBezTo>
                  <a:pt x="-486429" y="1343224"/>
                  <a:pt x="-630420" y="1516632"/>
                  <a:pt x="-740773" y="1616212"/>
                </a:cubicBezTo>
                <a:cubicBezTo>
                  <a:pt x="-851127" y="1715792"/>
                  <a:pt x="-1009118" y="1856312"/>
                  <a:pt x="-1146670" y="2006055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01943451">
                  <a:prstGeom prst="borderCallout1">
                    <a:avLst>
                      <a:gd name="adj1" fmla="val 50625"/>
                      <a:gd name="adj2" fmla="val 70"/>
                      <a:gd name="adj3" fmla="val 112500"/>
                      <a:gd name="adj4" fmla="val -383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Starte fra </a:t>
            </a:r>
            <a:r>
              <a:rPr lang="nb-NO" sz="3200" dirty="0" err="1"/>
              <a:t>scratch</a:t>
            </a:r>
            <a:r>
              <a:rPr lang="nb-NO" sz="3200" dirty="0"/>
              <a:t> eller laste opp XSD</a:t>
            </a:r>
          </a:p>
        </p:txBody>
      </p:sp>
      <p:sp>
        <p:nvSpPr>
          <p:cNvPr id="8" name="Bildeforklaring: linje 7">
            <a:extLst>
              <a:ext uri="{FF2B5EF4-FFF2-40B4-BE49-F238E27FC236}">
                <a16:creationId xmlns:a16="http://schemas.microsoft.com/office/drawing/2014/main" id="{A61EA4C2-2952-4AC8-A039-210F56E15A7B}"/>
              </a:ext>
            </a:extLst>
          </p:cNvPr>
          <p:cNvSpPr/>
          <p:nvPr/>
        </p:nvSpPr>
        <p:spPr>
          <a:xfrm>
            <a:off x="6232126" y="3921512"/>
            <a:ext cx="2521581" cy="1783160"/>
          </a:xfrm>
          <a:custGeom>
            <a:avLst/>
            <a:gdLst>
              <a:gd name="connsiteX0" fmla="*/ 0 w 2521581"/>
              <a:gd name="connsiteY0" fmla="*/ 0 h 1783160"/>
              <a:gd name="connsiteX1" fmla="*/ 680827 w 2521581"/>
              <a:gd name="connsiteY1" fmla="*/ 0 h 1783160"/>
              <a:gd name="connsiteX2" fmla="*/ 1336438 w 2521581"/>
              <a:gd name="connsiteY2" fmla="*/ 0 h 1783160"/>
              <a:gd name="connsiteX3" fmla="*/ 1916402 w 2521581"/>
              <a:gd name="connsiteY3" fmla="*/ 0 h 1783160"/>
              <a:gd name="connsiteX4" fmla="*/ 2521581 w 2521581"/>
              <a:gd name="connsiteY4" fmla="*/ 0 h 1783160"/>
              <a:gd name="connsiteX5" fmla="*/ 2521581 w 2521581"/>
              <a:gd name="connsiteY5" fmla="*/ 594387 h 1783160"/>
              <a:gd name="connsiteX6" fmla="*/ 2521581 w 2521581"/>
              <a:gd name="connsiteY6" fmla="*/ 1206605 h 1783160"/>
              <a:gd name="connsiteX7" fmla="*/ 2521581 w 2521581"/>
              <a:gd name="connsiteY7" fmla="*/ 1783160 h 1783160"/>
              <a:gd name="connsiteX8" fmla="*/ 1916402 w 2521581"/>
              <a:gd name="connsiteY8" fmla="*/ 1783160 h 1783160"/>
              <a:gd name="connsiteX9" fmla="*/ 1361654 w 2521581"/>
              <a:gd name="connsiteY9" fmla="*/ 1783160 h 1783160"/>
              <a:gd name="connsiteX10" fmla="*/ 731258 w 2521581"/>
              <a:gd name="connsiteY10" fmla="*/ 1783160 h 1783160"/>
              <a:gd name="connsiteX11" fmla="*/ 0 w 2521581"/>
              <a:gd name="connsiteY11" fmla="*/ 1783160 h 1783160"/>
              <a:gd name="connsiteX12" fmla="*/ 0 w 2521581"/>
              <a:gd name="connsiteY12" fmla="*/ 1153110 h 1783160"/>
              <a:gd name="connsiteX13" fmla="*/ 0 w 2521581"/>
              <a:gd name="connsiteY13" fmla="*/ 576555 h 1783160"/>
              <a:gd name="connsiteX14" fmla="*/ 0 w 2521581"/>
              <a:gd name="connsiteY14" fmla="*/ 0 h 1783160"/>
              <a:gd name="connsiteX0" fmla="*/ 1765 w 2521581"/>
              <a:gd name="connsiteY0" fmla="*/ 902725 h 1783160"/>
              <a:gd name="connsiteX1" fmla="*/ -340390 w 2521581"/>
              <a:gd name="connsiteY1" fmla="*/ 1292568 h 1783160"/>
              <a:gd name="connsiteX2" fmla="*/ -653494 w 2521581"/>
              <a:gd name="connsiteY2" fmla="*/ 1649312 h 1783160"/>
              <a:gd name="connsiteX3" fmla="*/ -966598 w 2521581"/>
              <a:gd name="connsiteY3" fmla="*/ 2006055 h 178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1581" h="1783160" fill="none" extrusionOk="0">
                <a:moveTo>
                  <a:pt x="0" y="0"/>
                </a:moveTo>
                <a:cubicBezTo>
                  <a:pt x="165658" y="31331"/>
                  <a:pt x="393157" y="21073"/>
                  <a:pt x="680827" y="0"/>
                </a:cubicBezTo>
                <a:cubicBezTo>
                  <a:pt x="968497" y="-21073"/>
                  <a:pt x="1113157" y="-10807"/>
                  <a:pt x="1336438" y="0"/>
                </a:cubicBezTo>
                <a:cubicBezTo>
                  <a:pt x="1559719" y="10807"/>
                  <a:pt x="1633326" y="20416"/>
                  <a:pt x="1916402" y="0"/>
                </a:cubicBezTo>
                <a:cubicBezTo>
                  <a:pt x="2199478" y="-20416"/>
                  <a:pt x="2325334" y="-10991"/>
                  <a:pt x="2521581" y="0"/>
                </a:cubicBezTo>
                <a:cubicBezTo>
                  <a:pt x="2502182" y="151872"/>
                  <a:pt x="2531070" y="465012"/>
                  <a:pt x="2521581" y="594387"/>
                </a:cubicBezTo>
                <a:cubicBezTo>
                  <a:pt x="2512092" y="723762"/>
                  <a:pt x="2512021" y="996785"/>
                  <a:pt x="2521581" y="1206605"/>
                </a:cubicBezTo>
                <a:cubicBezTo>
                  <a:pt x="2531141" y="1416425"/>
                  <a:pt x="2540703" y="1648136"/>
                  <a:pt x="2521581" y="1783160"/>
                </a:cubicBezTo>
                <a:cubicBezTo>
                  <a:pt x="2286053" y="1803276"/>
                  <a:pt x="2217586" y="1777313"/>
                  <a:pt x="1916402" y="1783160"/>
                </a:cubicBezTo>
                <a:cubicBezTo>
                  <a:pt x="1615218" y="1789007"/>
                  <a:pt x="1569378" y="1806452"/>
                  <a:pt x="1361654" y="1783160"/>
                </a:cubicBezTo>
                <a:cubicBezTo>
                  <a:pt x="1153930" y="1759868"/>
                  <a:pt x="901777" y="1778236"/>
                  <a:pt x="731258" y="1783160"/>
                </a:cubicBezTo>
                <a:cubicBezTo>
                  <a:pt x="560739" y="1788084"/>
                  <a:pt x="360317" y="1794286"/>
                  <a:pt x="0" y="1783160"/>
                </a:cubicBezTo>
                <a:cubicBezTo>
                  <a:pt x="14503" y="1544197"/>
                  <a:pt x="4145" y="1324599"/>
                  <a:pt x="0" y="1153110"/>
                </a:cubicBezTo>
                <a:cubicBezTo>
                  <a:pt x="-4145" y="981621"/>
                  <a:pt x="22831" y="695394"/>
                  <a:pt x="0" y="576555"/>
                </a:cubicBezTo>
                <a:cubicBezTo>
                  <a:pt x="-22831" y="457717"/>
                  <a:pt x="-6114" y="279411"/>
                  <a:pt x="0" y="0"/>
                </a:cubicBezTo>
                <a:close/>
              </a:path>
              <a:path w="2521581" h="1783160" fill="none" extrusionOk="0">
                <a:moveTo>
                  <a:pt x="1765" y="902725"/>
                </a:moveTo>
                <a:cubicBezTo>
                  <a:pt x="-73467" y="1015524"/>
                  <a:pt x="-164062" y="1119780"/>
                  <a:pt x="-340390" y="1292568"/>
                </a:cubicBezTo>
                <a:cubicBezTo>
                  <a:pt x="-516717" y="1465356"/>
                  <a:pt x="-559554" y="1552102"/>
                  <a:pt x="-653494" y="1649312"/>
                </a:cubicBezTo>
                <a:cubicBezTo>
                  <a:pt x="-747435" y="1746522"/>
                  <a:pt x="-868419" y="1861219"/>
                  <a:pt x="-966598" y="2006055"/>
                </a:cubicBezTo>
              </a:path>
              <a:path w="2521581" h="1783160" stroke="0" extrusionOk="0">
                <a:moveTo>
                  <a:pt x="0" y="0"/>
                </a:moveTo>
                <a:cubicBezTo>
                  <a:pt x="281395" y="26109"/>
                  <a:pt x="400133" y="15490"/>
                  <a:pt x="579964" y="0"/>
                </a:cubicBezTo>
                <a:cubicBezTo>
                  <a:pt x="759795" y="-15490"/>
                  <a:pt x="1002340" y="-17040"/>
                  <a:pt x="1134711" y="0"/>
                </a:cubicBezTo>
                <a:cubicBezTo>
                  <a:pt x="1267082" y="17040"/>
                  <a:pt x="1482286" y="-10209"/>
                  <a:pt x="1689459" y="0"/>
                </a:cubicBezTo>
                <a:cubicBezTo>
                  <a:pt x="1896632" y="10209"/>
                  <a:pt x="2260515" y="28138"/>
                  <a:pt x="2521581" y="0"/>
                </a:cubicBezTo>
                <a:cubicBezTo>
                  <a:pt x="2530340" y="259964"/>
                  <a:pt x="2543719" y="305370"/>
                  <a:pt x="2521581" y="594387"/>
                </a:cubicBezTo>
                <a:cubicBezTo>
                  <a:pt x="2499443" y="883404"/>
                  <a:pt x="2541270" y="1014059"/>
                  <a:pt x="2521581" y="1135279"/>
                </a:cubicBezTo>
                <a:cubicBezTo>
                  <a:pt x="2501892" y="1256499"/>
                  <a:pt x="2489825" y="1480574"/>
                  <a:pt x="2521581" y="1783160"/>
                </a:cubicBezTo>
                <a:cubicBezTo>
                  <a:pt x="2323389" y="1777498"/>
                  <a:pt x="2185677" y="1792182"/>
                  <a:pt x="1865970" y="1783160"/>
                </a:cubicBezTo>
                <a:cubicBezTo>
                  <a:pt x="1546263" y="1774138"/>
                  <a:pt x="1367403" y="1767195"/>
                  <a:pt x="1185143" y="1783160"/>
                </a:cubicBezTo>
                <a:cubicBezTo>
                  <a:pt x="1002883" y="1799125"/>
                  <a:pt x="393713" y="1805608"/>
                  <a:pt x="0" y="1783160"/>
                </a:cubicBezTo>
                <a:cubicBezTo>
                  <a:pt x="26592" y="1548254"/>
                  <a:pt x="-15694" y="1314853"/>
                  <a:pt x="0" y="1170942"/>
                </a:cubicBezTo>
                <a:cubicBezTo>
                  <a:pt x="15694" y="1027031"/>
                  <a:pt x="-8314" y="767661"/>
                  <a:pt x="0" y="594387"/>
                </a:cubicBezTo>
                <a:cubicBezTo>
                  <a:pt x="8314" y="421114"/>
                  <a:pt x="-16012" y="119224"/>
                  <a:pt x="0" y="0"/>
                </a:cubicBezTo>
                <a:close/>
              </a:path>
              <a:path w="2521581" h="1783160" fill="none" stroke="0" extrusionOk="0">
                <a:moveTo>
                  <a:pt x="1765" y="902725"/>
                </a:moveTo>
                <a:cubicBezTo>
                  <a:pt x="-83219" y="966421"/>
                  <a:pt x="-192871" y="1158467"/>
                  <a:pt x="-311339" y="1259468"/>
                </a:cubicBezTo>
                <a:cubicBezTo>
                  <a:pt x="-429807" y="1360469"/>
                  <a:pt x="-517698" y="1519570"/>
                  <a:pt x="-653494" y="1649312"/>
                </a:cubicBezTo>
                <a:cubicBezTo>
                  <a:pt x="-789290" y="1779054"/>
                  <a:pt x="-836972" y="1874891"/>
                  <a:pt x="-966598" y="2006055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01943451">
                  <a:prstGeom prst="borderCallout1">
                    <a:avLst>
                      <a:gd name="adj1" fmla="val 50625"/>
                      <a:gd name="adj2" fmla="val 70"/>
                      <a:gd name="adj3" fmla="val 112500"/>
                      <a:gd name="adj4" fmla="val -383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Legge til / strukturere objekter</a:t>
            </a:r>
          </a:p>
        </p:txBody>
      </p:sp>
      <p:sp>
        <p:nvSpPr>
          <p:cNvPr id="9" name="Bildeforklaring: linje 8">
            <a:extLst>
              <a:ext uri="{FF2B5EF4-FFF2-40B4-BE49-F238E27FC236}">
                <a16:creationId xmlns:a16="http://schemas.microsoft.com/office/drawing/2014/main" id="{EA59F585-2E0F-4BD3-9420-81BF769DD9AB}"/>
              </a:ext>
            </a:extLst>
          </p:cNvPr>
          <p:cNvSpPr/>
          <p:nvPr/>
        </p:nvSpPr>
        <p:spPr>
          <a:xfrm>
            <a:off x="8511830" y="5557024"/>
            <a:ext cx="2521581" cy="1783160"/>
          </a:xfrm>
          <a:custGeom>
            <a:avLst/>
            <a:gdLst>
              <a:gd name="connsiteX0" fmla="*/ 0 w 2521581"/>
              <a:gd name="connsiteY0" fmla="*/ 0 h 1783160"/>
              <a:gd name="connsiteX1" fmla="*/ 680827 w 2521581"/>
              <a:gd name="connsiteY1" fmla="*/ 0 h 1783160"/>
              <a:gd name="connsiteX2" fmla="*/ 1336438 w 2521581"/>
              <a:gd name="connsiteY2" fmla="*/ 0 h 1783160"/>
              <a:gd name="connsiteX3" fmla="*/ 1916402 w 2521581"/>
              <a:gd name="connsiteY3" fmla="*/ 0 h 1783160"/>
              <a:gd name="connsiteX4" fmla="*/ 2521581 w 2521581"/>
              <a:gd name="connsiteY4" fmla="*/ 0 h 1783160"/>
              <a:gd name="connsiteX5" fmla="*/ 2521581 w 2521581"/>
              <a:gd name="connsiteY5" fmla="*/ 594387 h 1783160"/>
              <a:gd name="connsiteX6" fmla="*/ 2521581 w 2521581"/>
              <a:gd name="connsiteY6" fmla="*/ 1206605 h 1783160"/>
              <a:gd name="connsiteX7" fmla="*/ 2521581 w 2521581"/>
              <a:gd name="connsiteY7" fmla="*/ 1783160 h 1783160"/>
              <a:gd name="connsiteX8" fmla="*/ 1916402 w 2521581"/>
              <a:gd name="connsiteY8" fmla="*/ 1783160 h 1783160"/>
              <a:gd name="connsiteX9" fmla="*/ 1361654 w 2521581"/>
              <a:gd name="connsiteY9" fmla="*/ 1783160 h 1783160"/>
              <a:gd name="connsiteX10" fmla="*/ 731258 w 2521581"/>
              <a:gd name="connsiteY10" fmla="*/ 1783160 h 1783160"/>
              <a:gd name="connsiteX11" fmla="*/ 0 w 2521581"/>
              <a:gd name="connsiteY11" fmla="*/ 1783160 h 1783160"/>
              <a:gd name="connsiteX12" fmla="*/ 0 w 2521581"/>
              <a:gd name="connsiteY12" fmla="*/ 1153110 h 1783160"/>
              <a:gd name="connsiteX13" fmla="*/ 0 w 2521581"/>
              <a:gd name="connsiteY13" fmla="*/ 576555 h 1783160"/>
              <a:gd name="connsiteX14" fmla="*/ 0 w 2521581"/>
              <a:gd name="connsiteY14" fmla="*/ 0 h 1783160"/>
              <a:gd name="connsiteX0" fmla="*/ 1250704 w 2521581"/>
              <a:gd name="connsiteY0" fmla="*/ 10628 h 1783160"/>
              <a:gd name="connsiteX1" fmla="*/ 1624718 w 2521581"/>
              <a:gd name="connsiteY1" fmla="*/ -379826 h 1783160"/>
              <a:gd name="connsiteX2" fmla="*/ 2013692 w 2521581"/>
              <a:gd name="connsiteY2" fmla="*/ -785899 h 1783160"/>
              <a:gd name="connsiteX3" fmla="*/ 2357784 w 2521581"/>
              <a:gd name="connsiteY3" fmla="*/ -1145117 h 1783160"/>
              <a:gd name="connsiteX4" fmla="*/ 2746758 w 2521581"/>
              <a:gd name="connsiteY4" fmla="*/ -1551189 h 178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581" h="1783160" fill="none" extrusionOk="0">
                <a:moveTo>
                  <a:pt x="0" y="0"/>
                </a:moveTo>
                <a:cubicBezTo>
                  <a:pt x="165658" y="31331"/>
                  <a:pt x="393157" y="21073"/>
                  <a:pt x="680827" y="0"/>
                </a:cubicBezTo>
                <a:cubicBezTo>
                  <a:pt x="968497" y="-21073"/>
                  <a:pt x="1113157" y="-10807"/>
                  <a:pt x="1336438" y="0"/>
                </a:cubicBezTo>
                <a:cubicBezTo>
                  <a:pt x="1559719" y="10807"/>
                  <a:pt x="1633326" y="20416"/>
                  <a:pt x="1916402" y="0"/>
                </a:cubicBezTo>
                <a:cubicBezTo>
                  <a:pt x="2199478" y="-20416"/>
                  <a:pt x="2325334" y="-10991"/>
                  <a:pt x="2521581" y="0"/>
                </a:cubicBezTo>
                <a:cubicBezTo>
                  <a:pt x="2502182" y="151872"/>
                  <a:pt x="2531070" y="465012"/>
                  <a:pt x="2521581" y="594387"/>
                </a:cubicBezTo>
                <a:cubicBezTo>
                  <a:pt x="2512092" y="723762"/>
                  <a:pt x="2512021" y="996785"/>
                  <a:pt x="2521581" y="1206605"/>
                </a:cubicBezTo>
                <a:cubicBezTo>
                  <a:pt x="2531141" y="1416425"/>
                  <a:pt x="2540703" y="1648136"/>
                  <a:pt x="2521581" y="1783160"/>
                </a:cubicBezTo>
                <a:cubicBezTo>
                  <a:pt x="2286053" y="1803276"/>
                  <a:pt x="2217586" y="1777313"/>
                  <a:pt x="1916402" y="1783160"/>
                </a:cubicBezTo>
                <a:cubicBezTo>
                  <a:pt x="1615218" y="1789007"/>
                  <a:pt x="1569378" y="1806452"/>
                  <a:pt x="1361654" y="1783160"/>
                </a:cubicBezTo>
                <a:cubicBezTo>
                  <a:pt x="1153930" y="1759868"/>
                  <a:pt x="901777" y="1778236"/>
                  <a:pt x="731258" y="1783160"/>
                </a:cubicBezTo>
                <a:cubicBezTo>
                  <a:pt x="560739" y="1788084"/>
                  <a:pt x="360317" y="1794286"/>
                  <a:pt x="0" y="1783160"/>
                </a:cubicBezTo>
                <a:cubicBezTo>
                  <a:pt x="14503" y="1544197"/>
                  <a:pt x="4145" y="1324599"/>
                  <a:pt x="0" y="1153110"/>
                </a:cubicBezTo>
                <a:cubicBezTo>
                  <a:pt x="-4145" y="981621"/>
                  <a:pt x="22831" y="695394"/>
                  <a:pt x="0" y="576555"/>
                </a:cubicBezTo>
                <a:cubicBezTo>
                  <a:pt x="-22831" y="457717"/>
                  <a:pt x="-6114" y="279411"/>
                  <a:pt x="0" y="0"/>
                </a:cubicBezTo>
                <a:close/>
              </a:path>
              <a:path w="2521581" h="1783160" fill="none" extrusionOk="0">
                <a:moveTo>
                  <a:pt x="1250704" y="10628"/>
                </a:moveTo>
                <a:cubicBezTo>
                  <a:pt x="1350517" y="-111761"/>
                  <a:pt x="1534340" y="-310279"/>
                  <a:pt x="1624718" y="-379826"/>
                </a:cubicBezTo>
                <a:cubicBezTo>
                  <a:pt x="1715096" y="-449374"/>
                  <a:pt x="1879162" y="-631890"/>
                  <a:pt x="2013692" y="-785899"/>
                </a:cubicBezTo>
                <a:cubicBezTo>
                  <a:pt x="2148222" y="-939908"/>
                  <a:pt x="2273640" y="-1072960"/>
                  <a:pt x="2357784" y="-1145117"/>
                </a:cubicBezTo>
                <a:cubicBezTo>
                  <a:pt x="2441928" y="-1217274"/>
                  <a:pt x="2607594" y="-1429097"/>
                  <a:pt x="2746758" y="-1551189"/>
                </a:cubicBezTo>
              </a:path>
              <a:path w="2521581" h="1783160" stroke="0" extrusionOk="0">
                <a:moveTo>
                  <a:pt x="0" y="0"/>
                </a:moveTo>
                <a:cubicBezTo>
                  <a:pt x="281395" y="26109"/>
                  <a:pt x="400133" y="15490"/>
                  <a:pt x="579964" y="0"/>
                </a:cubicBezTo>
                <a:cubicBezTo>
                  <a:pt x="759795" y="-15490"/>
                  <a:pt x="1002340" y="-17040"/>
                  <a:pt x="1134711" y="0"/>
                </a:cubicBezTo>
                <a:cubicBezTo>
                  <a:pt x="1267082" y="17040"/>
                  <a:pt x="1482286" y="-10209"/>
                  <a:pt x="1689459" y="0"/>
                </a:cubicBezTo>
                <a:cubicBezTo>
                  <a:pt x="1896632" y="10209"/>
                  <a:pt x="2260515" y="28138"/>
                  <a:pt x="2521581" y="0"/>
                </a:cubicBezTo>
                <a:cubicBezTo>
                  <a:pt x="2530340" y="259964"/>
                  <a:pt x="2543719" y="305370"/>
                  <a:pt x="2521581" y="594387"/>
                </a:cubicBezTo>
                <a:cubicBezTo>
                  <a:pt x="2499443" y="883404"/>
                  <a:pt x="2541270" y="1014059"/>
                  <a:pt x="2521581" y="1135279"/>
                </a:cubicBezTo>
                <a:cubicBezTo>
                  <a:pt x="2501892" y="1256499"/>
                  <a:pt x="2489825" y="1480574"/>
                  <a:pt x="2521581" y="1783160"/>
                </a:cubicBezTo>
                <a:cubicBezTo>
                  <a:pt x="2323389" y="1777498"/>
                  <a:pt x="2185677" y="1792182"/>
                  <a:pt x="1865970" y="1783160"/>
                </a:cubicBezTo>
                <a:cubicBezTo>
                  <a:pt x="1546263" y="1774138"/>
                  <a:pt x="1367403" y="1767195"/>
                  <a:pt x="1185143" y="1783160"/>
                </a:cubicBezTo>
                <a:cubicBezTo>
                  <a:pt x="1002883" y="1799125"/>
                  <a:pt x="393713" y="1805608"/>
                  <a:pt x="0" y="1783160"/>
                </a:cubicBezTo>
                <a:cubicBezTo>
                  <a:pt x="26592" y="1548254"/>
                  <a:pt x="-15694" y="1314853"/>
                  <a:pt x="0" y="1170942"/>
                </a:cubicBezTo>
                <a:cubicBezTo>
                  <a:pt x="15694" y="1027031"/>
                  <a:pt x="-8314" y="767661"/>
                  <a:pt x="0" y="594387"/>
                </a:cubicBezTo>
                <a:cubicBezTo>
                  <a:pt x="8314" y="421114"/>
                  <a:pt x="-16012" y="119224"/>
                  <a:pt x="0" y="0"/>
                </a:cubicBezTo>
                <a:close/>
              </a:path>
              <a:path w="2521581" h="1783160" fill="none" stroke="0" extrusionOk="0">
                <a:moveTo>
                  <a:pt x="1250704" y="10628"/>
                </a:moveTo>
                <a:cubicBezTo>
                  <a:pt x="1398736" y="-165032"/>
                  <a:pt x="1482460" y="-231830"/>
                  <a:pt x="1609757" y="-364208"/>
                </a:cubicBezTo>
                <a:cubicBezTo>
                  <a:pt x="1737054" y="-496586"/>
                  <a:pt x="1864986" y="-620741"/>
                  <a:pt x="2013692" y="-785899"/>
                </a:cubicBezTo>
                <a:cubicBezTo>
                  <a:pt x="2162398" y="-951057"/>
                  <a:pt x="2264124" y="-1070169"/>
                  <a:pt x="2372745" y="-1160735"/>
                </a:cubicBezTo>
                <a:cubicBezTo>
                  <a:pt x="2481366" y="-1251301"/>
                  <a:pt x="2617822" y="-1392814"/>
                  <a:pt x="2746758" y="-1551189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01943451">
                  <a:prstGeom prst="borderCallout1">
                    <a:avLst>
                      <a:gd name="adj1" fmla="val 596"/>
                      <a:gd name="adj2" fmla="val 49600"/>
                      <a:gd name="adj3" fmla="val -86991"/>
                      <a:gd name="adj4" fmla="val 1089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Endre på objekter</a:t>
            </a:r>
          </a:p>
        </p:txBody>
      </p:sp>
      <p:sp>
        <p:nvSpPr>
          <p:cNvPr id="10" name="Bildeforklaring: linje 9">
            <a:extLst>
              <a:ext uri="{FF2B5EF4-FFF2-40B4-BE49-F238E27FC236}">
                <a16:creationId xmlns:a16="http://schemas.microsoft.com/office/drawing/2014/main" id="{09EC73E9-11E5-4983-9B8F-9397CFC9BA28}"/>
              </a:ext>
            </a:extLst>
          </p:cNvPr>
          <p:cNvSpPr/>
          <p:nvPr/>
        </p:nvSpPr>
        <p:spPr>
          <a:xfrm>
            <a:off x="1934275" y="5252224"/>
            <a:ext cx="3775149" cy="2007220"/>
          </a:xfrm>
          <a:custGeom>
            <a:avLst/>
            <a:gdLst>
              <a:gd name="connsiteX0" fmla="*/ 0 w 3775149"/>
              <a:gd name="connsiteY0" fmla="*/ 0 h 2007220"/>
              <a:gd name="connsiteX1" fmla="*/ 666943 w 3775149"/>
              <a:gd name="connsiteY1" fmla="*/ 0 h 2007220"/>
              <a:gd name="connsiteX2" fmla="*/ 1220632 w 3775149"/>
              <a:gd name="connsiteY2" fmla="*/ 0 h 2007220"/>
              <a:gd name="connsiteX3" fmla="*/ 1887575 w 3775149"/>
              <a:gd name="connsiteY3" fmla="*/ 0 h 2007220"/>
              <a:gd name="connsiteX4" fmla="*/ 2592269 w 3775149"/>
              <a:gd name="connsiteY4" fmla="*/ 0 h 2007220"/>
              <a:gd name="connsiteX5" fmla="*/ 3108206 w 3775149"/>
              <a:gd name="connsiteY5" fmla="*/ 0 h 2007220"/>
              <a:gd name="connsiteX6" fmla="*/ 3775149 w 3775149"/>
              <a:gd name="connsiteY6" fmla="*/ 0 h 2007220"/>
              <a:gd name="connsiteX7" fmla="*/ 3775149 w 3775149"/>
              <a:gd name="connsiteY7" fmla="*/ 689146 h 2007220"/>
              <a:gd name="connsiteX8" fmla="*/ 3775149 w 3775149"/>
              <a:gd name="connsiteY8" fmla="*/ 1318074 h 2007220"/>
              <a:gd name="connsiteX9" fmla="*/ 3775149 w 3775149"/>
              <a:gd name="connsiteY9" fmla="*/ 2007220 h 2007220"/>
              <a:gd name="connsiteX10" fmla="*/ 3221460 w 3775149"/>
              <a:gd name="connsiteY10" fmla="*/ 2007220 h 2007220"/>
              <a:gd name="connsiteX11" fmla="*/ 2516766 w 3775149"/>
              <a:gd name="connsiteY11" fmla="*/ 2007220 h 2007220"/>
              <a:gd name="connsiteX12" fmla="*/ 1925326 w 3775149"/>
              <a:gd name="connsiteY12" fmla="*/ 2007220 h 2007220"/>
              <a:gd name="connsiteX13" fmla="*/ 1296134 w 3775149"/>
              <a:gd name="connsiteY13" fmla="*/ 2007220 h 2007220"/>
              <a:gd name="connsiteX14" fmla="*/ 704694 w 3775149"/>
              <a:gd name="connsiteY14" fmla="*/ 2007220 h 2007220"/>
              <a:gd name="connsiteX15" fmla="*/ 0 w 3775149"/>
              <a:gd name="connsiteY15" fmla="*/ 2007220 h 2007220"/>
              <a:gd name="connsiteX16" fmla="*/ 0 w 3775149"/>
              <a:gd name="connsiteY16" fmla="*/ 1318074 h 2007220"/>
              <a:gd name="connsiteX17" fmla="*/ 0 w 3775149"/>
              <a:gd name="connsiteY17" fmla="*/ 669073 h 2007220"/>
              <a:gd name="connsiteX18" fmla="*/ 0 w 3775149"/>
              <a:gd name="connsiteY18" fmla="*/ 0 h 2007220"/>
              <a:gd name="connsiteX0" fmla="*/ 1872474 w 3775149"/>
              <a:gd name="connsiteY0" fmla="*/ 11963 h 2007220"/>
              <a:gd name="connsiteX1" fmla="*/ 1765195 w 3775149"/>
              <a:gd name="connsiteY1" fmla="*/ -622945 h 2007220"/>
              <a:gd name="connsiteX2" fmla="*/ 1662123 w 3775149"/>
              <a:gd name="connsiteY2" fmla="*/ -1232955 h 200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5149" h="2007220" fill="none" extrusionOk="0">
                <a:moveTo>
                  <a:pt x="0" y="0"/>
                </a:moveTo>
                <a:cubicBezTo>
                  <a:pt x="153619" y="10323"/>
                  <a:pt x="399014" y="27214"/>
                  <a:pt x="666943" y="0"/>
                </a:cubicBezTo>
                <a:cubicBezTo>
                  <a:pt x="934872" y="-27214"/>
                  <a:pt x="964105" y="-8993"/>
                  <a:pt x="1220632" y="0"/>
                </a:cubicBezTo>
                <a:cubicBezTo>
                  <a:pt x="1477159" y="8993"/>
                  <a:pt x="1679119" y="29202"/>
                  <a:pt x="1887575" y="0"/>
                </a:cubicBezTo>
                <a:cubicBezTo>
                  <a:pt x="2096031" y="-29202"/>
                  <a:pt x="2273135" y="6701"/>
                  <a:pt x="2592269" y="0"/>
                </a:cubicBezTo>
                <a:cubicBezTo>
                  <a:pt x="2911403" y="-6701"/>
                  <a:pt x="2882305" y="24137"/>
                  <a:pt x="3108206" y="0"/>
                </a:cubicBezTo>
                <a:cubicBezTo>
                  <a:pt x="3334107" y="-24137"/>
                  <a:pt x="3628672" y="31018"/>
                  <a:pt x="3775149" y="0"/>
                </a:cubicBezTo>
                <a:cubicBezTo>
                  <a:pt x="3757093" y="332981"/>
                  <a:pt x="3806571" y="516843"/>
                  <a:pt x="3775149" y="689146"/>
                </a:cubicBezTo>
                <a:cubicBezTo>
                  <a:pt x="3743727" y="861449"/>
                  <a:pt x="3764795" y="1060493"/>
                  <a:pt x="3775149" y="1318074"/>
                </a:cubicBezTo>
                <a:cubicBezTo>
                  <a:pt x="3785503" y="1575655"/>
                  <a:pt x="3763103" y="1805545"/>
                  <a:pt x="3775149" y="2007220"/>
                </a:cubicBezTo>
                <a:cubicBezTo>
                  <a:pt x="3630843" y="2028722"/>
                  <a:pt x="3339891" y="2013567"/>
                  <a:pt x="3221460" y="2007220"/>
                </a:cubicBezTo>
                <a:cubicBezTo>
                  <a:pt x="3103029" y="2000873"/>
                  <a:pt x="2710625" y="1973101"/>
                  <a:pt x="2516766" y="2007220"/>
                </a:cubicBezTo>
                <a:cubicBezTo>
                  <a:pt x="2322907" y="2041339"/>
                  <a:pt x="2121251" y="2023458"/>
                  <a:pt x="1925326" y="2007220"/>
                </a:cubicBezTo>
                <a:cubicBezTo>
                  <a:pt x="1729401" y="1990982"/>
                  <a:pt x="1557553" y="2000420"/>
                  <a:pt x="1296134" y="2007220"/>
                </a:cubicBezTo>
                <a:cubicBezTo>
                  <a:pt x="1034715" y="2014020"/>
                  <a:pt x="905266" y="2027738"/>
                  <a:pt x="704694" y="2007220"/>
                </a:cubicBezTo>
                <a:cubicBezTo>
                  <a:pt x="504122" y="1986702"/>
                  <a:pt x="293209" y="2039249"/>
                  <a:pt x="0" y="2007220"/>
                </a:cubicBezTo>
                <a:cubicBezTo>
                  <a:pt x="10913" y="1857821"/>
                  <a:pt x="12821" y="1588682"/>
                  <a:pt x="0" y="1318074"/>
                </a:cubicBezTo>
                <a:cubicBezTo>
                  <a:pt x="-12821" y="1047466"/>
                  <a:pt x="1861" y="893918"/>
                  <a:pt x="0" y="669073"/>
                </a:cubicBezTo>
                <a:cubicBezTo>
                  <a:pt x="-1861" y="444228"/>
                  <a:pt x="20514" y="202285"/>
                  <a:pt x="0" y="0"/>
                </a:cubicBezTo>
                <a:close/>
              </a:path>
              <a:path w="3775149" h="2007220" fill="none" extrusionOk="0">
                <a:moveTo>
                  <a:pt x="1872474" y="11963"/>
                </a:moveTo>
                <a:cubicBezTo>
                  <a:pt x="1834245" y="-254891"/>
                  <a:pt x="1783733" y="-471509"/>
                  <a:pt x="1765195" y="-622945"/>
                </a:cubicBezTo>
                <a:cubicBezTo>
                  <a:pt x="1746657" y="-774381"/>
                  <a:pt x="1697335" y="-954026"/>
                  <a:pt x="1662123" y="-1232955"/>
                </a:cubicBezTo>
              </a:path>
              <a:path w="3775149" h="2007220" stroke="0" extrusionOk="0">
                <a:moveTo>
                  <a:pt x="0" y="0"/>
                </a:moveTo>
                <a:cubicBezTo>
                  <a:pt x="132980" y="3499"/>
                  <a:pt x="377928" y="5119"/>
                  <a:pt x="553689" y="0"/>
                </a:cubicBezTo>
                <a:cubicBezTo>
                  <a:pt x="729450" y="-5119"/>
                  <a:pt x="889275" y="24521"/>
                  <a:pt x="1069626" y="0"/>
                </a:cubicBezTo>
                <a:cubicBezTo>
                  <a:pt x="1249977" y="-24521"/>
                  <a:pt x="1475528" y="820"/>
                  <a:pt x="1585563" y="0"/>
                </a:cubicBezTo>
                <a:cubicBezTo>
                  <a:pt x="1695598" y="-820"/>
                  <a:pt x="1945581" y="8061"/>
                  <a:pt x="2101500" y="0"/>
                </a:cubicBezTo>
                <a:cubicBezTo>
                  <a:pt x="2257419" y="-8061"/>
                  <a:pt x="2600794" y="11470"/>
                  <a:pt x="2730691" y="0"/>
                </a:cubicBezTo>
                <a:cubicBezTo>
                  <a:pt x="2860588" y="-11470"/>
                  <a:pt x="3477019" y="3627"/>
                  <a:pt x="3775149" y="0"/>
                </a:cubicBezTo>
                <a:cubicBezTo>
                  <a:pt x="3789230" y="241614"/>
                  <a:pt x="3786923" y="373264"/>
                  <a:pt x="3775149" y="649001"/>
                </a:cubicBezTo>
                <a:cubicBezTo>
                  <a:pt x="3763375" y="924738"/>
                  <a:pt x="3778610" y="1188034"/>
                  <a:pt x="3775149" y="1338147"/>
                </a:cubicBezTo>
                <a:cubicBezTo>
                  <a:pt x="3771688" y="1488260"/>
                  <a:pt x="3786402" y="1840481"/>
                  <a:pt x="3775149" y="2007220"/>
                </a:cubicBezTo>
                <a:cubicBezTo>
                  <a:pt x="3639673" y="2006379"/>
                  <a:pt x="3338262" y="1974273"/>
                  <a:pt x="3108206" y="2007220"/>
                </a:cubicBezTo>
                <a:cubicBezTo>
                  <a:pt x="2878150" y="2040167"/>
                  <a:pt x="2718738" y="1974991"/>
                  <a:pt x="2441263" y="2007220"/>
                </a:cubicBezTo>
                <a:cubicBezTo>
                  <a:pt x="2163788" y="2039449"/>
                  <a:pt x="2076921" y="2041774"/>
                  <a:pt x="1736569" y="2007220"/>
                </a:cubicBezTo>
                <a:cubicBezTo>
                  <a:pt x="1396217" y="1972666"/>
                  <a:pt x="1195713" y="2039200"/>
                  <a:pt x="1031874" y="2007220"/>
                </a:cubicBezTo>
                <a:cubicBezTo>
                  <a:pt x="868036" y="1975240"/>
                  <a:pt x="254881" y="2050846"/>
                  <a:pt x="0" y="2007220"/>
                </a:cubicBezTo>
                <a:cubicBezTo>
                  <a:pt x="8456" y="1713350"/>
                  <a:pt x="-12264" y="1580225"/>
                  <a:pt x="0" y="1378291"/>
                </a:cubicBezTo>
                <a:cubicBezTo>
                  <a:pt x="12264" y="1176357"/>
                  <a:pt x="-18958" y="922510"/>
                  <a:pt x="0" y="669073"/>
                </a:cubicBezTo>
                <a:cubicBezTo>
                  <a:pt x="18958" y="415636"/>
                  <a:pt x="-25484" y="219735"/>
                  <a:pt x="0" y="0"/>
                </a:cubicBezTo>
                <a:close/>
              </a:path>
              <a:path w="3775149" h="2007220" fill="none" stroke="0" extrusionOk="0">
                <a:moveTo>
                  <a:pt x="1872474" y="11963"/>
                </a:moveTo>
                <a:cubicBezTo>
                  <a:pt x="1849403" y="-231793"/>
                  <a:pt x="1822456" y="-383475"/>
                  <a:pt x="1773609" y="-573148"/>
                </a:cubicBezTo>
                <a:cubicBezTo>
                  <a:pt x="1724762" y="-762821"/>
                  <a:pt x="1690215" y="-944904"/>
                  <a:pt x="1662123" y="-1232955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01943451">
                  <a:prstGeom prst="borderCallout1">
                    <a:avLst>
                      <a:gd name="adj1" fmla="val 596"/>
                      <a:gd name="adj2" fmla="val 49600"/>
                      <a:gd name="adj3" fmla="val -61426"/>
                      <a:gd name="adj4" fmla="val 4402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Jobbe med typer (samme funksjonalitet som for objekter)</a:t>
            </a:r>
          </a:p>
        </p:txBody>
      </p:sp>
      <p:sp>
        <p:nvSpPr>
          <p:cNvPr id="11" name="Bildeforklaring: linje 10">
            <a:extLst>
              <a:ext uri="{FF2B5EF4-FFF2-40B4-BE49-F238E27FC236}">
                <a16:creationId xmlns:a16="http://schemas.microsoft.com/office/drawing/2014/main" id="{FA89432E-3099-4571-ACAF-244C27D2CD79}"/>
              </a:ext>
            </a:extLst>
          </p:cNvPr>
          <p:cNvSpPr/>
          <p:nvPr/>
        </p:nvSpPr>
        <p:spPr>
          <a:xfrm>
            <a:off x="8753707" y="3144417"/>
            <a:ext cx="2521581" cy="1783160"/>
          </a:xfrm>
          <a:custGeom>
            <a:avLst/>
            <a:gdLst>
              <a:gd name="connsiteX0" fmla="*/ 0 w 2521581"/>
              <a:gd name="connsiteY0" fmla="*/ 0 h 1783160"/>
              <a:gd name="connsiteX1" fmla="*/ 680827 w 2521581"/>
              <a:gd name="connsiteY1" fmla="*/ 0 h 1783160"/>
              <a:gd name="connsiteX2" fmla="*/ 1336438 w 2521581"/>
              <a:gd name="connsiteY2" fmla="*/ 0 h 1783160"/>
              <a:gd name="connsiteX3" fmla="*/ 1916402 w 2521581"/>
              <a:gd name="connsiteY3" fmla="*/ 0 h 1783160"/>
              <a:gd name="connsiteX4" fmla="*/ 2521581 w 2521581"/>
              <a:gd name="connsiteY4" fmla="*/ 0 h 1783160"/>
              <a:gd name="connsiteX5" fmla="*/ 2521581 w 2521581"/>
              <a:gd name="connsiteY5" fmla="*/ 594387 h 1783160"/>
              <a:gd name="connsiteX6" fmla="*/ 2521581 w 2521581"/>
              <a:gd name="connsiteY6" fmla="*/ 1206605 h 1783160"/>
              <a:gd name="connsiteX7" fmla="*/ 2521581 w 2521581"/>
              <a:gd name="connsiteY7" fmla="*/ 1783160 h 1783160"/>
              <a:gd name="connsiteX8" fmla="*/ 1916402 w 2521581"/>
              <a:gd name="connsiteY8" fmla="*/ 1783160 h 1783160"/>
              <a:gd name="connsiteX9" fmla="*/ 1361654 w 2521581"/>
              <a:gd name="connsiteY9" fmla="*/ 1783160 h 1783160"/>
              <a:gd name="connsiteX10" fmla="*/ 731258 w 2521581"/>
              <a:gd name="connsiteY10" fmla="*/ 1783160 h 1783160"/>
              <a:gd name="connsiteX11" fmla="*/ 0 w 2521581"/>
              <a:gd name="connsiteY11" fmla="*/ 1783160 h 1783160"/>
              <a:gd name="connsiteX12" fmla="*/ 0 w 2521581"/>
              <a:gd name="connsiteY12" fmla="*/ 1153110 h 1783160"/>
              <a:gd name="connsiteX13" fmla="*/ 0 w 2521581"/>
              <a:gd name="connsiteY13" fmla="*/ 576555 h 1783160"/>
              <a:gd name="connsiteX14" fmla="*/ 0 w 2521581"/>
              <a:gd name="connsiteY14" fmla="*/ 0 h 1783160"/>
              <a:gd name="connsiteX0" fmla="*/ 2521934 w 2521581"/>
              <a:gd name="connsiteY0" fmla="*/ 813513 h 1783160"/>
              <a:gd name="connsiteX1" fmla="*/ 2823340 w 2521581"/>
              <a:gd name="connsiteY1" fmla="*/ 600100 h 1783160"/>
              <a:gd name="connsiteX2" fmla="*/ 3137048 w 2521581"/>
              <a:gd name="connsiteY2" fmla="*/ 377976 h 178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1581" h="1783160" fill="none" extrusionOk="0">
                <a:moveTo>
                  <a:pt x="0" y="0"/>
                </a:moveTo>
                <a:cubicBezTo>
                  <a:pt x="165658" y="31331"/>
                  <a:pt x="393157" y="21073"/>
                  <a:pt x="680827" y="0"/>
                </a:cubicBezTo>
                <a:cubicBezTo>
                  <a:pt x="968497" y="-21073"/>
                  <a:pt x="1113157" y="-10807"/>
                  <a:pt x="1336438" y="0"/>
                </a:cubicBezTo>
                <a:cubicBezTo>
                  <a:pt x="1559719" y="10807"/>
                  <a:pt x="1633326" y="20416"/>
                  <a:pt x="1916402" y="0"/>
                </a:cubicBezTo>
                <a:cubicBezTo>
                  <a:pt x="2199478" y="-20416"/>
                  <a:pt x="2325334" y="-10991"/>
                  <a:pt x="2521581" y="0"/>
                </a:cubicBezTo>
                <a:cubicBezTo>
                  <a:pt x="2502182" y="151872"/>
                  <a:pt x="2531070" y="465012"/>
                  <a:pt x="2521581" y="594387"/>
                </a:cubicBezTo>
                <a:cubicBezTo>
                  <a:pt x="2512092" y="723762"/>
                  <a:pt x="2512021" y="996785"/>
                  <a:pt x="2521581" y="1206605"/>
                </a:cubicBezTo>
                <a:cubicBezTo>
                  <a:pt x="2531141" y="1416425"/>
                  <a:pt x="2540703" y="1648136"/>
                  <a:pt x="2521581" y="1783160"/>
                </a:cubicBezTo>
                <a:cubicBezTo>
                  <a:pt x="2286053" y="1803276"/>
                  <a:pt x="2217586" y="1777313"/>
                  <a:pt x="1916402" y="1783160"/>
                </a:cubicBezTo>
                <a:cubicBezTo>
                  <a:pt x="1615218" y="1789007"/>
                  <a:pt x="1569378" y="1806452"/>
                  <a:pt x="1361654" y="1783160"/>
                </a:cubicBezTo>
                <a:cubicBezTo>
                  <a:pt x="1153930" y="1759868"/>
                  <a:pt x="901777" y="1778236"/>
                  <a:pt x="731258" y="1783160"/>
                </a:cubicBezTo>
                <a:cubicBezTo>
                  <a:pt x="560739" y="1788084"/>
                  <a:pt x="360317" y="1794286"/>
                  <a:pt x="0" y="1783160"/>
                </a:cubicBezTo>
                <a:cubicBezTo>
                  <a:pt x="14503" y="1544197"/>
                  <a:pt x="4145" y="1324599"/>
                  <a:pt x="0" y="1153110"/>
                </a:cubicBezTo>
                <a:cubicBezTo>
                  <a:pt x="-4145" y="981621"/>
                  <a:pt x="22831" y="695394"/>
                  <a:pt x="0" y="576555"/>
                </a:cubicBezTo>
                <a:cubicBezTo>
                  <a:pt x="-22831" y="457717"/>
                  <a:pt x="-6114" y="279411"/>
                  <a:pt x="0" y="0"/>
                </a:cubicBezTo>
                <a:close/>
              </a:path>
              <a:path w="2521581" h="1783160" fill="none" extrusionOk="0">
                <a:moveTo>
                  <a:pt x="2521934" y="813513"/>
                </a:moveTo>
                <a:cubicBezTo>
                  <a:pt x="2642708" y="736604"/>
                  <a:pt x="2703308" y="679297"/>
                  <a:pt x="2823340" y="600100"/>
                </a:cubicBezTo>
                <a:cubicBezTo>
                  <a:pt x="2943372" y="520903"/>
                  <a:pt x="3006244" y="484269"/>
                  <a:pt x="3137048" y="377976"/>
                </a:cubicBezTo>
              </a:path>
              <a:path w="2521581" h="1783160" stroke="0" extrusionOk="0">
                <a:moveTo>
                  <a:pt x="0" y="0"/>
                </a:moveTo>
                <a:cubicBezTo>
                  <a:pt x="281395" y="26109"/>
                  <a:pt x="400133" y="15490"/>
                  <a:pt x="579964" y="0"/>
                </a:cubicBezTo>
                <a:cubicBezTo>
                  <a:pt x="759795" y="-15490"/>
                  <a:pt x="1002340" y="-17040"/>
                  <a:pt x="1134711" y="0"/>
                </a:cubicBezTo>
                <a:cubicBezTo>
                  <a:pt x="1267082" y="17040"/>
                  <a:pt x="1482286" y="-10209"/>
                  <a:pt x="1689459" y="0"/>
                </a:cubicBezTo>
                <a:cubicBezTo>
                  <a:pt x="1896632" y="10209"/>
                  <a:pt x="2260515" y="28138"/>
                  <a:pt x="2521581" y="0"/>
                </a:cubicBezTo>
                <a:cubicBezTo>
                  <a:pt x="2530340" y="259964"/>
                  <a:pt x="2543719" y="305370"/>
                  <a:pt x="2521581" y="594387"/>
                </a:cubicBezTo>
                <a:cubicBezTo>
                  <a:pt x="2499443" y="883404"/>
                  <a:pt x="2541270" y="1014059"/>
                  <a:pt x="2521581" y="1135279"/>
                </a:cubicBezTo>
                <a:cubicBezTo>
                  <a:pt x="2501892" y="1256499"/>
                  <a:pt x="2489825" y="1480574"/>
                  <a:pt x="2521581" y="1783160"/>
                </a:cubicBezTo>
                <a:cubicBezTo>
                  <a:pt x="2323389" y="1777498"/>
                  <a:pt x="2185677" y="1792182"/>
                  <a:pt x="1865970" y="1783160"/>
                </a:cubicBezTo>
                <a:cubicBezTo>
                  <a:pt x="1546263" y="1774138"/>
                  <a:pt x="1367403" y="1767195"/>
                  <a:pt x="1185143" y="1783160"/>
                </a:cubicBezTo>
                <a:cubicBezTo>
                  <a:pt x="1002883" y="1799125"/>
                  <a:pt x="393713" y="1805608"/>
                  <a:pt x="0" y="1783160"/>
                </a:cubicBezTo>
                <a:cubicBezTo>
                  <a:pt x="26592" y="1548254"/>
                  <a:pt x="-15694" y="1314853"/>
                  <a:pt x="0" y="1170942"/>
                </a:cubicBezTo>
                <a:cubicBezTo>
                  <a:pt x="15694" y="1027031"/>
                  <a:pt x="-8314" y="767661"/>
                  <a:pt x="0" y="594387"/>
                </a:cubicBezTo>
                <a:cubicBezTo>
                  <a:pt x="8314" y="421114"/>
                  <a:pt x="-16012" y="119224"/>
                  <a:pt x="0" y="0"/>
                </a:cubicBezTo>
                <a:close/>
              </a:path>
              <a:path w="2521581" h="1783160" fill="none" stroke="0" extrusionOk="0">
                <a:moveTo>
                  <a:pt x="2521934" y="813513"/>
                </a:moveTo>
                <a:cubicBezTo>
                  <a:pt x="2663648" y="702745"/>
                  <a:pt x="2764775" y="658225"/>
                  <a:pt x="2823340" y="600100"/>
                </a:cubicBezTo>
                <a:cubicBezTo>
                  <a:pt x="2881905" y="541975"/>
                  <a:pt x="3019439" y="453804"/>
                  <a:pt x="3137048" y="377976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601943451">
                  <a:prstGeom prst="borderCallout1">
                    <a:avLst>
                      <a:gd name="adj1" fmla="val 45622"/>
                      <a:gd name="adj2" fmla="val 100014"/>
                      <a:gd name="adj3" fmla="val 21197"/>
                      <a:gd name="adj4" fmla="val 1244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Definere restriksjoner</a:t>
            </a:r>
          </a:p>
        </p:txBody>
      </p:sp>
    </p:spTree>
    <p:extLst>
      <p:ext uri="{BB962C8B-B14F-4D97-AF65-F5344CB8AC3E}">
        <p14:creationId xmlns:p14="http://schemas.microsoft.com/office/powerpoint/2010/main" val="34620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C00E-35CD-485E-839F-A3E555A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Importen er gjort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88D3BAC-83DF-4D57-83B7-5B960AC3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232" y="3218981"/>
            <a:ext cx="11955903" cy="5834729"/>
          </a:xfr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51AEA61-B61D-4E53-96FD-701A5DB36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3218980"/>
            <a:ext cx="11955902" cy="58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DE9C75-BA89-4AD5-B678-A9F0F1C2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Framtidige utvidelser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21D16A-968F-4C57-9F4F-E97DF7DA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Gjøre det lettere å gjenbruke typer og strukturer</a:t>
            </a:r>
          </a:p>
          <a:p>
            <a:pPr lvl="1"/>
            <a:r>
              <a:rPr lang="nb-NO" dirty="0"/>
              <a:t>Mellom tjenester fra samme tjenesteeier</a:t>
            </a:r>
          </a:p>
          <a:p>
            <a:pPr lvl="1"/>
            <a:r>
              <a:rPr lang="nb-NO" dirty="0"/>
              <a:t>På tvers av </a:t>
            </a:r>
            <a:r>
              <a:rPr lang="nb-NO" dirty="0" err="1"/>
              <a:t>tjenesteeiere</a:t>
            </a:r>
            <a:r>
              <a:rPr lang="nb-NO" dirty="0"/>
              <a:t>(?)</a:t>
            </a:r>
          </a:p>
          <a:p>
            <a:r>
              <a:rPr lang="nb-NO" dirty="0"/>
              <a:t>Tettere sammenheng mellom datamodellering og utvikling av brukergrensesnitt for tjenesten</a:t>
            </a:r>
          </a:p>
          <a:p>
            <a:pPr lvl="1"/>
            <a:r>
              <a:rPr lang="nb-NO" dirty="0"/>
              <a:t>Generere datamodell som følge av GUI som settes opp(?)</a:t>
            </a:r>
          </a:p>
          <a:p>
            <a:pPr lvl="1"/>
            <a:r>
              <a:rPr lang="nb-NO" dirty="0"/>
              <a:t>Generere forslag til GUI som følge av datamodell(?)</a:t>
            </a:r>
          </a:p>
        </p:txBody>
      </p:sp>
    </p:spTree>
    <p:extLst>
      <p:ext uri="{BB962C8B-B14F-4D97-AF65-F5344CB8AC3E}">
        <p14:creationId xmlns:p14="http://schemas.microsoft.com/office/powerpoint/2010/main" val="32111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93FBF7-B6B3-4047-9116-4C81FEAC6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Sammenheng med Felles datakatalog</a:t>
            </a:r>
          </a:p>
        </p:txBody>
      </p:sp>
    </p:spTree>
    <p:extLst>
      <p:ext uri="{BB962C8B-B14F-4D97-AF65-F5344CB8AC3E}">
        <p14:creationId xmlns:p14="http://schemas.microsoft.com/office/powerpoint/2010/main" val="10436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9FD58E1-CB36-440F-9665-B9FEE01D1C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er Altinn 3?</a:t>
            </a:r>
          </a:p>
        </p:txBody>
      </p:sp>
    </p:spTree>
    <p:extLst>
      <p:ext uri="{BB962C8B-B14F-4D97-AF65-F5344CB8AC3E}">
        <p14:creationId xmlns:p14="http://schemas.microsoft.com/office/powerpoint/2010/main" val="338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5CAB21A-225B-40C3-BF48-E806498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Sammenhenger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F61511-D3D5-4E77-816D-AF7276E03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Førsteversjon: Dessverre ingen 😥</a:t>
            </a:r>
          </a:p>
          <a:p>
            <a:r>
              <a:rPr lang="nb-NO" dirty="0"/>
              <a:t>Mulige framtidige sammenhenger:</a:t>
            </a:r>
          </a:p>
          <a:p>
            <a:pPr lvl="1">
              <a:buFont typeface="+mj-lt"/>
              <a:buAutoNum type="arabicPeriod"/>
            </a:pPr>
            <a:r>
              <a:rPr lang="nb-NO" dirty="0"/>
              <a:t>Automatisk publisering av modeller til informasjonsmodell-katalogen?</a:t>
            </a:r>
          </a:p>
          <a:p>
            <a:pPr lvl="1">
              <a:buFont typeface="+mj-lt"/>
              <a:buAutoNum type="arabicPeriod"/>
            </a:pPr>
            <a:r>
              <a:rPr lang="nb-NO" dirty="0"/>
              <a:t>Import av modell fra informasjonsmodell-katalogen?</a:t>
            </a:r>
          </a:p>
          <a:p>
            <a:pPr lvl="1">
              <a:buFont typeface="+mj-lt"/>
              <a:buAutoNum type="arabicPeriod"/>
            </a:pPr>
            <a:r>
              <a:rPr lang="nb-NO" dirty="0"/>
              <a:t>Automatisk publisering av API for bruk av tjeneste til API-katalogen?</a:t>
            </a:r>
          </a:p>
          <a:p>
            <a:pPr lvl="1">
              <a:buFont typeface="+mj-lt"/>
              <a:buAutoNum type="arabicPeriod"/>
            </a:pPr>
            <a:r>
              <a:rPr lang="nb-NO" dirty="0"/>
              <a:t>Knytninger mellom objekter i datamodellen og begreper i begrepskatalogen?</a:t>
            </a:r>
          </a:p>
        </p:txBody>
      </p:sp>
    </p:spTree>
    <p:extLst>
      <p:ext uri="{BB962C8B-B14F-4D97-AF65-F5344CB8AC3E}">
        <p14:creationId xmlns:p14="http://schemas.microsoft.com/office/powerpoint/2010/main" val="10596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F8B84B8-6389-404F-8FFF-C3E2094E285F}"/>
              </a:ext>
            </a:extLst>
          </p:cNvPr>
          <p:cNvSpPr txBox="1"/>
          <p:nvPr/>
        </p:nvSpPr>
        <p:spPr>
          <a:xfrm>
            <a:off x="4654941" y="1048213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Spørsmål eller kommentarer?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EBBEE0C-514C-40BA-9AA6-9187C6C3DBE5}"/>
              </a:ext>
            </a:extLst>
          </p:cNvPr>
          <p:cNvSpPr txBox="1"/>
          <p:nvPr/>
        </p:nvSpPr>
        <p:spPr>
          <a:xfrm>
            <a:off x="1611352" y="2319355"/>
            <a:ext cx="6515854" cy="11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https://github.com/Altinn/altinn-studio/issues/5551</a:t>
            </a:r>
          </a:p>
          <a:p>
            <a:pPr algn="r"/>
            <a:r>
              <a:rPr lang="nb-NO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lvb@digdir.no</a:t>
            </a:r>
            <a:endParaRPr lang="nb-NO" dirty="0">
              <a:solidFill>
                <a:schemeClr val="bg1"/>
              </a:solidFill>
            </a:endParaRPr>
          </a:p>
          <a:p>
            <a:pPr algn="r"/>
            <a:r>
              <a:rPr lang="nb-NO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https://altinn.slack.com</a:t>
            </a:r>
            <a:r>
              <a:rPr lang="nb-NO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1E9CF48B-4625-0340-9477-C9DEFFE1BF06}"/>
              </a:ext>
            </a:extLst>
          </p:cNvPr>
          <p:cNvSpPr/>
          <p:nvPr/>
        </p:nvSpPr>
        <p:spPr>
          <a:xfrm>
            <a:off x="2879180" y="2480218"/>
            <a:ext cx="11701884" cy="5926412"/>
          </a:xfrm>
          <a:prstGeom prst="ellipse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49834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5" name="TekstSylinder 34"/>
          <p:cNvSpPr txBox="1"/>
          <p:nvPr/>
        </p:nvSpPr>
        <p:spPr>
          <a:xfrm>
            <a:off x="7237936" y="7427442"/>
            <a:ext cx="1288060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800000" lon="3000000" rev="0"/>
              </a:camera>
              <a:lightRig rig="threePt" dir="t"/>
            </a:scene3d>
          </a:bodyPr>
          <a:lstStyle/>
          <a:p>
            <a:pPr algn="ctr" defTabSz="1218957">
              <a:defRPr/>
            </a:pPr>
            <a:r>
              <a:rPr lang="nb-NO" sz="14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MATRIKKELEN</a:t>
            </a:r>
          </a:p>
        </p:txBody>
      </p:sp>
      <p:sp>
        <p:nvSpPr>
          <p:cNvPr id="36" name="TekstSylinder 35"/>
          <p:cNvSpPr txBox="1"/>
          <p:nvPr/>
        </p:nvSpPr>
        <p:spPr>
          <a:xfrm>
            <a:off x="5448035" y="6287059"/>
            <a:ext cx="1288060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800000" lon="3000000" rev="0"/>
              </a:camera>
              <a:lightRig rig="threePt" dir="t"/>
            </a:scene3d>
          </a:bodyPr>
          <a:lstStyle/>
          <a:p>
            <a:pPr algn="ctr" defTabSz="1218957">
              <a:defRPr/>
            </a:pPr>
            <a:r>
              <a:rPr lang="nb-NO" sz="11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KONTAKT- OG</a:t>
            </a:r>
          </a:p>
          <a:p>
            <a:pPr algn="ctr" defTabSz="1218957">
              <a:defRPr/>
            </a:pPr>
            <a:r>
              <a:rPr lang="nb-NO" sz="11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RESERVASJONS-</a:t>
            </a:r>
          </a:p>
          <a:p>
            <a:pPr algn="ctr" defTabSz="1218957">
              <a:defRPr/>
            </a:pPr>
            <a:r>
              <a:rPr lang="nb-NO" sz="11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REGISTERET</a:t>
            </a:r>
          </a:p>
        </p:txBody>
      </p:sp>
      <p:sp>
        <p:nvSpPr>
          <p:cNvPr id="38" name="TekstSylinder 37"/>
          <p:cNvSpPr txBox="1"/>
          <p:nvPr/>
        </p:nvSpPr>
        <p:spPr>
          <a:xfrm>
            <a:off x="8572482" y="7350742"/>
            <a:ext cx="1288060" cy="543867"/>
          </a:xfrm>
          <a:prstGeom prst="rect">
            <a:avLst/>
          </a:prstGeom>
          <a:noFill/>
          <a:scene3d>
            <a:camera prst="orthographicFront">
              <a:rot lat="19800000" lon="300000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1800000" lon="3000000" rev="0"/>
              </a:camera>
              <a:lightRig rig="threePt" dir="t"/>
            </a:scene3d>
          </a:bodyPr>
          <a:lstStyle/>
          <a:p>
            <a:pPr algn="ctr" defTabSz="1218957">
              <a:defRPr/>
            </a:pPr>
            <a:r>
              <a:rPr lang="nb-NO" sz="1467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FOLKE-</a:t>
            </a:r>
          </a:p>
          <a:p>
            <a:pPr algn="ctr" defTabSz="1218957">
              <a:defRPr/>
            </a:pPr>
            <a:r>
              <a:rPr lang="nb-NO" sz="1467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REGISTERET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9485762" y="6782739"/>
            <a:ext cx="1288060" cy="584775"/>
          </a:xfrm>
          <a:prstGeom prst="rect">
            <a:avLst/>
          </a:prstGeom>
          <a:noFill/>
          <a:scene3d>
            <a:camera prst="orthographicFront">
              <a:rot lat="19800000" lon="3000000" rev="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1800000" lon="3000000" rev="0"/>
              </a:camera>
              <a:lightRig rig="threePt" dir="t"/>
            </a:scene3d>
          </a:bodyPr>
          <a:lstStyle/>
          <a:p>
            <a:pPr algn="ctr" defTabSz="1218957">
              <a:defRPr/>
            </a:pPr>
            <a:r>
              <a:rPr lang="nb-NO" sz="16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MINE</a:t>
            </a:r>
          </a:p>
          <a:p>
            <a:pPr algn="ctr" defTabSz="1218957">
              <a:defRPr/>
            </a:pPr>
            <a:r>
              <a:rPr lang="nb-NO" sz="1600">
                <a:solidFill>
                  <a:prstClr val="white"/>
                </a:solidFill>
                <a:latin typeface="DIN Condensed" charset="0"/>
                <a:ea typeface="DIN Condensed" charset="0"/>
                <a:cs typeface="DIN Condensed" charset="0"/>
              </a:rPr>
              <a:t>RESEPTER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1DA32F-58AF-044F-B6BB-172F8D2FFCC0}"/>
              </a:ext>
            </a:extLst>
          </p:cNvPr>
          <p:cNvSpPr/>
          <p:nvPr/>
        </p:nvSpPr>
        <p:spPr>
          <a:xfrm>
            <a:off x="6769759" y="7382401"/>
            <a:ext cx="472956" cy="433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49834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6A434DC-DA19-3C48-A8C2-DD5EED435C1A}"/>
              </a:ext>
            </a:extLst>
          </p:cNvPr>
          <p:cNvGrpSpPr/>
          <p:nvPr/>
        </p:nvGrpSpPr>
        <p:grpSpPr>
          <a:xfrm>
            <a:off x="1920469" y="4416908"/>
            <a:ext cx="2564388" cy="2319575"/>
            <a:chOff x="1919862" y="4416890"/>
            <a:chExt cx="2564638" cy="2319801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5AD217E7-6A7C-5F42-A35A-F10518166B11}"/>
                </a:ext>
              </a:extLst>
            </p:cNvPr>
            <p:cNvSpPr/>
            <p:nvPr/>
          </p:nvSpPr>
          <p:spPr>
            <a:xfrm>
              <a:off x="1919862" y="4634783"/>
              <a:ext cx="2564638" cy="2101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9834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2216375" y="6056172"/>
              <a:ext cx="1961965" cy="33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57">
                <a:defRPr/>
              </a:pPr>
              <a:r>
                <a:rPr lang="nb-NO" sz="1600" b="1">
                  <a:solidFill>
                    <a:srgbClr val="1EAEF7">
                      <a:lumMod val="75000"/>
                    </a:srgbClr>
                  </a:solidFill>
                  <a:latin typeface="Arial" panose="020B0604020202020204"/>
                  <a:ea typeface="DIN Condensed" charset="0"/>
                  <a:cs typeface="Arial" panose="020B0604020202020204" pitchFamily="34" charset="0"/>
                </a:rPr>
                <a:t>PRIVAT SEKTOR</a:t>
              </a:r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929DB166-26DD-3A43-B279-8091672CB48C}"/>
                </a:ext>
              </a:extLst>
            </p:cNvPr>
            <p:cNvGrpSpPr/>
            <p:nvPr/>
          </p:nvGrpSpPr>
          <p:grpSpPr>
            <a:xfrm>
              <a:off x="2137199" y="4416890"/>
              <a:ext cx="2276507" cy="1873741"/>
              <a:chOff x="2056725" y="1935854"/>
              <a:chExt cx="2217377" cy="1658990"/>
            </a:xfrm>
          </p:grpSpPr>
          <p:pic>
            <p:nvPicPr>
              <p:cNvPr id="20" name="Bilde 19">
                <a:extLst>
                  <a:ext uri="{FF2B5EF4-FFF2-40B4-BE49-F238E27FC236}">
                    <a16:creationId xmlns:a16="http://schemas.microsoft.com/office/drawing/2014/main" id="{E6CFA384-A6B9-3641-A06F-3DC27AF26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6377" y="2124252"/>
                <a:ext cx="1417725" cy="1415729"/>
              </a:xfrm>
              <a:prstGeom prst="rect">
                <a:avLst/>
              </a:prstGeom>
            </p:spPr>
          </p:pic>
          <p:pic>
            <p:nvPicPr>
              <p:cNvPr id="23" name="Bilde 22">
                <a:extLst>
                  <a:ext uri="{FF2B5EF4-FFF2-40B4-BE49-F238E27FC236}">
                    <a16:creationId xmlns:a16="http://schemas.microsoft.com/office/drawing/2014/main" id="{5AF53694-1DF2-0045-863B-E0598047A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4"/>
              <a:stretch/>
            </p:blipFill>
            <p:spPr>
              <a:xfrm>
                <a:off x="2056725" y="1935854"/>
                <a:ext cx="1079803" cy="1658990"/>
              </a:xfrm>
              <a:prstGeom prst="rect">
                <a:avLst/>
              </a:prstGeom>
            </p:spPr>
          </p:pic>
        </p:grp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7BB1639A-A212-6D44-96E2-4E5D2DD50132}"/>
              </a:ext>
            </a:extLst>
          </p:cNvPr>
          <p:cNvGrpSpPr/>
          <p:nvPr/>
        </p:nvGrpSpPr>
        <p:grpSpPr>
          <a:xfrm>
            <a:off x="7258692" y="1233405"/>
            <a:ext cx="3140328" cy="2006097"/>
            <a:chOff x="7241673" y="1707207"/>
            <a:chExt cx="3140635" cy="2006292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FFEC2BDE-296D-444F-B3D8-21AB97357B36}"/>
                </a:ext>
              </a:extLst>
            </p:cNvPr>
            <p:cNvSpPr/>
            <p:nvPr/>
          </p:nvSpPr>
          <p:spPr>
            <a:xfrm>
              <a:off x="7241673" y="1934674"/>
              <a:ext cx="3140635" cy="1778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9834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7314868" y="3267695"/>
              <a:ext cx="3010322" cy="33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57">
                <a:defRPr/>
              </a:pPr>
              <a:r>
                <a:rPr lang="nb-NO" sz="1600" b="1">
                  <a:solidFill>
                    <a:srgbClr val="1EAEF7">
                      <a:lumMod val="75000"/>
                    </a:srgbClr>
                  </a:solidFill>
                  <a:latin typeface="Arial" panose="020B0604020202020204"/>
                  <a:ea typeface="DIN Condensed" charset="0"/>
                  <a:cs typeface="DIN Condensed" charset="0"/>
                </a:rPr>
                <a:t>OFFENTLIG SEKTOR</a:t>
              </a:r>
            </a:p>
          </p:txBody>
        </p: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EF0803C1-743B-2B45-9B23-013D192F7C77}"/>
                </a:ext>
              </a:extLst>
            </p:cNvPr>
            <p:cNvGrpSpPr/>
            <p:nvPr/>
          </p:nvGrpSpPr>
          <p:grpSpPr>
            <a:xfrm>
              <a:off x="7474794" y="1707207"/>
              <a:ext cx="2434688" cy="1561718"/>
              <a:chOff x="9940085" y="2589146"/>
              <a:chExt cx="2678157" cy="1717890"/>
            </a:xfrm>
          </p:grpSpPr>
          <p:pic>
            <p:nvPicPr>
              <p:cNvPr id="32" name="Bilde 31">
                <a:extLst>
                  <a:ext uri="{FF2B5EF4-FFF2-40B4-BE49-F238E27FC236}">
                    <a16:creationId xmlns:a16="http://schemas.microsoft.com/office/drawing/2014/main" id="{A27325A0-9995-C241-B111-A1AE162FD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085" y="2589146"/>
                <a:ext cx="1720312" cy="1717890"/>
              </a:xfrm>
              <a:prstGeom prst="rect">
                <a:avLst/>
              </a:prstGeom>
            </p:spPr>
          </p:pic>
          <p:pic>
            <p:nvPicPr>
              <p:cNvPr id="33" name="Bilde 32">
                <a:extLst>
                  <a:ext uri="{FF2B5EF4-FFF2-40B4-BE49-F238E27FC236}">
                    <a16:creationId xmlns:a16="http://schemas.microsoft.com/office/drawing/2014/main" id="{84D63854-40AA-9645-8C32-EE0CCA8B8B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02" r="4224"/>
              <a:stretch/>
            </p:blipFill>
            <p:spPr>
              <a:xfrm>
                <a:off x="11530265" y="2617564"/>
                <a:ext cx="583369" cy="1680045"/>
              </a:xfrm>
              <a:prstGeom prst="rect">
                <a:avLst/>
              </a:prstGeom>
            </p:spPr>
          </p:pic>
          <p:pic>
            <p:nvPicPr>
              <p:cNvPr id="34" name="Bilde 33">
                <a:extLst>
                  <a:ext uri="{FF2B5EF4-FFF2-40B4-BE49-F238E27FC236}">
                    <a16:creationId xmlns:a16="http://schemas.microsoft.com/office/drawing/2014/main" id="{FA9A6E0C-7BBC-8D46-8238-5074F62DA2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02" r="4224"/>
              <a:stretch/>
            </p:blipFill>
            <p:spPr>
              <a:xfrm>
                <a:off x="12034873" y="2617339"/>
                <a:ext cx="583369" cy="1680045"/>
              </a:xfrm>
              <a:prstGeom prst="rect">
                <a:avLst/>
              </a:prstGeom>
            </p:spPr>
          </p:pic>
        </p:grp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9024B8-1292-4A4D-8FCD-7A2B753175DF}"/>
              </a:ext>
            </a:extLst>
          </p:cNvPr>
          <p:cNvGrpSpPr/>
          <p:nvPr/>
        </p:nvGrpSpPr>
        <p:grpSpPr>
          <a:xfrm>
            <a:off x="12904960" y="4439337"/>
            <a:ext cx="3010027" cy="2129965"/>
            <a:chOff x="12905426" y="4066792"/>
            <a:chExt cx="3010321" cy="2130173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202880BE-DFEA-3D47-B118-879AFD3BEEC7}"/>
                </a:ext>
              </a:extLst>
            </p:cNvPr>
            <p:cNvSpPr/>
            <p:nvPr/>
          </p:nvSpPr>
          <p:spPr>
            <a:xfrm>
              <a:off x="13001946" y="4510012"/>
              <a:ext cx="2821102" cy="1686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9834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62992776-ED41-8142-922C-2DD65F17388F}"/>
                </a:ext>
              </a:extLst>
            </p:cNvPr>
            <p:cNvGrpSpPr/>
            <p:nvPr/>
          </p:nvGrpSpPr>
          <p:grpSpPr>
            <a:xfrm>
              <a:off x="13480629" y="4066792"/>
              <a:ext cx="1535425" cy="1561718"/>
              <a:chOff x="14260586" y="1978110"/>
              <a:chExt cx="1688968" cy="1717890"/>
            </a:xfrm>
          </p:grpSpPr>
          <p:pic>
            <p:nvPicPr>
              <p:cNvPr id="28" name="Bilde 27">
                <a:extLst>
                  <a:ext uri="{FF2B5EF4-FFF2-40B4-BE49-F238E27FC236}">
                    <a16:creationId xmlns:a16="http://schemas.microsoft.com/office/drawing/2014/main" id="{16C343F5-1F94-454F-80A7-4592030B32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084"/>
              <a:stretch/>
            </p:blipFill>
            <p:spPr>
              <a:xfrm>
                <a:off x="14260586" y="1978110"/>
                <a:ext cx="1065158" cy="1717890"/>
              </a:xfrm>
              <a:prstGeom prst="rect">
                <a:avLst/>
              </a:prstGeom>
            </p:spPr>
          </p:pic>
          <p:pic>
            <p:nvPicPr>
              <p:cNvPr id="12" name="Bilde 11" descr="Et bilde som inneholder tegning&#10;&#10;Automatisk generert beskrivelse">
                <a:extLst>
                  <a:ext uri="{FF2B5EF4-FFF2-40B4-BE49-F238E27FC236}">
                    <a16:creationId xmlns:a16="http://schemas.microsoft.com/office/drawing/2014/main" id="{378C1D11-0055-4B4F-86B4-AD8A8D47B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8" t="56919" r="39309" b="9025"/>
              <a:stretch/>
            </p:blipFill>
            <p:spPr>
              <a:xfrm>
                <a:off x="15346349" y="2917543"/>
                <a:ext cx="603205" cy="606694"/>
              </a:xfrm>
              <a:prstGeom prst="rect">
                <a:avLst/>
              </a:prstGeom>
            </p:spPr>
          </p:pic>
        </p:grpSp>
        <p:sp>
          <p:nvSpPr>
            <p:cNvPr id="40" name="TekstSylinder 39">
              <a:extLst>
                <a:ext uri="{FF2B5EF4-FFF2-40B4-BE49-F238E27FC236}">
                  <a16:creationId xmlns:a16="http://schemas.microsoft.com/office/drawing/2014/main" id="{48A37D46-3C74-FB40-A884-6239C12D12A5}"/>
                </a:ext>
              </a:extLst>
            </p:cNvPr>
            <p:cNvSpPr txBox="1"/>
            <p:nvPr/>
          </p:nvSpPr>
          <p:spPr>
            <a:xfrm>
              <a:off x="12905426" y="5649892"/>
              <a:ext cx="3010321" cy="33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57">
                <a:defRPr/>
              </a:pPr>
              <a:r>
                <a:rPr lang="nb-NO" sz="1600" b="1">
                  <a:solidFill>
                    <a:srgbClr val="1EAEF7">
                      <a:lumMod val="75000"/>
                    </a:srgbClr>
                  </a:solidFill>
                  <a:latin typeface="Arial" panose="020B0604020202020204"/>
                  <a:ea typeface="DIN Condensed" charset="0"/>
                  <a:cs typeface="DIN Condensed" charset="0"/>
                </a:rPr>
                <a:t>FRIVILLIG SEKTOR</a:t>
              </a:r>
            </a:p>
          </p:txBody>
        </p:sp>
      </p:grpSp>
      <p:pic>
        <p:nvPicPr>
          <p:cNvPr id="43" name="Bilde 42">
            <a:extLst>
              <a:ext uri="{FF2B5EF4-FFF2-40B4-BE49-F238E27FC236}">
                <a16:creationId xmlns:a16="http://schemas.microsoft.com/office/drawing/2014/main" id="{0E1AEEA7-367A-F44A-A40C-E9559AF39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5" r="6999"/>
          <a:stretch/>
        </p:blipFill>
        <p:spPr>
          <a:xfrm>
            <a:off x="11730393" y="6264054"/>
            <a:ext cx="1555111" cy="1035823"/>
          </a:xfrm>
          <a:prstGeom prst="rect">
            <a:avLst/>
          </a:prstGeom>
        </p:spPr>
      </p:pic>
      <p:pic>
        <p:nvPicPr>
          <p:cNvPr id="5" name="Bilde 4" descr="Et bilde som inneholder leke, bord, mann&#10;&#10;Automatisk generert beskrivelse">
            <a:extLst>
              <a:ext uri="{FF2B5EF4-FFF2-40B4-BE49-F238E27FC236}">
                <a16:creationId xmlns:a16="http://schemas.microsoft.com/office/drawing/2014/main" id="{BA5F5506-1C3D-FA4F-9ED5-530DDBF7FD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53" y="3803574"/>
            <a:ext cx="1517330" cy="99941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3EED630-8709-F64C-B55F-D75A2D6A6158}"/>
              </a:ext>
            </a:extLst>
          </p:cNvPr>
          <p:cNvSpPr txBox="1"/>
          <p:nvPr/>
        </p:nvSpPr>
        <p:spPr>
          <a:xfrm>
            <a:off x="833611" y="402542"/>
            <a:ext cx="6254881" cy="176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149834">
              <a:spcAft>
                <a:spcPts val="600"/>
              </a:spcAft>
              <a:defRPr/>
            </a:pPr>
            <a:r>
              <a:rPr lang="nb-NO" sz="2000" b="1" dirty="0">
                <a:solidFill>
                  <a:srgbClr val="1EAEF7">
                    <a:lumMod val="50000"/>
                  </a:srgbClr>
                </a:solidFill>
                <a:latin typeface="Arial" panose="020B0604020202020204"/>
              </a:rPr>
              <a:t>SAMFUNNSMÅL:</a:t>
            </a:r>
          </a:p>
          <a:p>
            <a:pPr defTabSz="1149834">
              <a:defRPr/>
            </a:pPr>
            <a:r>
              <a:rPr lang="nb-NO" sz="2800" dirty="0">
                <a:solidFill>
                  <a:srgbClr val="1EAEF7">
                    <a:lumMod val="50000"/>
                  </a:srgbClr>
                </a:solidFill>
                <a:latin typeface="Arial" panose="020B0604020202020204"/>
              </a:rPr>
              <a:t>Offentlig sektor er åpen og effektiv og leverer data og sammenhengende tjenester med brukerne i sentrum. </a:t>
            </a:r>
          </a:p>
        </p:txBody>
      </p: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25D2460E-2258-3D43-953A-F2B5107CD0A1}"/>
              </a:ext>
            </a:extLst>
          </p:cNvPr>
          <p:cNvGrpSpPr/>
          <p:nvPr/>
        </p:nvGrpSpPr>
        <p:grpSpPr>
          <a:xfrm>
            <a:off x="5984428" y="4446776"/>
            <a:ext cx="5718134" cy="3825322"/>
            <a:chOff x="4834687" y="4255479"/>
            <a:chExt cx="6290561" cy="4208266"/>
          </a:xfrm>
        </p:grpSpPr>
        <p:pic>
          <p:nvPicPr>
            <p:cNvPr id="52" name="Bilde 51">
              <a:extLst>
                <a:ext uri="{FF2B5EF4-FFF2-40B4-BE49-F238E27FC236}">
                  <a16:creationId xmlns:a16="http://schemas.microsoft.com/office/drawing/2014/main" id="{715931D9-D23C-6C49-B5FB-3D4F2B6C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465" y="4584662"/>
              <a:ext cx="5820783" cy="3879083"/>
            </a:xfrm>
            <a:prstGeom prst="rect">
              <a:avLst/>
            </a:prstGeom>
          </p:spPr>
        </p:pic>
        <p:sp>
          <p:nvSpPr>
            <p:cNvPr id="53" name="TekstSylinder 52">
              <a:extLst>
                <a:ext uri="{FF2B5EF4-FFF2-40B4-BE49-F238E27FC236}">
                  <a16:creationId xmlns:a16="http://schemas.microsoft.com/office/drawing/2014/main" id="{ECBA2FAB-B495-6942-BA29-98F75C78037F}"/>
                </a:ext>
              </a:extLst>
            </p:cNvPr>
            <p:cNvSpPr txBox="1"/>
            <p:nvPr/>
          </p:nvSpPr>
          <p:spPr>
            <a:xfrm>
              <a:off x="6624762" y="7417209"/>
              <a:ext cx="1417002" cy="3385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algn="ctr" defTabSz="1218957">
                <a:defRPr/>
              </a:pPr>
              <a:r>
                <a:rPr lang="nb-NO" sz="14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MATRIKKELEN</a:t>
              </a:r>
            </a:p>
          </p:txBody>
        </p:sp>
        <p:sp>
          <p:nvSpPr>
            <p:cNvPr id="54" name="TekstSylinder 53">
              <a:extLst>
                <a:ext uri="{FF2B5EF4-FFF2-40B4-BE49-F238E27FC236}">
                  <a16:creationId xmlns:a16="http://schemas.microsoft.com/office/drawing/2014/main" id="{C67E6E27-7C8C-D143-A5B5-B8F5EBCC94B1}"/>
                </a:ext>
              </a:extLst>
            </p:cNvPr>
            <p:cNvSpPr txBox="1"/>
            <p:nvPr/>
          </p:nvSpPr>
          <p:spPr>
            <a:xfrm>
              <a:off x="4834687" y="6259946"/>
              <a:ext cx="1417002" cy="6602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algn="ctr" defTabSz="1218957">
                <a:defRPr/>
              </a:pPr>
              <a:r>
                <a:rPr lang="nb-NO" sz="11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KONTAKT- OG</a:t>
              </a:r>
            </a:p>
            <a:p>
              <a:pPr algn="ctr" defTabSz="1218957">
                <a:defRPr/>
              </a:pPr>
              <a:r>
                <a:rPr lang="nb-NO" sz="11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RESERVASJONS-</a:t>
              </a:r>
            </a:p>
            <a:p>
              <a:pPr algn="ctr" defTabSz="1218957">
                <a:defRPr/>
              </a:pPr>
              <a:r>
                <a:rPr lang="nb-NO" sz="11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REGISTERET</a:t>
              </a:r>
            </a:p>
          </p:txBody>
        </p:sp>
        <p:sp>
          <p:nvSpPr>
            <p:cNvPr id="55" name="TekstSylinder 54">
              <a:extLst>
                <a:ext uri="{FF2B5EF4-FFF2-40B4-BE49-F238E27FC236}">
                  <a16:creationId xmlns:a16="http://schemas.microsoft.com/office/drawing/2014/main" id="{50105C34-1AC6-CF4A-ABC0-39E3671B863D}"/>
                </a:ext>
              </a:extLst>
            </p:cNvPr>
            <p:cNvSpPr txBox="1"/>
            <p:nvPr/>
          </p:nvSpPr>
          <p:spPr>
            <a:xfrm>
              <a:off x="7959439" y="7332439"/>
              <a:ext cx="1417002" cy="598312"/>
            </a:xfrm>
            <a:prstGeom prst="rect">
              <a:avLst/>
            </a:prstGeom>
            <a:noFill/>
            <a:scene3d>
              <a:camera prst="orthographicFront">
                <a:rot lat="19800000" lon="3000000" rev="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algn="ctr" defTabSz="1218957">
                <a:defRPr/>
              </a:pPr>
              <a:r>
                <a:rPr lang="nb-NO" sz="1467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FOLKE-</a:t>
              </a:r>
            </a:p>
            <a:p>
              <a:pPr algn="ctr" defTabSz="1218957">
                <a:defRPr/>
              </a:pPr>
              <a:r>
                <a:rPr lang="nb-NO" sz="1467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REGISTERET</a:t>
              </a:r>
            </a:p>
          </p:txBody>
        </p:sp>
        <p:sp>
          <p:nvSpPr>
            <p:cNvPr id="56" name="TekstSylinder 55">
              <a:extLst>
                <a:ext uri="{FF2B5EF4-FFF2-40B4-BE49-F238E27FC236}">
                  <a16:creationId xmlns:a16="http://schemas.microsoft.com/office/drawing/2014/main" id="{95350452-B5A5-F644-AE78-14CF9EE9BAB2}"/>
                </a:ext>
              </a:extLst>
            </p:cNvPr>
            <p:cNvSpPr txBox="1"/>
            <p:nvPr/>
          </p:nvSpPr>
          <p:spPr>
            <a:xfrm>
              <a:off x="8872809" y="6762984"/>
              <a:ext cx="1417002" cy="643315"/>
            </a:xfrm>
            <a:prstGeom prst="rect">
              <a:avLst/>
            </a:prstGeom>
            <a:noFill/>
            <a:scene3d>
              <a:camera prst="orthographicFront">
                <a:rot lat="19800000" lon="3000000" rev="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algn="ctr" defTabSz="1218957">
                <a:defRPr/>
              </a:pPr>
              <a:r>
                <a:rPr lang="nb-NO" sz="16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MINE</a:t>
              </a:r>
            </a:p>
            <a:p>
              <a:pPr algn="ctr" defTabSz="1218957">
                <a:defRPr/>
              </a:pPr>
              <a:r>
                <a:rPr lang="nb-NO" sz="1600">
                  <a:solidFill>
                    <a:prstClr val="white"/>
                  </a:solidFill>
                  <a:latin typeface="DIN Condensed" charset="0"/>
                  <a:ea typeface="DIN Condensed" charset="0"/>
                  <a:cs typeface="DIN Condensed" charset="0"/>
                </a:rPr>
                <a:t>RESEPTER</a:t>
              </a: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2C65BB0-3747-C549-ACB3-F2649C8D3FB1}"/>
                </a:ext>
              </a:extLst>
            </p:cNvPr>
            <p:cNvSpPr/>
            <p:nvPr/>
          </p:nvSpPr>
          <p:spPr>
            <a:xfrm>
              <a:off x="6197301" y="7361010"/>
              <a:ext cx="520302" cy="476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49834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8FE54556-5BD1-3043-B759-E55CBEE67D49}"/>
                </a:ext>
              </a:extLst>
            </p:cNvPr>
            <p:cNvGrpSpPr/>
            <p:nvPr/>
          </p:nvGrpSpPr>
          <p:grpSpPr>
            <a:xfrm>
              <a:off x="5306725" y="4255479"/>
              <a:ext cx="5372525" cy="3189869"/>
              <a:chOff x="4431229" y="3580264"/>
              <a:chExt cx="7150832" cy="4245716"/>
            </a:xfrm>
          </p:grpSpPr>
          <p:pic>
            <p:nvPicPr>
              <p:cNvPr id="62" name="Bilde 61">
                <a:extLst>
                  <a:ext uri="{FF2B5EF4-FFF2-40B4-BE49-F238E27FC236}">
                    <a16:creationId xmlns:a16="http://schemas.microsoft.com/office/drawing/2014/main" id="{92FE1417-C3E1-9343-894B-5E7F34D51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1229" y="3580264"/>
                <a:ext cx="7150832" cy="4245716"/>
              </a:xfrm>
              <a:prstGeom prst="rect">
                <a:avLst/>
              </a:prstGeom>
            </p:spPr>
          </p:pic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A647B01-3CD7-274F-9890-37E5896919DE}"/>
                  </a:ext>
                </a:extLst>
              </p:cNvPr>
              <p:cNvSpPr/>
              <p:nvPr/>
            </p:nvSpPr>
            <p:spPr>
              <a:xfrm>
                <a:off x="4584358" y="4559643"/>
                <a:ext cx="469557" cy="8443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49834">
                  <a:defRPr/>
                </a:pPr>
                <a:endParaRPr lang="en-US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FA0EC32-32E8-0942-83E4-E59592231CEC}"/>
              </a:ext>
            </a:extLst>
          </p:cNvPr>
          <p:cNvSpPr txBox="1"/>
          <p:nvPr/>
        </p:nvSpPr>
        <p:spPr>
          <a:xfrm>
            <a:off x="7557452" y="5333341"/>
            <a:ext cx="2558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9834">
              <a:defRPr/>
            </a:pPr>
            <a:r>
              <a:rPr lang="nb-NO" sz="2800" b="1" dirty="0">
                <a:solidFill>
                  <a:srgbClr val="1EAEF7">
                    <a:lumMod val="50000"/>
                  </a:srgbClr>
                </a:solidFill>
                <a:latin typeface="Arial" panose="020B0604020202020204"/>
              </a:rPr>
              <a:t>Ett felles </a:t>
            </a:r>
            <a:br>
              <a:rPr lang="nb-NO" sz="2800" b="1" dirty="0">
                <a:solidFill>
                  <a:srgbClr val="1EAEF7">
                    <a:lumMod val="50000"/>
                  </a:srgbClr>
                </a:solidFill>
                <a:latin typeface="Arial" panose="020B0604020202020204"/>
              </a:rPr>
            </a:br>
            <a:r>
              <a:rPr lang="nb-NO" sz="2800" b="1" dirty="0">
                <a:solidFill>
                  <a:srgbClr val="1EAEF7">
                    <a:lumMod val="50000"/>
                  </a:srgbClr>
                </a:solidFill>
                <a:latin typeface="Arial" panose="020B0604020202020204"/>
              </a:rPr>
              <a:t>fundament</a:t>
            </a: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3A5077D6-647B-0443-B491-6E4AC97F45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r="85589" b="29921"/>
          <a:stretch/>
        </p:blipFill>
        <p:spPr>
          <a:xfrm>
            <a:off x="5862130" y="4530014"/>
            <a:ext cx="812027" cy="792249"/>
          </a:xfrm>
          <a:prstGeom prst="rect">
            <a:avLst/>
          </a:prstGeom>
        </p:spPr>
      </p:pic>
      <p:pic>
        <p:nvPicPr>
          <p:cNvPr id="45" name="Bilde 44">
            <a:extLst>
              <a:ext uri="{FF2B5EF4-FFF2-40B4-BE49-F238E27FC236}">
                <a16:creationId xmlns:a16="http://schemas.microsoft.com/office/drawing/2014/main" id="{76357633-BCAF-ED49-BDC3-AF5D90C81B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14411" r="71178" b="29921"/>
          <a:stretch/>
        </p:blipFill>
        <p:spPr>
          <a:xfrm>
            <a:off x="6665429" y="3907158"/>
            <a:ext cx="812027" cy="792249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8CF84EC8-6F8D-1B46-99ED-753C8459CF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27997" r="57592" b="29921"/>
          <a:stretch/>
        </p:blipFill>
        <p:spPr>
          <a:xfrm>
            <a:off x="7587247" y="3503043"/>
            <a:ext cx="812027" cy="792249"/>
          </a:xfrm>
          <a:prstGeom prst="rect">
            <a:avLst/>
          </a:prstGeom>
        </p:spPr>
      </p:pic>
      <p:pic>
        <p:nvPicPr>
          <p:cNvPr id="47" name="Bilde 46">
            <a:extLst>
              <a:ext uri="{FF2B5EF4-FFF2-40B4-BE49-F238E27FC236}">
                <a16:creationId xmlns:a16="http://schemas.microsoft.com/office/drawing/2014/main" id="{A65A84AF-1B79-7C42-A3C1-E18438293A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42267" r="43322" b="29921"/>
          <a:stretch/>
        </p:blipFill>
        <p:spPr>
          <a:xfrm>
            <a:off x="8576790" y="3395317"/>
            <a:ext cx="812027" cy="792249"/>
          </a:xfrm>
          <a:prstGeom prst="rect">
            <a:avLst/>
          </a:prstGeom>
        </p:spPr>
      </p:pic>
      <p:pic>
        <p:nvPicPr>
          <p:cNvPr id="48" name="Bilde 47">
            <a:extLst>
              <a:ext uri="{FF2B5EF4-FFF2-40B4-BE49-F238E27FC236}">
                <a16:creationId xmlns:a16="http://schemas.microsoft.com/office/drawing/2014/main" id="{CBE96FA4-6065-6544-B5E8-378E15A6F8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56239" r="29350" b="29921"/>
          <a:stretch/>
        </p:blipFill>
        <p:spPr>
          <a:xfrm>
            <a:off x="9566334" y="3498712"/>
            <a:ext cx="812027" cy="792249"/>
          </a:xfrm>
          <a:prstGeom prst="rect">
            <a:avLst/>
          </a:prstGeom>
        </p:spPr>
      </p:pic>
      <p:pic>
        <p:nvPicPr>
          <p:cNvPr id="49" name="Bilde 48">
            <a:extLst>
              <a:ext uri="{FF2B5EF4-FFF2-40B4-BE49-F238E27FC236}">
                <a16:creationId xmlns:a16="http://schemas.microsoft.com/office/drawing/2014/main" id="{5CA33046-587D-4442-9CD7-A1C5275E1D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70773" r="14816" b="29921"/>
          <a:stretch/>
        </p:blipFill>
        <p:spPr>
          <a:xfrm>
            <a:off x="10505083" y="3907920"/>
            <a:ext cx="812027" cy="792249"/>
          </a:xfrm>
          <a:prstGeom prst="rect">
            <a:avLst/>
          </a:prstGeom>
        </p:spPr>
      </p:pic>
      <p:pic>
        <p:nvPicPr>
          <p:cNvPr id="50" name="Bilde 49">
            <a:extLst>
              <a:ext uri="{FF2B5EF4-FFF2-40B4-BE49-F238E27FC236}">
                <a16:creationId xmlns:a16="http://schemas.microsoft.com/office/drawing/2014/main" id="{53C4A0F7-D661-AB42-AB8F-95AD524DA9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</a:blip>
          <a:srcRect l="85307" t="-525" r="282" b="30446"/>
          <a:stretch/>
        </p:blipFill>
        <p:spPr>
          <a:xfrm>
            <a:off x="11359176" y="4499585"/>
            <a:ext cx="812027" cy="79224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F57B374-D1D1-4845-AA62-E056A2A6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B11B4AF-ED96-4320-9B4F-56444E4B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4B9F036-8AE9-4F7F-AFB7-12E5EBFEB90B}"/>
              </a:ext>
            </a:extLst>
          </p:cNvPr>
          <p:cNvSpPr/>
          <p:nvPr/>
        </p:nvSpPr>
        <p:spPr>
          <a:xfrm>
            <a:off x="8282096" y="7320795"/>
            <a:ext cx="1044601" cy="720445"/>
          </a:xfrm>
          <a:custGeom>
            <a:avLst/>
            <a:gdLst>
              <a:gd name="connsiteX0" fmla="*/ 0 w 1044601"/>
              <a:gd name="connsiteY0" fmla="*/ 360223 h 720445"/>
              <a:gd name="connsiteX1" fmla="*/ 522301 w 1044601"/>
              <a:gd name="connsiteY1" fmla="*/ 0 h 720445"/>
              <a:gd name="connsiteX2" fmla="*/ 1044602 w 1044601"/>
              <a:gd name="connsiteY2" fmla="*/ 360223 h 720445"/>
              <a:gd name="connsiteX3" fmla="*/ 522301 w 1044601"/>
              <a:gd name="connsiteY3" fmla="*/ 720446 h 720445"/>
              <a:gd name="connsiteX4" fmla="*/ 0 w 1044601"/>
              <a:gd name="connsiteY4" fmla="*/ 360223 h 72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601" h="720445" extrusionOk="0">
                <a:moveTo>
                  <a:pt x="0" y="360223"/>
                </a:moveTo>
                <a:cubicBezTo>
                  <a:pt x="10564" y="81816"/>
                  <a:pt x="274917" y="33088"/>
                  <a:pt x="522301" y="0"/>
                </a:cubicBezTo>
                <a:cubicBezTo>
                  <a:pt x="796458" y="-5408"/>
                  <a:pt x="1060691" y="104864"/>
                  <a:pt x="1044602" y="360223"/>
                </a:cubicBezTo>
                <a:cubicBezTo>
                  <a:pt x="1054633" y="552539"/>
                  <a:pt x="782920" y="791385"/>
                  <a:pt x="522301" y="720446"/>
                </a:cubicBezTo>
                <a:cubicBezTo>
                  <a:pt x="222803" y="756701"/>
                  <a:pt x="19647" y="541888"/>
                  <a:pt x="0" y="360223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8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CA4BC0-11F3-498B-A48D-E2A622BDAD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1FCB1F73-AB6A-4B87-A472-A01E31EE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Hva</a:t>
            </a:r>
            <a:r>
              <a:rPr lang="en-US" dirty="0">
                <a:solidFill>
                  <a:schemeClr val="tx1"/>
                </a:solidFill>
              </a:rPr>
              <a:t> er Altinn?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221381-C929-42B8-8F7B-5F61D22D04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780325" y="8459938"/>
            <a:ext cx="474087" cy="6836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nb-NO"/>
            </a:defPPr>
            <a:lvl1pPr marL="0" algn="ctr" defTabSz="1219078" rtl="0" eaLnBrk="1" latinLnBrk="0" hangingPunct="1">
              <a:defRPr sz="1866" b="1" kern="1200" spc="0">
                <a:solidFill>
                  <a:srgbClr val="6A6A6A"/>
                </a:solidFill>
                <a:latin typeface="+mn-lt"/>
                <a:ea typeface="+mn-ea"/>
                <a:cs typeface="+mn-cs"/>
              </a:defRPr>
            </a:lvl1pPr>
            <a:lvl2pPr marL="609539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78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17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156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95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234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73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312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1DFAA-887F-4071-8EAD-E8CA316FCF06}" type="slidenum">
              <a:rPr lang="nb-NO" smtClean="0"/>
              <a:pPr/>
              <a:t>5</a:t>
            </a:fld>
            <a:endParaRPr lang="nb-NO" dirty="0"/>
          </a:p>
        </p:txBody>
      </p:sp>
      <p:grpSp>
        <p:nvGrpSpPr>
          <p:cNvPr id="8" name="Group 58">
            <a:extLst>
              <a:ext uri="{FF2B5EF4-FFF2-40B4-BE49-F238E27FC236}">
                <a16:creationId xmlns:a16="http://schemas.microsoft.com/office/drawing/2014/main" id="{E17E4C2E-0B3A-4433-95E9-6C9830CC335A}"/>
              </a:ext>
            </a:extLst>
          </p:cNvPr>
          <p:cNvGrpSpPr/>
          <p:nvPr/>
        </p:nvGrpSpPr>
        <p:grpSpPr>
          <a:xfrm>
            <a:off x="2081119" y="2546712"/>
            <a:ext cx="6444145" cy="6057028"/>
            <a:chOff x="2330962" y="1500384"/>
            <a:chExt cx="4832462" cy="4542164"/>
          </a:xfrm>
        </p:grpSpPr>
        <p:sp>
          <p:nvSpPr>
            <p:cNvPr id="9" name="Oval 50">
              <a:extLst>
                <a:ext uri="{FF2B5EF4-FFF2-40B4-BE49-F238E27FC236}">
                  <a16:creationId xmlns:a16="http://schemas.microsoft.com/office/drawing/2014/main" id="{85A867FB-99DB-4ED3-BC3C-A3AD8E5EDB2D}"/>
                </a:ext>
              </a:extLst>
            </p:cNvPr>
            <p:cNvSpPr/>
            <p:nvPr/>
          </p:nvSpPr>
          <p:spPr>
            <a:xfrm>
              <a:off x="4590432" y="3472155"/>
              <a:ext cx="2546277" cy="2546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  <p:sp>
          <p:nvSpPr>
            <p:cNvPr id="10" name="Oval 3">
              <a:extLst>
                <a:ext uri="{FF2B5EF4-FFF2-40B4-BE49-F238E27FC236}">
                  <a16:creationId xmlns:a16="http://schemas.microsoft.com/office/drawing/2014/main" id="{ABA01804-2458-4684-88EE-3BD4A2593189}"/>
                </a:ext>
              </a:extLst>
            </p:cNvPr>
            <p:cNvSpPr/>
            <p:nvPr/>
          </p:nvSpPr>
          <p:spPr>
            <a:xfrm>
              <a:off x="3464506" y="1510706"/>
              <a:ext cx="2546277" cy="2546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55C3120C-67EA-4199-9CAA-9F790B285447}"/>
                </a:ext>
              </a:extLst>
            </p:cNvPr>
            <p:cNvSpPr/>
            <p:nvPr/>
          </p:nvSpPr>
          <p:spPr>
            <a:xfrm>
              <a:off x="2367226" y="3458378"/>
              <a:ext cx="2546277" cy="25462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  <p:sp>
          <p:nvSpPr>
            <p:cNvPr id="12" name="Title 13">
              <a:extLst>
                <a:ext uri="{FF2B5EF4-FFF2-40B4-BE49-F238E27FC236}">
                  <a16:creationId xmlns:a16="http://schemas.microsoft.com/office/drawing/2014/main" id="{B6E4AA6F-1B44-4197-9EB3-31219FD6AEDB}"/>
                </a:ext>
              </a:extLst>
            </p:cNvPr>
            <p:cNvSpPr txBox="1">
              <a:spLocks/>
            </p:cNvSpPr>
            <p:nvPr/>
          </p:nvSpPr>
          <p:spPr>
            <a:xfrm>
              <a:off x="2691526" y="4772619"/>
              <a:ext cx="1939963" cy="472302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sz="3600" b="0" kern="1200">
                  <a:solidFill>
                    <a:schemeClr val="accent4"/>
                  </a:solidFill>
                  <a:latin typeface="Georgia" pitchFamily="18" charset="0"/>
                  <a:ea typeface="+mj-ea"/>
                  <a:cs typeface="Verdana"/>
                </a:defRPr>
              </a:lvl1pPr>
            </a:lstStyle>
            <a:p>
              <a:pPr algn="ctr"/>
              <a:r>
                <a:rPr lang="nb-NO" sz="2400" b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En plattform</a:t>
              </a:r>
              <a:endPara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Title 13">
              <a:extLst>
                <a:ext uri="{FF2B5EF4-FFF2-40B4-BE49-F238E27FC236}">
                  <a16:creationId xmlns:a16="http://schemas.microsoft.com/office/drawing/2014/main" id="{88C705C2-05A5-4C42-A72C-5209505C7ECF}"/>
                </a:ext>
              </a:extLst>
            </p:cNvPr>
            <p:cNvSpPr txBox="1">
              <a:spLocks/>
            </p:cNvSpPr>
            <p:nvPr/>
          </p:nvSpPr>
          <p:spPr>
            <a:xfrm>
              <a:off x="5008316" y="4842976"/>
              <a:ext cx="1790484" cy="472302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sz="3600" b="0" kern="1200">
                  <a:solidFill>
                    <a:schemeClr val="accent4"/>
                  </a:solidFill>
                  <a:latin typeface="Georgia" pitchFamily="18" charset="0"/>
                  <a:ea typeface="+mj-ea"/>
                  <a:cs typeface="Verdana"/>
                </a:defRPr>
              </a:lvl1pPr>
            </a:lstStyle>
            <a:p>
              <a:pPr algn="ctr"/>
              <a:r>
                <a:rPr lang="nb-NO" sz="2400" b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Et samarbeid</a:t>
              </a:r>
              <a:endPara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" name="Title 13">
              <a:extLst>
                <a:ext uri="{FF2B5EF4-FFF2-40B4-BE49-F238E27FC236}">
                  <a16:creationId xmlns:a16="http://schemas.microsoft.com/office/drawing/2014/main" id="{0E6A7AA8-B6FD-4BA1-BCC0-E82110C0DC0A}"/>
                </a:ext>
              </a:extLst>
            </p:cNvPr>
            <p:cNvSpPr txBox="1">
              <a:spLocks/>
            </p:cNvSpPr>
            <p:nvPr/>
          </p:nvSpPr>
          <p:spPr>
            <a:xfrm>
              <a:off x="3849161" y="2669824"/>
              <a:ext cx="1790484" cy="472302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sz="3600" b="0" kern="1200">
                  <a:solidFill>
                    <a:schemeClr val="accent4"/>
                  </a:solidFill>
                  <a:latin typeface="Georgia" pitchFamily="18" charset="0"/>
                  <a:ea typeface="+mj-ea"/>
                  <a:cs typeface="Verdana"/>
                </a:defRPr>
              </a:lvl1pPr>
            </a:lstStyle>
            <a:p>
              <a:pPr algn="ctr"/>
              <a:r>
                <a:rPr lang="nb-NO" sz="2400" b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En organisasjon</a:t>
              </a:r>
              <a:endParaRPr lang="en-US" sz="24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5" name="Picture 37">
              <a:extLst>
                <a:ext uri="{FF2B5EF4-FFF2-40B4-BE49-F238E27FC236}">
                  <a16:creationId xmlns:a16="http://schemas.microsoft.com/office/drawing/2014/main" id="{239CE41E-4014-4C5B-8141-753FCC506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012" y="2145561"/>
              <a:ext cx="654781" cy="677622"/>
            </a:xfrm>
            <a:prstGeom prst="rect">
              <a:avLst/>
            </a:prstGeom>
          </p:spPr>
        </p:pic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56794E8F-8953-408E-8BD6-18CE67B65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931" y="4212659"/>
              <a:ext cx="669505" cy="684896"/>
            </a:xfrm>
            <a:prstGeom prst="rect">
              <a:avLst/>
            </a:prstGeom>
          </p:spPr>
        </p:pic>
        <p:pic>
          <p:nvPicPr>
            <p:cNvPr id="17" name="Picture 39">
              <a:extLst>
                <a:ext uri="{FF2B5EF4-FFF2-40B4-BE49-F238E27FC236}">
                  <a16:creationId xmlns:a16="http://schemas.microsoft.com/office/drawing/2014/main" id="{69BDFA4D-E11E-4339-B9A0-78C76963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456" y="4301244"/>
              <a:ext cx="674734" cy="690245"/>
            </a:xfrm>
            <a:prstGeom prst="rect">
              <a:avLst/>
            </a:prstGeom>
          </p:spPr>
        </p:pic>
        <p:sp>
          <p:nvSpPr>
            <p:cNvPr id="18" name="Arc 40">
              <a:extLst>
                <a:ext uri="{FF2B5EF4-FFF2-40B4-BE49-F238E27FC236}">
                  <a16:creationId xmlns:a16="http://schemas.microsoft.com/office/drawing/2014/main" id="{1BC96D2D-AE9C-4DB8-BED4-F9A35366C376}"/>
                </a:ext>
              </a:extLst>
            </p:cNvPr>
            <p:cNvSpPr/>
            <p:nvPr/>
          </p:nvSpPr>
          <p:spPr>
            <a:xfrm rot="12600000">
              <a:off x="3439776" y="1500384"/>
              <a:ext cx="2609256" cy="2609256"/>
            </a:xfrm>
            <a:prstGeom prst="arc">
              <a:avLst>
                <a:gd name="adj1" fmla="val 14886857"/>
                <a:gd name="adj2" fmla="val 10264210"/>
              </a:avLst>
            </a:prstGeom>
            <a:ln w="63500" cap="rnd">
              <a:solidFill>
                <a:srgbClr val="02B9E7"/>
              </a:solidFill>
              <a:headEnd type="oval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  <p:sp>
          <p:nvSpPr>
            <p:cNvPr id="19" name="Arc 41">
              <a:extLst>
                <a:ext uri="{FF2B5EF4-FFF2-40B4-BE49-F238E27FC236}">
                  <a16:creationId xmlns:a16="http://schemas.microsoft.com/office/drawing/2014/main" id="{E6CB772A-64DD-4CF6-B0E4-AF1C0D41F300}"/>
                </a:ext>
              </a:extLst>
            </p:cNvPr>
            <p:cNvSpPr/>
            <p:nvPr/>
          </p:nvSpPr>
          <p:spPr>
            <a:xfrm rot="12600000">
              <a:off x="2330962" y="3433292"/>
              <a:ext cx="2609256" cy="2609256"/>
            </a:xfrm>
            <a:prstGeom prst="arc">
              <a:avLst>
                <a:gd name="adj1" fmla="val 7667482"/>
                <a:gd name="adj2" fmla="val 3094064"/>
              </a:avLst>
            </a:prstGeom>
            <a:ln w="63500" cap="rnd">
              <a:solidFill>
                <a:srgbClr val="02B9E7"/>
              </a:solidFill>
              <a:miter lim="800000"/>
              <a:headEnd type="oval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  <p:sp>
          <p:nvSpPr>
            <p:cNvPr id="20" name="Arc 42">
              <a:extLst>
                <a:ext uri="{FF2B5EF4-FFF2-40B4-BE49-F238E27FC236}">
                  <a16:creationId xmlns:a16="http://schemas.microsoft.com/office/drawing/2014/main" id="{C792F0FA-1E82-49F1-B197-C43BBB108BBA}"/>
                </a:ext>
              </a:extLst>
            </p:cNvPr>
            <p:cNvSpPr/>
            <p:nvPr/>
          </p:nvSpPr>
          <p:spPr>
            <a:xfrm rot="12600000">
              <a:off x="4554168" y="3433292"/>
              <a:ext cx="2609256" cy="2609256"/>
            </a:xfrm>
            <a:prstGeom prst="arc">
              <a:avLst>
                <a:gd name="adj1" fmla="val 475089"/>
                <a:gd name="adj2" fmla="val 17503527"/>
              </a:avLst>
            </a:prstGeom>
            <a:ln w="63500" cap="rnd">
              <a:solidFill>
                <a:srgbClr val="02B9E7"/>
              </a:solidFill>
              <a:headEnd type="oval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18"/>
            </a:p>
          </p:txBody>
        </p: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A54B1F3E-46C5-40A0-AE26-F3865ED5F4E1}"/>
              </a:ext>
            </a:extLst>
          </p:cNvPr>
          <p:cNvSpPr/>
          <p:nvPr/>
        </p:nvSpPr>
        <p:spPr>
          <a:xfrm>
            <a:off x="2536915" y="5734790"/>
            <a:ext cx="2586964" cy="2419529"/>
          </a:xfrm>
          <a:custGeom>
            <a:avLst/>
            <a:gdLst>
              <a:gd name="connsiteX0" fmla="*/ 0 w 2586964"/>
              <a:gd name="connsiteY0" fmla="*/ 1209765 h 2419529"/>
              <a:gd name="connsiteX1" fmla="*/ 1293482 w 2586964"/>
              <a:gd name="connsiteY1" fmla="*/ 0 h 2419529"/>
              <a:gd name="connsiteX2" fmla="*/ 2586964 w 2586964"/>
              <a:gd name="connsiteY2" fmla="*/ 1209765 h 2419529"/>
              <a:gd name="connsiteX3" fmla="*/ 1293482 w 2586964"/>
              <a:gd name="connsiteY3" fmla="*/ 2419530 h 2419529"/>
              <a:gd name="connsiteX4" fmla="*/ 0 w 2586964"/>
              <a:gd name="connsiteY4" fmla="*/ 1209765 h 241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6964" h="2419529" extrusionOk="0">
                <a:moveTo>
                  <a:pt x="0" y="1209765"/>
                </a:moveTo>
                <a:cubicBezTo>
                  <a:pt x="4669" y="506506"/>
                  <a:pt x="603241" y="19436"/>
                  <a:pt x="1293482" y="0"/>
                </a:cubicBezTo>
                <a:cubicBezTo>
                  <a:pt x="1903735" y="-39367"/>
                  <a:pt x="2630834" y="387808"/>
                  <a:pt x="2586964" y="1209765"/>
                </a:cubicBezTo>
                <a:cubicBezTo>
                  <a:pt x="2647032" y="1838196"/>
                  <a:pt x="1992877" y="2457688"/>
                  <a:pt x="1293482" y="2419530"/>
                </a:cubicBezTo>
                <a:cubicBezTo>
                  <a:pt x="542577" y="2539516"/>
                  <a:pt x="49229" y="1834600"/>
                  <a:pt x="0" y="1209765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47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200FDD2-C2DF-4F5B-AFDD-C168E8FF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018E4ACE-897F-4363-8BB8-5B44984CF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18" y="4113719"/>
            <a:ext cx="1536765" cy="97794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FFD9C2-8130-4BA5-B76E-2BB45055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"/>
            <a:ext cx="16254413" cy="91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4677F4A-3FCC-4C59-92EC-8D1931D4A4D3}"/>
              </a:ext>
            </a:extLst>
          </p:cNvPr>
          <p:cNvSpPr/>
          <p:nvPr/>
        </p:nvSpPr>
        <p:spPr>
          <a:xfrm>
            <a:off x="9790771" y="5754029"/>
            <a:ext cx="1438507" cy="880947"/>
          </a:xfrm>
          <a:custGeom>
            <a:avLst/>
            <a:gdLst>
              <a:gd name="connsiteX0" fmla="*/ 0 w 1438507"/>
              <a:gd name="connsiteY0" fmla="*/ 440474 h 880947"/>
              <a:gd name="connsiteX1" fmla="*/ 719254 w 1438507"/>
              <a:gd name="connsiteY1" fmla="*/ 0 h 880947"/>
              <a:gd name="connsiteX2" fmla="*/ 1438508 w 1438507"/>
              <a:gd name="connsiteY2" fmla="*/ 440474 h 880947"/>
              <a:gd name="connsiteX3" fmla="*/ 719254 w 1438507"/>
              <a:gd name="connsiteY3" fmla="*/ 880948 h 880947"/>
              <a:gd name="connsiteX4" fmla="*/ 0 w 1438507"/>
              <a:gd name="connsiteY4" fmla="*/ 440474 h 88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507" h="880947" extrusionOk="0">
                <a:moveTo>
                  <a:pt x="0" y="440474"/>
                </a:moveTo>
                <a:cubicBezTo>
                  <a:pt x="13738" y="93872"/>
                  <a:pt x="372856" y="40950"/>
                  <a:pt x="719254" y="0"/>
                </a:cubicBezTo>
                <a:cubicBezTo>
                  <a:pt x="1057067" y="-22467"/>
                  <a:pt x="1441692" y="186043"/>
                  <a:pt x="1438508" y="440474"/>
                </a:cubicBezTo>
                <a:cubicBezTo>
                  <a:pt x="1531098" y="622541"/>
                  <a:pt x="1105718" y="908390"/>
                  <a:pt x="719254" y="880948"/>
                </a:cubicBezTo>
                <a:cubicBezTo>
                  <a:pt x="319542" y="889090"/>
                  <a:pt x="28140" y="658990"/>
                  <a:pt x="0" y="440474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56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lassholder for innhold 3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22" y="4646234"/>
            <a:ext cx="1589591" cy="1574896"/>
          </a:xfrm>
          <a:prstGeom prst="rect">
            <a:avLst/>
          </a:prstGeom>
        </p:spPr>
      </p:pic>
      <p:pic>
        <p:nvPicPr>
          <p:cNvPr id="50" name="Plassholder for innhold 3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14" y="5433683"/>
            <a:ext cx="1793175" cy="1776598"/>
          </a:xfrm>
          <a:prstGeom prst="rect">
            <a:avLst/>
          </a:prstGeom>
        </p:spPr>
      </p:pic>
      <p:pic>
        <p:nvPicPr>
          <p:cNvPr id="51" name="Bild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16" y="3625780"/>
            <a:ext cx="1793173" cy="1687561"/>
          </a:xfrm>
          <a:prstGeom prst="rect">
            <a:avLst/>
          </a:prstGeom>
        </p:spPr>
      </p:pic>
      <p:sp>
        <p:nvSpPr>
          <p:cNvPr id="52" name="Pil mot venstre og høyre 51"/>
          <p:cNvSpPr/>
          <p:nvPr/>
        </p:nvSpPr>
        <p:spPr>
          <a:xfrm>
            <a:off x="5668570" y="4054293"/>
            <a:ext cx="4917271" cy="27587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7"/>
            <a:r>
              <a:rPr lang="nb-NO" sz="3198">
                <a:solidFill>
                  <a:prstClr val="white"/>
                </a:solidFill>
                <a:latin typeface="Arial" panose="020B0604020202020204"/>
              </a:rPr>
              <a:t>DATA</a:t>
            </a:r>
          </a:p>
        </p:txBody>
      </p:sp>
      <p:sp>
        <p:nvSpPr>
          <p:cNvPr id="58" name="Ellipse 57"/>
          <p:cNvSpPr/>
          <p:nvPr/>
        </p:nvSpPr>
        <p:spPr>
          <a:xfrm>
            <a:off x="11378262" y="4875821"/>
            <a:ext cx="1072862" cy="10728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7"/>
            <a:endParaRPr lang="nb-NO" sz="2398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7" name="Bild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240" y="4907116"/>
            <a:ext cx="854152" cy="854152"/>
          </a:xfrm>
          <a:prstGeom prst="rect">
            <a:avLst/>
          </a:prstGeom>
        </p:spPr>
      </p:pic>
      <p:sp>
        <p:nvSpPr>
          <p:cNvPr id="12" name="Tittel 9">
            <a:extLst>
              <a:ext uri="{FF2B5EF4-FFF2-40B4-BE49-F238E27FC236}">
                <a16:creationId xmlns:a16="http://schemas.microsoft.com/office/drawing/2014/main" id="{7A54C9A2-35EC-4C78-884D-CFB6DF75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En løsning som dekker behovet for dataflyt</a:t>
            </a:r>
          </a:p>
        </p:txBody>
      </p:sp>
    </p:spTree>
    <p:extLst>
      <p:ext uri="{BB962C8B-B14F-4D97-AF65-F5344CB8AC3E}">
        <p14:creationId xmlns:p14="http://schemas.microsoft.com/office/powerpoint/2010/main" val="392483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D639596-AE67-43D1-8DF3-7EC19368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Vi må levere</a:t>
            </a:r>
          </a:p>
        </p:txBody>
      </p:sp>
      <p:graphicFrame>
        <p:nvGraphicFramePr>
          <p:cNvPr id="6" name="Plassholder for innhold 3">
            <a:extLst>
              <a:ext uri="{FF2B5EF4-FFF2-40B4-BE49-F238E27FC236}">
                <a16:creationId xmlns:a16="http://schemas.microsoft.com/office/drawing/2014/main" id="{6521F00D-AB12-498C-B3A4-B0F4FC548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3779561"/>
              </p:ext>
            </p:extLst>
          </p:nvPr>
        </p:nvGraphicFramePr>
        <p:xfrm>
          <a:off x="2364232" y="2453731"/>
          <a:ext cx="12295197" cy="576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49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AE74DEA5-14BB-4C46-955A-139DA05C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Altinn 3 – tre delløsninger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9AB672E7-F945-402B-972D-84A5E0FED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3845364"/>
            <a:ext cx="12295197" cy="2981585"/>
          </a:xfrm>
          <a:noFill/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391785A-CA20-491F-9464-256DC806B7DF}"/>
              </a:ext>
            </a:extLst>
          </p:cNvPr>
          <p:cNvSpPr/>
          <p:nvPr/>
        </p:nvSpPr>
        <p:spPr>
          <a:xfrm>
            <a:off x="6601216" y="3017926"/>
            <a:ext cx="8605382" cy="425969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9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301</TotalTime>
  <Words>706</Words>
  <Application>Microsoft Office PowerPoint</Application>
  <PresentationFormat>Egendefinert</PresentationFormat>
  <Paragraphs>140</Paragraphs>
  <Slides>31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31</vt:i4>
      </vt:variant>
    </vt:vector>
  </HeadingPairs>
  <TitlesOfParts>
    <vt:vector size="37" baseType="lpstr">
      <vt:lpstr>Arial</vt:lpstr>
      <vt:lpstr>Calibri</vt:lpstr>
      <vt:lpstr>DIN Condensed</vt:lpstr>
      <vt:lpstr>Digdir PPTmal</vt:lpstr>
      <vt:lpstr>Overgang Introslides - Med lyd</vt:lpstr>
      <vt:lpstr>Overgang Introslides - Uten lyd</vt:lpstr>
      <vt:lpstr>Datamodellering og Altinn 3</vt:lpstr>
      <vt:lpstr>Agenda</vt:lpstr>
      <vt:lpstr>Hva er Altinn 3?</vt:lpstr>
      <vt:lpstr>PowerPoint-presentasjon</vt:lpstr>
      <vt:lpstr>Hva er Altinn?</vt:lpstr>
      <vt:lpstr>PowerPoint-presentasjon</vt:lpstr>
      <vt:lpstr>En løsning som dekker behovet for dataflyt</vt:lpstr>
      <vt:lpstr>Vi må levere</vt:lpstr>
      <vt:lpstr>Altinn 3 – tre delløsninger</vt:lpstr>
      <vt:lpstr>Et nettleserbasert tjenestebyggeverktøy</vt:lpstr>
      <vt:lpstr>… på toppen av en repository-løsning</vt:lpstr>
      <vt:lpstr>Jobbe lokalt i kode</vt:lpstr>
      <vt:lpstr>Alt kan konfigureres eller kodes</vt:lpstr>
      <vt:lpstr>Hvorfor trenger vi datamodellering?</vt:lpstr>
      <vt:lpstr>Datamodellering tilrettelegger for samhandling</vt:lpstr>
      <vt:lpstr>PowerPoint-presentasjon</vt:lpstr>
      <vt:lpstr>PowerPoint-presentasjon</vt:lpstr>
      <vt:lpstr>PowerPoint-presentasjon</vt:lpstr>
      <vt:lpstr>Hva trenger vi i Altinn 3?</vt:lpstr>
      <vt:lpstr>Hvorfor datamodellering i Altinn Studio?</vt:lpstr>
      <vt:lpstr>Hva lager vi nå?</vt:lpstr>
      <vt:lpstr>Tre primærbehov</vt:lpstr>
      <vt:lpstr>Datamodellering for Altinn II</vt:lpstr>
      <vt:lpstr>Datamodellering for Altinn 3</vt:lpstr>
      <vt:lpstr>Datamodellforvaltning</vt:lpstr>
      <vt:lpstr>Datamodellering i Altinn Studio</vt:lpstr>
      <vt:lpstr>Importen er gjort</vt:lpstr>
      <vt:lpstr>Framtidige utvidelser</vt:lpstr>
      <vt:lpstr>Sammenheng med Felles datakatalog</vt:lpstr>
      <vt:lpstr>Sammenhenger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Datamodellering i Altinn Studio</dc:title>
  <dc:creator>Bachmann, Lars Vegard</dc:creator>
  <cp:lastModifiedBy>Bachmann, Lars Vegard</cp:lastModifiedBy>
  <cp:revision>9</cp:revision>
  <dcterms:created xsi:type="dcterms:W3CDTF">2021-02-24T08:29:15Z</dcterms:created>
  <dcterms:modified xsi:type="dcterms:W3CDTF">2021-10-06T06:33:17Z</dcterms:modified>
</cp:coreProperties>
</file>