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7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8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5" r:id="rId1"/>
    <p:sldMasterId id="2147483777" r:id="rId2"/>
  </p:sldMasterIdLst>
  <p:notesMasterIdLst>
    <p:notesMasterId r:id="rId13"/>
  </p:notesMasterIdLst>
  <p:sldIdLst>
    <p:sldId id="256" r:id="rId3"/>
    <p:sldId id="271" r:id="rId4"/>
    <p:sldId id="262" r:id="rId5"/>
    <p:sldId id="272" r:id="rId6"/>
    <p:sldId id="269" r:id="rId7"/>
    <p:sldId id="274" r:id="rId8"/>
    <p:sldId id="257" r:id="rId9"/>
    <p:sldId id="258" r:id="rId10"/>
    <p:sldId id="260" r:id="rId11"/>
    <p:sldId id="27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D6D95"/>
    <a:srgbClr val="16B2BF"/>
    <a:srgbClr val="C6ECEF"/>
    <a:srgbClr val="E7F7F7"/>
    <a:srgbClr val="14B1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39735" autoAdjust="0"/>
  </p:normalViewPr>
  <p:slideViewPr>
    <p:cSldViewPr snapToGrid="0">
      <p:cViewPr varScale="1">
        <p:scale>
          <a:sx n="27" d="100"/>
          <a:sy n="27" d="100"/>
        </p:scale>
        <p:origin x="216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sv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/Relationships>
</file>

<file path=ppt/diagrams/_rels/data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svg"/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2" Type="http://schemas.openxmlformats.org/officeDocument/2006/relationships/image" Target="../media/image20.svg"/><Relationship Id="rId1" Type="http://schemas.openxmlformats.org/officeDocument/2006/relationships/image" Target="../media/image19.png"/><Relationship Id="rId6" Type="http://schemas.openxmlformats.org/officeDocument/2006/relationships/image" Target="../media/image24.svg"/><Relationship Id="rId5" Type="http://schemas.openxmlformats.org/officeDocument/2006/relationships/image" Target="../media/image23.png"/><Relationship Id="rId10" Type="http://schemas.openxmlformats.org/officeDocument/2006/relationships/image" Target="../media/image28.svg"/><Relationship Id="rId4" Type="http://schemas.openxmlformats.org/officeDocument/2006/relationships/image" Target="../media/image22.svg"/><Relationship Id="rId9" Type="http://schemas.openxmlformats.org/officeDocument/2006/relationships/image" Target="../media/image27.png"/></Relationships>
</file>

<file path=ppt/diagrams/_rels/data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svg"/><Relationship Id="rId3" Type="http://schemas.openxmlformats.org/officeDocument/2006/relationships/image" Target="../media/image31.png"/><Relationship Id="rId7" Type="http://schemas.openxmlformats.org/officeDocument/2006/relationships/image" Target="../media/image35.png"/><Relationship Id="rId12" Type="http://schemas.openxmlformats.org/officeDocument/2006/relationships/image" Target="../media/image40.svg"/><Relationship Id="rId2" Type="http://schemas.openxmlformats.org/officeDocument/2006/relationships/image" Target="../media/image30.svg"/><Relationship Id="rId1" Type="http://schemas.openxmlformats.org/officeDocument/2006/relationships/image" Target="../media/image29.png"/><Relationship Id="rId6" Type="http://schemas.openxmlformats.org/officeDocument/2006/relationships/image" Target="../media/image34.svg"/><Relationship Id="rId11" Type="http://schemas.openxmlformats.org/officeDocument/2006/relationships/image" Target="../media/image39.png"/><Relationship Id="rId5" Type="http://schemas.openxmlformats.org/officeDocument/2006/relationships/image" Target="../media/image33.png"/><Relationship Id="rId10" Type="http://schemas.openxmlformats.org/officeDocument/2006/relationships/image" Target="../media/image38.svg"/><Relationship Id="rId4" Type="http://schemas.openxmlformats.org/officeDocument/2006/relationships/image" Target="../media/image32.svg"/><Relationship Id="rId9" Type="http://schemas.openxmlformats.org/officeDocument/2006/relationships/image" Target="../media/image37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sv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/Relationships>
</file>

<file path=ppt/diagrams/_rels/drawing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svg"/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2" Type="http://schemas.openxmlformats.org/officeDocument/2006/relationships/image" Target="../media/image20.svg"/><Relationship Id="rId1" Type="http://schemas.openxmlformats.org/officeDocument/2006/relationships/image" Target="../media/image19.png"/><Relationship Id="rId6" Type="http://schemas.openxmlformats.org/officeDocument/2006/relationships/image" Target="../media/image24.svg"/><Relationship Id="rId5" Type="http://schemas.openxmlformats.org/officeDocument/2006/relationships/image" Target="../media/image23.png"/><Relationship Id="rId10" Type="http://schemas.openxmlformats.org/officeDocument/2006/relationships/image" Target="../media/image28.svg"/><Relationship Id="rId4" Type="http://schemas.openxmlformats.org/officeDocument/2006/relationships/image" Target="../media/image22.svg"/><Relationship Id="rId9" Type="http://schemas.openxmlformats.org/officeDocument/2006/relationships/image" Target="../media/image27.png"/></Relationships>
</file>

<file path=ppt/diagrams/_rels/drawing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svg"/><Relationship Id="rId3" Type="http://schemas.openxmlformats.org/officeDocument/2006/relationships/image" Target="../media/image31.png"/><Relationship Id="rId7" Type="http://schemas.openxmlformats.org/officeDocument/2006/relationships/image" Target="../media/image35.png"/><Relationship Id="rId12" Type="http://schemas.openxmlformats.org/officeDocument/2006/relationships/image" Target="../media/image40.svg"/><Relationship Id="rId2" Type="http://schemas.openxmlformats.org/officeDocument/2006/relationships/image" Target="../media/image30.svg"/><Relationship Id="rId1" Type="http://schemas.openxmlformats.org/officeDocument/2006/relationships/image" Target="../media/image29.png"/><Relationship Id="rId6" Type="http://schemas.openxmlformats.org/officeDocument/2006/relationships/image" Target="../media/image34.svg"/><Relationship Id="rId11" Type="http://schemas.openxmlformats.org/officeDocument/2006/relationships/image" Target="../media/image39.png"/><Relationship Id="rId5" Type="http://schemas.openxmlformats.org/officeDocument/2006/relationships/image" Target="../media/image33.png"/><Relationship Id="rId10" Type="http://schemas.openxmlformats.org/officeDocument/2006/relationships/image" Target="../media/image38.svg"/><Relationship Id="rId4" Type="http://schemas.openxmlformats.org/officeDocument/2006/relationships/image" Target="../media/image32.svg"/><Relationship Id="rId9" Type="http://schemas.openxmlformats.org/officeDocument/2006/relationships/image" Target="../media/image3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9DCB8E6-BF3B-4B30-9B96-A0372CAAD396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F417228D-2C5B-4525-B632-1A24420EBEEE}">
      <dgm:prSet/>
      <dgm:spPr/>
      <dgm:t>
        <a:bodyPr/>
        <a:lstStyle/>
        <a:p>
          <a:pPr>
            <a:lnSpc>
              <a:spcPct val="100000"/>
            </a:lnSpc>
          </a:pPr>
          <a:r>
            <a:rPr lang="nb-NO"/>
            <a:t>Environmental</a:t>
          </a:r>
          <a:endParaRPr lang="en-US"/>
        </a:p>
      </dgm:t>
    </dgm:pt>
    <dgm:pt modelId="{B30D7896-8935-4ABC-9397-49F8892DCD84}" type="parTrans" cxnId="{DF15370B-3541-4B83-B1A6-7D5DA262E0ED}">
      <dgm:prSet/>
      <dgm:spPr/>
      <dgm:t>
        <a:bodyPr/>
        <a:lstStyle/>
        <a:p>
          <a:endParaRPr lang="en-US"/>
        </a:p>
      </dgm:t>
    </dgm:pt>
    <dgm:pt modelId="{1FBBAC41-6947-4F7A-BC31-81899FC1A7A1}" type="sibTrans" cxnId="{DF15370B-3541-4B83-B1A6-7D5DA262E0ED}">
      <dgm:prSet/>
      <dgm:spPr/>
      <dgm:t>
        <a:bodyPr/>
        <a:lstStyle/>
        <a:p>
          <a:endParaRPr lang="en-US"/>
        </a:p>
      </dgm:t>
    </dgm:pt>
    <dgm:pt modelId="{905935D3-9779-498C-88BC-8E2EEFB6EF02}">
      <dgm:prSet/>
      <dgm:spPr/>
      <dgm:t>
        <a:bodyPr/>
        <a:lstStyle/>
        <a:p>
          <a:pPr>
            <a:lnSpc>
              <a:spcPct val="100000"/>
            </a:lnSpc>
          </a:pPr>
          <a:r>
            <a:rPr lang="nb-NO"/>
            <a:t>Social</a:t>
          </a:r>
          <a:endParaRPr lang="en-US"/>
        </a:p>
      </dgm:t>
    </dgm:pt>
    <dgm:pt modelId="{86DAA5A8-1964-45A1-80A9-6E8B06149C3E}" type="parTrans" cxnId="{A946F815-8F28-483C-B789-D312372BBB5F}">
      <dgm:prSet/>
      <dgm:spPr/>
      <dgm:t>
        <a:bodyPr/>
        <a:lstStyle/>
        <a:p>
          <a:endParaRPr lang="en-US"/>
        </a:p>
      </dgm:t>
    </dgm:pt>
    <dgm:pt modelId="{CC5E0014-0680-4DF6-8118-B85B334012A7}" type="sibTrans" cxnId="{A946F815-8F28-483C-B789-D312372BBB5F}">
      <dgm:prSet/>
      <dgm:spPr/>
      <dgm:t>
        <a:bodyPr/>
        <a:lstStyle/>
        <a:p>
          <a:endParaRPr lang="en-US"/>
        </a:p>
      </dgm:t>
    </dgm:pt>
    <dgm:pt modelId="{E5E069E6-84B4-4E8D-B5BA-E7E0E8570AC8}">
      <dgm:prSet/>
      <dgm:spPr/>
      <dgm:t>
        <a:bodyPr/>
        <a:lstStyle/>
        <a:p>
          <a:pPr>
            <a:lnSpc>
              <a:spcPct val="100000"/>
            </a:lnSpc>
          </a:pPr>
          <a:r>
            <a:rPr lang="nb-NO"/>
            <a:t>Economic</a:t>
          </a:r>
          <a:endParaRPr lang="en-US"/>
        </a:p>
      </dgm:t>
    </dgm:pt>
    <dgm:pt modelId="{7D81EE50-4E3C-4D5D-9BB9-3C2351ABCC7F}" type="parTrans" cxnId="{3BB2523A-1BF1-469B-B287-F1A9A5AFA37C}">
      <dgm:prSet/>
      <dgm:spPr/>
      <dgm:t>
        <a:bodyPr/>
        <a:lstStyle/>
        <a:p>
          <a:endParaRPr lang="en-US"/>
        </a:p>
      </dgm:t>
    </dgm:pt>
    <dgm:pt modelId="{C02718F0-46A8-4DB5-94F2-A7BF4897066E}" type="sibTrans" cxnId="{3BB2523A-1BF1-469B-B287-F1A9A5AFA37C}">
      <dgm:prSet/>
      <dgm:spPr/>
      <dgm:t>
        <a:bodyPr/>
        <a:lstStyle/>
        <a:p>
          <a:endParaRPr lang="en-US"/>
        </a:p>
      </dgm:t>
    </dgm:pt>
    <dgm:pt modelId="{C67E43A1-6A0D-4256-A32A-1D04524D4422}" type="pres">
      <dgm:prSet presAssocID="{F9DCB8E6-BF3B-4B30-9B96-A0372CAAD396}" presName="root" presStyleCnt="0">
        <dgm:presLayoutVars>
          <dgm:dir/>
          <dgm:resizeHandles val="exact"/>
        </dgm:presLayoutVars>
      </dgm:prSet>
      <dgm:spPr/>
    </dgm:pt>
    <dgm:pt modelId="{638C2A7A-2258-41DB-82E5-C62FCBA496F0}" type="pres">
      <dgm:prSet presAssocID="{F417228D-2C5B-4525-B632-1A24420EBEEE}" presName="compNode" presStyleCnt="0"/>
      <dgm:spPr/>
    </dgm:pt>
    <dgm:pt modelId="{3E4D39F3-7CC5-44CB-B20F-82296E96C194}" type="pres">
      <dgm:prSet presAssocID="{F417228D-2C5B-4525-B632-1A24420EBEEE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extLst>
        <a:ext uri="{E40237B7-FDA0-4F09-8148-C483321AD2D9}">
          <dgm14:cNvPr xmlns:dgm14="http://schemas.microsoft.com/office/drawing/2010/diagram" id="0" name="" descr="Bærekraft"/>
        </a:ext>
      </dgm:extLst>
    </dgm:pt>
    <dgm:pt modelId="{90E75602-0EDC-44E9-8F61-C085FCA27573}" type="pres">
      <dgm:prSet presAssocID="{F417228D-2C5B-4525-B632-1A24420EBEEE}" presName="spaceRect" presStyleCnt="0"/>
      <dgm:spPr/>
    </dgm:pt>
    <dgm:pt modelId="{BFFA948B-AD84-4BF3-A35D-E677B71E8B4A}" type="pres">
      <dgm:prSet presAssocID="{F417228D-2C5B-4525-B632-1A24420EBEEE}" presName="textRect" presStyleLbl="revTx" presStyleIdx="0" presStyleCnt="3">
        <dgm:presLayoutVars>
          <dgm:chMax val="1"/>
          <dgm:chPref val="1"/>
        </dgm:presLayoutVars>
      </dgm:prSet>
      <dgm:spPr/>
    </dgm:pt>
    <dgm:pt modelId="{74363D14-9F1B-41B6-9574-A8230133A6CA}" type="pres">
      <dgm:prSet presAssocID="{1FBBAC41-6947-4F7A-BC31-81899FC1A7A1}" presName="sibTrans" presStyleCnt="0"/>
      <dgm:spPr/>
    </dgm:pt>
    <dgm:pt modelId="{38208849-A50A-4647-B97C-E8AAC3F59E66}" type="pres">
      <dgm:prSet presAssocID="{905935D3-9779-498C-88BC-8E2EEFB6EF02}" presName="compNode" presStyleCnt="0"/>
      <dgm:spPr/>
    </dgm:pt>
    <dgm:pt modelId="{2732F77B-B889-4AD5-9A08-77681C7046F6}" type="pres">
      <dgm:prSet presAssocID="{905935D3-9779-498C-88BC-8E2EEFB6EF02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extLst>
        <a:ext uri="{E40237B7-FDA0-4F09-8148-C483321AD2D9}">
          <dgm14:cNvPr xmlns:dgm14="http://schemas.microsoft.com/office/drawing/2010/diagram" id="0" name="" descr="Social Network"/>
        </a:ext>
      </dgm:extLst>
    </dgm:pt>
    <dgm:pt modelId="{5130C2A3-BAC5-429C-BD3E-D07075CBDB86}" type="pres">
      <dgm:prSet presAssocID="{905935D3-9779-498C-88BC-8E2EEFB6EF02}" presName="spaceRect" presStyleCnt="0"/>
      <dgm:spPr/>
    </dgm:pt>
    <dgm:pt modelId="{FE75B9E3-D2D9-4C3F-AD42-608AC95420A7}" type="pres">
      <dgm:prSet presAssocID="{905935D3-9779-498C-88BC-8E2EEFB6EF02}" presName="textRect" presStyleLbl="revTx" presStyleIdx="1" presStyleCnt="3">
        <dgm:presLayoutVars>
          <dgm:chMax val="1"/>
          <dgm:chPref val="1"/>
        </dgm:presLayoutVars>
      </dgm:prSet>
      <dgm:spPr/>
    </dgm:pt>
    <dgm:pt modelId="{A82DE614-6F58-4E9F-9251-6754CFFFC046}" type="pres">
      <dgm:prSet presAssocID="{CC5E0014-0680-4DF6-8118-B85B334012A7}" presName="sibTrans" presStyleCnt="0"/>
      <dgm:spPr/>
    </dgm:pt>
    <dgm:pt modelId="{8245DCF0-7C09-4487-8117-7A2F0171CFBE}" type="pres">
      <dgm:prSet presAssocID="{E5E069E6-84B4-4E8D-B5BA-E7E0E8570AC8}" presName="compNode" presStyleCnt="0"/>
      <dgm:spPr/>
    </dgm:pt>
    <dgm:pt modelId="{72D93AE1-F0B3-43AD-B2B4-387BB0C34E38}" type="pres">
      <dgm:prSet presAssocID="{E5E069E6-84B4-4E8D-B5BA-E7E0E8570AC8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extLst>
        <a:ext uri="{E40237B7-FDA0-4F09-8148-C483321AD2D9}">
          <dgm14:cNvPr xmlns:dgm14="http://schemas.microsoft.com/office/drawing/2010/diagram" id="0" name="" descr="Mynter"/>
        </a:ext>
      </dgm:extLst>
    </dgm:pt>
    <dgm:pt modelId="{E2C96D18-4C73-4158-ACB4-AFB593BC0FA0}" type="pres">
      <dgm:prSet presAssocID="{E5E069E6-84B4-4E8D-B5BA-E7E0E8570AC8}" presName="spaceRect" presStyleCnt="0"/>
      <dgm:spPr/>
    </dgm:pt>
    <dgm:pt modelId="{668C4B51-AABB-40A9-83E4-337DD9868F22}" type="pres">
      <dgm:prSet presAssocID="{E5E069E6-84B4-4E8D-B5BA-E7E0E8570AC8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DF15370B-3541-4B83-B1A6-7D5DA262E0ED}" srcId="{F9DCB8E6-BF3B-4B30-9B96-A0372CAAD396}" destId="{F417228D-2C5B-4525-B632-1A24420EBEEE}" srcOrd="0" destOrd="0" parTransId="{B30D7896-8935-4ABC-9397-49F8892DCD84}" sibTransId="{1FBBAC41-6947-4F7A-BC31-81899FC1A7A1}"/>
    <dgm:cxn modelId="{A946F815-8F28-483C-B789-D312372BBB5F}" srcId="{F9DCB8E6-BF3B-4B30-9B96-A0372CAAD396}" destId="{905935D3-9779-498C-88BC-8E2EEFB6EF02}" srcOrd="1" destOrd="0" parTransId="{86DAA5A8-1964-45A1-80A9-6E8B06149C3E}" sibTransId="{CC5E0014-0680-4DF6-8118-B85B334012A7}"/>
    <dgm:cxn modelId="{3BB2523A-1BF1-469B-B287-F1A9A5AFA37C}" srcId="{F9DCB8E6-BF3B-4B30-9B96-A0372CAAD396}" destId="{E5E069E6-84B4-4E8D-B5BA-E7E0E8570AC8}" srcOrd="2" destOrd="0" parTransId="{7D81EE50-4E3C-4D5D-9BB9-3C2351ABCC7F}" sibTransId="{C02718F0-46A8-4DB5-94F2-A7BF4897066E}"/>
    <dgm:cxn modelId="{1D000D6C-60CD-4C17-8B34-B42915B581CC}" type="presOf" srcId="{E5E069E6-84B4-4E8D-B5BA-E7E0E8570AC8}" destId="{668C4B51-AABB-40A9-83E4-337DD9868F22}" srcOrd="0" destOrd="0" presId="urn:microsoft.com/office/officeart/2018/2/layout/IconLabelList"/>
    <dgm:cxn modelId="{21743055-C3AA-4280-8826-8A43FE743D29}" type="presOf" srcId="{905935D3-9779-498C-88BC-8E2EEFB6EF02}" destId="{FE75B9E3-D2D9-4C3F-AD42-608AC95420A7}" srcOrd="0" destOrd="0" presId="urn:microsoft.com/office/officeart/2018/2/layout/IconLabelList"/>
    <dgm:cxn modelId="{AB5B5659-6D05-40D3-B111-E0ABB15B5688}" type="presOf" srcId="{F9DCB8E6-BF3B-4B30-9B96-A0372CAAD396}" destId="{C67E43A1-6A0D-4256-A32A-1D04524D4422}" srcOrd="0" destOrd="0" presId="urn:microsoft.com/office/officeart/2018/2/layout/IconLabelList"/>
    <dgm:cxn modelId="{F9B2629F-C6F4-45C3-9549-16B12F038CAA}" type="presOf" srcId="{F417228D-2C5B-4525-B632-1A24420EBEEE}" destId="{BFFA948B-AD84-4BF3-A35D-E677B71E8B4A}" srcOrd="0" destOrd="0" presId="urn:microsoft.com/office/officeart/2018/2/layout/IconLabelList"/>
    <dgm:cxn modelId="{CD7EE6DB-F58E-4B2F-B6CE-A9B42508A691}" type="presParOf" srcId="{C67E43A1-6A0D-4256-A32A-1D04524D4422}" destId="{638C2A7A-2258-41DB-82E5-C62FCBA496F0}" srcOrd="0" destOrd="0" presId="urn:microsoft.com/office/officeart/2018/2/layout/IconLabelList"/>
    <dgm:cxn modelId="{027B539E-30BC-4DD5-9177-F420CC72B7F8}" type="presParOf" srcId="{638C2A7A-2258-41DB-82E5-C62FCBA496F0}" destId="{3E4D39F3-7CC5-44CB-B20F-82296E96C194}" srcOrd="0" destOrd="0" presId="urn:microsoft.com/office/officeart/2018/2/layout/IconLabelList"/>
    <dgm:cxn modelId="{691F1BED-7B3B-441E-84E7-55FE3F3C2662}" type="presParOf" srcId="{638C2A7A-2258-41DB-82E5-C62FCBA496F0}" destId="{90E75602-0EDC-44E9-8F61-C085FCA27573}" srcOrd="1" destOrd="0" presId="urn:microsoft.com/office/officeart/2018/2/layout/IconLabelList"/>
    <dgm:cxn modelId="{6136997C-F4D2-4C8F-94C0-E8C17517F8D3}" type="presParOf" srcId="{638C2A7A-2258-41DB-82E5-C62FCBA496F0}" destId="{BFFA948B-AD84-4BF3-A35D-E677B71E8B4A}" srcOrd="2" destOrd="0" presId="urn:microsoft.com/office/officeart/2018/2/layout/IconLabelList"/>
    <dgm:cxn modelId="{D55E6CBF-3DF7-4432-A25E-2335EC021776}" type="presParOf" srcId="{C67E43A1-6A0D-4256-A32A-1D04524D4422}" destId="{74363D14-9F1B-41B6-9574-A8230133A6CA}" srcOrd="1" destOrd="0" presId="urn:microsoft.com/office/officeart/2018/2/layout/IconLabelList"/>
    <dgm:cxn modelId="{1FD75345-F572-43CF-886C-31F3FD6D06B6}" type="presParOf" srcId="{C67E43A1-6A0D-4256-A32A-1D04524D4422}" destId="{38208849-A50A-4647-B97C-E8AAC3F59E66}" srcOrd="2" destOrd="0" presId="urn:microsoft.com/office/officeart/2018/2/layout/IconLabelList"/>
    <dgm:cxn modelId="{51909938-AE55-4155-AD85-4E4BCD1BCD9F}" type="presParOf" srcId="{38208849-A50A-4647-B97C-E8AAC3F59E66}" destId="{2732F77B-B889-4AD5-9A08-77681C7046F6}" srcOrd="0" destOrd="0" presId="urn:microsoft.com/office/officeart/2018/2/layout/IconLabelList"/>
    <dgm:cxn modelId="{02038995-5570-409D-8A31-28BE4E91080C}" type="presParOf" srcId="{38208849-A50A-4647-B97C-E8AAC3F59E66}" destId="{5130C2A3-BAC5-429C-BD3E-D07075CBDB86}" srcOrd="1" destOrd="0" presId="urn:microsoft.com/office/officeart/2018/2/layout/IconLabelList"/>
    <dgm:cxn modelId="{C7B392F5-7246-4398-AC3E-0787C8F0BFF3}" type="presParOf" srcId="{38208849-A50A-4647-B97C-E8AAC3F59E66}" destId="{FE75B9E3-D2D9-4C3F-AD42-608AC95420A7}" srcOrd="2" destOrd="0" presId="urn:microsoft.com/office/officeart/2018/2/layout/IconLabelList"/>
    <dgm:cxn modelId="{3599E262-845B-49A3-9933-4D93C06D4F95}" type="presParOf" srcId="{C67E43A1-6A0D-4256-A32A-1D04524D4422}" destId="{A82DE614-6F58-4E9F-9251-6754CFFFC046}" srcOrd="3" destOrd="0" presId="urn:microsoft.com/office/officeart/2018/2/layout/IconLabelList"/>
    <dgm:cxn modelId="{C167DDEF-F768-4066-9938-BBD4D3AF90C8}" type="presParOf" srcId="{C67E43A1-6A0D-4256-A32A-1D04524D4422}" destId="{8245DCF0-7C09-4487-8117-7A2F0171CFBE}" srcOrd="4" destOrd="0" presId="urn:microsoft.com/office/officeart/2018/2/layout/IconLabelList"/>
    <dgm:cxn modelId="{48998353-D16B-475C-BFFC-39C3E69C2EE0}" type="presParOf" srcId="{8245DCF0-7C09-4487-8117-7A2F0171CFBE}" destId="{72D93AE1-F0B3-43AD-B2B4-387BB0C34E38}" srcOrd="0" destOrd="0" presId="urn:microsoft.com/office/officeart/2018/2/layout/IconLabelList"/>
    <dgm:cxn modelId="{82E33AB3-B4FC-4B54-BE4D-7226E4D416BE}" type="presParOf" srcId="{8245DCF0-7C09-4487-8117-7A2F0171CFBE}" destId="{E2C96D18-4C73-4158-ACB4-AFB593BC0FA0}" srcOrd="1" destOrd="0" presId="urn:microsoft.com/office/officeart/2018/2/layout/IconLabelList"/>
    <dgm:cxn modelId="{DEB7F931-FE32-461B-A3B7-6FC16AD99792}" type="presParOf" srcId="{8245DCF0-7C09-4487-8117-7A2F0171CFBE}" destId="{668C4B51-AABB-40A9-83E4-337DD9868F22}" srcOrd="2" destOrd="0" presId="urn:microsoft.com/office/officeart/2018/2/layout/IconLabelList"/>
  </dgm:cxnLst>
  <dgm:bg>
    <a:effectLst>
      <a:innerShdw blurRad="63500" dist="50800" dir="13500000">
        <a:prstClr val="black">
          <a:alpha val="50000"/>
        </a:prstClr>
      </a:innerShdw>
    </a:effectLst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C5B63F6-E08F-4015-827D-4FE8C1524766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9DF520C8-A5DE-4A31-B5FA-5030DD85DF78}">
      <dgm:prSet/>
      <dgm:spPr/>
      <dgm:t>
        <a:bodyPr/>
        <a:lstStyle/>
        <a:p>
          <a:pPr>
            <a:lnSpc>
              <a:spcPct val="100000"/>
            </a:lnSpc>
          </a:pPr>
          <a:r>
            <a:rPr lang="nb-NO"/>
            <a:t>Open Access</a:t>
          </a:r>
          <a:endParaRPr lang="en-US"/>
        </a:p>
      </dgm:t>
    </dgm:pt>
    <dgm:pt modelId="{C3644501-6F06-43E0-95DB-C3706C3C4F87}" type="parTrans" cxnId="{EFE0D785-8B84-4CE7-B980-4B98757BA0B8}">
      <dgm:prSet/>
      <dgm:spPr/>
      <dgm:t>
        <a:bodyPr/>
        <a:lstStyle/>
        <a:p>
          <a:endParaRPr lang="en-US"/>
        </a:p>
      </dgm:t>
    </dgm:pt>
    <dgm:pt modelId="{68BBCD0D-B3B4-4AF5-88FF-034B6BCEB608}" type="sibTrans" cxnId="{EFE0D785-8B84-4CE7-B980-4B98757BA0B8}">
      <dgm:prSet/>
      <dgm:spPr/>
      <dgm:t>
        <a:bodyPr/>
        <a:lstStyle/>
        <a:p>
          <a:endParaRPr lang="en-US"/>
        </a:p>
      </dgm:t>
    </dgm:pt>
    <dgm:pt modelId="{CC67B0F8-7E89-4CB5-9658-EAA4CCD28D4C}">
      <dgm:prSet/>
      <dgm:spPr/>
      <dgm:t>
        <a:bodyPr/>
        <a:lstStyle/>
        <a:p>
          <a:pPr>
            <a:lnSpc>
              <a:spcPct val="100000"/>
            </a:lnSpc>
          </a:pPr>
          <a:r>
            <a:rPr lang="nb-NO"/>
            <a:t>Open Source Software</a:t>
          </a:r>
          <a:endParaRPr lang="en-US"/>
        </a:p>
      </dgm:t>
    </dgm:pt>
    <dgm:pt modelId="{B71BDDD3-A77F-4193-93EF-FBE2EF79F464}" type="parTrans" cxnId="{F05CA36B-769F-4FC3-9ED1-E3324D60DC2F}">
      <dgm:prSet/>
      <dgm:spPr/>
      <dgm:t>
        <a:bodyPr/>
        <a:lstStyle/>
        <a:p>
          <a:endParaRPr lang="en-US"/>
        </a:p>
      </dgm:t>
    </dgm:pt>
    <dgm:pt modelId="{091D8C21-C737-4FAF-82F8-892DD2A1BEB4}" type="sibTrans" cxnId="{F05CA36B-769F-4FC3-9ED1-E3324D60DC2F}">
      <dgm:prSet/>
      <dgm:spPr/>
      <dgm:t>
        <a:bodyPr/>
        <a:lstStyle/>
        <a:p>
          <a:endParaRPr lang="en-US"/>
        </a:p>
      </dgm:t>
    </dgm:pt>
    <dgm:pt modelId="{6654D8C2-732B-4255-9F89-D26D5F4FE0C6}">
      <dgm:prSet/>
      <dgm:spPr/>
      <dgm:t>
        <a:bodyPr/>
        <a:lstStyle/>
        <a:p>
          <a:pPr>
            <a:lnSpc>
              <a:spcPct val="100000"/>
            </a:lnSpc>
          </a:pPr>
          <a:r>
            <a:rPr lang="nb-NO"/>
            <a:t>Open Data</a:t>
          </a:r>
          <a:endParaRPr lang="en-US"/>
        </a:p>
      </dgm:t>
    </dgm:pt>
    <dgm:pt modelId="{D8756C22-D1B5-4A72-AE58-E5DE03A8BF88}" type="parTrans" cxnId="{5B12519F-61CC-421E-89EE-C4EE72147E5B}">
      <dgm:prSet/>
      <dgm:spPr/>
      <dgm:t>
        <a:bodyPr/>
        <a:lstStyle/>
        <a:p>
          <a:endParaRPr lang="en-US"/>
        </a:p>
      </dgm:t>
    </dgm:pt>
    <dgm:pt modelId="{417654BC-0DF1-45F8-9AF6-D3F8F0DA136D}" type="sibTrans" cxnId="{5B12519F-61CC-421E-89EE-C4EE72147E5B}">
      <dgm:prSet/>
      <dgm:spPr/>
      <dgm:t>
        <a:bodyPr/>
        <a:lstStyle/>
        <a:p>
          <a:endParaRPr lang="en-US"/>
        </a:p>
      </dgm:t>
    </dgm:pt>
    <dgm:pt modelId="{3B5F75EF-577C-49E0-8401-9DA5AFF0F471}">
      <dgm:prSet/>
      <dgm:spPr/>
      <dgm:t>
        <a:bodyPr/>
        <a:lstStyle/>
        <a:p>
          <a:pPr>
            <a:lnSpc>
              <a:spcPct val="100000"/>
            </a:lnSpc>
          </a:pPr>
          <a:r>
            <a:rPr lang="nb-NO"/>
            <a:t>Citizen Science </a:t>
          </a:r>
          <a:endParaRPr lang="en-US"/>
        </a:p>
      </dgm:t>
    </dgm:pt>
    <dgm:pt modelId="{CAB26F01-ECEB-406D-879A-D132241EBE14}" type="parTrans" cxnId="{5B7B6207-08E2-4D7B-84FE-709D52D7154E}">
      <dgm:prSet/>
      <dgm:spPr/>
      <dgm:t>
        <a:bodyPr/>
        <a:lstStyle/>
        <a:p>
          <a:endParaRPr lang="en-US"/>
        </a:p>
      </dgm:t>
    </dgm:pt>
    <dgm:pt modelId="{18AA9AD2-6CB5-474A-BA57-6606707DC5C2}" type="sibTrans" cxnId="{5B7B6207-08E2-4D7B-84FE-709D52D7154E}">
      <dgm:prSet/>
      <dgm:spPr/>
      <dgm:t>
        <a:bodyPr/>
        <a:lstStyle/>
        <a:p>
          <a:endParaRPr lang="en-US"/>
        </a:p>
      </dgm:t>
    </dgm:pt>
    <dgm:pt modelId="{B961FED7-EB80-4B0B-ADF7-50303ABA870D}" type="pres">
      <dgm:prSet presAssocID="{0C5B63F6-E08F-4015-827D-4FE8C1524766}" presName="root" presStyleCnt="0">
        <dgm:presLayoutVars>
          <dgm:dir/>
          <dgm:resizeHandles val="exact"/>
        </dgm:presLayoutVars>
      </dgm:prSet>
      <dgm:spPr/>
    </dgm:pt>
    <dgm:pt modelId="{5C482B04-54A8-4D24-AA8C-C30FEE9E8044}" type="pres">
      <dgm:prSet presAssocID="{9DF520C8-A5DE-4A31-B5FA-5030DD85DF78}" presName="compNode" presStyleCnt="0"/>
      <dgm:spPr/>
    </dgm:pt>
    <dgm:pt modelId="{41C8BBD9-1BF8-41B2-B9D1-5C0E2DAAC070}" type="pres">
      <dgm:prSet presAssocID="{9DF520C8-A5DE-4A31-B5FA-5030DD85DF78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låst"/>
        </a:ext>
      </dgm:extLst>
    </dgm:pt>
    <dgm:pt modelId="{45DB5F0D-53DC-4E29-BB3E-06CB342A7DB7}" type="pres">
      <dgm:prSet presAssocID="{9DF520C8-A5DE-4A31-B5FA-5030DD85DF78}" presName="spaceRect" presStyleCnt="0"/>
      <dgm:spPr/>
    </dgm:pt>
    <dgm:pt modelId="{883BCFA8-3C11-448F-B5C9-ECCA1D437D53}" type="pres">
      <dgm:prSet presAssocID="{9DF520C8-A5DE-4A31-B5FA-5030DD85DF78}" presName="textRect" presStyleLbl="revTx" presStyleIdx="0" presStyleCnt="4">
        <dgm:presLayoutVars>
          <dgm:chMax val="1"/>
          <dgm:chPref val="1"/>
        </dgm:presLayoutVars>
      </dgm:prSet>
      <dgm:spPr/>
    </dgm:pt>
    <dgm:pt modelId="{8152143C-8075-46B6-956A-6AA4B834AC4D}" type="pres">
      <dgm:prSet presAssocID="{68BBCD0D-B3B4-4AF5-88FF-034B6BCEB608}" presName="sibTrans" presStyleCnt="0"/>
      <dgm:spPr/>
    </dgm:pt>
    <dgm:pt modelId="{055FFA9C-43BB-4AFF-9B6B-07F89686920B}" type="pres">
      <dgm:prSet presAssocID="{CC67B0F8-7E89-4CB5-9658-EAA4CCD28D4C}" presName="compNode" presStyleCnt="0"/>
      <dgm:spPr/>
    </dgm:pt>
    <dgm:pt modelId="{05F72288-DDD1-430D-8194-5455F43C90D1}" type="pres">
      <dgm:prSet presAssocID="{CC67B0F8-7E89-4CB5-9658-EAA4CCD28D4C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atamaskin"/>
        </a:ext>
      </dgm:extLst>
    </dgm:pt>
    <dgm:pt modelId="{80651493-78E2-4ACD-93B3-81B71854BA69}" type="pres">
      <dgm:prSet presAssocID="{CC67B0F8-7E89-4CB5-9658-EAA4CCD28D4C}" presName="spaceRect" presStyleCnt="0"/>
      <dgm:spPr/>
    </dgm:pt>
    <dgm:pt modelId="{CAD43525-EA26-4BD2-8EC9-6FC8B4E3AE84}" type="pres">
      <dgm:prSet presAssocID="{CC67B0F8-7E89-4CB5-9658-EAA4CCD28D4C}" presName="textRect" presStyleLbl="revTx" presStyleIdx="1" presStyleCnt="4">
        <dgm:presLayoutVars>
          <dgm:chMax val="1"/>
          <dgm:chPref val="1"/>
        </dgm:presLayoutVars>
      </dgm:prSet>
      <dgm:spPr/>
    </dgm:pt>
    <dgm:pt modelId="{2D99189B-A98B-4971-B96C-E302CC19E7D9}" type="pres">
      <dgm:prSet presAssocID="{091D8C21-C737-4FAF-82F8-892DD2A1BEB4}" presName="sibTrans" presStyleCnt="0"/>
      <dgm:spPr/>
    </dgm:pt>
    <dgm:pt modelId="{FB997869-B07D-4408-A32A-088DAC775434}" type="pres">
      <dgm:prSet presAssocID="{6654D8C2-732B-4255-9F89-D26D5F4FE0C6}" presName="compNode" presStyleCnt="0"/>
      <dgm:spPr/>
    </dgm:pt>
    <dgm:pt modelId="{71BBD35B-2C38-49AE-921F-5FCFD81ACEFC}" type="pres">
      <dgm:prSet presAssocID="{6654D8C2-732B-4255-9F89-D26D5F4FE0C6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atabase"/>
        </a:ext>
      </dgm:extLst>
    </dgm:pt>
    <dgm:pt modelId="{ADF98A50-9819-4910-89E0-70DE65E72AE7}" type="pres">
      <dgm:prSet presAssocID="{6654D8C2-732B-4255-9F89-D26D5F4FE0C6}" presName="spaceRect" presStyleCnt="0"/>
      <dgm:spPr/>
    </dgm:pt>
    <dgm:pt modelId="{2D28FA2A-58E6-40C1-B2E6-C09C8C5F0AA2}" type="pres">
      <dgm:prSet presAssocID="{6654D8C2-732B-4255-9F89-D26D5F4FE0C6}" presName="textRect" presStyleLbl="revTx" presStyleIdx="2" presStyleCnt="4">
        <dgm:presLayoutVars>
          <dgm:chMax val="1"/>
          <dgm:chPref val="1"/>
        </dgm:presLayoutVars>
      </dgm:prSet>
      <dgm:spPr/>
    </dgm:pt>
    <dgm:pt modelId="{B11EDAF4-515C-4B74-A316-F7D3D881119E}" type="pres">
      <dgm:prSet presAssocID="{417654BC-0DF1-45F8-9AF6-D3F8F0DA136D}" presName="sibTrans" presStyleCnt="0"/>
      <dgm:spPr/>
    </dgm:pt>
    <dgm:pt modelId="{7F5AC881-25BB-4047-8B39-A4E220D42FE8}" type="pres">
      <dgm:prSet presAssocID="{3B5F75EF-577C-49E0-8401-9DA5AFF0F471}" presName="compNode" presStyleCnt="0"/>
      <dgm:spPr/>
    </dgm:pt>
    <dgm:pt modelId="{0892D79A-E924-425E-B014-5986AD345A52}" type="pres">
      <dgm:prSet presAssocID="{3B5F75EF-577C-49E0-8401-9DA5AFF0F471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tom"/>
        </a:ext>
      </dgm:extLst>
    </dgm:pt>
    <dgm:pt modelId="{79D1785B-D8B5-42C7-8D86-156EA0F35F65}" type="pres">
      <dgm:prSet presAssocID="{3B5F75EF-577C-49E0-8401-9DA5AFF0F471}" presName="spaceRect" presStyleCnt="0"/>
      <dgm:spPr/>
    </dgm:pt>
    <dgm:pt modelId="{5142C8BD-D194-4B8A-94B1-CD9EB3AD5C87}" type="pres">
      <dgm:prSet presAssocID="{3B5F75EF-577C-49E0-8401-9DA5AFF0F471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5B7B6207-08E2-4D7B-84FE-709D52D7154E}" srcId="{0C5B63F6-E08F-4015-827D-4FE8C1524766}" destId="{3B5F75EF-577C-49E0-8401-9DA5AFF0F471}" srcOrd="3" destOrd="0" parTransId="{CAB26F01-ECEB-406D-879A-D132241EBE14}" sibTransId="{18AA9AD2-6CB5-474A-BA57-6606707DC5C2}"/>
    <dgm:cxn modelId="{1CD0B047-7029-41C1-86A5-80A816640055}" type="presOf" srcId="{0C5B63F6-E08F-4015-827D-4FE8C1524766}" destId="{B961FED7-EB80-4B0B-ADF7-50303ABA870D}" srcOrd="0" destOrd="0" presId="urn:microsoft.com/office/officeart/2018/2/layout/IconLabelList"/>
    <dgm:cxn modelId="{F05CA36B-769F-4FC3-9ED1-E3324D60DC2F}" srcId="{0C5B63F6-E08F-4015-827D-4FE8C1524766}" destId="{CC67B0F8-7E89-4CB5-9658-EAA4CCD28D4C}" srcOrd="1" destOrd="0" parTransId="{B71BDDD3-A77F-4193-93EF-FBE2EF79F464}" sibTransId="{091D8C21-C737-4FAF-82F8-892DD2A1BEB4}"/>
    <dgm:cxn modelId="{F248DC55-317C-4212-8B62-4863385FC0E2}" type="presOf" srcId="{3B5F75EF-577C-49E0-8401-9DA5AFF0F471}" destId="{5142C8BD-D194-4B8A-94B1-CD9EB3AD5C87}" srcOrd="0" destOrd="0" presId="urn:microsoft.com/office/officeart/2018/2/layout/IconLabelList"/>
    <dgm:cxn modelId="{0826937A-9456-4721-9FFC-BCAB1188E29D}" type="presOf" srcId="{CC67B0F8-7E89-4CB5-9658-EAA4CCD28D4C}" destId="{CAD43525-EA26-4BD2-8EC9-6FC8B4E3AE84}" srcOrd="0" destOrd="0" presId="urn:microsoft.com/office/officeart/2018/2/layout/IconLabelList"/>
    <dgm:cxn modelId="{EFE0D785-8B84-4CE7-B980-4B98757BA0B8}" srcId="{0C5B63F6-E08F-4015-827D-4FE8C1524766}" destId="{9DF520C8-A5DE-4A31-B5FA-5030DD85DF78}" srcOrd="0" destOrd="0" parTransId="{C3644501-6F06-43E0-95DB-C3706C3C4F87}" sibTransId="{68BBCD0D-B3B4-4AF5-88FF-034B6BCEB608}"/>
    <dgm:cxn modelId="{5B12519F-61CC-421E-89EE-C4EE72147E5B}" srcId="{0C5B63F6-E08F-4015-827D-4FE8C1524766}" destId="{6654D8C2-732B-4255-9F89-D26D5F4FE0C6}" srcOrd="2" destOrd="0" parTransId="{D8756C22-D1B5-4A72-AE58-E5DE03A8BF88}" sibTransId="{417654BC-0DF1-45F8-9AF6-D3F8F0DA136D}"/>
    <dgm:cxn modelId="{5EEECFB7-C06C-4CEC-9567-D9642550A639}" type="presOf" srcId="{9DF520C8-A5DE-4A31-B5FA-5030DD85DF78}" destId="{883BCFA8-3C11-448F-B5C9-ECCA1D437D53}" srcOrd="0" destOrd="0" presId="urn:microsoft.com/office/officeart/2018/2/layout/IconLabelList"/>
    <dgm:cxn modelId="{BCF7DFC1-677E-412D-A886-D9F2DE88CDC4}" type="presOf" srcId="{6654D8C2-732B-4255-9F89-D26D5F4FE0C6}" destId="{2D28FA2A-58E6-40C1-B2E6-C09C8C5F0AA2}" srcOrd="0" destOrd="0" presId="urn:microsoft.com/office/officeart/2018/2/layout/IconLabelList"/>
    <dgm:cxn modelId="{805977A3-BA73-41BD-A734-62AAAF6B1A05}" type="presParOf" srcId="{B961FED7-EB80-4B0B-ADF7-50303ABA870D}" destId="{5C482B04-54A8-4D24-AA8C-C30FEE9E8044}" srcOrd="0" destOrd="0" presId="urn:microsoft.com/office/officeart/2018/2/layout/IconLabelList"/>
    <dgm:cxn modelId="{368D8601-BBA2-42A7-9B2B-B07566ADBD32}" type="presParOf" srcId="{5C482B04-54A8-4D24-AA8C-C30FEE9E8044}" destId="{41C8BBD9-1BF8-41B2-B9D1-5C0E2DAAC070}" srcOrd="0" destOrd="0" presId="urn:microsoft.com/office/officeart/2018/2/layout/IconLabelList"/>
    <dgm:cxn modelId="{07151A51-5734-477D-A4CA-81D9A1B372B1}" type="presParOf" srcId="{5C482B04-54A8-4D24-AA8C-C30FEE9E8044}" destId="{45DB5F0D-53DC-4E29-BB3E-06CB342A7DB7}" srcOrd="1" destOrd="0" presId="urn:microsoft.com/office/officeart/2018/2/layout/IconLabelList"/>
    <dgm:cxn modelId="{0C4C9CAA-80F0-4264-9557-A0ABD94D76E2}" type="presParOf" srcId="{5C482B04-54A8-4D24-AA8C-C30FEE9E8044}" destId="{883BCFA8-3C11-448F-B5C9-ECCA1D437D53}" srcOrd="2" destOrd="0" presId="urn:microsoft.com/office/officeart/2018/2/layout/IconLabelList"/>
    <dgm:cxn modelId="{B957446F-E42C-4E71-9587-0E744417E61B}" type="presParOf" srcId="{B961FED7-EB80-4B0B-ADF7-50303ABA870D}" destId="{8152143C-8075-46B6-956A-6AA4B834AC4D}" srcOrd="1" destOrd="0" presId="urn:microsoft.com/office/officeart/2018/2/layout/IconLabelList"/>
    <dgm:cxn modelId="{67F8DF0F-E317-48A0-AF0F-7EEAD021DE63}" type="presParOf" srcId="{B961FED7-EB80-4B0B-ADF7-50303ABA870D}" destId="{055FFA9C-43BB-4AFF-9B6B-07F89686920B}" srcOrd="2" destOrd="0" presId="urn:microsoft.com/office/officeart/2018/2/layout/IconLabelList"/>
    <dgm:cxn modelId="{2B9CC7D1-EF28-4DF5-8278-B8461E9D6552}" type="presParOf" srcId="{055FFA9C-43BB-4AFF-9B6B-07F89686920B}" destId="{05F72288-DDD1-430D-8194-5455F43C90D1}" srcOrd="0" destOrd="0" presId="urn:microsoft.com/office/officeart/2018/2/layout/IconLabelList"/>
    <dgm:cxn modelId="{B60F0239-6F53-4B71-B2BB-ECBF0F00F688}" type="presParOf" srcId="{055FFA9C-43BB-4AFF-9B6B-07F89686920B}" destId="{80651493-78E2-4ACD-93B3-81B71854BA69}" srcOrd="1" destOrd="0" presId="urn:microsoft.com/office/officeart/2018/2/layout/IconLabelList"/>
    <dgm:cxn modelId="{965747F2-5DF6-4855-99C9-D549F15728A1}" type="presParOf" srcId="{055FFA9C-43BB-4AFF-9B6B-07F89686920B}" destId="{CAD43525-EA26-4BD2-8EC9-6FC8B4E3AE84}" srcOrd="2" destOrd="0" presId="urn:microsoft.com/office/officeart/2018/2/layout/IconLabelList"/>
    <dgm:cxn modelId="{37A76590-7BA4-4718-A6BD-58001562127B}" type="presParOf" srcId="{B961FED7-EB80-4B0B-ADF7-50303ABA870D}" destId="{2D99189B-A98B-4971-B96C-E302CC19E7D9}" srcOrd="3" destOrd="0" presId="urn:microsoft.com/office/officeart/2018/2/layout/IconLabelList"/>
    <dgm:cxn modelId="{FFC623CB-795F-4652-BF46-75662EA21179}" type="presParOf" srcId="{B961FED7-EB80-4B0B-ADF7-50303ABA870D}" destId="{FB997869-B07D-4408-A32A-088DAC775434}" srcOrd="4" destOrd="0" presId="urn:microsoft.com/office/officeart/2018/2/layout/IconLabelList"/>
    <dgm:cxn modelId="{776CB76B-83BB-4BF7-B0A4-CC660DCC1DAC}" type="presParOf" srcId="{FB997869-B07D-4408-A32A-088DAC775434}" destId="{71BBD35B-2C38-49AE-921F-5FCFD81ACEFC}" srcOrd="0" destOrd="0" presId="urn:microsoft.com/office/officeart/2018/2/layout/IconLabelList"/>
    <dgm:cxn modelId="{DA20F4B1-3297-43A8-8296-9CF491DD669E}" type="presParOf" srcId="{FB997869-B07D-4408-A32A-088DAC775434}" destId="{ADF98A50-9819-4910-89E0-70DE65E72AE7}" srcOrd="1" destOrd="0" presId="urn:microsoft.com/office/officeart/2018/2/layout/IconLabelList"/>
    <dgm:cxn modelId="{3B4D5E73-0543-4F37-B44E-669823B24CC6}" type="presParOf" srcId="{FB997869-B07D-4408-A32A-088DAC775434}" destId="{2D28FA2A-58E6-40C1-B2E6-C09C8C5F0AA2}" srcOrd="2" destOrd="0" presId="urn:microsoft.com/office/officeart/2018/2/layout/IconLabelList"/>
    <dgm:cxn modelId="{ADAF3D76-C1DC-43BF-BDF7-9D3578CC6CD3}" type="presParOf" srcId="{B961FED7-EB80-4B0B-ADF7-50303ABA870D}" destId="{B11EDAF4-515C-4B74-A316-F7D3D881119E}" srcOrd="5" destOrd="0" presId="urn:microsoft.com/office/officeart/2018/2/layout/IconLabelList"/>
    <dgm:cxn modelId="{0C9061A9-9BF0-4465-A9F5-798B9A9935D3}" type="presParOf" srcId="{B961FED7-EB80-4B0B-ADF7-50303ABA870D}" destId="{7F5AC881-25BB-4047-8B39-A4E220D42FE8}" srcOrd="6" destOrd="0" presId="urn:microsoft.com/office/officeart/2018/2/layout/IconLabelList"/>
    <dgm:cxn modelId="{91654D96-2179-4FB5-8EDD-9FA9956EDEA1}" type="presParOf" srcId="{7F5AC881-25BB-4047-8B39-A4E220D42FE8}" destId="{0892D79A-E924-425E-B014-5986AD345A52}" srcOrd="0" destOrd="0" presId="urn:microsoft.com/office/officeart/2018/2/layout/IconLabelList"/>
    <dgm:cxn modelId="{40EAA07F-35FC-498E-98A3-B52350F12B2B}" type="presParOf" srcId="{7F5AC881-25BB-4047-8B39-A4E220D42FE8}" destId="{79D1785B-D8B5-42C7-8D86-156EA0F35F65}" srcOrd="1" destOrd="0" presId="urn:microsoft.com/office/officeart/2018/2/layout/IconLabelList"/>
    <dgm:cxn modelId="{A1AB67C1-6A44-4C1C-BCDC-60CC85AAC9AF}" type="presParOf" srcId="{7F5AC881-25BB-4047-8B39-A4E220D42FE8}" destId="{5142C8BD-D194-4B8A-94B1-CD9EB3AD5C87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2764957-7E50-4066-A665-ED42F908C034}" type="doc">
      <dgm:prSet loTypeId="urn:microsoft.com/office/officeart/2005/8/layout/list1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EF67EFFE-2578-4FA4-B2B0-76E7640B5B7F}">
      <dgm:prSet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en-US"/>
            <a:t>Equality</a:t>
          </a:r>
        </a:p>
      </dgm:t>
    </dgm:pt>
    <dgm:pt modelId="{8DA11269-A6CF-4F37-A624-524C29F1BBBE}" type="parTrans" cxnId="{5A844DDE-9751-4142-8042-62BF8EEA94D1}">
      <dgm:prSet/>
      <dgm:spPr/>
      <dgm:t>
        <a:bodyPr/>
        <a:lstStyle/>
        <a:p>
          <a:endParaRPr lang="en-US"/>
        </a:p>
      </dgm:t>
    </dgm:pt>
    <dgm:pt modelId="{58FF4E94-5FEC-400C-A0D3-3B2FD0D7CA42}" type="sibTrans" cxnId="{5A844DDE-9751-4142-8042-62BF8EEA94D1}">
      <dgm:prSet/>
      <dgm:spPr/>
      <dgm:t>
        <a:bodyPr/>
        <a:lstStyle/>
        <a:p>
          <a:endParaRPr lang="en-US"/>
        </a:p>
      </dgm:t>
    </dgm:pt>
    <dgm:pt modelId="{914740EA-D3EA-437F-907D-6DB518AF95F7}">
      <dgm:prSet/>
      <dgm:spPr>
        <a:solidFill>
          <a:schemeClr val="accent3">
            <a:lumMod val="50000"/>
          </a:schemeClr>
        </a:solidFill>
      </dgm:spPr>
      <dgm:t>
        <a:bodyPr/>
        <a:lstStyle/>
        <a:p>
          <a:r>
            <a:rPr lang="en-US"/>
            <a:t>Efficiency</a:t>
          </a:r>
        </a:p>
      </dgm:t>
    </dgm:pt>
    <dgm:pt modelId="{60B5200D-B291-4B37-9E2D-3748734FA9BE}" type="parTrans" cxnId="{C0AFE30B-6139-4E95-871B-4DB24F18881D}">
      <dgm:prSet/>
      <dgm:spPr/>
      <dgm:t>
        <a:bodyPr/>
        <a:lstStyle/>
        <a:p>
          <a:endParaRPr lang="en-US"/>
        </a:p>
      </dgm:t>
    </dgm:pt>
    <dgm:pt modelId="{901D9173-1DDB-4965-B991-76CB7033269C}" type="sibTrans" cxnId="{C0AFE30B-6139-4E95-871B-4DB24F18881D}">
      <dgm:prSet/>
      <dgm:spPr/>
      <dgm:t>
        <a:bodyPr/>
        <a:lstStyle/>
        <a:p>
          <a:endParaRPr lang="en-US"/>
        </a:p>
      </dgm:t>
    </dgm:pt>
    <dgm:pt modelId="{5C8EBD24-5056-4428-B8B8-283118F0DDC3}">
      <dgm:prSet/>
      <dgm:spPr>
        <a:solidFill>
          <a:schemeClr val="accent6">
            <a:lumMod val="65000"/>
          </a:schemeClr>
        </a:solidFill>
      </dgm:spPr>
      <dgm:t>
        <a:bodyPr/>
        <a:lstStyle/>
        <a:p>
          <a:r>
            <a:rPr lang="en-US"/>
            <a:t>Economic benefits</a:t>
          </a:r>
        </a:p>
      </dgm:t>
    </dgm:pt>
    <dgm:pt modelId="{60320BA4-AA67-4729-8342-4327CE685BBC}" type="parTrans" cxnId="{3ADB7C57-F893-40EF-8C11-51BDC3FB4F94}">
      <dgm:prSet/>
      <dgm:spPr/>
      <dgm:t>
        <a:bodyPr/>
        <a:lstStyle/>
        <a:p>
          <a:endParaRPr lang="en-US"/>
        </a:p>
      </dgm:t>
    </dgm:pt>
    <dgm:pt modelId="{09ADBF43-1434-46D0-B995-480B786CEF3A}" type="sibTrans" cxnId="{3ADB7C57-F893-40EF-8C11-51BDC3FB4F94}">
      <dgm:prSet/>
      <dgm:spPr/>
      <dgm:t>
        <a:bodyPr/>
        <a:lstStyle/>
        <a:p>
          <a:endParaRPr lang="en-US"/>
        </a:p>
      </dgm:t>
    </dgm:pt>
    <dgm:pt modelId="{B3CAD707-2A75-45FA-A00B-AA9285AF7E5A}">
      <dgm:prSet/>
      <dgm:spPr>
        <a:solidFill>
          <a:schemeClr val="accent1">
            <a:lumMod val="25000"/>
          </a:schemeClr>
        </a:solidFill>
      </dgm:spPr>
      <dgm:t>
        <a:bodyPr/>
        <a:lstStyle/>
        <a:p>
          <a:r>
            <a:rPr lang="en-US"/>
            <a:t>Innovation and new technology</a:t>
          </a:r>
        </a:p>
      </dgm:t>
    </dgm:pt>
    <dgm:pt modelId="{EB7DCE16-717B-40D7-878A-59F62865E3F9}" type="parTrans" cxnId="{5A2BCB70-5530-4020-AF3D-2823365BCAA5}">
      <dgm:prSet/>
      <dgm:spPr/>
      <dgm:t>
        <a:bodyPr/>
        <a:lstStyle/>
        <a:p>
          <a:endParaRPr lang="en-US"/>
        </a:p>
      </dgm:t>
    </dgm:pt>
    <dgm:pt modelId="{D0B6EC52-8F7D-49FA-AF23-2062D5D9BFF1}" type="sibTrans" cxnId="{5A2BCB70-5530-4020-AF3D-2823365BCAA5}">
      <dgm:prSet/>
      <dgm:spPr/>
      <dgm:t>
        <a:bodyPr/>
        <a:lstStyle/>
        <a:p>
          <a:endParaRPr lang="en-US"/>
        </a:p>
      </dgm:t>
    </dgm:pt>
    <dgm:pt modelId="{95F685B0-005A-4843-9588-970EB0F76474}">
      <dgm:prSet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en-US"/>
            <a:t>Citizen participation </a:t>
          </a:r>
        </a:p>
      </dgm:t>
    </dgm:pt>
    <dgm:pt modelId="{2AD53204-7127-451F-AC9D-B20BEA8C5AE7}" type="parTrans" cxnId="{3CB46881-3884-4957-856D-9506258B4E2C}">
      <dgm:prSet/>
      <dgm:spPr/>
      <dgm:t>
        <a:bodyPr/>
        <a:lstStyle/>
        <a:p>
          <a:endParaRPr lang="en-US"/>
        </a:p>
      </dgm:t>
    </dgm:pt>
    <dgm:pt modelId="{FD9BF5F9-AF2F-4FE2-83F8-BDE5EFC5E712}" type="sibTrans" cxnId="{3CB46881-3884-4957-856D-9506258B4E2C}">
      <dgm:prSet/>
      <dgm:spPr/>
      <dgm:t>
        <a:bodyPr/>
        <a:lstStyle/>
        <a:p>
          <a:endParaRPr lang="en-US"/>
        </a:p>
      </dgm:t>
    </dgm:pt>
    <dgm:pt modelId="{6A4C4684-BB13-405B-AFDA-8C06D1BEBAA6}" type="pres">
      <dgm:prSet presAssocID="{B2764957-7E50-4066-A665-ED42F908C034}" presName="linear" presStyleCnt="0">
        <dgm:presLayoutVars>
          <dgm:dir/>
          <dgm:animLvl val="lvl"/>
          <dgm:resizeHandles val="exact"/>
        </dgm:presLayoutVars>
      </dgm:prSet>
      <dgm:spPr/>
    </dgm:pt>
    <dgm:pt modelId="{4560909F-54F4-4EB4-AB65-4C3B8E4B1E35}" type="pres">
      <dgm:prSet presAssocID="{EF67EFFE-2578-4FA4-B2B0-76E7640B5B7F}" presName="parentLin" presStyleCnt="0"/>
      <dgm:spPr/>
    </dgm:pt>
    <dgm:pt modelId="{D3729F78-D015-4657-BA84-720A702CB4EE}" type="pres">
      <dgm:prSet presAssocID="{EF67EFFE-2578-4FA4-B2B0-76E7640B5B7F}" presName="parentLeftMargin" presStyleLbl="node1" presStyleIdx="0" presStyleCnt="5"/>
      <dgm:spPr/>
    </dgm:pt>
    <dgm:pt modelId="{5D93FC31-3986-4C58-AFB3-240837911A8F}" type="pres">
      <dgm:prSet presAssocID="{EF67EFFE-2578-4FA4-B2B0-76E7640B5B7F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C3691BA9-A43D-4825-B6F1-ED1FFA52BBBA}" type="pres">
      <dgm:prSet presAssocID="{EF67EFFE-2578-4FA4-B2B0-76E7640B5B7F}" presName="negativeSpace" presStyleCnt="0"/>
      <dgm:spPr/>
    </dgm:pt>
    <dgm:pt modelId="{C1032877-2D7D-454B-B9F2-28ED32156FAE}" type="pres">
      <dgm:prSet presAssocID="{EF67EFFE-2578-4FA4-B2B0-76E7640B5B7F}" presName="childText" presStyleLbl="conFgAcc1" presStyleIdx="0" presStyleCnt="5">
        <dgm:presLayoutVars>
          <dgm:bulletEnabled val="1"/>
        </dgm:presLayoutVars>
      </dgm:prSet>
      <dgm:spPr/>
    </dgm:pt>
    <dgm:pt modelId="{68449242-E026-4C0D-8F5A-018174335F8B}" type="pres">
      <dgm:prSet presAssocID="{58FF4E94-5FEC-400C-A0D3-3B2FD0D7CA42}" presName="spaceBetweenRectangles" presStyleCnt="0"/>
      <dgm:spPr/>
    </dgm:pt>
    <dgm:pt modelId="{3513EF58-51F4-4793-8F5B-5EE9BF09F4E1}" type="pres">
      <dgm:prSet presAssocID="{914740EA-D3EA-437F-907D-6DB518AF95F7}" presName="parentLin" presStyleCnt="0"/>
      <dgm:spPr/>
    </dgm:pt>
    <dgm:pt modelId="{8BE9EF6F-8299-4509-A801-C9ED7D8EE947}" type="pres">
      <dgm:prSet presAssocID="{914740EA-D3EA-437F-907D-6DB518AF95F7}" presName="parentLeftMargin" presStyleLbl="node1" presStyleIdx="0" presStyleCnt="5"/>
      <dgm:spPr/>
    </dgm:pt>
    <dgm:pt modelId="{33CF7DD8-F37E-44D5-A987-8B8E40286445}" type="pres">
      <dgm:prSet presAssocID="{914740EA-D3EA-437F-907D-6DB518AF95F7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B01F342C-7B85-4FA1-B0BC-75CD3A9D3B9D}" type="pres">
      <dgm:prSet presAssocID="{914740EA-D3EA-437F-907D-6DB518AF95F7}" presName="negativeSpace" presStyleCnt="0"/>
      <dgm:spPr/>
    </dgm:pt>
    <dgm:pt modelId="{66D7AA03-D3E2-425A-B94D-EEFA3DEABFE5}" type="pres">
      <dgm:prSet presAssocID="{914740EA-D3EA-437F-907D-6DB518AF95F7}" presName="childText" presStyleLbl="conFgAcc1" presStyleIdx="1" presStyleCnt="5">
        <dgm:presLayoutVars>
          <dgm:bulletEnabled val="1"/>
        </dgm:presLayoutVars>
      </dgm:prSet>
      <dgm:spPr/>
    </dgm:pt>
    <dgm:pt modelId="{4B6C709F-8EB9-46E6-A8F2-722B8A82C568}" type="pres">
      <dgm:prSet presAssocID="{901D9173-1DDB-4965-B991-76CB7033269C}" presName="spaceBetweenRectangles" presStyleCnt="0"/>
      <dgm:spPr/>
    </dgm:pt>
    <dgm:pt modelId="{7D8D9C31-DDFA-49CE-87CA-0BB94438B26A}" type="pres">
      <dgm:prSet presAssocID="{5C8EBD24-5056-4428-B8B8-283118F0DDC3}" presName="parentLin" presStyleCnt="0"/>
      <dgm:spPr/>
    </dgm:pt>
    <dgm:pt modelId="{50CE7AF0-DCA1-4F47-BE8D-B056FDF34C77}" type="pres">
      <dgm:prSet presAssocID="{5C8EBD24-5056-4428-B8B8-283118F0DDC3}" presName="parentLeftMargin" presStyleLbl="node1" presStyleIdx="1" presStyleCnt="5"/>
      <dgm:spPr/>
    </dgm:pt>
    <dgm:pt modelId="{789FDEB5-04F3-4163-80B6-BEF214B44A60}" type="pres">
      <dgm:prSet presAssocID="{5C8EBD24-5056-4428-B8B8-283118F0DDC3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EF63489F-31FA-4A6A-A218-010CD6FFFE04}" type="pres">
      <dgm:prSet presAssocID="{5C8EBD24-5056-4428-B8B8-283118F0DDC3}" presName="negativeSpace" presStyleCnt="0"/>
      <dgm:spPr/>
    </dgm:pt>
    <dgm:pt modelId="{C1BA5F04-AEE4-4E1E-A855-7CF2CFCA7C4B}" type="pres">
      <dgm:prSet presAssocID="{5C8EBD24-5056-4428-B8B8-283118F0DDC3}" presName="childText" presStyleLbl="conFgAcc1" presStyleIdx="2" presStyleCnt="5">
        <dgm:presLayoutVars>
          <dgm:bulletEnabled val="1"/>
        </dgm:presLayoutVars>
      </dgm:prSet>
      <dgm:spPr/>
    </dgm:pt>
    <dgm:pt modelId="{4E36A15B-F5C3-43A7-BD4B-3F9E250DF5B1}" type="pres">
      <dgm:prSet presAssocID="{09ADBF43-1434-46D0-B995-480B786CEF3A}" presName="spaceBetweenRectangles" presStyleCnt="0"/>
      <dgm:spPr/>
    </dgm:pt>
    <dgm:pt modelId="{4577E611-64DD-4FF0-AFA0-DCEA1679D19B}" type="pres">
      <dgm:prSet presAssocID="{B3CAD707-2A75-45FA-A00B-AA9285AF7E5A}" presName="parentLin" presStyleCnt="0"/>
      <dgm:spPr/>
    </dgm:pt>
    <dgm:pt modelId="{FC6DC98C-0C0D-4CB4-A9AA-0B723526152B}" type="pres">
      <dgm:prSet presAssocID="{B3CAD707-2A75-45FA-A00B-AA9285AF7E5A}" presName="parentLeftMargin" presStyleLbl="node1" presStyleIdx="2" presStyleCnt="5"/>
      <dgm:spPr/>
    </dgm:pt>
    <dgm:pt modelId="{744144FF-5AA4-4C64-B693-59C7681DA6E7}" type="pres">
      <dgm:prSet presAssocID="{B3CAD707-2A75-45FA-A00B-AA9285AF7E5A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81916171-62B2-4ED4-BFCC-406E69462B23}" type="pres">
      <dgm:prSet presAssocID="{B3CAD707-2A75-45FA-A00B-AA9285AF7E5A}" presName="negativeSpace" presStyleCnt="0"/>
      <dgm:spPr/>
    </dgm:pt>
    <dgm:pt modelId="{0A9E5808-C3FE-4222-8755-EC0235EC337B}" type="pres">
      <dgm:prSet presAssocID="{B3CAD707-2A75-45FA-A00B-AA9285AF7E5A}" presName="childText" presStyleLbl="conFgAcc1" presStyleIdx="3" presStyleCnt="5">
        <dgm:presLayoutVars>
          <dgm:bulletEnabled val="1"/>
        </dgm:presLayoutVars>
      </dgm:prSet>
      <dgm:spPr/>
    </dgm:pt>
    <dgm:pt modelId="{782081E3-2138-4E69-90DC-66CE23E932CD}" type="pres">
      <dgm:prSet presAssocID="{D0B6EC52-8F7D-49FA-AF23-2062D5D9BFF1}" presName="spaceBetweenRectangles" presStyleCnt="0"/>
      <dgm:spPr/>
    </dgm:pt>
    <dgm:pt modelId="{B54A6E1B-958C-4705-B655-F171BE2F8BE2}" type="pres">
      <dgm:prSet presAssocID="{95F685B0-005A-4843-9588-970EB0F76474}" presName="parentLin" presStyleCnt="0"/>
      <dgm:spPr/>
    </dgm:pt>
    <dgm:pt modelId="{82522491-CAB1-4FE3-BCE9-7CA0AAC1D81D}" type="pres">
      <dgm:prSet presAssocID="{95F685B0-005A-4843-9588-970EB0F76474}" presName="parentLeftMargin" presStyleLbl="node1" presStyleIdx="3" presStyleCnt="5"/>
      <dgm:spPr/>
    </dgm:pt>
    <dgm:pt modelId="{8BFB5F3C-679D-4A29-885F-E2B03CBF970C}" type="pres">
      <dgm:prSet presAssocID="{95F685B0-005A-4843-9588-970EB0F76474}" presName="parentText" presStyleLbl="node1" presStyleIdx="4" presStyleCnt="5">
        <dgm:presLayoutVars>
          <dgm:chMax val="0"/>
          <dgm:bulletEnabled val="1"/>
        </dgm:presLayoutVars>
      </dgm:prSet>
      <dgm:spPr/>
    </dgm:pt>
    <dgm:pt modelId="{DCD26C5A-F611-4ACE-A4D5-92F3DBDE5F86}" type="pres">
      <dgm:prSet presAssocID="{95F685B0-005A-4843-9588-970EB0F76474}" presName="negativeSpace" presStyleCnt="0"/>
      <dgm:spPr/>
    </dgm:pt>
    <dgm:pt modelId="{77892C10-1276-4E89-98D4-A9E7A79906BA}" type="pres">
      <dgm:prSet presAssocID="{95F685B0-005A-4843-9588-970EB0F76474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C0AFE30B-6139-4E95-871B-4DB24F18881D}" srcId="{B2764957-7E50-4066-A665-ED42F908C034}" destId="{914740EA-D3EA-437F-907D-6DB518AF95F7}" srcOrd="1" destOrd="0" parTransId="{60B5200D-B291-4B37-9E2D-3748734FA9BE}" sibTransId="{901D9173-1DDB-4965-B991-76CB7033269C}"/>
    <dgm:cxn modelId="{5164650C-C717-4304-887B-BABC9215AD18}" type="presOf" srcId="{B3CAD707-2A75-45FA-A00B-AA9285AF7E5A}" destId="{FC6DC98C-0C0D-4CB4-A9AA-0B723526152B}" srcOrd="0" destOrd="0" presId="urn:microsoft.com/office/officeart/2005/8/layout/list1"/>
    <dgm:cxn modelId="{7A4B5C0D-7E6F-4C59-AE70-ADF752628C32}" type="presOf" srcId="{EF67EFFE-2578-4FA4-B2B0-76E7640B5B7F}" destId="{5D93FC31-3986-4C58-AFB3-240837911A8F}" srcOrd="1" destOrd="0" presId="urn:microsoft.com/office/officeart/2005/8/layout/list1"/>
    <dgm:cxn modelId="{0E1C060E-AE89-4EE5-A738-5B2119F9ADE4}" type="presOf" srcId="{914740EA-D3EA-437F-907D-6DB518AF95F7}" destId="{8BE9EF6F-8299-4509-A801-C9ED7D8EE947}" srcOrd="0" destOrd="0" presId="urn:microsoft.com/office/officeart/2005/8/layout/list1"/>
    <dgm:cxn modelId="{C698F01C-746C-401F-BD02-54AF07C74531}" type="presOf" srcId="{5C8EBD24-5056-4428-B8B8-283118F0DDC3}" destId="{789FDEB5-04F3-4163-80B6-BEF214B44A60}" srcOrd="1" destOrd="0" presId="urn:microsoft.com/office/officeart/2005/8/layout/list1"/>
    <dgm:cxn modelId="{30137338-241A-4912-A540-7584BEB11AD5}" type="presOf" srcId="{5C8EBD24-5056-4428-B8B8-283118F0DDC3}" destId="{50CE7AF0-DCA1-4F47-BE8D-B056FDF34C77}" srcOrd="0" destOrd="0" presId="urn:microsoft.com/office/officeart/2005/8/layout/list1"/>
    <dgm:cxn modelId="{5A2BCB70-5530-4020-AF3D-2823365BCAA5}" srcId="{B2764957-7E50-4066-A665-ED42F908C034}" destId="{B3CAD707-2A75-45FA-A00B-AA9285AF7E5A}" srcOrd="3" destOrd="0" parTransId="{EB7DCE16-717B-40D7-878A-59F62865E3F9}" sibTransId="{D0B6EC52-8F7D-49FA-AF23-2062D5D9BFF1}"/>
    <dgm:cxn modelId="{F5C5B651-7D18-48EC-BF98-D8F11D72B3E3}" type="presOf" srcId="{95F685B0-005A-4843-9588-970EB0F76474}" destId="{8BFB5F3C-679D-4A29-885F-E2B03CBF970C}" srcOrd="1" destOrd="0" presId="urn:microsoft.com/office/officeart/2005/8/layout/list1"/>
    <dgm:cxn modelId="{3ADB7C57-F893-40EF-8C11-51BDC3FB4F94}" srcId="{B2764957-7E50-4066-A665-ED42F908C034}" destId="{5C8EBD24-5056-4428-B8B8-283118F0DDC3}" srcOrd="2" destOrd="0" parTransId="{60320BA4-AA67-4729-8342-4327CE685BBC}" sibTransId="{09ADBF43-1434-46D0-B995-480B786CEF3A}"/>
    <dgm:cxn modelId="{3CB46881-3884-4957-856D-9506258B4E2C}" srcId="{B2764957-7E50-4066-A665-ED42F908C034}" destId="{95F685B0-005A-4843-9588-970EB0F76474}" srcOrd="4" destOrd="0" parTransId="{2AD53204-7127-451F-AC9D-B20BEA8C5AE7}" sibTransId="{FD9BF5F9-AF2F-4FE2-83F8-BDE5EFC5E712}"/>
    <dgm:cxn modelId="{5CB3BF8B-F53B-4C4C-9F54-CED6974272E7}" type="presOf" srcId="{914740EA-D3EA-437F-907D-6DB518AF95F7}" destId="{33CF7DD8-F37E-44D5-A987-8B8E40286445}" srcOrd="1" destOrd="0" presId="urn:microsoft.com/office/officeart/2005/8/layout/list1"/>
    <dgm:cxn modelId="{630F2D9D-5B33-4C84-AD33-A6AA486109F4}" type="presOf" srcId="{EF67EFFE-2578-4FA4-B2B0-76E7640B5B7F}" destId="{D3729F78-D015-4657-BA84-720A702CB4EE}" srcOrd="0" destOrd="0" presId="urn:microsoft.com/office/officeart/2005/8/layout/list1"/>
    <dgm:cxn modelId="{CB8CB8AF-091D-46F2-B035-3BB200B57041}" type="presOf" srcId="{95F685B0-005A-4843-9588-970EB0F76474}" destId="{82522491-CAB1-4FE3-BCE9-7CA0AAC1D81D}" srcOrd="0" destOrd="0" presId="urn:microsoft.com/office/officeart/2005/8/layout/list1"/>
    <dgm:cxn modelId="{2ADCD4DA-0D9A-4986-8433-023AEB1B9A14}" type="presOf" srcId="{B2764957-7E50-4066-A665-ED42F908C034}" destId="{6A4C4684-BB13-405B-AFDA-8C06D1BEBAA6}" srcOrd="0" destOrd="0" presId="urn:microsoft.com/office/officeart/2005/8/layout/list1"/>
    <dgm:cxn modelId="{5A844DDE-9751-4142-8042-62BF8EEA94D1}" srcId="{B2764957-7E50-4066-A665-ED42F908C034}" destId="{EF67EFFE-2578-4FA4-B2B0-76E7640B5B7F}" srcOrd="0" destOrd="0" parTransId="{8DA11269-A6CF-4F37-A624-524C29F1BBBE}" sibTransId="{58FF4E94-5FEC-400C-A0D3-3B2FD0D7CA42}"/>
    <dgm:cxn modelId="{887E7CEF-003E-4BB4-9C99-2C646D7A17A9}" type="presOf" srcId="{B3CAD707-2A75-45FA-A00B-AA9285AF7E5A}" destId="{744144FF-5AA4-4C64-B693-59C7681DA6E7}" srcOrd="1" destOrd="0" presId="urn:microsoft.com/office/officeart/2005/8/layout/list1"/>
    <dgm:cxn modelId="{18FF51C8-90CC-4346-BDA4-9C9444441428}" type="presParOf" srcId="{6A4C4684-BB13-405B-AFDA-8C06D1BEBAA6}" destId="{4560909F-54F4-4EB4-AB65-4C3B8E4B1E35}" srcOrd="0" destOrd="0" presId="urn:microsoft.com/office/officeart/2005/8/layout/list1"/>
    <dgm:cxn modelId="{860053C4-9434-4DD7-B747-84378C8DE980}" type="presParOf" srcId="{4560909F-54F4-4EB4-AB65-4C3B8E4B1E35}" destId="{D3729F78-D015-4657-BA84-720A702CB4EE}" srcOrd="0" destOrd="0" presId="urn:microsoft.com/office/officeart/2005/8/layout/list1"/>
    <dgm:cxn modelId="{72757B65-7A8D-49AF-9456-F3136A2ABADA}" type="presParOf" srcId="{4560909F-54F4-4EB4-AB65-4C3B8E4B1E35}" destId="{5D93FC31-3986-4C58-AFB3-240837911A8F}" srcOrd="1" destOrd="0" presId="urn:microsoft.com/office/officeart/2005/8/layout/list1"/>
    <dgm:cxn modelId="{CDE7247F-F5B2-480F-BF6F-02A43EC6398F}" type="presParOf" srcId="{6A4C4684-BB13-405B-AFDA-8C06D1BEBAA6}" destId="{C3691BA9-A43D-4825-B6F1-ED1FFA52BBBA}" srcOrd="1" destOrd="0" presId="urn:microsoft.com/office/officeart/2005/8/layout/list1"/>
    <dgm:cxn modelId="{A52AD9B4-6999-40D9-A928-45BABE4D6660}" type="presParOf" srcId="{6A4C4684-BB13-405B-AFDA-8C06D1BEBAA6}" destId="{C1032877-2D7D-454B-B9F2-28ED32156FAE}" srcOrd="2" destOrd="0" presId="urn:microsoft.com/office/officeart/2005/8/layout/list1"/>
    <dgm:cxn modelId="{A5535B50-BFF9-4DBB-9BC2-D4AC9D407D83}" type="presParOf" srcId="{6A4C4684-BB13-405B-AFDA-8C06D1BEBAA6}" destId="{68449242-E026-4C0D-8F5A-018174335F8B}" srcOrd="3" destOrd="0" presId="urn:microsoft.com/office/officeart/2005/8/layout/list1"/>
    <dgm:cxn modelId="{79495B49-1247-410F-B336-6A0D9AA537F9}" type="presParOf" srcId="{6A4C4684-BB13-405B-AFDA-8C06D1BEBAA6}" destId="{3513EF58-51F4-4793-8F5B-5EE9BF09F4E1}" srcOrd="4" destOrd="0" presId="urn:microsoft.com/office/officeart/2005/8/layout/list1"/>
    <dgm:cxn modelId="{8E70DA1B-CEBD-406C-8DC2-636784CE4F71}" type="presParOf" srcId="{3513EF58-51F4-4793-8F5B-5EE9BF09F4E1}" destId="{8BE9EF6F-8299-4509-A801-C9ED7D8EE947}" srcOrd="0" destOrd="0" presId="urn:microsoft.com/office/officeart/2005/8/layout/list1"/>
    <dgm:cxn modelId="{314C13D1-F905-4535-AF5F-BDDEE5AA1636}" type="presParOf" srcId="{3513EF58-51F4-4793-8F5B-5EE9BF09F4E1}" destId="{33CF7DD8-F37E-44D5-A987-8B8E40286445}" srcOrd="1" destOrd="0" presId="urn:microsoft.com/office/officeart/2005/8/layout/list1"/>
    <dgm:cxn modelId="{2706466D-CC4B-42A6-B532-20F7274B960B}" type="presParOf" srcId="{6A4C4684-BB13-405B-AFDA-8C06D1BEBAA6}" destId="{B01F342C-7B85-4FA1-B0BC-75CD3A9D3B9D}" srcOrd="5" destOrd="0" presId="urn:microsoft.com/office/officeart/2005/8/layout/list1"/>
    <dgm:cxn modelId="{BB72FABB-133E-4297-869C-0AD6C0A3647B}" type="presParOf" srcId="{6A4C4684-BB13-405B-AFDA-8C06D1BEBAA6}" destId="{66D7AA03-D3E2-425A-B94D-EEFA3DEABFE5}" srcOrd="6" destOrd="0" presId="urn:microsoft.com/office/officeart/2005/8/layout/list1"/>
    <dgm:cxn modelId="{0377F88E-DF3E-4CF3-9262-68A5BE424E79}" type="presParOf" srcId="{6A4C4684-BB13-405B-AFDA-8C06D1BEBAA6}" destId="{4B6C709F-8EB9-46E6-A8F2-722B8A82C568}" srcOrd="7" destOrd="0" presId="urn:microsoft.com/office/officeart/2005/8/layout/list1"/>
    <dgm:cxn modelId="{60FF777F-2D0C-4934-B59A-A94EF72FC128}" type="presParOf" srcId="{6A4C4684-BB13-405B-AFDA-8C06D1BEBAA6}" destId="{7D8D9C31-DDFA-49CE-87CA-0BB94438B26A}" srcOrd="8" destOrd="0" presId="urn:microsoft.com/office/officeart/2005/8/layout/list1"/>
    <dgm:cxn modelId="{48B6BA21-869C-44C8-A624-10CCC9B3C2C6}" type="presParOf" srcId="{7D8D9C31-DDFA-49CE-87CA-0BB94438B26A}" destId="{50CE7AF0-DCA1-4F47-BE8D-B056FDF34C77}" srcOrd="0" destOrd="0" presId="urn:microsoft.com/office/officeart/2005/8/layout/list1"/>
    <dgm:cxn modelId="{49708625-07A2-48DF-B946-774E11F68414}" type="presParOf" srcId="{7D8D9C31-DDFA-49CE-87CA-0BB94438B26A}" destId="{789FDEB5-04F3-4163-80B6-BEF214B44A60}" srcOrd="1" destOrd="0" presId="urn:microsoft.com/office/officeart/2005/8/layout/list1"/>
    <dgm:cxn modelId="{76EE2432-B76D-4947-AC58-EF7317AF5AAA}" type="presParOf" srcId="{6A4C4684-BB13-405B-AFDA-8C06D1BEBAA6}" destId="{EF63489F-31FA-4A6A-A218-010CD6FFFE04}" srcOrd="9" destOrd="0" presId="urn:microsoft.com/office/officeart/2005/8/layout/list1"/>
    <dgm:cxn modelId="{E7C34BCE-B15B-4A8A-967C-E918E0923607}" type="presParOf" srcId="{6A4C4684-BB13-405B-AFDA-8C06D1BEBAA6}" destId="{C1BA5F04-AEE4-4E1E-A855-7CF2CFCA7C4B}" srcOrd="10" destOrd="0" presId="urn:microsoft.com/office/officeart/2005/8/layout/list1"/>
    <dgm:cxn modelId="{D9BF4589-A47D-4F1B-96D0-C09166746BF1}" type="presParOf" srcId="{6A4C4684-BB13-405B-AFDA-8C06D1BEBAA6}" destId="{4E36A15B-F5C3-43A7-BD4B-3F9E250DF5B1}" srcOrd="11" destOrd="0" presId="urn:microsoft.com/office/officeart/2005/8/layout/list1"/>
    <dgm:cxn modelId="{F8838AE4-FCC4-4AFE-B359-63F6E2C7DF9D}" type="presParOf" srcId="{6A4C4684-BB13-405B-AFDA-8C06D1BEBAA6}" destId="{4577E611-64DD-4FF0-AFA0-DCEA1679D19B}" srcOrd="12" destOrd="0" presId="urn:microsoft.com/office/officeart/2005/8/layout/list1"/>
    <dgm:cxn modelId="{502C67F5-596E-4AA3-9404-94ACA8EE6C07}" type="presParOf" srcId="{4577E611-64DD-4FF0-AFA0-DCEA1679D19B}" destId="{FC6DC98C-0C0D-4CB4-A9AA-0B723526152B}" srcOrd="0" destOrd="0" presId="urn:microsoft.com/office/officeart/2005/8/layout/list1"/>
    <dgm:cxn modelId="{67022B6B-89C7-473A-A323-C0BEE77C5661}" type="presParOf" srcId="{4577E611-64DD-4FF0-AFA0-DCEA1679D19B}" destId="{744144FF-5AA4-4C64-B693-59C7681DA6E7}" srcOrd="1" destOrd="0" presId="urn:microsoft.com/office/officeart/2005/8/layout/list1"/>
    <dgm:cxn modelId="{16F8B8E1-80EA-4D9E-926D-2CDC83A693D2}" type="presParOf" srcId="{6A4C4684-BB13-405B-AFDA-8C06D1BEBAA6}" destId="{81916171-62B2-4ED4-BFCC-406E69462B23}" srcOrd="13" destOrd="0" presId="urn:microsoft.com/office/officeart/2005/8/layout/list1"/>
    <dgm:cxn modelId="{94FEA45B-7B97-4DE7-82E4-B60E970E1B45}" type="presParOf" srcId="{6A4C4684-BB13-405B-AFDA-8C06D1BEBAA6}" destId="{0A9E5808-C3FE-4222-8755-EC0235EC337B}" srcOrd="14" destOrd="0" presId="urn:microsoft.com/office/officeart/2005/8/layout/list1"/>
    <dgm:cxn modelId="{132A93B0-4E8B-443D-AD40-8ECCAB66B947}" type="presParOf" srcId="{6A4C4684-BB13-405B-AFDA-8C06D1BEBAA6}" destId="{782081E3-2138-4E69-90DC-66CE23E932CD}" srcOrd="15" destOrd="0" presId="urn:microsoft.com/office/officeart/2005/8/layout/list1"/>
    <dgm:cxn modelId="{6BE17AD0-2413-4D45-BD89-3982FBA171B1}" type="presParOf" srcId="{6A4C4684-BB13-405B-AFDA-8C06D1BEBAA6}" destId="{B54A6E1B-958C-4705-B655-F171BE2F8BE2}" srcOrd="16" destOrd="0" presId="urn:microsoft.com/office/officeart/2005/8/layout/list1"/>
    <dgm:cxn modelId="{2BCB4159-A504-464E-9BE9-24865F743F0E}" type="presParOf" srcId="{B54A6E1B-958C-4705-B655-F171BE2F8BE2}" destId="{82522491-CAB1-4FE3-BCE9-7CA0AAC1D81D}" srcOrd="0" destOrd="0" presId="urn:microsoft.com/office/officeart/2005/8/layout/list1"/>
    <dgm:cxn modelId="{E838EA17-CE05-4FE6-A31A-CA8554460AB8}" type="presParOf" srcId="{B54A6E1B-958C-4705-B655-F171BE2F8BE2}" destId="{8BFB5F3C-679D-4A29-885F-E2B03CBF970C}" srcOrd="1" destOrd="0" presId="urn:microsoft.com/office/officeart/2005/8/layout/list1"/>
    <dgm:cxn modelId="{CC9AEB61-344D-4EB1-9F0C-30B1BB181B62}" type="presParOf" srcId="{6A4C4684-BB13-405B-AFDA-8C06D1BEBAA6}" destId="{DCD26C5A-F611-4ACE-A4D5-92F3DBDE5F86}" srcOrd="17" destOrd="0" presId="urn:microsoft.com/office/officeart/2005/8/layout/list1"/>
    <dgm:cxn modelId="{E97CB4B1-537C-4AB5-8B34-290CDE0372E2}" type="presParOf" srcId="{6A4C4684-BB13-405B-AFDA-8C06D1BEBAA6}" destId="{77892C10-1276-4E89-98D4-A9E7A79906BA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151308F-DC91-4573-9624-573910EBEFC8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accent2_2" csCatId="accent2" phldr="1"/>
      <dgm:spPr/>
      <dgm:t>
        <a:bodyPr/>
        <a:lstStyle/>
        <a:p>
          <a:endParaRPr lang="en-US"/>
        </a:p>
      </dgm:t>
    </dgm:pt>
    <dgm:pt modelId="{6AB31791-3DB8-43EA-AC24-83A34229A766}">
      <dgm:prSet/>
      <dgm:spPr/>
      <dgm:t>
        <a:bodyPr/>
        <a:lstStyle/>
        <a:p>
          <a:r>
            <a:rPr lang="en-GB" b="1"/>
            <a:t>Lower emission</a:t>
          </a:r>
          <a:endParaRPr lang="en-US"/>
        </a:p>
      </dgm:t>
    </dgm:pt>
    <dgm:pt modelId="{14FE3841-2B38-45AA-9A17-4A591818A6FF}" type="parTrans" cxnId="{4A7B188A-FB0E-451D-8C79-2DF965194A7F}">
      <dgm:prSet/>
      <dgm:spPr/>
      <dgm:t>
        <a:bodyPr/>
        <a:lstStyle/>
        <a:p>
          <a:endParaRPr lang="en-US"/>
        </a:p>
      </dgm:t>
    </dgm:pt>
    <dgm:pt modelId="{C043758B-AC54-48D8-AF9D-174A15A09166}" type="sibTrans" cxnId="{4A7B188A-FB0E-451D-8C79-2DF965194A7F}">
      <dgm:prSet/>
      <dgm:spPr/>
      <dgm:t>
        <a:bodyPr/>
        <a:lstStyle/>
        <a:p>
          <a:endParaRPr lang="en-US"/>
        </a:p>
      </dgm:t>
    </dgm:pt>
    <dgm:pt modelId="{7F647228-A211-425E-B81E-B300DE705685}">
      <dgm:prSet/>
      <dgm:spPr/>
      <dgm:t>
        <a:bodyPr/>
        <a:lstStyle/>
        <a:p>
          <a:r>
            <a:rPr lang="en-GB" b="1"/>
            <a:t>Faster travel time</a:t>
          </a:r>
          <a:endParaRPr lang="en-US"/>
        </a:p>
      </dgm:t>
    </dgm:pt>
    <dgm:pt modelId="{536F59EE-3AE6-4FF9-A56D-DE751BF64EF0}" type="parTrans" cxnId="{90E00071-DF53-4C98-8105-F127BDBB0690}">
      <dgm:prSet/>
      <dgm:spPr/>
      <dgm:t>
        <a:bodyPr/>
        <a:lstStyle/>
        <a:p>
          <a:endParaRPr lang="en-US"/>
        </a:p>
      </dgm:t>
    </dgm:pt>
    <dgm:pt modelId="{829F18B1-EC0B-4BDA-A7D5-6FC0D00E2838}" type="sibTrans" cxnId="{90E00071-DF53-4C98-8105-F127BDBB0690}">
      <dgm:prSet/>
      <dgm:spPr/>
      <dgm:t>
        <a:bodyPr/>
        <a:lstStyle/>
        <a:p>
          <a:endParaRPr lang="en-US"/>
        </a:p>
      </dgm:t>
    </dgm:pt>
    <dgm:pt modelId="{6457F58A-B2AA-4400-A1D8-4474D7E2F4FD}">
      <dgm:prSet/>
      <dgm:spPr/>
      <dgm:t>
        <a:bodyPr/>
        <a:lstStyle/>
        <a:p>
          <a:r>
            <a:rPr lang="en-GB" b="1"/>
            <a:t>Improved traffic safety</a:t>
          </a:r>
          <a:endParaRPr lang="en-US"/>
        </a:p>
      </dgm:t>
    </dgm:pt>
    <dgm:pt modelId="{8AF873C3-F051-4C60-9D53-A055A6152ECA}" type="parTrans" cxnId="{839F6E78-B108-4E64-B1A8-76542BEBE5E9}">
      <dgm:prSet/>
      <dgm:spPr/>
      <dgm:t>
        <a:bodyPr/>
        <a:lstStyle/>
        <a:p>
          <a:endParaRPr lang="en-US"/>
        </a:p>
      </dgm:t>
    </dgm:pt>
    <dgm:pt modelId="{31C263A0-EF29-4229-AF8B-7E70FE68C65A}" type="sibTrans" cxnId="{839F6E78-B108-4E64-B1A8-76542BEBE5E9}">
      <dgm:prSet/>
      <dgm:spPr/>
      <dgm:t>
        <a:bodyPr/>
        <a:lstStyle/>
        <a:p>
          <a:endParaRPr lang="en-US"/>
        </a:p>
      </dgm:t>
    </dgm:pt>
    <dgm:pt modelId="{A3610A42-D101-48C0-9EC6-8CF280D7E2F7}">
      <dgm:prSet/>
      <dgm:spPr/>
      <dgm:t>
        <a:bodyPr/>
        <a:lstStyle/>
        <a:p>
          <a:r>
            <a:rPr lang="en-GB" b="1"/>
            <a:t>Increased awareness</a:t>
          </a:r>
          <a:endParaRPr lang="en-US"/>
        </a:p>
      </dgm:t>
    </dgm:pt>
    <dgm:pt modelId="{E0B82645-0D67-4AD0-917A-E7DAE8BB80B6}" type="parTrans" cxnId="{0A5A275B-2774-4957-985F-F69CFB662295}">
      <dgm:prSet/>
      <dgm:spPr/>
      <dgm:t>
        <a:bodyPr/>
        <a:lstStyle/>
        <a:p>
          <a:endParaRPr lang="en-US"/>
        </a:p>
      </dgm:t>
    </dgm:pt>
    <dgm:pt modelId="{2612FC4A-88E2-4B36-8DA4-0790630BC318}" type="sibTrans" cxnId="{0A5A275B-2774-4957-985F-F69CFB662295}">
      <dgm:prSet/>
      <dgm:spPr/>
      <dgm:t>
        <a:bodyPr/>
        <a:lstStyle/>
        <a:p>
          <a:endParaRPr lang="en-US"/>
        </a:p>
      </dgm:t>
    </dgm:pt>
    <dgm:pt modelId="{0ADC81B9-0C21-4E10-8DD5-BE2F17CEACE1}">
      <dgm:prSet/>
      <dgm:spPr/>
      <dgm:t>
        <a:bodyPr/>
        <a:lstStyle/>
        <a:p>
          <a:r>
            <a:rPr lang="en-GB" b="1"/>
            <a:t>Artificial intelligence</a:t>
          </a:r>
          <a:endParaRPr lang="en-US"/>
        </a:p>
      </dgm:t>
    </dgm:pt>
    <dgm:pt modelId="{5D3908F5-5756-4B48-A0B2-A52988C268F5}" type="parTrans" cxnId="{5889BC54-6919-4539-9973-684F9A55C269}">
      <dgm:prSet/>
      <dgm:spPr/>
      <dgm:t>
        <a:bodyPr/>
        <a:lstStyle/>
        <a:p>
          <a:endParaRPr lang="en-US"/>
        </a:p>
      </dgm:t>
    </dgm:pt>
    <dgm:pt modelId="{52B4834A-388E-44E8-83C9-876D3DC0104A}" type="sibTrans" cxnId="{5889BC54-6919-4539-9973-684F9A55C269}">
      <dgm:prSet/>
      <dgm:spPr/>
      <dgm:t>
        <a:bodyPr/>
        <a:lstStyle/>
        <a:p>
          <a:endParaRPr lang="en-US"/>
        </a:p>
      </dgm:t>
    </dgm:pt>
    <dgm:pt modelId="{89F30480-4DE7-4A89-96B7-062841CAD579}" type="pres">
      <dgm:prSet presAssocID="{E151308F-DC91-4573-9624-573910EBEFC8}" presName="root" presStyleCnt="0">
        <dgm:presLayoutVars>
          <dgm:dir/>
          <dgm:resizeHandles val="exact"/>
        </dgm:presLayoutVars>
      </dgm:prSet>
      <dgm:spPr/>
    </dgm:pt>
    <dgm:pt modelId="{B8F4C74B-DF85-47BE-9ECC-BFDB8F114A5F}" type="pres">
      <dgm:prSet presAssocID="{6AB31791-3DB8-43EA-AC24-83A34229A766}" presName="compNode" presStyleCnt="0"/>
      <dgm:spPr/>
    </dgm:pt>
    <dgm:pt modelId="{182497D1-2FE2-4E4A-80F6-7329795B9577}" type="pres">
      <dgm:prSet presAssocID="{6AB31791-3DB8-43EA-AC24-83A34229A766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eciduous tree"/>
        </a:ext>
      </dgm:extLst>
    </dgm:pt>
    <dgm:pt modelId="{A81DE933-488C-4940-834C-9ECB30126F9F}" type="pres">
      <dgm:prSet presAssocID="{6AB31791-3DB8-43EA-AC24-83A34229A766}" presName="spaceRect" presStyleCnt="0"/>
      <dgm:spPr/>
    </dgm:pt>
    <dgm:pt modelId="{97B91C47-7B93-4FB5-A6CB-194554375A70}" type="pres">
      <dgm:prSet presAssocID="{6AB31791-3DB8-43EA-AC24-83A34229A766}" presName="textRect" presStyleLbl="revTx" presStyleIdx="0" presStyleCnt="5">
        <dgm:presLayoutVars>
          <dgm:chMax val="1"/>
          <dgm:chPref val="1"/>
        </dgm:presLayoutVars>
      </dgm:prSet>
      <dgm:spPr/>
    </dgm:pt>
    <dgm:pt modelId="{74C58BE4-D05B-49DB-9C78-89514DC35073}" type="pres">
      <dgm:prSet presAssocID="{C043758B-AC54-48D8-AF9D-174A15A09166}" presName="sibTrans" presStyleCnt="0"/>
      <dgm:spPr/>
    </dgm:pt>
    <dgm:pt modelId="{E0BB4FFE-0DF7-4E8B-B4CF-C49538BF40F2}" type="pres">
      <dgm:prSet presAssocID="{7F647228-A211-425E-B81E-B300DE705685}" presName="compNode" presStyleCnt="0"/>
      <dgm:spPr/>
    </dgm:pt>
    <dgm:pt modelId="{5E99664C-BC8C-403F-8064-A25CD5F37450}" type="pres">
      <dgm:prSet presAssocID="{7F647228-A211-425E-B81E-B300DE705685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oppeklokke"/>
        </a:ext>
      </dgm:extLst>
    </dgm:pt>
    <dgm:pt modelId="{AB9995F7-4187-4B5F-94D1-1C7B042696A3}" type="pres">
      <dgm:prSet presAssocID="{7F647228-A211-425E-B81E-B300DE705685}" presName="spaceRect" presStyleCnt="0"/>
      <dgm:spPr/>
    </dgm:pt>
    <dgm:pt modelId="{F59F2D41-F464-4579-96CA-370C83164A83}" type="pres">
      <dgm:prSet presAssocID="{7F647228-A211-425E-B81E-B300DE705685}" presName="textRect" presStyleLbl="revTx" presStyleIdx="1" presStyleCnt="5">
        <dgm:presLayoutVars>
          <dgm:chMax val="1"/>
          <dgm:chPref val="1"/>
        </dgm:presLayoutVars>
      </dgm:prSet>
      <dgm:spPr/>
    </dgm:pt>
    <dgm:pt modelId="{4E4676BF-3AC8-446E-A74C-7E0ABB33D4E0}" type="pres">
      <dgm:prSet presAssocID="{829F18B1-EC0B-4BDA-A7D5-6FC0D00E2838}" presName="sibTrans" presStyleCnt="0"/>
      <dgm:spPr/>
    </dgm:pt>
    <dgm:pt modelId="{F1C3493E-312B-4ABF-BC62-96EB6A4F3106}" type="pres">
      <dgm:prSet presAssocID="{6457F58A-B2AA-4400-A1D8-4474D7E2F4FD}" presName="compNode" presStyleCnt="0"/>
      <dgm:spPr/>
    </dgm:pt>
    <dgm:pt modelId="{0F90838D-4AB0-4B02-A5D3-48EAB5379000}" type="pres">
      <dgm:prSet presAssocID="{6457F58A-B2AA-4400-A1D8-4474D7E2F4FD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ar"/>
        </a:ext>
      </dgm:extLst>
    </dgm:pt>
    <dgm:pt modelId="{2EF4CDD1-8289-426B-8265-62C4F1EAA41A}" type="pres">
      <dgm:prSet presAssocID="{6457F58A-B2AA-4400-A1D8-4474D7E2F4FD}" presName="spaceRect" presStyleCnt="0"/>
      <dgm:spPr/>
    </dgm:pt>
    <dgm:pt modelId="{71434961-3DB3-4204-A536-D9168046FB13}" type="pres">
      <dgm:prSet presAssocID="{6457F58A-B2AA-4400-A1D8-4474D7E2F4FD}" presName="textRect" presStyleLbl="revTx" presStyleIdx="2" presStyleCnt="5">
        <dgm:presLayoutVars>
          <dgm:chMax val="1"/>
          <dgm:chPref val="1"/>
        </dgm:presLayoutVars>
      </dgm:prSet>
      <dgm:spPr/>
    </dgm:pt>
    <dgm:pt modelId="{076457E5-1803-4D25-9BE6-31FC6ABC2E54}" type="pres">
      <dgm:prSet presAssocID="{31C263A0-EF29-4229-AF8B-7E70FE68C65A}" presName="sibTrans" presStyleCnt="0"/>
      <dgm:spPr/>
    </dgm:pt>
    <dgm:pt modelId="{C4A05FD7-CC6A-49CF-9897-DF98581BBDB4}" type="pres">
      <dgm:prSet presAssocID="{A3610A42-D101-48C0-9EC6-8CF280D7E2F7}" presName="compNode" presStyleCnt="0"/>
      <dgm:spPr/>
    </dgm:pt>
    <dgm:pt modelId="{98FB75F5-5DB4-48D0-8674-C01D67A57B21}" type="pres">
      <dgm:prSet presAssocID="{A3610A42-D101-48C0-9EC6-8CF280D7E2F7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usiness Growth"/>
        </a:ext>
      </dgm:extLst>
    </dgm:pt>
    <dgm:pt modelId="{8FEB104D-1709-43BD-A22B-3EA68515004B}" type="pres">
      <dgm:prSet presAssocID="{A3610A42-D101-48C0-9EC6-8CF280D7E2F7}" presName="spaceRect" presStyleCnt="0"/>
      <dgm:spPr/>
    </dgm:pt>
    <dgm:pt modelId="{B45721C4-76A9-48A7-A963-1F50AF96EA44}" type="pres">
      <dgm:prSet presAssocID="{A3610A42-D101-48C0-9EC6-8CF280D7E2F7}" presName="textRect" presStyleLbl="revTx" presStyleIdx="3" presStyleCnt="5">
        <dgm:presLayoutVars>
          <dgm:chMax val="1"/>
          <dgm:chPref val="1"/>
        </dgm:presLayoutVars>
      </dgm:prSet>
      <dgm:spPr/>
    </dgm:pt>
    <dgm:pt modelId="{4272225F-9477-478E-B193-8D8BE2401547}" type="pres">
      <dgm:prSet presAssocID="{2612FC4A-88E2-4B36-8DA4-0790630BC318}" presName="sibTrans" presStyleCnt="0"/>
      <dgm:spPr/>
    </dgm:pt>
    <dgm:pt modelId="{E3F0A8FF-CCE8-4A58-A381-CA49FFBD9F61}" type="pres">
      <dgm:prSet presAssocID="{0ADC81B9-0C21-4E10-8DD5-BE2F17CEACE1}" presName="compNode" presStyleCnt="0"/>
      <dgm:spPr/>
    </dgm:pt>
    <dgm:pt modelId="{67BD904D-C460-474B-B6BF-1035B27C4164}" type="pres">
      <dgm:prSet presAssocID="{0ADC81B9-0C21-4E10-8DD5-BE2F17CEACE1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48111B3E-B726-4BE9-A761-BC4622DA9740}" type="pres">
      <dgm:prSet presAssocID="{0ADC81B9-0C21-4E10-8DD5-BE2F17CEACE1}" presName="spaceRect" presStyleCnt="0"/>
      <dgm:spPr/>
    </dgm:pt>
    <dgm:pt modelId="{97D45CBE-4AAF-44AA-9984-A2D5A525AE4C}" type="pres">
      <dgm:prSet presAssocID="{0ADC81B9-0C21-4E10-8DD5-BE2F17CEACE1}" presName="textRect" presStyleLbl="revTx" presStyleIdx="4" presStyleCnt="5">
        <dgm:presLayoutVars>
          <dgm:chMax val="1"/>
          <dgm:chPref val="1"/>
        </dgm:presLayoutVars>
      </dgm:prSet>
      <dgm:spPr/>
    </dgm:pt>
  </dgm:ptLst>
  <dgm:cxnLst>
    <dgm:cxn modelId="{0A5A275B-2774-4957-985F-F69CFB662295}" srcId="{E151308F-DC91-4573-9624-573910EBEFC8}" destId="{A3610A42-D101-48C0-9EC6-8CF280D7E2F7}" srcOrd="3" destOrd="0" parTransId="{E0B82645-0D67-4AD0-917A-E7DAE8BB80B6}" sibTransId="{2612FC4A-88E2-4B36-8DA4-0790630BC318}"/>
    <dgm:cxn modelId="{2373416A-49F4-477C-B396-ED799E511C33}" type="presOf" srcId="{6457F58A-B2AA-4400-A1D8-4474D7E2F4FD}" destId="{71434961-3DB3-4204-A536-D9168046FB13}" srcOrd="0" destOrd="0" presId="urn:microsoft.com/office/officeart/2018/2/layout/IconLabelList"/>
    <dgm:cxn modelId="{90E00071-DF53-4C98-8105-F127BDBB0690}" srcId="{E151308F-DC91-4573-9624-573910EBEFC8}" destId="{7F647228-A211-425E-B81E-B300DE705685}" srcOrd="1" destOrd="0" parTransId="{536F59EE-3AE6-4FF9-A56D-DE751BF64EF0}" sibTransId="{829F18B1-EC0B-4BDA-A7D5-6FC0D00E2838}"/>
    <dgm:cxn modelId="{B9B4AE72-1194-4B3C-B332-3858FA0AB1C1}" type="presOf" srcId="{7F647228-A211-425E-B81E-B300DE705685}" destId="{F59F2D41-F464-4579-96CA-370C83164A83}" srcOrd="0" destOrd="0" presId="urn:microsoft.com/office/officeart/2018/2/layout/IconLabelList"/>
    <dgm:cxn modelId="{5889BC54-6919-4539-9973-684F9A55C269}" srcId="{E151308F-DC91-4573-9624-573910EBEFC8}" destId="{0ADC81B9-0C21-4E10-8DD5-BE2F17CEACE1}" srcOrd="4" destOrd="0" parTransId="{5D3908F5-5756-4B48-A0B2-A52988C268F5}" sibTransId="{52B4834A-388E-44E8-83C9-876D3DC0104A}"/>
    <dgm:cxn modelId="{839F6E78-B108-4E64-B1A8-76542BEBE5E9}" srcId="{E151308F-DC91-4573-9624-573910EBEFC8}" destId="{6457F58A-B2AA-4400-A1D8-4474D7E2F4FD}" srcOrd="2" destOrd="0" parTransId="{8AF873C3-F051-4C60-9D53-A055A6152ECA}" sibTransId="{31C263A0-EF29-4229-AF8B-7E70FE68C65A}"/>
    <dgm:cxn modelId="{4A7B188A-FB0E-451D-8C79-2DF965194A7F}" srcId="{E151308F-DC91-4573-9624-573910EBEFC8}" destId="{6AB31791-3DB8-43EA-AC24-83A34229A766}" srcOrd="0" destOrd="0" parTransId="{14FE3841-2B38-45AA-9A17-4A591818A6FF}" sibTransId="{C043758B-AC54-48D8-AF9D-174A15A09166}"/>
    <dgm:cxn modelId="{C822B095-10BA-4DE7-885A-A13FE7FCA179}" type="presOf" srcId="{E151308F-DC91-4573-9624-573910EBEFC8}" destId="{89F30480-4DE7-4A89-96B7-062841CAD579}" srcOrd="0" destOrd="0" presId="urn:microsoft.com/office/officeart/2018/2/layout/IconLabelList"/>
    <dgm:cxn modelId="{785A6B9D-5FCE-4C0A-8C4E-73A6DF42BEDD}" type="presOf" srcId="{0ADC81B9-0C21-4E10-8DD5-BE2F17CEACE1}" destId="{97D45CBE-4AAF-44AA-9984-A2D5A525AE4C}" srcOrd="0" destOrd="0" presId="urn:microsoft.com/office/officeart/2018/2/layout/IconLabelList"/>
    <dgm:cxn modelId="{E636DBA5-8285-422F-B75D-0A5DB47A16F7}" type="presOf" srcId="{6AB31791-3DB8-43EA-AC24-83A34229A766}" destId="{97B91C47-7B93-4FB5-A6CB-194554375A70}" srcOrd="0" destOrd="0" presId="urn:microsoft.com/office/officeart/2018/2/layout/IconLabelList"/>
    <dgm:cxn modelId="{7CC9D1A8-3529-4C64-8632-7E36180C8673}" type="presOf" srcId="{A3610A42-D101-48C0-9EC6-8CF280D7E2F7}" destId="{B45721C4-76A9-48A7-A963-1F50AF96EA44}" srcOrd="0" destOrd="0" presId="urn:microsoft.com/office/officeart/2018/2/layout/IconLabelList"/>
    <dgm:cxn modelId="{39E50145-D347-479C-92CF-67573A3C26FE}" type="presParOf" srcId="{89F30480-4DE7-4A89-96B7-062841CAD579}" destId="{B8F4C74B-DF85-47BE-9ECC-BFDB8F114A5F}" srcOrd="0" destOrd="0" presId="urn:microsoft.com/office/officeart/2018/2/layout/IconLabelList"/>
    <dgm:cxn modelId="{9E08196F-861A-44F0-B9A9-DB6DB05FD963}" type="presParOf" srcId="{B8F4C74B-DF85-47BE-9ECC-BFDB8F114A5F}" destId="{182497D1-2FE2-4E4A-80F6-7329795B9577}" srcOrd="0" destOrd="0" presId="urn:microsoft.com/office/officeart/2018/2/layout/IconLabelList"/>
    <dgm:cxn modelId="{9189AC47-F636-4E7D-AD5E-8CF374FCB37B}" type="presParOf" srcId="{B8F4C74B-DF85-47BE-9ECC-BFDB8F114A5F}" destId="{A81DE933-488C-4940-834C-9ECB30126F9F}" srcOrd="1" destOrd="0" presId="urn:microsoft.com/office/officeart/2018/2/layout/IconLabelList"/>
    <dgm:cxn modelId="{6A7AF494-92EA-4E66-9EEB-58EBEBA0FDD0}" type="presParOf" srcId="{B8F4C74B-DF85-47BE-9ECC-BFDB8F114A5F}" destId="{97B91C47-7B93-4FB5-A6CB-194554375A70}" srcOrd="2" destOrd="0" presId="urn:microsoft.com/office/officeart/2018/2/layout/IconLabelList"/>
    <dgm:cxn modelId="{A2BCE09F-31A0-4D19-900E-6D846FAA3EBE}" type="presParOf" srcId="{89F30480-4DE7-4A89-96B7-062841CAD579}" destId="{74C58BE4-D05B-49DB-9C78-89514DC35073}" srcOrd="1" destOrd="0" presId="urn:microsoft.com/office/officeart/2018/2/layout/IconLabelList"/>
    <dgm:cxn modelId="{6E666AA4-CA2D-419A-A507-314173E139CC}" type="presParOf" srcId="{89F30480-4DE7-4A89-96B7-062841CAD579}" destId="{E0BB4FFE-0DF7-4E8B-B4CF-C49538BF40F2}" srcOrd="2" destOrd="0" presId="urn:microsoft.com/office/officeart/2018/2/layout/IconLabelList"/>
    <dgm:cxn modelId="{9A40E891-6DAE-4B61-A5DC-46E2F17500C4}" type="presParOf" srcId="{E0BB4FFE-0DF7-4E8B-B4CF-C49538BF40F2}" destId="{5E99664C-BC8C-403F-8064-A25CD5F37450}" srcOrd="0" destOrd="0" presId="urn:microsoft.com/office/officeart/2018/2/layout/IconLabelList"/>
    <dgm:cxn modelId="{A1B33DB7-7FF3-44D9-B032-AF5403FD0DE4}" type="presParOf" srcId="{E0BB4FFE-0DF7-4E8B-B4CF-C49538BF40F2}" destId="{AB9995F7-4187-4B5F-94D1-1C7B042696A3}" srcOrd="1" destOrd="0" presId="urn:microsoft.com/office/officeart/2018/2/layout/IconLabelList"/>
    <dgm:cxn modelId="{FC45BF23-10DB-4AD1-8999-B83376461EF4}" type="presParOf" srcId="{E0BB4FFE-0DF7-4E8B-B4CF-C49538BF40F2}" destId="{F59F2D41-F464-4579-96CA-370C83164A83}" srcOrd="2" destOrd="0" presId="urn:microsoft.com/office/officeart/2018/2/layout/IconLabelList"/>
    <dgm:cxn modelId="{B0E6A7C7-DCDE-4AC3-890E-9ED6BAB0E225}" type="presParOf" srcId="{89F30480-4DE7-4A89-96B7-062841CAD579}" destId="{4E4676BF-3AC8-446E-A74C-7E0ABB33D4E0}" srcOrd="3" destOrd="0" presId="urn:microsoft.com/office/officeart/2018/2/layout/IconLabelList"/>
    <dgm:cxn modelId="{5670770E-1755-4F49-B6B7-7191EB73B2E5}" type="presParOf" srcId="{89F30480-4DE7-4A89-96B7-062841CAD579}" destId="{F1C3493E-312B-4ABF-BC62-96EB6A4F3106}" srcOrd="4" destOrd="0" presId="urn:microsoft.com/office/officeart/2018/2/layout/IconLabelList"/>
    <dgm:cxn modelId="{F7A0EA9A-39DA-488F-A87C-C7E725E9C731}" type="presParOf" srcId="{F1C3493E-312B-4ABF-BC62-96EB6A4F3106}" destId="{0F90838D-4AB0-4B02-A5D3-48EAB5379000}" srcOrd="0" destOrd="0" presId="urn:microsoft.com/office/officeart/2018/2/layout/IconLabelList"/>
    <dgm:cxn modelId="{A7DBF6DB-00BA-4BEF-91F5-DEA87B3545A5}" type="presParOf" srcId="{F1C3493E-312B-4ABF-BC62-96EB6A4F3106}" destId="{2EF4CDD1-8289-426B-8265-62C4F1EAA41A}" srcOrd="1" destOrd="0" presId="urn:microsoft.com/office/officeart/2018/2/layout/IconLabelList"/>
    <dgm:cxn modelId="{D5AD8F26-0344-4308-9874-242F9D825353}" type="presParOf" srcId="{F1C3493E-312B-4ABF-BC62-96EB6A4F3106}" destId="{71434961-3DB3-4204-A536-D9168046FB13}" srcOrd="2" destOrd="0" presId="urn:microsoft.com/office/officeart/2018/2/layout/IconLabelList"/>
    <dgm:cxn modelId="{571FED95-6850-4C00-9491-3F03D472ED7E}" type="presParOf" srcId="{89F30480-4DE7-4A89-96B7-062841CAD579}" destId="{076457E5-1803-4D25-9BE6-31FC6ABC2E54}" srcOrd="5" destOrd="0" presId="urn:microsoft.com/office/officeart/2018/2/layout/IconLabelList"/>
    <dgm:cxn modelId="{EDA157D0-9508-4BEB-9438-E4F3394228FB}" type="presParOf" srcId="{89F30480-4DE7-4A89-96B7-062841CAD579}" destId="{C4A05FD7-CC6A-49CF-9897-DF98581BBDB4}" srcOrd="6" destOrd="0" presId="urn:microsoft.com/office/officeart/2018/2/layout/IconLabelList"/>
    <dgm:cxn modelId="{442714F8-E080-4B50-B293-CCD218A6F575}" type="presParOf" srcId="{C4A05FD7-CC6A-49CF-9897-DF98581BBDB4}" destId="{98FB75F5-5DB4-48D0-8674-C01D67A57B21}" srcOrd="0" destOrd="0" presId="urn:microsoft.com/office/officeart/2018/2/layout/IconLabelList"/>
    <dgm:cxn modelId="{F4730FD7-FAE1-4DAD-8371-7587B29DBF7D}" type="presParOf" srcId="{C4A05FD7-CC6A-49CF-9897-DF98581BBDB4}" destId="{8FEB104D-1709-43BD-A22B-3EA68515004B}" srcOrd="1" destOrd="0" presId="urn:microsoft.com/office/officeart/2018/2/layout/IconLabelList"/>
    <dgm:cxn modelId="{75304DA0-83E3-4FC8-B67B-A6F4AD92394D}" type="presParOf" srcId="{C4A05FD7-CC6A-49CF-9897-DF98581BBDB4}" destId="{B45721C4-76A9-48A7-A963-1F50AF96EA44}" srcOrd="2" destOrd="0" presId="urn:microsoft.com/office/officeart/2018/2/layout/IconLabelList"/>
    <dgm:cxn modelId="{98F433E7-01EC-4FE9-8F67-D62D620EA0AC}" type="presParOf" srcId="{89F30480-4DE7-4A89-96B7-062841CAD579}" destId="{4272225F-9477-478E-B193-8D8BE2401547}" srcOrd="7" destOrd="0" presId="urn:microsoft.com/office/officeart/2018/2/layout/IconLabelList"/>
    <dgm:cxn modelId="{DFA880FF-05A9-473F-A8A4-C43858B7E2EB}" type="presParOf" srcId="{89F30480-4DE7-4A89-96B7-062841CAD579}" destId="{E3F0A8FF-CCE8-4A58-A381-CA49FFBD9F61}" srcOrd="8" destOrd="0" presId="urn:microsoft.com/office/officeart/2018/2/layout/IconLabelList"/>
    <dgm:cxn modelId="{D19A5ADD-F1F4-43E2-9379-4D0EB03AF76D}" type="presParOf" srcId="{E3F0A8FF-CCE8-4A58-A381-CA49FFBD9F61}" destId="{67BD904D-C460-474B-B6BF-1035B27C4164}" srcOrd="0" destOrd="0" presId="urn:microsoft.com/office/officeart/2018/2/layout/IconLabelList"/>
    <dgm:cxn modelId="{E2042E23-9899-4DD1-AB91-129F0629998E}" type="presParOf" srcId="{E3F0A8FF-CCE8-4A58-A381-CA49FFBD9F61}" destId="{48111B3E-B726-4BE9-A761-BC4622DA9740}" srcOrd="1" destOrd="0" presId="urn:microsoft.com/office/officeart/2018/2/layout/IconLabelList"/>
    <dgm:cxn modelId="{FE051E16-2E34-410E-A2B4-BBBCA5B949DD}" type="presParOf" srcId="{E3F0A8FF-CCE8-4A58-A381-CA49FFBD9F61}" destId="{97D45CBE-4AAF-44AA-9984-A2D5A525AE4C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DF720B4-9700-4BD7-9ECC-D47CA5D53A2D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A3C8E52A-5C61-48CE-8DE3-5580243BCD24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GB" b="1"/>
            <a:t>Job loss </a:t>
          </a:r>
          <a:endParaRPr lang="en-US"/>
        </a:p>
      </dgm:t>
    </dgm:pt>
    <dgm:pt modelId="{D8227D0A-9167-475E-A14C-4059D1A3236B}" type="parTrans" cxnId="{1622DB49-E07A-4497-A7EF-2DECDFE55FFC}">
      <dgm:prSet/>
      <dgm:spPr/>
      <dgm:t>
        <a:bodyPr/>
        <a:lstStyle/>
        <a:p>
          <a:endParaRPr lang="en-US"/>
        </a:p>
      </dgm:t>
    </dgm:pt>
    <dgm:pt modelId="{EE530A63-BDC9-411E-8C72-5AD27944F680}" type="sibTrans" cxnId="{1622DB49-E07A-4497-A7EF-2DECDFE55FFC}">
      <dgm:prSet/>
      <dgm:spPr/>
      <dgm:t>
        <a:bodyPr/>
        <a:lstStyle/>
        <a:p>
          <a:endParaRPr lang="en-US"/>
        </a:p>
      </dgm:t>
    </dgm:pt>
    <dgm:pt modelId="{71492716-23DD-438C-BC88-95E4B04B4644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GB" b="1"/>
            <a:t>New types of risks</a:t>
          </a:r>
          <a:r>
            <a:rPr lang="en-GB"/>
            <a:t> </a:t>
          </a:r>
          <a:endParaRPr lang="en-US"/>
        </a:p>
      </dgm:t>
    </dgm:pt>
    <dgm:pt modelId="{44C31CF0-5C76-4220-B640-4E83FFBDEA61}" type="parTrans" cxnId="{28A6A87B-777A-4ADF-9528-ED33DC66F9DD}">
      <dgm:prSet/>
      <dgm:spPr/>
      <dgm:t>
        <a:bodyPr/>
        <a:lstStyle/>
        <a:p>
          <a:endParaRPr lang="en-US"/>
        </a:p>
      </dgm:t>
    </dgm:pt>
    <dgm:pt modelId="{374781BC-8DCD-4672-AA49-DE01A1F69E0A}" type="sibTrans" cxnId="{28A6A87B-777A-4ADF-9528-ED33DC66F9DD}">
      <dgm:prSet/>
      <dgm:spPr/>
      <dgm:t>
        <a:bodyPr/>
        <a:lstStyle/>
        <a:p>
          <a:endParaRPr lang="en-US"/>
        </a:p>
      </dgm:t>
    </dgm:pt>
    <dgm:pt modelId="{E5C90F64-52F7-41A9-9874-080FD8752739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GB" b="1"/>
            <a:t>Increased cost</a:t>
          </a:r>
          <a:endParaRPr lang="en-US"/>
        </a:p>
      </dgm:t>
    </dgm:pt>
    <dgm:pt modelId="{01E2479A-EE73-496B-B559-62AF9143FCF0}" type="parTrans" cxnId="{26381670-A16D-45B4-8559-CA44BFC644DD}">
      <dgm:prSet/>
      <dgm:spPr/>
      <dgm:t>
        <a:bodyPr/>
        <a:lstStyle/>
        <a:p>
          <a:endParaRPr lang="en-US"/>
        </a:p>
      </dgm:t>
    </dgm:pt>
    <dgm:pt modelId="{E5D05E93-37AD-4ED3-A5EA-1C2110088268}" type="sibTrans" cxnId="{26381670-A16D-45B4-8559-CA44BFC644DD}">
      <dgm:prSet/>
      <dgm:spPr/>
      <dgm:t>
        <a:bodyPr/>
        <a:lstStyle/>
        <a:p>
          <a:endParaRPr lang="en-US"/>
        </a:p>
      </dgm:t>
    </dgm:pt>
    <dgm:pt modelId="{910A0644-50A2-4860-8218-B6DB70E2BA17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GB" b="1" dirty="0"/>
            <a:t>Conflicts</a:t>
          </a:r>
        </a:p>
        <a:p>
          <a:pPr>
            <a:lnSpc>
              <a:spcPct val="100000"/>
            </a:lnSpc>
            <a:defRPr cap="all"/>
          </a:pPr>
          <a:endParaRPr lang="en-US" dirty="0"/>
        </a:p>
      </dgm:t>
    </dgm:pt>
    <dgm:pt modelId="{DB1C329F-F10B-4B9A-A815-EC7805AA8C15}" type="parTrans" cxnId="{A716AFEA-051D-44CE-9B46-4655508D5978}">
      <dgm:prSet/>
      <dgm:spPr/>
      <dgm:t>
        <a:bodyPr/>
        <a:lstStyle/>
        <a:p>
          <a:endParaRPr lang="en-US"/>
        </a:p>
      </dgm:t>
    </dgm:pt>
    <dgm:pt modelId="{4D4B95DE-4079-4CC2-86DF-B561C46082C7}" type="sibTrans" cxnId="{A716AFEA-051D-44CE-9B46-4655508D5978}">
      <dgm:prSet/>
      <dgm:spPr/>
      <dgm:t>
        <a:bodyPr/>
        <a:lstStyle/>
        <a:p>
          <a:endParaRPr lang="en-US"/>
        </a:p>
      </dgm:t>
    </dgm:pt>
    <dgm:pt modelId="{6AF8CE76-8682-4521-B148-D9B74EC4EA9B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GB" b="1" dirty="0"/>
            <a:t>Time delays</a:t>
          </a:r>
          <a:endParaRPr lang="en-US" dirty="0"/>
        </a:p>
      </dgm:t>
    </dgm:pt>
    <dgm:pt modelId="{D765DE0E-3391-47DB-96D6-50DB63878AB7}" type="parTrans" cxnId="{7ED720BA-1B24-4D42-AD08-D889D1F917C7}">
      <dgm:prSet/>
      <dgm:spPr/>
      <dgm:t>
        <a:bodyPr/>
        <a:lstStyle/>
        <a:p>
          <a:endParaRPr lang="en-US"/>
        </a:p>
      </dgm:t>
    </dgm:pt>
    <dgm:pt modelId="{943A7DFF-8425-46C6-BA94-032B9F37E182}" type="sibTrans" cxnId="{7ED720BA-1B24-4D42-AD08-D889D1F917C7}">
      <dgm:prSet/>
      <dgm:spPr/>
      <dgm:t>
        <a:bodyPr/>
        <a:lstStyle/>
        <a:p>
          <a:endParaRPr lang="en-US"/>
        </a:p>
      </dgm:t>
    </dgm:pt>
    <dgm:pt modelId="{8FE6C81B-11EC-4271-B933-C64134161BCC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GB" b="1"/>
            <a:t>Increased energy consumption</a:t>
          </a:r>
          <a:endParaRPr lang="en-US"/>
        </a:p>
      </dgm:t>
    </dgm:pt>
    <dgm:pt modelId="{681FA7CA-BA2D-44AD-8943-377681660B96}" type="parTrans" cxnId="{94C5DF34-BEAA-473F-8C54-81C61695A8AB}">
      <dgm:prSet/>
      <dgm:spPr/>
      <dgm:t>
        <a:bodyPr/>
        <a:lstStyle/>
        <a:p>
          <a:endParaRPr lang="en-US"/>
        </a:p>
      </dgm:t>
    </dgm:pt>
    <dgm:pt modelId="{33A8D533-BE39-4B93-8EE2-C0706B3E0244}" type="sibTrans" cxnId="{94C5DF34-BEAA-473F-8C54-81C61695A8AB}">
      <dgm:prSet/>
      <dgm:spPr/>
      <dgm:t>
        <a:bodyPr/>
        <a:lstStyle/>
        <a:p>
          <a:endParaRPr lang="en-US"/>
        </a:p>
      </dgm:t>
    </dgm:pt>
    <dgm:pt modelId="{503E79FB-8D9A-4086-9934-7903865E2B28}" type="pres">
      <dgm:prSet presAssocID="{3DF720B4-9700-4BD7-9ECC-D47CA5D53A2D}" presName="root" presStyleCnt="0">
        <dgm:presLayoutVars>
          <dgm:dir/>
          <dgm:resizeHandles val="exact"/>
        </dgm:presLayoutVars>
      </dgm:prSet>
      <dgm:spPr/>
    </dgm:pt>
    <dgm:pt modelId="{DDD5E359-2AFE-4299-BA24-027D7C79CD01}" type="pres">
      <dgm:prSet presAssocID="{A3C8E52A-5C61-48CE-8DE3-5580243BCD24}" presName="compNode" presStyleCnt="0"/>
      <dgm:spPr/>
    </dgm:pt>
    <dgm:pt modelId="{31CF9A86-7162-4C02-AF6C-AB8DD69A4B6D}" type="pres">
      <dgm:prSet presAssocID="{A3C8E52A-5C61-48CE-8DE3-5580243BCD24}" presName="iconBgRect" presStyleLbl="bgShp" presStyleIdx="0" presStyleCnt="6"/>
      <dgm:spPr/>
    </dgm:pt>
    <dgm:pt modelId="{29EA6A04-9F8C-4B4A-B2E7-2A21B4BB4F6E}" type="pres">
      <dgm:prSet presAssocID="{A3C8E52A-5C61-48CE-8DE3-5580243BCD24}" presName="iconRect" presStyleLbl="node1" presStyleIdx="0" presStyleCnt="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wnward trend"/>
        </a:ext>
      </dgm:extLst>
    </dgm:pt>
    <dgm:pt modelId="{8C10D354-53A8-4506-B3E6-225387EC4E56}" type="pres">
      <dgm:prSet presAssocID="{A3C8E52A-5C61-48CE-8DE3-5580243BCD24}" presName="spaceRect" presStyleCnt="0"/>
      <dgm:spPr/>
    </dgm:pt>
    <dgm:pt modelId="{EF7BA77E-7A79-4AD5-88A5-50CE137657AB}" type="pres">
      <dgm:prSet presAssocID="{A3C8E52A-5C61-48CE-8DE3-5580243BCD24}" presName="textRect" presStyleLbl="revTx" presStyleIdx="0" presStyleCnt="6">
        <dgm:presLayoutVars>
          <dgm:chMax val="1"/>
          <dgm:chPref val="1"/>
        </dgm:presLayoutVars>
      </dgm:prSet>
      <dgm:spPr/>
    </dgm:pt>
    <dgm:pt modelId="{4A3C53CE-FC59-48FD-8108-5B9BF8ED9064}" type="pres">
      <dgm:prSet presAssocID="{EE530A63-BDC9-411E-8C72-5AD27944F680}" presName="sibTrans" presStyleCnt="0"/>
      <dgm:spPr/>
    </dgm:pt>
    <dgm:pt modelId="{4CC817AF-893B-4240-A9D3-5B722A01F5F3}" type="pres">
      <dgm:prSet presAssocID="{71492716-23DD-438C-BC88-95E4B04B4644}" presName="compNode" presStyleCnt="0"/>
      <dgm:spPr/>
    </dgm:pt>
    <dgm:pt modelId="{DF28C90C-8671-42F7-A398-6A42D03BF593}" type="pres">
      <dgm:prSet presAssocID="{71492716-23DD-438C-BC88-95E4B04B4644}" presName="iconBgRect" presStyleLbl="bgShp" presStyleIdx="1" presStyleCnt="6"/>
      <dgm:spPr/>
    </dgm:pt>
    <dgm:pt modelId="{FA33FDBC-616C-47E1-9F36-78B4E4B7E7DC}" type="pres">
      <dgm:prSet presAssocID="{71492716-23DD-438C-BC88-95E4B04B4644}" presName="iconRect" presStyleLbl="node1" presStyleIdx="1" presStyleCnt="6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dvarsel"/>
        </a:ext>
      </dgm:extLst>
    </dgm:pt>
    <dgm:pt modelId="{208BC29B-2C87-4B63-B911-458969FDE77D}" type="pres">
      <dgm:prSet presAssocID="{71492716-23DD-438C-BC88-95E4B04B4644}" presName="spaceRect" presStyleCnt="0"/>
      <dgm:spPr/>
    </dgm:pt>
    <dgm:pt modelId="{73D77F31-CC76-44C1-A610-BEECF32DC502}" type="pres">
      <dgm:prSet presAssocID="{71492716-23DD-438C-BC88-95E4B04B4644}" presName="textRect" presStyleLbl="revTx" presStyleIdx="1" presStyleCnt="6">
        <dgm:presLayoutVars>
          <dgm:chMax val="1"/>
          <dgm:chPref val="1"/>
        </dgm:presLayoutVars>
      </dgm:prSet>
      <dgm:spPr/>
    </dgm:pt>
    <dgm:pt modelId="{C2EF43B7-6E67-47BC-B91F-E79F7270C888}" type="pres">
      <dgm:prSet presAssocID="{374781BC-8DCD-4672-AA49-DE01A1F69E0A}" presName="sibTrans" presStyleCnt="0"/>
      <dgm:spPr/>
    </dgm:pt>
    <dgm:pt modelId="{CB29D624-3C5A-4BEC-BF4E-9DE5FCAC0A19}" type="pres">
      <dgm:prSet presAssocID="{E5C90F64-52F7-41A9-9874-080FD8752739}" presName="compNode" presStyleCnt="0"/>
      <dgm:spPr/>
    </dgm:pt>
    <dgm:pt modelId="{C03779BD-3474-47A3-A94B-E20E0A88C167}" type="pres">
      <dgm:prSet presAssocID="{E5C90F64-52F7-41A9-9874-080FD8752739}" presName="iconBgRect" presStyleLbl="bgShp" presStyleIdx="2" presStyleCnt="6"/>
      <dgm:spPr/>
    </dgm:pt>
    <dgm:pt modelId="{D66FD465-F07E-446E-8FB6-7B56DD8D7BEC}" type="pres">
      <dgm:prSet presAssocID="{E5C90F64-52F7-41A9-9874-080FD8752739}" presName="iconRect" presStyleLbl="node1" presStyleIdx="2" presStyleCnt="6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enger"/>
        </a:ext>
      </dgm:extLst>
    </dgm:pt>
    <dgm:pt modelId="{6FFA66B1-2B0C-4355-B553-A9F74C299329}" type="pres">
      <dgm:prSet presAssocID="{E5C90F64-52F7-41A9-9874-080FD8752739}" presName="spaceRect" presStyleCnt="0"/>
      <dgm:spPr/>
    </dgm:pt>
    <dgm:pt modelId="{0005570C-4D64-4414-893C-B0FA3C3C045F}" type="pres">
      <dgm:prSet presAssocID="{E5C90F64-52F7-41A9-9874-080FD8752739}" presName="textRect" presStyleLbl="revTx" presStyleIdx="2" presStyleCnt="6">
        <dgm:presLayoutVars>
          <dgm:chMax val="1"/>
          <dgm:chPref val="1"/>
        </dgm:presLayoutVars>
      </dgm:prSet>
      <dgm:spPr/>
    </dgm:pt>
    <dgm:pt modelId="{A7CDE389-2C9E-4E15-B3F5-C815FF6EE494}" type="pres">
      <dgm:prSet presAssocID="{E5D05E93-37AD-4ED3-A5EA-1C2110088268}" presName="sibTrans" presStyleCnt="0"/>
      <dgm:spPr/>
    </dgm:pt>
    <dgm:pt modelId="{05BE804E-A3A6-45DD-B557-19BBDEF00F6C}" type="pres">
      <dgm:prSet presAssocID="{910A0644-50A2-4860-8218-B6DB70E2BA17}" presName="compNode" presStyleCnt="0"/>
      <dgm:spPr/>
    </dgm:pt>
    <dgm:pt modelId="{4F7CB075-E245-4B7F-9061-14755A01D98D}" type="pres">
      <dgm:prSet presAssocID="{910A0644-50A2-4860-8218-B6DB70E2BA17}" presName="iconBgRect" presStyleLbl="bgShp" presStyleIdx="3" presStyleCnt="6"/>
      <dgm:spPr/>
    </dgm:pt>
    <dgm:pt modelId="{656330EC-10CA-4B35-B10F-E11872471548}" type="pres">
      <dgm:prSet presAssocID="{910A0644-50A2-4860-8218-B6DB70E2BA17}" presName="iconRect" presStyleLbl="node1" presStyleIdx="3" presStyleCnt="6"/>
      <dgm:spPr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øte"/>
        </a:ext>
      </dgm:extLst>
    </dgm:pt>
    <dgm:pt modelId="{256DBA61-6760-4413-83E3-D4E4C6234673}" type="pres">
      <dgm:prSet presAssocID="{910A0644-50A2-4860-8218-B6DB70E2BA17}" presName="spaceRect" presStyleCnt="0"/>
      <dgm:spPr/>
    </dgm:pt>
    <dgm:pt modelId="{6ACE9714-0BDC-4B9E-B5C5-06D374ADF055}" type="pres">
      <dgm:prSet presAssocID="{910A0644-50A2-4860-8218-B6DB70E2BA17}" presName="textRect" presStyleLbl="revTx" presStyleIdx="3" presStyleCnt="6">
        <dgm:presLayoutVars>
          <dgm:chMax val="1"/>
          <dgm:chPref val="1"/>
        </dgm:presLayoutVars>
      </dgm:prSet>
      <dgm:spPr/>
    </dgm:pt>
    <dgm:pt modelId="{6FBBCF9A-3434-48A1-BDEA-0C10BFEE2297}" type="pres">
      <dgm:prSet presAssocID="{4D4B95DE-4079-4CC2-86DF-B561C46082C7}" presName="sibTrans" presStyleCnt="0"/>
      <dgm:spPr/>
    </dgm:pt>
    <dgm:pt modelId="{588C3E48-C8DC-45B1-994D-AB1766AFCA18}" type="pres">
      <dgm:prSet presAssocID="{6AF8CE76-8682-4521-B148-D9B74EC4EA9B}" presName="compNode" presStyleCnt="0"/>
      <dgm:spPr/>
    </dgm:pt>
    <dgm:pt modelId="{07DCB660-FC18-4AAB-A24E-62D9D3E6C5BF}" type="pres">
      <dgm:prSet presAssocID="{6AF8CE76-8682-4521-B148-D9B74EC4EA9B}" presName="iconBgRect" presStyleLbl="bgShp" presStyleIdx="4" presStyleCnt="6"/>
      <dgm:spPr/>
    </dgm:pt>
    <dgm:pt modelId="{C2F71C2F-C8C3-4BE6-A1FC-5687B7D48901}" type="pres">
      <dgm:prSet presAssocID="{6AF8CE76-8682-4521-B148-D9B74EC4EA9B}" presName="iconRect" presStyleLbl="node1" presStyleIdx="4" presStyleCnt="6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ourglass"/>
        </a:ext>
      </dgm:extLst>
    </dgm:pt>
    <dgm:pt modelId="{9C48F0BE-A78F-4840-9AE2-03B2C90A07BF}" type="pres">
      <dgm:prSet presAssocID="{6AF8CE76-8682-4521-B148-D9B74EC4EA9B}" presName="spaceRect" presStyleCnt="0"/>
      <dgm:spPr/>
    </dgm:pt>
    <dgm:pt modelId="{C1E95665-63A4-498C-B0BE-DBED49BF415D}" type="pres">
      <dgm:prSet presAssocID="{6AF8CE76-8682-4521-B148-D9B74EC4EA9B}" presName="textRect" presStyleLbl="revTx" presStyleIdx="4" presStyleCnt="6">
        <dgm:presLayoutVars>
          <dgm:chMax val="1"/>
          <dgm:chPref val="1"/>
        </dgm:presLayoutVars>
      </dgm:prSet>
      <dgm:spPr/>
    </dgm:pt>
    <dgm:pt modelId="{88ADAD2A-A5C8-436F-B988-A9F9DD01D9D9}" type="pres">
      <dgm:prSet presAssocID="{943A7DFF-8425-46C6-BA94-032B9F37E182}" presName="sibTrans" presStyleCnt="0"/>
      <dgm:spPr/>
    </dgm:pt>
    <dgm:pt modelId="{7025B4AA-2843-4B09-8905-BA817DD021B6}" type="pres">
      <dgm:prSet presAssocID="{8FE6C81B-11EC-4271-B933-C64134161BCC}" presName="compNode" presStyleCnt="0"/>
      <dgm:spPr/>
    </dgm:pt>
    <dgm:pt modelId="{8DD90479-117B-4775-B1D8-48D281E09E00}" type="pres">
      <dgm:prSet presAssocID="{8FE6C81B-11EC-4271-B933-C64134161BCC}" presName="iconBgRect" presStyleLbl="bgShp" presStyleIdx="5" presStyleCnt="6"/>
      <dgm:spPr/>
    </dgm:pt>
    <dgm:pt modelId="{08DCDF7B-CA6B-4A76-A334-3EDE3CAABC9A}" type="pres">
      <dgm:prSet presAssocID="{8FE6C81B-11EC-4271-B933-C64134161BCC}" presName="iconRect" presStyleLbl="node1" presStyleIdx="5" presStyleCnt="6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ol"/>
        </a:ext>
      </dgm:extLst>
    </dgm:pt>
    <dgm:pt modelId="{94B18643-2328-4952-9BC3-A7FF450F1037}" type="pres">
      <dgm:prSet presAssocID="{8FE6C81B-11EC-4271-B933-C64134161BCC}" presName="spaceRect" presStyleCnt="0"/>
      <dgm:spPr/>
    </dgm:pt>
    <dgm:pt modelId="{3532482E-BF65-4062-96A3-51FEC46883D1}" type="pres">
      <dgm:prSet presAssocID="{8FE6C81B-11EC-4271-B933-C64134161BCC}" presName="textRect" presStyleLbl="revTx" presStyleIdx="5" presStyleCnt="6">
        <dgm:presLayoutVars>
          <dgm:chMax val="1"/>
          <dgm:chPref val="1"/>
        </dgm:presLayoutVars>
      </dgm:prSet>
      <dgm:spPr/>
    </dgm:pt>
  </dgm:ptLst>
  <dgm:cxnLst>
    <dgm:cxn modelId="{6028F407-5179-4717-8110-F37C30B91B8F}" type="presOf" srcId="{910A0644-50A2-4860-8218-B6DB70E2BA17}" destId="{6ACE9714-0BDC-4B9E-B5C5-06D374ADF055}" srcOrd="0" destOrd="0" presId="urn:microsoft.com/office/officeart/2018/5/layout/IconCircleLabelList"/>
    <dgm:cxn modelId="{EE15F00C-C158-460D-B714-5E802772B5C1}" type="presOf" srcId="{E5C90F64-52F7-41A9-9874-080FD8752739}" destId="{0005570C-4D64-4414-893C-B0FA3C3C045F}" srcOrd="0" destOrd="0" presId="urn:microsoft.com/office/officeart/2018/5/layout/IconCircleLabelList"/>
    <dgm:cxn modelId="{497D4F1A-038A-4722-A185-D1CCB8C5B71A}" type="presOf" srcId="{71492716-23DD-438C-BC88-95E4B04B4644}" destId="{73D77F31-CC76-44C1-A610-BEECF32DC502}" srcOrd="0" destOrd="0" presId="urn:microsoft.com/office/officeart/2018/5/layout/IconCircleLabelList"/>
    <dgm:cxn modelId="{F7CC0820-D6B4-40CD-91FE-8B049C6102E3}" type="presOf" srcId="{A3C8E52A-5C61-48CE-8DE3-5580243BCD24}" destId="{EF7BA77E-7A79-4AD5-88A5-50CE137657AB}" srcOrd="0" destOrd="0" presId="urn:microsoft.com/office/officeart/2018/5/layout/IconCircleLabelList"/>
    <dgm:cxn modelId="{94C5DF34-BEAA-473F-8C54-81C61695A8AB}" srcId="{3DF720B4-9700-4BD7-9ECC-D47CA5D53A2D}" destId="{8FE6C81B-11EC-4271-B933-C64134161BCC}" srcOrd="5" destOrd="0" parTransId="{681FA7CA-BA2D-44AD-8943-377681660B96}" sibTransId="{33A8D533-BE39-4B93-8EE2-C0706B3E0244}"/>
    <dgm:cxn modelId="{657A8E47-16F3-4706-87B1-69101CC1602D}" type="presOf" srcId="{3DF720B4-9700-4BD7-9ECC-D47CA5D53A2D}" destId="{503E79FB-8D9A-4086-9934-7903865E2B28}" srcOrd="0" destOrd="0" presId="urn:microsoft.com/office/officeart/2018/5/layout/IconCircleLabelList"/>
    <dgm:cxn modelId="{1622DB49-E07A-4497-A7EF-2DECDFE55FFC}" srcId="{3DF720B4-9700-4BD7-9ECC-D47CA5D53A2D}" destId="{A3C8E52A-5C61-48CE-8DE3-5580243BCD24}" srcOrd="0" destOrd="0" parTransId="{D8227D0A-9167-475E-A14C-4059D1A3236B}" sibTransId="{EE530A63-BDC9-411E-8C72-5AD27944F680}"/>
    <dgm:cxn modelId="{E13B7E6D-4B85-4B4E-86A9-1516DD07973C}" type="presOf" srcId="{6AF8CE76-8682-4521-B148-D9B74EC4EA9B}" destId="{C1E95665-63A4-498C-B0BE-DBED49BF415D}" srcOrd="0" destOrd="0" presId="urn:microsoft.com/office/officeart/2018/5/layout/IconCircleLabelList"/>
    <dgm:cxn modelId="{26381670-A16D-45B4-8559-CA44BFC644DD}" srcId="{3DF720B4-9700-4BD7-9ECC-D47CA5D53A2D}" destId="{E5C90F64-52F7-41A9-9874-080FD8752739}" srcOrd="2" destOrd="0" parTransId="{01E2479A-EE73-496B-B559-62AF9143FCF0}" sibTransId="{E5D05E93-37AD-4ED3-A5EA-1C2110088268}"/>
    <dgm:cxn modelId="{28A6A87B-777A-4ADF-9528-ED33DC66F9DD}" srcId="{3DF720B4-9700-4BD7-9ECC-D47CA5D53A2D}" destId="{71492716-23DD-438C-BC88-95E4B04B4644}" srcOrd="1" destOrd="0" parTransId="{44C31CF0-5C76-4220-B640-4E83FFBDEA61}" sibTransId="{374781BC-8DCD-4672-AA49-DE01A1F69E0A}"/>
    <dgm:cxn modelId="{7ED720BA-1B24-4D42-AD08-D889D1F917C7}" srcId="{3DF720B4-9700-4BD7-9ECC-D47CA5D53A2D}" destId="{6AF8CE76-8682-4521-B148-D9B74EC4EA9B}" srcOrd="4" destOrd="0" parTransId="{D765DE0E-3391-47DB-96D6-50DB63878AB7}" sibTransId="{943A7DFF-8425-46C6-BA94-032B9F37E182}"/>
    <dgm:cxn modelId="{A716AFEA-051D-44CE-9B46-4655508D5978}" srcId="{3DF720B4-9700-4BD7-9ECC-D47CA5D53A2D}" destId="{910A0644-50A2-4860-8218-B6DB70E2BA17}" srcOrd="3" destOrd="0" parTransId="{DB1C329F-F10B-4B9A-A815-EC7805AA8C15}" sibTransId="{4D4B95DE-4079-4CC2-86DF-B561C46082C7}"/>
    <dgm:cxn modelId="{BC7346EB-85E9-4790-97D6-1B58F78AAF81}" type="presOf" srcId="{8FE6C81B-11EC-4271-B933-C64134161BCC}" destId="{3532482E-BF65-4062-96A3-51FEC46883D1}" srcOrd="0" destOrd="0" presId="urn:microsoft.com/office/officeart/2018/5/layout/IconCircleLabelList"/>
    <dgm:cxn modelId="{454B9269-6826-4375-8B59-F2C553BD0579}" type="presParOf" srcId="{503E79FB-8D9A-4086-9934-7903865E2B28}" destId="{DDD5E359-2AFE-4299-BA24-027D7C79CD01}" srcOrd="0" destOrd="0" presId="urn:microsoft.com/office/officeart/2018/5/layout/IconCircleLabelList"/>
    <dgm:cxn modelId="{701EDF90-5DB9-4093-BE85-3F552B025430}" type="presParOf" srcId="{DDD5E359-2AFE-4299-BA24-027D7C79CD01}" destId="{31CF9A86-7162-4C02-AF6C-AB8DD69A4B6D}" srcOrd="0" destOrd="0" presId="urn:microsoft.com/office/officeart/2018/5/layout/IconCircleLabelList"/>
    <dgm:cxn modelId="{CEFC5DDC-1579-4434-AA77-64E9AB0FC50A}" type="presParOf" srcId="{DDD5E359-2AFE-4299-BA24-027D7C79CD01}" destId="{29EA6A04-9F8C-4B4A-B2E7-2A21B4BB4F6E}" srcOrd="1" destOrd="0" presId="urn:microsoft.com/office/officeart/2018/5/layout/IconCircleLabelList"/>
    <dgm:cxn modelId="{C3B84417-D388-420D-AC4F-26DE53C0D1A2}" type="presParOf" srcId="{DDD5E359-2AFE-4299-BA24-027D7C79CD01}" destId="{8C10D354-53A8-4506-B3E6-225387EC4E56}" srcOrd="2" destOrd="0" presId="urn:microsoft.com/office/officeart/2018/5/layout/IconCircleLabelList"/>
    <dgm:cxn modelId="{6FD16B0F-13F8-4E89-8293-ECE235DB3BDF}" type="presParOf" srcId="{DDD5E359-2AFE-4299-BA24-027D7C79CD01}" destId="{EF7BA77E-7A79-4AD5-88A5-50CE137657AB}" srcOrd="3" destOrd="0" presId="urn:microsoft.com/office/officeart/2018/5/layout/IconCircleLabelList"/>
    <dgm:cxn modelId="{50E04DE2-9CB0-4ACB-B3A1-16E5EF4DD310}" type="presParOf" srcId="{503E79FB-8D9A-4086-9934-7903865E2B28}" destId="{4A3C53CE-FC59-48FD-8108-5B9BF8ED9064}" srcOrd="1" destOrd="0" presId="urn:microsoft.com/office/officeart/2018/5/layout/IconCircleLabelList"/>
    <dgm:cxn modelId="{8B525177-52A0-483C-A807-A818FECB883B}" type="presParOf" srcId="{503E79FB-8D9A-4086-9934-7903865E2B28}" destId="{4CC817AF-893B-4240-A9D3-5B722A01F5F3}" srcOrd="2" destOrd="0" presId="urn:microsoft.com/office/officeart/2018/5/layout/IconCircleLabelList"/>
    <dgm:cxn modelId="{781BFCD5-18A9-4183-BBCE-CC8FA5E85222}" type="presParOf" srcId="{4CC817AF-893B-4240-A9D3-5B722A01F5F3}" destId="{DF28C90C-8671-42F7-A398-6A42D03BF593}" srcOrd="0" destOrd="0" presId="urn:microsoft.com/office/officeart/2018/5/layout/IconCircleLabelList"/>
    <dgm:cxn modelId="{33A81250-1BDF-4E6D-A5DF-13549495B8EC}" type="presParOf" srcId="{4CC817AF-893B-4240-A9D3-5B722A01F5F3}" destId="{FA33FDBC-616C-47E1-9F36-78B4E4B7E7DC}" srcOrd="1" destOrd="0" presId="urn:microsoft.com/office/officeart/2018/5/layout/IconCircleLabelList"/>
    <dgm:cxn modelId="{46C799C0-A43E-489F-B12E-2D7BBF951817}" type="presParOf" srcId="{4CC817AF-893B-4240-A9D3-5B722A01F5F3}" destId="{208BC29B-2C87-4B63-B911-458969FDE77D}" srcOrd="2" destOrd="0" presId="urn:microsoft.com/office/officeart/2018/5/layout/IconCircleLabelList"/>
    <dgm:cxn modelId="{8B36CA7C-5464-48BB-A1EC-5EF7836D6108}" type="presParOf" srcId="{4CC817AF-893B-4240-A9D3-5B722A01F5F3}" destId="{73D77F31-CC76-44C1-A610-BEECF32DC502}" srcOrd="3" destOrd="0" presId="urn:microsoft.com/office/officeart/2018/5/layout/IconCircleLabelList"/>
    <dgm:cxn modelId="{A2566EE2-7FC4-4811-AF3D-C3620F944F64}" type="presParOf" srcId="{503E79FB-8D9A-4086-9934-7903865E2B28}" destId="{C2EF43B7-6E67-47BC-B91F-E79F7270C888}" srcOrd="3" destOrd="0" presId="urn:microsoft.com/office/officeart/2018/5/layout/IconCircleLabelList"/>
    <dgm:cxn modelId="{07B86EBB-5640-4474-8F04-E7D7ECB4036F}" type="presParOf" srcId="{503E79FB-8D9A-4086-9934-7903865E2B28}" destId="{CB29D624-3C5A-4BEC-BF4E-9DE5FCAC0A19}" srcOrd="4" destOrd="0" presId="urn:microsoft.com/office/officeart/2018/5/layout/IconCircleLabelList"/>
    <dgm:cxn modelId="{E6664518-DBB6-4B42-AD9A-279D2194F4DD}" type="presParOf" srcId="{CB29D624-3C5A-4BEC-BF4E-9DE5FCAC0A19}" destId="{C03779BD-3474-47A3-A94B-E20E0A88C167}" srcOrd="0" destOrd="0" presId="urn:microsoft.com/office/officeart/2018/5/layout/IconCircleLabelList"/>
    <dgm:cxn modelId="{12A683EF-1D68-486A-8818-E13A172680F7}" type="presParOf" srcId="{CB29D624-3C5A-4BEC-BF4E-9DE5FCAC0A19}" destId="{D66FD465-F07E-446E-8FB6-7B56DD8D7BEC}" srcOrd="1" destOrd="0" presId="urn:microsoft.com/office/officeart/2018/5/layout/IconCircleLabelList"/>
    <dgm:cxn modelId="{3A5FA8D1-8DD9-4942-B487-14DEEFCD78AC}" type="presParOf" srcId="{CB29D624-3C5A-4BEC-BF4E-9DE5FCAC0A19}" destId="{6FFA66B1-2B0C-4355-B553-A9F74C299329}" srcOrd="2" destOrd="0" presId="urn:microsoft.com/office/officeart/2018/5/layout/IconCircleLabelList"/>
    <dgm:cxn modelId="{CEEA8F7B-E946-4E86-8923-721F8C09802D}" type="presParOf" srcId="{CB29D624-3C5A-4BEC-BF4E-9DE5FCAC0A19}" destId="{0005570C-4D64-4414-893C-B0FA3C3C045F}" srcOrd="3" destOrd="0" presId="urn:microsoft.com/office/officeart/2018/5/layout/IconCircleLabelList"/>
    <dgm:cxn modelId="{535855AD-171C-4863-884A-B8C4F5355A28}" type="presParOf" srcId="{503E79FB-8D9A-4086-9934-7903865E2B28}" destId="{A7CDE389-2C9E-4E15-B3F5-C815FF6EE494}" srcOrd="5" destOrd="0" presId="urn:microsoft.com/office/officeart/2018/5/layout/IconCircleLabelList"/>
    <dgm:cxn modelId="{2F550AAB-072C-4682-886B-9E685315E891}" type="presParOf" srcId="{503E79FB-8D9A-4086-9934-7903865E2B28}" destId="{05BE804E-A3A6-45DD-B557-19BBDEF00F6C}" srcOrd="6" destOrd="0" presId="urn:microsoft.com/office/officeart/2018/5/layout/IconCircleLabelList"/>
    <dgm:cxn modelId="{573C7EB9-7A1F-4632-8DA7-84D99EC694AB}" type="presParOf" srcId="{05BE804E-A3A6-45DD-B557-19BBDEF00F6C}" destId="{4F7CB075-E245-4B7F-9061-14755A01D98D}" srcOrd="0" destOrd="0" presId="urn:microsoft.com/office/officeart/2018/5/layout/IconCircleLabelList"/>
    <dgm:cxn modelId="{D9EFEE11-56AE-4861-95A9-95D041B011D2}" type="presParOf" srcId="{05BE804E-A3A6-45DD-B557-19BBDEF00F6C}" destId="{656330EC-10CA-4B35-B10F-E11872471548}" srcOrd="1" destOrd="0" presId="urn:microsoft.com/office/officeart/2018/5/layout/IconCircleLabelList"/>
    <dgm:cxn modelId="{ADE7F281-EB73-451D-949E-FB6993CBDF73}" type="presParOf" srcId="{05BE804E-A3A6-45DD-B557-19BBDEF00F6C}" destId="{256DBA61-6760-4413-83E3-D4E4C6234673}" srcOrd="2" destOrd="0" presId="urn:microsoft.com/office/officeart/2018/5/layout/IconCircleLabelList"/>
    <dgm:cxn modelId="{5EB74724-40FC-4F74-B760-01D19921860A}" type="presParOf" srcId="{05BE804E-A3A6-45DD-B557-19BBDEF00F6C}" destId="{6ACE9714-0BDC-4B9E-B5C5-06D374ADF055}" srcOrd="3" destOrd="0" presId="urn:microsoft.com/office/officeart/2018/5/layout/IconCircleLabelList"/>
    <dgm:cxn modelId="{7BC2B281-5C77-4CAE-939C-51401DDFEF9E}" type="presParOf" srcId="{503E79FB-8D9A-4086-9934-7903865E2B28}" destId="{6FBBCF9A-3434-48A1-BDEA-0C10BFEE2297}" srcOrd="7" destOrd="0" presId="urn:microsoft.com/office/officeart/2018/5/layout/IconCircleLabelList"/>
    <dgm:cxn modelId="{7A5BEBCB-DA07-416B-AF95-6DA7AFD329E1}" type="presParOf" srcId="{503E79FB-8D9A-4086-9934-7903865E2B28}" destId="{588C3E48-C8DC-45B1-994D-AB1766AFCA18}" srcOrd="8" destOrd="0" presId="urn:microsoft.com/office/officeart/2018/5/layout/IconCircleLabelList"/>
    <dgm:cxn modelId="{B94FD89A-083D-4E48-A3F7-E233E735DCA9}" type="presParOf" srcId="{588C3E48-C8DC-45B1-994D-AB1766AFCA18}" destId="{07DCB660-FC18-4AAB-A24E-62D9D3E6C5BF}" srcOrd="0" destOrd="0" presId="urn:microsoft.com/office/officeart/2018/5/layout/IconCircleLabelList"/>
    <dgm:cxn modelId="{B328949E-ABB5-4B11-BFEE-5244D366F5EB}" type="presParOf" srcId="{588C3E48-C8DC-45B1-994D-AB1766AFCA18}" destId="{C2F71C2F-C8C3-4BE6-A1FC-5687B7D48901}" srcOrd="1" destOrd="0" presId="urn:microsoft.com/office/officeart/2018/5/layout/IconCircleLabelList"/>
    <dgm:cxn modelId="{C4AD2938-9C7B-4CED-A001-A4DBAD0E2FD5}" type="presParOf" srcId="{588C3E48-C8DC-45B1-994D-AB1766AFCA18}" destId="{9C48F0BE-A78F-4840-9AE2-03B2C90A07BF}" srcOrd="2" destOrd="0" presId="urn:microsoft.com/office/officeart/2018/5/layout/IconCircleLabelList"/>
    <dgm:cxn modelId="{572C4777-5A5B-4B2D-8AA5-865AA729F0E0}" type="presParOf" srcId="{588C3E48-C8DC-45B1-994D-AB1766AFCA18}" destId="{C1E95665-63A4-498C-B0BE-DBED49BF415D}" srcOrd="3" destOrd="0" presId="urn:microsoft.com/office/officeart/2018/5/layout/IconCircleLabelList"/>
    <dgm:cxn modelId="{D7C7425D-BAC8-4246-988A-08C8749173CB}" type="presParOf" srcId="{503E79FB-8D9A-4086-9934-7903865E2B28}" destId="{88ADAD2A-A5C8-436F-B988-A9F9DD01D9D9}" srcOrd="9" destOrd="0" presId="urn:microsoft.com/office/officeart/2018/5/layout/IconCircleLabelList"/>
    <dgm:cxn modelId="{7C0F03F3-9AAE-4C9E-89EA-3F0DFC78C320}" type="presParOf" srcId="{503E79FB-8D9A-4086-9934-7903865E2B28}" destId="{7025B4AA-2843-4B09-8905-BA817DD021B6}" srcOrd="10" destOrd="0" presId="urn:microsoft.com/office/officeart/2018/5/layout/IconCircleLabelList"/>
    <dgm:cxn modelId="{D9DFEB86-29A8-496B-B875-85691DE88A5C}" type="presParOf" srcId="{7025B4AA-2843-4B09-8905-BA817DD021B6}" destId="{8DD90479-117B-4775-B1D8-48D281E09E00}" srcOrd="0" destOrd="0" presId="urn:microsoft.com/office/officeart/2018/5/layout/IconCircleLabelList"/>
    <dgm:cxn modelId="{E587E557-4D21-4ACD-A344-FBB18E69C1AC}" type="presParOf" srcId="{7025B4AA-2843-4B09-8905-BA817DD021B6}" destId="{08DCDF7B-CA6B-4A76-A334-3EDE3CAABC9A}" srcOrd="1" destOrd="0" presId="urn:microsoft.com/office/officeart/2018/5/layout/IconCircleLabelList"/>
    <dgm:cxn modelId="{3F7CC51C-C425-4E5C-942E-573C170F83CB}" type="presParOf" srcId="{7025B4AA-2843-4B09-8905-BA817DD021B6}" destId="{94B18643-2328-4952-9BC3-A7FF450F1037}" srcOrd="2" destOrd="0" presId="urn:microsoft.com/office/officeart/2018/5/layout/IconCircleLabelList"/>
    <dgm:cxn modelId="{B17B3EF2-4286-463E-8C06-EBC27D171D7B}" type="presParOf" srcId="{7025B4AA-2843-4B09-8905-BA817DD021B6}" destId="{3532482E-BF65-4062-96A3-51FEC46883D1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4D39F3-7CC5-44CB-B20F-82296E96C194}">
      <dsp:nvSpPr>
        <dsp:cNvPr id="0" name=""/>
        <dsp:cNvSpPr/>
      </dsp:nvSpPr>
      <dsp:spPr>
        <a:xfrm>
          <a:off x="939509" y="533187"/>
          <a:ext cx="1449877" cy="144987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FA948B-AD84-4BF3-A35D-E677B71E8B4A}">
      <dsp:nvSpPr>
        <dsp:cNvPr id="0" name=""/>
        <dsp:cNvSpPr/>
      </dsp:nvSpPr>
      <dsp:spPr>
        <a:xfrm>
          <a:off x="53473" y="2366054"/>
          <a:ext cx="322194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600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3600" kern="1200"/>
            <a:t>Environmental</a:t>
          </a:r>
          <a:endParaRPr lang="en-US" sz="3600" kern="1200"/>
        </a:p>
      </dsp:txBody>
      <dsp:txXfrm>
        <a:off x="53473" y="2366054"/>
        <a:ext cx="3221949" cy="720000"/>
      </dsp:txXfrm>
    </dsp:sp>
    <dsp:sp modelId="{2732F77B-B889-4AD5-9A08-77681C7046F6}">
      <dsp:nvSpPr>
        <dsp:cNvPr id="0" name=""/>
        <dsp:cNvSpPr/>
      </dsp:nvSpPr>
      <dsp:spPr>
        <a:xfrm>
          <a:off x="4725299" y="533187"/>
          <a:ext cx="1449877" cy="144987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E75B9E3-D2D9-4C3F-AD42-608AC95420A7}">
      <dsp:nvSpPr>
        <dsp:cNvPr id="0" name=""/>
        <dsp:cNvSpPr/>
      </dsp:nvSpPr>
      <dsp:spPr>
        <a:xfrm>
          <a:off x="3839263" y="2366054"/>
          <a:ext cx="322194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600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3600" kern="1200"/>
            <a:t>Social</a:t>
          </a:r>
          <a:endParaRPr lang="en-US" sz="3600" kern="1200"/>
        </a:p>
      </dsp:txBody>
      <dsp:txXfrm>
        <a:off x="3839263" y="2366054"/>
        <a:ext cx="3221949" cy="720000"/>
      </dsp:txXfrm>
    </dsp:sp>
    <dsp:sp modelId="{72D93AE1-F0B3-43AD-B2B4-387BB0C34E38}">
      <dsp:nvSpPr>
        <dsp:cNvPr id="0" name=""/>
        <dsp:cNvSpPr/>
      </dsp:nvSpPr>
      <dsp:spPr>
        <a:xfrm>
          <a:off x="8511090" y="533187"/>
          <a:ext cx="1449877" cy="144987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8C4B51-AABB-40A9-83E4-337DD9868F22}">
      <dsp:nvSpPr>
        <dsp:cNvPr id="0" name=""/>
        <dsp:cNvSpPr/>
      </dsp:nvSpPr>
      <dsp:spPr>
        <a:xfrm>
          <a:off x="7625054" y="2366054"/>
          <a:ext cx="322194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600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3600" kern="1200"/>
            <a:t>Economic</a:t>
          </a:r>
          <a:endParaRPr lang="en-US" sz="3600" kern="1200"/>
        </a:p>
      </dsp:txBody>
      <dsp:txXfrm>
        <a:off x="7625054" y="2366054"/>
        <a:ext cx="3221949" cy="720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C8BBD9-1BF8-41B2-B9D1-5C0E2DAAC070}">
      <dsp:nvSpPr>
        <dsp:cNvPr id="0" name=""/>
        <dsp:cNvSpPr/>
      </dsp:nvSpPr>
      <dsp:spPr>
        <a:xfrm>
          <a:off x="742288" y="758975"/>
          <a:ext cx="1065950" cy="106595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3BCFA8-3C11-448F-B5C9-ECCA1D437D53}">
      <dsp:nvSpPr>
        <dsp:cNvPr id="0" name=""/>
        <dsp:cNvSpPr/>
      </dsp:nvSpPr>
      <dsp:spPr>
        <a:xfrm>
          <a:off x="90874" y="2140266"/>
          <a:ext cx="236877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2300" kern="1200"/>
            <a:t>Open Access</a:t>
          </a:r>
          <a:endParaRPr lang="en-US" sz="2300" kern="1200"/>
        </a:p>
      </dsp:txBody>
      <dsp:txXfrm>
        <a:off x="90874" y="2140266"/>
        <a:ext cx="2368779" cy="720000"/>
      </dsp:txXfrm>
    </dsp:sp>
    <dsp:sp modelId="{05F72288-DDD1-430D-8194-5455F43C90D1}">
      <dsp:nvSpPr>
        <dsp:cNvPr id="0" name=""/>
        <dsp:cNvSpPr/>
      </dsp:nvSpPr>
      <dsp:spPr>
        <a:xfrm>
          <a:off x="3525604" y="758975"/>
          <a:ext cx="1065950" cy="106595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D43525-EA26-4BD2-8EC9-6FC8B4E3AE84}">
      <dsp:nvSpPr>
        <dsp:cNvPr id="0" name=""/>
        <dsp:cNvSpPr/>
      </dsp:nvSpPr>
      <dsp:spPr>
        <a:xfrm>
          <a:off x="2874190" y="2140266"/>
          <a:ext cx="236877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2300" kern="1200"/>
            <a:t>Open Source Software</a:t>
          </a:r>
          <a:endParaRPr lang="en-US" sz="2300" kern="1200"/>
        </a:p>
      </dsp:txBody>
      <dsp:txXfrm>
        <a:off x="2874190" y="2140266"/>
        <a:ext cx="2368779" cy="720000"/>
      </dsp:txXfrm>
    </dsp:sp>
    <dsp:sp modelId="{71BBD35B-2C38-49AE-921F-5FCFD81ACEFC}">
      <dsp:nvSpPr>
        <dsp:cNvPr id="0" name=""/>
        <dsp:cNvSpPr/>
      </dsp:nvSpPr>
      <dsp:spPr>
        <a:xfrm>
          <a:off x="6308921" y="758975"/>
          <a:ext cx="1065950" cy="106595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28FA2A-58E6-40C1-B2E6-C09C8C5F0AA2}">
      <dsp:nvSpPr>
        <dsp:cNvPr id="0" name=""/>
        <dsp:cNvSpPr/>
      </dsp:nvSpPr>
      <dsp:spPr>
        <a:xfrm>
          <a:off x="5657506" y="2140266"/>
          <a:ext cx="236877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2300" kern="1200"/>
            <a:t>Open Data</a:t>
          </a:r>
          <a:endParaRPr lang="en-US" sz="2300" kern="1200"/>
        </a:p>
      </dsp:txBody>
      <dsp:txXfrm>
        <a:off x="5657506" y="2140266"/>
        <a:ext cx="2368779" cy="720000"/>
      </dsp:txXfrm>
    </dsp:sp>
    <dsp:sp modelId="{0892D79A-E924-425E-B014-5986AD345A52}">
      <dsp:nvSpPr>
        <dsp:cNvPr id="0" name=""/>
        <dsp:cNvSpPr/>
      </dsp:nvSpPr>
      <dsp:spPr>
        <a:xfrm>
          <a:off x="9092237" y="758975"/>
          <a:ext cx="1065950" cy="106595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42C8BD-D194-4B8A-94B1-CD9EB3AD5C87}">
      <dsp:nvSpPr>
        <dsp:cNvPr id="0" name=""/>
        <dsp:cNvSpPr/>
      </dsp:nvSpPr>
      <dsp:spPr>
        <a:xfrm>
          <a:off x="8440823" y="2140266"/>
          <a:ext cx="2368779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2300" kern="1200"/>
            <a:t>Citizen Science </a:t>
          </a:r>
          <a:endParaRPr lang="en-US" sz="2300" kern="1200"/>
        </a:p>
      </dsp:txBody>
      <dsp:txXfrm>
        <a:off x="8440823" y="2140266"/>
        <a:ext cx="2368779" cy="7200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032877-2D7D-454B-B9F2-28ED32156FAE}">
      <dsp:nvSpPr>
        <dsp:cNvPr id="0" name=""/>
        <dsp:cNvSpPr/>
      </dsp:nvSpPr>
      <dsp:spPr>
        <a:xfrm>
          <a:off x="0" y="251697"/>
          <a:ext cx="10119362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D93FC31-3986-4C58-AFB3-240837911A8F}">
      <dsp:nvSpPr>
        <dsp:cNvPr id="0" name=""/>
        <dsp:cNvSpPr/>
      </dsp:nvSpPr>
      <dsp:spPr>
        <a:xfrm>
          <a:off x="505968" y="777"/>
          <a:ext cx="7083553" cy="501840"/>
        </a:xfrm>
        <a:prstGeom prst="roundRect">
          <a:avLst/>
        </a:prstGeom>
        <a:solidFill>
          <a:schemeClr val="accent5">
            <a:lumMod val="60000"/>
            <a:lumOff val="4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7741" tIns="0" rIns="267741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Equality</a:t>
          </a:r>
        </a:p>
      </dsp:txBody>
      <dsp:txXfrm>
        <a:off x="530466" y="25275"/>
        <a:ext cx="7034557" cy="452844"/>
      </dsp:txXfrm>
    </dsp:sp>
    <dsp:sp modelId="{66D7AA03-D3E2-425A-B94D-EEFA3DEABFE5}">
      <dsp:nvSpPr>
        <dsp:cNvPr id="0" name=""/>
        <dsp:cNvSpPr/>
      </dsp:nvSpPr>
      <dsp:spPr>
        <a:xfrm>
          <a:off x="0" y="1022817"/>
          <a:ext cx="10119362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3CF7DD8-F37E-44D5-A987-8B8E40286445}">
      <dsp:nvSpPr>
        <dsp:cNvPr id="0" name=""/>
        <dsp:cNvSpPr/>
      </dsp:nvSpPr>
      <dsp:spPr>
        <a:xfrm>
          <a:off x="505968" y="771897"/>
          <a:ext cx="7083553" cy="501840"/>
        </a:xfrm>
        <a:prstGeom prst="roundRect">
          <a:avLst/>
        </a:prstGeom>
        <a:solidFill>
          <a:schemeClr val="accent3">
            <a:lumMod val="5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7741" tIns="0" rIns="267741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Efficiency</a:t>
          </a:r>
        </a:p>
      </dsp:txBody>
      <dsp:txXfrm>
        <a:off x="530466" y="796395"/>
        <a:ext cx="7034557" cy="452844"/>
      </dsp:txXfrm>
    </dsp:sp>
    <dsp:sp modelId="{C1BA5F04-AEE4-4E1E-A855-7CF2CFCA7C4B}">
      <dsp:nvSpPr>
        <dsp:cNvPr id="0" name=""/>
        <dsp:cNvSpPr/>
      </dsp:nvSpPr>
      <dsp:spPr>
        <a:xfrm>
          <a:off x="0" y="1793937"/>
          <a:ext cx="10119362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89FDEB5-04F3-4163-80B6-BEF214B44A60}">
      <dsp:nvSpPr>
        <dsp:cNvPr id="0" name=""/>
        <dsp:cNvSpPr/>
      </dsp:nvSpPr>
      <dsp:spPr>
        <a:xfrm>
          <a:off x="505968" y="1543017"/>
          <a:ext cx="7083553" cy="501840"/>
        </a:xfrm>
        <a:prstGeom prst="roundRect">
          <a:avLst/>
        </a:prstGeom>
        <a:solidFill>
          <a:schemeClr val="accent6">
            <a:lumMod val="6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7741" tIns="0" rIns="267741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Economic benefits</a:t>
          </a:r>
        </a:p>
      </dsp:txBody>
      <dsp:txXfrm>
        <a:off x="530466" y="1567515"/>
        <a:ext cx="7034557" cy="452844"/>
      </dsp:txXfrm>
    </dsp:sp>
    <dsp:sp modelId="{0A9E5808-C3FE-4222-8755-EC0235EC337B}">
      <dsp:nvSpPr>
        <dsp:cNvPr id="0" name=""/>
        <dsp:cNvSpPr/>
      </dsp:nvSpPr>
      <dsp:spPr>
        <a:xfrm>
          <a:off x="0" y="2565057"/>
          <a:ext cx="10119362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44144FF-5AA4-4C64-B693-59C7681DA6E7}">
      <dsp:nvSpPr>
        <dsp:cNvPr id="0" name=""/>
        <dsp:cNvSpPr/>
      </dsp:nvSpPr>
      <dsp:spPr>
        <a:xfrm>
          <a:off x="505968" y="2314137"/>
          <a:ext cx="7083553" cy="501840"/>
        </a:xfrm>
        <a:prstGeom prst="roundRect">
          <a:avLst/>
        </a:prstGeom>
        <a:solidFill>
          <a:schemeClr val="accent1">
            <a:lumMod val="2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7741" tIns="0" rIns="267741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Innovation and new technology</a:t>
          </a:r>
        </a:p>
      </dsp:txBody>
      <dsp:txXfrm>
        <a:off x="530466" y="2338635"/>
        <a:ext cx="7034557" cy="452844"/>
      </dsp:txXfrm>
    </dsp:sp>
    <dsp:sp modelId="{77892C10-1276-4E89-98D4-A9E7A79906BA}">
      <dsp:nvSpPr>
        <dsp:cNvPr id="0" name=""/>
        <dsp:cNvSpPr/>
      </dsp:nvSpPr>
      <dsp:spPr>
        <a:xfrm>
          <a:off x="0" y="3336177"/>
          <a:ext cx="10119362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BFB5F3C-679D-4A29-885F-E2B03CBF970C}">
      <dsp:nvSpPr>
        <dsp:cNvPr id="0" name=""/>
        <dsp:cNvSpPr/>
      </dsp:nvSpPr>
      <dsp:spPr>
        <a:xfrm>
          <a:off x="505968" y="3085257"/>
          <a:ext cx="7083553" cy="501840"/>
        </a:xfrm>
        <a:prstGeom prst="roundRect">
          <a:avLst/>
        </a:prstGeom>
        <a:solidFill>
          <a:schemeClr val="accent4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7741" tIns="0" rIns="267741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Citizen participation </a:t>
          </a:r>
        </a:p>
      </dsp:txBody>
      <dsp:txXfrm>
        <a:off x="530466" y="3109755"/>
        <a:ext cx="7034557" cy="45284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2497D1-2FE2-4E4A-80F6-7329795B9577}">
      <dsp:nvSpPr>
        <dsp:cNvPr id="0" name=""/>
        <dsp:cNvSpPr/>
      </dsp:nvSpPr>
      <dsp:spPr>
        <a:xfrm>
          <a:off x="489253" y="1011400"/>
          <a:ext cx="793388" cy="79338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B91C47-7B93-4FB5-A6CB-194554375A70}">
      <dsp:nvSpPr>
        <dsp:cNvPr id="0" name=""/>
        <dsp:cNvSpPr/>
      </dsp:nvSpPr>
      <dsp:spPr>
        <a:xfrm>
          <a:off x="4405" y="2069445"/>
          <a:ext cx="1763085" cy="7052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b="1" kern="1200"/>
            <a:t>Lower emission</a:t>
          </a:r>
          <a:endParaRPr lang="en-US" sz="2400" kern="1200"/>
        </a:p>
      </dsp:txBody>
      <dsp:txXfrm>
        <a:off x="4405" y="2069445"/>
        <a:ext cx="1763085" cy="705234"/>
      </dsp:txXfrm>
    </dsp:sp>
    <dsp:sp modelId="{5E99664C-BC8C-403F-8064-A25CD5F37450}">
      <dsp:nvSpPr>
        <dsp:cNvPr id="0" name=""/>
        <dsp:cNvSpPr/>
      </dsp:nvSpPr>
      <dsp:spPr>
        <a:xfrm>
          <a:off x="2560879" y="1011400"/>
          <a:ext cx="793388" cy="79338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9F2D41-F464-4579-96CA-370C83164A83}">
      <dsp:nvSpPr>
        <dsp:cNvPr id="0" name=""/>
        <dsp:cNvSpPr/>
      </dsp:nvSpPr>
      <dsp:spPr>
        <a:xfrm>
          <a:off x="2076031" y="2069445"/>
          <a:ext cx="1763085" cy="7052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b="1" kern="1200"/>
            <a:t>Faster travel time</a:t>
          </a:r>
          <a:endParaRPr lang="en-US" sz="2400" kern="1200"/>
        </a:p>
      </dsp:txBody>
      <dsp:txXfrm>
        <a:off x="2076031" y="2069445"/>
        <a:ext cx="1763085" cy="705234"/>
      </dsp:txXfrm>
    </dsp:sp>
    <dsp:sp modelId="{0F90838D-4AB0-4B02-A5D3-48EAB5379000}">
      <dsp:nvSpPr>
        <dsp:cNvPr id="0" name=""/>
        <dsp:cNvSpPr/>
      </dsp:nvSpPr>
      <dsp:spPr>
        <a:xfrm>
          <a:off x="4632505" y="1011400"/>
          <a:ext cx="793388" cy="793388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434961-3DB3-4204-A536-D9168046FB13}">
      <dsp:nvSpPr>
        <dsp:cNvPr id="0" name=""/>
        <dsp:cNvSpPr/>
      </dsp:nvSpPr>
      <dsp:spPr>
        <a:xfrm>
          <a:off x="4147657" y="2069445"/>
          <a:ext cx="1763085" cy="7052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b="1" kern="1200"/>
            <a:t>Improved traffic safety</a:t>
          </a:r>
          <a:endParaRPr lang="en-US" sz="2400" kern="1200"/>
        </a:p>
      </dsp:txBody>
      <dsp:txXfrm>
        <a:off x="4147657" y="2069445"/>
        <a:ext cx="1763085" cy="705234"/>
      </dsp:txXfrm>
    </dsp:sp>
    <dsp:sp modelId="{98FB75F5-5DB4-48D0-8674-C01D67A57B21}">
      <dsp:nvSpPr>
        <dsp:cNvPr id="0" name=""/>
        <dsp:cNvSpPr/>
      </dsp:nvSpPr>
      <dsp:spPr>
        <a:xfrm>
          <a:off x="6704131" y="1011400"/>
          <a:ext cx="793388" cy="793388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5721C4-76A9-48A7-A963-1F50AF96EA44}">
      <dsp:nvSpPr>
        <dsp:cNvPr id="0" name=""/>
        <dsp:cNvSpPr/>
      </dsp:nvSpPr>
      <dsp:spPr>
        <a:xfrm>
          <a:off x="6219283" y="2069445"/>
          <a:ext cx="1763085" cy="7052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b="1" kern="1200"/>
            <a:t>Increased awareness</a:t>
          </a:r>
          <a:endParaRPr lang="en-US" sz="2400" kern="1200"/>
        </a:p>
      </dsp:txBody>
      <dsp:txXfrm>
        <a:off x="6219283" y="2069445"/>
        <a:ext cx="1763085" cy="705234"/>
      </dsp:txXfrm>
    </dsp:sp>
    <dsp:sp modelId="{67BD904D-C460-474B-B6BF-1035B27C4164}">
      <dsp:nvSpPr>
        <dsp:cNvPr id="0" name=""/>
        <dsp:cNvSpPr/>
      </dsp:nvSpPr>
      <dsp:spPr>
        <a:xfrm>
          <a:off x="8775757" y="1011400"/>
          <a:ext cx="793388" cy="793388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D45CBE-4AAF-44AA-9984-A2D5A525AE4C}">
      <dsp:nvSpPr>
        <dsp:cNvPr id="0" name=""/>
        <dsp:cNvSpPr/>
      </dsp:nvSpPr>
      <dsp:spPr>
        <a:xfrm>
          <a:off x="8290908" y="2069445"/>
          <a:ext cx="1763085" cy="7052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b="1" kern="1200"/>
            <a:t>Artificial intelligence</a:t>
          </a:r>
          <a:endParaRPr lang="en-US" sz="2400" kern="1200"/>
        </a:p>
      </dsp:txBody>
      <dsp:txXfrm>
        <a:off x="8290908" y="2069445"/>
        <a:ext cx="1763085" cy="70523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CF9A86-7162-4C02-AF6C-AB8DD69A4B6D}">
      <dsp:nvSpPr>
        <dsp:cNvPr id="0" name=""/>
        <dsp:cNvSpPr/>
      </dsp:nvSpPr>
      <dsp:spPr>
        <a:xfrm>
          <a:off x="287043" y="1015539"/>
          <a:ext cx="892125" cy="89212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9EA6A04-9F8C-4B4A-B2E7-2A21B4BB4F6E}">
      <dsp:nvSpPr>
        <dsp:cNvPr id="0" name=""/>
        <dsp:cNvSpPr/>
      </dsp:nvSpPr>
      <dsp:spPr>
        <a:xfrm>
          <a:off x="477168" y="1205664"/>
          <a:ext cx="511875" cy="51187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7BA77E-7A79-4AD5-88A5-50CE137657AB}">
      <dsp:nvSpPr>
        <dsp:cNvPr id="0" name=""/>
        <dsp:cNvSpPr/>
      </dsp:nvSpPr>
      <dsp:spPr>
        <a:xfrm>
          <a:off x="1856" y="2185540"/>
          <a:ext cx="1462500" cy="585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GB" sz="1300" b="1" kern="1200"/>
            <a:t>Job loss </a:t>
          </a:r>
          <a:endParaRPr lang="en-US" sz="1300" kern="1200"/>
        </a:p>
      </dsp:txBody>
      <dsp:txXfrm>
        <a:off x="1856" y="2185540"/>
        <a:ext cx="1462500" cy="585000"/>
      </dsp:txXfrm>
    </dsp:sp>
    <dsp:sp modelId="{DF28C90C-8671-42F7-A398-6A42D03BF593}">
      <dsp:nvSpPr>
        <dsp:cNvPr id="0" name=""/>
        <dsp:cNvSpPr/>
      </dsp:nvSpPr>
      <dsp:spPr>
        <a:xfrm>
          <a:off x="2005481" y="1015539"/>
          <a:ext cx="892125" cy="892125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33FDBC-616C-47E1-9F36-78B4E4B7E7DC}">
      <dsp:nvSpPr>
        <dsp:cNvPr id="0" name=""/>
        <dsp:cNvSpPr/>
      </dsp:nvSpPr>
      <dsp:spPr>
        <a:xfrm>
          <a:off x="2195606" y="1205664"/>
          <a:ext cx="511875" cy="51187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D77F31-CC76-44C1-A610-BEECF32DC502}">
      <dsp:nvSpPr>
        <dsp:cNvPr id="0" name=""/>
        <dsp:cNvSpPr/>
      </dsp:nvSpPr>
      <dsp:spPr>
        <a:xfrm>
          <a:off x="1720293" y="2185540"/>
          <a:ext cx="1462500" cy="585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GB" sz="1300" b="1" kern="1200"/>
            <a:t>New types of risks</a:t>
          </a:r>
          <a:r>
            <a:rPr lang="en-GB" sz="1300" kern="1200"/>
            <a:t> </a:t>
          </a:r>
          <a:endParaRPr lang="en-US" sz="1300" kern="1200"/>
        </a:p>
      </dsp:txBody>
      <dsp:txXfrm>
        <a:off x="1720293" y="2185540"/>
        <a:ext cx="1462500" cy="585000"/>
      </dsp:txXfrm>
    </dsp:sp>
    <dsp:sp modelId="{C03779BD-3474-47A3-A94B-E20E0A88C167}">
      <dsp:nvSpPr>
        <dsp:cNvPr id="0" name=""/>
        <dsp:cNvSpPr/>
      </dsp:nvSpPr>
      <dsp:spPr>
        <a:xfrm>
          <a:off x="3723918" y="1015539"/>
          <a:ext cx="892125" cy="892125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66FD465-F07E-446E-8FB6-7B56DD8D7BEC}">
      <dsp:nvSpPr>
        <dsp:cNvPr id="0" name=""/>
        <dsp:cNvSpPr/>
      </dsp:nvSpPr>
      <dsp:spPr>
        <a:xfrm>
          <a:off x="3914043" y="1205664"/>
          <a:ext cx="511875" cy="51187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05570C-4D64-4414-893C-B0FA3C3C045F}">
      <dsp:nvSpPr>
        <dsp:cNvPr id="0" name=""/>
        <dsp:cNvSpPr/>
      </dsp:nvSpPr>
      <dsp:spPr>
        <a:xfrm>
          <a:off x="3438731" y="2185540"/>
          <a:ext cx="1462500" cy="585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GB" sz="1300" b="1" kern="1200"/>
            <a:t>Increased cost</a:t>
          </a:r>
          <a:endParaRPr lang="en-US" sz="1300" kern="1200"/>
        </a:p>
      </dsp:txBody>
      <dsp:txXfrm>
        <a:off x="3438731" y="2185540"/>
        <a:ext cx="1462500" cy="585000"/>
      </dsp:txXfrm>
    </dsp:sp>
    <dsp:sp modelId="{4F7CB075-E245-4B7F-9061-14755A01D98D}">
      <dsp:nvSpPr>
        <dsp:cNvPr id="0" name=""/>
        <dsp:cNvSpPr/>
      </dsp:nvSpPr>
      <dsp:spPr>
        <a:xfrm>
          <a:off x="5442356" y="1015539"/>
          <a:ext cx="892125" cy="892125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6330EC-10CA-4B35-B10F-E11872471548}">
      <dsp:nvSpPr>
        <dsp:cNvPr id="0" name=""/>
        <dsp:cNvSpPr/>
      </dsp:nvSpPr>
      <dsp:spPr>
        <a:xfrm>
          <a:off x="5632481" y="1205664"/>
          <a:ext cx="511875" cy="511875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CE9714-0BDC-4B9E-B5C5-06D374ADF055}">
      <dsp:nvSpPr>
        <dsp:cNvPr id="0" name=""/>
        <dsp:cNvSpPr/>
      </dsp:nvSpPr>
      <dsp:spPr>
        <a:xfrm>
          <a:off x="5157168" y="2185540"/>
          <a:ext cx="1462500" cy="585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GB" sz="1300" b="1" kern="1200" dirty="0"/>
            <a:t>Conflicts</a:t>
          </a:r>
        </a:p>
        <a:p>
          <a:pPr marL="0" lvl="0" indent="0" algn="ctr" defTabSz="5778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endParaRPr lang="en-US" sz="1300" kern="1200" dirty="0"/>
        </a:p>
      </dsp:txBody>
      <dsp:txXfrm>
        <a:off x="5157168" y="2185540"/>
        <a:ext cx="1462500" cy="585000"/>
      </dsp:txXfrm>
    </dsp:sp>
    <dsp:sp modelId="{07DCB660-FC18-4AAB-A24E-62D9D3E6C5BF}">
      <dsp:nvSpPr>
        <dsp:cNvPr id="0" name=""/>
        <dsp:cNvSpPr/>
      </dsp:nvSpPr>
      <dsp:spPr>
        <a:xfrm>
          <a:off x="7160793" y="1015539"/>
          <a:ext cx="892125" cy="892125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2F71C2F-C8C3-4BE6-A1FC-5687B7D48901}">
      <dsp:nvSpPr>
        <dsp:cNvPr id="0" name=""/>
        <dsp:cNvSpPr/>
      </dsp:nvSpPr>
      <dsp:spPr>
        <a:xfrm>
          <a:off x="7350918" y="1205664"/>
          <a:ext cx="511875" cy="511875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E95665-63A4-498C-B0BE-DBED49BF415D}">
      <dsp:nvSpPr>
        <dsp:cNvPr id="0" name=""/>
        <dsp:cNvSpPr/>
      </dsp:nvSpPr>
      <dsp:spPr>
        <a:xfrm>
          <a:off x="6875606" y="2185540"/>
          <a:ext cx="1462500" cy="585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GB" sz="1300" b="1" kern="1200" dirty="0"/>
            <a:t>Time delays</a:t>
          </a:r>
          <a:endParaRPr lang="en-US" sz="1300" kern="1200" dirty="0"/>
        </a:p>
      </dsp:txBody>
      <dsp:txXfrm>
        <a:off x="6875606" y="2185540"/>
        <a:ext cx="1462500" cy="585000"/>
      </dsp:txXfrm>
    </dsp:sp>
    <dsp:sp modelId="{8DD90479-117B-4775-B1D8-48D281E09E00}">
      <dsp:nvSpPr>
        <dsp:cNvPr id="0" name=""/>
        <dsp:cNvSpPr/>
      </dsp:nvSpPr>
      <dsp:spPr>
        <a:xfrm>
          <a:off x="8879231" y="1015539"/>
          <a:ext cx="892125" cy="89212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8DCDF7B-CA6B-4A76-A334-3EDE3CAABC9A}">
      <dsp:nvSpPr>
        <dsp:cNvPr id="0" name=""/>
        <dsp:cNvSpPr/>
      </dsp:nvSpPr>
      <dsp:spPr>
        <a:xfrm>
          <a:off x="9069356" y="1205664"/>
          <a:ext cx="511875" cy="511875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32482E-BF65-4062-96A3-51FEC46883D1}">
      <dsp:nvSpPr>
        <dsp:cNvPr id="0" name=""/>
        <dsp:cNvSpPr/>
      </dsp:nvSpPr>
      <dsp:spPr>
        <a:xfrm>
          <a:off x="8594043" y="2185540"/>
          <a:ext cx="1462500" cy="585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GB" sz="1300" b="1" kern="1200"/>
            <a:t>Increased energy consumption</a:t>
          </a:r>
          <a:endParaRPr lang="en-US" sz="1300" kern="1200"/>
        </a:p>
      </dsp:txBody>
      <dsp:txXfrm>
        <a:off x="8594043" y="2185540"/>
        <a:ext cx="1462500" cy="585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FBA198-8DBB-41DD-8BA8-69E5B09F4799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FD830F-AAB6-4515-8E00-73F352B00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4715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FD830F-AAB6-4515-8E00-73F352B00C7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7236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FD830F-AAB6-4515-8E00-73F352B00C7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6139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5A8E83-C041-4AE0-AB92-D09E6074A27A}" type="slidenum">
              <a:rPr lang="nb-NO" smtClean="0"/>
              <a:t>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894338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FD830F-AAB6-4515-8E00-73F352B00C7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2347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5A8E83-C041-4AE0-AB92-D09E6074A27A}" type="slidenum">
              <a:rPr lang="nb-NO" smtClean="0"/>
              <a:t>5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508201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FD830F-AAB6-4515-8E00-73F352B00C7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0681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FD830F-AAB6-4515-8E00-73F352B00C7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3245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nb-NO" b="0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FD830F-AAB6-4515-8E00-73F352B00C7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858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82FDF-3F47-45FB-A566-4C17009E2083}" type="datetime1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584E6-BE29-4546-9604-355257E1AD33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1695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1A71F-01AF-4AF8-B478-659923A7B6E4}" type="datetime1">
              <a:rPr lang="en-US" smtClean="0"/>
              <a:t>9/8/2021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7800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2C803-F34B-44A5-A174-E09F024F5C2B}" type="datetime1">
              <a:rPr lang="en-US" smtClean="0"/>
              <a:t>9/8/2021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75027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13420-E1AC-49A0-88F1-7AB4E9E10CF3}" type="datetime1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584E6-BE29-4546-9604-355257E1AD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3540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D8E35-B4FA-4846-818A-A8F8CD451DFB}" type="datetime1">
              <a:rPr lang="en-US" smtClean="0"/>
              <a:t>9/8/2021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12098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FD51C-4A50-4B0C-904B-D428DC93EFCD}" type="datetime1">
              <a:rPr lang="en-US" smtClean="0"/>
              <a:t>9/8/2021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0215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EEF70-1DAA-4236-907F-3104E18135B0}" type="datetime1">
              <a:rPr lang="en-US" smtClean="0"/>
              <a:t>9/8/2021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5605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F962B-B0AD-4A96-BC24-ADE38633C207}" type="datetime1">
              <a:rPr lang="en-US" smtClean="0"/>
              <a:t>9/8/2021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68675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5B277-B348-4B62-AE78-8A5CFD5E824D}" type="datetime1">
              <a:rPr lang="en-US" smtClean="0"/>
              <a:t>9/8/2021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27184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D2644-9BFC-4ED9-BB52-C6D7988F7386}" type="datetime1">
              <a:rPr lang="en-US" smtClean="0"/>
              <a:t>9/8/2021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71774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DEEDC-4CF1-4184-9D14-5370F45CC160}" type="datetime1">
              <a:rPr lang="en-US" smtClean="0"/>
              <a:t>9/8/2021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187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E1921-32CC-4B23-9563-A1371AA23CC0}" type="datetime1">
              <a:rPr lang="en-US" smtClean="0"/>
              <a:t>9/8/2021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81444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89553-187E-4D6D-A40D-0C340C156AE2}" type="datetime1">
              <a:rPr lang="en-US" smtClean="0"/>
              <a:t>9/8/2021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271334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50504-367E-4239-9236-CBDE9F350783}" type="datetime1">
              <a:rPr lang="en-US" smtClean="0"/>
              <a:t>9/8/2021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77283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1F7E4-C1A3-4DD4-BDE9-53900FFAD68C}" type="datetime1">
              <a:rPr lang="en-US" smtClean="0"/>
              <a:t>9/8/2021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0653238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8B768-7461-4F22-94AC-84B8B333E1FF}" type="datetime1">
              <a:rPr lang="en-US" smtClean="0"/>
              <a:t>9/8/2021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05507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99263-731C-4039-91FC-17020553746A}" type="datetime1">
              <a:rPr lang="en-US" smtClean="0"/>
              <a:t>9/8/2021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7246579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55094-FD7C-48AB-AFA4-2C682C16AA06}" type="datetime1">
              <a:rPr lang="en-US" smtClean="0"/>
              <a:t>9/8/2021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70587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CBFA8-AB7D-44E8-B334-F324EC38CC1D}" type="datetime1">
              <a:rPr lang="en-US" smtClean="0"/>
              <a:t>9/8/2021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783908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E3B4E-CB77-408F-B828-5C5428E977D3}" type="datetime1">
              <a:rPr lang="en-US" smtClean="0"/>
              <a:t>9/8/2021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1281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D472E-99D8-44D2-9E49-67BA75A47B12}" type="datetime1">
              <a:rPr lang="en-US" smtClean="0"/>
              <a:t>9/8/2021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0788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E24D0-01A2-4F03-8112-07D620E78ACF}" type="datetime1">
              <a:rPr lang="en-US" smtClean="0"/>
              <a:t>9/8/2021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1940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B502D-B0BE-4D48-918E-6FAC10DC3746}" type="datetime1">
              <a:rPr lang="en-US" smtClean="0"/>
              <a:t>9/8/2021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5381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57A36-5131-49A5-B344-2B150E3C5B30}" type="datetime1">
              <a:rPr lang="en-US" smtClean="0"/>
              <a:t>9/8/2021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2445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D16BD-1077-468D-A2B2-E198CFFD6D9A}" type="datetime1">
              <a:rPr lang="en-US" smtClean="0"/>
              <a:t>9/8/2021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3069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021CC7C6-85D0-4CC2-9A8E-E182D2FCB130}" type="datetime1">
              <a:rPr lang="en-US" smtClean="0"/>
              <a:t>9/8/2021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25873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74893-9833-4D5C-BC62-992E3AAF782C}" type="datetime1">
              <a:rPr lang="en-US" smtClean="0"/>
              <a:t>9/8/2021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6182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E379D6C-4DE1-488B-ACC3-AD4DB3881D79}" type="datetime1">
              <a:rPr lang="en-US" smtClean="0"/>
              <a:t>9/8/2021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7182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7" r:id="rId2"/>
    <p:sldLayoutId id="2147483768" r:id="rId3"/>
    <p:sldLayoutId id="2147483769" r:id="rId4"/>
    <p:sldLayoutId id="2147483770" r:id="rId5"/>
    <p:sldLayoutId id="2147483771" r:id="rId6"/>
    <p:sldLayoutId id="2147483772" r:id="rId7"/>
    <p:sldLayoutId id="2147483773" r:id="rId8"/>
    <p:sldLayoutId id="2147483774" r:id="rId9"/>
    <p:sldLayoutId id="2147483775" r:id="rId10"/>
    <p:sldLayoutId id="2147483776" r:id="rId11"/>
  </p:sldLayoutIdLst>
  <p:hf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8F6D3E-DEC2-4FE9-B046-C10A7902B946}" type="datetime1">
              <a:rPr lang="en-US" smtClean="0"/>
              <a:t>9/8/2021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3488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8" r:id="rId1"/>
    <p:sldLayoutId id="2147483779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  <p:sldLayoutId id="2147483789" r:id="rId12"/>
    <p:sldLayoutId id="2147483790" r:id="rId13"/>
    <p:sldLayoutId id="2147483791" r:id="rId14"/>
    <p:sldLayoutId id="2147483792" r:id="rId15"/>
    <p:sldLayoutId id="2147483793" r:id="rId16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opos-observatory.eu/" TargetMode="External"/><Relationship Id="rId2" Type="http://schemas.openxmlformats.org/officeDocument/2006/relationships/hyperlink" Target="https://beopen-project.eu/storage/files/beopen-d53-impact-assessment-of-open-science-in-transport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ectri.org/wp-content/uploads/2018/10/europeanunion-1-300x24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96116"/>
            <a:ext cx="1327355" cy="10618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1273861" y="6003892"/>
            <a:ext cx="523017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dirty="0"/>
              <a:t>This project has received funding from </a:t>
            </a:r>
          </a:p>
          <a:p>
            <a:r>
              <a:rPr lang="en-GB" sz="1200" dirty="0"/>
              <a:t>the European Union’s Horizon 2020 Research and Innovation Programme </a:t>
            </a:r>
          </a:p>
          <a:p>
            <a:r>
              <a:rPr lang="en-GB" sz="1200" dirty="0"/>
              <a:t>under Grant Agreement No 824323 and Grant Agreement No </a:t>
            </a:r>
            <a:r>
              <a:rPr lang="en-US" sz="1200" dirty="0"/>
              <a:t>824350</a:t>
            </a:r>
            <a:r>
              <a:rPr lang="en-GB" sz="1200" dirty="0"/>
              <a:t> 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35" b="13177"/>
          <a:stretch/>
        </p:blipFill>
        <p:spPr>
          <a:xfrm>
            <a:off x="1205349" y="100383"/>
            <a:ext cx="1346122" cy="939856"/>
          </a:xfrm>
          <a:prstGeom prst="rect">
            <a:avLst/>
          </a:prstGeom>
        </p:spPr>
      </p:pic>
      <p:sp>
        <p:nvSpPr>
          <p:cNvPr id="13" name="Subtitle 2"/>
          <p:cNvSpPr>
            <a:spLocks noGrp="1"/>
          </p:cNvSpPr>
          <p:nvPr>
            <p:ph type="subTitle" idx="1"/>
          </p:nvPr>
        </p:nvSpPr>
        <p:spPr>
          <a:xfrm>
            <a:off x="838200" y="3056371"/>
            <a:ext cx="8094132" cy="2194055"/>
          </a:xfrm>
        </p:spPr>
        <p:txBody>
          <a:bodyPr>
            <a:noAutofit/>
          </a:bodyPr>
          <a:lstStyle/>
          <a:p>
            <a:r>
              <a:rPr lang="nb-NO" dirty="0"/>
              <a:t>Faglig arena for datadeling og Informasjonsforvaltning</a:t>
            </a:r>
          </a:p>
          <a:p>
            <a:r>
              <a:rPr lang="en-GB" sz="2000" b="1" cap="none" spc="-50" dirty="0">
                <a:solidFill>
                  <a:srgbClr val="052B35"/>
                </a:solidFill>
                <a:latin typeface="Calibri" panose="020F0502020204030204" pitchFamily="34" charset="0"/>
                <a:ea typeface="+mj-ea"/>
                <a:cs typeface="Arial" panose="020B0604020202020204" pitchFamily="34" charset="0"/>
              </a:rPr>
              <a:t>Anja Fleten Nielsen</a:t>
            </a:r>
          </a:p>
          <a:p>
            <a:r>
              <a:rPr lang="en-GB" sz="2000" b="1" spc="-50" dirty="0" err="1">
                <a:solidFill>
                  <a:srgbClr val="052B35"/>
                </a:solidFill>
                <a:latin typeface="Calibri" panose="020F0502020204030204" pitchFamily="34" charset="0"/>
                <a:ea typeface="+mj-ea"/>
                <a:cs typeface="Arial" panose="020B0604020202020204" pitchFamily="34" charset="0"/>
              </a:rPr>
              <a:t>Transportøkonomisk</a:t>
            </a:r>
            <a:r>
              <a:rPr lang="en-GB" sz="2000" b="1" spc="-50" dirty="0">
                <a:solidFill>
                  <a:srgbClr val="052B35"/>
                </a:solidFill>
                <a:latin typeface="Calibri" panose="020F050202020403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GB" sz="2000" b="1" spc="-50" dirty="0" err="1">
                <a:solidFill>
                  <a:srgbClr val="052B35"/>
                </a:solidFill>
                <a:latin typeface="Calibri" panose="020F0502020204030204" pitchFamily="34" charset="0"/>
                <a:ea typeface="+mj-ea"/>
                <a:cs typeface="Arial" panose="020B0604020202020204" pitchFamily="34" charset="0"/>
              </a:rPr>
              <a:t>Institutt</a:t>
            </a:r>
            <a:endParaRPr lang="en-GB" sz="1600" b="1" cap="none" spc="-50" dirty="0">
              <a:solidFill>
                <a:srgbClr val="052B35"/>
              </a:solidFill>
              <a:latin typeface="Calibri" panose="020F050202020403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14" name="Subtitle 2"/>
          <p:cNvSpPr txBox="1">
            <a:spLocks/>
          </p:cNvSpPr>
          <p:nvPr/>
        </p:nvSpPr>
        <p:spPr>
          <a:xfrm>
            <a:off x="838200" y="1924738"/>
            <a:ext cx="7467600" cy="96342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dirty="0"/>
              <a:t>Open Science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transportforskningen</a:t>
            </a:r>
            <a:r>
              <a:rPr lang="en-US" sz="2400" dirty="0"/>
              <a:t> – </a:t>
            </a:r>
            <a:r>
              <a:rPr lang="en-US" sz="2400" dirty="0" err="1"/>
              <a:t>Framtidige</a:t>
            </a:r>
            <a:r>
              <a:rPr lang="en-US" sz="2400" dirty="0"/>
              <a:t> </a:t>
            </a:r>
            <a:r>
              <a:rPr lang="en-US" sz="2400" dirty="0" err="1"/>
              <a:t>virkninger</a:t>
            </a:r>
            <a:endParaRPr lang="en-GB" sz="2400" b="1" spc="-50" dirty="0">
              <a:solidFill>
                <a:srgbClr val="0D6D95"/>
              </a:solidFill>
              <a:latin typeface="Calibri" panose="020F0502020204030204" pitchFamily="34" charset="0"/>
              <a:ea typeface="+mj-ea"/>
              <a:cs typeface="Arial" panose="020B0604020202020204" pitchFamily="34" charset="0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 flipV="1">
            <a:off x="838200" y="2888160"/>
            <a:ext cx="8094132" cy="33543"/>
          </a:xfrm>
          <a:prstGeom prst="line">
            <a:avLst/>
          </a:prstGeom>
          <a:ln w="57150">
            <a:solidFill>
              <a:srgbClr val="0D6D9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51701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08AA7AB-ACE2-4D7D-9226-E4AF583DE3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VIDERE LESNING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55CD2472-A102-4604-B83C-E5DFE253E4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dirty="0"/>
              <a:t>Rapporten:</a:t>
            </a:r>
          </a:p>
          <a:p>
            <a:r>
              <a:rPr lang="nb-NO" dirty="0">
                <a:solidFill>
                  <a:srgbClr val="3FCDE7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https://beopen-project.eu/storage/files/beopen-d53-impact-assessment-of-open-science-in-transport.pdf</a:t>
            </a:r>
            <a:endParaRPr lang="nb-NO" dirty="0"/>
          </a:p>
          <a:p>
            <a:endParaRPr lang="nb-NO" dirty="0"/>
          </a:p>
          <a:p>
            <a:pPr marL="0" indent="0">
              <a:buNone/>
            </a:pPr>
            <a:r>
              <a:rPr lang="nb-NO" dirty="0"/>
              <a:t>TOPOS:</a:t>
            </a:r>
          </a:p>
          <a:p>
            <a:r>
              <a:rPr lang="nb-NO" dirty="0">
                <a:hlinkClick r:id="rId3"/>
              </a:rPr>
              <a:t>https://www.topos-observatory.eu/</a:t>
            </a:r>
            <a:endParaRPr lang="nb-NO" dirty="0"/>
          </a:p>
          <a:p>
            <a:endParaRPr lang="nb-NO" dirty="0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3538F5EC-C7E0-405E-A7FC-C677161DD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1E6AFD01-F347-47D1-A9A4-D12BDC1F1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3021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40E5B315-592C-487A-A815-6F61A98F44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07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7E046CA-18CB-4F2C-A9BE-BA9720B923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07" y="4953000"/>
            <a:ext cx="12188952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9097B043-8FA2-46A9-A3E8-EAE31F8699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5252936"/>
            <a:ext cx="10058400" cy="1028715"/>
          </a:xfrm>
        </p:spPr>
        <p:txBody>
          <a:bodyPr>
            <a:normAutofit/>
          </a:bodyPr>
          <a:lstStyle/>
          <a:p>
            <a:pPr lvl="0" algn="ctr">
              <a:spcBef>
                <a:spcPts val="0"/>
              </a:spcBef>
              <a:defRPr/>
            </a:pPr>
            <a:r>
              <a:rPr lang="en-US" sz="4100" b="1">
                <a:solidFill>
                  <a:srgbClr val="FFFFFF"/>
                </a:solidFill>
              </a:rPr>
              <a:t>Impact assessment of Open Science in transport </a:t>
            </a:r>
            <a:endParaRPr lang="nb-NO" sz="4100">
              <a:solidFill>
                <a:srgbClr val="FFFFFF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D2F258D-E518-486A-8D50-E9A11EF131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07" y="4906176"/>
            <a:ext cx="12188952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D615D423-5766-4F40-954A-1E46B6ECD7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D57F1E4F-1CFF-5643-939E-217C01CDF565}" type="slidenum">
              <a:rPr lang="en-US" smtClean="0"/>
              <a:pPr>
                <a:spcAft>
                  <a:spcPts val="600"/>
                </a:spcAft>
              </a:pPr>
              <a:t>2</a:t>
            </a:fld>
            <a:endParaRPr lang="en-US"/>
          </a:p>
        </p:txBody>
      </p:sp>
      <p:graphicFrame>
        <p:nvGraphicFramePr>
          <p:cNvPr id="7" name="Plassholder for innhold 2">
            <a:extLst>
              <a:ext uri="{FF2B5EF4-FFF2-40B4-BE49-F238E27FC236}">
                <a16:creationId xmlns:a16="http://schemas.microsoft.com/office/drawing/2014/main" id="{6FD29EBB-754B-47CA-9C01-C5D651C75E9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2176372"/>
              </p:ext>
            </p:extLst>
          </p:nvPr>
        </p:nvGraphicFramePr>
        <p:xfrm>
          <a:off x="643466" y="643467"/>
          <a:ext cx="10900477" cy="36192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3174391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E9BC80BC-8887-413B-A5C5-D2F74F76D9B4}"/>
              </a:ext>
            </a:extLst>
          </p:cNvPr>
          <p:cNvSpPr/>
          <p:nvPr/>
        </p:nvSpPr>
        <p:spPr>
          <a:xfrm>
            <a:off x="537275" y="413285"/>
            <a:ext cx="3828082" cy="1782305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1028" name="Picture 4" descr="Bilderesultater for future wheel">
            <a:extLst>
              <a:ext uri="{FF2B5EF4-FFF2-40B4-BE49-F238E27FC236}">
                <a16:creationId xmlns:a16="http://schemas.microsoft.com/office/drawing/2014/main" id="{F2F40BD7-C68A-440F-BBCB-8BAC6DB50B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487119" y="413285"/>
            <a:ext cx="8167606" cy="55743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tel 1">
            <a:extLst>
              <a:ext uri="{FF2B5EF4-FFF2-40B4-BE49-F238E27FC236}">
                <a16:creationId xmlns:a16="http://schemas.microsoft.com/office/drawing/2014/main" id="{F79348E3-0635-40C6-A861-DEB2BA403B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7275" y="1845842"/>
            <a:ext cx="2752354" cy="2709275"/>
          </a:xfrm>
          <a:prstGeom prst="ellipse">
            <a:avLst/>
          </a:prstGeom>
          <a:solidFill>
            <a:schemeClr val="accent2">
              <a:lumMod val="50000"/>
            </a:schemeClr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Future wheel</a:t>
            </a:r>
          </a:p>
        </p:txBody>
      </p:sp>
    </p:spTree>
    <p:extLst>
      <p:ext uri="{BB962C8B-B14F-4D97-AF65-F5344CB8AC3E}">
        <p14:creationId xmlns:p14="http://schemas.microsoft.com/office/powerpoint/2010/main" val="20614132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40E5B315-592C-487A-A815-6F61A98F44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07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7E046CA-18CB-4F2C-A9BE-BA9720B923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07" y="4953000"/>
            <a:ext cx="12188952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D0FA2060-104E-4DF8-916C-C04BB7453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5252936"/>
            <a:ext cx="10058400" cy="1028715"/>
          </a:xfrm>
        </p:spPr>
        <p:txBody>
          <a:bodyPr>
            <a:normAutofit/>
          </a:bodyPr>
          <a:lstStyle/>
          <a:p>
            <a:pPr algn="ctr"/>
            <a:r>
              <a:rPr lang="nb-NO">
                <a:solidFill>
                  <a:srgbClr val="FFFFFF"/>
                </a:solidFill>
              </a:rPr>
              <a:t>Open Science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D2F258D-E518-486A-8D50-E9A11EF131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07" y="4906176"/>
            <a:ext cx="12188952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B5402B8A-A14F-41E9-9887-F545CD39E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D57F1E4F-1CFF-5643-939E-217C01CDF565}" type="slidenum">
              <a:rPr lang="en-US" smtClean="0"/>
              <a:pPr>
                <a:spcAft>
                  <a:spcPts val="600"/>
                </a:spcAft>
              </a:pPr>
              <a:t>4</a:t>
            </a:fld>
            <a:endParaRPr lang="en-US"/>
          </a:p>
        </p:txBody>
      </p:sp>
      <p:graphicFrame>
        <p:nvGraphicFramePr>
          <p:cNvPr id="14" name="Plassholder for innhold 2">
            <a:extLst>
              <a:ext uri="{FF2B5EF4-FFF2-40B4-BE49-F238E27FC236}">
                <a16:creationId xmlns:a16="http://schemas.microsoft.com/office/drawing/2014/main" id="{488EFDC1-D25D-44B9-966C-4C152CAF1EB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3135494"/>
              </p:ext>
            </p:extLst>
          </p:nvPr>
        </p:nvGraphicFramePr>
        <p:xfrm>
          <a:off x="643466" y="643467"/>
          <a:ext cx="10900477" cy="36192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646557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6450120D-0083-4759-A705-B0296A9978B8}"/>
              </a:ext>
            </a:extLst>
          </p:cNvPr>
          <p:cNvSpPr/>
          <p:nvPr/>
        </p:nvSpPr>
        <p:spPr>
          <a:xfrm>
            <a:off x="480447" y="4022201"/>
            <a:ext cx="11391255" cy="780641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5" name="Frihåndsform: figur 54">
            <a:extLst>
              <a:ext uri="{FF2B5EF4-FFF2-40B4-BE49-F238E27FC236}">
                <a16:creationId xmlns:a16="http://schemas.microsoft.com/office/drawing/2014/main" id="{4FED0241-5689-447B-B885-CF4A8ADAB3D5}"/>
              </a:ext>
            </a:extLst>
          </p:cNvPr>
          <p:cNvSpPr/>
          <p:nvPr/>
        </p:nvSpPr>
        <p:spPr>
          <a:xfrm>
            <a:off x="2869658" y="1006424"/>
            <a:ext cx="1424781" cy="1424781"/>
          </a:xfrm>
          <a:custGeom>
            <a:avLst/>
            <a:gdLst>
              <a:gd name="connsiteX0" fmla="*/ 0 w 1424781"/>
              <a:gd name="connsiteY0" fmla="*/ 712391 h 1424781"/>
              <a:gd name="connsiteX1" fmla="*/ 712391 w 1424781"/>
              <a:gd name="connsiteY1" fmla="*/ 0 h 1424781"/>
              <a:gd name="connsiteX2" fmla="*/ 1424782 w 1424781"/>
              <a:gd name="connsiteY2" fmla="*/ 712391 h 1424781"/>
              <a:gd name="connsiteX3" fmla="*/ 712391 w 1424781"/>
              <a:gd name="connsiteY3" fmla="*/ 1424782 h 1424781"/>
              <a:gd name="connsiteX4" fmla="*/ 0 w 1424781"/>
              <a:gd name="connsiteY4" fmla="*/ 712391 h 1424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24781" h="1424781">
                <a:moveTo>
                  <a:pt x="0" y="712391"/>
                </a:moveTo>
                <a:cubicBezTo>
                  <a:pt x="0" y="318948"/>
                  <a:pt x="318948" y="0"/>
                  <a:pt x="712391" y="0"/>
                </a:cubicBezTo>
                <a:cubicBezTo>
                  <a:pt x="1105834" y="0"/>
                  <a:pt x="1424782" y="318948"/>
                  <a:pt x="1424782" y="712391"/>
                </a:cubicBezTo>
                <a:cubicBezTo>
                  <a:pt x="1424782" y="1105834"/>
                  <a:pt x="1105834" y="1424782"/>
                  <a:pt x="712391" y="1424782"/>
                </a:cubicBezTo>
                <a:cubicBezTo>
                  <a:pt x="318948" y="1424782"/>
                  <a:pt x="0" y="1105834"/>
                  <a:pt x="0" y="712391"/>
                </a:cubicBez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23894" tIns="223894" rIns="223894" bIns="223894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1200" kern="1200"/>
          </a:p>
        </p:txBody>
      </p:sp>
      <p:sp>
        <p:nvSpPr>
          <p:cNvPr id="58" name="Frihåndsform: figur 57">
            <a:extLst>
              <a:ext uri="{FF2B5EF4-FFF2-40B4-BE49-F238E27FC236}">
                <a16:creationId xmlns:a16="http://schemas.microsoft.com/office/drawing/2014/main" id="{F729BD4C-491E-4BAC-9F88-F939F2FFB842}"/>
              </a:ext>
            </a:extLst>
          </p:cNvPr>
          <p:cNvSpPr/>
          <p:nvPr/>
        </p:nvSpPr>
        <p:spPr>
          <a:xfrm>
            <a:off x="875706" y="3000376"/>
            <a:ext cx="1424781" cy="1424781"/>
          </a:xfrm>
          <a:custGeom>
            <a:avLst/>
            <a:gdLst>
              <a:gd name="connsiteX0" fmla="*/ 0 w 1424781"/>
              <a:gd name="connsiteY0" fmla="*/ 712391 h 1424781"/>
              <a:gd name="connsiteX1" fmla="*/ 712391 w 1424781"/>
              <a:gd name="connsiteY1" fmla="*/ 0 h 1424781"/>
              <a:gd name="connsiteX2" fmla="*/ 1424782 w 1424781"/>
              <a:gd name="connsiteY2" fmla="*/ 712391 h 1424781"/>
              <a:gd name="connsiteX3" fmla="*/ 712391 w 1424781"/>
              <a:gd name="connsiteY3" fmla="*/ 1424782 h 1424781"/>
              <a:gd name="connsiteX4" fmla="*/ 0 w 1424781"/>
              <a:gd name="connsiteY4" fmla="*/ 712391 h 1424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24781" h="1424781">
                <a:moveTo>
                  <a:pt x="0" y="712391"/>
                </a:moveTo>
                <a:cubicBezTo>
                  <a:pt x="0" y="318948"/>
                  <a:pt x="318948" y="0"/>
                  <a:pt x="712391" y="0"/>
                </a:cubicBezTo>
                <a:cubicBezTo>
                  <a:pt x="1105834" y="0"/>
                  <a:pt x="1424782" y="318948"/>
                  <a:pt x="1424782" y="712391"/>
                </a:cubicBezTo>
                <a:cubicBezTo>
                  <a:pt x="1424782" y="1105834"/>
                  <a:pt x="1105834" y="1424782"/>
                  <a:pt x="712391" y="1424782"/>
                </a:cubicBezTo>
                <a:cubicBezTo>
                  <a:pt x="318948" y="1424782"/>
                  <a:pt x="0" y="1105834"/>
                  <a:pt x="0" y="712391"/>
                </a:cubicBez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23894" tIns="223894" rIns="223894" bIns="223894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1200" kern="1200"/>
          </a:p>
        </p:txBody>
      </p:sp>
      <p:sp>
        <p:nvSpPr>
          <p:cNvPr id="62" name="Ellipse 61">
            <a:extLst>
              <a:ext uri="{FF2B5EF4-FFF2-40B4-BE49-F238E27FC236}">
                <a16:creationId xmlns:a16="http://schemas.microsoft.com/office/drawing/2014/main" id="{42BBCDAE-DA86-4A5F-89C9-35E565CC75B4}"/>
              </a:ext>
            </a:extLst>
          </p:cNvPr>
          <p:cNvSpPr/>
          <p:nvPr/>
        </p:nvSpPr>
        <p:spPr>
          <a:xfrm>
            <a:off x="1375266" y="1387354"/>
            <a:ext cx="1424781" cy="1424781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63" name="Gruppe 62">
            <a:extLst>
              <a:ext uri="{FF2B5EF4-FFF2-40B4-BE49-F238E27FC236}">
                <a16:creationId xmlns:a16="http://schemas.microsoft.com/office/drawing/2014/main" id="{A9D72F2D-C131-4DB5-8114-A71B6BDD8D3E}"/>
              </a:ext>
            </a:extLst>
          </p:cNvPr>
          <p:cNvGrpSpPr/>
          <p:nvPr/>
        </p:nvGrpSpPr>
        <p:grpSpPr>
          <a:xfrm>
            <a:off x="1375267" y="4557329"/>
            <a:ext cx="1424781" cy="1424781"/>
            <a:chOff x="3351609" y="1996942"/>
            <a:chExt cx="1424781" cy="1424781"/>
          </a:xfrm>
          <a:solidFill>
            <a:schemeClr val="accent6">
              <a:lumMod val="60000"/>
              <a:lumOff val="40000"/>
            </a:schemeClr>
          </a:solidFill>
        </p:grpSpPr>
        <p:sp>
          <p:nvSpPr>
            <p:cNvPr id="64" name="Ellipse 63">
              <a:extLst>
                <a:ext uri="{FF2B5EF4-FFF2-40B4-BE49-F238E27FC236}">
                  <a16:creationId xmlns:a16="http://schemas.microsoft.com/office/drawing/2014/main" id="{294026D0-A00E-45DB-9291-7B97D136A765}"/>
                </a:ext>
              </a:extLst>
            </p:cNvPr>
            <p:cNvSpPr/>
            <p:nvPr/>
          </p:nvSpPr>
          <p:spPr>
            <a:xfrm>
              <a:off x="3351609" y="1996942"/>
              <a:ext cx="1424781" cy="1424781"/>
            </a:xfrm>
            <a:prstGeom prst="ellipse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5" name="Ellipse 4">
              <a:extLst>
                <a:ext uri="{FF2B5EF4-FFF2-40B4-BE49-F238E27FC236}">
                  <a16:creationId xmlns:a16="http://schemas.microsoft.com/office/drawing/2014/main" id="{1B25F3B2-BC3D-4A4A-A935-2155DB9E8283}"/>
                </a:ext>
              </a:extLst>
            </p:cNvPr>
            <p:cNvSpPr txBox="1"/>
            <p:nvPr/>
          </p:nvSpPr>
          <p:spPr>
            <a:xfrm>
              <a:off x="3560263" y="2205596"/>
              <a:ext cx="1007473" cy="1007473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4290" tIns="34290" rIns="34290" bIns="34290" numCol="1" spcCol="1270" anchor="ctr" anchorCtr="0">
              <a:noAutofit/>
            </a:bodyPr>
            <a:lstStyle/>
            <a:p>
              <a:pPr marL="0" lvl="0" indent="0"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700" kern="1200"/>
            </a:p>
          </p:txBody>
        </p:sp>
      </p:grpSp>
      <p:sp>
        <p:nvSpPr>
          <p:cNvPr id="56" name="Frihåndsform: figur 55">
            <a:extLst>
              <a:ext uri="{FF2B5EF4-FFF2-40B4-BE49-F238E27FC236}">
                <a16:creationId xmlns:a16="http://schemas.microsoft.com/office/drawing/2014/main" id="{E05DAF4A-46AD-43A7-860F-33020BB3B7B6}"/>
              </a:ext>
            </a:extLst>
          </p:cNvPr>
          <p:cNvSpPr/>
          <p:nvPr/>
        </p:nvSpPr>
        <p:spPr>
          <a:xfrm>
            <a:off x="2869658" y="2736908"/>
            <a:ext cx="1424781" cy="1424781"/>
          </a:xfrm>
          <a:custGeom>
            <a:avLst/>
            <a:gdLst>
              <a:gd name="connsiteX0" fmla="*/ 0 w 1424781"/>
              <a:gd name="connsiteY0" fmla="*/ 712391 h 1424781"/>
              <a:gd name="connsiteX1" fmla="*/ 712391 w 1424781"/>
              <a:gd name="connsiteY1" fmla="*/ 0 h 1424781"/>
              <a:gd name="connsiteX2" fmla="*/ 1424782 w 1424781"/>
              <a:gd name="connsiteY2" fmla="*/ 712391 h 1424781"/>
              <a:gd name="connsiteX3" fmla="*/ 712391 w 1424781"/>
              <a:gd name="connsiteY3" fmla="*/ 1424782 h 1424781"/>
              <a:gd name="connsiteX4" fmla="*/ 0 w 1424781"/>
              <a:gd name="connsiteY4" fmla="*/ 712391 h 1424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24781" h="1424781">
                <a:moveTo>
                  <a:pt x="0" y="712391"/>
                </a:moveTo>
                <a:cubicBezTo>
                  <a:pt x="0" y="318948"/>
                  <a:pt x="318948" y="0"/>
                  <a:pt x="712391" y="0"/>
                </a:cubicBezTo>
                <a:cubicBezTo>
                  <a:pt x="1105834" y="0"/>
                  <a:pt x="1424782" y="318948"/>
                  <a:pt x="1424782" y="712391"/>
                </a:cubicBezTo>
                <a:cubicBezTo>
                  <a:pt x="1424782" y="1105834"/>
                  <a:pt x="1105834" y="1424782"/>
                  <a:pt x="712391" y="1424782"/>
                </a:cubicBezTo>
                <a:cubicBezTo>
                  <a:pt x="318948" y="1424782"/>
                  <a:pt x="0" y="1105834"/>
                  <a:pt x="0" y="712391"/>
                </a:cubicBezTo>
                <a:close/>
              </a:path>
            </a:pathLst>
          </a:custGeom>
          <a:solidFill>
            <a:schemeClr val="accent2">
              <a:lumMod val="5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23894" tIns="223894" rIns="223894" bIns="223894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200" kern="1200" dirty="0"/>
              <a:t>Trend: Increased use of open </a:t>
            </a:r>
            <a:r>
              <a:rPr lang="en-US" sz="1200" kern="1200" dirty="0" err="1"/>
              <a:t>sourse</a:t>
            </a:r>
            <a:r>
              <a:rPr lang="en-US" sz="1200" kern="1200" dirty="0"/>
              <a:t> software</a:t>
            </a:r>
          </a:p>
        </p:txBody>
      </p:sp>
      <p:sp>
        <p:nvSpPr>
          <p:cNvPr id="59" name="Frihåndsform: figur 58">
            <a:extLst>
              <a:ext uri="{FF2B5EF4-FFF2-40B4-BE49-F238E27FC236}">
                <a16:creationId xmlns:a16="http://schemas.microsoft.com/office/drawing/2014/main" id="{DFD99E8E-03CD-403F-8C1C-76194F3148EB}"/>
              </a:ext>
            </a:extLst>
          </p:cNvPr>
          <p:cNvSpPr/>
          <p:nvPr/>
        </p:nvSpPr>
        <p:spPr>
          <a:xfrm>
            <a:off x="2869658" y="742956"/>
            <a:ext cx="1424781" cy="1424781"/>
          </a:xfrm>
          <a:custGeom>
            <a:avLst/>
            <a:gdLst>
              <a:gd name="connsiteX0" fmla="*/ 0 w 1424781"/>
              <a:gd name="connsiteY0" fmla="*/ 712391 h 1424781"/>
              <a:gd name="connsiteX1" fmla="*/ 712391 w 1424781"/>
              <a:gd name="connsiteY1" fmla="*/ 0 h 1424781"/>
              <a:gd name="connsiteX2" fmla="*/ 1424782 w 1424781"/>
              <a:gd name="connsiteY2" fmla="*/ 712391 h 1424781"/>
              <a:gd name="connsiteX3" fmla="*/ 712391 w 1424781"/>
              <a:gd name="connsiteY3" fmla="*/ 1424782 h 1424781"/>
              <a:gd name="connsiteX4" fmla="*/ 0 w 1424781"/>
              <a:gd name="connsiteY4" fmla="*/ 712391 h 1424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24781" h="1424781">
                <a:moveTo>
                  <a:pt x="0" y="712391"/>
                </a:moveTo>
                <a:cubicBezTo>
                  <a:pt x="0" y="318948"/>
                  <a:pt x="318948" y="0"/>
                  <a:pt x="712391" y="0"/>
                </a:cubicBezTo>
                <a:cubicBezTo>
                  <a:pt x="1105834" y="0"/>
                  <a:pt x="1424782" y="318948"/>
                  <a:pt x="1424782" y="712391"/>
                </a:cubicBezTo>
                <a:cubicBezTo>
                  <a:pt x="1424782" y="1105834"/>
                  <a:pt x="1105834" y="1424782"/>
                  <a:pt x="712391" y="1424782"/>
                </a:cubicBezTo>
                <a:cubicBezTo>
                  <a:pt x="318948" y="1424782"/>
                  <a:pt x="0" y="1105834"/>
                  <a:pt x="0" y="712391"/>
                </a:cubicBez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23894" tIns="223894" rIns="223894" bIns="223894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1200" kern="1200"/>
          </a:p>
        </p:txBody>
      </p:sp>
      <p:sp>
        <p:nvSpPr>
          <p:cNvPr id="60" name="Frihåndsform: figur 59">
            <a:extLst>
              <a:ext uri="{FF2B5EF4-FFF2-40B4-BE49-F238E27FC236}">
                <a16:creationId xmlns:a16="http://schemas.microsoft.com/office/drawing/2014/main" id="{C2C96EC7-43BD-4B70-BC6F-1BDA623D9548}"/>
              </a:ext>
            </a:extLst>
          </p:cNvPr>
          <p:cNvSpPr/>
          <p:nvPr/>
        </p:nvSpPr>
        <p:spPr>
          <a:xfrm>
            <a:off x="4863610" y="2736908"/>
            <a:ext cx="1424781" cy="1424781"/>
          </a:xfrm>
          <a:custGeom>
            <a:avLst/>
            <a:gdLst>
              <a:gd name="connsiteX0" fmla="*/ 0 w 1424781"/>
              <a:gd name="connsiteY0" fmla="*/ 712391 h 1424781"/>
              <a:gd name="connsiteX1" fmla="*/ 712391 w 1424781"/>
              <a:gd name="connsiteY1" fmla="*/ 0 h 1424781"/>
              <a:gd name="connsiteX2" fmla="*/ 1424782 w 1424781"/>
              <a:gd name="connsiteY2" fmla="*/ 712391 h 1424781"/>
              <a:gd name="connsiteX3" fmla="*/ 712391 w 1424781"/>
              <a:gd name="connsiteY3" fmla="*/ 1424782 h 1424781"/>
              <a:gd name="connsiteX4" fmla="*/ 0 w 1424781"/>
              <a:gd name="connsiteY4" fmla="*/ 712391 h 1424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24781" h="1424781">
                <a:moveTo>
                  <a:pt x="0" y="712391"/>
                </a:moveTo>
                <a:cubicBezTo>
                  <a:pt x="0" y="318948"/>
                  <a:pt x="318948" y="0"/>
                  <a:pt x="712391" y="0"/>
                </a:cubicBezTo>
                <a:cubicBezTo>
                  <a:pt x="1105834" y="0"/>
                  <a:pt x="1424782" y="318948"/>
                  <a:pt x="1424782" y="712391"/>
                </a:cubicBezTo>
                <a:cubicBezTo>
                  <a:pt x="1424782" y="1105834"/>
                  <a:pt x="1105834" y="1424782"/>
                  <a:pt x="712391" y="1424782"/>
                </a:cubicBezTo>
                <a:cubicBezTo>
                  <a:pt x="318948" y="1424782"/>
                  <a:pt x="0" y="1105834"/>
                  <a:pt x="0" y="712391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23894" tIns="223894" rIns="223894" bIns="223894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200" kern="1200"/>
              <a:t>Lower security level</a:t>
            </a:r>
            <a:r>
              <a:rPr lang="en-US" sz="1200"/>
              <a:t> when handling data</a:t>
            </a:r>
            <a:endParaRPr lang="en-US" sz="1200" kern="1200"/>
          </a:p>
        </p:txBody>
      </p:sp>
      <p:sp>
        <p:nvSpPr>
          <p:cNvPr id="61" name="Frihåndsform: figur 60">
            <a:extLst>
              <a:ext uri="{FF2B5EF4-FFF2-40B4-BE49-F238E27FC236}">
                <a16:creationId xmlns:a16="http://schemas.microsoft.com/office/drawing/2014/main" id="{892C275D-29B8-43BB-B0E6-1C5A796C4D5E}"/>
              </a:ext>
            </a:extLst>
          </p:cNvPr>
          <p:cNvSpPr/>
          <p:nvPr/>
        </p:nvSpPr>
        <p:spPr>
          <a:xfrm>
            <a:off x="2869658" y="4730860"/>
            <a:ext cx="1424781" cy="1424781"/>
          </a:xfrm>
          <a:custGeom>
            <a:avLst/>
            <a:gdLst>
              <a:gd name="connsiteX0" fmla="*/ 0 w 1424781"/>
              <a:gd name="connsiteY0" fmla="*/ 712391 h 1424781"/>
              <a:gd name="connsiteX1" fmla="*/ 712391 w 1424781"/>
              <a:gd name="connsiteY1" fmla="*/ 0 h 1424781"/>
              <a:gd name="connsiteX2" fmla="*/ 1424782 w 1424781"/>
              <a:gd name="connsiteY2" fmla="*/ 712391 h 1424781"/>
              <a:gd name="connsiteX3" fmla="*/ 712391 w 1424781"/>
              <a:gd name="connsiteY3" fmla="*/ 1424782 h 1424781"/>
              <a:gd name="connsiteX4" fmla="*/ 0 w 1424781"/>
              <a:gd name="connsiteY4" fmla="*/ 712391 h 1424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24781" h="1424781">
                <a:moveTo>
                  <a:pt x="0" y="712391"/>
                </a:moveTo>
                <a:cubicBezTo>
                  <a:pt x="0" y="318948"/>
                  <a:pt x="318948" y="0"/>
                  <a:pt x="712391" y="0"/>
                </a:cubicBezTo>
                <a:cubicBezTo>
                  <a:pt x="1105834" y="0"/>
                  <a:pt x="1424782" y="318948"/>
                  <a:pt x="1424782" y="712391"/>
                </a:cubicBezTo>
                <a:cubicBezTo>
                  <a:pt x="1424782" y="1105834"/>
                  <a:pt x="1105834" y="1424782"/>
                  <a:pt x="712391" y="1424782"/>
                </a:cubicBezTo>
                <a:cubicBezTo>
                  <a:pt x="318948" y="1424782"/>
                  <a:pt x="0" y="1105834"/>
                  <a:pt x="0" y="712391"/>
                </a:cubicBez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23894" tIns="223894" rIns="223894" bIns="223894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1200" kern="1200"/>
          </a:p>
        </p:txBody>
      </p:sp>
      <p:sp>
        <p:nvSpPr>
          <p:cNvPr id="66" name="Frihåndsform: figur 65">
            <a:extLst>
              <a:ext uri="{FF2B5EF4-FFF2-40B4-BE49-F238E27FC236}">
                <a16:creationId xmlns:a16="http://schemas.microsoft.com/office/drawing/2014/main" id="{1202FD3E-275B-4A58-B95A-330C7FF801BC}"/>
              </a:ext>
            </a:extLst>
          </p:cNvPr>
          <p:cNvSpPr/>
          <p:nvPr/>
        </p:nvSpPr>
        <p:spPr>
          <a:xfrm>
            <a:off x="875706" y="2736908"/>
            <a:ext cx="1424781" cy="1424781"/>
          </a:xfrm>
          <a:custGeom>
            <a:avLst/>
            <a:gdLst>
              <a:gd name="connsiteX0" fmla="*/ 0 w 1424781"/>
              <a:gd name="connsiteY0" fmla="*/ 712391 h 1424781"/>
              <a:gd name="connsiteX1" fmla="*/ 712391 w 1424781"/>
              <a:gd name="connsiteY1" fmla="*/ 0 h 1424781"/>
              <a:gd name="connsiteX2" fmla="*/ 1424782 w 1424781"/>
              <a:gd name="connsiteY2" fmla="*/ 712391 h 1424781"/>
              <a:gd name="connsiteX3" fmla="*/ 712391 w 1424781"/>
              <a:gd name="connsiteY3" fmla="*/ 1424782 h 1424781"/>
              <a:gd name="connsiteX4" fmla="*/ 0 w 1424781"/>
              <a:gd name="connsiteY4" fmla="*/ 712391 h 1424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24781" h="1424781">
                <a:moveTo>
                  <a:pt x="0" y="712391"/>
                </a:moveTo>
                <a:cubicBezTo>
                  <a:pt x="0" y="318948"/>
                  <a:pt x="318948" y="0"/>
                  <a:pt x="712391" y="0"/>
                </a:cubicBezTo>
                <a:cubicBezTo>
                  <a:pt x="1105834" y="0"/>
                  <a:pt x="1424782" y="318948"/>
                  <a:pt x="1424782" y="712391"/>
                </a:cubicBezTo>
                <a:cubicBezTo>
                  <a:pt x="1424782" y="1105834"/>
                  <a:pt x="1105834" y="1424782"/>
                  <a:pt x="712391" y="1424782"/>
                </a:cubicBezTo>
                <a:cubicBezTo>
                  <a:pt x="318948" y="1424782"/>
                  <a:pt x="0" y="1105834"/>
                  <a:pt x="0" y="712391"/>
                </a:cubicBez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23894" tIns="223894" rIns="223894" bIns="223894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1200" kern="1200"/>
          </a:p>
        </p:txBody>
      </p:sp>
      <p:grpSp>
        <p:nvGrpSpPr>
          <p:cNvPr id="67" name="Gruppe 66">
            <a:extLst>
              <a:ext uri="{FF2B5EF4-FFF2-40B4-BE49-F238E27FC236}">
                <a16:creationId xmlns:a16="http://schemas.microsoft.com/office/drawing/2014/main" id="{BFFA8D24-2092-46F1-8DF3-9A4B705CBB21}"/>
              </a:ext>
            </a:extLst>
          </p:cNvPr>
          <p:cNvGrpSpPr/>
          <p:nvPr/>
        </p:nvGrpSpPr>
        <p:grpSpPr>
          <a:xfrm>
            <a:off x="4372655" y="4293861"/>
            <a:ext cx="1424781" cy="1424781"/>
            <a:chOff x="3351609" y="1996942"/>
            <a:chExt cx="1424781" cy="1424781"/>
          </a:xfrm>
          <a:solidFill>
            <a:schemeClr val="accent1">
              <a:lumMod val="75000"/>
            </a:schemeClr>
          </a:solidFill>
        </p:grpSpPr>
        <p:sp>
          <p:nvSpPr>
            <p:cNvPr id="68" name="Ellipse 67">
              <a:extLst>
                <a:ext uri="{FF2B5EF4-FFF2-40B4-BE49-F238E27FC236}">
                  <a16:creationId xmlns:a16="http://schemas.microsoft.com/office/drawing/2014/main" id="{3D8B9DD5-088F-4351-A3B5-5BEB5D3F08C0}"/>
                </a:ext>
              </a:extLst>
            </p:cNvPr>
            <p:cNvSpPr/>
            <p:nvPr/>
          </p:nvSpPr>
          <p:spPr>
            <a:xfrm>
              <a:off x="3351609" y="1996942"/>
              <a:ext cx="1424781" cy="1424781"/>
            </a:xfrm>
            <a:prstGeom prst="ellipse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9" name="Ellipse 4">
              <a:extLst>
                <a:ext uri="{FF2B5EF4-FFF2-40B4-BE49-F238E27FC236}">
                  <a16:creationId xmlns:a16="http://schemas.microsoft.com/office/drawing/2014/main" id="{B59D9FDB-E912-4ECB-B903-9994A57C2F85}"/>
                </a:ext>
              </a:extLst>
            </p:cNvPr>
            <p:cNvSpPr txBox="1"/>
            <p:nvPr/>
          </p:nvSpPr>
          <p:spPr>
            <a:xfrm>
              <a:off x="3560263" y="2205596"/>
              <a:ext cx="1007473" cy="1007473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4290" tIns="34290" rIns="34290" bIns="34290" numCol="1" spcCol="1270" anchor="ctr" anchorCtr="0">
              <a:normAutofit/>
            </a:bodyPr>
            <a:lstStyle/>
            <a:p>
              <a:pPr marL="0" lvl="0" indent="0"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200" kern="1200"/>
                <a:t>Higher</a:t>
              </a:r>
              <a:r>
                <a:rPr lang="en-US" sz="1400" kern="1200"/>
                <a:t> </a:t>
              </a:r>
              <a:r>
                <a:rPr lang="en-US" sz="1200" kern="1200"/>
                <a:t>availability</a:t>
              </a:r>
              <a:r>
                <a:rPr lang="en-US" sz="1400" kern="1200"/>
                <a:t> </a:t>
              </a:r>
            </a:p>
          </p:txBody>
        </p:sp>
      </p:grpSp>
      <p:sp>
        <p:nvSpPr>
          <p:cNvPr id="70" name="Ellipse 69">
            <a:extLst>
              <a:ext uri="{FF2B5EF4-FFF2-40B4-BE49-F238E27FC236}">
                <a16:creationId xmlns:a16="http://schemas.microsoft.com/office/drawing/2014/main" id="{AA237433-9694-456E-A429-6CA79C381352}"/>
              </a:ext>
            </a:extLst>
          </p:cNvPr>
          <p:cNvSpPr/>
          <p:nvPr/>
        </p:nvSpPr>
        <p:spPr>
          <a:xfrm>
            <a:off x="1375266" y="1123886"/>
            <a:ext cx="1424781" cy="1424781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71" name="Gruppe 70">
            <a:extLst>
              <a:ext uri="{FF2B5EF4-FFF2-40B4-BE49-F238E27FC236}">
                <a16:creationId xmlns:a16="http://schemas.microsoft.com/office/drawing/2014/main" id="{007DB761-15A1-4F42-ADF8-0AB06B939184}"/>
              </a:ext>
            </a:extLst>
          </p:cNvPr>
          <p:cNvGrpSpPr/>
          <p:nvPr/>
        </p:nvGrpSpPr>
        <p:grpSpPr>
          <a:xfrm>
            <a:off x="1375267" y="4293861"/>
            <a:ext cx="1424781" cy="1424781"/>
            <a:chOff x="3351609" y="1996942"/>
            <a:chExt cx="1424781" cy="1424781"/>
          </a:xfrm>
          <a:solidFill>
            <a:schemeClr val="accent6">
              <a:lumMod val="60000"/>
              <a:lumOff val="40000"/>
            </a:schemeClr>
          </a:solidFill>
        </p:grpSpPr>
        <p:sp>
          <p:nvSpPr>
            <p:cNvPr id="72" name="Ellipse 71">
              <a:extLst>
                <a:ext uri="{FF2B5EF4-FFF2-40B4-BE49-F238E27FC236}">
                  <a16:creationId xmlns:a16="http://schemas.microsoft.com/office/drawing/2014/main" id="{300810DE-1B98-4697-9554-606ADFD15BD2}"/>
                </a:ext>
              </a:extLst>
            </p:cNvPr>
            <p:cNvSpPr/>
            <p:nvPr/>
          </p:nvSpPr>
          <p:spPr>
            <a:xfrm>
              <a:off x="3351609" y="1996942"/>
              <a:ext cx="1424781" cy="1424781"/>
            </a:xfrm>
            <a:prstGeom prst="ellipse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3" name="Ellipse 4">
              <a:extLst>
                <a:ext uri="{FF2B5EF4-FFF2-40B4-BE49-F238E27FC236}">
                  <a16:creationId xmlns:a16="http://schemas.microsoft.com/office/drawing/2014/main" id="{8337B509-DBFF-4F7B-A833-1E6126D64475}"/>
                </a:ext>
              </a:extLst>
            </p:cNvPr>
            <p:cNvSpPr txBox="1"/>
            <p:nvPr/>
          </p:nvSpPr>
          <p:spPr>
            <a:xfrm>
              <a:off x="3560263" y="2205596"/>
              <a:ext cx="1007473" cy="1007473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4290" tIns="34290" rIns="34290" bIns="34290" numCol="1" spcCol="1270" anchor="ctr" anchorCtr="0">
              <a:noAutofit/>
            </a:bodyPr>
            <a:lstStyle/>
            <a:p>
              <a:pPr marL="0" lvl="0" indent="0"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700" kern="1200"/>
            </a:p>
          </p:txBody>
        </p:sp>
      </p:grpSp>
      <p:cxnSp>
        <p:nvCxnSpPr>
          <p:cNvPr id="74" name="Rett pilkobling 73">
            <a:extLst>
              <a:ext uri="{FF2B5EF4-FFF2-40B4-BE49-F238E27FC236}">
                <a16:creationId xmlns:a16="http://schemas.microsoft.com/office/drawing/2014/main" id="{58602C66-DA64-44A7-8438-D4EF673730C8}"/>
              </a:ext>
            </a:extLst>
          </p:cNvPr>
          <p:cNvCxnSpPr>
            <a:cxnSpLocks/>
          </p:cNvCxnSpPr>
          <p:nvPr/>
        </p:nvCxnSpPr>
        <p:spPr>
          <a:xfrm flipV="1">
            <a:off x="4047487" y="2408428"/>
            <a:ext cx="499560" cy="5033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Frihåndsform: figur 74">
            <a:extLst>
              <a:ext uri="{FF2B5EF4-FFF2-40B4-BE49-F238E27FC236}">
                <a16:creationId xmlns:a16="http://schemas.microsoft.com/office/drawing/2014/main" id="{47F6CB95-19D0-4D15-ADFE-59A57C002AD5}"/>
              </a:ext>
            </a:extLst>
          </p:cNvPr>
          <p:cNvSpPr/>
          <p:nvPr/>
        </p:nvSpPr>
        <p:spPr>
          <a:xfrm>
            <a:off x="4412600" y="1207800"/>
            <a:ext cx="1424781" cy="1424781"/>
          </a:xfrm>
          <a:custGeom>
            <a:avLst/>
            <a:gdLst>
              <a:gd name="connsiteX0" fmla="*/ 0 w 1424781"/>
              <a:gd name="connsiteY0" fmla="*/ 712391 h 1424781"/>
              <a:gd name="connsiteX1" fmla="*/ 712391 w 1424781"/>
              <a:gd name="connsiteY1" fmla="*/ 0 h 1424781"/>
              <a:gd name="connsiteX2" fmla="*/ 1424782 w 1424781"/>
              <a:gd name="connsiteY2" fmla="*/ 712391 h 1424781"/>
              <a:gd name="connsiteX3" fmla="*/ 712391 w 1424781"/>
              <a:gd name="connsiteY3" fmla="*/ 1424782 h 1424781"/>
              <a:gd name="connsiteX4" fmla="*/ 0 w 1424781"/>
              <a:gd name="connsiteY4" fmla="*/ 712391 h 1424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24781" h="1424781">
                <a:moveTo>
                  <a:pt x="0" y="712391"/>
                </a:moveTo>
                <a:cubicBezTo>
                  <a:pt x="0" y="318948"/>
                  <a:pt x="318948" y="0"/>
                  <a:pt x="712391" y="0"/>
                </a:cubicBezTo>
                <a:cubicBezTo>
                  <a:pt x="1105834" y="0"/>
                  <a:pt x="1424782" y="318948"/>
                  <a:pt x="1424782" y="712391"/>
                </a:cubicBezTo>
                <a:cubicBezTo>
                  <a:pt x="1424782" y="1105834"/>
                  <a:pt x="1105834" y="1424782"/>
                  <a:pt x="712391" y="1424782"/>
                </a:cubicBezTo>
                <a:cubicBezTo>
                  <a:pt x="318948" y="1424782"/>
                  <a:pt x="0" y="1105834"/>
                  <a:pt x="0" y="712391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23894" tIns="223894" rIns="223894" bIns="223894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200" kern="1200" dirty="0"/>
              <a:t>More flexible and quick in terms of innovation</a:t>
            </a:r>
          </a:p>
        </p:txBody>
      </p:sp>
      <p:grpSp>
        <p:nvGrpSpPr>
          <p:cNvPr id="76" name="Gruppe 75">
            <a:extLst>
              <a:ext uri="{FF2B5EF4-FFF2-40B4-BE49-F238E27FC236}">
                <a16:creationId xmlns:a16="http://schemas.microsoft.com/office/drawing/2014/main" id="{9BBE9CAC-FED7-47BC-AF71-2B203B910122}"/>
              </a:ext>
            </a:extLst>
          </p:cNvPr>
          <p:cNvGrpSpPr/>
          <p:nvPr/>
        </p:nvGrpSpPr>
        <p:grpSpPr>
          <a:xfrm>
            <a:off x="6737543" y="1466435"/>
            <a:ext cx="1424781" cy="1424781"/>
            <a:chOff x="3351609" y="1996942"/>
            <a:chExt cx="1424781" cy="1424781"/>
          </a:xfrm>
          <a:solidFill>
            <a:schemeClr val="accent4">
              <a:lumMod val="75000"/>
            </a:schemeClr>
          </a:solidFill>
        </p:grpSpPr>
        <p:sp>
          <p:nvSpPr>
            <p:cNvPr id="77" name="Ellipse 76">
              <a:extLst>
                <a:ext uri="{FF2B5EF4-FFF2-40B4-BE49-F238E27FC236}">
                  <a16:creationId xmlns:a16="http://schemas.microsoft.com/office/drawing/2014/main" id="{C6F913A6-7778-4B5A-BCFC-EE91498E198D}"/>
                </a:ext>
              </a:extLst>
            </p:cNvPr>
            <p:cNvSpPr/>
            <p:nvPr/>
          </p:nvSpPr>
          <p:spPr>
            <a:xfrm>
              <a:off x="3351609" y="1996942"/>
              <a:ext cx="1424781" cy="1424781"/>
            </a:xfrm>
            <a:prstGeom prst="ellipse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78" name="Ellipse 4">
              <a:extLst>
                <a:ext uri="{FF2B5EF4-FFF2-40B4-BE49-F238E27FC236}">
                  <a16:creationId xmlns:a16="http://schemas.microsoft.com/office/drawing/2014/main" id="{B3DA81E6-0CA3-4B6F-8399-B55A45F7D8CE}"/>
                </a:ext>
              </a:extLst>
            </p:cNvPr>
            <p:cNvSpPr txBox="1"/>
            <p:nvPr/>
          </p:nvSpPr>
          <p:spPr>
            <a:xfrm>
              <a:off x="3594946" y="2274194"/>
              <a:ext cx="969175" cy="84810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4290" tIns="34290" rIns="34290" bIns="34290" numCol="1" spcCol="1270" anchor="ctr" anchorCtr="0">
              <a:noAutofit/>
            </a:bodyPr>
            <a:lstStyle/>
            <a:p>
              <a:pPr marL="0" lvl="0" indent="0"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200" kern="1200"/>
                <a:t>Harmfull effects for individuals </a:t>
              </a:r>
              <a:r>
                <a:rPr lang="en-US" sz="1200"/>
                <a:t>if </a:t>
              </a:r>
              <a:r>
                <a:rPr lang="en-US" sz="1200" kern="1200"/>
                <a:t>GDPR data is hacked</a:t>
              </a:r>
            </a:p>
          </p:txBody>
        </p:sp>
      </p:grpSp>
      <p:grpSp>
        <p:nvGrpSpPr>
          <p:cNvPr id="79" name="Gruppe 78">
            <a:extLst>
              <a:ext uri="{FF2B5EF4-FFF2-40B4-BE49-F238E27FC236}">
                <a16:creationId xmlns:a16="http://schemas.microsoft.com/office/drawing/2014/main" id="{92BBC1DF-ACCC-40FF-A506-00F59B042EF5}"/>
              </a:ext>
            </a:extLst>
          </p:cNvPr>
          <p:cNvGrpSpPr/>
          <p:nvPr/>
        </p:nvGrpSpPr>
        <p:grpSpPr>
          <a:xfrm>
            <a:off x="6984297" y="3245366"/>
            <a:ext cx="1424781" cy="1424781"/>
            <a:chOff x="3351609" y="1996942"/>
            <a:chExt cx="1424781" cy="1424781"/>
          </a:xfrm>
          <a:solidFill>
            <a:schemeClr val="accent4">
              <a:lumMod val="75000"/>
            </a:schemeClr>
          </a:solidFill>
        </p:grpSpPr>
        <p:sp>
          <p:nvSpPr>
            <p:cNvPr id="80" name="Ellipse 79">
              <a:extLst>
                <a:ext uri="{FF2B5EF4-FFF2-40B4-BE49-F238E27FC236}">
                  <a16:creationId xmlns:a16="http://schemas.microsoft.com/office/drawing/2014/main" id="{CCC244DB-8DF5-46CE-9BAC-00EB3C9B62C4}"/>
                </a:ext>
              </a:extLst>
            </p:cNvPr>
            <p:cNvSpPr/>
            <p:nvPr/>
          </p:nvSpPr>
          <p:spPr>
            <a:xfrm>
              <a:off x="3351609" y="1996942"/>
              <a:ext cx="1424781" cy="1424781"/>
            </a:xfrm>
            <a:prstGeom prst="ellipse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1" name="Ellipse 4">
              <a:extLst>
                <a:ext uri="{FF2B5EF4-FFF2-40B4-BE49-F238E27FC236}">
                  <a16:creationId xmlns:a16="http://schemas.microsoft.com/office/drawing/2014/main" id="{6E6A63C5-D01D-4B30-8989-F8BDBF39833B}"/>
                </a:ext>
              </a:extLst>
            </p:cNvPr>
            <p:cNvSpPr txBox="1"/>
            <p:nvPr/>
          </p:nvSpPr>
          <p:spPr>
            <a:xfrm>
              <a:off x="3560263" y="2205596"/>
              <a:ext cx="1007473" cy="1007473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4290" tIns="34290" rIns="34290" bIns="34290" numCol="1" spcCol="1270" anchor="ctr" anchorCtr="0">
              <a:noAutofit/>
            </a:bodyPr>
            <a:lstStyle/>
            <a:p>
              <a:pPr marL="0" lvl="0" indent="0"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200" kern="1200"/>
                <a:t>Malicious users creating bugs i.e. to infect hardware</a:t>
              </a:r>
            </a:p>
          </p:txBody>
        </p:sp>
      </p:grpSp>
      <p:cxnSp>
        <p:nvCxnSpPr>
          <p:cNvPr id="82" name="Rett pilkobling 81">
            <a:extLst>
              <a:ext uri="{FF2B5EF4-FFF2-40B4-BE49-F238E27FC236}">
                <a16:creationId xmlns:a16="http://schemas.microsoft.com/office/drawing/2014/main" id="{BA263AAA-C008-4A31-B22B-15361A7F7496}"/>
              </a:ext>
            </a:extLst>
          </p:cNvPr>
          <p:cNvCxnSpPr>
            <a:cxnSpLocks/>
            <a:endCxn id="60" idx="0"/>
          </p:cNvCxnSpPr>
          <p:nvPr/>
        </p:nvCxnSpPr>
        <p:spPr>
          <a:xfrm>
            <a:off x="4187154" y="3388108"/>
            <a:ext cx="676456" cy="611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Rett pilkobling 82">
            <a:extLst>
              <a:ext uri="{FF2B5EF4-FFF2-40B4-BE49-F238E27FC236}">
                <a16:creationId xmlns:a16="http://schemas.microsoft.com/office/drawing/2014/main" id="{372C03B8-F3AA-4FD7-9753-8D9240D62176}"/>
              </a:ext>
            </a:extLst>
          </p:cNvPr>
          <p:cNvCxnSpPr>
            <a:cxnSpLocks/>
          </p:cNvCxnSpPr>
          <p:nvPr/>
        </p:nvCxnSpPr>
        <p:spPr>
          <a:xfrm flipV="1">
            <a:off x="6041439" y="2459820"/>
            <a:ext cx="696104" cy="4913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Rett pilkobling 83">
            <a:extLst>
              <a:ext uri="{FF2B5EF4-FFF2-40B4-BE49-F238E27FC236}">
                <a16:creationId xmlns:a16="http://schemas.microsoft.com/office/drawing/2014/main" id="{C12AFD68-329F-4325-A17E-CBA2106339FE}"/>
              </a:ext>
            </a:extLst>
          </p:cNvPr>
          <p:cNvCxnSpPr>
            <a:cxnSpLocks/>
          </p:cNvCxnSpPr>
          <p:nvPr/>
        </p:nvCxnSpPr>
        <p:spPr>
          <a:xfrm>
            <a:off x="6253708" y="3654045"/>
            <a:ext cx="727172" cy="1307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5" name="Gruppe 84">
            <a:extLst>
              <a:ext uri="{FF2B5EF4-FFF2-40B4-BE49-F238E27FC236}">
                <a16:creationId xmlns:a16="http://schemas.microsoft.com/office/drawing/2014/main" id="{A7EA4E3F-E26F-4841-8EA0-C9B13394CB4D}"/>
              </a:ext>
            </a:extLst>
          </p:cNvPr>
          <p:cNvGrpSpPr/>
          <p:nvPr/>
        </p:nvGrpSpPr>
        <p:grpSpPr>
          <a:xfrm>
            <a:off x="8611476" y="1487000"/>
            <a:ext cx="1424781" cy="1424781"/>
            <a:chOff x="3351609" y="1996942"/>
            <a:chExt cx="1424781" cy="1424781"/>
          </a:xfrm>
          <a:solidFill>
            <a:schemeClr val="accent5">
              <a:lumMod val="75000"/>
            </a:schemeClr>
          </a:solidFill>
        </p:grpSpPr>
        <p:sp>
          <p:nvSpPr>
            <p:cNvPr id="86" name="Ellipse 85">
              <a:extLst>
                <a:ext uri="{FF2B5EF4-FFF2-40B4-BE49-F238E27FC236}">
                  <a16:creationId xmlns:a16="http://schemas.microsoft.com/office/drawing/2014/main" id="{A547ADF6-EB9E-4CA2-85DC-8259AC3FCE49}"/>
                </a:ext>
              </a:extLst>
            </p:cNvPr>
            <p:cNvSpPr/>
            <p:nvPr/>
          </p:nvSpPr>
          <p:spPr>
            <a:xfrm>
              <a:off x="3351609" y="1996942"/>
              <a:ext cx="1424781" cy="1424781"/>
            </a:xfrm>
            <a:prstGeom prst="ellipse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87" name="Ellipse 4">
              <a:extLst>
                <a:ext uri="{FF2B5EF4-FFF2-40B4-BE49-F238E27FC236}">
                  <a16:creationId xmlns:a16="http://schemas.microsoft.com/office/drawing/2014/main" id="{1E5C2B70-12DE-4D94-B021-3DF8762AAEFA}"/>
                </a:ext>
              </a:extLst>
            </p:cNvPr>
            <p:cNvSpPr txBox="1"/>
            <p:nvPr/>
          </p:nvSpPr>
          <p:spPr>
            <a:xfrm>
              <a:off x="3594946" y="2274194"/>
              <a:ext cx="969175" cy="84810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4290" tIns="34290" rIns="34290" bIns="34290" numCol="1" spcCol="1270" anchor="ctr" anchorCtr="0">
              <a:noAutofit/>
            </a:bodyPr>
            <a:lstStyle/>
            <a:p>
              <a:pPr marL="0" lvl="0" indent="0"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200" kern="1200"/>
                <a:t>Reduced participation from public in surveys</a:t>
              </a:r>
            </a:p>
          </p:txBody>
        </p:sp>
      </p:grpSp>
      <p:cxnSp>
        <p:nvCxnSpPr>
          <p:cNvPr id="88" name="Rett pilkobling 87">
            <a:extLst>
              <a:ext uri="{FF2B5EF4-FFF2-40B4-BE49-F238E27FC236}">
                <a16:creationId xmlns:a16="http://schemas.microsoft.com/office/drawing/2014/main" id="{85FA2981-10B1-45C9-B230-53950543B523}"/>
              </a:ext>
            </a:extLst>
          </p:cNvPr>
          <p:cNvCxnSpPr>
            <a:cxnSpLocks/>
            <a:endCxn id="86" idx="2"/>
          </p:cNvCxnSpPr>
          <p:nvPr/>
        </p:nvCxnSpPr>
        <p:spPr>
          <a:xfrm>
            <a:off x="8154653" y="2186891"/>
            <a:ext cx="456823" cy="125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TekstSylinder 88">
            <a:extLst>
              <a:ext uri="{FF2B5EF4-FFF2-40B4-BE49-F238E27FC236}">
                <a16:creationId xmlns:a16="http://schemas.microsoft.com/office/drawing/2014/main" id="{3A922E60-DECA-4A11-8ACC-1B55D89379F2}"/>
              </a:ext>
            </a:extLst>
          </p:cNvPr>
          <p:cNvSpPr txBox="1"/>
          <p:nvPr/>
        </p:nvSpPr>
        <p:spPr>
          <a:xfrm>
            <a:off x="10279594" y="1920190"/>
            <a:ext cx="13286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Society</a:t>
            </a:r>
          </a:p>
        </p:txBody>
      </p:sp>
      <p:sp>
        <p:nvSpPr>
          <p:cNvPr id="90" name="TekstSylinder 89">
            <a:extLst>
              <a:ext uri="{FF2B5EF4-FFF2-40B4-BE49-F238E27FC236}">
                <a16:creationId xmlns:a16="http://schemas.microsoft.com/office/drawing/2014/main" id="{2A9532CF-1A5D-4C1F-934A-0929023FE67C}"/>
              </a:ext>
            </a:extLst>
          </p:cNvPr>
          <p:cNvSpPr txBox="1"/>
          <p:nvPr/>
        </p:nvSpPr>
        <p:spPr>
          <a:xfrm>
            <a:off x="9971148" y="547079"/>
            <a:ext cx="13286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Economy</a:t>
            </a:r>
          </a:p>
        </p:txBody>
      </p:sp>
      <p:cxnSp>
        <p:nvCxnSpPr>
          <p:cNvPr id="91" name="Rett pilkobling 90">
            <a:extLst>
              <a:ext uri="{FF2B5EF4-FFF2-40B4-BE49-F238E27FC236}">
                <a16:creationId xmlns:a16="http://schemas.microsoft.com/office/drawing/2014/main" id="{5AEB1AB5-7297-46A1-8F48-0959FB800511}"/>
              </a:ext>
            </a:extLst>
          </p:cNvPr>
          <p:cNvCxnSpPr>
            <a:cxnSpLocks/>
          </p:cNvCxnSpPr>
          <p:nvPr/>
        </p:nvCxnSpPr>
        <p:spPr>
          <a:xfrm flipV="1">
            <a:off x="5744644" y="1064648"/>
            <a:ext cx="696104" cy="4913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2" name="Gruppe 91">
            <a:extLst>
              <a:ext uri="{FF2B5EF4-FFF2-40B4-BE49-F238E27FC236}">
                <a16:creationId xmlns:a16="http://schemas.microsoft.com/office/drawing/2014/main" id="{5AF433A6-3096-486A-886A-891E92CF3389}"/>
              </a:ext>
            </a:extLst>
          </p:cNvPr>
          <p:cNvGrpSpPr/>
          <p:nvPr/>
        </p:nvGrpSpPr>
        <p:grpSpPr>
          <a:xfrm>
            <a:off x="6389172" y="30443"/>
            <a:ext cx="1424781" cy="1424781"/>
            <a:chOff x="3351609" y="1996942"/>
            <a:chExt cx="1424781" cy="1424781"/>
          </a:xfrm>
          <a:solidFill>
            <a:schemeClr val="accent4">
              <a:lumMod val="75000"/>
            </a:schemeClr>
          </a:solidFill>
        </p:grpSpPr>
        <p:sp>
          <p:nvSpPr>
            <p:cNvPr id="93" name="Ellipse 92">
              <a:extLst>
                <a:ext uri="{FF2B5EF4-FFF2-40B4-BE49-F238E27FC236}">
                  <a16:creationId xmlns:a16="http://schemas.microsoft.com/office/drawing/2014/main" id="{77ABD821-0BEF-4B72-B117-9F964C9936DB}"/>
                </a:ext>
              </a:extLst>
            </p:cNvPr>
            <p:cNvSpPr/>
            <p:nvPr/>
          </p:nvSpPr>
          <p:spPr>
            <a:xfrm>
              <a:off x="3351609" y="1996942"/>
              <a:ext cx="1424781" cy="1424781"/>
            </a:xfrm>
            <a:prstGeom prst="ellipse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94" name="Ellipse 4">
              <a:extLst>
                <a:ext uri="{FF2B5EF4-FFF2-40B4-BE49-F238E27FC236}">
                  <a16:creationId xmlns:a16="http://schemas.microsoft.com/office/drawing/2014/main" id="{9382FA70-D2B7-4231-B4B9-C71BBAB81C11}"/>
                </a:ext>
              </a:extLst>
            </p:cNvPr>
            <p:cNvSpPr txBox="1"/>
            <p:nvPr/>
          </p:nvSpPr>
          <p:spPr>
            <a:xfrm>
              <a:off x="3594946" y="2274194"/>
              <a:ext cx="969175" cy="84810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4290" tIns="34290" rIns="34290" bIns="34290" numCol="1" spcCol="1270" anchor="ctr" anchorCtr="0">
              <a:noAutofit/>
            </a:bodyPr>
            <a:lstStyle/>
            <a:p>
              <a:pPr marL="0" lvl="0" indent="0"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200"/>
                <a:t>Smarter solutions for better analysing</a:t>
              </a:r>
              <a:endParaRPr lang="en-US" sz="1200" kern="1200"/>
            </a:p>
          </p:txBody>
        </p:sp>
      </p:grpSp>
      <p:grpSp>
        <p:nvGrpSpPr>
          <p:cNvPr id="95" name="Gruppe 94">
            <a:extLst>
              <a:ext uri="{FF2B5EF4-FFF2-40B4-BE49-F238E27FC236}">
                <a16:creationId xmlns:a16="http://schemas.microsoft.com/office/drawing/2014/main" id="{7D9F2D90-33E8-4CB6-871D-270FE0CCE480}"/>
              </a:ext>
            </a:extLst>
          </p:cNvPr>
          <p:cNvGrpSpPr/>
          <p:nvPr/>
        </p:nvGrpSpPr>
        <p:grpSpPr>
          <a:xfrm>
            <a:off x="8350095" y="41654"/>
            <a:ext cx="1424781" cy="1424781"/>
            <a:chOff x="3351609" y="1996942"/>
            <a:chExt cx="1424781" cy="1424781"/>
          </a:xfrm>
          <a:solidFill>
            <a:schemeClr val="accent5">
              <a:lumMod val="75000"/>
            </a:schemeClr>
          </a:solidFill>
        </p:grpSpPr>
        <p:sp>
          <p:nvSpPr>
            <p:cNvPr id="96" name="Ellipse 95">
              <a:extLst>
                <a:ext uri="{FF2B5EF4-FFF2-40B4-BE49-F238E27FC236}">
                  <a16:creationId xmlns:a16="http://schemas.microsoft.com/office/drawing/2014/main" id="{A900E458-8055-4ADA-BB3B-1DC324D77A20}"/>
                </a:ext>
              </a:extLst>
            </p:cNvPr>
            <p:cNvSpPr/>
            <p:nvPr/>
          </p:nvSpPr>
          <p:spPr>
            <a:xfrm>
              <a:off x="3351609" y="1996942"/>
              <a:ext cx="1424781" cy="1424781"/>
            </a:xfrm>
            <a:prstGeom prst="ellipse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97" name="Ellipse 4">
              <a:extLst>
                <a:ext uri="{FF2B5EF4-FFF2-40B4-BE49-F238E27FC236}">
                  <a16:creationId xmlns:a16="http://schemas.microsoft.com/office/drawing/2014/main" id="{DA66CC0F-70E3-475D-8EEB-DFD7FA696762}"/>
                </a:ext>
              </a:extLst>
            </p:cNvPr>
            <p:cNvSpPr txBox="1"/>
            <p:nvPr/>
          </p:nvSpPr>
          <p:spPr>
            <a:xfrm>
              <a:off x="3594946" y="2274194"/>
              <a:ext cx="969175" cy="84810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4290" tIns="34290" rIns="34290" bIns="34290" numCol="1" spcCol="1270" anchor="ctr" anchorCtr="0">
              <a:noAutofit/>
            </a:bodyPr>
            <a:lstStyle/>
            <a:p>
              <a:pPr marL="0" lvl="0" indent="0"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200" kern="1200"/>
                <a:t>Time saving for user -&gt; more economic</a:t>
              </a:r>
            </a:p>
          </p:txBody>
        </p:sp>
      </p:grpSp>
      <p:cxnSp>
        <p:nvCxnSpPr>
          <p:cNvPr id="98" name="Rett pilkobling 97">
            <a:extLst>
              <a:ext uri="{FF2B5EF4-FFF2-40B4-BE49-F238E27FC236}">
                <a16:creationId xmlns:a16="http://schemas.microsoft.com/office/drawing/2014/main" id="{E65071AA-3926-43D7-B801-997A8025B65E}"/>
              </a:ext>
            </a:extLst>
          </p:cNvPr>
          <p:cNvCxnSpPr>
            <a:cxnSpLocks/>
          </p:cNvCxnSpPr>
          <p:nvPr/>
        </p:nvCxnSpPr>
        <p:spPr>
          <a:xfrm>
            <a:off x="7805297" y="663648"/>
            <a:ext cx="43805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Rett pilkobling 98">
            <a:extLst>
              <a:ext uri="{FF2B5EF4-FFF2-40B4-BE49-F238E27FC236}">
                <a16:creationId xmlns:a16="http://schemas.microsoft.com/office/drawing/2014/main" id="{2D011BA0-E124-46D4-92E0-EA41FF0C1BF4}"/>
              </a:ext>
            </a:extLst>
          </p:cNvPr>
          <p:cNvCxnSpPr>
            <a:cxnSpLocks/>
            <a:endCxn id="68" idx="1"/>
          </p:cNvCxnSpPr>
          <p:nvPr/>
        </p:nvCxnSpPr>
        <p:spPr>
          <a:xfrm>
            <a:off x="3978500" y="3979362"/>
            <a:ext cx="602809" cy="5231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Rett pilkobling 99">
            <a:extLst>
              <a:ext uri="{FF2B5EF4-FFF2-40B4-BE49-F238E27FC236}">
                <a16:creationId xmlns:a16="http://schemas.microsoft.com/office/drawing/2014/main" id="{4B47B61A-DC40-4B9A-8C83-92BEBD0D67BD}"/>
              </a:ext>
            </a:extLst>
          </p:cNvPr>
          <p:cNvCxnSpPr>
            <a:cxnSpLocks/>
          </p:cNvCxnSpPr>
          <p:nvPr/>
        </p:nvCxnSpPr>
        <p:spPr>
          <a:xfrm flipH="1" flipV="1">
            <a:off x="4688594" y="2569688"/>
            <a:ext cx="35093" cy="184257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1" name="Gruppe 100">
            <a:extLst>
              <a:ext uri="{FF2B5EF4-FFF2-40B4-BE49-F238E27FC236}">
                <a16:creationId xmlns:a16="http://schemas.microsoft.com/office/drawing/2014/main" id="{927F0FCB-C70E-4DB9-B8C0-6671C3201B94}"/>
              </a:ext>
            </a:extLst>
          </p:cNvPr>
          <p:cNvGrpSpPr/>
          <p:nvPr/>
        </p:nvGrpSpPr>
        <p:grpSpPr>
          <a:xfrm>
            <a:off x="6271906" y="4876673"/>
            <a:ext cx="1424781" cy="1424781"/>
            <a:chOff x="3351609" y="1996942"/>
            <a:chExt cx="1424781" cy="1424781"/>
          </a:xfrm>
          <a:solidFill>
            <a:schemeClr val="accent4">
              <a:lumMod val="75000"/>
            </a:schemeClr>
          </a:solidFill>
        </p:grpSpPr>
        <p:sp>
          <p:nvSpPr>
            <p:cNvPr id="102" name="Ellipse 101">
              <a:extLst>
                <a:ext uri="{FF2B5EF4-FFF2-40B4-BE49-F238E27FC236}">
                  <a16:creationId xmlns:a16="http://schemas.microsoft.com/office/drawing/2014/main" id="{A0CD2FC0-6AF4-458C-AB29-95CA2E042E7C}"/>
                </a:ext>
              </a:extLst>
            </p:cNvPr>
            <p:cNvSpPr/>
            <p:nvPr/>
          </p:nvSpPr>
          <p:spPr>
            <a:xfrm>
              <a:off x="3351609" y="1996942"/>
              <a:ext cx="1424781" cy="1424781"/>
            </a:xfrm>
            <a:prstGeom prst="ellipse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03" name="Ellipse 4">
              <a:extLst>
                <a:ext uri="{FF2B5EF4-FFF2-40B4-BE49-F238E27FC236}">
                  <a16:creationId xmlns:a16="http://schemas.microsoft.com/office/drawing/2014/main" id="{32EA6F49-5A7E-4BB3-AD0E-FF084C18C9DD}"/>
                </a:ext>
              </a:extLst>
            </p:cNvPr>
            <p:cNvSpPr txBox="1"/>
            <p:nvPr/>
          </p:nvSpPr>
          <p:spPr>
            <a:xfrm>
              <a:off x="3594946" y="2274194"/>
              <a:ext cx="969175" cy="84810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4290" tIns="34290" rIns="34290" bIns="34290" numCol="1" spcCol="1270" anchor="ctr" anchorCtr="0">
              <a:noAutofit/>
            </a:bodyPr>
            <a:lstStyle/>
            <a:p>
              <a:pPr marL="0" lvl="0" indent="0"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200"/>
                <a:t>Incresed possibilites for researchers with low financial support </a:t>
              </a:r>
              <a:endParaRPr lang="en-US" sz="1200" kern="1200"/>
            </a:p>
          </p:txBody>
        </p:sp>
      </p:grpSp>
      <p:cxnSp>
        <p:nvCxnSpPr>
          <p:cNvPr id="104" name="Rett pilkobling 103">
            <a:extLst>
              <a:ext uri="{FF2B5EF4-FFF2-40B4-BE49-F238E27FC236}">
                <a16:creationId xmlns:a16="http://schemas.microsoft.com/office/drawing/2014/main" id="{861F3372-14DE-4848-96EC-592CAA76B965}"/>
              </a:ext>
            </a:extLst>
          </p:cNvPr>
          <p:cNvCxnSpPr>
            <a:cxnSpLocks/>
          </p:cNvCxnSpPr>
          <p:nvPr/>
        </p:nvCxnSpPr>
        <p:spPr>
          <a:xfrm>
            <a:off x="5713576" y="5187899"/>
            <a:ext cx="540132" cy="1546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5" name="Gruppe 104">
            <a:extLst>
              <a:ext uri="{FF2B5EF4-FFF2-40B4-BE49-F238E27FC236}">
                <a16:creationId xmlns:a16="http://schemas.microsoft.com/office/drawing/2014/main" id="{8C574D12-70FC-49F5-9119-FD134CC9B659}"/>
              </a:ext>
            </a:extLst>
          </p:cNvPr>
          <p:cNvGrpSpPr/>
          <p:nvPr/>
        </p:nvGrpSpPr>
        <p:grpSpPr>
          <a:xfrm>
            <a:off x="8154653" y="4865584"/>
            <a:ext cx="1424781" cy="1424781"/>
            <a:chOff x="3351609" y="1996942"/>
            <a:chExt cx="1424781" cy="1424781"/>
          </a:xfrm>
          <a:solidFill>
            <a:schemeClr val="accent5">
              <a:lumMod val="75000"/>
            </a:schemeClr>
          </a:solidFill>
        </p:grpSpPr>
        <p:sp>
          <p:nvSpPr>
            <p:cNvPr id="106" name="Ellipse 105">
              <a:extLst>
                <a:ext uri="{FF2B5EF4-FFF2-40B4-BE49-F238E27FC236}">
                  <a16:creationId xmlns:a16="http://schemas.microsoft.com/office/drawing/2014/main" id="{C051E2C1-18AB-46B5-9751-01AE9A413F6E}"/>
                </a:ext>
              </a:extLst>
            </p:cNvPr>
            <p:cNvSpPr/>
            <p:nvPr/>
          </p:nvSpPr>
          <p:spPr>
            <a:xfrm>
              <a:off x="3351609" y="1996942"/>
              <a:ext cx="1424781" cy="1424781"/>
            </a:xfrm>
            <a:prstGeom prst="ellipse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07" name="Ellipse 4">
              <a:extLst>
                <a:ext uri="{FF2B5EF4-FFF2-40B4-BE49-F238E27FC236}">
                  <a16:creationId xmlns:a16="http://schemas.microsoft.com/office/drawing/2014/main" id="{2ACF00BD-82B2-43A1-A68D-2AD3B0669931}"/>
                </a:ext>
              </a:extLst>
            </p:cNvPr>
            <p:cNvSpPr txBox="1"/>
            <p:nvPr/>
          </p:nvSpPr>
          <p:spPr>
            <a:xfrm>
              <a:off x="3594946" y="2274194"/>
              <a:ext cx="969175" cy="84810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4290" tIns="34290" rIns="34290" bIns="34290" numCol="1" spcCol="1270" anchor="ctr" anchorCtr="0">
              <a:noAutofit/>
            </a:bodyPr>
            <a:lstStyle/>
            <a:p>
              <a:pPr marL="0" lvl="0" indent="0"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200" dirty="0"/>
                <a:t>Generate more research </a:t>
              </a:r>
              <a:endParaRPr lang="en-US" sz="1200" kern="1200" dirty="0"/>
            </a:p>
          </p:txBody>
        </p:sp>
      </p:grpSp>
      <p:cxnSp>
        <p:nvCxnSpPr>
          <p:cNvPr id="108" name="Rett pilkobling 107">
            <a:extLst>
              <a:ext uri="{FF2B5EF4-FFF2-40B4-BE49-F238E27FC236}">
                <a16:creationId xmlns:a16="http://schemas.microsoft.com/office/drawing/2014/main" id="{D312DCD5-D989-437B-8539-C6C9CBEFA365}"/>
              </a:ext>
            </a:extLst>
          </p:cNvPr>
          <p:cNvCxnSpPr>
            <a:cxnSpLocks/>
          </p:cNvCxnSpPr>
          <p:nvPr/>
        </p:nvCxnSpPr>
        <p:spPr>
          <a:xfrm>
            <a:off x="7676895" y="5598880"/>
            <a:ext cx="44889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Rett pilkobling 108">
            <a:extLst>
              <a:ext uri="{FF2B5EF4-FFF2-40B4-BE49-F238E27FC236}">
                <a16:creationId xmlns:a16="http://schemas.microsoft.com/office/drawing/2014/main" id="{45FBDAAD-6BD0-44D5-A5B3-01731EFCA276}"/>
              </a:ext>
            </a:extLst>
          </p:cNvPr>
          <p:cNvCxnSpPr>
            <a:cxnSpLocks/>
          </p:cNvCxnSpPr>
          <p:nvPr/>
        </p:nvCxnSpPr>
        <p:spPr>
          <a:xfrm flipV="1">
            <a:off x="8390898" y="3933259"/>
            <a:ext cx="671587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Ellipse 109">
            <a:extLst>
              <a:ext uri="{FF2B5EF4-FFF2-40B4-BE49-F238E27FC236}">
                <a16:creationId xmlns:a16="http://schemas.microsoft.com/office/drawing/2014/main" id="{B83429D1-8FB1-4C81-BF27-02E83C82A1AC}"/>
              </a:ext>
            </a:extLst>
          </p:cNvPr>
          <p:cNvSpPr/>
          <p:nvPr/>
        </p:nvSpPr>
        <p:spPr>
          <a:xfrm>
            <a:off x="9069648" y="3189033"/>
            <a:ext cx="1424781" cy="1424781"/>
          </a:xfrm>
          <a:prstGeom prst="ellipse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endParaRPr lang="en-US" sz="1200"/>
          </a:p>
          <a:p>
            <a:r>
              <a:rPr lang="en-US" sz="1200"/>
              <a:t>Financial loss for companies</a:t>
            </a:r>
          </a:p>
        </p:txBody>
      </p:sp>
      <p:sp>
        <p:nvSpPr>
          <p:cNvPr id="111" name="TekstSylinder 110">
            <a:extLst>
              <a:ext uri="{FF2B5EF4-FFF2-40B4-BE49-F238E27FC236}">
                <a16:creationId xmlns:a16="http://schemas.microsoft.com/office/drawing/2014/main" id="{F582EE7C-1649-4968-A049-C992D92DD79C}"/>
              </a:ext>
            </a:extLst>
          </p:cNvPr>
          <p:cNvSpPr txBox="1"/>
          <p:nvPr/>
        </p:nvSpPr>
        <p:spPr>
          <a:xfrm>
            <a:off x="10575015" y="3799075"/>
            <a:ext cx="13286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Economy</a:t>
            </a:r>
          </a:p>
        </p:txBody>
      </p:sp>
      <p:sp>
        <p:nvSpPr>
          <p:cNvPr id="112" name="TekstSylinder 111">
            <a:extLst>
              <a:ext uri="{FF2B5EF4-FFF2-40B4-BE49-F238E27FC236}">
                <a16:creationId xmlns:a16="http://schemas.microsoft.com/office/drawing/2014/main" id="{DFCC9E4A-F6A2-4724-994C-8BFF4AD7B720}"/>
              </a:ext>
            </a:extLst>
          </p:cNvPr>
          <p:cNvSpPr txBox="1"/>
          <p:nvPr/>
        </p:nvSpPr>
        <p:spPr>
          <a:xfrm>
            <a:off x="9674154" y="5414214"/>
            <a:ext cx="22965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Multilevel</a:t>
            </a:r>
          </a:p>
        </p:txBody>
      </p:sp>
    </p:spTree>
    <p:extLst>
      <p:ext uri="{BB962C8B-B14F-4D97-AF65-F5344CB8AC3E}">
        <p14:creationId xmlns:p14="http://schemas.microsoft.com/office/powerpoint/2010/main" val="33607525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6" name="Rectangle 35">
            <a:extLst>
              <a:ext uri="{FF2B5EF4-FFF2-40B4-BE49-F238E27FC236}">
                <a16:creationId xmlns:a16="http://schemas.microsoft.com/office/drawing/2014/main" id="{4BD2E6AE-C3F2-4810-9E5A-558DF5952C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B29C6668-E2E8-4DDB-992A-7B97850FCC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89753" y="4455621"/>
            <a:ext cx="6269347" cy="1238616"/>
          </a:xfrm>
        </p:spPr>
        <p:txBody>
          <a:bodyPr>
            <a:normAutofit/>
          </a:bodyPr>
          <a:lstStyle/>
          <a:p>
            <a:r>
              <a:rPr lang="nb-NO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DATA</a:t>
            </a:r>
          </a:p>
        </p:txBody>
      </p:sp>
      <p:pic>
        <p:nvPicPr>
          <p:cNvPr id="6" name="image9.png" descr="Et bilde som inneholder bord&#10;&#10;Automatisk generert beskrivelse">
            <a:extLst>
              <a:ext uri="{FF2B5EF4-FFF2-40B4-BE49-F238E27FC236}">
                <a16:creationId xmlns:a16="http://schemas.microsoft.com/office/drawing/2014/main" id="{0E6F16DE-CF39-4018-9FE8-7E62E5F54323}"/>
              </a:ext>
            </a:extLst>
          </p:cNvPr>
          <p:cNvPicPr/>
          <p:nvPr/>
        </p:nvPicPr>
        <p:blipFill rotWithShape="1">
          <a:blip r:embed="rId2"/>
          <a:srcRect t="9247" r="-2" b="6527"/>
          <a:stretch/>
        </p:blipFill>
        <p:spPr>
          <a:xfrm>
            <a:off x="644219" y="623692"/>
            <a:ext cx="4001315" cy="5086933"/>
          </a:xfrm>
          <a:prstGeom prst="rect">
            <a:avLst/>
          </a:prstGeom>
        </p:spPr>
      </p:pic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DFC7D57A-9BAF-4E96-975B-960E53B656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447071" y="4343400"/>
            <a:ext cx="5636107" cy="0"/>
          </a:xfrm>
          <a:prstGeom prst="line">
            <a:avLst/>
          </a:prstGeom>
          <a:ln w="6350">
            <a:solidFill>
              <a:schemeClr val="tx2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39">
            <a:extLst>
              <a:ext uri="{FF2B5EF4-FFF2-40B4-BE49-F238E27FC236}">
                <a16:creationId xmlns:a16="http://schemas.microsoft.com/office/drawing/2014/main" id="{93C132D2-2AC6-4C49-B6A8-16CA2EA67F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" name="Rectangle 41">
            <a:extLst>
              <a:ext uri="{FF2B5EF4-FFF2-40B4-BE49-F238E27FC236}">
                <a16:creationId xmlns:a16="http://schemas.microsoft.com/office/drawing/2014/main" id="{349B1CA5-C549-417D-AA96-540C50D7D9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1761E3C7-F036-49B0-8A86-BD9BC7C1C2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86185" y="6459785"/>
            <a:ext cx="482280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492923A6-204B-4C04-804F-74B513F84F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D94584E6-BE29-4546-9604-355257E1AD33}" type="slidenum">
              <a:rPr lang="en-US" smtClean="0"/>
              <a:pPr>
                <a:spcAft>
                  <a:spcPts val="600"/>
                </a:spcAft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3283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22">
            <a:extLst>
              <a:ext uri="{FF2B5EF4-FFF2-40B4-BE49-F238E27FC236}">
                <a16:creationId xmlns:a16="http://schemas.microsoft.com/office/drawing/2014/main" id="{79C0E2B3-7789-46B8-89A3-DDF58603CC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en-US" dirty="0"/>
              <a:t>/</a:t>
            </a:r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934720" y="404454"/>
            <a:ext cx="10058400" cy="1188995"/>
          </a:xfrm>
        </p:spPr>
        <p:txBody>
          <a:bodyPr anchor="ctr">
            <a:normAutofit/>
          </a:bodyPr>
          <a:lstStyle/>
          <a:p>
            <a:pPr algn="ctr"/>
            <a:r>
              <a:rPr lang="en-US" b="1" dirty="0"/>
              <a:t>General Impacts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D57F1E4F-1CFF-5643-939E-217C01CDF565}" type="slidenum">
              <a:rPr lang="en-US" smtClean="0"/>
              <a:pPr>
                <a:spcAft>
                  <a:spcPts val="600"/>
                </a:spcAft>
              </a:pPr>
              <a:t>7</a:t>
            </a:fld>
            <a:endParaRPr lang="en-US"/>
          </a:p>
        </p:txBody>
      </p:sp>
      <p:graphicFrame>
        <p:nvGraphicFramePr>
          <p:cNvPr id="18" name="Content Placeholder 15">
            <a:extLst>
              <a:ext uri="{FF2B5EF4-FFF2-40B4-BE49-F238E27FC236}">
                <a16:creationId xmlns:a16="http://schemas.microsoft.com/office/drawing/2014/main" id="{CA982112-4B8B-4B14-91F0-317D2649700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00998615"/>
              </p:ext>
            </p:extLst>
          </p:nvPr>
        </p:nvGraphicFramePr>
        <p:xfrm>
          <a:off x="1249679" y="1718918"/>
          <a:ext cx="10119362" cy="37653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5965841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en-US" b="1" dirty="0"/>
              <a:t>Transport specific impacts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D57F1E4F-1CFF-5643-939E-217C01CDF565}" type="slidenum">
              <a:rPr lang="en-US" smtClean="0"/>
              <a:pPr>
                <a:spcAft>
                  <a:spcPts val="600"/>
                </a:spcAft>
              </a:pPr>
              <a:t>8</a:t>
            </a:fld>
            <a:endParaRPr lang="en-US"/>
          </a:p>
        </p:txBody>
      </p:sp>
      <p:graphicFrame>
        <p:nvGraphicFramePr>
          <p:cNvPr id="28" name="Content Placeholder 15">
            <a:extLst>
              <a:ext uri="{FF2B5EF4-FFF2-40B4-BE49-F238E27FC236}">
                <a16:creationId xmlns:a16="http://schemas.microsoft.com/office/drawing/2014/main" id="{AD04B2FE-E239-4C51-95D2-D665DE69543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2743056"/>
              </p:ext>
            </p:extLst>
          </p:nvPr>
        </p:nvGraphicFramePr>
        <p:xfrm>
          <a:off x="1096963" y="2098515"/>
          <a:ext cx="10058400" cy="3786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5238569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2B8FF47-5EC1-447C-9D43-C86FA3B98F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nb-NO" b="1" dirty="0"/>
              <a:t>Negative </a:t>
            </a:r>
            <a:r>
              <a:rPr lang="nb-NO" b="1" dirty="0" err="1"/>
              <a:t>impacts</a:t>
            </a:r>
            <a:r>
              <a:rPr lang="nb-NO" b="1" dirty="0"/>
              <a:t> </a:t>
            </a:r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721D8BD6-EB3E-4DE4-A40A-CD37771FDF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D57F1E4F-1CFF-5643-939E-217C01CDF565}" type="slidenum">
              <a:rPr lang="en-US" smtClean="0"/>
              <a:pPr>
                <a:spcAft>
                  <a:spcPts val="600"/>
                </a:spcAft>
              </a:pPr>
              <a:t>9</a:t>
            </a:fld>
            <a:endParaRPr lang="en-US"/>
          </a:p>
        </p:txBody>
      </p:sp>
      <p:graphicFrame>
        <p:nvGraphicFramePr>
          <p:cNvPr id="17" name="Plassholder for innhold 2">
            <a:extLst>
              <a:ext uri="{FF2B5EF4-FFF2-40B4-BE49-F238E27FC236}">
                <a16:creationId xmlns:a16="http://schemas.microsoft.com/office/drawing/2014/main" id="{07165D8A-FACA-44EB-BB73-7BE68F7D4DF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455812"/>
              </p:ext>
            </p:extLst>
          </p:nvPr>
        </p:nvGraphicFramePr>
        <p:xfrm>
          <a:off x="1096963" y="2098515"/>
          <a:ext cx="10058400" cy="3786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461852543"/>
      </p:ext>
    </p:extLst>
  </p:cSld>
  <p:clrMapOvr>
    <a:masterClrMapping/>
  </p:clrMapOvr>
</p:sld>
</file>

<file path=ppt/theme/theme1.xml><?xml version="1.0" encoding="utf-8"?>
<a:theme xmlns:a="http://schemas.openxmlformats.org/drawingml/2006/main" name="1_Retrospect">
  <a:themeElements>
    <a:clrScheme name="Custom 3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C6ECEF"/>
      </a:accent1>
      <a:accent2>
        <a:srgbClr val="16B2BF"/>
      </a:accent2>
      <a:accent3>
        <a:srgbClr val="E7F7F7"/>
      </a:accent3>
      <a:accent4>
        <a:srgbClr val="16B2BF"/>
      </a:accent4>
      <a:accent5>
        <a:srgbClr val="0D6D95"/>
      </a:accent5>
      <a:accent6>
        <a:srgbClr val="FFFFFF"/>
      </a:accent6>
      <a:hlink>
        <a:srgbClr val="3FCDE7"/>
      </a:hlink>
      <a:folHlink>
        <a:srgbClr val="A9D3E1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BE OPEN OSCAR blue">
  <a:themeElements>
    <a:clrScheme name="Custom 2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14B1BF"/>
      </a:accent1>
      <a:accent2>
        <a:srgbClr val="C6ECEF"/>
      </a:accent2>
      <a:accent3>
        <a:srgbClr val="E7F7F7"/>
      </a:accent3>
      <a:accent4>
        <a:srgbClr val="16B2BF"/>
      </a:accent4>
      <a:accent5>
        <a:srgbClr val="0D6D95"/>
      </a:accent5>
      <a:accent6>
        <a:srgbClr val="FFFFFF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 OPEN OSCAR blue" id="{6181F618-65F2-49F9-87B7-2CE236305E78}" vid="{9ADA3CF5-DDC9-4CFD-93D9-A3FEF1E204CF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234</Words>
  <Application>Microsoft Office PowerPoint</Application>
  <PresentationFormat>Widescreen</PresentationFormat>
  <Paragraphs>76</Paragraphs>
  <Slides>10</Slides>
  <Notes>8</Notes>
  <HiddenSlides>0</HiddenSlides>
  <MMClips>0</MMClips>
  <ScaleCrop>false</ScaleCrop>
  <HeadingPairs>
    <vt:vector size="6" baseType="variant">
      <vt:variant>
        <vt:lpstr>Brukte skrifter</vt:lpstr>
      </vt:variant>
      <vt:variant>
        <vt:i4>5</vt:i4>
      </vt:variant>
      <vt:variant>
        <vt:lpstr>Tema</vt:lpstr>
      </vt:variant>
      <vt:variant>
        <vt:i4>2</vt:i4>
      </vt:variant>
      <vt:variant>
        <vt:lpstr>Lysbildetitler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Trebuchet MS</vt:lpstr>
      <vt:lpstr>Wingdings 3</vt:lpstr>
      <vt:lpstr>1_Retrospect</vt:lpstr>
      <vt:lpstr>BE OPEN OSCAR blue</vt:lpstr>
      <vt:lpstr>PowerPoint-presentasjon</vt:lpstr>
      <vt:lpstr>Impact assessment of Open Science in transport </vt:lpstr>
      <vt:lpstr>Future wheel</vt:lpstr>
      <vt:lpstr>Open Science</vt:lpstr>
      <vt:lpstr>PowerPoint-presentasjon</vt:lpstr>
      <vt:lpstr>PowerPoint-presentasjon</vt:lpstr>
      <vt:lpstr>General Impacts</vt:lpstr>
      <vt:lpstr>Transport specific impacts</vt:lpstr>
      <vt:lpstr>Negative impacts </vt:lpstr>
      <vt:lpstr>VIDERE LESNING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Anja Fleten Nielsen</dc:creator>
  <cp:lastModifiedBy>Anja Fleten Nielsen</cp:lastModifiedBy>
  <cp:revision>2</cp:revision>
  <dcterms:created xsi:type="dcterms:W3CDTF">2021-09-08T07:40:06Z</dcterms:created>
  <dcterms:modified xsi:type="dcterms:W3CDTF">2021-09-08T09:03:08Z</dcterms:modified>
</cp:coreProperties>
</file>