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1" r:id="rId4"/>
    <p:sldMasterId id="2147483723" r:id="rId5"/>
    <p:sldMasterId id="2147483733" r:id="rId6"/>
    <p:sldMasterId id="2147483738" r:id="rId7"/>
  </p:sldMasterIdLst>
  <p:notesMasterIdLst>
    <p:notesMasterId r:id="rId13"/>
  </p:notesMasterIdLst>
  <p:sldIdLst>
    <p:sldId id="1452" r:id="rId8"/>
    <p:sldId id="1453" r:id="rId9"/>
    <p:sldId id="1454" r:id="rId10"/>
    <p:sldId id="1457" r:id="rId11"/>
    <p:sldId id="1458" r:id="rId12"/>
  </p:sldIdLst>
  <p:sldSz cx="16254413" cy="9144000"/>
  <p:notesSz cx="6797675" cy="9926638"/>
  <p:defaultTextStyle>
    <a:defPPr>
      <a:defRPr lang="nb-NO"/>
    </a:defPPr>
    <a:lvl1pPr marL="0" algn="l" defTabSz="1149949" rtl="0" eaLnBrk="1" latinLnBrk="0" hangingPunct="1">
      <a:defRPr sz="2264" kern="1200">
        <a:solidFill>
          <a:schemeClr val="tx1"/>
        </a:solidFill>
        <a:latin typeface="+mn-lt"/>
        <a:ea typeface="+mn-ea"/>
        <a:cs typeface="+mn-cs"/>
      </a:defRPr>
    </a:lvl1pPr>
    <a:lvl2pPr marL="574975" algn="l" defTabSz="1149949" rtl="0" eaLnBrk="1" latinLnBrk="0" hangingPunct="1">
      <a:defRPr sz="2264" kern="1200">
        <a:solidFill>
          <a:schemeClr val="tx1"/>
        </a:solidFill>
        <a:latin typeface="+mn-lt"/>
        <a:ea typeface="+mn-ea"/>
        <a:cs typeface="+mn-cs"/>
      </a:defRPr>
    </a:lvl2pPr>
    <a:lvl3pPr marL="1149949" algn="l" defTabSz="1149949" rtl="0" eaLnBrk="1" latinLnBrk="0" hangingPunct="1">
      <a:defRPr sz="2264" kern="1200">
        <a:solidFill>
          <a:schemeClr val="tx1"/>
        </a:solidFill>
        <a:latin typeface="+mn-lt"/>
        <a:ea typeface="+mn-ea"/>
        <a:cs typeface="+mn-cs"/>
      </a:defRPr>
    </a:lvl3pPr>
    <a:lvl4pPr marL="1724924" algn="l" defTabSz="1149949" rtl="0" eaLnBrk="1" latinLnBrk="0" hangingPunct="1">
      <a:defRPr sz="2264" kern="1200">
        <a:solidFill>
          <a:schemeClr val="tx1"/>
        </a:solidFill>
        <a:latin typeface="+mn-lt"/>
        <a:ea typeface="+mn-ea"/>
        <a:cs typeface="+mn-cs"/>
      </a:defRPr>
    </a:lvl4pPr>
    <a:lvl5pPr marL="2299899" algn="l" defTabSz="1149949" rtl="0" eaLnBrk="1" latinLnBrk="0" hangingPunct="1">
      <a:defRPr sz="2264" kern="1200">
        <a:solidFill>
          <a:schemeClr val="tx1"/>
        </a:solidFill>
        <a:latin typeface="+mn-lt"/>
        <a:ea typeface="+mn-ea"/>
        <a:cs typeface="+mn-cs"/>
      </a:defRPr>
    </a:lvl5pPr>
    <a:lvl6pPr marL="2874874" algn="l" defTabSz="1149949" rtl="0" eaLnBrk="1" latinLnBrk="0" hangingPunct="1">
      <a:defRPr sz="2264" kern="1200">
        <a:solidFill>
          <a:schemeClr val="tx1"/>
        </a:solidFill>
        <a:latin typeface="+mn-lt"/>
        <a:ea typeface="+mn-ea"/>
        <a:cs typeface="+mn-cs"/>
      </a:defRPr>
    </a:lvl6pPr>
    <a:lvl7pPr marL="3449848" algn="l" defTabSz="1149949" rtl="0" eaLnBrk="1" latinLnBrk="0" hangingPunct="1">
      <a:defRPr sz="2264" kern="1200">
        <a:solidFill>
          <a:schemeClr val="tx1"/>
        </a:solidFill>
        <a:latin typeface="+mn-lt"/>
        <a:ea typeface="+mn-ea"/>
        <a:cs typeface="+mn-cs"/>
      </a:defRPr>
    </a:lvl7pPr>
    <a:lvl8pPr marL="4024823" algn="l" defTabSz="1149949" rtl="0" eaLnBrk="1" latinLnBrk="0" hangingPunct="1">
      <a:defRPr sz="2264" kern="1200">
        <a:solidFill>
          <a:schemeClr val="tx1"/>
        </a:solidFill>
        <a:latin typeface="+mn-lt"/>
        <a:ea typeface="+mn-ea"/>
        <a:cs typeface="+mn-cs"/>
      </a:defRPr>
    </a:lvl8pPr>
    <a:lvl9pPr marL="4599798" algn="l" defTabSz="1149949" rtl="0" eaLnBrk="1" latinLnBrk="0" hangingPunct="1">
      <a:defRPr sz="226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2BA"/>
    <a:srgbClr val="1C75D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16D1D2-FDB4-4A09-AA52-FE1DF81A6842}" v="41" dt="2020-02-26T09:50:36.5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1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>
            <a:extLst>
              <a:ext uri="{FF2B5EF4-FFF2-40B4-BE49-F238E27FC236}">
                <a16:creationId xmlns:a16="http://schemas.microsoft.com/office/drawing/2014/main" id="{C92FCC39-72E8-784D-B2F6-D9EC5DC5C2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8A0811E-F5E3-1E45-B425-C813B3EA017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E60D6F-8AD0-F343-9CDE-5EEDC0C03944}" type="datetimeFigureOut">
              <a:rPr lang="nb-NO" smtClean="0"/>
              <a:t>28.06.2021</a:t>
            </a:fld>
            <a:endParaRPr lang="nb-NO"/>
          </a:p>
        </p:txBody>
      </p:sp>
      <p:sp>
        <p:nvSpPr>
          <p:cNvPr id="4" name="Plassholder for lysbilde 3">
            <a:extLst>
              <a:ext uri="{FF2B5EF4-FFF2-40B4-BE49-F238E27FC236}">
                <a16:creationId xmlns:a16="http://schemas.microsoft.com/office/drawing/2014/main" id="{6570E357-D93C-D145-B426-0DF9A402C61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>
            <a:extLst>
              <a:ext uri="{FF2B5EF4-FFF2-40B4-BE49-F238E27FC236}">
                <a16:creationId xmlns:a16="http://schemas.microsoft.com/office/drawing/2014/main" id="{1EEB7468-DE70-AC44-AD54-6BCE10222D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041528AE-7482-204F-942D-B0FF88D23CC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B275B976-B06A-EC48-9F3C-F234A0A659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F95D3-9889-8C4A-862C-9C0ACC722092}" type="slidenum">
              <a:rPr lang="nb-NO" smtClean="0"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slide #1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>
            <a:extLst>
              <a:ext uri="{FF2B5EF4-FFF2-40B4-BE49-F238E27FC236}">
                <a16:creationId xmlns:a16="http://schemas.microsoft.com/office/drawing/2014/main" id="{74E436DA-5EDF-4073-8DFA-A139377E7D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357" y="1052408"/>
            <a:ext cx="6507849" cy="980905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619358" y="3109711"/>
            <a:ext cx="10801350" cy="1530351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5000">
                <a:solidFill>
                  <a:schemeClr val="tx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1619359" y="5811953"/>
            <a:ext cx="4140517" cy="1235392"/>
          </a:xfrm>
        </p:spPr>
        <p:txBody>
          <a:bodyPr>
            <a:normAutofit/>
          </a:bodyPr>
          <a:lstStyle>
            <a:lvl1pPr marL="0" indent="0" algn="l">
              <a:spcBef>
                <a:spcPts val="500"/>
              </a:spcBef>
              <a:buNone/>
              <a:defRPr sz="2000" i="0">
                <a:solidFill>
                  <a:schemeClr val="tx1"/>
                </a:solidFill>
              </a:defRPr>
            </a:lvl1pPr>
            <a:lvl2pPr marL="609543" indent="0" algn="ctr">
              <a:buNone/>
              <a:defRPr sz="2666"/>
            </a:lvl2pPr>
            <a:lvl3pPr marL="1219085" indent="0" algn="ctr">
              <a:buNone/>
              <a:defRPr sz="2400"/>
            </a:lvl3pPr>
            <a:lvl4pPr marL="1828628" indent="0" algn="ctr">
              <a:buNone/>
              <a:defRPr sz="2133"/>
            </a:lvl4pPr>
            <a:lvl5pPr marL="2438170" indent="0" algn="ctr">
              <a:buNone/>
              <a:defRPr sz="2133"/>
            </a:lvl5pPr>
            <a:lvl6pPr marL="3047713" indent="0" algn="ctr">
              <a:buNone/>
              <a:defRPr sz="2133"/>
            </a:lvl6pPr>
            <a:lvl7pPr marL="3657255" indent="0" algn="ctr">
              <a:buNone/>
              <a:defRPr sz="2133"/>
            </a:lvl7pPr>
            <a:lvl8pPr marL="4266798" indent="0" algn="ctr">
              <a:buNone/>
              <a:defRPr sz="2133"/>
            </a:lvl8pPr>
            <a:lvl9pPr marL="4876341" indent="0" algn="ctr">
              <a:buNone/>
              <a:defRPr sz="2133"/>
            </a:lvl9pPr>
          </a:lstStyle>
          <a:p>
            <a:r>
              <a:rPr lang="nb-NO"/>
              <a:t>Navn Navnesen</a:t>
            </a:r>
            <a:br>
              <a:rPr lang="nb-NO"/>
            </a:br>
            <a:r>
              <a:rPr lang="nb-NO"/>
              <a:t>Stilling</a:t>
            </a:r>
            <a:br>
              <a:rPr lang="nb-NO"/>
            </a:br>
            <a:r>
              <a:rPr lang="nb-NO"/>
              <a:t>Sted, Dato</a:t>
            </a:r>
          </a:p>
        </p:txBody>
      </p:sp>
      <p:cxnSp>
        <p:nvCxnSpPr>
          <p:cNvPr id="9" name="Rett linje 8">
            <a:extLst>
              <a:ext uri="{FF2B5EF4-FFF2-40B4-BE49-F238E27FC236}">
                <a16:creationId xmlns:a16="http://schemas.microsoft.com/office/drawing/2014/main" id="{C629C3E6-69F6-4F62-A3E6-616C4550AFAC}"/>
              </a:ext>
            </a:extLst>
          </p:cNvPr>
          <p:cNvCxnSpPr/>
          <p:nvPr userDrawn="1"/>
        </p:nvCxnSpPr>
        <p:spPr>
          <a:xfrm>
            <a:off x="1619358" y="5541920"/>
            <a:ext cx="25203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737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tnings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>
            <a:extLst>
              <a:ext uri="{FF2B5EF4-FFF2-40B4-BE49-F238E27FC236}">
                <a16:creationId xmlns:a16="http://schemas.microsoft.com/office/drawing/2014/main" id="{3DBF27AD-51E2-7740-8654-B20D64A8CE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4" y="0"/>
            <a:ext cx="162560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292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slide #1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EA4516BD-62B2-42BE-BC45-9C58F8BB20B3}"/>
              </a:ext>
            </a:extLst>
          </p:cNvPr>
          <p:cNvSpPr/>
          <p:nvPr userDrawn="1"/>
        </p:nvSpPr>
        <p:spPr>
          <a:xfrm>
            <a:off x="-169333" y="-237067"/>
            <a:ext cx="16560800" cy="95334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7A1B2427-D471-46A7-BF32-8C87B1CF527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358" y="1073076"/>
            <a:ext cx="6520420" cy="9828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619358" y="3109711"/>
            <a:ext cx="10801350" cy="1530351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5000">
                <a:solidFill>
                  <a:schemeClr val="lt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1619359" y="5811953"/>
            <a:ext cx="4140517" cy="1235392"/>
          </a:xfrm>
        </p:spPr>
        <p:txBody>
          <a:bodyPr>
            <a:normAutofit/>
          </a:bodyPr>
          <a:lstStyle>
            <a:lvl1pPr marL="0" indent="0" algn="l">
              <a:spcBef>
                <a:spcPts val="500"/>
              </a:spcBef>
              <a:buNone/>
              <a:defRPr sz="2000" i="0">
                <a:solidFill>
                  <a:schemeClr val="lt1"/>
                </a:solidFill>
              </a:defRPr>
            </a:lvl1pPr>
            <a:lvl2pPr marL="609543" indent="0" algn="ctr">
              <a:buNone/>
              <a:defRPr sz="2666"/>
            </a:lvl2pPr>
            <a:lvl3pPr marL="1219085" indent="0" algn="ctr">
              <a:buNone/>
              <a:defRPr sz="2400"/>
            </a:lvl3pPr>
            <a:lvl4pPr marL="1828628" indent="0" algn="ctr">
              <a:buNone/>
              <a:defRPr sz="2133"/>
            </a:lvl4pPr>
            <a:lvl5pPr marL="2438170" indent="0" algn="ctr">
              <a:buNone/>
              <a:defRPr sz="2133"/>
            </a:lvl5pPr>
            <a:lvl6pPr marL="3047713" indent="0" algn="ctr">
              <a:buNone/>
              <a:defRPr sz="2133"/>
            </a:lvl6pPr>
            <a:lvl7pPr marL="3657255" indent="0" algn="ctr">
              <a:buNone/>
              <a:defRPr sz="2133"/>
            </a:lvl7pPr>
            <a:lvl8pPr marL="4266798" indent="0" algn="ctr">
              <a:buNone/>
              <a:defRPr sz="2133"/>
            </a:lvl8pPr>
            <a:lvl9pPr marL="4876341" indent="0" algn="ctr">
              <a:buNone/>
              <a:defRPr sz="2133"/>
            </a:lvl9pPr>
          </a:lstStyle>
          <a:p>
            <a:r>
              <a:rPr lang="nb-NO"/>
              <a:t>Navn Navnesen</a:t>
            </a:r>
            <a:br>
              <a:rPr lang="nb-NO"/>
            </a:br>
            <a:r>
              <a:rPr lang="nb-NO"/>
              <a:t>Stilling</a:t>
            </a:r>
            <a:br>
              <a:rPr lang="nb-NO"/>
            </a:br>
            <a:r>
              <a:rPr lang="nb-NO"/>
              <a:t>Sted, Dato</a:t>
            </a:r>
          </a:p>
        </p:txBody>
      </p:sp>
      <p:cxnSp>
        <p:nvCxnSpPr>
          <p:cNvPr id="9" name="Rett linje 8">
            <a:extLst>
              <a:ext uri="{FF2B5EF4-FFF2-40B4-BE49-F238E27FC236}">
                <a16:creationId xmlns:a16="http://schemas.microsoft.com/office/drawing/2014/main" id="{C629C3E6-69F6-4F62-A3E6-616C4550AFAC}"/>
              </a:ext>
            </a:extLst>
          </p:cNvPr>
          <p:cNvCxnSpPr/>
          <p:nvPr userDrawn="1"/>
        </p:nvCxnSpPr>
        <p:spPr>
          <a:xfrm>
            <a:off x="1619358" y="5541920"/>
            <a:ext cx="252031" cy="0"/>
          </a:xfrm>
          <a:prstGeom prst="line">
            <a:avLst/>
          </a:prstGeom>
          <a:ln w="28575">
            <a:solidFill>
              <a:schemeClr val="l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8982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(Mørk blå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tittel 1">
            <a:extLst>
              <a:ext uri="{FF2B5EF4-FFF2-40B4-BE49-F238E27FC236}">
                <a16:creationId xmlns:a16="http://schemas.microsoft.com/office/drawing/2014/main" id="{E0BB42C7-821E-45C0-BC26-AA9316E5A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358" y="467404"/>
            <a:ext cx="12808404" cy="692497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5" name="Plassholder for tekst 2">
            <a:extLst>
              <a:ext uri="{FF2B5EF4-FFF2-40B4-BE49-F238E27FC236}">
                <a16:creationId xmlns:a16="http://schemas.microsoft.com/office/drawing/2014/main" id="{7971A777-BC28-49A3-B7D4-4F4B74EED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358" y="1440180"/>
            <a:ext cx="12808404" cy="632578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2093506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tel og innhold (Mørk blå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tittel 1">
            <a:extLst>
              <a:ext uri="{FF2B5EF4-FFF2-40B4-BE49-F238E27FC236}">
                <a16:creationId xmlns:a16="http://schemas.microsoft.com/office/drawing/2014/main" id="{E0BB42C7-821E-45C0-BC26-AA9316E5A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358" y="467404"/>
            <a:ext cx="12808404" cy="692497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5" name="Plassholder for tekst 2">
            <a:extLst>
              <a:ext uri="{FF2B5EF4-FFF2-40B4-BE49-F238E27FC236}">
                <a16:creationId xmlns:a16="http://schemas.microsoft.com/office/drawing/2014/main" id="{7971A777-BC28-49A3-B7D4-4F4B74EED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358" y="1440180"/>
            <a:ext cx="6300555" cy="632578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tekst 2">
            <a:extLst>
              <a:ext uri="{FF2B5EF4-FFF2-40B4-BE49-F238E27FC236}">
                <a16:creationId xmlns:a16="http://schemas.microsoft.com/office/drawing/2014/main" id="{8A7237B4-DB03-5742-BB1D-6008EEC852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27207" y="1440180"/>
            <a:ext cx="6300555" cy="632578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40664371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B00803B-2471-4E16-9D1A-15B63D660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36682719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slide #1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EA4516BD-62B2-42BE-BC45-9C58F8BB20B3}"/>
              </a:ext>
            </a:extLst>
          </p:cNvPr>
          <p:cNvSpPr/>
          <p:nvPr userDrawn="1"/>
        </p:nvSpPr>
        <p:spPr>
          <a:xfrm>
            <a:off x="-169333" y="-237067"/>
            <a:ext cx="16560800" cy="953346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7A1B2427-D471-46A7-BF32-8C87B1CF527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358" y="1073076"/>
            <a:ext cx="6520420" cy="9828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619358" y="3109711"/>
            <a:ext cx="10801350" cy="1530351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5000">
                <a:solidFill>
                  <a:schemeClr val="lt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1619359" y="5811953"/>
            <a:ext cx="4140517" cy="1235392"/>
          </a:xfrm>
        </p:spPr>
        <p:txBody>
          <a:bodyPr>
            <a:normAutofit/>
          </a:bodyPr>
          <a:lstStyle>
            <a:lvl1pPr marL="0" indent="0" algn="l">
              <a:spcBef>
                <a:spcPts val="500"/>
              </a:spcBef>
              <a:buNone/>
              <a:defRPr sz="2000" i="0">
                <a:solidFill>
                  <a:schemeClr val="lt1"/>
                </a:solidFill>
              </a:defRPr>
            </a:lvl1pPr>
            <a:lvl2pPr marL="609543" indent="0" algn="ctr">
              <a:buNone/>
              <a:defRPr sz="2666"/>
            </a:lvl2pPr>
            <a:lvl3pPr marL="1219085" indent="0" algn="ctr">
              <a:buNone/>
              <a:defRPr sz="2400"/>
            </a:lvl3pPr>
            <a:lvl4pPr marL="1828628" indent="0" algn="ctr">
              <a:buNone/>
              <a:defRPr sz="2133"/>
            </a:lvl4pPr>
            <a:lvl5pPr marL="2438170" indent="0" algn="ctr">
              <a:buNone/>
              <a:defRPr sz="2133"/>
            </a:lvl5pPr>
            <a:lvl6pPr marL="3047713" indent="0" algn="ctr">
              <a:buNone/>
              <a:defRPr sz="2133"/>
            </a:lvl6pPr>
            <a:lvl7pPr marL="3657255" indent="0" algn="ctr">
              <a:buNone/>
              <a:defRPr sz="2133"/>
            </a:lvl7pPr>
            <a:lvl8pPr marL="4266798" indent="0" algn="ctr">
              <a:buNone/>
              <a:defRPr sz="2133"/>
            </a:lvl8pPr>
            <a:lvl9pPr marL="4876341" indent="0" algn="ctr">
              <a:buNone/>
              <a:defRPr sz="2133"/>
            </a:lvl9pPr>
          </a:lstStyle>
          <a:p>
            <a:r>
              <a:rPr lang="nb-NO"/>
              <a:t>Navn Navnesen</a:t>
            </a:r>
            <a:br>
              <a:rPr lang="nb-NO"/>
            </a:br>
            <a:r>
              <a:rPr lang="nb-NO"/>
              <a:t>Stilling</a:t>
            </a:r>
            <a:br>
              <a:rPr lang="nb-NO"/>
            </a:br>
            <a:r>
              <a:rPr lang="nb-NO"/>
              <a:t>Sted, Dato</a:t>
            </a:r>
          </a:p>
        </p:txBody>
      </p:sp>
      <p:cxnSp>
        <p:nvCxnSpPr>
          <p:cNvPr id="9" name="Rett linje 8">
            <a:extLst>
              <a:ext uri="{FF2B5EF4-FFF2-40B4-BE49-F238E27FC236}">
                <a16:creationId xmlns:a16="http://schemas.microsoft.com/office/drawing/2014/main" id="{C629C3E6-69F6-4F62-A3E6-616C4550AFAC}"/>
              </a:ext>
            </a:extLst>
          </p:cNvPr>
          <p:cNvCxnSpPr/>
          <p:nvPr userDrawn="1"/>
        </p:nvCxnSpPr>
        <p:spPr>
          <a:xfrm>
            <a:off x="1619358" y="5541920"/>
            <a:ext cx="252031" cy="0"/>
          </a:xfrm>
          <a:prstGeom prst="line">
            <a:avLst/>
          </a:prstGeom>
          <a:ln w="28575">
            <a:solidFill>
              <a:schemeClr val="l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120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(Blå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tittel 1">
            <a:extLst>
              <a:ext uri="{FF2B5EF4-FFF2-40B4-BE49-F238E27FC236}">
                <a16:creationId xmlns:a16="http://schemas.microsoft.com/office/drawing/2014/main" id="{E0BB42C7-821E-45C0-BC26-AA9316E5A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358" y="467404"/>
            <a:ext cx="12808404" cy="692497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5" name="Plassholder for tekst 2">
            <a:extLst>
              <a:ext uri="{FF2B5EF4-FFF2-40B4-BE49-F238E27FC236}">
                <a16:creationId xmlns:a16="http://schemas.microsoft.com/office/drawing/2014/main" id="{7971A777-BC28-49A3-B7D4-4F4B74EED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358" y="1440180"/>
            <a:ext cx="12808404" cy="632578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24228014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tel og innhold (Blå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tittel 1">
            <a:extLst>
              <a:ext uri="{FF2B5EF4-FFF2-40B4-BE49-F238E27FC236}">
                <a16:creationId xmlns:a16="http://schemas.microsoft.com/office/drawing/2014/main" id="{E0BB42C7-821E-45C0-BC26-AA9316E5A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358" y="467404"/>
            <a:ext cx="12808404" cy="692497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5" name="Plassholder for tekst 2">
            <a:extLst>
              <a:ext uri="{FF2B5EF4-FFF2-40B4-BE49-F238E27FC236}">
                <a16:creationId xmlns:a16="http://schemas.microsoft.com/office/drawing/2014/main" id="{7971A777-BC28-49A3-B7D4-4F4B74EED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358" y="1440180"/>
            <a:ext cx="6300555" cy="632578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tekst 2">
            <a:extLst>
              <a:ext uri="{FF2B5EF4-FFF2-40B4-BE49-F238E27FC236}">
                <a16:creationId xmlns:a16="http://schemas.microsoft.com/office/drawing/2014/main" id="{8A7237B4-DB03-5742-BB1D-6008EEC852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27207" y="1440180"/>
            <a:ext cx="6300555" cy="632578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7822655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B00803B-2471-4E16-9D1A-15B63D660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34118211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B00803B-2471-4E16-9D1A-15B63D660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C40DDB13-1007-4B34-9453-D0CC550F8E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1" y="0"/>
            <a:ext cx="1624653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121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ssholder for tittel 1">
            <a:extLst>
              <a:ext uri="{FF2B5EF4-FFF2-40B4-BE49-F238E27FC236}">
                <a16:creationId xmlns:a16="http://schemas.microsoft.com/office/drawing/2014/main" id="{B903A873-006D-4579-A766-77971C2F9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358" y="467404"/>
            <a:ext cx="12808404" cy="692497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13" name="Plassholder for tekst 2">
            <a:extLst>
              <a:ext uri="{FF2B5EF4-FFF2-40B4-BE49-F238E27FC236}">
                <a16:creationId xmlns:a16="http://schemas.microsoft.com/office/drawing/2014/main" id="{E411B1FA-8C11-4362-8C2F-28A194214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358" y="1440180"/>
            <a:ext cx="12808404" cy="632578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buClr>
                <a:schemeClr val="accent3"/>
              </a:buClr>
              <a:defRPr sz="4000"/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249569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ssholder for tittel 1">
            <a:extLst>
              <a:ext uri="{FF2B5EF4-FFF2-40B4-BE49-F238E27FC236}">
                <a16:creationId xmlns:a16="http://schemas.microsoft.com/office/drawing/2014/main" id="{B903A873-006D-4579-A766-77971C2F9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358" y="467404"/>
            <a:ext cx="12808404" cy="692497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13" name="Plassholder for tekst 2">
            <a:extLst>
              <a:ext uri="{FF2B5EF4-FFF2-40B4-BE49-F238E27FC236}">
                <a16:creationId xmlns:a16="http://schemas.microsoft.com/office/drawing/2014/main" id="{E411B1FA-8C11-4362-8C2F-28A194214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358" y="1440180"/>
            <a:ext cx="6300555" cy="632578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buClr>
                <a:schemeClr val="accent3"/>
              </a:buClr>
              <a:defRPr sz="4000"/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2">
            <a:extLst>
              <a:ext uri="{FF2B5EF4-FFF2-40B4-BE49-F238E27FC236}">
                <a16:creationId xmlns:a16="http://schemas.microsoft.com/office/drawing/2014/main" id="{570002C8-2693-0C4A-82A4-2338F407AAE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27207" y="1440180"/>
            <a:ext cx="6300555" cy="632578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buClr>
                <a:schemeClr val="accent3"/>
              </a:buClr>
              <a:defRPr sz="4000"/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2822338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B00803B-2471-4E16-9D1A-15B63D660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1902160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tnings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>
            <a:extLst>
              <a:ext uri="{FF2B5EF4-FFF2-40B4-BE49-F238E27FC236}">
                <a16:creationId xmlns:a16="http://schemas.microsoft.com/office/drawing/2014/main" id="{3DBF27AD-51E2-7740-8654-B20D64A8CE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4" y="0"/>
            <a:ext cx="162560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699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slide #1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EA4516BD-62B2-42BE-BC45-9C58F8BB20B3}"/>
              </a:ext>
            </a:extLst>
          </p:cNvPr>
          <p:cNvSpPr/>
          <p:nvPr userDrawn="1"/>
        </p:nvSpPr>
        <p:spPr>
          <a:xfrm>
            <a:off x="-169333" y="-237067"/>
            <a:ext cx="16560800" cy="953346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7A1B2427-D471-46A7-BF32-8C87B1CF527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358" y="1073076"/>
            <a:ext cx="6520420" cy="9828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619358" y="3109711"/>
            <a:ext cx="10801350" cy="1530351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5000">
                <a:solidFill>
                  <a:schemeClr val="lt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1619359" y="5811953"/>
            <a:ext cx="4140517" cy="1235392"/>
          </a:xfrm>
        </p:spPr>
        <p:txBody>
          <a:bodyPr>
            <a:normAutofit/>
          </a:bodyPr>
          <a:lstStyle>
            <a:lvl1pPr marL="0" indent="0" algn="l">
              <a:spcBef>
                <a:spcPts val="500"/>
              </a:spcBef>
              <a:buNone/>
              <a:defRPr sz="2000" i="0">
                <a:solidFill>
                  <a:schemeClr val="lt1"/>
                </a:solidFill>
              </a:defRPr>
            </a:lvl1pPr>
            <a:lvl2pPr marL="609543" indent="0" algn="ctr">
              <a:buNone/>
              <a:defRPr sz="2666"/>
            </a:lvl2pPr>
            <a:lvl3pPr marL="1219085" indent="0" algn="ctr">
              <a:buNone/>
              <a:defRPr sz="2400"/>
            </a:lvl3pPr>
            <a:lvl4pPr marL="1828628" indent="0" algn="ctr">
              <a:buNone/>
              <a:defRPr sz="2133"/>
            </a:lvl4pPr>
            <a:lvl5pPr marL="2438170" indent="0" algn="ctr">
              <a:buNone/>
              <a:defRPr sz="2133"/>
            </a:lvl5pPr>
            <a:lvl6pPr marL="3047713" indent="0" algn="ctr">
              <a:buNone/>
              <a:defRPr sz="2133"/>
            </a:lvl6pPr>
            <a:lvl7pPr marL="3657255" indent="0" algn="ctr">
              <a:buNone/>
              <a:defRPr sz="2133"/>
            </a:lvl7pPr>
            <a:lvl8pPr marL="4266798" indent="0" algn="ctr">
              <a:buNone/>
              <a:defRPr sz="2133"/>
            </a:lvl8pPr>
            <a:lvl9pPr marL="4876341" indent="0" algn="ctr">
              <a:buNone/>
              <a:defRPr sz="2133"/>
            </a:lvl9pPr>
          </a:lstStyle>
          <a:p>
            <a:r>
              <a:rPr lang="nb-NO"/>
              <a:t>Navn Navnesen</a:t>
            </a:r>
            <a:br>
              <a:rPr lang="nb-NO"/>
            </a:br>
            <a:r>
              <a:rPr lang="nb-NO"/>
              <a:t>Stilling</a:t>
            </a:r>
            <a:br>
              <a:rPr lang="nb-NO"/>
            </a:br>
            <a:r>
              <a:rPr lang="nb-NO"/>
              <a:t>Sted, Dato</a:t>
            </a:r>
          </a:p>
        </p:txBody>
      </p:sp>
      <p:cxnSp>
        <p:nvCxnSpPr>
          <p:cNvPr id="9" name="Rett linje 8">
            <a:extLst>
              <a:ext uri="{FF2B5EF4-FFF2-40B4-BE49-F238E27FC236}">
                <a16:creationId xmlns:a16="http://schemas.microsoft.com/office/drawing/2014/main" id="{C629C3E6-69F6-4F62-A3E6-616C4550AFAC}"/>
              </a:ext>
            </a:extLst>
          </p:cNvPr>
          <p:cNvCxnSpPr/>
          <p:nvPr userDrawn="1"/>
        </p:nvCxnSpPr>
        <p:spPr>
          <a:xfrm>
            <a:off x="1619358" y="5541920"/>
            <a:ext cx="252031" cy="0"/>
          </a:xfrm>
          <a:prstGeom prst="line">
            <a:avLst/>
          </a:prstGeom>
          <a:ln w="28575">
            <a:solidFill>
              <a:schemeClr val="l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548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(Sor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tittel 1">
            <a:extLst>
              <a:ext uri="{FF2B5EF4-FFF2-40B4-BE49-F238E27FC236}">
                <a16:creationId xmlns:a16="http://schemas.microsoft.com/office/drawing/2014/main" id="{E0BB42C7-821E-45C0-BC26-AA9316E5A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358" y="467404"/>
            <a:ext cx="12808404" cy="692497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5" name="Plassholder for tekst 2">
            <a:extLst>
              <a:ext uri="{FF2B5EF4-FFF2-40B4-BE49-F238E27FC236}">
                <a16:creationId xmlns:a16="http://schemas.microsoft.com/office/drawing/2014/main" id="{7971A777-BC28-49A3-B7D4-4F4B74EED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358" y="1440180"/>
            <a:ext cx="12808404" cy="632578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4103473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tel og innhold (Sor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tittel 1">
            <a:extLst>
              <a:ext uri="{FF2B5EF4-FFF2-40B4-BE49-F238E27FC236}">
                <a16:creationId xmlns:a16="http://schemas.microsoft.com/office/drawing/2014/main" id="{E0BB42C7-821E-45C0-BC26-AA9316E5A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358" y="467404"/>
            <a:ext cx="12808404" cy="692497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5" name="Plassholder for tekst 2">
            <a:extLst>
              <a:ext uri="{FF2B5EF4-FFF2-40B4-BE49-F238E27FC236}">
                <a16:creationId xmlns:a16="http://schemas.microsoft.com/office/drawing/2014/main" id="{7971A777-BC28-49A3-B7D4-4F4B74EED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358" y="1440180"/>
            <a:ext cx="6300555" cy="632578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tekst 2">
            <a:extLst>
              <a:ext uri="{FF2B5EF4-FFF2-40B4-BE49-F238E27FC236}">
                <a16:creationId xmlns:a16="http://schemas.microsoft.com/office/drawing/2014/main" id="{8A7237B4-DB03-5742-BB1D-6008EEC852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27207" y="1440180"/>
            <a:ext cx="6300555" cy="632578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4132925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B00803B-2471-4E16-9D1A-15B63D660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4016618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4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>
            <a:extLst>
              <a:ext uri="{FF2B5EF4-FFF2-40B4-BE49-F238E27FC236}">
                <a16:creationId xmlns:a16="http://schemas.microsoft.com/office/drawing/2014/main" id="{75A60698-4FC6-423B-9B3D-F2AFE01BE6DE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56160" y="8293268"/>
            <a:ext cx="2543203" cy="383328"/>
          </a:xfrm>
          <a:prstGeom prst="rect">
            <a:avLst/>
          </a:prstGeom>
        </p:spPr>
      </p:pic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619358" y="467404"/>
            <a:ext cx="12808404" cy="692497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619358" y="1440180"/>
            <a:ext cx="12808404" cy="632578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2628193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31" r:id="rId3"/>
    <p:sldLayoutId id="2147483715" r:id="rId4"/>
    <p:sldLayoutId id="2147483730" r:id="rId5"/>
  </p:sldLayoutIdLst>
  <p:hf sldNum="0" hdr="0" dt="0"/>
  <p:txStyles>
    <p:titleStyle>
      <a:lvl1pPr algn="l" defTabSz="1219085" rtl="0" eaLnBrk="1" latinLnBrk="0" hangingPunct="1">
        <a:lnSpc>
          <a:spcPct val="90000"/>
        </a:lnSpc>
        <a:spcBef>
          <a:spcPct val="0"/>
        </a:spcBef>
        <a:buNone/>
        <a:defRPr sz="5000" kern="1200">
          <a:solidFill>
            <a:schemeClr val="dk2"/>
          </a:solidFill>
          <a:latin typeface="+mj-lt"/>
          <a:ea typeface="+mj-ea"/>
          <a:cs typeface="+mj-cs"/>
        </a:defRPr>
      </a:lvl1pPr>
    </p:titleStyle>
    <p:bodyStyle>
      <a:lvl1pPr marL="540000" indent="-540000" algn="l" defTabSz="1219085" rtl="0" eaLnBrk="1" latinLnBrk="0" hangingPunct="1">
        <a:lnSpc>
          <a:spcPct val="100000"/>
        </a:lnSpc>
        <a:spcBef>
          <a:spcPts val="2500"/>
        </a:spcBef>
        <a:buClr>
          <a:schemeClr val="accent3"/>
        </a:buClr>
        <a:buFont typeface="Arial" panose="020B0604020202020204" pitchFamily="34" charset="0"/>
        <a:buChar char="•"/>
        <a:defRPr sz="3700" kern="1200">
          <a:solidFill>
            <a:schemeClr val="tx2"/>
          </a:solidFill>
          <a:latin typeface="+mn-lt"/>
          <a:ea typeface="+mn-ea"/>
          <a:cs typeface="+mn-cs"/>
        </a:defRPr>
      </a:lvl1pPr>
      <a:lvl2pPr marL="900000" indent="-360000" algn="l" defTabSz="1219085" rtl="0" eaLnBrk="1" latinLnBrk="0" hangingPunct="1">
        <a:lnSpc>
          <a:spcPct val="90000"/>
        </a:lnSpc>
        <a:spcBef>
          <a:spcPts val="1500"/>
        </a:spcBef>
        <a:buClr>
          <a:schemeClr val="accent3"/>
        </a:buClr>
        <a:buFont typeface="Arial" panose="020B0604020202020204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2pPr>
      <a:lvl3pPr marL="1260000" indent="-360000" algn="l" defTabSz="1219085" rtl="0" eaLnBrk="1" latinLnBrk="0" hangingPunct="1">
        <a:lnSpc>
          <a:spcPct val="90000"/>
        </a:lnSpc>
        <a:spcBef>
          <a:spcPts val="15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620000" indent="-360000" algn="l" defTabSz="1219085" rtl="0" eaLnBrk="1" latinLnBrk="0" hangingPunct="1">
        <a:lnSpc>
          <a:spcPct val="90000"/>
        </a:lnSpc>
        <a:spcBef>
          <a:spcPts val="150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4pPr>
      <a:lvl5pPr marL="1980000" indent="-360000" algn="l" defTabSz="1219085" rtl="0" eaLnBrk="1" latinLnBrk="0" hangingPunct="1">
        <a:lnSpc>
          <a:spcPct val="90000"/>
        </a:lnSpc>
        <a:spcBef>
          <a:spcPts val="15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3352484" indent="-304771" algn="l" defTabSz="1219085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027" indent="-304771" algn="l" defTabSz="1219085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569" indent="-304771" algn="l" defTabSz="1219085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112" indent="-304771" algn="l" defTabSz="1219085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43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085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28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170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13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255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798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341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7B2C65E7-C147-4E1C-8ACA-F6F487DC2C63}"/>
              </a:ext>
            </a:extLst>
          </p:cNvPr>
          <p:cNvSpPr/>
          <p:nvPr userDrawn="1"/>
        </p:nvSpPr>
        <p:spPr>
          <a:xfrm>
            <a:off x="0" y="0"/>
            <a:ext cx="16254413" cy="9144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619358" y="467404"/>
            <a:ext cx="12808404" cy="692497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619358" y="1440180"/>
            <a:ext cx="12808404" cy="632578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1AA67070-96C7-4B7A-950B-C89C6DBF664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56160" y="8291396"/>
            <a:ext cx="2555622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07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32" r:id="rId3"/>
    <p:sldLayoutId id="2147483726" r:id="rId4"/>
    <p:sldLayoutId id="2147483728" r:id="rId5"/>
  </p:sldLayoutIdLst>
  <p:hf sldNum="0" hdr="0" dt="0"/>
  <p:txStyles>
    <p:titleStyle>
      <a:lvl1pPr algn="l" defTabSz="1219085" rtl="0" eaLnBrk="1" latinLnBrk="0" hangingPunct="1">
        <a:lnSpc>
          <a:spcPct val="90000"/>
        </a:lnSpc>
        <a:spcBef>
          <a:spcPct val="0"/>
        </a:spcBef>
        <a:buNone/>
        <a:defRPr sz="50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40000" indent="-540000" algn="l" defTabSz="1219085" rtl="0" eaLnBrk="1" latinLnBrk="0" hangingPunct="1">
        <a:lnSpc>
          <a:spcPct val="100000"/>
        </a:lnSpc>
        <a:spcBef>
          <a:spcPts val="2500"/>
        </a:spcBef>
        <a:buClr>
          <a:schemeClr val="tx1">
            <a:lumMod val="50000"/>
            <a:lumOff val="50000"/>
          </a:schemeClr>
        </a:buClr>
        <a:buFont typeface="Arial" panose="020B0604020202020204" pitchFamily="34" charset="0"/>
        <a:buChar char="•"/>
        <a:defRPr sz="4000" kern="1200">
          <a:solidFill>
            <a:schemeClr val="bg1"/>
          </a:solidFill>
          <a:latin typeface="+mn-lt"/>
          <a:ea typeface="+mn-ea"/>
          <a:cs typeface="+mn-cs"/>
        </a:defRPr>
      </a:lvl1pPr>
      <a:lvl2pPr marL="900000" indent="-360000" algn="l" defTabSz="1219085" rtl="0" eaLnBrk="1" latinLnBrk="0" hangingPunct="1">
        <a:lnSpc>
          <a:spcPct val="90000"/>
        </a:lnSpc>
        <a:spcBef>
          <a:spcPts val="1500"/>
        </a:spcBef>
        <a:buClr>
          <a:schemeClr val="tx1">
            <a:lumMod val="50000"/>
            <a:lumOff val="50000"/>
          </a:schemeClr>
        </a:buClr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2pPr>
      <a:lvl3pPr marL="1260000" indent="-360000" algn="l" defTabSz="1219085" rtl="0" eaLnBrk="1" latinLnBrk="0" hangingPunct="1">
        <a:lnSpc>
          <a:spcPct val="90000"/>
        </a:lnSpc>
        <a:spcBef>
          <a:spcPts val="1500"/>
        </a:spcBef>
        <a:buClr>
          <a:schemeClr val="tx1">
            <a:lumMod val="50000"/>
            <a:lumOff val="50000"/>
          </a:schemeClr>
        </a:buClr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3pPr>
      <a:lvl4pPr marL="1620000" indent="-360000" algn="l" defTabSz="1219085" rtl="0" eaLnBrk="1" latinLnBrk="0" hangingPunct="1">
        <a:lnSpc>
          <a:spcPct val="90000"/>
        </a:lnSpc>
        <a:spcBef>
          <a:spcPts val="1500"/>
        </a:spcBef>
        <a:buClr>
          <a:schemeClr val="tx1">
            <a:lumMod val="50000"/>
            <a:lumOff val="50000"/>
          </a:schemeClr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4pPr>
      <a:lvl5pPr marL="1980000" indent="-360000" algn="l" defTabSz="1219085" rtl="0" eaLnBrk="1" latinLnBrk="0" hangingPunct="1">
        <a:lnSpc>
          <a:spcPct val="90000"/>
        </a:lnSpc>
        <a:spcBef>
          <a:spcPts val="1500"/>
        </a:spcBef>
        <a:buClr>
          <a:schemeClr val="tx1">
            <a:lumMod val="50000"/>
            <a:lumOff val="50000"/>
          </a:schemeClr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3352484" indent="-304771" algn="l" defTabSz="1219085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027" indent="-304771" algn="l" defTabSz="1219085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569" indent="-304771" algn="l" defTabSz="1219085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112" indent="-304771" algn="l" defTabSz="1219085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43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085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28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170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13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255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798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341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7B2C65E7-C147-4E1C-8ACA-F6F487DC2C63}"/>
              </a:ext>
            </a:extLst>
          </p:cNvPr>
          <p:cNvSpPr/>
          <p:nvPr userDrawn="1"/>
        </p:nvSpPr>
        <p:spPr>
          <a:xfrm>
            <a:off x="0" y="0"/>
            <a:ext cx="16254413" cy="9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619358" y="467404"/>
            <a:ext cx="12808404" cy="692497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619358" y="1440180"/>
            <a:ext cx="12808404" cy="632578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1AA67070-96C7-4B7A-950B-C89C6DBF6648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56160" y="8291396"/>
            <a:ext cx="2555622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902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</p:sldLayoutIdLst>
  <p:hf sldNum="0" hdr="0" dt="0"/>
  <p:txStyles>
    <p:titleStyle>
      <a:lvl1pPr algn="l" defTabSz="1219085" rtl="0" eaLnBrk="1" latinLnBrk="0" hangingPunct="1">
        <a:lnSpc>
          <a:spcPct val="90000"/>
        </a:lnSpc>
        <a:spcBef>
          <a:spcPct val="0"/>
        </a:spcBef>
        <a:buNone/>
        <a:defRPr sz="50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40000" indent="-540000" algn="l" defTabSz="1219085" rtl="0" eaLnBrk="1" latinLnBrk="0" hangingPunct="1">
        <a:lnSpc>
          <a:spcPct val="100000"/>
        </a:lnSpc>
        <a:spcBef>
          <a:spcPts val="2500"/>
        </a:spcBef>
        <a:buClr>
          <a:schemeClr val="accent2"/>
        </a:buClr>
        <a:buFont typeface="Arial" panose="020B0604020202020204" pitchFamily="34" charset="0"/>
        <a:buChar char="•"/>
        <a:defRPr sz="4000" kern="1200">
          <a:solidFill>
            <a:schemeClr val="bg1"/>
          </a:solidFill>
          <a:latin typeface="+mn-lt"/>
          <a:ea typeface="+mn-ea"/>
          <a:cs typeface="+mn-cs"/>
        </a:defRPr>
      </a:lvl1pPr>
      <a:lvl2pPr marL="900000" indent="-360000" algn="l" defTabSz="1219085" rtl="0" eaLnBrk="1" latinLnBrk="0" hangingPunct="1">
        <a:lnSpc>
          <a:spcPct val="90000"/>
        </a:lnSpc>
        <a:spcBef>
          <a:spcPts val="1500"/>
        </a:spcBef>
        <a:buClr>
          <a:schemeClr val="accent2"/>
        </a:buClr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2pPr>
      <a:lvl3pPr marL="1260000" indent="-360000" algn="l" defTabSz="1219085" rtl="0" eaLnBrk="1" latinLnBrk="0" hangingPunct="1">
        <a:lnSpc>
          <a:spcPct val="90000"/>
        </a:lnSpc>
        <a:spcBef>
          <a:spcPts val="15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3pPr>
      <a:lvl4pPr marL="1620000" indent="-360000" algn="l" defTabSz="1219085" rtl="0" eaLnBrk="1" latinLnBrk="0" hangingPunct="1">
        <a:lnSpc>
          <a:spcPct val="90000"/>
        </a:lnSpc>
        <a:spcBef>
          <a:spcPts val="1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4pPr>
      <a:lvl5pPr marL="1980000" indent="-360000" algn="l" defTabSz="1219085" rtl="0" eaLnBrk="1" latinLnBrk="0" hangingPunct="1">
        <a:lnSpc>
          <a:spcPct val="90000"/>
        </a:lnSpc>
        <a:spcBef>
          <a:spcPts val="1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3352484" indent="-304771" algn="l" defTabSz="1219085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027" indent="-304771" algn="l" defTabSz="1219085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569" indent="-304771" algn="l" defTabSz="1219085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112" indent="-304771" algn="l" defTabSz="1219085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43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085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28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170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13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255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798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341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7B2C65E7-C147-4E1C-8ACA-F6F487DC2C63}"/>
              </a:ext>
            </a:extLst>
          </p:cNvPr>
          <p:cNvSpPr/>
          <p:nvPr userDrawn="1"/>
        </p:nvSpPr>
        <p:spPr>
          <a:xfrm>
            <a:off x="0" y="0"/>
            <a:ext cx="16254413" cy="9144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619358" y="467404"/>
            <a:ext cx="12808404" cy="692497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619358" y="1440180"/>
            <a:ext cx="12808404" cy="632578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1AA67070-96C7-4B7A-950B-C89C6DBF664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56160" y="8291396"/>
            <a:ext cx="2555622" cy="38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580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</p:sldLayoutIdLst>
  <p:hf sldNum="0" hdr="0" dt="0"/>
  <p:txStyles>
    <p:titleStyle>
      <a:lvl1pPr algn="l" defTabSz="1219085" rtl="0" eaLnBrk="1" latinLnBrk="0" hangingPunct="1">
        <a:lnSpc>
          <a:spcPct val="90000"/>
        </a:lnSpc>
        <a:spcBef>
          <a:spcPct val="0"/>
        </a:spcBef>
        <a:buNone/>
        <a:defRPr sz="50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40000" indent="-540000" algn="l" defTabSz="1219085" rtl="0" eaLnBrk="1" latinLnBrk="0" hangingPunct="1">
        <a:lnSpc>
          <a:spcPct val="100000"/>
        </a:lnSpc>
        <a:spcBef>
          <a:spcPts val="2500"/>
        </a:spcBef>
        <a:buClr>
          <a:schemeClr val="accent2"/>
        </a:buClr>
        <a:buFont typeface="Arial" panose="020B0604020202020204" pitchFamily="34" charset="0"/>
        <a:buChar char="•"/>
        <a:defRPr sz="4000" kern="1200">
          <a:solidFill>
            <a:schemeClr val="bg1"/>
          </a:solidFill>
          <a:latin typeface="+mn-lt"/>
          <a:ea typeface="+mn-ea"/>
          <a:cs typeface="+mn-cs"/>
        </a:defRPr>
      </a:lvl1pPr>
      <a:lvl2pPr marL="900000" indent="-360000" algn="l" defTabSz="1219085" rtl="0" eaLnBrk="1" latinLnBrk="0" hangingPunct="1">
        <a:lnSpc>
          <a:spcPct val="90000"/>
        </a:lnSpc>
        <a:spcBef>
          <a:spcPts val="1500"/>
        </a:spcBef>
        <a:buClr>
          <a:schemeClr val="accent2"/>
        </a:buClr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2pPr>
      <a:lvl3pPr marL="1260000" indent="-360000" algn="l" defTabSz="1219085" rtl="0" eaLnBrk="1" latinLnBrk="0" hangingPunct="1">
        <a:lnSpc>
          <a:spcPct val="90000"/>
        </a:lnSpc>
        <a:spcBef>
          <a:spcPts val="15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3pPr>
      <a:lvl4pPr marL="1620000" indent="-360000" algn="l" defTabSz="1219085" rtl="0" eaLnBrk="1" latinLnBrk="0" hangingPunct="1">
        <a:lnSpc>
          <a:spcPct val="90000"/>
        </a:lnSpc>
        <a:spcBef>
          <a:spcPts val="1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4pPr>
      <a:lvl5pPr marL="1980000" indent="-360000" algn="l" defTabSz="1219085" rtl="0" eaLnBrk="1" latinLnBrk="0" hangingPunct="1">
        <a:lnSpc>
          <a:spcPct val="90000"/>
        </a:lnSpc>
        <a:spcBef>
          <a:spcPts val="1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3352484" indent="-304771" algn="l" defTabSz="1219085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027" indent="-304771" algn="l" defTabSz="1219085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569" indent="-304771" algn="l" defTabSz="1219085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112" indent="-304771" algn="l" defTabSz="1219085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43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085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28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170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13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255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798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341" algn="l" defTabSz="12190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non.no/wp-content/uploads/24rapport_informasjonsforvaltning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BCA18C7-682A-4DFA-A7E0-90AFA7B99B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Tjeneste- og hendelseskatalog</a:t>
            </a:r>
            <a:br>
              <a:rPr lang="nb-NO" dirty="0"/>
            </a:br>
            <a:r>
              <a:rPr lang="nb-NO" dirty="0"/>
              <a:t>Medfinansieringssøknad 2020</a:t>
            </a:r>
            <a:br>
              <a:rPr lang="nb-NO" dirty="0"/>
            </a:br>
            <a:endParaRPr lang="nb-NO" sz="3100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D8B95534-A9B8-47C1-9439-158C392DA8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9359" y="5811953"/>
            <a:ext cx="7240862" cy="1235392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nb-NO" dirty="0"/>
              <a:t>Orientering i Innføringsmøte Felles datakatalog 26.02.2020</a:t>
            </a:r>
          </a:p>
          <a:p>
            <a:r>
              <a:rPr lang="nb-NO" dirty="0"/>
              <a:t>Roger Stenbakk Olsen</a:t>
            </a:r>
          </a:p>
        </p:txBody>
      </p:sp>
    </p:spTree>
    <p:extLst>
      <p:ext uri="{BB962C8B-B14F-4D97-AF65-F5344CB8AC3E}">
        <p14:creationId xmlns:p14="http://schemas.microsoft.com/office/powerpoint/2010/main" val="1681554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14803CA0-44D8-4A74-A00B-327807701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Tjeneste- og hendelseskatalog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8E26D2C9-E145-4258-B7CB-43A54B90E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358" y="2145502"/>
            <a:ext cx="11948361" cy="5620459"/>
          </a:xfrm>
        </p:spPr>
        <p:txBody>
          <a:bodyPr vert="horz" lIns="0" tIns="0" rIns="0" bIns="0" rtlCol="0" anchor="t">
            <a:normAutofit fontScale="775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nb-NO" sz="4200" dirty="0">
                <a:ea typeface="+mn-lt"/>
                <a:cs typeface="+mn-lt"/>
              </a:rPr>
              <a:t>Vi har sendt søknad til medfinansieringsordningen om støtte til utvikling av tjeneste- og hendelseskatalog</a:t>
            </a:r>
          </a:p>
          <a:p>
            <a:pPr marL="0" indent="0">
              <a:spcBef>
                <a:spcPts val="600"/>
              </a:spcBef>
              <a:buNone/>
            </a:pPr>
            <a:endParaRPr lang="nb-NO" sz="4200" dirty="0">
              <a:ea typeface="+mn-lt"/>
              <a:cs typeface="+mn-lt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nb-NO" sz="4200" dirty="0">
                <a:ea typeface="+mn-lt"/>
                <a:cs typeface="+mn-lt"/>
              </a:rPr>
              <a:t>En tjeneste- og hendelseskatalog beskriver egenskaper ved tjenester og hendelser.</a:t>
            </a:r>
          </a:p>
          <a:p>
            <a:pPr marL="0" indent="0">
              <a:spcBef>
                <a:spcPts val="600"/>
              </a:spcBef>
              <a:buNone/>
            </a:pPr>
            <a:br>
              <a:rPr lang="nb-NO" sz="4200" dirty="0">
                <a:ea typeface="+mn-lt"/>
                <a:cs typeface="+mn-lt"/>
              </a:rPr>
            </a:br>
            <a:endParaRPr lang="nb-NO" sz="4200" dirty="0">
              <a:ea typeface="+mn-lt"/>
              <a:cs typeface="+mn-lt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nb-NO" sz="4200" dirty="0">
                <a:ea typeface="+mn-lt"/>
                <a:cs typeface="+mn-lt"/>
              </a:rPr>
              <a:t>Utgangspunkt for tjeneste- og hendelsesbeskrivelser:  </a:t>
            </a:r>
            <a:br>
              <a:rPr lang="nb-NO" sz="4200" dirty="0">
                <a:ea typeface="+mn-lt"/>
                <a:cs typeface="+mn-lt"/>
              </a:rPr>
            </a:br>
            <a:br>
              <a:rPr lang="nb-NO" sz="4200" dirty="0">
                <a:ea typeface="+mn-lt"/>
                <a:cs typeface="+mn-lt"/>
              </a:rPr>
            </a:br>
            <a:r>
              <a:rPr lang="nb-NO" sz="4200" dirty="0" err="1">
                <a:ea typeface="+mn-lt"/>
                <a:cs typeface="+mn-lt"/>
              </a:rPr>
              <a:t>Core</a:t>
            </a:r>
            <a:r>
              <a:rPr lang="nb-NO" sz="4200" dirty="0">
                <a:ea typeface="+mn-lt"/>
                <a:cs typeface="+mn-lt"/>
              </a:rPr>
              <a:t> Public Service </a:t>
            </a:r>
            <a:r>
              <a:rPr lang="nb-NO" sz="4200" dirty="0" err="1">
                <a:ea typeface="+mn-lt"/>
                <a:cs typeface="+mn-lt"/>
              </a:rPr>
              <a:t>Vocabulary</a:t>
            </a:r>
            <a:r>
              <a:rPr lang="nb-NO" sz="4200" dirty="0">
                <a:ea typeface="+mn-lt"/>
                <a:cs typeface="+mn-lt"/>
              </a:rPr>
              <a:t> Application </a:t>
            </a:r>
            <a:r>
              <a:rPr lang="nb-NO" sz="4200" dirty="0" err="1">
                <a:ea typeface="+mn-lt"/>
                <a:cs typeface="+mn-lt"/>
              </a:rPr>
              <a:t>Profile</a:t>
            </a:r>
            <a:r>
              <a:rPr lang="nb-NO" sz="4200" dirty="0">
                <a:ea typeface="+mn-lt"/>
                <a:cs typeface="+mn-lt"/>
              </a:rPr>
              <a:t> (CPSV-AP)</a:t>
            </a:r>
            <a:endParaRPr lang="nb-NO" sz="2800" dirty="0">
              <a:ea typeface="+mn-lt"/>
              <a:cs typeface="+mn-lt"/>
            </a:endParaRPr>
          </a:p>
          <a:p>
            <a:pPr marL="0" indent="0">
              <a:spcBef>
                <a:spcPts val="600"/>
              </a:spcBef>
              <a:buNone/>
            </a:pPr>
            <a:endParaRPr lang="nb-NO" sz="2800" dirty="0">
              <a:ea typeface="+mn-lt"/>
              <a:cs typeface="+mn-lt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nb-NO" sz="2800" dirty="0">
                <a:ea typeface="+mn-lt"/>
                <a:cs typeface="+mn-lt"/>
              </a:rPr>
              <a:t> </a:t>
            </a:r>
          </a:p>
          <a:p>
            <a:pPr marL="539750" indent="-539750">
              <a:spcBef>
                <a:spcPts val="600"/>
              </a:spcBef>
            </a:pPr>
            <a:endParaRPr lang="nb-NO" sz="2400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179595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14803CA0-44D8-4A74-A00B-327807701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358" y="467404"/>
            <a:ext cx="14002560" cy="692497"/>
          </a:xfrm>
        </p:spPr>
        <p:txBody>
          <a:bodyPr>
            <a:normAutofit fontScale="90000"/>
          </a:bodyPr>
          <a:lstStyle/>
          <a:p>
            <a:r>
              <a:rPr lang="nb-NO"/>
              <a:t>Hvorfor trenger vi en Tjeneste- og hendelseskatalog?</a:t>
            </a: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00AB6C25-2FD9-4DD5-898F-840B8A63F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358" y="1817783"/>
            <a:ext cx="12808404" cy="5948178"/>
          </a:xfrm>
        </p:spPr>
        <p:txBody>
          <a:bodyPr vert="horz" lIns="0" tIns="0" rIns="0" bIns="0" rtlCol="0" anchor="t">
            <a:normAutofit fontScale="77500" lnSpcReduction="20000"/>
          </a:bodyPr>
          <a:lstStyle/>
          <a:p>
            <a:pPr marL="539750" indent="-539750"/>
            <a:r>
              <a:rPr lang="nb-NO" dirty="0"/>
              <a:t>Single Digital Gateway </a:t>
            </a:r>
            <a:r>
              <a:rPr lang="nb-NO" dirty="0" err="1"/>
              <a:t>Regulation</a:t>
            </a:r>
            <a:r>
              <a:rPr lang="nb-NO" dirty="0"/>
              <a:t> - SDGR (EU-regulering)</a:t>
            </a:r>
            <a:endParaRPr lang="nb-NO" dirty="0">
              <a:cs typeface="Arial"/>
            </a:endParaRPr>
          </a:p>
          <a:p>
            <a:pPr marL="539750" indent="-539750"/>
            <a:r>
              <a:rPr lang="nb-NO" dirty="0"/>
              <a:t>SKATE-beslutning 2016 om tjenestekatalog</a:t>
            </a:r>
            <a:endParaRPr lang="nb-NO" dirty="0">
              <a:cs typeface="Arial"/>
            </a:endParaRPr>
          </a:p>
          <a:p>
            <a:pPr marL="539750" indent="-539750"/>
            <a:r>
              <a:rPr lang="nb-NO" dirty="0">
                <a:cs typeface="Arial"/>
              </a:rPr>
              <a:t>Registrert behov fra interessenter, bl.a. </a:t>
            </a:r>
            <a:r>
              <a:rPr lang="nb-NO" dirty="0" err="1">
                <a:cs typeface="Arial"/>
              </a:rPr>
              <a:t>FDKs</a:t>
            </a:r>
            <a:r>
              <a:rPr lang="nb-NO" dirty="0">
                <a:cs typeface="Arial"/>
              </a:rPr>
              <a:t> styringsråd over tid</a:t>
            </a:r>
            <a:endParaRPr lang="nb-NO" dirty="0"/>
          </a:p>
          <a:p>
            <a:pPr marL="539750" indent="-539750"/>
            <a:r>
              <a:rPr lang="nb-NO" dirty="0"/>
              <a:t>Understøtte digitaliserings- og AI-strategiene</a:t>
            </a:r>
            <a:endParaRPr lang="nb-NO" dirty="0">
              <a:cs typeface="Arial"/>
            </a:endParaRPr>
          </a:p>
          <a:p>
            <a:pPr marL="899795" lvl="1" indent="-359410"/>
            <a:r>
              <a:rPr lang="nb-NO" dirty="0"/>
              <a:t>Livshendelser – Regjeringens digitaliseringsstrategi</a:t>
            </a:r>
            <a:endParaRPr lang="nb-NO" dirty="0">
              <a:cs typeface="Arial"/>
            </a:endParaRPr>
          </a:p>
          <a:p>
            <a:pPr marL="899795" lvl="1" indent="-359410"/>
            <a:r>
              <a:rPr lang="nb-NO" dirty="0"/>
              <a:t>Tjenestekjeder</a:t>
            </a:r>
            <a:endParaRPr lang="nb-NO" dirty="0">
              <a:cs typeface="Arial"/>
            </a:endParaRPr>
          </a:p>
          <a:p>
            <a:pPr marL="539750" indent="-539750"/>
            <a:r>
              <a:rPr lang="nb-NO" dirty="0">
                <a:cs typeface="Arial"/>
              </a:rPr>
              <a:t>Forankring</a:t>
            </a:r>
          </a:p>
          <a:p>
            <a:pPr marL="899795" lvl="1" indent="-359410"/>
            <a:r>
              <a:rPr lang="nb-NO" dirty="0">
                <a:cs typeface="Arial"/>
              </a:rPr>
              <a:t>O,5 versjon av søknad er sendt til KS og møte er avholdt med </a:t>
            </a:r>
            <a:r>
              <a:rPr lang="nb-NO" dirty="0" err="1">
                <a:cs typeface="Arial"/>
              </a:rPr>
              <a:t>Brreg</a:t>
            </a:r>
            <a:r>
              <a:rPr lang="nb-NO" dirty="0">
                <a:cs typeface="Arial"/>
              </a:rPr>
              <a:t>, samt at det er orientert om planer for søknaden i FDK Innføringsmøte</a:t>
            </a:r>
          </a:p>
          <a:p>
            <a:pPr marL="899795" lvl="1" indent="-359410"/>
            <a:r>
              <a:rPr lang="nb-NO" dirty="0">
                <a:cs typeface="Arial"/>
                <a:hlinkClick r:id="rId2"/>
              </a:rPr>
              <a:t>DNV/MENON rapporten fra 2015</a:t>
            </a:r>
            <a:r>
              <a:rPr lang="nb-NO" dirty="0">
                <a:cs typeface="Arial"/>
              </a:rPr>
              <a:t> (Samfunnsøkonomisk analyse)</a:t>
            </a:r>
          </a:p>
          <a:p>
            <a:pPr marL="0" indent="0">
              <a:buNone/>
            </a:pPr>
            <a:endParaRPr lang="nb-NO" dirty="0">
              <a:cs typeface="Arial"/>
            </a:endParaRPr>
          </a:p>
          <a:p>
            <a:pPr marL="539750" indent="-539750"/>
            <a:endParaRPr lang="nb-NO" dirty="0">
              <a:cs typeface="Arial"/>
            </a:endParaRPr>
          </a:p>
          <a:p>
            <a:pPr marL="539750" indent="-539750"/>
            <a:endParaRPr lang="nb-NO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01149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5ED02B4-F46E-4230-97F8-0A455994D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2796" y="1078369"/>
            <a:ext cx="12808404" cy="692497"/>
          </a:xfrm>
        </p:spPr>
        <p:txBody>
          <a:bodyPr>
            <a:noAutofit/>
          </a:bodyPr>
          <a:lstStyle/>
          <a:p>
            <a:r>
              <a:rPr lang="nb-NO" sz="2800" dirty="0">
                <a:ea typeface="+mn-lt"/>
                <a:cs typeface="+mn-lt"/>
              </a:rPr>
              <a:t>Ved å etablere tjeneste- og hendelseskatalog i Felles datakatalog, </a:t>
            </a:r>
            <a:br>
              <a:rPr lang="nb-NO" sz="2800" dirty="0">
                <a:ea typeface="+mn-lt"/>
                <a:cs typeface="+mn-lt"/>
              </a:rPr>
            </a:br>
            <a:r>
              <a:rPr lang="nb-NO" sz="2800" dirty="0">
                <a:ea typeface="+mn-lt"/>
                <a:cs typeface="+mn-lt"/>
              </a:rPr>
              <a:t>kan man knytte informasjon om tjenester og hendelser til informasjon i de andre katalogene (dette er skisse – ikke fullstendig modell. Sammenhenger kan </a:t>
            </a:r>
            <a:r>
              <a:rPr lang="nb-NO" sz="2800">
                <a:ea typeface="+mn-lt"/>
                <a:cs typeface="+mn-lt"/>
              </a:rPr>
              <a:t>derfor mangle):</a:t>
            </a:r>
            <a:endParaRPr lang="nb-NO" sz="2800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23441EC8-D711-47A9-9F46-A36711A02D5B}"/>
              </a:ext>
            </a:extLst>
          </p:cNvPr>
          <p:cNvSpPr/>
          <p:nvPr/>
        </p:nvSpPr>
        <p:spPr>
          <a:xfrm>
            <a:off x="10074999" y="2754990"/>
            <a:ext cx="3396990" cy="11095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3018" dirty="0"/>
              <a:t>Informasjons-modell (beta)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05DC0ECD-6B72-47BF-87ED-96D5276F2444}"/>
              </a:ext>
            </a:extLst>
          </p:cNvPr>
          <p:cNvSpPr/>
          <p:nvPr/>
        </p:nvSpPr>
        <p:spPr>
          <a:xfrm>
            <a:off x="5329380" y="5332639"/>
            <a:ext cx="3101689" cy="1109500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3018" dirty="0"/>
              <a:t>Datasett-beskrivelse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002778CC-5599-47F5-B676-73C6A8A1BE4D}"/>
              </a:ext>
            </a:extLst>
          </p:cNvPr>
          <p:cNvSpPr/>
          <p:nvPr/>
        </p:nvSpPr>
        <p:spPr>
          <a:xfrm>
            <a:off x="5314874" y="7584742"/>
            <a:ext cx="3110698" cy="1417695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3018" dirty="0"/>
              <a:t>Begrep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56F5F418-AD51-42EB-BABB-F4BC941AC1A3}"/>
              </a:ext>
            </a:extLst>
          </p:cNvPr>
          <p:cNvSpPr/>
          <p:nvPr/>
        </p:nvSpPr>
        <p:spPr>
          <a:xfrm>
            <a:off x="10067990" y="5330334"/>
            <a:ext cx="3403999" cy="1109500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3018" dirty="0"/>
              <a:t>API-beskrivelse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5E31F6A-D179-4E9B-BD0E-FE8CA8BCA5C6}"/>
              </a:ext>
            </a:extLst>
          </p:cNvPr>
          <p:cNvSpPr/>
          <p:nvPr/>
        </p:nvSpPr>
        <p:spPr>
          <a:xfrm>
            <a:off x="5171733" y="2744624"/>
            <a:ext cx="3396979" cy="1455778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3018" dirty="0"/>
              <a:t>Behandlings-aktiviteter – GDPR</a:t>
            </a:r>
          </a:p>
          <a:p>
            <a:pPr algn="ctr"/>
            <a:r>
              <a:rPr lang="nb-NO" sz="3018" dirty="0"/>
              <a:t>(beta)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DB10F60F-DF8E-4FA3-8988-AEA7D3ED8DE2}"/>
              </a:ext>
            </a:extLst>
          </p:cNvPr>
          <p:cNvSpPr/>
          <p:nvPr/>
        </p:nvSpPr>
        <p:spPr>
          <a:xfrm>
            <a:off x="704179" y="5338905"/>
            <a:ext cx="3101689" cy="11032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3018" dirty="0"/>
              <a:t>Tjeneste-beskrivelse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F5C074F7-FC74-4200-892C-CB0D485867C8}"/>
              </a:ext>
            </a:extLst>
          </p:cNvPr>
          <p:cNvSpPr/>
          <p:nvPr/>
        </p:nvSpPr>
        <p:spPr>
          <a:xfrm>
            <a:off x="704178" y="2754990"/>
            <a:ext cx="3101689" cy="11032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3018" dirty="0"/>
              <a:t>Hendelses-beskrivelse</a:t>
            </a:r>
          </a:p>
        </p:txBody>
      </p:sp>
      <p:cxnSp>
        <p:nvCxnSpPr>
          <p:cNvPr id="11" name="Rett linje 10">
            <a:extLst>
              <a:ext uri="{FF2B5EF4-FFF2-40B4-BE49-F238E27FC236}">
                <a16:creationId xmlns:a16="http://schemas.microsoft.com/office/drawing/2014/main" id="{B5AC4080-8DBF-4CF3-81E1-731C11E8BC5C}"/>
              </a:ext>
            </a:extLst>
          </p:cNvPr>
          <p:cNvCxnSpPr>
            <a:cxnSpLocks/>
            <a:stCxn id="10" idx="2"/>
            <a:endCxn id="9" idx="0"/>
          </p:cNvCxnSpPr>
          <p:nvPr/>
        </p:nvCxnSpPr>
        <p:spPr>
          <a:xfrm>
            <a:off x="2255023" y="3858224"/>
            <a:ext cx="1" cy="14806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534FD9AE-FC56-4847-A56C-74820EC9CE47}"/>
              </a:ext>
            </a:extLst>
          </p:cNvPr>
          <p:cNvCxnSpPr>
            <a:cxnSpLocks/>
            <a:stCxn id="9" idx="3"/>
            <a:endCxn id="5" idx="1"/>
          </p:cNvCxnSpPr>
          <p:nvPr/>
        </p:nvCxnSpPr>
        <p:spPr>
          <a:xfrm flipV="1">
            <a:off x="3805868" y="5887389"/>
            <a:ext cx="1523512" cy="3133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Rett linje 13">
            <a:extLst>
              <a:ext uri="{FF2B5EF4-FFF2-40B4-BE49-F238E27FC236}">
                <a16:creationId xmlns:a16="http://schemas.microsoft.com/office/drawing/2014/main" id="{F7EB4F5F-B1D8-4C91-B48D-06EED30AF953}"/>
              </a:ext>
            </a:extLst>
          </p:cNvPr>
          <p:cNvCxnSpPr>
            <a:cxnSpLocks/>
            <a:stCxn id="5" idx="3"/>
            <a:endCxn id="7" idx="1"/>
          </p:cNvCxnSpPr>
          <p:nvPr/>
        </p:nvCxnSpPr>
        <p:spPr>
          <a:xfrm flipV="1">
            <a:off x="8431069" y="5885084"/>
            <a:ext cx="1636921" cy="2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ett linje 14">
            <a:extLst>
              <a:ext uri="{FF2B5EF4-FFF2-40B4-BE49-F238E27FC236}">
                <a16:creationId xmlns:a16="http://schemas.microsoft.com/office/drawing/2014/main" id="{B079CD14-CF6E-4E3E-9BB2-7280DB53A3E8}"/>
              </a:ext>
            </a:extLst>
          </p:cNvPr>
          <p:cNvCxnSpPr>
            <a:cxnSpLocks/>
            <a:stCxn id="5" idx="0"/>
            <a:endCxn id="8" idx="2"/>
          </p:cNvCxnSpPr>
          <p:nvPr/>
        </p:nvCxnSpPr>
        <p:spPr>
          <a:xfrm flipH="1" flipV="1">
            <a:off x="6870223" y="4200402"/>
            <a:ext cx="10002" cy="11322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tt linje 15">
            <a:extLst>
              <a:ext uri="{FF2B5EF4-FFF2-40B4-BE49-F238E27FC236}">
                <a16:creationId xmlns:a16="http://schemas.microsoft.com/office/drawing/2014/main" id="{D7AB5BCD-449B-4C9E-B858-18E3BE47B141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 flipH="1">
            <a:off x="6870223" y="6442139"/>
            <a:ext cx="10002" cy="11426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tt linje 18">
            <a:extLst>
              <a:ext uri="{FF2B5EF4-FFF2-40B4-BE49-F238E27FC236}">
                <a16:creationId xmlns:a16="http://schemas.microsoft.com/office/drawing/2014/main" id="{CA8105FF-EF39-4CF9-A87A-94F56E3D049B}"/>
              </a:ext>
            </a:extLst>
          </p:cNvPr>
          <p:cNvCxnSpPr>
            <a:cxnSpLocks/>
            <a:stCxn id="4" idx="2"/>
            <a:endCxn id="7" idx="0"/>
          </p:cNvCxnSpPr>
          <p:nvPr/>
        </p:nvCxnSpPr>
        <p:spPr>
          <a:xfrm flipH="1">
            <a:off x="11769990" y="3864490"/>
            <a:ext cx="3504" cy="14658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ett linje 52">
            <a:extLst>
              <a:ext uri="{FF2B5EF4-FFF2-40B4-BE49-F238E27FC236}">
                <a16:creationId xmlns:a16="http://schemas.microsoft.com/office/drawing/2014/main" id="{24C959CD-5F6F-430C-91BE-1C60BC5DBDFA}"/>
              </a:ext>
            </a:extLst>
          </p:cNvPr>
          <p:cNvCxnSpPr>
            <a:cxnSpLocks/>
          </p:cNvCxnSpPr>
          <p:nvPr/>
        </p:nvCxnSpPr>
        <p:spPr>
          <a:xfrm flipV="1">
            <a:off x="8424195" y="3858224"/>
            <a:ext cx="1676335" cy="14732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6943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28AC307-6C5C-4299-9C83-3847F233A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/>
              <a:t>Produkter / løsninger i tjeneste- og hendelseskatalog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2707551-483D-4BF1-9DC5-0EDB29069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358" y="1590305"/>
            <a:ext cx="12808404" cy="6325781"/>
          </a:xfrm>
        </p:spPr>
        <p:txBody>
          <a:bodyPr>
            <a:normAutofit fontScale="55000" lnSpcReduction="20000"/>
          </a:bodyPr>
          <a:lstStyle/>
          <a:p>
            <a:r>
              <a:rPr lang="nb-NO" sz="4400" dirty="0"/>
              <a:t>Standard/spesifikasjon for beskrivelser av tjenester og hendelser -  </a:t>
            </a:r>
            <a:r>
              <a:rPr lang="nb-NO" sz="4400" dirty="0">
                <a:ea typeface="+mn-lt"/>
                <a:cs typeface="+mn-lt"/>
              </a:rPr>
              <a:t>CPSV-AP-NO</a:t>
            </a:r>
            <a:r>
              <a:rPr lang="nb-NO" dirty="0">
                <a:ea typeface="+mn-lt"/>
                <a:cs typeface="+mn-lt"/>
              </a:rPr>
              <a:t>? </a:t>
            </a:r>
            <a:br>
              <a:rPr lang="nb-NO" dirty="0">
                <a:ea typeface="+mn-lt"/>
                <a:cs typeface="+mn-lt"/>
              </a:rPr>
            </a:br>
            <a:r>
              <a:rPr lang="nb-NO" sz="3300" dirty="0">
                <a:ea typeface="+mn-lt"/>
                <a:cs typeface="+mn-lt"/>
              </a:rPr>
              <a:t>N</a:t>
            </a:r>
            <a:r>
              <a:rPr lang="nb-NO" sz="3300" dirty="0"/>
              <a:t>orsk versjon av CPSV-AP. Knyttes til utvikling av Digitaliseringsdirektoratets øvrige rammeverk for informasjonsforvaltning</a:t>
            </a:r>
            <a:endParaRPr lang="nb-NO" sz="3300" dirty="0">
              <a:ea typeface="+mn-lt"/>
              <a:cs typeface="+mn-lt"/>
            </a:endParaRPr>
          </a:p>
          <a:p>
            <a:r>
              <a:rPr lang="nb-NO" sz="4400" dirty="0"/>
              <a:t>Registreringsløsning for tjenester og hendelser  </a:t>
            </a:r>
            <a:br>
              <a:rPr lang="nb-NO" sz="4400" dirty="0"/>
            </a:br>
            <a:r>
              <a:rPr lang="nb-NO" sz="2900" dirty="0"/>
              <a:t>Løsning som gjør det mulig å registrere egenskaper til tjenester og hendelser i Felles datakatalog sin portal  </a:t>
            </a:r>
          </a:p>
          <a:p>
            <a:r>
              <a:rPr lang="nb-NO" sz="4400" dirty="0"/>
              <a:t>Høstetjeneste for tjeneste- og hendelsesbeskrivelser </a:t>
            </a:r>
            <a:r>
              <a:rPr lang="nb-NO" dirty="0"/>
              <a:t> </a:t>
            </a:r>
            <a:br>
              <a:rPr lang="nb-NO" dirty="0"/>
            </a:br>
            <a:r>
              <a:rPr lang="nb-NO" sz="2900" dirty="0"/>
              <a:t>Funksjonalitet som gjør det mulig å høste beskrivelser av tjenester og hendelser  </a:t>
            </a:r>
          </a:p>
          <a:p>
            <a:r>
              <a:rPr lang="nb-NO" sz="4400" dirty="0"/>
              <a:t>Integrasjon av tjeneste- og hendelseskatalog i Felles datakatalog sin portal  </a:t>
            </a:r>
            <a:br>
              <a:rPr lang="nb-NO" sz="4400" dirty="0"/>
            </a:br>
            <a:r>
              <a:rPr lang="nb-NO" sz="2900" dirty="0"/>
              <a:t>Katalogområde i Felles datakatalog -portal som viser beskrivelser av tjenester og hendelser. Disse er enten registrert via registeringsløsning i FDK, eller høstet fra andre løsninger. </a:t>
            </a:r>
          </a:p>
          <a:p>
            <a:r>
              <a:rPr lang="nb-NO" sz="4400" dirty="0"/>
              <a:t>API for tjeneste- og hendelseskatalog  </a:t>
            </a:r>
            <a:br>
              <a:rPr lang="nb-NO" sz="4400" dirty="0"/>
            </a:br>
            <a:r>
              <a:rPr lang="nb-NO" sz="2600" dirty="0"/>
              <a:t>API som gir mulighet for å overføre beskrivelser av tjenester og hendelser maskinelt fra Felles datakatalog til andre løsninger, for eksempel apper og fagsystemer  </a:t>
            </a:r>
          </a:p>
          <a:p>
            <a:r>
              <a:rPr lang="nb-NO" sz="4400" dirty="0"/>
              <a:t>Søkeløsning </a:t>
            </a:r>
            <a:r>
              <a:rPr lang="nb-NO" dirty="0"/>
              <a:t>  </a:t>
            </a:r>
            <a:r>
              <a:rPr lang="nb-NO" sz="2600" dirty="0"/>
              <a:t>Løsning for å oppdage og evaluere tjenester og hendelser. </a:t>
            </a:r>
          </a:p>
          <a:p>
            <a:r>
              <a:rPr lang="nb-NO" sz="4400" dirty="0"/>
              <a:t>Rapport-funksjon</a:t>
            </a:r>
            <a:r>
              <a:rPr lang="nb-NO" dirty="0"/>
              <a:t>  </a:t>
            </a:r>
            <a:r>
              <a:rPr lang="nb-NO" sz="2600" dirty="0"/>
              <a:t>Funksjonalitet for å strukturere/sammenstille og presentere informasjon til f.eks. statistikk formål og myndighetsrapportering </a:t>
            </a:r>
          </a:p>
          <a:p>
            <a:r>
              <a:rPr lang="nb-NO" sz="4400" dirty="0"/>
              <a:t>Analyse/Grafisk visning </a:t>
            </a:r>
            <a:r>
              <a:rPr lang="nb-NO" dirty="0"/>
              <a:t>  </a:t>
            </a:r>
            <a:r>
              <a:rPr lang="nb-NO" sz="2600" dirty="0"/>
              <a:t>Funksjonalitet for grafisk visning av sammenhenger mellom tjenester og hendelser («modeller») og enkle og avanserte spørringer  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93517586"/>
      </p:ext>
    </p:extLst>
  </p:cSld>
  <p:clrMapOvr>
    <a:masterClrMapping/>
  </p:clrMapOvr>
</p:sld>
</file>

<file path=ppt/theme/theme1.xml><?xml version="1.0" encoding="utf-8"?>
<a:theme xmlns:a="http://schemas.openxmlformats.org/drawingml/2006/main" name="01. Digitaliseringsdirektoratet (Gråtoner)">
  <a:themeElements>
    <a:clrScheme name="Blå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000066"/>
      </a:accent1>
      <a:accent2>
        <a:srgbClr val="1EAEF7"/>
      </a:accent2>
      <a:accent3>
        <a:srgbClr val="0062BA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iseringsdirektoratets PPT mal v2" id="{1D96CEC5-94F7-4443-BC6D-35E1C820A37D}" vid="{BF4D721A-3F26-45AA-B2B0-CE2174D7B378}"/>
    </a:ext>
  </a:extLst>
</a:theme>
</file>

<file path=ppt/theme/theme2.xml><?xml version="1.0" encoding="utf-8"?>
<a:theme xmlns:a="http://schemas.openxmlformats.org/drawingml/2006/main" name="02. Digitaliseringsdirektoratet (Sort)">
  <a:themeElements>
    <a:clrScheme name="Blå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000066"/>
      </a:accent1>
      <a:accent2>
        <a:srgbClr val="1EAEF7"/>
      </a:accent2>
      <a:accent3>
        <a:srgbClr val="0062BA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iseringsdirektoratets PPT mal v2" id="{1D96CEC5-94F7-4443-BC6D-35E1C820A37D}" vid="{9615A5D2-0A36-487E-A4BE-FB1C57C29F06}"/>
    </a:ext>
  </a:extLst>
</a:theme>
</file>

<file path=ppt/theme/theme3.xml><?xml version="1.0" encoding="utf-8"?>
<a:theme xmlns:a="http://schemas.openxmlformats.org/drawingml/2006/main" name="03. Digitaliseringsdirektoratet (Mørk blå)">
  <a:themeElements>
    <a:clrScheme name="Blå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000066"/>
      </a:accent1>
      <a:accent2>
        <a:srgbClr val="1EAEF7"/>
      </a:accent2>
      <a:accent3>
        <a:srgbClr val="0062BA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iseringsdirektoratets PPT mal v2" id="{1D96CEC5-94F7-4443-BC6D-35E1C820A37D}" vid="{9615A5D2-0A36-487E-A4BE-FB1C57C29F06}"/>
    </a:ext>
  </a:extLst>
</a:theme>
</file>

<file path=ppt/theme/theme4.xml><?xml version="1.0" encoding="utf-8"?>
<a:theme xmlns:a="http://schemas.openxmlformats.org/drawingml/2006/main" name="04. Digitaliseringsdirektoratet (Blå)">
  <a:themeElements>
    <a:clrScheme name="Blå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000066"/>
      </a:accent1>
      <a:accent2>
        <a:srgbClr val="1EAEF7"/>
      </a:accent2>
      <a:accent3>
        <a:srgbClr val="0062BA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iseringsdirektoratets PPT mal v2" id="{1D96CEC5-94F7-4443-BC6D-35E1C820A37D}" vid="{9615A5D2-0A36-487E-A4BE-FB1C57C29F06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483B77BC2D09C48AEAE6DE6282CE09C" ma:contentTypeVersion="13" ma:contentTypeDescription="Opprett et nytt dokument." ma:contentTypeScope="" ma:versionID="d56e73f4b2a44270cd8903303627f128">
  <xsd:schema xmlns:xsd="http://www.w3.org/2001/XMLSchema" xmlns:xs="http://www.w3.org/2001/XMLSchema" xmlns:p="http://schemas.microsoft.com/office/2006/metadata/properties" xmlns:ns2="5371e8e2-a9e8-46df-a91b-761db99c8728" xmlns:ns3="7bfd8652-9f54-45a4-9684-efa1596a6182" targetNamespace="http://schemas.microsoft.com/office/2006/metadata/properties" ma:root="true" ma:fieldsID="c8b59f984486b2f423e797f9ad0644a5" ns2:_="" ns3:_="">
    <xsd:import namespace="5371e8e2-a9e8-46df-a91b-761db99c8728"/>
    <xsd:import namespace="7bfd8652-9f54-45a4-9684-efa1596a61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1e8e2-a9e8-46df-a91b-761db99c8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fd8652-9f54-45a4-9684-efa1596a6182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bfd8652-9f54-45a4-9684-efa1596a6182">
      <UserInfo>
        <DisplayName>Olsen, Roger Stenbakk</DisplayName>
        <AccountId>21</AccountId>
        <AccountType/>
      </UserInfo>
      <UserInfo>
        <DisplayName>Aasen, Kristine</DisplayName>
        <AccountId>22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58D8DA74-422A-44F5-A868-93CF9BC8CC8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5F368C6-887F-479F-8FAB-C8D1D23ADE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371e8e2-a9e8-46df-a91b-761db99c8728"/>
    <ds:schemaRef ds:uri="7bfd8652-9f54-45a4-9684-efa1596a618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0BB95F0-0048-4255-87C9-2842F2CA335E}">
  <ds:schemaRefs>
    <ds:schemaRef ds:uri="http://schemas.microsoft.com/office/2006/metadata/properties"/>
    <ds:schemaRef ds:uri="http://schemas.microsoft.com/office/infopath/2007/PartnerControls"/>
    <ds:schemaRef ds:uri="7bfd8652-9f54-45a4-9684-efa1596a618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01</Template>
  <TotalTime>414</TotalTime>
  <Words>397</Words>
  <Application>Microsoft Office PowerPoint</Application>
  <PresentationFormat>Custom</PresentationFormat>
  <Paragraphs>40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01. Digitaliseringsdirektoratet (Gråtoner)</vt:lpstr>
      <vt:lpstr>02. Digitaliseringsdirektoratet (Sort)</vt:lpstr>
      <vt:lpstr>03. Digitaliseringsdirektoratet (Mørk blå)</vt:lpstr>
      <vt:lpstr>04. Digitaliseringsdirektoratet (Blå)</vt:lpstr>
      <vt:lpstr>Tjeneste- og hendelseskatalog Medfinansieringssøknad 2020 </vt:lpstr>
      <vt:lpstr>Tjeneste- og hendelseskatalog</vt:lpstr>
      <vt:lpstr>Hvorfor trenger vi en Tjeneste- og hendelseskatalog?</vt:lpstr>
      <vt:lpstr>Ved å etablere tjeneste- og hendelseskatalog i Felles datakatalog,  kan man knytte informasjon om tjenester og hendelser til informasjon i de andre katalogene (dette er skisse – ikke fullstendig modell. Sammenhenger kan derfor mangle):</vt:lpstr>
      <vt:lpstr>Produkter / løsninger i tjeneste- og hendelseskatalog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Evensen, Marcus Alexander</dc:creator>
  <cp:lastModifiedBy>Olsen, Roger Stenbakk</cp:lastModifiedBy>
  <cp:revision>4</cp:revision>
  <cp:lastPrinted>2019-10-24T06:30:14Z</cp:lastPrinted>
  <dcterms:created xsi:type="dcterms:W3CDTF">2019-12-09T07:48:53Z</dcterms:created>
  <dcterms:modified xsi:type="dcterms:W3CDTF">2021-06-28T08:18:54Z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0x0101003483B77BC2D09C48AEAE6DE6282CE09C</vt:lpwstr>
  </property>
</Properties>
</file>