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24" r:id="rId2"/>
    <p:sldMasterId id="2147483738" r:id="rId3"/>
  </p:sldMasterIdLst>
  <p:notesMasterIdLst>
    <p:notesMasterId r:id="rId18"/>
  </p:notesMasterIdLst>
  <p:handoutMasterIdLst>
    <p:handoutMasterId r:id="rId19"/>
  </p:handoutMasterIdLst>
  <p:sldIdLst>
    <p:sldId id="313" r:id="rId4"/>
    <p:sldId id="299" r:id="rId5"/>
    <p:sldId id="301" r:id="rId6"/>
    <p:sldId id="302" r:id="rId7"/>
    <p:sldId id="304" r:id="rId8"/>
    <p:sldId id="305" r:id="rId9"/>
    <p:sldId id="306" r:id="rId10"/>
    <p:sldId id="307" r:id="rId11"/>
    <p:sldId id="308" r:id="rId12"/>
    <p:sldId id="309" r:id="rId13"/>
    <p:sldId id="310" r:id="rId14"/>
    <p:sldId id="311" r:id="rId15"/>
    <p:sldId id="314" r:id="rId16"/>
    <p:sldId id="297" r:id="rId17"/>
  </p:sldIdLst>
  <p:sldSz cx="16254413" cy="9144000"/>
  <p:notesSz cx="6858000" cy="9144000"/>
  <p:defaultTextStyle>
    <a:defPPr>
      <a:defRPr lang="nb-NO"/>
    </a:defPPr>
    <a:lvl1pPr marL="0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1pPr>
    <a:lvl2pPr marL="574975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2pPr>
    <a:lvl3pPr marL="1149949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3pPr>
    <a:lvl4pPr marL="1724924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4pPr>
    <a:lvl5pPr marL="2299899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5pPr>
    <a:lvl6pPr marL="2874874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6pPr>
    <a:lvl7pPr marL="3449848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7pPr>
    <a:lvl8pPr marL="4024823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8pPr>
    <a:lvl9pPr marL="4599798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2B3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23A579E-1B88-47DF-ABAC-6A46283AE4A5}" v="30" dt="2021-06-22T06:25:17.175"/>
    <p1510:client id="{8662738C-E291-4A8A-ADD4-CF3A53B7602C}" v="41" dt="2021-06-21T11:50:20.0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3213" autoAdjust="0"/>
  </p:normalViewPr>
  <p:slideViewPr>
    <p:cSldViewPr snapToGrid="0">
      <p:cViewPr varScale="1">
        <p:scale>
          <a:sx n="72" d="100"/>
          <a:sy n="72" d="100"/>
        </p:scale>
        <p:origin x="1200" y="6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43" d="100"/>
        <a:sy n="43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microsoft.com/office/2016/11/relationships/changesInfo" Target="changesInfos/changesInfo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øhm-Pedersen, Fanny Emilie" userId="f9b2515f-6e38-4426-89c2-1c242bbfcc3e" providerId="ADAL" clId="{223A579E-1B88-47DF-ABAC-6A46283AE4A5}"/>
    <pc:docChg chg="modSld">
      <pc:chgData name="Bøhm-Pedersen, Fanny Emilie" userId="f9b2515f-6e38-4426-89c2-1c242bbfcc3e" providerId="ADAL" clId="{223A579E-1B88-47DF-ABAC-6A46283AE4A5}" dt="2021-06-22T06:25:40.261" v="73" actId="20577"/>
      <pc:docMkLst>
        <pc:docMk/>
      </pc:docMkLst>
      <pc:sldChg chg="modSp mod">
        <pc:chgData name="Bøhm-Pedersen, Fanny Emilie" userId="f9b2515f-6e38-4426-89c2-1c242bbfcc3e" providerId="ADAL" clId="{223A579E-1B88-47DF-ABAC-6A46283AE4A5}" dt="2021-06-22T06:21:35.582" v="26" actId="20577"/>
        <pc:sldMkLst>
          <pc:docMk/>
          <pc:sldMk cId="2119714884" sldId="301"/>
        </pc:sldMkLst>
        <pc:spChg chg="mod">
          <ac:chgData name="Bøhm-Pedersen, Fanny Emilie" userId="f9b2515f-6e38-4426-89c2-1c242bbfcc3e" providerId="ADAL" clId="{223A579E-1B88-47DF-ABAC-6A46283AE4A5}" dt="2021-06-22T06:21:35.582" v="26" actId="20577"/>
          <ac:spMkLst>
            <pc:docMk/>
            <pc:sldMk cId="2119714884" sldId="301"/>
            <ac:spMk id="3" creationId="{17255384-065C-4898-B419-DD386D01EC0F}"/>
          </ac:spMkLst>
        </pc:spChg>
      </pc:sldChg>
      <pc:sldChg chg="modSp">
        <pc:chgData name="Bøhm-Pedersen, Fanny Emilie" userId="f9b2515f-6e38-4426-89c2-1c242bbfcc3e" providerId="ADAL" clId="{223A579E-1B88-47DF-ABAC-6A46283AE4A5}" dt="2021-06-22T06:21:46.981" v="33" actId="20577"/>
        <pc:sldMkLst>
          <pc:docMk/>
          <pc:sldMk cId="412756577" sldId="302"/>
        </pc:sldMkLst>
        <pc:spChg chg="mod">
          <ac:chgData name="Bøhm-Pedersen, Fanny Emilie" userId="f9b2515f-6e38-4426-89c2-1c242bbfcc3e" providerId="ADAL" clId="{223A579E-1B88-47DF-ABAC-6A46283AE4A5}" dt="2021-06-22T06:21:46.981" v="33" actId="20577"/>
          <ac:spMkLst>
            <pc:docMk/>
            <pc:sldMk cId="412756577" sldId="302"/>
            <ac:spMk id="3" creationId="{DB98908F-D0A7-472C-AD4B-AB058BE7D61A}"/>
          </ac:spMkLst>
        </pc:spChg>
      </pc:sldChg>
      <pc:sldChg chg="modSp mod">
        <pc:chgData name="Bøhm-Pedersen, Fanny Emilie" userId="f9b2515f-6e38-4426-89c2-1c242bbfcc3e" providerId="ADAL" clId="{223A579E-1B88-47DF-ABAC-6A46283AE4A5}" dt="2021-06-22T06:23:25.416" v="43" actId="20577"/>
        <pc:sldMkLst>
          <pc:docMk/>
          <pc:sldMk cId="2528795481" sldId="304"/>
        </pc:sldMkLst>
        <pc:spChg chg="mod">
          <ac:chgData name="Bøhm-Pedersen, Fanny Emilie" userId="f9b2515f-6e38-4426-89c2-1c242bbfcc3e" providerId="ADAL" clId="{223A579E-1B88-47DF-ABAC-6A46283AE4A5}" dt="2021-06-22T06:23:25.416" v="43" actId="20577"/>
          <ac:spMkLst>
            <pc:docMk/>
            <pc:sldMk cId="2528795481" sldId="304"/>
            <ac:spMk id="3" creationId="{1B19FC5B-399A-497F-87D2-5FC4B349BC07}"/>
          </ac:spMkLst>
        </pc:spChg>
      </pc:sldChg>
      <pc:sldChg chg="modSp mod">
        <pc:chgData name="Bøhm-Pedersen, Fanny Emilie" userId="f9b2515f-6e38-4426-89c2-1c242bbfcc3e" providerId="ADAL" clId="{223A579E-1B88-47DF-ABAC-6A46283AE4A5}" dt="2021-06-22T06:23:47.767" v="44" actId="20577"/>
        <pc:sldMkLst>
          <pc:docMk/>
          <pc:sldMk cId="442357620" sldId="307"/>
        </pc:sldMkLst>
        <pc:spChg chg="mod">
          <ac:chgData name="Bøhm-Pedersen, Fanny Emilie" userId="f9b2515f-6e38-4426-89c2-1c242bbfcc3e" providerId="ADAL" clId="{223A579E-1B88-47DF-ABAC-6A46283AE4A5}" dt="2021-06-22T06:23:47.767" v="44" actId="20577"/>
          <ac:spMkLst>
            <pc:docMk/>
            <pc:sldMk cId="442357620" sldId="307"/>
            <ac:spMk id="2" creationId="{D41D6B41-D8BF-4AB2-8440-D2F241202DA3}"/>
          </ac:spMkLst>
        </pc:spChg>
      </pc:sldChg>
      <pc:sldChg chg="modSp">
        <pc:chgData name="Bøhm-Pedersen, Fanny Emilie" userId="f9b2515f-6e38-4426-89c2-1c242bbfcc3e" providerId="ADAL" clId="{223A579E-1B88-47DF-ABAC-6A46283AE4A5}" dt="2021-06-22T06:24:42.838" v="48" actId="20577"/>
        <pc:sldMkLst>
          <pc:docMk/>
          <pc:sldMk cId="960105352" sldId="308"/>
        </pc:sldMkLst>
        <pc:spChg chg="mod">
          <ac:chgData name="Bøhm-Pedersen, Fanny Emilie" userId="f9b2515f-6e38-4426-89c2-1c242bbfcc3e" providerId="ADAL" clId="{223A579E-1B88-47DF-ABAC-6A46283AE4A5}" dt="2021-06-22T06:24:42.838" v="48" actId="20577"/>
          <ac:spMkLst>
            <pc:docMk/>
            <pc:sldMk cId="960105352" sldId="308"/>
            <ac:spMk id="3" creationId="{7BEBD1BE-C4D7-436D-80E2-F7B3C4A1F733}"/>
          </ac:spMkLst>
        </pc:spChg>
      </pc:sldChg>
      <pc:sldChg chg="modSp">
        <pc:chgData name="Bøhm-Pedersen, Fanny Emilie" userId="f9b2515f-6e38-4426-89c2-1c242bbfcc3e" providerId="ADAL" clId="{223A579E-1B88-47DF-ABAC-6A46283AE4A5}" dt="2021-06-22T06:25:17.175" v="67" actId="20577"/>
        <pc:sldMkLst>
          <pc:docMk/>
          <pc:sldMk cId="786926827" sldId="310"/>
        </pc:sldMkLst>
        <pc:spChg chg="mod">
          <ac:chgData name="Bøhm-Pedersen, Fanny Emilie" userId="f9b2515f-6e38-4426-89c2-1c242bbfcc3e" providerId="ADAL" clId="{223A579E-1B88-47DF-ABAC-6A46283AE4A5}" dt="2021-06-22T06:25:17.175" v="67" actId="20577"/>
          <ac:spMkLst>
            <pc:docMk/>
            <pc:sldMk cId="786926827" sldId="310"/>
            <ac:spMk id="3" creationId="{E7776BBB-DC0C-4339-87A2-1978A1417218}"/>
          </ac:spMkLst>
        </pc:spChg>
      </pc:sldChg>
      <pc:sldChg chg="modSp mod">
        <pc:chgData name="Bøhm-Pedersen, Fanny Emilie" userId="f9b2515f-6e38-4426-89c2-1c242bbfcc3e" providerId="ADAL" clId="{223A579E-1B88-47DF-ABAC-6A46283AE4A5}" dt="2021-06-22T06:25:40.261" v="73" actId="20577"/>
        <pc:sldMkLst>
          <pc:docMk/>
          <pc:sldMk cId="3738591757" sldId="314"/>
        </pc:sldMkLst>
        <pc:spChg chg="mod">
          <ac:chgData name="Bøhm-Pedersen, Fanny Emilie" userId="f9b2515f-6e38-4426-89c2-1c242bbfcc3e" providerId="ADAL" clId="{223A579E-1B88-47DF-ABAC-6A46283AE4A5}" dt="2021-06-21T12:58:56.152" v="1" actId="20577"/>
          <ac:spMkLst>
            <pc:docMk/>
            <pc:sldMk cId="3738591757" sldId="314"/>
            <ac:spMk id="2" creationId="{0861EE0E-96E5-4FF3-98D3-CABD87B3F0B6}"/>
          </ac:spMkLst>
        </pc:spChg>
        <pc:spChg chg="mod">
          <ac:chgData name="Bøhm-Pedersen, Fanny Emilie" userId="f9b2515f-6e38-4426-89c2-1c242bbfcc3e" providerId="ADAL" clId="{223A579E-1B88-47DF-ABAC-6A46283AE4A5}" dt="2021-06-22T06:25:40.261" v="73" actId="20577"/>
          <ac:spMkLst>
            <pc:docMk/>
            <pc:sldMk cId="3738591757" sldId="314"/>
            <ac:spMk id="3" creationId="{9F33AE16-4CA3-4A98-848B-2056C629E037}"/>
          </ac:spMkLst>
        </pc:spChg>
      </pc:sldChg>
    </pc:docChg>
  </pc:docChgLst>
  <pc:docChgLst>
    <pc:chgData name="Nesheim, Kjersti" userId="51d9b1f3-4c9d-4f5c-b80f-afb4d586609a" providerId="ADAL" clId="{8662738C-E291-4A8A-ADD4-CF3A53B7602C}"/>
    <pc:docChg chg="custSel addSld delSld modSld">
      <pc:chgData name="Nesheim, Kjersti" userId="51d9b1f3-4c9d-4f5c-b80f-afb4d586609a" providerId="ADAL" clId="{8662738C-E291-4A8A-ADD4-CF3A53B7602C}" dt="2021-06-21T11:50:20.059" v="185" actId="20577"/>
      <pc:docMkLst>
        <pc:docMk/>
      </pc:docMkLst>
      <pc:sldChg chg="modSp mod">
        <pc:chgData name="Nesheim, Kjersti" userId="51d9b1f3-4c9d-4f5c-b80f-afb4d586609a" providerId="ADAL" clId="{8662738C-E291-4A8A-ADD4-CF3A53B7602C}" dt="2021-06-21T11:48:47.620" v="147" actId="20577"/>
        <pc:sldMkLst>
          <pc:docMk/>
          <pc:sldMk cId="2628871403" sldId="299"/>
        </pc:sldMkLst>
        <pc:spChg chg="mod">
          <ac:chgData name="Nesheim, Kjersti" userId="51d9b1f3-4c9d-4f5c-b80f-afb4d586609a" providerId="ADAL" clId="{8662738C-E291-4A8A-ADD4-CF3A53B7602C}" dt="2021-06-21T11:48:47.620" v="147" actId="20577"/>
          <ac:spMkLst>
            <pc:docMk/>
            <pc:sldMk cId="2628871403" sldId="299"/>
            <ac:spMk id="8" creationId="{7D77C111-81B1-4B92-9294-325F1FDA395F}"/>
          </ac:spMkLst>
        </pc:spChg>
      </pc:sldChg>
      <pc:sldChg chg="addSp modSp mod modClrScheme chgLayout">
        <pc:chgData name="Nesheim, Kjersti" userId="51d9b1f3-4c9d-4f5c-b80f-afb4d586609a" providerId="ADAL" clId="{8662738C-E291-4A8A-ADD4-CF3A53B7602C}" dt="2021-06-21T11:45:01.436" v="127" actId="20577"/>
        <pc:sldMkLst>
          <pc:docMk/>
          <pc:sldMk cId="412756577" sldId="302"/>
        </pc:sldMkLst>
        <pc:spChg chg="mod ord">
          <ac:chgData name="Nesheim, Kjersti" userId="51d9b1f3-4c9d-4f5c-b80f-afb4d586609a" providerId="ADAL" clId="{8662738C-E291-4A8A-ADD4-CF3A53B7602C}" dt="2021-06-21T11:39:37.948" v="42" actId="26606"/>
          <ac:spMkLst>
            <pc:docMk/>
            <pc:sldMk cId="412756577" sldId="302"/>
            <ac:spMk id="2" creationId="{2646FA40-D828-43C8-8A8A-614B473F40B5}"/>
          </ac:spMkLst>
        </pc:spChg>
        <pc:spChg chg="mod">
          <ac:chgData name="Nesheim, Kjersti" userId="51d9b1f3-4c9d-4f5c-b80f-afb4d586609a" providerId="ADAL" clId="{8662738C-E291-4A8A-ADD4-CF3A53B7602C}" dt="2021-06-21T11:45:01.436" v="127" actId="20577"/>
          <ac:spMkLst>
            <pc:docMk/>
            <pc:sldMk cId="412756577" sldId="302"/>
            <ac:spMk id="3" creationId="{DB98908F-D0A7-472C-AD4B-AB058BE7D61A}"/>
          </ac:spMkLst>
        </pc:spChg>
        <pc:picChg chg="add mod">
          <ac:chgData name="Nesheim, Kjersti" userId="51d9b1f3-4c9d-4f5c-b80f-afb4d586609a" providerId="ADAL" clId="{8662738C-E291-4A8A-ADD4-CF3A53B7602C}" dt="2021-06-21T11:39:33.918" v="41" actId="1076"/>
          <ac:picMkLst>
            <pc:docMk/>
            <pc:sldMk cId="412756577" sldId="302"/>
            <ac:picMk id="4" creationId="{46946A58-3B4C-4F32-80EB-E75F2345912B}"/>
          </ac:picMkLst>
        </pc:picChg>
      </pc:sldChg>
      <pc:sldChg chg="modSp">
        <pc:chgData name="Nesheim, Kjersti" userId="51d9b1f3-4c9d-4f5c-b80f-afb4d586609a" providerId="ADAL" clId="{8662738C-E291-4A8A-ADD4-CF3A53B7602C}" dt="2021-06-21T11:49:35.514" v="173" actId="20577"/>
        <pc:sldMkLst>
          <pc:docMk/>
          <pc:sldMk cId="960105352" sldId="308"/>
        </pc:sldMkLst>
        <pc:spChg chg="mod">
          <ac:chgData name="Nesheim, Kjersti" userId="51d9b1f3-4c9d-4f5c-b80f-afb4d586609a" providerId="ADAL" clId="{8662738C-E291-4A8A-ADD4-CF3A53B7602C}" dt="2021-06-21T11:49:35.514" v="173" actId="20577"/>
          <ac:spMkLst>
            <pc:docMk/>
            <pc:sldMk cId="960105352" sldId="308"/>
            <ac:spMk id="3" creationId="{7BEBD1BE-C4D7-436D-80E2-F7B3C4A1F733}"/>
          </ac:spMkLst>
        </pc:spChg>
      </pc:sldChg>
      <pc:sldChg chg="modSp mod modAnim">
        <pc:chgData name="Nesheim, Kjersti" userId="51d9b1f3-4c9d-4f5c-b80f-afb4d586609a" providerId="ADAL" clId="{8662738C-E291-4A8A-ADD4-CF3A53B7602C}" dt="2021-06-21T11:50:20.059" v="185" actId="20577"/>
        <pc:sldMkLst>
          <pc:docMk/>
          <pc:sldMk cId="786926827" sldId="310"/>
        </pc:sldMkLst>
        <pc:spChg chg="mod">
          <ac:chgData name="Nesheim, Kjersti" userId="51d9b1f3-4c9d-4f5c-b80f-afb4d586609a" providerId="ADAL" clId="{8662738C-E291-4A8A-ADD4-CF3A53B7602C}" dt="2021-06-21T11:50:20.059" v="185" actId="20577"/>
          <ac:spMkLst>
            <pc:docMk/>
            <pc:sldMk cId="786926827" sldId="310"/>
            <ac:spMk id="3" creationId="{E7776BBB-DC0C-4339-87A2-1978A1417218}"/>
          </ac:spMkLst>
        </pc:spChg>
      </pc:sldChg>
      <pc:sldChg chg="del">
        <pc:chgData name="Nesheim, Kjersti" userId="51d9b1f3-4c9d-4f5c-b80f-afb4d586609a" providerId="ADAL" clId="{8662738C-E291-4A8A-ADD4-CF3A53B7602C}" dt="2021-06-21T11:41:42.768" v="117" actId="2696"/>
        <pc:sldMkLst>
          <pc:docMk/>
          <pc:sldMk cId="2516594856" sldId="312"/>
        </pc:sldMkLst>
      </pc:sldChg>
      <pc:sldChg chg="modSp mod">
        <pc:chgData name="Nesheim, Kjersti" userId="51d9b1f3-4c9d-4f5c-b80f-afb4d586609a" providerId="ADAL" clId="{8662738C-E291-4A8A-ADD4-CF3A53B7602C}" dt="2021-06-21T11:48:35.969" v="137" actId="20577"/>
        <pc:sldMkLst>
          <pc:docMk/>
          <pc:sldMk cId="2711172317" sldId="313"/>
        </pc:sldMkLst>
        <pc:spChg chg="mod">
          <ac:chgData name="Nesheim, Kjersti" userId="51d9b1f3-4c9d-4f5c-b80f-afb4d586609a" providerId="ADAL" clId="{8662738C-E291-4A8A-ADD4-CF3A53B7602C}" dt="2021-06-21T11:48:35.969" v="137" actId="20577"/>
          <ac:spMkLst>
            <pc:docMk/>
            <pc:sldMk cId="2711172317" sldId="313"/>
            <ac:spMk id="2" creationId="{652B67F9-DDF6-44F2-A3F9-0704CB1F1255}"/>
          </ac:spMkLst>
        </pc:spChg>
      </pc:sldChg>
      <pc:sldChg chg="modSp new mod">
        <pc:chgData name="Nesheim, Kjersti" userId="51d9b1f3-4c9d-4f5c-b80f-afb4d586609a" providerId="ADAL" clId="{8662738C-E291-4A8A-ADD4-CF3A53B7602C}" dt="2021-06-21T11:44:35.443" v="124"/>
        <pc:sldMkLst>
          <pc:docMk/>
          <pc:sldMk cId="3738591757" sldId="314"/>
        </pc:sldMkLst>
        <pc:spChg chg="mod">
          <ac:chgData name="Nesheim, Kjersti" userId="51d9b1f3-4c9d-4f5c-b80f-afb4d586609a" providerId="ADAL" clId="{8662738C-E291-4A8A-ADD4-CF3A53B7602C}" dt="2021-06-21T11:41:08.208" v="115" actId="20577"/>
          <ac:spMkLst>
            <pc:docMk/>
            <pc:sldMk cId="3738591757" sldId="314"/>
            <ac:spMk id="2" creationId="{0861EE0E-96E5-4FF3-98D3-CABD87B3F0B6}"/>
          </ac:spMkLst>
        </pc:spChg>
        <pc:spChg chg="mod">
          <ac:chgData name="Nesheim, Kjersti" userId="51d9b1f3-4c9d-4f5c-b80f-afb4d586609a" providerId="ADAL" clId="{8662738C-E291-4A8A-ADD4-CF3A53B7602C}" dt="2021-06-21T11:44:35.443" v="124"/>
          <ac:spMkLst>
            <pc:docMk/>
            <pc:sldMk cId="3738591757" sldId="314"/>
            <ac:spMk id="3" creationId="{9F33AE16-4CA3-4A98-848B-2056C629E037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>
            <a:extLst>
              <a:ext uri="{FF2B5EF4-FFF2-40B4-BE49-F238E27FC236}">
                <a16:creationId xmlns:a16="http://schemas.microsoft.com/office/drawing/2014/main" id="{C97D9F32-F20C-4DB6-9AA8-FF5CEA8D115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159CB09C-20D6-4E98-B90F-BDF87D963BC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5AD78B-924F-4294-8809-135CCCE6CC67}" type="datetimeFigureOut">
              <a:rPr lang="nb-NO" smtClean="0"/>
              <a:t>22.06.2021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06CB1BA3-312D-4209-8EA0-1B3A050A5B7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 dirty="0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41C6328D-6A92-426F-9F1D-E51EC222C29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4377C6-E647-4E98-8F65-2DC6962E8EDF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754759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 dirty="0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E54E8D-6D3A-4965-B447-D6BDC5DF528F}" type="datetimeFigureOut">
              <a:rPr lang="nb-NO" smtClean="0"/>
              <a:t>22.06.2021</a:t>
            </a:fld>
            <a:endParaRPr lang="nb-NO" dirty="0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 dirty="0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73CB89-F0C8-4653-88E9-C8462F0048A2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743223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73CB89-F0C8-4653-88E9-C8462F0048A2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611491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73CB89-F0C8-4653-88E9-C8462F0048A2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71859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.png"/><Relationship Id="rId4" Type="http://schemas.openxmlformats.org/officeDocument/2006/relationships/image" Target="../media/image18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.png"/><Relationship Id="rId4" Type="http://schemas.openxmlformats.org/officeDocument/2006/relationships/image" Target="../media/image19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1.png"/><Relationship Id="rId4" Type="http://schemas.openxmlformats.org/officeDocument/2006/relationships/image" Target="../media/image22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1.png"/><Relationship Id="rId4" Type="http://schemas.openxmlformats.org/officeDocument/2006/relationships/image" Target="../media/image2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1.png"/><Relationship Id="rId4" Type="http://schemas.openxmlformats.org/officeDocument/2006/relationships/image" Target="../media/image24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5" Type="http://schemas.openxmlformats.org/officeDocument/2006/relationships/image" Target="../media/image1.png"/><Relationship Id="rId4" Type="http://schemas.openxmlformats.org/officeDocument/2006/relationships/image" Target="../media/image2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.png"/><Relationship Id="rId4" Type="http://schemas.openxmlformats.org/officeDocument/2006/relationships/image" Target="../media/image18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.png"/><Relationship Id="rId4" Type="http://schemas.openxmlformats.org/officeDocument/2006/relationships/image" Target="../media/image19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1.png"/><Relationship Id="rId4" Type="http://schemas.openxmlformats.org/officeDocument/2006/relationships/image" Target="../media/image22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1.png"/><Relationship Id="rId4" Type="http://schemas.openxmlformats.org/officeDocument/2006/relationships/image" Target="../media/image23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1.png"/><Relationship Id="rId4" Type="http://schemas.openxmlformats.org/officeDocument/2006/relationships/image" Target="../media/image24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5" Type="http://schemas.openxmlformats.org/officeDocument/2006/relationships/image" Target="../media/image1.png"/><Relationship Id="rId4" Type="http://schemas.openxmlformats.org/officeDocument/2006/relationships/image" Target="../media/image2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ort Animert Introslide #1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8A1D86F2-7076-44AB-A7BD-6AFC9F4E549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pic>
        <p:nvPicPr>
          <p:cNvPr id="3" name="Digdir_Intro_kort_versjon_20201014">
            <a:hlinkClick r:id="" action="ppaction://media"/>
            <a:extLst>
              <a:ext uri="{FF2B5EF4-FFF2-40B4-BE49-F238E27FC236}">
                <a16:creationId xmlns:a16="http://schemas.microsoft.com/office/drawing/2014/main" id="{149D7789-BEBF-4E04-B79D-9078B9E2F8B9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87" y="0"/>
            <a:ext cx="16256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385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8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 descr="Et bilde som inneholder tegning&#10;&#10;Automatisk generert beskrivelse">
            <a:extLst>
              <a:ext uri="{FF2B5EF4-FFF2-40B4-BE49-F238E27FC236}">
                <a16:creationId xmlns:a16="http://schemas.microsoft.com/office/drawing/2014/main" id="{869FEB36-2120-4C4B-A06E-09E862D5E2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0E980CF2-FF78-4052-A5D2-D858F04E6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E90904-DBBA-4AD3-8739-C68A030E86D8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976DF188-501B-4BE2-A848-80262AE5DE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65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9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2AF6A1F0-48BA-4FA0-94B4-925E77FCC2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0E980CF2-FF78-4052-A5D2-D858F04E6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E90904-DBBA-4AD3-8739-C68A030E86D8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976DF188-501B-4BE2-A848-80262AE5DE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12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tittel 1">
            <a:extLst>
              <a:ext uri="{FF2B5EF4-FFF2-40B4-BE49-F238E27FC236}">
                <a16:creationId xmlns:a16="http://schemas.microsoft.com/office/drawing/2014/main" id="{F2028190-9615-4857-9215-8E91FE761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4232" y="1480956"/>
            <a:ext cx="12295197" cy="69249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5" name="Plassholder for tekst 2">
            <a:extLst>
              <a:ext uri="{FF2B5EF4-FFF2-40B4-BE49-F238E27FC236}">
                <a16:creationId xmlns:a16="http://schemas.microsoft.com/office/drawing/2014/main" id="{626F4051-322D-4761-B918-75CA0F940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4232" y="2453731"/>
            <a:ext cx="12295197" cy="576485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1255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2364231" y="2510971"/>
            <a:ext cx="5977406" cy="5776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682023" y="2510971"/>
            <a:ext cx="5977406" cy="5776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tittel 1">
            <a:extLst>
              <a:ext uri="{FF2B5EF4-FFF2-40B4-BE49-F238E27FC236}">
                <a16:creationId xmlns:a16="http://schemas.microsoft.com/office/drawing/2014/main" id="{97C25ED5-A7B7-439C-8D7F-2262BCA97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4232" y="1480956"/>
            <a:ext cx="12295197" cy="69249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1327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sides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bilde 6">
            <a:extLst>
              <a:ext uri="{FF2B5EF4-FFF2-40B4-BE49-F238E27FC236}">
                <a16:creationId xmlns:a16="http://schemas.microsoft.com/office/drawing/2014/main" id="{24FAF295-66FF-4DF2-99B8-D49F2A51452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6256033" cy="9145143"/>
          </a:xfrm>
          <a:prstGeom prst="rect">
            <a:avLst/>
          </a:prstGeom>
        </p:spPr>
        <p:txBody>
          <a:bodyPr lIns="0" tIns="2880000" rIns="0" bIns="0" anchor="t" anchorCtr="1"/>
          <a:lstStyle>
            <a:lvl1pPr marL="0" indent="0" algn="ctr">
              <a:buNone/>
              <a:defRPr sz="3000"/>
            </a:lvl1pPr>
          </a:lstStyle>
          <a:p>
            <a:r>
              <a:rPr lang="nb-NO" dirty="0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327467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/m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6">
            <a:extLst>
              <a:ext uri="{FF2B5EF4-FFF2-40B4-BE49-F238E27FC236}">
                <a16:creationId xmlns:a16="http://schemas.microsoft.com/office/drawing/2014/main" id="{E9DA5CDA-564E-4794-9EF8-3F8E29C06A7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6256033" cy="4572572"/>
          </a:xfrm>
          <a:prstGeom prst="rect">
            <a:avLst/>
          </a:prstGeom>
        </p:spPr>
        <p:txBody>
          <a:bodyPr lIns="0" tIns="2880000" rIns="0" bIns="0" anchor="t" anchorCtr="1"/>
          <a:lstStyle>
            <a:lvl1pPr marL="0" indent="0" algn="ctr">
              <a:buNone/>
              <a:defRPr sz="3000"/>
            </a:lvl1pPr>
          </a:lstStyle>
          <a:p>
            <a:r>
              <a:rPr lang="nb-NO" dirty="0"/>
              <a:t>Klikk på ikonet for å legge til et bilde</a:t>
            </a:r>
          </a:p>
        </p:txBody>
      </p:sp>
      <p:sp>
        <p:nvSpPr>
          <p:cNvPr id="10" name="Plassholder for tekst 6">
            <a:extLst>
              <a:ext uri="{FF2B5EF4-FFF2-40B4-BE49-F238E27FC236}">
                <a16:creationId xmlns:a16="http://schemas.microsoft.com/office/drawing/2014/main" id="{660222DE-83EE-4E47-896F-8C78F30A2D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64232" y="5309936"/>
            <a:ext cx="12295196" cy="2971097"/>
          </a:xfrm>
          <a:prstGeom prst="rect">
            <a:avLst/>
          </a:prstGeom>
        </p:spPr>
        <p:txBody>
          <a:bodyPr lIns="0" tIns="0" rIns="0" bIns="0"/>
          <a:lstStyle>
            <a:lvl5pPr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98856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8502D847-EF0A-40D6-98D4-363AD03B4F25}"/>
              </a:ext>
            </a:extLst>
          </p:cNvPr>
          <p:cNvSpPr/>
          <p:nvPr userDrawn="1"/>
        </p:nvSpPr>
        <p:spPr>
          <a:xfrm>
            <a:off x="1944914" y="101600"/>
            <a:ext cx="13628915" cy="107405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8" name="Plassholder for bilde 6">
            <a:extLst>
              <a:ext uri="{FF2B5EF4-FFF2-40B4-BE49-F238E27FC236}">
                <a16:creationId xmlns:a16="http://schemas.microsoft.com/office/drawing/2014/main" id="{E9DA5CDA-564E-4794-9EF8-3F8E29C06A7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4597" y="0"/>
            <a:ext cx="8129816" cy="9145143"/>
          </a:xfrm>
          <a:prstGeom prst="rect">
            <a:avLst/>
          </a:prstGeom>
        </p:spPr>
        <p:txBody>
          <a:bodyPr lIns="0" tIns="720000" rIns="0" bIns="0" anchor="t" anchorCtr="1"/>
          <a:lstStyle>
            <a:lvl1pPr marL="0" indent="0" algn="ctr">
              <a:buNone/>
              <a:defRPr sz="3000"/>
            </a:lvl1pPr>
          </a:lstStyle>
          <a:p>
            <a:r>
              <a:rPr lang="nb-NO" dirty="0"/>
              <a:t>Klikk på ikonet for å legge til et bilde</a:t>
            </a:r>
          </a:p>
        </p:txBody>
      </p:sp>
      <p:sp>
        <p:nvSpPr>
          <p:cNvPr id="10" name="Plassholder for tekst 6">
            <a:extLst>
              <a:ext uri="{FF2B5EF4-FFF2-40B4-BE49-F238E27FC236}">
                <a16:creationId xmlns:a16="http://schemas.microsoft.com/office/drawing/2014/main" id="{DBF69321-80D9-4A39-90B0-968EC64466C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11589" y="566057"/>
            <a:ext cx="6480810" cy="8049032"/>
          </a:xfrm>
          <a:prstGeom prst="rect">
            <a:avLst/>
          </a:prstGeom>
        </p:spPr>
        <p:txBody>
          <a:bodyPr lIns="0" tIns="0" rIns="0" bIns="0"/>
          <a:lstStyle>
            <a:lvl5pPr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64467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tekstbokser og 2x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D334645B-223F-4526-8D89-BC20DD382EAF}"/>
              </a:ext>
            </a:extLst>
          </p:cNvPr>
          <p:cNvSpPr/>
          <p:nvPr userDrawn="1"/>
        </p:nvSpPr>
        <p:spPr>
          <a:xfrm>
            <a:off x="1306286" y="130629"/>
            <a:ext cx="14557828" cy="191588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8" name="Plassholder for bilde 6">
            <a:extLst>
              <a:ext uri="{FF2B5EF4-FFF2-40B4-BE49-F238E27FC236}">
                <a16:creationId xmlns:a16="http://schemas.microsoft.com/office/drawing/2014/main" id="{E9DA5CDA-564E-4794-9EF8-3F8E29C06A7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4572572"/>
            <a:ext cx="8129816" cy="4571428"/>
          </a:xfrm>
          <a:prstGeom prst="rect">
            <a:avLst/>
          </a:prstGeom>
        </p:spPr>
        <p:txBody>
          <a:bodyPr lIns="0" tIns="720000" rIns="0" bIns="0" anchor="t" anchorCtr="1"/>
          <a:lstStyle>
            <a:lvl1pPr marL="0" indent="0" algn="ctr">
              <a:buNone/>
              <a:defRPr sz="3000"/>
            </a:lvl1pPr>
          </a:lstStyle>
          <a:p>
            <a:r>
              <a:rPr lang="nb-NO" dirty="0"/>
              <a:t>Klikk på ikonet for å legge til et bilde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70691A1F-0C65-4936-A3D1-75D553931D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80135" y="338378"/>
            <a:ext cx="5760720" cy="2520315"/>
          </a:xfrm>
          <a:prstGeom prst="rect">
            <a:avLst/>
          </a:prstGeom>
        </p:spPr>
        <p:txBody>
          <a:bodyPr lIns="0" tIns="0" rIns="0" bIns="0"/>
          <a:lstStyle>
            <a:lvl5pPr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bilde 6">
            <a:extLst>
              <a:ext uri="{FF2B5EF4-FFF2-40B4-BE49-F238E27FC236}">
                <a16:creationId xmlns:a16="http://schemas.microsoft.com/office/drawing/2014/main" id="{A6665869-579D-4D0A-8BB5-C514B896A39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29816" y="0"/>
            <a:ext cx="8124596" cy="4572572"/>
          </a:xfrm>
          <a:prstGeom prst="rect">
            <a:avLst/>
          </a:prstGeom>
        </p:spPr>
        <p:txBody>
          <a:bodyPr lIns="0" tIns="720000" rIns="0" bIns="0" anchor="t" anchorCtr="1"/>
          <a:lstStyle>
            <a:lvl1pPr marL="0" indent="0" algn="ctr">
              <a:buNone/>
              <a:defRPr sz="3000"/>
            </a:lvl1pPr>
          </a:lstStyle>
          <a:p>
            <a:r>
              <a:rPr lang="nb-NO" dirty="0"/>
              <a:t>Klikk på ikonet for å legge til et bilde</a:t>
            </a:r>
          </a:p>
        </p:txBody>
      </p:sp>
      <p:sp>
        <p:nvSpPr>
          <p:cNvPr id="10" name="Plassholder for tekst 6">
            <a:extLst>
              <a:ext uri="{FF2B5EF4-FFF2-40B4-BE49-F238E27FC236}">
                <a16:creationId xmlns:a16="http://schemas.microsoft.com/office/drawing/2014/main" id="{DBF69321-80D9-4A39-90B0-968EC64466C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181147" y="4856071"/>
            <a:ext cx="5760720" cy="2520315"/>
          </a:xfrm>
          <a:prstGeom prst="rect">
            <a:avLst/>
          </a:prstGeom>
        </p:spPr>
        <p:txBody>
          <a:bodyPr lIns="0" tIns="0" rIns="0" bIns="0"/>
          <a:lstStyle>
            <a:lvl5pPr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5060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ta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ssholder for innhold 14">
            <a:extLst>
              <a:ext uri="{FF2B5EF4-FFF2-40B4-BE49-F238E27FC236}">
                <a16:creationId xmlns:a16="http://schemas.microsoft.com/office/drawing/2014/main" id="{BA50970E-2AEF-4397-90BC-068B1C7C1E6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2365830" y="900110"/>
            <a:ext cx="11771736" cy="7532689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0271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use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tegning&#10;&#10;Automatisk generert beskrivelse">
            <a:extLst>
              <a:ext uri="{FF2B5EF4-FFF2-40B4-BE49-F238E27FC236}">
                <a16:creationId xmlns:a16="http://schemas.microsoft.com/office/drawing/2014/main" id="{B32B5ECC-2D7D-48D0-B8D9-C63BF3D353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7"/>
            <a:ext cx="16254413" cy="9141965"/>
          </a:xfrm>
          <a:prstGeom prst="rect">
            <a:avLst/>
          </a:prstGeom>
        </p:spPr>
      </p:pic>
      <p:sp>
        <p:nvSpPr>
          <p:cNvPr id="6" name="Tittel 1"/>
          <p:cNvSpPr>
            <a:spLocks noGrp="1"/>
          </p:cNvSpPr>
          <p:nvPr>
            <p:ph type="title"/>
          </p:nvPr>
        </p:nvSpPr>
        <p:spPr>
          <a:xfrm>
            <a:off x="2365963" y="3681198"/>
            <a:ext cx="6120080" cy="141961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pic>
        <p:nvPicPr>
          <p:cNvPr id="11" name="Bilde 10" descr="Et bilde som inneholder tegning&#10;&#10;Automatisk generert beskrivelse">
            <a:extLst>
              <a:ext uri="{FF2B5EF4-FFF2-40B4-BE49-F238E27FC236}">
                <a16:creationId xmlns:a16="http://schemas.microsoft.com/office/drawing/2014/main" id="{1623D34C-1926-4810-91BE-D6B95CA93B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963" y="600106"/>
            <a:ext cx="439149" cy="440948"/>
          </a:xfrm>
          <a:prstGeom prst="rect">
            <a:avLst/>
          </a:prstGeom>
        </p:spPr>
      </p:pic>
      <p:sp>
        <p:nvSpPr>
          <p:cNvPr id="17" name="TextBox 6">
            <a:extLst>
              <a:ext uri="{FF2B5EF4-FFF2-40B4-BE49-F238E27FC236}">
                <a16:creationId xmlns:a16="http://schemas.microsoft.com/office/drawing/2014/main" id="{AEEAA6E5-76EB-4149-A5FA-6F5AED27612D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</p:spTree>
    <p:extLst>
      <p:ext uri="{BB962C8B-B14F-4D97-AF65-F5344CB8AC3E}">
        <p14:creationId xmlns:p14="http://schemas.microsoft.com/office/powerpoint/2010/main" val="25841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ng Animert Introslide #1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igdir_Intro_01_20201014">
            <a:hlinkClick r:id="" action="ppaction://media"/>
            <a:extLst>
              <a:ext uri="{FF2B5EF4-FFF2-40B4-BE49-F238E27FC236}">
                <a16:creationId xmlns:a16="http://schemas.microsoft.com/office/drawing/2014/main" id="{3A2F5C53-3D67-48E6-8586-4DB169ED894C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30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Avslutnings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6D1E0FE9-5097-4A7A-849E-80C6670E41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7"/>
            <a:ext cx="16254413" cy="9141965"/>
          </a:xfrm>
          <a:prstGeom prst="rect">
            <a:avLst/>
          </a:prstGeom>
        </p:spPr>
      </p:pic>
      <p:pic>
        <p:nvPicPr>
          <p:cNvPr id="4" name="Bilde 3" descr="Et bilde som inneholder tegning&#10;&#10;Automatisk generert beskrivelse">
            <a:extLst>
              <a:ext uri="{FF2B5EF4-FFF2-40B4-BE49-F238E27FC236}">
                <a16:creationId xmlns:a16="http://schemas.microsoft.com/office/drawing/2014/main" id="{55ABA1C8-70E5-466F-8965-C04932D886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206" y="4295660"/>
            <a:ext cx="1489437" cy="1495540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A278092D-6D2E-4BF9-9025-D1CB6046007B}"/>
              </a:ext>
            </a:extLst>
          </p:cNvPr>
          <p:cNvSpPr txBox="1"/>
          <p:nvPr userDrawn="1"/>
        </p:nvSpPr>
        <p:spPr>
          <a:xfrm>
            <a:off x="8054543" y="7302500"/>
            <a:ext cx="3048000" cy="1166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200" b="1" dirty="0">
                <a:solidFill>
                  <a:schemeClr val="bg1"/>
                </a:solidFill>
              </a:rPr>
              <a:t>Digitaliseringsdirektoratet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200" b="0" dirty="0">
                <a:solidFill>
                  <a:schemeClr val="bg1"/>
                </a:solidFill>
              </a:rPr>
              <a:t>postmottak@digdir.no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200" b="0" dirty="0">
                <a:solidFill>
                  <a:schemeClr val="bg1"/>
                </a:solidFill>
              </a:rPr>
              <a:t>22 45 10 00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200" b="0" dirty="0">
                <a:solidFill>
                  <a:schemeClr val="bg1"/>
                </a:solidFill>
              </a:rPr>
              <a:t>Postboks 1382 Vika, 0114 Oslo</a:t>
            </a: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63D8E4ED-29EB-4D5B-8A83-7BF70D2626F8}"/>
              </a:ext>
            </a:extLst>
          </p:cNvPr>
          <p:cNvSpPr txBox="1"/>
          <p:nvPr userDrawn="1"/>
        </p:nvSpPr>
        <p:spPr>
          <a:xfrm>
            <a:off x="11102543" y="7302500"/>
            <a:ext cx="3048000" cy="1166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200" b="1" dirty="0">
                <a:solidFill>
                  <a:schemeClr val="bg1"/>
                </a:solidFill>
              </a:rPr>
              <a:t>Besøksadresser: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200" b="1" dirty="0">
                <a:solidFill>
                  <a:schemeClr val="bg1"/>
                </a:solidFill>
              </a:rPr>
              <a:t>Industriveien 1, 8900 Brønnøysund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200" b="1" dirty="0">
                <a:solidFill>
                  <a:schemeClr val="bg1"/>
                </a:solidFill>
              </a:rPr>
              <a:t>Skrivarevegen 2, 6863 Leikanger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200" b="1" dirty="0">
                <a:solidFill>
                  <a:schemeClr val="bg1"/>
                </a:solidFill>
              </a:rPr>
              <a:t>Grev Wedels Plass 9, 0151 Oslo</a:t>
            </a:r>
            <a:endParaRPr lang="nb-NO" sz="1200" b="0" dirty="0">
              <a:solidFill>
                <a:schemeClr val="bg1"/>
              </a:solidFill>
            </a:endParaRP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60842A71-D675-4BCF-A694-A088EB0F8293}"/>
              </a:ext>
            </a:extLst>
          </p:cNvPr>
          <p:cNvSpPr txBox="1"/>
          <p:nvPr userDrawn="1"/>
        </p:nvSpPr>
        <p:spPr>
          <a:xfrm>
            <a:off x="3393643" y="7302500"/>
            <a:ext cx="3048000" cy="335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200" b="1" dirty="0">
                <a:solidFill>
                  <a:srgbClr val="1E2B3C"/>
                </a:solidFill>
              </a:rPr>
              <a:t>digdir.no</a:t>
            </a:r>
            <a:endParaRPr lang="nb-NO" sz="1200" b="0" dirty="0">
              <a:solidFill>
                <a:srgbClr val="1E2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632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1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1">
            <a:hlinkClick r:id="" action="ppaction://media"/>
            <a:extLst>
              <a:ext uri="{FF2B5EF4-FFF2-40B4-BE49-F238E27FC236}">
                <a16:creationId xmlns:a16="http://schemas.microsoft.com/office/drawing/2014/main" id="{9D8054C2-404C-4902-A00B-CDC216929480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4413" cy="91431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036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2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gdir_Transition_02">
            <a:hlinkClick r:id="" action="ppaction://media"/>
            <a:extLst>
              <a:ext uri="{FF2B5EF4-FFF2-40B4-BE49-F238E27FC236}">
                <a16:creationId xmlns:a16="http://schemas.microsoft.com/office/drawing/2014/main" id="{BAEB2C08-6275-4E05-A719-5423DA108A63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29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3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3">
            <a:hlinkClick r:id="" action="ppaction://media"/>
            <a:extLst>
              <a:ext uri="{FF2B5EF4-FFF2-40B4-BE49-F238E27FC236}">
                <a16:creationId xmlns:a16="http://schemas.microsoft.com/office/drawing/2014/main" id="{16636BD1-6D01-43C8-9703-319789A8E9C2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946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4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gdir_Transition_04">
            <a:hlinkClick r:id="" action="ppaction://media"/>
            <a:extLst>
              <a:ext uri="{FF2B5EF4-FFF2-40B4-BE49-F238E27FC236}">
                <a16:creationId xmlns:a16="http://schemas.microsoft.com/office/drawing/2014/main" id="{01948658-E107-4673-853B-7E4EC79DD008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874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5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5">
            <a:hlinkClick r:id="" action="ppaction://media"/>
            <a:extLst>
              <a:ext uri="{FF2B5EF4-FFF2-40B4-BE49-F238E27FC236}">
                <a16:creationId xmlns:a16="http://schemas.microsoft.com/office/drawing/2014/main" id="{9CAB091A-4D4F-4D56-AD2B-62225BB722F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509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6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gdir_Transition_06">
            <a:hlinkClick r:id="" action="ppaction://media"/>
            <a:extLst>
              <a:ext uri="{FF2B5EF4-FFF2-40B4-BE49-F238E27FC236}">
                <a16:creationId xmlns:a16="http://schemas.microsoft.com/office/drawing/2014/main" id="{BA551B63-9795-46AD-AD4F-E5D9D654D573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280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7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7">
            <a:hlinkClick r:id="" action="ppaction://media"/>
            <a:extLst>
              <a:ext uri="{FF2B5EF4-FFF2-40B4-BE49-F238E27FC236}">
                <a16:creationId xmlns:a16="http://schemas.microsoft.com/office/drawing/2014/main" id="{02FF6D17-3B7F-41FF-A026-44065259C7C4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997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8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gdir_Transition_08">
            <a:hlinkClick r:id="" action="ppaction://media"/>
            <a:extLst>
              <a:ext uri="{FF2B5EF4-FFF2-40B4-BE49-F238E27FC236}">
                <a16:creationId xmlns:a16="http://schemas.microsoft.com/office/drawing/2014/main" id="{B7C49D2E-8481-48C5-982E-FBA05A32864D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81B9EAEB-567D-46AB-BDCF-F0F067B4F97C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</p:spTree>
    <p:extLst>
      <p:ext uri="{BB962C8B-B14F-4D97-AF65-F5344CB8AC3E}">
        <p14:creationId xmlns:p14="http://schemas.microsoft.com/office/powerpoint/2010/main" val="1480688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9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9">
            <a:hlinkClick r:id="" action="ppaction://media"/>
            <a:extLst>
              <a:ext uri="{FF2B5EF4-FFF2-40B4-BE49-F238E27FC236}">
                <a16:creationId xmlns:a16="http://schemas.microsoft.com/office/drawing/2014/main" id="{8E5F1F34-6F1E-47AE-832E-FE861F723E23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1"/>
            <a:ext cx="16254413" cy="9143107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0442EF8D-8DD1-4D21-8B66-6BDC9E811030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900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1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ilde 22">
            <a:extLst>
              <a:ext uri="{FF2B5EF4-FFF2-40B4-BE49-F238E27FC236}">
                <a16:creationId xmlns:a16="http://schemas.microsoft.com/office/drawing/2014/main" id="{B2A23DC1-5111-42B6-BB17-35AC458FDD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sp>
        <p:nvSpPr>
          <p:cNvPr id="9" name="Tittel 1">
            <a:extLst>
              <a:ext uri="{FF2B5EF4-FFF2-40B4-BE49-F238E27FC236}">
                <a16:creationId xmlns:a16="http://schemas.microsoft.com/office/drawing/2014/main" id="{65404134-5F34-4B94-A9B6-316CBDACD4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pic>
        <p:nvPicPr>
          <p:cNvPr id="17" name="Bilde 16">
            <a:extLst>
              <a:ext uri="{FF2B5EF4-FFF2-40B4-BE49-F238E27FC236}">
                <a16:creationId xmlns:a16="http://schemas.microsoft.com/office/drawing/2014/main" id="{511E4814-F717-4C61-A710-7E70E4ACD4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  <p:sp>
        <p:nvSpPr>
          <p:cNvPr id="21" name="TextBox 6">
            <a:extLst>
              <a:ext uri="{FF2B5EF4-FFF2-40B4-BE49-F238E27FC236}">
                <a16:creationId xmlns:a16="http://schemas.microsoft.com/office/drawing/2014/main" id="{1F4A38C3-D8E7-404C-9494-8A3CD442BE93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</p:spTree>
    <p:extLst>
      <p:ext uri="{BB962C8B-B14F-4D97-AF65-F5344CB8AC3E}">
        <p14:creationId xmlns:p14="http://schemas.microsoft.com/office/powerpoint/2010/main" val="134884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1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1">
            <a:hlinkClick r:id="" action="ppaction://media"/>
            <a:extLst>
              <a:ext uri="{FF2B5EF4-FFF2-40B4-BE49-F238E27FC236}">
                <a16:creationId xmlns:a16="http://schemas.microsoft.com/office/drawing/2014/main" id="{9D8054C2-404C-4902-A00B-CDC216929480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4413" cy="91431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241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0" mute="1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2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gdir_Transition_02">
            <a:hlinkClick r:id="" action="ppaction://media"/>
            <a:extLst>
              <a:ext uri="{FF2B5EF4-FFF2-40B4-BE49-F238E27FC236}">
                <a16:creationId xmlns:a16="http://schemas.microsoft.com/office/drawing/2014/main" id="{BAEB2C08-6275-4E05-A719-5423DA108A63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98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3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3">
            <a:hlinkClick r:id="" action="ppaction://media"/>
            <a:extLst>
              <a:ext uri="{FF2B5EF4-FFF2-40B4-BE49-F238E27FC236}">
                <a16:creationId xmlns:a16="http://schemas.microsoft.com/office/drawing/2014/main" id="{16636BD1-6D01-43C8-9703-319789A8E9C2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313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4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gdir_Transition_04">
            <a:hlinkClick r:id="" action="ppaction://media"/>
            <a:extLst>
              <a:ext uri="{FF2B5EF4-FFF2-40B4-BE49-F238E27FC236}">
                <a16:creationId xmlns:a16="http://schemas.microsoft.com/office/drawing/2014/main" id="{01948658-E107-4673-853B-7E4EC79DD008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990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5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5">
            <a:hlinkClick r:id="" action="ppaction://media"/>
            <a:extLst>
              <a:ext uri="{FF2B5EF4-FFF2-40B4-BE49-F238E27FC236}">
                <a16:creationId xmlns:a16="http://schemas.microsoft.com/office/drawing/2014/main" id="{9CAB091A-4D4F-4D56-AD2B-62225BB722F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067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6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gdir_Transition_06">
            <a:hlinkClick r:id="" action="ppaction://media"/>
            <a:extLst>
              <a:ext uri="{FF2B5EF4-FFF2-40B4-BE49-F238E27FC236}">
                <a16:creationId xmlns:a16="http://schemas.microsoft.com/office/drawing/2014/main" id="{BA551B63-9795-46AD-AD4F-E5D9D654D573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61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7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7">
            <a:hlinkClick r:id="" action="ppaction://media"/>
            <a:extLst>
              <a:ext uri="{FF2B5EF4-FFF2-40B4-BE49-F238E27FC236}">
                <a16:creationId xmlns:a16="http://schemas.microsoft.com/office/drawing/2014/main" id="{02FF6D17-3B7F-41FF-A026-44065259C7C4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529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8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gdir_Transition_08">
            <a:hlinkClick r:id="" action="ppaction://media"/>
            <a:extLst>
              <a:ext uri="{FF2B5EF4-FFF2-40B4-BE49-F238E27FC236}">
                <a16:creationId xmlns:a16="http://schemas.microsoft.com/office/drawing/2014/main" id="{B7C49D2E-8481-48C5-982E-FBA05A32864D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81B9EAEB-567D-46AB-BDCF-F0F067B4F97C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</p:spTree>
    <p:extLst>
      <p:ext uri="{BB962C8B-B14F-4D97-AF65-F5344CB8AC3E}">
        <p14:creationId xmlns:p14="http://schemas.microsoft.com/office/powerpoint/2010/main" val="2434238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9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9">
            <a:hlinkClick r:id="" action="ppaction://media"/>
            <a:extLst>
              <a:ext uri="{FF2B5EF4-FFF2-40B4-BE49-F238E27FC236}">
                <a16:creationId xmlns:a16="http://schemas.microsoft.com/office/drawing/2014/main" id="{8E5F1F34-6F1E-47AE-832E-FE861F723E23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893"/>
            <a:ext cx="16254413" cy="9143107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0442EF8D-8DD1-4D21-8B66-6BDC9E811030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191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2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 descr="Et bilde som inneholder tegning&#10;&#10;Automatisk generert beskrivelse">
            <a:extLst>
              <a:ext uri="{FF2B5EF4-FFF2-40B4-BE49-F238E27FC236}">
                <a16:creationId xmlns:a16="http://schemas.microsoft.com/office/drawing/2014/main" id="{52AAE27E-7FBA-4ECE-92AB-3A3C39E632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0E980CF2-FF78-4052-A5D2-D858F04E6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E5FE4CE4-134D-4788-A6F4-BC91B105743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  <p:sp>
        <p:nvSpPr>
          <p:cNvPr id="13" name="TextBox 6">
            <a:extLst>
              <a:ext uri="{FF2B5EF4-FFF2-40B4-BE49-F238E27FC236}">
                <a16:creationId xmlns:a16="http://schemas.microsoft.com/office/drawing/2014/main" id="{57D81D62-A055-4B15-80BD-929468DE16B6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</p:spTree>
    <p:extLst>
      <p:ext uri="{BB962C8B-B14F-4D97-AF65-F5344CB8AC3E}">
        <p14:creationId xmlns:p14="http://schemas.microsoft.com/office/powerpoint/2010/main" val="3552377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3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 descr="Et bilde som inneholder tegning&#10;&#10;Automatisk generert beskrivelse">
            <a:extLst>
              <a:ext uri="{FF2B5EF4-FFF2-40B4-BE49-F238E27FC236}">
                <a16:creationId xmlns:a16="http://schemas.microsoft.com/office/drawing/2014/main" id="{7932DB0C-BAFA-498B-B552-68CBCFE5CF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0E980CF2-FF78-4052-A5D2-D858F04E6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1E3279-D715-4827-9A13-05F2C36B5E51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57F43DFE-C8AB-4A89-875F-908F84F6212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90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4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 descr="Et bilde som inneholder tegning&#10;&#10;Automatisk generert beskrivelse">
            <a:extLst>
              <a:ext uri="{FF2B5EF4-FFF2-40B4-BE49-F238E27FC236}">
                <a16:creationId xmlns:a16="http://schemas.microsoft.com/office/drawing/2014/main" id="{F68E54C7-4E92-4D7E-AE3A-BBBEE9879B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0E980CF2-FF78-4052-A5D2-D858F04E6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accent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BBDBD0-71F1-4AEB-9367-24166E6A24AD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BCAC403A-A759-4525-ACE7-2FACC03B96E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51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5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>
            <a:extLst>
              <a:ext uri="{FF2B5EF4-FFF2-40B4-BE49-F238E27FC236}">
                <a16:creationId xmlns:a16="http://schemas.microsoft.com/office/drawing/2014/main" id="{698C1FA3-9361-4B71-8FB6-9F9D34E83C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0E980CF2-FF78-4052-A5D2-D858F04E6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E90904-DBBA-4AD3-8739-C68A030E86D8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976DF188-501B-4BE2-A848-80262AE5DE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74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6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 descr="Et bilde som inneholder tegning&#10;&#10;Automatisk generert beskrivelse">
            <a:extLst>
              <a:ext uri="{FF2B5EF4-FFF2-40B4-BE49-F238E27FC236}">
                <a16:creationId xmlns:a16="http://schemas.microsoft.com/office/drawing/2014/main" id="{C1421C68-4400-4B62-A3FC-DFDD0D1A83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0E980CF2-FF78-4052-A5D2-D858F04E6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accent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4BDA1AFF-68C0-4650-8E52-6263233596B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F730FB02-9270-497B-BF5B-66B5BB7B62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55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7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7D83A18E-4B0C-454E-81E7-91F1C4D484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0E980CF2-FF78-4052-A5D2-D858F04E6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E90904-DBBA-4AD3-8739-C68A030E86D8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976DF188-501B-4BE2-A848-80262AE5DE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10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25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34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2364232" y="1480956"/>
            <a:ext cx="12295197" cy="69249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2364232" y="2453731"/>
            <a:ext cx="12295197" cy="576485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181061CB-D839-4951-9933-63329988FFBC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  <p:sp>
        <p:nvSpPr>
          <p:cNvPr id="8" name="TextBox 6">
            <a:extLst>
              <a:ext uri="{FF2B5EF4-FFF2-40B4-BE49-F238E27FC236}">
                <a16:creationId xmlns:a16="http://schemas.microsoft.com/office/drawing/2014/main" id="{7DA5B237-216F-496A-9C1D-773EFC9118DD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</p:spTree>
    <p:extLst>
      <p:ext uri="{BB962C8B-B14F-4D97-AF65-F5344CB8AC3E}">
        <p14:creationId xmlns:p14="http://schemas.microsoft.com/office/powerpoint/2010/main" val="1643857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07" r:id="rId2"/>
    <p:sldLayoutId id="2147483717" r:id="rId3"/>
    <p:sldLayoutId id="2147483713" r:id="rId4"/>
    <p:sldLayoutId id="2147483721" r:id="rId5"/>
    <p:sldLayoutId id="2147483720" r:id="rId6"/>
    <p:sldLayoutId id="2147483719" r:id="rId7"/>
    <p:sldLayoutId id="2147483718" r:id="rId8"/>
    <p:sldLayoutId id="2147483735" r:id="rId9"/>
    <p:sldLayoutId id="2147483736" r:id="rId10"/>
    <p:sldLayoutId id="2147483737" r:id="rId11"/>
    <p:sldLayoutId id="2147483650" r:id="rId12"/>
    <p:sldLayoutId id="2147483652" r:id="rId13"/>
    <p:sldLayoutId id="2147483657" r:id="rId14"/>
    <p:sldLayoutId id="2147483656" r:id="rId15"/>
    <p:sldLayoutId id="2147483669" r:id="rId16"/>
    <p:sldLayoutId id="2147483658" r:id="rId17"/>
    <p:sldLayoutId id="2147483659" r:id="rId18"/>
    <p:sldLayoutId id="2147483651" r:id="rId19"/>
    <p:sldLayoutId id="2147483671" r:id="rId20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1219085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dk2"/>
          </a:solidFill>
          <a:latin typeface="+mj-lt"/>
          <a:ea typeface="+mj-ea"/>
          <a:cs typeface="+mj-cs"/>
        </a:defRPr>
      </a:lvl1pPr>
    </p:titleStyle>
    <p:bodyStyle>
      <a:lvl1pPr marL="540000" indent="-540000" algn="l" defTabSz="1219085" rtl="0" eaLnBrk="1" latinLnBrk="0" hangingPunct="1">
        <a:lnSpc>
          <a:spcPct val="100000"/>
        </a:lnSpc>
        <a:spcBef>
          <a:spcPts val="2500"/>
        </a:spcBef>
        <a:buClr>
          <a:schemeClr val="accent3"/>
        </a:buClr>
        <a:buFont typeface="Arial" panose="020B0604020202020204" pitchFamily="34" charset="0"/>
        <a:buChar char="•"/>
        <a:defRPr sz="3600" kern="1200">
          <a:solidFill>
            <a:schemeClr val="tx2"/>
          </a:solidFill>
          <a:latin typeface="+mn-lt"/>
          <a:ea typeface="+mn-ea"/>
          <a:cs typeface="+mn-cs"/>
        </a:defRPr>
      </a:lvl1pPr>
      <a:lvl2pPr marL="1111500" indent="-5715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2pPr>
      <a:lvl3pPr marL="1471500" indent="-5715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3pPr>
      <a:lvl4pPr marL="1717200" indent="-4572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4pPr>
      <a:lvl5pPr marL="2077200" indent="-4572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3352484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027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569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112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43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85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28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70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13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55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98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41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6">
            <a:extLst>
              <a:ext uri="{FF2B5EF4-FFF2-40B4-BE49-F238E27FC236}">
                <a16:creationId xmlns:a16="http://schemas.microsoft.com/office/drawing/2014/main" id="{86B62DA1-65D5-497C-AF34-21B9EF27415A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2364232" y="1480956"/>
            <a:ext cx="12295197" cy="69249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2364232" y="2453731"/>
            <a:ext cx="12295197" cy="576485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181061CB-D839-4951-9933-63329988FFBC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001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</p:sldLayoutIdLst>
  <p:txStyles>
    <p:titleStyle>
      <a:lvl1pPr algn="l" defTabSz="1219085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dk2"/>
          </a:solidFill>
          <a:latin typeface="+mj-lt"/>
          <a:ea typeface="+mj-ea"/>
          <a:cs typeface="+mj-cs"/>
        </a:defRPr>
      </a:lvl1pPr>
    </p:titleStyle>
    <p:bodyStyle>
      <a:lvl1pPr marL="540000" indent="-540000" algn="l" defTabSz="1219085" rtl="0" eaLnBrk="1" latinLnBrk="0" hangingPunct="1">
        <a:lnSpc>
          <a:spcPct val="100000"/>
        </a:lnSpc>
        <a:spcBef>
          <a:spcPts val="2500"/>
        </a:spcBef>
        <a:buClr>
          <a:schemeClr val="accent3"/>
        </a:buClr>
        <a:buFont typeface="Arial" panose="020B0604020202020204" pitchFamily="34" charset="0"/>
        <a:buChar char="•"/>
        <a:defRPr sz="3600" kern="1200">
          <a:solidFill>
            <a:schemeClr val="tx2"/>
          </a:solidFill>
          <a:latin typeface="+mn-lt"/>
          <a:ea typeface="+mn-ea"/>
          <a:cs typeface="+mn-cs"/>
        </a:defRPr>
      </a:lvl1pPr>
      <a:lvl2pPr marL="1111500" indent="-5715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2pPr>
      <a:lvl3pPr marL="1471500" indent="-5715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3pPr>
      <a:lvl4pPr marL="1717200" indent="-4572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4pPr>
      <a:lvl5pPr marL="2077200" indent="-4572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3352484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027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569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112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43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85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28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70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13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55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98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41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6">
            <a:extLst>
              <a:ext uri="{FF2B5EF4-FFF2-40B4-BE49-F238E27FC236}">
                <a16:creationId xmlns:a16="http://schemas.microsoft.com/office/drawing/2014/main" id="{86B62DA1-65D5-497C-AF34-21B9EF27415A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2364232" y="1480956"/>
            <a:ext cx="12295197" cy="69249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2364232" y="2453731"/>
            <a:ext cx="12295197" cy="576485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181061CB-D839-4951-9933-63329988FFBC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514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</p:sldLayoutIdLst>
  <p:txStyles>
    <p:titleStyle>
      <a:lvl1pPr algn="l" defTabSz="1219085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dk2"/>
          </a:solidFill>
          <a:latin typeface="+mj-lt"/>
          <a:ea typeface="+mj-ea"/>
          <a:cs typeface="+mj-cs"/>
        </a:defRPr>
      </a:lvl1pPr>
    </p:titleStyle>
    <p:bodyStyle>
      <a:lvl1pPr marL="540000" indent="-540000" algn="l" defTabSz="1219085" rtl="0" eaLnBrk="1" latinLnBrk="0" hangingPunct="1">
        <a:lnSpc>
          <a:spcPct val="100000"/>
        </a:lnSpc>
        <a:spcBef>
          <a:spcPts val="2500"/>
        </a:spcBef>
        <a:buClr>
          <a:schemeClr val="accent3"/>
        </a:buClr>
        <a:buFont typeface="Arial" panose="020B0604020202020204" pitchFamily="34" charset="0"/>
        <a:buChar char="•"/>
        <a:defRPr sz="3600" kern="1200">
          <a:solidFill>
            <a:schemeClr val="tx2"/>
          </a:solidFill>
          <a:latin typeface="+mn-lt"/>
          <a:ea typeface="+mn-ea"/>
          <a:cs typeface="+mn-cs"/>
        </a:defRPr>
      </a:lvl1pPr>
      <a:lvl2pPr marL="1111500" indent="-5715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2pPr>
      <a:lvl3pPr marL="1471500" indent="-5715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3pPr>
      <a:lvl4pPr marL="1717200" indent="-4572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4pPr>
      <a:lvl5pPr marL="2077200" indent="-4572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3352484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027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569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112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43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85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28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70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13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55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98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41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digdir.no/infosikkerhet" TargetMode="Externa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52B67F9-DDF6-44F2-A3F9-0704CB1F125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Korleis skriva eigne dilemma</a:t>
            </a:r>
            <a:br>
              <a:rPr lang="nb-NO" dirty="0"/>
            </a:br>
            <a:r>
              <a:rPr lang="nb-NO" dirty="0"/>
              <a:t>- </a:t>
            </a:r>
            <a:r>
              <a:rPr lang="nb-NO" sz="2200" dirty="0"/>
              <a:t>opplæringsmateriell </a:t>
            </a:r>
            <a:r>
              <a:rPr lang="nb-NO" sz="2200" dirty="0" err="1"/>
              <a:t>informasjonssikkerheit</a:t>
            </a:r>
            <a:br>
              <a:rPr lang="nb-NO" dirty="0"/>
            </a:b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1117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07E7E88-531B-450E-820E-678B96F1C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110" dirty="0" err="1"/>
              <a:t>Oppgåve</a:t>
            </a:r>
            <a:endParaRPr lang="nb-NO" sz="2110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DFCD38A-52FB-4899-9C40-F5A03F77FC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sz="3600" dirty="0"/>
              <a:t>Formuler </a:t>
            </a:r>
            <a:r>
              <a:rPr lang="nb-NO" sz="3600" dirty="0" err="1"/>
              <a:t>eit</a:t>
            </a:r>
            <a:r>
              <a:rPr lang="nb-NO" sz="3600" dirty="0"/>
              <a:t> kort diskusjonsspørsmål til historia de har skrive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69043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F25A3DC-A524-483D-91BD-EA3CEC50A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Læringspunkt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7776BBB-DC0C-4339-87A2-1978A14172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nb-NO" dirty="0"/>
              <a:t>Sikre at </a:t>
            </a:r>
            <a:r>
              <a:rPr lang="nb-NO" dirty="0" err="1"/>
              <a:t>dei</a:t>
            </a:r>
            <a:r>
              <a:rPr lang="nb-NO" dirty="0"/>
              <a:t> «riktige» </a:t>
            </a:r>
            <a:r>
              <a:rPr lang="nb-NO" dirty="0" err="1"/>
              <a:t>problemstillingane</a:t>
            </a:r>
            <a:r>
              <a:rPr lang="nb-NO" dirty="0"/>
              <a:t> blir diskuterte</a:t>
            </a:r>
          </a:p>
          <a:p>
            <a:r>
              <a:rPr lang="nb-NO" dirty="0"/>
              <a:t>Hjelpe </a:t>
            </a:r>
            <a:r>
              <a:rPr lang="nb-NO" sz="3600" dirty="0"/>
              <a:t>diskusjonen videre</a:t>
            </a:r>
          </a:p>
          <a:p>
            <a:r>
              <a:rPr lang="nn-NO" dirty="0"/>
              <a:t>Alle sider av informasjonssikkerheit (</a:t>
            </a:r>
            <a:r>
              <a:rPr lang="nn-NO" dirty="0" err="1"/>
              <a:t>konfidensialitet</a:t>
            </a:r>
            <a:r>
              <a:rPr lang="nn-NO" dirty="0"/>
              <a:t>, integritet og tilgjengelegheit) må   vurderast.</a:t>
            </a:r>
          </a:p>
          <a:p>
            <a:r>
              <a:rPr lang="nn-NO" dirty="0"/>
              <a:t>Deltakarane må vurdera omsyna bak krava.</a:t>
            </a:r>
          </a:p>
          <a:p>
            <a:r>
              <a:rPr lang="nn-NO" dirty="0"/>
              <a:t>For å få dei tilsette til å følgja krava er det viktig at dei forstår kvifor krava er innførte.</a:t>
            </a:r>
          </a:p>
          <a:p>
            <a:r>
              <a:rPr lang="nn-NO" dirty="0"/>
              <a:t>Det er viktig å hugsa på at fysisk tryggleik og inngangskontroll påverkar informasjonssikkerheit.</a:t>
            </a:r>
          </a:p>
          <a:p>
            <a:r>
              <a:rPr lang="nn-NO" dirty="0"/>
              <a:t>Krav til inngangskontroll må vera praktiske i arbeidskvardagen. For mange eller for strenge tryggingstiltak kan føra til at dei tilsette omgår krava.</a:t>
            </a:r>
          </a:p>
          <a:p>
            <a:r>
              <a:rPr lang="nn-NO" dirty="0"/>
              <a:t>Det kan vera formålstenleg å differensiera mellom kven som får tilgang til kva delar av lokalet.</a:t>
            </a:r>
            <a:endParaRPr lang="nb-NO" sz="3600" dirty="0"/>
          </a:p>
          <a:p>
            <a:pPr marL="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86926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C81BE2-D76B-4B82-8569-E15D25258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110" dirty="0" err="1"/>
              <a:t>Oppgåve</a:t>
            </a:r>
            <a:endParaRPr lang="nb-NO" sz="2110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CF26D47-65C6-4C88-8409-39DBA60DC8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sz="3600" dirty="0"/>
              <a:t>Lag læringspunkt for dilemmaet ditt</a:t>
            </a:r>
          </a:p>
          <a:p>
            <a:pPr marL="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78748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861EE0E-96E5-4FF3-98D3-CABD87B3F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Kvar finn </a:t>
            </a:r>
            <a:r>
              <a:rPr lang="nb-NO" dirty="0" err="1"/>
              <a:t>eg</a:t>
            </a:r>
            <a:r>
              <a:rPr lang="nb-NO"/>
              <a:t> dette?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F33AE16-4CA3-4A98-848B-2056C629E0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n-NO" sz="3600" dirty="0"/>
              <a:t>Dilemmatreninga </a:t>
            </a:r>
            <a:r>
              <a:rPr lang="nn-NO" sz="3600"/>
              <a:t>kan lastast </a:t>
            </a:r>
            <a:r>
              <a:rPr lang="nn-NO" sz="3600" dirty="0"/>
              <a:t>ned frå nettsidene våre.</a:t>
            </a:r>
          </a:p>
          <a:p>
            <a:pPr marL="0" indent="0">
              <a:buNone/>
            </a:pPr>
            <a:r>
              <a:rPr lang="nb-NO" sz="3600" dirty="0">
                <a:hlinkClick r:id="rId2"/>
              </a:rPr>
              <a:t>https://digdir.no/infosikkerhet</a:t>
            </a:r>
            <a:r>
              <a:rPr lang="nb-NO" sz="3600" dirty="0"/>
              <a:t> </a:t>
            </a:r>
          </a:p>
          <a:p>
            <a:endParaRPr lang="nb-NO" dirty="0"/>
          </a:p>
          <a:p>
            <a:r>
              <a:rPr lang="nb-NO" dirty="0"/>
              <a:t>Kontakt: infosikkerhet@digdir.no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38591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842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7D77C111-81B1-4B92-9294-325F1FDA3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4232" y="1480956"/>
            <a:ext cx="12295197" cy="692497"/>
          </a:xfrm>
        </p:spPr>
        <p:txBody>
          <a:bodyPr/>
          <a:lstStyle/>
          <a:p>
            <a:r>
              <a:rPr lang="en-US" dirty="0" err="1"/>
              <a:t>Kva</a:t>
            </a:r>
            <a:r>
              <a:rPr lang="en-US" dirty="0"/>
              <a:t> er </a:t>
            </a:r>
            <a:r>
              <a:rPr lang="en-US" dirty="0" err="1"/>
              <a:t>informasjonssikkerheit</a:t>
            </a:r>
            <a:r>
              <a:rPr lang="en-US" dirty="0"/>
              <a:t>?</a:t>
            </a:r>
          </a:p>
        </p:txBody>
      </p:sp>
      <p:pic>
        <p:nvPicPr>
          <p:cNvPr id="3" name="modul-1-del-1">
            <a:hlinkClick r:id="" action="ppaction://media"/>
            <a:extLst>
              <a:ext uri="{FF2B5EF4-FFF2-40B4-BE49-F238E27FC236}">
                <a16:creationId xmlns:a16="http://schemas.microsoft.com/office/drawing/2014/main" id="{F0C638E3-D5CC-4AFA-BCF1-09DDBA01C3D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87518" y="2453731"/>
            <a:ext cx="10248625" cy="57648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28871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5F1E974-6DCE-4A95-AA6D-AE6BBDEA5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Kvifor</a:t>
            </a:r>
            <a:r>
              <a:rPr lang="nb-NO" dirty="0"/>
              <a:t> dilemmatrening?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7255384-065C-4898-B419-DD386D01EC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800" dirty="0"/>
              <a:t>Fleksibelt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sz="2800" dirty="0" err="1"/>
              <a:t>Verksemda</a:t>
            </a:r>
            <a:endParaRPr lang="nb-NO" sz="2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sz="2800" dirty="0"/>
              <a:t>Målgruppa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sz="2800" dirty="0"/>
              <a:t>Tidsbruk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nb-NO" sz="2800" dirty="0"/>
          </a:p>
          <a:p>
            <a:pPr marL="285750" indent="-285750"/>
            <a:r>
              <a:rPr lang="nb-NO" sz="2800" dirty="0"/>
              <a:t>Gir </a:t>
            </a:r>
            <a:r>
              <a:rPr lang="nb-NO" sz="2800" dirty="0" err="1"/>
              <a:t>eigarskap</a:t>
            </a:r>
            <a:r>
              <a:rPr lang="nb-NO" sz="2800" dirty="0"/>
              <a:t> til </a:t>
            </a:r>
            <a:r>
              <a:rPr lang="nb-NO" sz="2800" dirty="0" err="1"/>
              <a:t>problemstillingane</a:t>
            </a:r>
            <a:endParaRPr lang="nb-NO" sz="2800" dirty="0"/>
          </a:p>
          <a:p>
            <a:pPr marL="285750" indent="-285750"/>
            <a:r>
              <a:rPr lang="nb-NO" sz="2800" dirty="0"/>
              <a:t>Overførbar kunnskap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800" dirty="0"/>
              <a:t>Engasjerer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800" dirty="0"/>
              <a:t>Kan </a:t>
            </a:r>
            <a:r>
              <a:rPr lang="nb-NO" sz="2800" dirty="0" err="1"/>
              <a:t>utvidast</a:t>
            </a:r>
            <a:r>
              <a:rPr lang="nb-NO" sz="2800" dirty="0"/>
              <a:t> og </a:t>
            </a:r>
            <a:r>
              <a:rPr lang="nb-NO" sz="2800" dirty="0" err="1"/>
              <a:t>oppdaterast</a:t>
            </a:r>
            <a:endParaRPr lang="nb-NO" sz="2800" dirty="0"/>
          </a:p>
          <a:p>
            <a:pPr marL="285750" indent="-285750"/>
            <a:r>
              <a:rPr lang="nn-NO" sz="2800" dirty="0"/>
              <a:t>Refleksjon kan føra til åtferdsendring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1971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B98908F-D0A7-472C-AD4B-AB058BE7D6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64231" y="2510971"/>
            <a:ext cx="5977406" cy="5776686"/>
          </a:xfrm>
        </p:spPr>
        <p:txBody>
          <a:bodyPr>
            <a:normAutofit/>
          </a:bodyPr>
          <a:lstStyle/>
          <a:p>
            <a:r>
              <a:rPr lang="nb-NO" dirty="0" err="1"/>
              <a:t>Inneheld</a:t>
            </a:r>
            <a:r>
              <a:rPr lang="nb-NO" dirty="0"/>
              <a:t> avveining mellom Konfidensialitet, Integritet og </a:t>
            </a:r>
            <a:r>
              <a:rPr lang="nb-NO" dirty="0" err="1"/>
              <a:t>Tilgjengelegheit</a:t>
            </a:r>
            <a:endParaRPr lang="nb-NO" dirty="0"/>
          </a:p>
          <a:p>
            <a:r>
              <a:rPr lang="nn-NO" dirty="0"/>
              <a:t>Begge løysingar må ha fordelar og ulemper</a:t>
            </a:r>
          </a:p>
          <a:p>
            <a:r>
              <a:rPr lang="nb-NO" dirty="0"/>
              <a:t>Det er ingen fasit</a:t>
            </a:r>
          </a:p>
          <a:p>
            <a:r>
              <a:rPr lang="nb-NO" dirty="0"/>
              <a:t>Åpne for diskusjon</a:t>
            </a:r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46946A58-3B4C-4F32-80EB-E75F234591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583" y="4572000"/>
            <a:ext cx="5977406" cy="4229016"/>
          </a:xfrm>
          <a:prstGeom prst="rect">
            <a:avLst/>
          </a:prstGeom>
          <a:noFill/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2646FA40-D828-43C8-8A8A-614B473F4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4232" y="1480956"/>
            <a:ext cx="12295197" cy="692497"/>
          </a:xfrm>
        </p:spPr>
        <p:txBody>
          <a:bodyPr anchor="b">
            <a:normAutofit/>
          </a:bodyPr>
          <a:lstStyle/>
          <a:p>
            <a:r>
              <a:rPr lang="nb-NO" dirty="0"/>
              <a:t>K</a:t>
            </a:r>
            <a:r>
              <a:rPr lang="nb-NO"/>
              <a:t>va er </a:t>
            </a:r>
            <a:r>
              <a:rPr lang="nb-NO" err="1"/>
              <a:t>eit</a:t>
            </a:r>
            <a:r>
              <a:rPr lang="nb-NO"/>
              <a:t> dilemma?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2756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60FE6AD-9343-426D-980F-18215EF62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110" dirty="0" err="1"/>
              <a:t>Oppgåve</a:t>
            </a:r>
            <a:endParaRPr lang="nb-NO" sz="2110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B19FC5B-399A-497F-87D2-5FC4B349BC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n-NO" dirty="0"/>
              <a:t>Lag ei liste over tema som kan vera aktuelle dilemma i verksemdene dykkar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2879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191E843-6569-4984-A9EF-174EE2A43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/>
              <a:t>Korleis bør eit dilemma utformast</a:t>
            </a:r>
            <a:r>
              <a:rPr lang="nb-NO" sz="4800" dirty="0"/>
              <a:t>?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7B93FCE-27E6-4935-9580-A8717D2EAA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n-NO" dirty="0"/>
              <a:t>Gjenkjenneleg historie (gjerne òg privat)</a:t>
            </a:r>
          </a:p>
          <a:p>
            <a:r>
              <a:rPr lang="nb-NO" sz="3600" dirty="0"/>
              <a:t>Enkel historie </a:t>
            </a:r>
            <a:r>
              <a:rPr lang="nb-NO" sz="3600" dirty="0" err="1"/>
              <a:t>utan</a:t>
            </a:r>
            <a:r>
              <a:rPr lang="nb-NO" sz="3600" dirty="0"/>
              <a:t> unødvendige </a:t>
            </a:r>
            <a:r>
              <a:rPr lang="nb-NO" sz="3600" dirty="0" err="1"/>
              <a:t>detaljar</a:t>
            </a:r>
            <a:endParaRPr lang="nb-NO" sz="3600" dirty="0"/>
          </a:p>
          <a:p>
            <a:r>
              <a:rPr lang="nn-NO" dirty="0"/>
              <a:t>Ein (og berre ein) problemstilling pr dilemma</a:t>
            </a:r>
          </a:p>
          <a:p>
            <a:r>
              <a:rPr lang="nb-NO" sz="3600" dirty="0" err="1"/>
              <a:t>Engasjerande</a:t>
            </a:r>
            <a:endParaRPr lang="nb-NO" sz="3600" dirty="0"/>
          </a:p>
          <a:p>
            <a:r>
              <a:rPr lang="nb-NO" sz="3600" dirty="0" err="1"/>
              <a:t>Ikkje</a:t>
            </a:r>
            <a:r>
              <a:rPr lang="nb-NO" sz="3600" dirty="0"/>
              <a:t> fasitsvar</a:t>
            </a:r>
          </a:p>
          <a:p>
            <a:r>
              <a:rPr lang="nb-NO" sz="3600" dirty="0"/>
              <a:t>Humor?</a:t>
            </a:r>
          </a:p>
          <a:p>
            <a:pPr marL="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89481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DABFF90-2AAF-4D61-8DAC-634B6B044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110" dirty="0" err="1"/>
              <a:t>Oppgåve</a:t>
            </a:r>
            <a:endParaRPr lang="nb-NO" sz="2110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A2FA7B2-E554-4AF4-951E-16126C991B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n-NO" sz="3600" dirty="0"/>
              <a:t>Lag ei kort brukarhistorie for å presentera dilemmaet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4990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41D6B41-D8BF-4AB2-8440-D2F241202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Diskusjonsspørsmål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006656A-80AD-4967-8C9A-CA057AF553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sz="3600" dirty="0"/>
              <a:t>Skal få diskusjonen inn på rett spor</a:t>
            </a:r>
          </a:p>
          <a:p>
            <a:r>
              <a:rPr lang="nb-NO" sz="3600" dirty="0" err="1"/>
              <a:t>Opne</a:t>
            </a:r>
            <a:r>
              <a:rPr lang="nb-NO" sz="3600" dirty="0"/>
              <a:t> for </a:t>
            </a:r>
            <a:r>
              <a:rPr lang="nb-NO" sz="3600" dirty="0" err="1"/>
              <a:t>fleire</a:t>
            </a:r>
            <a:r>
              <a:rPr lang="nb-NO" sz="3600" dirty="0"/>
              <a:t> svar</a:t>
            </a:r>
          </a:p>
          <a:p>
            <a:r>
              <a:rPr lang="nb-NO" sz="3600" dirty="0" err="1"/>
              <a:t>Ikkje</a:t>
            </a:r>
            <a:r>
              <a:rPr lang="nb-NO" sz="3600" dirty="0"/>
              <a:t> ja/nei</a:t>
            </a:r>
          </a:p>
          <a:p>
            <a:pPr marL="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4235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8E2AB29-F86B-4326-AC42-B09D592AF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Døme på diskusjonsspørsmål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BEBD1BE-C4D7-436D-80E2-F7B3C4A1F7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n-NO" dirty="0"/>
              <a:t>Korleis kan han eigentleg bruka e-post i arbeidskvardagen sin og samtidig ta vare på informasjonssikkerheita?</a:t>
            </a:r>
          </a:p>
          <a:p>
            <a:r>
              <a:rPr lang="nb-NO" dirty="0"/>
              <a:t>Kan ho </a:t>
            </a:r>
            <a:r>
              <a:rPr lang="nb-NO" dirty="0" err="1"/>
              <a:t>vera</a:t>
            </a:r>
            <a:r>
              <a:rPr lang="nb-NO" dirty="0"/>
              <a:t> sikker på at det er riktig person som </a:t>
            </a:r>
            <a:r>
              <a:rPr lang="nb-NO" dirty="0" err="1"/>
              <a:t>ringjer</a:t>
            </a:r>
            <a:r>
              <a:rPr lang="nb-NO" dirty="0"/>
              <a:t>? Og er det </a:t>
            </a:r>
            <a:r>
              <a:rPr lang="nb-NO" dirty="0" err="1"/>
              <a:t>eigentleg</a:t>
            </a:r>
            <a:r>
              <a:rPr lang="nb-NO" dirty="0"/>
              <a:t> så </a:t>
            </a:r>
            <a:r>
              <a:rPr lang="nb-NO" dirty="0" err="1"/>
              <a:t>farleg</a:t>
            </a:r>
            <a:r>
              <a:rPr lang="nb-NO" dirty="0"/>
              <a:t> om feil person får denne informasjonen?</a:t>
            </a:r>
          </a:p>
          <a:p>
            <a:r>
              <a:rPr lang="nn-NO" dirty="0"/>
              <a:t>Korleis kan reglane utformast for å ta vare på informasjonssikkerheita best mogleg, samtidig som dei tilsette får gjort jobben sin på ein effektiv og god måte?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96010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Digdir PPTmal">
  <a:themeElements>
    <a:clrScheme name="Digdir">
      <a:dk1>
        <a:srgbClr val="1E2B3C"/>
      </a:dk1>
      <a:lt1>
        <a:sysClr val="window" lastClr="FFFFFF"/>
      </a:lt1>
      <a:dk2>
        <a:srgbClr val="1E2B3C"/>
      </a:dk2>
      <a:lt2>
        <a:srgbClr val="E7E6E6"/>
      </a:lt2>
      <a:accent1>
        <a:srgbClr val="1E2B3C"/>
      </a:accent1>
      <a:accent2>
        <a:srgbClr val="F05F63"/>
      </a:accent2>
      <a:accent3>
        <a:srgbClr val="C2132C"/>
      </a:accent3>
      <a:accent4>
        <a:srgbClr val="E5AA20"/>
      </a:accent4>
      <a:accent5>
        <a:srgbClr val="1EACF5"/>
      </a:accent5>
      <a:accent6>
        <a:srgbClr val="0062B8"/>
      </a:accent6>
      <a:hlink>
        <a:srgbClr val="0563C1"/>
      </a:hlink>
      <a:folHlink>
        <a:srgbClr val="C2132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gdir_ppt_mal" id="{09402E70-7836-4A76-98C1-D621FB816469}" vid="{F513D9EA-257E-4DB9-BFBF-9A5262E320A6}"/>
    </a:ext>
  </a:extLst>
</a:theme>
</file>

<file path=ppt/theme/theme2.xml><?xml version="1.0" encoding="utf-8"?>
<a:theme xmlns:a="http://schemas.openxmlformats.org/drawingml/2006/main" name="Overgang Introslides - Med lyd">
  <a:themeElements>
    <a:clrScheme name="Digdir">
      <a:dk1>
        <a:srgbClr val="1E2B3C"/>
      </a:dk1>
      <a:lt1>
        <a:sysClr val="window" lastClr="FFFFFF"/>
      </a:lt1>
      <a:dk2>
        <a:srgbClr val="1E2B3C"/>
      </a:dk2>
      <a:lt2>
        <a:srgbClr val="E7E6E6"/>
      </a:lt2>
      <a:accent1>
        <a:srgbClr val="1E2B3C"/>
      </a:accent1>
      <a:accent2>
        <a:srgbClr val="F05F63"/>
      </a:accent2>
      <a:accent3>
        <a:srgbClr val="C2132C"/>
      </a:accent3>
      <a:accent4>
        <a:srgbClr val="E5AA20"/>
      </a:accent4>
      <a:accent5>
        <a:srgbClr val="1EACF5"/>
      </a:accent5>
      <a:accent6>
        <a:srgbClr val="0062B8"/>
      </a:accent6>
      <a:hlink>
        <a:srgbClr val="0563C1"/>
      </a:hlink>
      <a:folHlink>
        <a:srgbClr val="C2132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gdir_ppt_mal" id="{09402E70-7836-4A76-98C1-D621FB816469}" vid="{F8C07AF9-138E-458F-9801-2AB7D1CB6417}"/>
    </a:ext>
  </a:extLst>
</a:theme>
</file>

<file path=ppt/theme/theme3.xml><?xml version="1.0" encoding="utf-8"?>
<a:theme xmlns:a="http://schemas.openxmlformats.org/drawingml/2006/main" name="Overgang Introslides - Uten lyd">
  <a:themeElements>
    <a:clrScheme name="Digdir">
      <a:dk1>
        <a:srgbClr val="1E2B3C"/>
      </a:dk1>
      <a:lt1>
        <a:sysClr val="window" lastClr="FFFFFF"/>
      </a:lt1>
      <a:dk2>
        <a:srgbClr val="1E2B3C"/>
      </a:dk2>
      <a:lt2>
        <a:srgbClr val="E7E6E6"/>
      </a:lt2>
      <a:accent1>
        <a:srgbClr val="1E2B3C"/>
      </a:accent1>
      <a:accent2>
        <a:srgbClr val="F05F63"/>
      </a:accent2>
      <a:accent3>
        <a:srgbClr val="C2132C"/>
      </a:accent3>
      <a:accent4>
        <a:srgbClr val="E5AA20"/>
      </a:accent4>
      <a:accent5>
        <a:srgbClr val="1EACF5"/>
      </a:accent5>
      <a:accent6>
        <a:srgbClr val="0062B8"/>
      </a:accent6>
      <a:hlink>
        <a:srgbClr val="0563C1"/>
      </a:hlink>
      <a:folHlink>
        <a:srgbClr val="C2132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gdir_ppt_mal" id="{09402E70-7836-4A76-98C1-D621FB816469}" vid="{4FA7598C-311E-4D41-AEEE-A0D0A96A8C80}"/>
    </a:ext>
  </a:extLst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digdir_ppt_mal</Template>
  <TotalTime>1893</TotalTime>
  <Words>361</Words>
  <Application>Microsoft Office PowerPoint</Application>
  <PresentationFormat>Egendefinert</PresentationFormat>
  <Paragraphs>57</Paragraphs>
  <Slides>14</Slides>
  <Notes>2</Notes>
  <HiddenSlides>0</HiddenSlides>
  <MMClips>1</MMClips>
  <ScaleCrop>false</ScaleCrop>
  <HeadingPairs>
    <vt:vector size="6" baseType="variant">
      <vt:variant>
        <vt:lpstr>Brukte skrifter</vt:lpstr>
      </vt:variant>
      <vt:variant>
        <vt:i4>2</vt:i4>
      </vt:variant>
      <vt:variant>
        <vt:lpstr>Tema</vt:lpstr>
      </vt:variant>
      <vt:variant>
        <vt:i4>3</vt:i4>
      </vt:variant>
      <vt:variant>
        <vt:lpstr>Lysbildetitler</vt:lpstr>
      </vt:variant>
      <vt:variant>
        <vt:i4>14</vt:i4>
      </vt:variant>
    </vt:vector>
  </HeadingPairs>
  <TitlesOfParts>
    <vt:vector size="19" baseType="lpstr">
      <vt:lpstr>Arial</vt:lpstr>
      <vt:lpstr>Calibri</vt:lpstr>
      <vt:lpstr>Digdir PPTmal</vt:lpstr>
      <vt:lpstr>Overgang Introslides - Med lyd</vt:lpstr>
      <vt:lpstr>Overgang Introslides - Uten lyd</vt:lpstr>
      <vt:lpstr>Korleis skriva eigne dilemma - opplæringsmateriell informasjonssikkerheit </vt:lpstr>
      <vt:lpstr>Kva er informasjonssikkerheit?</vt:lpstr>
      <vt:lpstr>Kvifor dilemmatrening?</vt:lpstr>
      <vt:lpstr>Kva er eit dilemma?</vt:lpstr>
      <vt:lpstr>Oppgåve</vt:lpstr>
      <vt:lpstr>Korleis bør eit dilemma utformast?</vt:lpstr>
      <vt:lpstr>Oppgåve</vt:lpstr>
      <vt:lpstr>Diskusjonsspørsmål</vt:lpstr>
      <vt:lpstr>Døme på diskusjonsspørsmål</vt:lpstr>
      <vt:lpstr>Oppgåve</vt:lpstr>
      <vt:lpstr>Læringspunkt</vt:lpstr>
      <vt:lpstr>Oppgåve</vt:lpstr>
      <vt:lpstr>Kvar finn eg dette?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IK Fundament</dc:title>
  <dc:creator>Longva, Remi</dc:creator>
  <cp:lastModifiedBy>Bøhm-Pedersen, Fanny Emilie</cp:lastModifiedBy>
  <cp:revision>6</cp:revision>
  <dcterms:created xsi:type="dcterms:W3CDTF">2021-04-09T07:16:42Z</dcterms:created>
  <dcterms:modified xsi:type="dcterms:W3CDTF">2021-06-22T06:25:43Z</dcterms:modified>
</cp:coreProperties>
</file>