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4" r:id="rId5"/>
    <p:sldMasterId id="2147483738" r:id="rId6"/>
    <p:sldMasterId id="2147483748" r:id="rId7"/>
  </p:sldMasterIdLst>
  <p:notesMasterIdLst>
    <p:notesMasterId r:id="rId14"/>
  </p:notesMasterIdLst>
  <p:handoutMasterIdLst>
    <p:handoutMasterId r:id="rId15"/>
  </p:handoutMasterIdLst>
  <p:sldIdLst>
    <p:sldId id="298" r:id="rId8"/>
    <p:sldId id="299" r:id="rId9"/>
    <p:sldId id="300" r:id="rId10"/>
    <p:sldId id="301" r:id="rId11"/>
    <p:sldId id="302" r:id="rId12"/>
    <p:sldId id="297" r:id="rId13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2B3C"/>
    <a:srgbClr val="520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8CA435-415F-48C5-AFFA-2EBF42BFB48D}" v="2" dt="2021-06-21T10:10:27.9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øhm-Pedersen, Fanny Emilie" userId="f9b2515f-6e38-4426-89c2-1c242bbfcc3e" providerId="ADAL" clId="{748CA435-415F-48C5-AFFA-2EBF42BFB48D}"/>
    <pc:docChg chg="undo redo custSel modSld">
      <pc:chgData name="Bøhm-Pedersen, Fanny Emilie" userId="f9b2515f-6e38-4426-89c2-1c242bbfcc3e" providerId="ADAL" clId="{748CA435-415F-48C5-AFFA-2EBF42BFB48D}" dt="2021-06-22T06:20:20.775" v="243" actId="20577"/>
      <pc:docMkLst>
        <pc:docMk/>
      </pc:docMkLst>
      <pc:sldChg chg="addSp delSp modSp mod modClrScheme chgLayout">
        <pc:chgData name="Bøhm-Pedersen, Fanny Emilie" userId="f9b2515f-6e38-4426-89c2-1c242bbfcc3e" providerId="ADAL" clId="{748CA435-415F-48C5-AFFA-2EBF42BFB48D}" dt="2021-06-21T10:49:53.499" v="181" actId="20577"/>
        <pc:sldMkLst>
          <pc:docMk/>
          <pc:sldMk cId="92875105" sldId="298"/>
        </pc:sldMkLst>
        <pc:spChg chg="add del mod">
          <ac:chgData name="Bøhm-Pedersen, Fanny Emilie" userId="f9b2515f-6e38-4426-89c2-1c242bbfcc3e" providerId="ADAL" clId="{748CA435-415F-48C5-AFFA-2EBF42BFB48D}" dt="2021-06-21T07:55:17.988" v="84" actId="700"/>
          <ac:spMkLst>
            <pc:docMk/>
            <pc:sldMk cId="92875105" sldId="298"/>
            <ac:spMk id="3" creationId="{277A71EA-10EA-4EDF-BE66-3FBAEE623B71}"/>
          </ac:spMkLst>
        </pc:spChg>
        <pc:spChg chg="mod">
          <ac:chgData name="Bøhm-Pedersen, Fanny Emilie" userId="f9b2515f-6e38-4426-89c2-1c242bbfcc3e" providerId="ADAL" clId="{748CA435-415F-48C5-AFFA-2EBF42BFB48D}" dt="2021-06-21T10:49:53.499" v="181" actId="20577"/>
          <ac:spMkLst>
            <pc:docMk/>
            <pc:sldMk cId="92875105" sldId="298"/>
            <ac:spMk id="8" creationId="{5D48E7CB-2C5D-4DC7-B108-C0D1D4340D9A}"/>
          </ac:spMkLst>
        </pc:spChg>
        <pc:spChg chg="mod ord">
          <ac:chgData name="Bøhm-Pedersen, Fanny Emilie" userId="f9b2515f-6e38-4426-89c2-1c242bbfcc3e" providerId="ADAL" clId="{748CA435-415F-48C5-AFFA-2EBF42BFB48D}" dt="2021-06-21T07:55:17.988" v="84" actId="700"/>
          <ac:spMkLst>
            <pc:docMk/>
            <pc:sldMk cId="92875105" sldId="298"/>
            <ac:spMk id="10" creationId="{DC450A80-2206-4E4B-8DE4-D692DA3DE3ED}"/>
          </ac:spMkLst>
        </pc:spChg>
        <pc:picChg chg="del">
          <ac:chgData name="Bøhm-Pedersen, Fanny Emilie" userId="f9b2515f-6e38-4426-89c2-1c242bbfcc3e" providerId="ADAL" clId="{748CA435-415F-48C5-AFFA-2EBF42BFB48D}" dt="2021-06-21T07:55:08.615" v="83" actId="478"/>
          <ac:picMkLst>
            <pc:docMk/>
            <pc:sldMk cId="92875105" sldId="298"/>
            <ac:picMk id="5" creationId="{1BE25FEF-2338-44C8-A174-A50222A7A73B}"/>
          </ac:picMkLst>
        </pc:picChg>
      </pc:sldChg>
      <pc:sldChg chg="addSp delSp modSp mod modAnim">
        <pc:chgData name="Bøhm-Pedersen, Fanny Emilie" userId="f9b2515f-6e38-4426-89c2-1c242bbfcc3e" providerId="ADAL" clId="{748CA435-415F-48C5-AFFA-2EBF42BFB48D}" dt="2021-06-21T10:49:59.400" v="182" actId="20577"/>
        <pc:sldMkLst>
          <pc:docMk/>
          <pc:sldMk cId="3143130323" sldId="299"/>
        </pc:sldMkLst>
        <pc:spChg chg="add del mod">
          <ac:chgData name="Bøhm-Pedersen, Fanny Emilie" userId="f9b2515f-6e38-4426-89c2-1c242bbfcc3e" providerId="ADAL" clId="{748CA435-415F-48C5-AFFA-2EBF42BFB48D}" dt="2021-06-21T10:09:15.282" v="144"/>
          <ac:spMkLst>
            <pc:docMk/>
            <pc:sldMk cId="3143130323" sldId="299"/>
            <ac:spMk id="3" creationId="{2F7A2B2F-4D37-4F5D-99C8-BE3F6F4C8ADB}"/>
          </ac:spMkLst>
        </pc:spChg>
        <pc:spChg chg="add del mod">
          <ac:chgData name="Bøhm-Pedersen, Fanny Emilie" userId="f9b2515f-6e38-4426-89c2-1c242bbfcc3e" providerId="ADAL" clId="{748CA435-415F-48C5-AFFA-2EBF42BFB48D}" dt="2021-06-21T10:10:35.652" v="149" actId="478"/>
          <ac:spMkLst>
            <pc:docMk/>
            <pc:sldMk cId="3143130323" sldId="299"/>
            <ac:spMk id="5" creationId="{11D02DC7-1943-4A9D-8C51-06969E446580}"/>
          </ac:spMkLst>
        </pc:spChg>
        <pc:spChg chg="mod">
          <ac:chgData name="Bøhm-Pedersen, Fanny Emilie" userId="f9b2515f-6e38-4426-89c2-1c242bbfcc3e" providerId="ADAL" clId="{748CA435-415F-48C5-AFFA-2EBF42BFB48D}" dt="2021-06-21T10:49:59.400" v="182" actId="20577"/>
          <ac:spMkLst>
            <pc:docMk/>
            <pc:sldMk cId="3143130323" sldId="299"/>
            <ac:spMk id="10" creationId="{DC450A80-2206-4E4B-8DE4-D692DA3DE3ED}"/>
          </ac:spMkLst>
        </pc:spChg>
        <pc:picChg chg="add del mod">
          <ac:chgData name="Bøhm-Pedersen, Fanny Emilie" userId="f9b2515f-6e38-4426-89c2-1c242bbfcc3e" providerId="ADAL" clId="{748CA435-415F-48C5-AFFA-2EBF42BFB48D}" dt="2021-06-21T10:09:16.855" v="145" actId="478"/>
          <ac:picMkLst>
            <pc:docMk/>
            <pc:sldMk cId="3143130323" sldId="299"/>
            <ac:picMk id="6" creationId="{F1D4495C-5F16-4EC6-8231-F30B9AFCF153}"/>
          </ac:picMkLst>
        </pc:picChg>
        <pc:picChg chg="add mod">
          <ac:chgData name="Bøhm-Pedersen, Fanny Emilie" userId="f9b2515f-6e38-4426-89c2-1c242bbfcc3e" providerId="ADAL" clId="{748CA435-415F-48C5-AFFA-2EBF42BFB48D}" dt="2021-06-21T10:11:24.286" v="151" actId="26606"/>
          <ac:picMkLst>
            <pc:docMk/>
            <pc:sldMk cId="3143130323" sldId="299"/>
            <ac:picMk id="9" creationId="{F47FE80D-C934-4AC7-9C18-78D9913E75AE}"/>
          </ac:picMkLst>
        </pc:picChg>
        <pc:picChg chg="del">
          <ac:chgData name="Bøhm-Pedersen, Fanny Emilie" userId="f9b2515f-6e38-4426-89c2-1c242bbfcc3e" providerId="ADAL" clId="{748CA435-415F-48C5-AFFA-2EBF42BFB48D}" dt="2021-06-21T10:09:10.894" v="143" actId="478"/>
          <ac:picMkLst>
            <pc:docMk/>
            <pc:sldMk cId="3143130323" sldId="299"/>
            <ac:picMk id="11" creationId="{A099BB31-7C60-49E5-99A3-E1D14A0866A3}"/>
          </ac:picMkLst>
        </pc:picChg>
      </pc:sldChg>
      <pc:sldChg chg="modSp mod">
        <pc:chgData name="Bøhm-Pedersen, Fanny Emilie" userId="f9b2515f-6e38-4426-89c2-1c242bbfcc3e" providerId="ADAL" clId="{748CA435-415F-48C5-AFFA-2EBF42BFB48D}" dt="2021-06-22T06:20:10.567" v="241" actId="20577"/>
        <pc:sldMkLst>
          <pc:docMk/>
          <pc:sldMk cId="941255263" sldId="300"/>
        </pc:sldMkLst>
        <pc:spChg chg="mod">
          <ac:chgData name="Bøhm-Pedersen, Fanny Emilie" userId="f9b2515f-6e38-4426-89c2-1c242bbfcc3e" providerId="ADAL" clId="{748CA435-415F-48C5-AFFA-2EBF42BFB48D}" dt="2021-06-21T10:50:04.505" v="185" actId="20577"/>
          <ac:spMkLst>
            <pc:docMk/>
            <pc:sldMk cId="941255263" sldId="300"/>
            <ac:spMk id="2" creationId="{3FE5EC1D-22F0-4CC7-9BEF-6755942099A0}"/>
          </ac:spMkLst>
        </pc:spChg>
        <pc:spChg chg="mod">
          <ac:chgData name="Bøhm-Pedersen, Fanny Emilie" userId="f9b2515f-6e38-4426-89c2-1c242bbfcc3e" providerId="ADAL" clId="{748CA435-415F-48C5-AFFA-2EBF42BFB48D}" dt="2021-06-22T06:20:10.567" v="241" actId="20577"/>
          <ac:spMkLst>
            <pc:docMk/>
            <pc:sldMk cId="941255263" sldId="300"/>
            <ac:spMk id="3" creationId="{6E248F99-E545-470D-B5E2-22891AFAEAF1}"/>
          </ac:spMkLst>
        </pc:spChg>
      </pc:sldChg>
      <pc:sldChg chg="modSp mod">
        <pc:chgData name="Bøhm-Pedersen, Fanny Emilie" userId="f9b2515f-6e38-4426-89c2-1c242bbfcc3e" providerId="ADAL" clId="{748CA435-415F-48C5-AFFA-2EBF42BFB48D}" dt="2021-06-22T06:20:20.775" v="243" actId="20577"/>
        <pc:sldMkLst>
          <pc:docMk/>
          <pc:sldMk cId="160596523" sldId="301"/>
        </pc:sldMkLst>
        <pc:spChg chg="mod">
          <ac:chgData name="Bøhm-Pedersen, Fanny Emilie" userId="f9b2515f-6e38-4426-89c2-1c242bbfcc3e" providerId="ADAL" clId="{748CA435-415F-48C5-AFFA-2EBF42BFB48D}" dt="2021-06-21T10:03:58.322" v="141" actId="20577"/>
          <ac:spMkLst>
            <pc:docMk/>
            <pc:sldMk cId="160596523" sldId="301"/>
            <ac:spMk id="2" creationId="{3FE5EC1D-22F0-4CC7-9BEF-6755942099A0}"/>
          </ac:spMkLst>
        </pc:spChg>
        <pc:spChg chg="mod">
          <ac:chgData name="Bøhm-Pedersen, Fanny Emilie" userId="f9b2515f-6e38-4426-89c2-1c242bbfcc3e" providerId="ADAL" clId="{748CA435-415F-48C5-AFFA-2EBF42BFB48D}" dt="2021-06-22T06:20:20.775" v="243" actId="20577"/>
          <ac:spMkLst>
            <pc:docMk/>
            <pc:sldMk cId="160596523" sldId="301"/>
            <ac:spMk id="3" creationId="{6E248F99-E545-470D-B5E2-22891AFAEAF1}"/>
          </ac:spMkLst>
        </pc:spChg>
      </pc:sldChg>
      <pc:sldChg chg="modSp mod">
        <pc:chgData name="Bøhm-Pedersen, Fanny Emilie" userId="f9b2515f-6e38-4426-89c2-1c242bbfcc3e" providerId="ADAL" clId="{748CA435-415F-48C5-AFFA-2EBF42BFB48D}" dt="2021-06-22T06:17:10.343" v="221" actId="20577"/>
        <pc:sldMkLst>
          <pc:docMk/>
          <pc:sldMk cId="28502051" sldId="302"/>
        </pc:sldMkLst>
        <pc:spChg chg="mod">
          <ac:chgData name="Bøhm-Pedersen, Fanny Emilie" userId="f9b2515f-6e38-4426-89c2-1c242bbfcc3e" providerId="ADAL" clId="{748CA435-415F-48C5-AFFA-2EBF42BFB48D}" dt="2021-06-21T13:09:00.174" v="193" actId="20577"/>
          <ac:spMkLst>
            <pc:docMk/>
            <pc:sldMk cId="28502051" sldId="302"/>
            <ac:spMk id="2" creationId="{3FE5EC1D-22F0-4CC7-9BEF-6755942099A0}"/>
          </ac:spMkLst>
        </pc:spChg>
        <pc:spChg chg="mod">
          <ac:chgData name="Bøhm-Pedersen, Fanny Emilie" userId="f9b2515f-6e38-4426-89c2-1c242bbfcc3e" providerId="ADAL" clId="{748CA435-415F-48C5-AFFA-2EBF42BFB48D}" dt="2021-06-22T06:17:10.343" v="221" actId="20577"/>
          <ac:spMkLst>
            <pc:docMk/>
            <pc:sldMk cId="28502051" sldId="302"/>
            <ac:spMk id="3" creationId="{6E248F99-E545-470D-B5E2-22891AFAEAF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22.06.2021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43C7E-7087-44CA-AA65-1D236D967AEC}" type="datetimeFigureOut">
              <a:rPr lang="nb-NO" smtClean="0"/>
              <a:t>22.06.2021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DAE09-CA67-411D-9A00-E7D646A291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138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chemeClr val="bg1"/>
                </a:solidFill>
              </a:rPr>
              <a:t>Grev Wedels Plass 9, 0151 Oslo</a:t>
            </a:r>
            <a:endParaRPr lang="nb-NO" sz="1200" b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>
                <a:solidFill>
                  <a:srgbClr val="1E2B3C"/>
                </a:solidFill>
              </a:rPr>
              <a:t>digdir.no</a:t>
            </a:r>
            <a:endParaRPr lang="nb-NO" sz="1200" b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4E436DA-5EDF-4073-8DFA-A139377E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58" y="1052410"/>
            <a:ext cx="6507849" cy="98090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359" y="3109714"/>
            <a:ext cx="10801351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619361" y="5811953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375"/>
              </a:spcBef>
              <a:buNone/>
              <a:defRPr sz="1500" i="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5" indent="0" algn="ctr">
              <a:buNone/>
              <a:defRPr sz="1800"/>
            </a:lvl3pPr>
            <a:lvl4pPr marL="1371577" indent="0" algn="ctr">
              <a:buNone/>
              <a:defRPr sz="1600"/>
            </a:lvl4pPr>
            <a:lvl5pPr marL="1828769" indent="0" algn="ctr">
              <a:buNone/>
              <a:defRPr sz="1600"/>
            </a:lvl5pPr>
            <a:lvl6pPr marL="2285962" indent="0" algn="ctr">
              <a:buNone/>
              <a:defRPr sz="1600"/>
            </a:lvl6pPr>
            <a:lvl7pPr marL="2743155" indent="0" algn="ctr">
              <a:buNone/>
              <a:defRPr sz="1600"/>
            </a:lvl7pPr>
            <a:lvl8pPr marL="3200348" indent="0" algn="ctr">
              <a:buNone/>
              <a:defRPr sz="1600"/>
            </a:lvl8pPr>
            <a:lvl9pPr marL="3657540" indent="0" algn="ctr">
              <a:buNone/>
              <a:defRPr sz="1600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1619360" y="5541920"/>
            <a:ext cx="2520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B903A873-006D-4579-A766-77971C2F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360" y="467406"/>
            <a:ext cx="12808404" cy="6924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E411B1FA-8C11-4362-8C2F-28A194214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360" y="1440180"/>
            <a:ext cx="12808404" cy="63257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accent3"/>
              </a:buClr>
              <a:defRPr sz="3000"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30531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B903A873-006D-4579-A766-77971C2F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360" y="467406"/>
            <a:ext cx="12808404" cy="6924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E411B1FA-8C11-4362-8C2F-28A194214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360" y="1440180"/>
            <a:ext cx="6300554" cy="63257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accent3"/>
              </a:buClr>
              <a:defRPr sz="3000"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570002C8-2693-0C4A-82A4-2338F407AAE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27210" y="1440180"/>
            <a:ext cx="6300554" cy="63257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accent3"/>
              </a:buClr>
              <a:defRPr sz="3000"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68170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00803B-2471-4E16-9D1A-15B63D66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640405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DBF27AD-51E2-7740-8654-B20D64A8CE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3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651" r:id="rId19"/>
    <p:sldLayoutId id="2147483671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5A60698-4FC6-423B-9B3D-F2AFE01BE6D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162" y="8293268"/>
            <a:ext cx="2543202" cy="383328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619360" y="467406"/>
            <a:ext cx="12808404" cy="6924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619360" y="1440180"/>
            <a:ext cx="12808404" cy="63257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65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l" defTabSz="914385" rtl="0" eaLnBrk="1" latinLnBrk="0" hangingPunct="1">
        <a:lnSpc>
          <a:spcPct val="90000"/>
        </a:lnSpc>
        <a:spcBef>
          <a:spcPct val="0"/>
        </a:spcBef>
        <a:buNone/>
        <a:defRPr sz="375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405031" indent="-405031" algn="l" defTabSz="914385" rtl="0" eaLnBrk="1" latinLnBrk="0" hangingPunct="1">
        <a:lnSpc>
          <a:spcPct val="100000"/>
        </a:lnSpc>
        <a:spcBef>
          <a:spcPts val="1876"/>
        </a:spcBef>
        <a:buClr>
          <a:schemeClr val="accent3"/>
        </a:buClr>
        <a:buFont typeface="Arial" panose="020B0604020202020204" pitchFamily="34" charset="0"/>
        <a:buChar char="•"/>
        <a:defRPr sz="2776" kern="1200">
          <a:solidFill>
            <a:schemeClr val="tx2"/>
          </a:solidFill>
          <a:latin typeface="+mn-lt"/>
          <a:ea typeface="+mn-ea"/>
          <a:cs typeface="+mn-cs"/>
        </a:defRPr>
      </a:lvl1pPr>
      <a:lvl2pPr marL="675052" indent="-270021" algn="l" defTabSz="914385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45073" indent="-270021" algn="l" defTabSz="914385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215094" indent="-270021" algn="l" defTabSz="914385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85115" indent="-270021" algn="l" defTabSz="914385" rtl="0" eaLnBrk="1" latinLnBrk="0" hangingPunct="1">
        <a:lnSpc>
          <a:spcPct val="90000"/>
        </a:lnSpc>
        <a:spcBef>
          <a:spcPts val="1125"/>
        </a:spcBef>
        <a:buClr>
          <a:schemeClr val="accent3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58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1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4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7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7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9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sikkerhet@digdir.no" TargetMode="External"/><Relationship Id="rId2" Type="http://schemas.openxmlformats.org/officeDocument/2006/relationships/hyperlink" Target="https://digdir.no/infosikkerhet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C450A80-2206-4E4B-8DE4-D692DA3DE3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Dilemmatrening</a:t>
            </a:r>
            <a:endParaRPr lang="en-US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D48E7CB-2C5D-4DC7-B108-C0D1D4340D9A}"/>
              </a:ext>
            </a:extLst>
          </p:cNvPr>
          <p:cNvSpPr txBox="1"/>
          <p:nvPr/>
        </p:nvSpPr>
        <p:spPr>
          <a:xfrm>
            <a:off x="6411817" y="6128130"/>
            <a:ext cx="50692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</a:rPr>
              <a:t>Digitaliseringsdirektoratets opplæringsmateriell i </a:t>
            </a:r>
            <a:r>
              <a:rPr lang="nb-NO" sz="3200" dirty="0" err="1">
                <a:solidFill>
                  <a:schemeClr val="bg1"/>
                </a:solidFill>
              </a:rPr>
              <a:t>informasjonssikkerheit</a:t>
            </a:r>
            <a:endParaRPr lang="nb-N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C450A80-2206-4E4B-8DE4-D692DA3D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b-NO" dirty="0"/>
              <a:t>Kva er </a:t>
            </a:r>
            <a:r>
              <a:rPr lang="nb-NO" dirty="0" err="1"/>
              <a:t>informasjonssikkerheit</a:t>
            </a:r>
            <a:r>
              <a:rPr lang="nb-NO" dirty="0"/>
              <a:t>?</a:t>
            </a:r>
            <a:endParaRPr lang="en-US" dirty="0"/>
          </a:p>
        </p:txBody>
      </p:sp>
      <p:pic>
        <p:nvPicPr>
          <p:cNvPr id="9" name="modul-1-del-1">
            <a:hlinkClick r:id="" action="ppaction://media"/>
            <a:extLst>
              <a:ext uri="{FF2B5EF4-FFF2-40B4-BE49-F238E27FC236}">
                <a16:creationId xmlns:a16="http://schemas.microsoft.com/office/drawing/2014/main" id="{F47FE80D-C934-4AC7-9C18-78D9913E7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7518" y="2453731"/>
            <a:ext cx="10248625" cy="5764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1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E5EC1D-22F0-4CC7-9BEF-67559420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Kva er </a:t>
            </a:r>
            <a:r>
              <a:rPr lang="nb-NO" dirty="0" err="1"/>
              <a:t>informasjonssikkerheit</a:t>
            </a:r>
            <a:r>
              <a:rPr lang="nb-NO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248F99-E545-470D-B5E2-22891AFAE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957" y="2465454"/>
            <a:ext cx="9022706" cy="57648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 err="1"/>
              <a:t>Handlar</a:t>
            </a:r>
            <a:r>
              <a:rPr lang="nb-NO" dirty="0"/>
              <a:t> om å sikre at:</a:t>
            </a:r>
          </a:p>
          <a:p>
            <a:endParaRPr lang="nb-NO" dirty="0"/>
          </a:p>
          <a:p>
            <a:r>
              <a:rPr lang="nb-NO" sz="3100" dirty="0"/>
              <a:t>Informasjonen er </a:t>
            </a:r>
            <a:r>
              <a:rPr lang="nb-NO" sz="3100" dirty="0" err="1"/>
              <a:t>ikkje</a:t>
            </a:r>
            <a:r>
              <a:rPr lang="nb-NO" sz="3100" dirty="0"/>
              <a:t> kjent for </a:t>
            </a:r>
            <a:r>
              <a:rPr lang="nb-NO" sz="3100" dirty="0" err="1"/>
              <a:t>uvedkomande</a:t>
            </a:r>
            <a:r>
              <a:rPr lang="nb-NO" sz="3100" dirty="0"/>
              <a:t> </a:t>
            </a:r>
            <a:br>
              <a:rPr lang="nb-NO" sz="3100" dirty="0"/>
            </a:br>
            <a:r>
              <a:rPr lang="nb-NO" sz="3100" b="1" dirty="0"/>
              <a:t>Konfidensialitet</a:t>
            </a:r>
          </a:p>
          <a:p>
            <a:endParaRPr lang="nb-NO" sz="3100" dirty="0"/>
          </a:p>
          <a:p>
            <a:r>
              <a:rPr lang="nb-NO" sz="3100" dirty="0"/>
              <a:t>Informasjonen er </a:t>
            </a:r>
            <a:r>
              <a:rPr lang="nb-NO" sz="3100" dirty="0" err="1"/>
              <a:t>ikkje</a:t>
            </a:r>
            <a:r>
              <a:rPr lang="nb-NO" sz="3100" dirty="0"/>
              <a:t> endra utilsikta eller av </a:t>
            </a:r>
            <a:r>
              <a:rPr lang="nb-NO" sz="3100" dirty="0" err="1"/>
              <a:t>uvedkomande</a:t>
            </a:r>
            <a:endParaRPr lang="nb-NO" sz="3100" dirty="0"/>
          </a:p>
          <a:p>
            <a:pPr marL="571500" lvl="1" indent="0">
              <a:buNone/>
            </a:pPr>
            <a:r>
              <a:rPr lang="nb-NO" sz="3100" b="1" dirty="0"/>
              <a:t>Integritet</a:t>
            </a:r>
          </a:p>
          <a:p>
            <a:endParaRPr lang="nb-NO" sz="3100" dirty="0"/>
          </a:p>
          <a:p>
            <a:r>
              <a:rPr lang="nb-NO" sz="3100" dirty="0"/>
              <a:t>Informasjonen er </a:t>
            </a:r>
            <a:r>
              <a:rPr lang="nb-NO" sz="3100" dirty="0" err="1"/>
              <a:t>tilgjengeleg</a:t>
            </a:r>
            <a:r>
              <a:rPr lang="nb-NO" sz="3100" dirty="0"/>
              <a:t> ved behov</a:t>
            </a:r>
          </a:p>
          <a:p>
            <a:pPr marL="571500" lvl="1" indent="0">
              <a:buNone/>
            </a:pPr>
            <a:r>
              <a:rPr lang="nb-NO" sz="3100" b="1" dirty="0" err="1"/>
              <a:t>Tilgjengelegheit</a:t>
            </a:r>
            <a:endParaRPr lang="nb-NO" sz="3100" b="1" dirty="0"/>
          </a:p>
          <a:p>
            <a:endParaRPr lang="nb-NO" dirty="0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EB69C815-2702-4447-B37E-A403D4318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92121" y="3550496"/>
            <a:ext cx="3949284" cy="310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E5EC1D-22F0-4CC7-9BEF-67559420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Korleis «spiller» vi?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248F99-E545-470D-B5E2-22891AFAE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956" y="2465454"/>
            <a:ext cx="12295197" cy="576485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nb-NO" dirty="0"/>
              <a:t>Kvar </a:t>
            </a:r>
            <a:r>
              <a:rPr lang="nb-NO" dirty="0" err="1"/>
              <a:t>deltakar</a:t>
            </a:r>
            <a:r>
              <a:rPr lang="nb-NO" dirty="0"/>
              <a:t> får </a:t>
            </a:r>
            <a:r>
              <a:rPr lang="nb-NO" dirty="0" err="1"/>
              <a:t>eit</a:t>
            </a:r>
            <a:r>
              <a:rPr lang="nb-NO" dirty="0"/>
              <a:t> perspektiv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Dilemmaet vert presentert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Kvar </a:t>
            </a:r>
            <a:r>
              <a:rPr lang="nb-NO" dirty="0" err="1"/>
              <a:t>deltakar</a:t>
            </a:r>
            <a:r>
              <a:rPr lang="nb-NO" dirty="0"/>
              <a:t> presenterer sitt perspektiv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Dilemmaet vert diskutert ut </a:t>
            </a:r>
            <a:r>
              <a:rPr lang="nb-NO" dirty="0" err="1"/>
              <a:t>frå</a:t>
            </a:r>
            <a:r>
              <a:rPr lang="nb-NO" dirty="0"/>
              <a:t> perspektiva 5-10 min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Dilemmaet vert diskutert ut </a:t>
            </a:r>
            <a:r>
              <a:rPr lang="nb-NO" dirty="0" err="1"/>
              <a:t>frå</a:t>
            </a:r>
            <a:r>
              <a:rPr lang="nb-NO" dirty="0"/>
              <a:t> eige </a:t>
            </a:r>
            <a:r>
              <a:rPr lang="nb-NO" dirty="0" err="1"/>
              <a:t>ståstad</a:t>
            </a:r>
            <a:r>
              <a:rPr lang="nb-NO" dirty="0"/>
              <a:t> ca. 10 min</a:t>
            </a:r>
          </a:p>
          <a:p>
            <a:pPr marL="742950" indent="-742950">
              <a:buFont typeface="+mj-lt"/>
              <a:buAutoNum type="arabicPeriod"/>
            </a:pPr>
            <a:r>
              <a:rPr lang="nb-NO" dirty="0"/>
              <a:t>Felles oppsummering etter kvar runde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5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E5EC1D-22F0-4CC7-9BEF-67559420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Kvar </a:t>
            </a:r>
            <a:r>
              <a:rPr lang="nb-NO" dirty="0"/>
              <a:t>finn </a:t>
            </a:r>
            <a:r>
              <a:rPr lang="nb-NO" dirty="0" err="1"/>
              <a:t>eg</a:t>
            </a:r>
            <a:r>
              <a:rPr lang="nb-NO" dirty="0"/>
              <a:t> dette?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248F99-E545-470D-B5E2-22891AFAE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956" y="2465454"/>
            <a:ext cx="12295197" cy="5764851"/>
          </a:xfrm>
        </p:spPr>
        <p:txBody>
          <a:bodyPr>
            <a:normAutofit/>
          </a:bodyPr>
          <a:lstStyle/>
          <a:p>
            <a:r>
              <a:rPr lang="nb-NO" dirty="0"/>
              <a:t>Dilemmatreninga kan </a:t>
            </a:r>
            <a:r>
              <a:rPr lang="nb-NO" dirty="0" err="1"/>
              <a:t>lastast</a:t>
            </a:r>
            <a:r>
              <a:rPr lang="nb-NO" dirty="0"/>
              <a:t> ned </a:t>
            </a:r>
            <a:r>
              <a:rPr lang="nb-NO" dirty="0" err="1"/>
              <a:t>frå</a:t>
            </a:r>
            <a:r>
              <a:rPr lang="nb-NO" dirty="0"/>
              <a:t> nettsidene våre.</a:t>
            </a:r>
          </a:p>
          <a:p>
            <a:pPr marL="0" indent="0">
              <a:buNone/>
            </a:pPr>
            <a:r>
              <a:rPr lang="nb-NO" dirty="0">
                <a:hlinkClick r:id="rId2"/>
              </a:rPr>
              <a:t>https://digdir.no/infosikkerhet</a:t>
            </a:r>
            <a:r>
              <a:rPr lang="nb-NO" dirty="0"/>
              <a:t>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Kontakt: </a:t>
            </a:r>
            <a:r>
              <a:rPr lang="nb-NO" dirty="0">
                <a:hlinkClick r:id="rId3"/>
              </a:rPr>
              <a:t>infosikkerhet@digdir.no</a:t>
            </a:r>
            <a:r>
              <a:rPr lang="nb-NO" dirty="0"/>
              <a:t>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51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4.xml><?xml version="1.0" encoding="utf-8"?>
<a:theme xmlns:a="http://schemas.openxmlformats.org/drawingml/2006/main" name="01. Digitaliseringsdirektoratet (Gråtoner)">
  <a:themeElements>
    <a:clrScheme name="Blå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0066"/>
      </a:accent1>
      <a:accent2>
        <a:srgbClr val="1EAEF7"/>
      </a:accent2>
      <a:accent3>
        <a:srgbClr val="0062BA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aliseringsdirektoratet_ppt_v5 (3).pptx" id="{21C50E5C-FEB5-41F8-98BF-E5A8EF2DBD0C}" vid="{3CFB8A12-E9D3-477B-993E-CB7C23F4F34C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B85503A7448FB47A060AEAA1DE2D262" ma:contentTypeVersion="11" ma:contentTypeDescription="Opprett et nytt dokument." ma:contentTypeScope="" ma:versionID="5ad52f8dbf972b000deafdfaba53cb40">
  <xsd:schema xmlns:xsd="http://www.w3.org/2001/XMLSchema" xmlns:xs="http://www.w3.org/2001/XMLSchema" xmlns:p="http://schemas.microsoft.com/office/2006/metadata/properties" xmlns:ns2="59187065-c0ac-443b-bf5b-99ffa53aa157" xmlns:ns3="6b9f0e79-5cdc-4796-80a7-c6b6399894fe" targetNamespace="http://schemas.microsoft.com/office/2006/metadata/properties" ma:root="true" ma:fieldsID="c580e8ace27119bbf4c9f02ccfd3ebe0" ns2:_="" ns3:_="">
    <xsd:import namespace="59187065-c0ac-443b-bf5b-99ffa53aa157"/>
    <xsd:import namespace="6b9f0e79-5cdc-4796-80a7-c6b639989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87065-c0ac-443b-bf5b-99ffa53aa1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9f0e79-5cdc-4796-80a7-c6b639989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FEA871-46D0-44FF-85DB-5B5C66D405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64F104-E189-4A15-BC4C-163612C6EBA4}">
  <ds:schemaRefs>
    <ds:schemaRef ds:uri="59187065-c0ac-443b-bf5b-99ffa53aa157"/>
    <ds:schemaRef ds:uri="6b9f0e79-5cdc-4796-80a7-c6b639989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3C19E9D-4297-4351-B469-E6A9FA1DC1A9}">
  <ds:schemaRefs>
    <ds:schemaRef ds:uri="59187065-c0ac-443b-bf5b-99ffa53aa157"/>
    <ds:schemaRef ds:uri="6b9f0e79-5cdc-4796-80a7-c6b639989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112</Words>
  <Application>Microsoft Office PowerPoint</Application>
  <PresentationFormat>Egendefinert</PresentationFormat>
  <Paragraphs>25</Paragraphs>
  <Slides>6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6</vt:i4>
      </vt:variant>
    </vt:vector>
  </HeadingPairs>
  <TitlesOfParts>
    <vt:vector size="12" baseType="lpstr">
      <vt:lpstr>Arial</vt:lpstr>
      <vt:lpstr>Calibri</vt:lpstr>
      <vt:lpstr>Digdir PPTmal</vt:lpstr>
      <vt:lpstr>Overgang Introslides - Med lyd</vt:lpstr>
      <vt:lpstr>Overgang Introslides - Uten lyd</vt:lpstr>
      <vt:lpstr>01. Digitaliseringsdirektoratet (Gråtoner)</vt:lpstr>
      <vt:lpstr>Dilemmatrening</vt:lpstr>
      <vt:lpstr>Kva er informasjonssikkerheit?</vt:lpstr>
      <vt:lpstr>Kva er informasjonssikkerheit?</vt:lpstr>
      <vt:lpstr>Korleis «spiller» vi?</vt:lpstr>
      <vt:lpstr>Kvar finn eg dette?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Evensen, Marcus Alexander</dc:creator>
  <cp:lastModifiedBy>Bøhm-Pedersen, Fanny Emilie</cp:lastModifiedBy>
  <cp:revision>7</cp:revision>
  <dcterms:created xsi:type="dcterms:W3CDTF">2017-11-06T06:44:02Z</dcterms:created>
  <dcterms:modified xsi:type="dcterms:W3CDTF">2021-06-22T06:20:29Z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0x0101007B85503A7448FB47A060AEAA1DE2D262</vt:lpwstr>
  </property>
</Properties>
</file>