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724" r:id="rId5"/>
    <p:sldMasterId id="2147483738" r:id="rId6"/>
    <p:sldMasterId id="2147483748" r:id="rId7"/>
  </p:sldMasterIdLst>
  <p:notesMasterIdLst>
    <p:notesMasterId r:id="rId14"/>
  </p:notesMasterIdLst>
  <p:handoutMasterIdLst>
    <p:handoutMasterId r:id="rId15"/>
  </p:handoutMasterIdLst>
  <p:sldIdLst>
    <p:sldId id="303" r:id="rId8"/>
    <p:sldId id="299" r:id="rId9"/>
    <p:sldId id="300" r:id="rId10"/>
    <p:sldId id="301" r:id="rId11"/>
    <p:sldId id="302" r:id="rId12"/>
    <p:sldId id="297" r:id="rId13"/>
  </p:sldIdLst>
  <p:sldSz cx="16254413" cy="9144000"/>
  <p:notesSz cx="6858000" cy="9144000"/>
  <p:defaultTextStyle>
    <a:defPPr>
      <a:defRPr lang="nb-NO"/>
    </a:defPPr>
    <a:lvl1pPr marL="0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1pPr>
    <a:lvl2pPr marL="574975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2pPr>
    <a:lvl3pPr marL="1149949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3pPr>
    <a:lvl4pPr marL="1724924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4pPr>
    <a:lvl5pPr marL="2299899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5pPr>
    <a:lvl6pPr marL="2874874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6pPr>
    <a:lvl7pPr marL="3449848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7pPr>
    <a:lvl8pPr marL="4024823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8pPr>
    <a:lvl9pPr marL="4599798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1E2B3C"/>
    <a:srgbClr val="5208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179099B-356E-4883-9066-815573536832}" v="6" dt="2021-06-21T10:11:16.0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114" y="1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2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3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øhm-Pedersen, Fanny Emilie" userId="f9b2515f-6e38-4426-89c2-1c242bbfcc3e" providerId="ADAL" clId="{D179099B-356E-4883-9066-815573536832}"/>
    <pc:docChg chg="custSel addSld delSld modSld">
      <pc:chgData name="Bøhm-Pedersen, Fanny Emilie" userId="f9b2515f-6e38-4426-89c2-1c242bbfcc3e" providerId="ADAL" clId="{D179099B-356E-4883-9066-815573536832}" dt="2021-06-21T10:11:21.269" v="25" actId="26606"/>
      <pc:docMkLst>
        <pc:docMk/>
      </pc:docMkLst>
      <pc:sldChg chg="modSp del mod">
        <pc:chgData name="Bøhm-Pedersen, Fanny Emilie" userId="f9b2515f-6e38-4426-89c2-1c242bbfcc3e" providerId="ADAL" clId="{D179099B-356E-4883-9066-815573536832}" dt="2021-06-21T07:56:00.255" v="17" actId="47"/>
        <pc:sldMkLst>
          <pc:docMk/>
          <pc:sldMk cId="92875105" sldId="298"/>
        </pc:sldMkLst>
        <pc:spChg chg="mod">
          <ac:chgData name="Bøhm-Pedersen, Fanny Emilie" userId="f9b2515f-6e38-4426-89c2-1c242bbfcc3e" providerId="ADAL" clId="{D179099B-356E-4883-9066-815573536832}" dt="2021-06-21T07:41:25.709" v="15" actId="255"/>
          <ac:spMkLst>
            <pc:docMk/>
            <pc:sldMk cId="92875105" sldId="298"/>
            <ac:spMk id="8" creationId="{5D48E7CB-2C5D-4DC7-B108-C0D1D4340D9A}"/>
          </ac:spMkLst>
        </pc:spChg>
      </pc:sldChg>
      <pc:sldChg chg="addSp delSp modSp mod modAnim">
        <pc:chgData name="Bøhm-Pedersen, Fanny Emilie" userId="f9b2515f-6e38-4426-89c2-1c242bbfcc3e" providerId="ADAL" clId="{D179099B-356E-4883-9066-815573536832}" dt="2021-06-21T10:11:21.269" v="25" actId="26606"/>
        <pc:sldMkLst>
          <pc:docMk/>
          <pc:sldMk cId="3143130323" sldId="299"/>
        </pc:sldMkLst>
        <pc:spChg chg="add del mod">
          <ac:chgData name="Bøhm-Pedersen, Fanny Emilie" userId="f9b2515f-6e38-4426-89c2-1c242bbfcc3e" providerId="ADAL" clId="{D179099B-356E-4883-9066-815573536832}" dt="2021-06-21T10:11:08.388" v="19" actId="478"/>
          <ac:spMkLst>
            <pc:docMk/>
            <pc:sldMk cId="3143130323" sldId="299"/>
            <ac:spMk id="3" creationId="{54F0CECE-6B81-4A16-BD15-7D9B304AA017}"/>
          </ac:spMkLst>
        </pc:spChg>
        <pc:spChg chg="mod">
          <ac:chgData name="Bøhm-Pedersen, Fanny Emilie" userId="f9b2515f-6e38-4426-89c2-1c242bbfcc3e" providerId="ADAL" clId="{D179099B-356E-4883-9066-815573536832}" dt="2021-06-21T10:11:21.269" v="25" actId="26606"/>
          <ac:spMkLst>
            <pc:docMk/>
            <pc:sldMk cId="3143130323" sldId="299"/>
            <ac:spMk id="10" creationId="{DC450A80-2206-4E4B-8DE4-D692DA3DE3ED}"/>
          </ac:spMkLst>
        </pc:spChg>
        <pc:picChg chg="add del mod">
          <ac:chgData name="Bøhm-Pedersen, Fanny Emilie" userId="f9b2515f-6e38-4426-89c2-1c242bbfcc3e" providerId="ADAL" clId="{D179099B-356E-4883-9066-815573536832}" dt="2021-06-21T10:11:12.276" v="21" actId="478"/>
          <ac:picMkLst>
            <pc:docMk/>
            <pc:sldMk cId="3143130323" sldId="299"/>
            <ac:picMk id="4" creationId="{B7FFF973-2685-4768-A4A2-971478FFFC76}"/>
          </ac:picMkLst>
        </pc:picChg>
        <pc:picChg chg="add mod">
          <ac:chgData name="Bøhm-Pedersen, Fanny Emilie" userId="f9b2515f-6e38-4426-89c2-1c242bbfcc3e" providerId="ADAL" clId="{D179099B-356E-4883-9066-815573536832}" dt="2021-06-21T10:11:21.269" v="25" actId="26606"/>
          <ac:picMkLst>
            <pc:docMk/>
            <pc:sldMk cId="3143130323" sldId="299"/>
            <ac:picMk id="7" creationId="{426D23E9-6E8F-482E-AFA8-D5414C63304E}"/>
          </ac:picMkLst>
        </pc:picChg>
        <pc:picChg chg="del">
          <ac:chgData name="Bøhm-Pedersen, Fanny Emilie" userId="f9b2515f-6e38-4426-89c2-1c242bbfcc3e" providerId="ADAL" clId="{D179099B-356E-4883-9066-815573536832}" dt="2021-06-21T10:11:05.918" v="18" actId="478"/>
          <ac:picMkLst>
            <pc:docMk/>
            <pc:sldMk cId="3143130323" sldId="299"/>
            <ac:picMk id="11" creationId="{A099BB31-7C60-49E5-99A3-E1D14A0866A3}"/>
          </ac:picMkLst>
        </pc:picChg>
      </pc:sldChg>
      <pc:sldChg chg="addSp modSp mod">
        <pc:chgData name="Bøhm-Pedersen, Fanny Emilie" userId="f9b2515f-6e38-4426-89c2-1c242bbfcc3e" providerId="ADAL" clId="{D179099B-356E-4883-9066-815573536832}" dt="2021-06-21T07:40:35.912" v="14" actId="1076"/>
        <pc:sldMkLst>
          <pc:docMk/>
          <pc:sldMk cId="941255263" sldId="300"/>
        </pc:sldMkLst>
        <pc:spChg chg="mod">
          <ac:chgData name="Bøhm-Pedersen, Fanny Emilie" userId="f9b2515f-6e38-4426-89c2-1c242bbfcc3e" providerId="ADAL" clId="{D179099B-356E-4883-9066-815573536832}" dt="2021-06-21T07:40:29.987" v="12" actId="27636"/>
          <ac:spMkLst>
            <pc:docMk/>
            <pc:sldMk cId="941255263" sldId="300"/>
            <ac:spMk id="3" creationId="{6E248F99-E545-470D-B5E2-22891AFAEAF1}"/>
          </ac:spMkLst>
        </pc:spChg>
        <pc:picChg chg="add mod">
          <ac:chgData name="Bøhm-Pedersen, Fanny Emilie" userId="f9b2515f-6e38-4426-89c2-1c242bbfcc3e" providerId="ADAL" clId="{D179099B-356E-4883-9066-815573536832}" dt="2021-06-21T07:40:35.912" v="14" actId="1076"/>
          <ac:picMkLst>
            <pc:docMk/>
            <pc:sldMk cId="941255263" sldId="300"/>
            <ac:picMk id="5" creationId="{EB69C815-2702-4447-B37E-A403D4318A42}"/>
          </ac:picMkLst>
        </pc:picChg>
      </pc:sldChg>
      <pc:sldChg chg="modSp mod">
        <pc:chgData name="Bøhm-Pedersen, Fanny Emilie" userId="f9b2515f-6e38-4426-89c2-1c242bbfcc3e" providerId="ADAL" clId="{D179099B-356E-4883-9066-815573536832}" dt="2021-06-21T07:37:42.854" v="0" actId="12"/>
        <pc:sldMkLst>
          <pc:docMk/>
          <pc:sldMk cId="160596523" sldId="301"/>
        </pc:sldMkLst>
        <pc:spChg chg="mod">
          <ac:chgData name="Bøhm-Pedersen, Fanny Emilie" userId="f9b2515f-6e38-4426-89c2-1c242bbfcc3e" providerId="ADAL" clId="{D179099B-356E-4883-9066-815573536832}" dt="2021-06-21T07:37:42.854" v="0" actId="12"/>
          <ac:spMkLst>
            <pc:docMk/>
            <pc:sldMk cId="160596523" sldId="301"/>
            <ac:spMk id="3" creationId="{6E248F99-E545-470D-B5E2-22891AFAEAF1}"/>
          </ac:spMkLst>
        </pc:spChg>
      </pc:sldChg>
      <pc:sldChg chg="add">
        <pc:chgData name="Bøhm-Pedersen, Fanny Emilie" userId="f9b2515f-6e38-4426-89c2-1c242bbfcc3e" providerId="ADAL" clId="{D179099B-356E-4883-9066-815573536832}" dt="2021-06-21T07:55:57.477" v="16"/>
        <pc:sldMkLst>
          <pc:docMk/>
          <pc:sldMk cId="183846617" sldId="303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>
            <a:extLst>
              <a:ext uri="{FF2B5EF4-FFF2-40B4-BE49-F238E27FC236}">
                <a16:creationId xmlns:a16="http://schemas.microsoft.com/office/drawing/2014/main" id="{C97D9F32-F20C-4DB6-9AA8-FF5CEA8D115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159CB09C-20D6-4E98-B90F-BDF87D963BC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5AD78B-924F-4294-8809-135CCCE6CC67}" type="datetimeFigureOut">
              <a:rPr lang="nb-NO" smtClean="0"/>
              <a:t>21.06.2021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06CB1BA3-312D-4209-8EA0-1B3A050A5B7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41C6328D-6A92-426F-9F1D-E51EC222C29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4377C6-E647-4E98-8F65-2DC6962E8ED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754759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F43C7E-7087-44CA-AA65-1D236D967AEC}" type="datetimeFigureOut">
              <a:rPr lang="nb-NO" smtClean="0"/>
              <a:t>21.06.2021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5DAE09-CA67-411D-9A00-E7D646A291E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713808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.png"/><Relationship Id="rId4" Type="http://schemas.openxmlformats.org/officeDocument/2006/relationships/image" Target="../media/image18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.png"/><Relationship Id="rId4" Type="http://schemas.openxmlformats.org/officeDocument/2006/relationships/image" Target="../media/image19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1.png"/><Relationship Id="rId4" Type="http://schemas.openxmlformats.org/officeDocument/2006/relationships/image" Target="../media/image22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1.png"/><Relationship Id="rId4" Type="http://schemas.openxmlformats.org/officeDocument/2006/relationships/image" Target="../media/image2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1.png"/><Relationship Id="rId4" Type="http://schemas.openxmlformats.org/officeDocument/2006/relationships/image" Target="../media/image24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5" Type="http://schemas.openxmlformats.org/officeDocument/2006/relationships/image" Target="../media/image1.png"/><Relationship Id="rId4" Type="http://schemas.openxmlformats.org/officeDocument/2006/relationships/image" Target="../media/image2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.png"/><Relationship Id="rId4" Type="http://schemas.openxmlformats.org/officeDocument/2006/relationships/image" Target="../media/image18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.png"/><Relationship Id="rId4" Type="http://schemas.openxmlformats.org/officeDocument/2006/relationships/image" Target="../media/image19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1.png"/><Relationship Id="rId4" Type="http://schemas.openxmlformats.org/officeDocument/2006/relationships/image" Target="../media/image22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1.png"/><Relationship Id="rId4" Type="http://schemas.openxmlformats.org/officeDocument/2006/relationships/image" Target="../media/image23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1.png"/><Relationship Id="rId4" Type="http://schemas.openxmlformats.org/officeDocument/2006/relationships/image" Target="../media/image24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5" Type="http://schemas.openxmlformats.org/officeDocument/2006/relationships/image" Target="../media/image1.png"/><Relationship Id="rId4" Type="http://schemas.openxmlformats.org/officeDocument/2006/relationships/image" Target="../media/image25.png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ort Animert Introslide #1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8A1D86F2-7076-44AB-A7BD-6AFC9F4E549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pic>
        <p:nvPicPr>
          <p:cNvPr id="3" name="Digdir_Intro_kort_versjon_20201014">
            <a:hlinkClick r:id="" action="ppaction://media"/>
            <a:extLst>
              <a:ext uri="{FF2B5EF4-FFF2-40B4-BE49-F238E27FC236}">
                <a16:creationId xmlns:a16="http://schemas.microsoft.com/office/drawing/2014/main" id="{149D7789-BEBF-4E04-B79D-9078B9E2F8B9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87" y="0"/>
            <a:ext cx="16256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385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8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 descr="Et bilde som inneholder tegning&#10;&#10;Automatisk generert beskrivelse">
            <a:extLst>
              <a:ext uri="{FF2B5EF4-FFF2-40B4-BE49-F238E27FC236}">
                <a16:creationId xmlns:a16="http://schemas.microsoft.com/office/drawing/2014/main" id="{869FEB36-2120-4C4B-A06E-09E862D5E2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0E980CF2-FF78-4052-A5D2-D858F04E6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E90904-DBBA-4AD3-8739-C68A030E86D8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976DF188-501B-4BE2-A848-80262AE5DE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65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9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2AF6A1F0-48BA-4FA0-94B4-925E77FCC2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0E980CF2-FF78-4052-A5D2-D858F04E6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E90904-DBBA-4AD3-8739-C68A030E86D8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976DF188-501B-4BE2-A848-80262AE5DE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12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tittel 1">
            <a:extLst>
              <a:ext uri="{FF2B5EF4-FFF2-40B4-BE49-F238E27FC236}">
                <a16:creationId xmlns:a16="http://schemas.microsoft.com/office/drawing/2014/main" id="{F2028190-9615-4857-9215-8E91FE761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4232" y="1480956"/>
            <a:ext cx="12295197" cy="69249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tekst 2">
            <a:extLst>
              <a:ext uri="{FF2B5EF4-FFF2-40B4-BE49-F238E27FC236}">
                <a16:creationId xmlns:a16="http://schemas.microsoft.com/office/drawing/2014/main" id="{626F4051-322D-4761-B918-75CA0F940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4232" y="2453731"/>
            <a:ext cx="12295197" cy="576485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21255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2364231" y="2510971"/>
            <a:ext cx="5977406" cy="5776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682023" y="2510971"/>
            <a:ext cx="5977406" cy="5776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9" name="Plassholder for tittel 1">
            <a:extLst>
              <a:ext uri="{FF2B5EF4-FFF2-40B4-BE49-F238E27FC236}">
                <a16:creationId xmlns:a16="http://schemas.microsoft.com/office/drawing/2014/main" id="{97C25ED5-A7B7-439C-8D7F-2262BCA97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4232" y="1480956"/>
            <a:ext cx="12295197" cy="69249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21327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sides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bilde 6">
            <a:extLst>
              <a:ext uri="{FF2B5EF4-FFF2-40B4-BE49-F238E27FC236}">
                <a16:creationId xmlns:a16="http://schemas.microsoft.com/office/drawing/2014/main" id="{24FAF295-66FF-4DF2-99B8-D49F2A51452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6256033" cy="9145143"/>
          </a:xfrm>
          <a:prstGeom prst="rect">
            <a:avLst/>
          </a:prstGeom>
        </p:spPr>
        <p:txBody>
          <a:bodyPr lIns="0" tIns="2880000" rIns="0" bIns="0" anchor="t" anchorCtr="1"/>
          <a:lstStyle>
            <a:lvl1pPr marL="0" indent="0" algn="ctr">
              <a:buNone/>
              <a:defRPr sz="3000"/>
            </a:lvl1pPr>
          </a:lstStyle>
          <a:p>
            <a:r>
              <a:rPr lang="nb-NO"/>
              <a:t>Klikk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327467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/m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6">
            <a:extLst>
              <a:ext uri="{FF2B5EF4-FFF2-40B4-BE49-F238E27FC236}">
                <a16:creationId xmlns:a16="http://schemas.microsoft.com/office/drawing/2014/main" id="{E9DA5CDA-564E-4794-9EF8-3F8E29C06A7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6256033" cy="4572572"/>
          </a:xfrm>
          <a:prstGeom prst="rect">
            <a:avLst/>
          </a:prstGeom>
        </p:spPr>
        <p:txBody>
          <a:bodyPr lIns="0" tIns="2880000" rIns="0" bIns="0" anchor="t" anchorCtr="1"/>
          <a:lstStyle>
            <a:lvl1pPr marL="0" indent="0" algn="ctr">
              <a:buNone/>
              <a:defRPr sz="3000"/>
            </a:lvl1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10" name="Plassholder for tekst 6">
            <a:extLst>
              <a:ext uri="{FF2B5EF4-FFF2-40B4-BE49-F238E27FC236}">
                <a16:creationId xmlns:a16="http://schemas.microsoft.com/office/drawing/2014/main" id="{660222DE-83EE-4E47-896F-8C78F30A2D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64232" y="5309936"/>
            <a:ext cx="12295196" cy="2971097"/>
          </a:xfrm>
          <a:prstGeom prst="rect">
            <a:avLst/>
          </a:prstGeom>
        </p:spPr>
        <p:txBody>
          <a:bodyPr lIns="0" tIns="0" rIns="0" bIns="0"/>
          <a:lstStyle>
            <a:lvl5pPr>
              <a:defRPr/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898856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8502D847-EF0A-40D6-98D4-363AD03B4F25}"/>
              </a:ext>
            </a:extLst>
          </p:cNvPr>
          <p:cNvSpPr/>
          <p:nvPr userDrawn="1"/>
        </p:nvSpPr>
        <p:spPr>
          <a:xfrm>
            <a:off x="1944914" y="101600"/>
            <a:ext cx="13628915" cy="107405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Plassholder for bilde 6">
            <a:extLst>
              <a:ext uri="{FF2B5EF4-FFF2-40B4-BE49-F238E27FC236}">
                <a16:creationId xmlns:a16="http://schemas.microsoft.com/office/drawing/2014/main" id="{E9DA5CDA-564E-4794-9EF8-3F8E29C06A7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4597" y="0"/>
            <a:ext cx="8129816" cy="9145143"/>
          </a:xfrm>
          <a:prstGeom prst="rect">
            <a:avLst/>
          </a:prstGeom>
        </p:spPr>
        <p:txBody>
          <a:bodyPr lIns="0" tIns="720000" rIns="0" bIns="0" anchor="t" anchorCtr="1"/>
          <a:lstStyle>
            <a:lvl1pPr marL="0" indent="0" algn="ctr">
              <a:buNone/>
              <a:defRPr sz="3000"/>
            </a:lvl1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10" name="Plassholder for tekst 6">
            <a:extLst>
              <a:ext uri="{FF2B5EF4-FFF2-40B4-BE49-F238E27FC236}">
                <a16:creationId xmlns:a16="http://schemas.microsoft.com/office/drawing/2014/main" id="{DBF69321-80D9-4A39-90B0-968EC64466C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11589" y="566057"/>
            <a:ext cx="6480810" cy="8049032"/>
          </a:xfrm>
          <a:prstGeom prst="rect">
            <a:avLst/>
          </a:prstGeom>
        </p:spPr>
        <p:txBody>
          <a:bodyPr lIns="0" tIns="0" rIns="0" bIns="0"/>
          <a:lstStyle>
            <a:lvl5pPr>
              <a:defRPr/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964467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tekstbokser og 2x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D334645B-223F-4526-8D89-BC20DD382EAF}"/>
              </a:ext>
            </a:extLst>
          </p:cNvPr>
          <p:cNvSpPr/>
          <p:nvPr userDrawn="1"/>
        </p:nvSpPr>
        <p:spPr>
          <a:xfrm>
            <a:off x="1306286" y="130629"/>
            <a:ext cx="14557828" cy="191588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Plassholder for bilde 6">
            <a:extLst>
              <a:ext uri="{FF2B5EF4-FFF2-40B4-BE49-F238E27FC236}">
                <a16:creationId xmlns:a16="http://schemas.microsoft.com/office/drawing/2014/main" id="{E9DA5CDA-564E-4794-9EF8-3F8E29C06A7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4572572"/>
            <a:ext cx="8129816" cy="4571428"/>
          </a:xfrm>
          <a:prstGeom prst="rect">
            <a:avLst/>
          </a:prstGeom>
        </p:spPr>
        <p:txBody>
          <a:bodyPr lIns="0" tIns="720000" rIns="0" bIns="0" anchor="t" anchorCtr="1"/>
          <a:lstStyle>
            <a:lvl1pPr marL="0" indent="0" algn="ctr">
              <a:buNone/>
              <a:defRPr sz="3000"/>
            </a:lvl1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70691A1F-0C65-4936-A3D1-75D553931D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80135" y="338378"/>
            <a:ext cx="5760720" cy="2520315"/>
          </a:xfrm>
          <a:prstGeom prst="rect">
            <a:avLst/>
          </a:prstGeom>
        </p:spPr>
        <p:txBody>
          <a:bodyPr lIns="0" tIns="0" rIns="0" bIns="0"/>
          <a:lstStyle>
            <a:lvl5pPr>
              <a:defRPr/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9" name="Plassholder for bilde 6">
            <a:extLst>
              <a:ext uri="{FF2B5EF4-FFF2-40B4-BE49-F238E27FC236}">
                <a16:creationId xmlns:a16="http://schemas.microsoft.com/office/drawing/2014/main" id="{A6665869-579D-4D0A-8BB5-C514B896A39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29816" y="0"/>
            <a:ext cx="8124596" cy="4572572"/>
          </a:xfrm>
          <a:prstGeom prst="rect">
            <a:avLst/>
          </a:prstGeom>
        </p:spPr>
        <p:txBody>
          <a:bodyPr lIns="0" tIns="720000" rIns="0" bIns="0" anchor="t" anchorCtr="1"/>
          <a:lstStyle>
            <a:lvl1pPr marL="0" indent="0" algn="ctr">
              <a:buNone/>
              <a:defRPr sz="3000"/>
            </a:lvl1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10" name="Plassholder for tekst 6">
            <a:extLst>
              <a:ext uri="{FF2B5EF4-FFF2-40B4-BE49-F238E27FC236}">
                <a16:creationId xmlns:a16="http://schemas.microsoft.com/office/drawing/2014/main" id="{DBF69321-80D9-4A39-90B0-968EC64466C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181147" y="4856071"/>
            <a:ext cx="5760720" cy="2520315"/>
          </a:xfrm>
          <a:prstGeom prst="rect">
            <a:avLst/>
          </a:prstGeom>
        </p:spPr>
        <p:txBody>
          <a:bodyPr lIns="0" tIns="0" rIns="0" bIns="0"/>
          <a:lstStyle>
            <a:lvl5pPr>
              <a:defRPr/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15060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ta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ssholder for innhold 14">
            <a:extLst>
              <a:ext uri="{FF2B5EF4-FFF2-40B4-BE49-F238E27FC236}">
                <a16:creationId xmlns:a16="http://schemas.microsoft.com/office/drawing/2014/main" id="{BA50970E-2AEF-4397-90BC-068B1C7C1E6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2365830" y="900110"/>
            <a:ext cx="11771736" cy="7532689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00271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use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tegning&#10;&#10;Automatisk generert beskrivelse">
            <a:extLst>
              <a:ext uri="{FF2B5EF4-FFF2-40B4-BE49-F238E27FC236}">
                <a16:creationId xmlns:a16="http://schemas.microsoft.com/office/drawing/2014/main" id="{B32B5ECC-2D7D-48D0-B8D9-C63BF3D353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7"/>
            <a:ext cx="16254413" cy="9141965"/>
          </a:xfrm>
          <a:prstGeom prst="rect">
            <a:avLst/>
          </a:prstGeom>
        </p:spPr>
      </p:pic>
      <p:sp>
        <p:nvSpPr>
          <p:cNvPr id="6" name="Tittel 1"/>
          <p:cNvSpPr>
            <a:spLocks noGrp="1"/>
          </p:cNvSpPr>
          <p:nvPr>
            <p:ph type="title"/>
          </p:nvPr>
        </p:nvSpPr>
        <p:spPr>
          <a:xfrm>
            <a:off x="2365963" y="3681198"/>
            <a:ext cx="6120080" cy="141961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pic>
        <p:nvPicPr>
          <p:cNvPr id="11" name="Bilde 10" descr="Et bilde som inneholder tegning&#10;&#10;Automatisk generert beskrivelse">
            <a:extLst>
              <a:ext uri="{FF2B5EF4-FFF2-40B4-BE49-F238E27FC236}">
                <a16:creationId xmlns:a16="http://schemas.microsoft.com/office/drawing/2014/main" id="{1623D34C-1926-4810-91BE-D6B95CA93B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963" y="600106"/>
            <a:ext cx="439149" cy="440948"/>
          </a:xfrm>
          <a:prstGeom prst="rect">
            <a:avLst/>
          </a:prstGeom>
        </p:spPr>
      </p:pic>
      <p:sp>
        <p:nvSpPr>
          <p:cNvPr id="17" name="TextBox 6">
            <a:extLst>
              <a:ext uri="{FF2B5EF4-FFF2-40B4-BE49-F238E27FC236}">
                <a16:creationId xmlns:a16="http://schemas.microsoft.com/office/drawing/2014/main" id="{AEEAA6E5-76EB-4149-A5FA-6F5AED27612D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</p:spTree>
    <p:extLst>
      <p:ext uri="{BB962C8B-B14F-4D97-AF65-F5344CB8AC3E}">
        <p14:creationId xmlns:p14="http://schemas.microsoft.com/office/powerpoint/2010/main" val="25841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ng Animert Introslide #1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igdir_Intro_01_20201014">
            <a:hlinkClick r:id="" action="ppaction://media"/>
            <a:extLst>
              <a:ext uri="{FF2B5EF4-FFF2-40B4-BE49-F238E27FC236}">
                <a16:creationId xmlns:a16="http://schemas.microsoft.com/office/drawing/2014/main" id="{3A2F5C53-3D67-48E6-8586-4DB169ED894C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30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Avslutnings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6D1E0FE9-5097-4A7A-849E-80C6670E41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7"/>
            <a:ext cx="16254413" cy="9141965"/>
          </a:xfrm>
          <a:prstGeom prst="rect">
            <a:avLst/>
          </a:prstGeom>
        </p:spPr>
      </p:pic>
      <p:pic>
        <p:nvPicPr>
          <p:cNvPr id="4" name="Bilde 3" descr="Et bilde som inneholder tegning&#10;&#10;Automatisk generert beskrivelse">
            <a:extLst>
              <a:ext uri="{FF2B5EF4-FFF2-40B4-BE49-F238E27FC236}">
                <a16:creationId xmlns:a16="http://schemas.microsoft.com/office/drawing/2014/main" id="{55ABA1C8-70E5-466F-8965-C04932D886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206" y="4295660"/>
            <a:ext cx="1489437" cy="1495540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A278092D-6D2E-4BF9-9025-D1CB6046007B}"/>
              </a:ext>
            </a:extLst>
          </p:cNvPr>
          <p:cNvSpPr txBox="1"/>
          <p:nvPr userDrawn="1"/>
        </p:nvSpPr>
        <p:spPr>
          <a:xfrm>
            <a:off x="8054543" y="7302500"/>
            <a:ext cx="3048000" cy="1166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200" b="1">
                <a:solidFill>
                  <a:schemeClr val="bg1"/>
                </a:solidFill>
              </a:rPr>
              <a:t>Digitaliseringsdirektoratet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200" b="0">
                <a:solidFill>
                  <a:schemeClr val="bg1"/>
                </a:solidFill>
              </a:rPr>
              <a:t>postmottak@digdir.no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200" b="0">
                <a:solidFill>
                  <a:schemeClr val="bg1"/>
                </a:solidFill>
              </a:rPr>
              <a:t>22 45 10 00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200" b="0">
                <a:solidFill>
                  <a:schemeClr val="bg1"/>
                </a:solidFill>
              </a:rPr>
              <a:t>Postboks 1382 Vika, 0114 Oslo</a:t>
            </a: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63D8E4ED-29EB-4D5B-8A83-7BF70D2626F8}"/>
              </a:ext>
            </a:extLst>
          </p:cNvPr>
          <p:cNvSpPr txBox="1"/>
          <p:nvPr userDrawn="1"/>
        </p:nvSpPr>
        <p:spPr>
          <a:xfrm>
            <a:off x="11102543" y="7302500"/>
            <a:ext cx="3048000" cy="1166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200" b="1">
                <a:solidFill>
                  <a:schemeClr val="bg1"/>
                </a:solidFill>
              </a:rPr>
              <a:t>Besøksadresser: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200" b="1">
                <a:solidFill>
                  <a:schemeClr val="bg1"/>
                </a:solidFill>
              </a:rPr>
              <a:t>Industriveien 1, 8900 Brønnøysund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200" b="1">
                <a:solidFill>
                  <a:schemeClr val="bg1"/>
                </a:solidFill>
              </a:rPr>
              <a:t>Skrivarevegen 2, 6863 Leikanger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200" b="1">
                <a:solidFill>
                  <a:schemeClr val="bg1"/>
                </a:solidFill>
              </a:rPr>
              <a:t>Grev Wedels Plass 9, 0151 Oslo</a:t>
            </a:r>
            <a:endParaRPr lang="nb-NO" sz="1200" b="0">
              <a:solidFill>
                <a:schemeClr val="bg1"/>
              </a:solidFill>
            </a:endParaRP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60842A71-D675-4BCF-A694-A088EB0F8293}"/>
              </a:ext>
            </a:extLst>
          </p:cNvPr>
          <p:cNvSpPr txBox="1"/>
          <p:nvPr userDrawn="1"/>
        </p:nvSpPr>
        <p:spPr>
          <a:xfrm>
            <a:off x="3393643" y="7302500"/>
            <a:ext cx="3048000" cy="335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200" b="1">
                <a:solidFill>
                  <a:srgbClr val="1E2B3C"/>
                </a:solidFill>
              </a:rPr>
              <a:t>digdir.no</a:t>
            </a:r>
            <a:endParaRPr lang="nb-NO" sz="1200" b="0">
              <a:solidFill>
                <a:srgbClr val="1E2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632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1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1">
            <a:hlinkClick r:id="" action="ppaction://media"/>
            <a:extLst>
              <a:ext uri="{FF2B5EF4-FFF2-40B4-BE49-F238E27FC236}">
                <a16:creationId xmlns:a16="http://schemas.microsoft.com/office/drawing/2014/main" id="{9D8054C2-404C-4902-A00B-CDC216929480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4413" cy="91431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036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2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gdir_Transition_02">
            <a:hlinkClick r:id="" action="ppaction://media"/>
            <a:extLst>
              <a:ext uri="{FF2B5EF4-FFF2-40B4-BE49-F238E27FC236}">
                <a16:creationId xmlns:a16="http://schemas.microsoft.com/office/drawing/2014/main" id="{BAEB2C08-6275-4E05-A719-5423DA108A63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29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3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3">
            <a:hlinkClick r:id="" action="ppaction://media"/>
            <a:extLst>
              <a:ext uri="{FF2B5EF4-FFF2-40B4-BE49-F238E27FC236}">
                <a16:creationId xmlns:a16="http://schemas.microsoft.com/office/drawing/2014/main" id="{16636BD1-6D01-43C8-9703-319789A8E9C2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946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4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gdir_Transition_04">
            <a:hlinkClick r:id="" action="ppaction://media"/>
            <a:extLst>
              <a:ext uri="{FF2B5EF4-FFF2-40B4-BE49-F238E27FC236}">
                <a16:creationId xmlns:a16="http://schemas.microsoft.com/office/drawing/2014/main" id="{01948658-E107-4673-853B-7E4EC79DD008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874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5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5">
            <a:hlinkClick r:id="" action="ppaction://media"/>
            <a:extLst>
              <a:ext uri="{FF2B5EF4-FFF2-40B4-BE49-F238E27FC236}">
                <a16:creationId xmlns:a16="http://schemas.microsoft.com/office/drawing/2014/main" id="{9CAB091A-4D4F-4D56-AD2B-62225BB722F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509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6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gdir_Transition_06">
            <a:hlinkClick r:id="" action="ppaction://media"/>
            <a:extLst>
              <a:ext uri="{FF2B5EF4-FFF2-40B4-BE49-F238E27FC236}">
                <a16:creationId xmlns:a16="http://schemas.microsoft.com/office/drawing/2014/main" id="{BA551B63-9795-46AD-AD4F-E5D9D654D573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280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7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7">
            <a:hlinkClick r:id="" action="ppaction://media"/>
            <a:extLst>
              <a:ext uri="{FF2B5EF4-FFF2-40B4-BE49-F238E27FC236}">
                <a16:creationId xmlns:a16="http://schemas.microsoft.com/office/drawing/2014/main" id="{02FF6D17-3B7F-41FF-A026-44065259C7C4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997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8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gdir_Transition_08">
            <a:hlinkClick r:id="" action="ppaction://media"/>
            <a:extLst>
              <a:ext uri="{FF2B5EF4-FFF2-40B4-BE49-F238E27FC236}">
                <a16:creationId xmlns:a16="http://schemas.microsoft.com/office/drawing/2014/main" id="{B7C49D2E-8481-48C5-982E-FBA05A32864D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81B9EAEB-567D-46AB-BDCF-F0F067B4F97C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</p:spTree>
    <p:extLst>
      <p:ext uri="{BB962C8B-B14F-4D97-AF65-F5344CB8AC3E}">
        <p14:creationId xmlns:p14="http://schemas.microsoft.com/office/powerpoint/2010/main" val="1480688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9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9">
            <a:hlinkClick r:id="" action="ppaction://media"/>
            <a:extLst>
              <a:ext uri="{FF2B5EF4-FFF2-40B4-BE49-F238E27FC236}">
                <a16:creationId xmlns:a16="http://schemas.microsoft.com/office/drawing/2014/main" id="{8E5F1F34-6F1E-47AE-832E-FE861F723E23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1"/>
            <a:ext cx="16254413" cy="9143107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0442EF8D-8DD1-4D21-8B66-6BDC9E811030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900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1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ilde 22">
            <a:extLst>
              <a:ext uri="{FF2B5EF4-FFF2-40B4-BE49-F238E27FC236}">
                <a16:creationId xmlns:a16="http://schemas.microsoft.com/office/drawing/2014/main" id="{B2A23DC1-5111-42B6-BB17-35AC458FDD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sp>
        <p:nvSpPr>
          <p:cNvPr id="9" name="Tittel 1">
            <a:extLst>
              <a:ext uri="{FF2B5EF4-FFF2-40B4-BE49-F238E27FC236}">
                <a16:creationId xmlns:a16="http://schemas.microsoft.com/office/drawing/2014/main" id="{65404134-5F34-4B94-A9B6-316CBDACD4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pic>
        <p:nvPicPr>
          <p:cNvPr id="17" name="Bilde 16">
            <a:extLst>
              <a:ext uri="{FF2B5EF4-FFF2-40B4-BE49-F238E27FC236}">
                <a16:creationId xmlns:a16="http://schemas.microsoft.com/office/drawing/2014/main" id="{511E4814-F717-4C61-A710-7E70E4ACD4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  <p:sp>
        <p:nvSpPr>
          <p:cNvPr id="21" name="TextBox 6">
            <a:extLst>
              <a:ext uri="{FF2B5EF4-FFF2-40B4-BE49-F238E27FC236}">
                <a16:creationId xmlns:a16="http://schemas.microsoft.com/office/drawing/2014/main" id="{1F4A38C3-D8E7-404C-9494-8A3CD442BE93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</p:spTree>
    <p:extLst>
      <p:ext uri="{BB962C8B-B14F-4D97-AF65-F5344CB8AC3E}">
        <p14:creationId xmlns:p14="http://schemas.microsoft.com/office/powerpoint/2010/main" val="134884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1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1">
            <a:hlinkClick r:id="" action="ppaction://media"/>
            <a:extLst>
              <a:ext uri="{FF2B5EF4-FFF2-40B4-BE49-F238E27FC236}">
                <a16:creationId xmlns:a16="http://schemas.microsoft.com/office/drawing/2014/main" id="{9D8054C2-404C-4902-A00B-CDC216929480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4413" cy="91431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241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0" mute="1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2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gdir_Transition_02">
            <a:hlinkClick r:id="" action="ppaction://media"/>
            <a:extLst>
              <a:ext uri="{FF2B5EF4-FFF2-40B4-BE49-F238E27FC236}">
                <a16:creationId xmlns:a16="http://schemas.microsoft.com/office/drawing/2014/main" id="{BAEB2C08-6275-4E05-A719-5423DA108A63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98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3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3">
            <a:hlinkClick r:id="" action="ppaction://media"/>
            <a:extLst>
              <a:ext uri="{FF2B5EF4-FFF2-40B4-BE49-F238E27FC236}">
                <a16:creationId xmlns:a16="http://schemas.microsoft.com/office/drawing/2014/main" id="{16636BD1-6D01-43C8-9703-319789A8E9C2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313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4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gdir_Transition_04">
            <a:hlinkClick r:id="" action="ppaction://media"/>
            <a:extLst>
              <a:ext uri="{FF2B5EF4-FFF2-40B4-BE49-F238E27FC236}">
                <a16:creationId xmlns:a16="http://schemas.microsoft.com/office/drawing/2014/main" id="{01948658-E107-4673-853B-7E4EC79DD008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990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5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5">
            <a:hlinkClick r:id="" action="ppaction://media"/>
            <a:extLst>
              <a:ext uri="{FF2B5EF4-FFF2-40B4-BE49-F238E27FC236}">
                <a16:creationId xmlns:a16="http://schemas.microsoft.com/office/drawing/2014/main" id="{9CAB091A-4D4F-4D56-AD2B-62225BB722F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067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6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gdir_Transition_06">
            <a:hlinkClick r:id="" action="ppaction://media"/>
            <a:extLst>
              <a:ext uri="{FF2B5EF4-FFF2-40B4-BE49-F238E27FC236}">
                <a16:creationId xmlns:a16="http://schemas.microsoft.com/office/drawing/2014/main" id="{BA551B63-9795-46AD-AD4F-E5D9D654D573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61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7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7">
            <a:hlinkClick r:id="" action="ppaction://media"/>
            <a:extLst>
              <a:ext uri="{FF2B5EF4-FFF2-40B4-BE49-F238E27FC236}">
                <a16:creationId xmlns:a16="http://schemas.microsoft.com/office/drawing/2014/main" id="{02FF6D17-3B7F-41FF-A026-44065259C7C4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529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8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gdir_Transition_08">
            <a:hlinkClick r:id="" action="ppaction://media"/>
            <a:extLst>
              <a:ext uri="{FF2B5EF4-FFF2-40B4-BE49-F238E27FC236}">
                <a16:creationId xmlns:a16="http://schemas.microsoft.com/office/drawing/2014/main" id="{B7C49D2E-8481-48C5-982E-FBA05A32864D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81B9EAEB-567D-46AB-BDCF-F0F067B4F97C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</p:spTree>
    <p:extLst>
      <p:ext uri="{BB962C8B-B14F-4D97-AF65-F5344CB8AC3E}">
        <p14:creationId xmlns:p14="http://schemas.microsoft.com/office/powerpoint/2010/main" val="2434238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9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9">
            <a:hlinkClick r:id="" action="ppaction://media"/>
            <a:extLst>
              <a:ext uri="{FF2B5EF4-FFF2-40B4-BE49-F238E27FC236}">
                <a16:creationId xmlns:a16="http://schemas.microsoft.com/office/drawing/2014/main" id="{8E5F1F34-6F1E-47AE-832E-FE861F723E23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893"/>
            <a:ext cx="16254413" cy="9143107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0442EF8D-8DD1-4D21-8B66-6BDC9E811030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191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slide #1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74E436DA-5EDF-4073-8DFA-A139377E7D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358" y="1052410"/>
            <a:ext cx="6507849" cy="980905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619359" y="3109714"/>
            <a:ext cx="10801351" cy="1530351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75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1619361" y="5811953"/>
            <a:ext cx="4140517" cy="1235392"/>
          </a:xfrm>
        </p:spPr>
        <p:txBody>
          <a:bodyPr>
            <a:normAutofit/>
          </a:bodyPr>
          <a:lstStyle>
            <a:lvl1pPr marL="0" indent="0" algn="l">
              <a:spcBef>
                <a:spcPts val="375"/>
              </a:spcBef>
              <a:buNone/>
              <a:defRPr sz="1500" i="0">
                <a:solidFill>
                  <a:schemeClr val="tx1"/>
                </a:solidFill>
              </a:defRPr>
            </a:lvl1pPr>
            <a:lvl2pPr marL="457193" indent="0" algn="ctr">
              <a:buNone/>
              <a:defRPr sz="2000"/>
            </a:lvl2pPr>
            <a:lvl3pPr marL="914385" indent="0" algn="ctr">
              <a:buNone/>
              <a:defRPr sz="1800"/>
            </a:lvl3pPr>
            <a:lvl4pPr marL="1371577" indent="0" algn="ctr">
              <a:buNone/>
              <a:defRPr sz="1600"/>
            </a:lvl4pPr>
            <a:lvl5pPr marL="1828769" indent="0" algn="ctr">
              <a:buNone/>
              <a:defRPr sz="1600"/>
            </a:lvl5pPr>
            <a:lvl6pPr marL="2285962" indent="0" algn="ctr">
              <a:buNone/>
              <a:defRPr sz="1600"/>
            </a:lvl6pPr>
            <a:lvl7pPr marL="2743155" indent="0" algn="ctr">
              <a:buNone/>
              <a:defRPr sz="1600"/>
            </a:lvl7pPr>
            <a:lvl8pPr marL="3200348" indent="0" algn="ctr">
              <a:buNone/>
              <a:defRPr sz="1600"/>
            </a:lvl8pPr>
            <a:lvl9pPr marL="3657540" indent="0" algn="ctr">
              <a:buNone/>
              <a:defRPr sz="1600"/>
            </a:lvl9pPr>
          </a:lstStyle>
          <a:p>
            <a:r>
              <a:rPr lang="nb-NO"/>
              <a:t>Navn Navnesen</a:t>
            </a:r>
            <a:br>
              <a:rPr lang="nb-NO"/>
            </a:br>
            <a:r>
              <a:rPr lang="nb-NO"/>
              <a:t>Stilling</a:t>
            </a:r>
            <a:br>
              <a:rPr lang="nb-NO"/>
            </a:br>
            <a:r>
              <a:rPr lang="nb-NO"/>
              <a:t>Sted, Dato</a:t>
            </a:r>
          </a:p>
        </p:txBody>
      </p:sp>
      <p:cxnSp>
        <p:nvCxnSpPr>
          <p:cNvPr id="9" name="Rett linje 8">
            <a:extLst>
              <a:ext uri="{FF2B5EF4-FFF2-40B4-BE49-F238E27FC236}">
                <a16:creationId xmlns:a16="http://schemas.microsoft.com/office/drawing/2014/main" id="{C629C3E6-69F6-4F62-A3E6-616C4550AFAC}"/>
              </a:ext>
            </a:extLst>
          </p:cNvPr>
          <p:cNvCxnSpPr/>
          <p:nvPr userDrawn="1"/>
        </p:nvCxnSpPr>
        <p:spPr>
          <a:xfrm>
            <a:off x="1619360" y="5541920"/>
            <a:ext cx="25203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894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2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 descr="Et bilde som inneholder tegning&#10;&#10;Automatisk generert beskrivelse">
            <a:extLst>
              <a:ext uri="{FF2B5EF4-FFF2-40B4-BE49-F238E27FC236}">
                <a16:creationId xmlns:a16="http://schemas.microsoft.com/office/drawing/2014/main" id="{52AAE27E-7FBA-4ECE-92AB-3A3C39E632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0E980CF2-FF78-4052-A5D2-D858F04E6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E5FE4CE4-134D-4788-A6F4-BC91B105743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  <p:sp>
        <p:nvSpPr>
          <p:cNvPr id="13" name="TextBox 6">
            <a:extLst>
              <a:ext uri="{FF2B5EF4-FFF2-40B4-BE49-F238E27FC236}">
                <a16:creationId xmlns:a16="http://schemas.microsoft.com/office/drawing/2014/main" id="{57D81D62-A055-4B15-80BD-929468DE16B6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</p:spTree>
    <p:extLst>
      <p:ext uri="{BB962C8B-B14F-4D97-AF65-F5344CB8AC3E}">
        <p14:creationId xmlns:p14="http://schemas.microsoft.com/office/powerpoint/2010/main" val="3552377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tittel 1">
            <a:extLst>
              <a:ext uri="{FF2B5EF4-FFF2-40B4-BE49-F238E27FC236}">
                <a16:creationId xmlns:a16="http://schemas.microsoft.com/office/drawing/2014/main" id="{B903A873-006D-4579-A766-77971C2F9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360" y="467406"/>
            <a:ext cx="12808404" cy="692497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13" name="Plassholder for tekst 2">
            <a:extLst>
              <a:ext uri="{FF2B5EF4-FFF2-40B4-BE49-F238E27FC236}">
                <a16:creationId xmlns:a16="http://schemas.microsoft.com/office/drawing/2014/main" id="{E411B1FA-8C11-4362-8C2F-28A1942147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9360" y="1440180"/>
            <a:ext cx="12808404" cy="632578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buClr>
                <a:schemeClr val="accent3"/>
              </a:buClr>
              <a:defRPr sz="3000"/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1305311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tittel 1">
            <a:extLst>
              <a:ext uri="{FF2B5EF4-FFF2-40B4-BE49-F238E27FC236}">
                <a16:creationId xmlns:a16="http://schemas.microsoft.com/office/drawing/2014/main" id="{B903A873-006D-4579-A766-77971C2F9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360" y="467406"/>
            <a:ext cx="12808404" cy="692497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13" name="Plassholder for tekst 2">
            <a:extLst>
              <a:ext uri="{FF2B5EF4-FFF2-40B4-BE49-F238E27FC236}">
                <a16:creationId xmlns:a16="http://schemas.microsoft.com/office/drawing/2014/main" id="{E411B1FA-8C11-4362-8C2F-28A1942147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9360" y="1440180"/>
            <a:ext cx="6300554" cy="632578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buClr>
                <a:schemeClr val="accent3"/>
              </a:buClr>
              <a:defRPr sz="3000"/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2">
            <a:extLst>
              <a:ext uri="{FF2B5EF4-FFF2-40B4-BE49-F238E27FC236}">
                <a16:creationId xmlns:a16="http://schemas.microsoft.com/office/drawing/2014/main" id="{570002C8-2693-0C4A-82A4-2338F407AAE1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8127210" y="1440180"/>
            <a:ext cx="6300554" cy="632578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buClr>
                <a:schemeClr val="accent3"/>
              </a:buClr>
              <a:defRPr sz="3000"/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5681701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B00803B-2471-4E16-9D1A-15B63D660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10640405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tnings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3DBF27AD-51E2-7740-8654-B20D64A8CE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4" y="0"/>
            <a:ext cx="16256001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139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3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 descr="Et bilde som inneholder tegning&#10;&#10;Automatisk generert beskrivelse">
            <a:extLst>
              <a:ext uri="{FF2B5EF4-FFF2-40B4-BE49-F238E27FC236}">
                <a16:creationId xmlns:a16="http://schemas.microsoft.com/office/drawing/2014/main" id="{7932DB0C-BAFA-498B-B552-68CBCFE5CF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0E980CF2-FF78-4052-A5D2-D858F04E6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1E3279-D715-4827-9A13-05F2C36B5E51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57F43DFE-C8AB-4A89-875F-908F84F6212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90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4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 descr="Et bilde som inneholder tegning&#10;&#10;Automatisk generert beskrivelse">
            <a:extLst>
              <a:ext uri="{FF2B5EF4-FFF2-40B4-BE49-F238E27FC236}">
                <a16:creationId xmlns:a16="http://schemas.microsoft.com/office/drawing/2014/main" id="{F68E54C7-4E92-4D7E-AE3A-BBBEE9879B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0E980CF2-FF78-4052-A5D2-D858F04E6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accent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BBDBD0-71F1-4AEB-9367-24166E6A24AD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BCAC403A-A759-4525-ACE7-2FACC03B96E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51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5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>
            <a:extLst>
              <a:ext uri="{FF2B5EF4-FFF2-40B4-BE49-F238E27FC236}">
                <a16:creationId xmlns:a16="http://schemas.microsoft.com/office/drawing/2014/main" id="{698C1FA3-9361-4B71-8FB6-9F9D34E83C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0E980CF2-FF78-4052-A5D2-D858F04E6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E90904-DBBA-4AD3-8739-C68A030E86D8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976DF188-501B-4BE2-A848-80262AE5DE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74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6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 descr="Et bilde som inneholder tegning&#10;&#10;Automatisk generert beskrivelse">
            <a:extLst>
              <a:ext uri="{FF2B5EF4-FFF2-40B4-BE49-F238E27FC236}">
                <a16:creationId xmlns:a16="http://schemas.microsoft.com/office/drawing/2014/main" id="{C1421C68-4400-4B62-A3FC-DFDD0D1A83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0E980CF2-FF78-4052-A5D2-D858F04E6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accent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4BDA1AFF-68C0-4650-8E52-6263233596B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F730FB02-9270-497B-BF5B-66B5BB7B62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55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7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7D83A18E-4B0C-454E-81E7-91F1C4D484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0E980CF2-FF78-4052-A5D2-D858F04E6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E90904-DBBA-4AD3-8739-C68A030E86D8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976DF188-501B-4BE2-A848-80262AE5DE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10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25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34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2364232" y="1480956"/>
            <a:ext cx="12295197" cy="69249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2364232" y="2453731"/>
            <a:ext cx="12295197" cy="576485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181061CB-D839-4951-9933-63329988FFBC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  <p:sp>
        <p:nvSpPr>
          <p:cNvPr id="8" name="TextBox 6">
            <a:extLst>
              <a:ext uri="{FF2B5EF4-FFF2-40B4-BE49-F238E27FC236}">
                <a16:creationId xmlns:a16="http://schemas.microsoft.com/office/drawing/2014/main" id="{7DA5B237-216F-496A-9C1D-773EFC9118DD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</p:spTree>
    <p:extLst>
      <p:ext uri="{BB962C8B-B14F-4D97-AF65-F5344CB8AC3E}">
        <p14:creationId xmlns:p14="http://schemas.microsoft.com/office/powerpoint/2010/main" val="1643857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07" r:id="rId2"/>
    <p:sldLayoutId id="2147483717" r:id="rId3"/>
    <p:sldLayoutId id="2147483713" r:id="rId4"/>
    <p:sldLayoutId id="2147483721" r:id="rId5"/>
    <p:sldLayoutId id="2147483720" r:id="rId6"/>
    <p:sldLayoutId id="2147483719" r:id="rId7"/>
    <p:sldLayoutId id="2147483718" r:id="rId8"/>
    <p:sldLayoutId id="2147483735" r:id="rId9"/>
    <p:sldLayoutId id="2147483736" r:id="rId10"/>
    <p:sldLayoutId id="2147483737" r:id="rId11"/>
    <p:sldLayoutId id="2147483650" r:id="rId12"/>
    <p:sldLayoutId id="2147483652" r:id="rId13"/>
    <p:sldLayoutId id="2147483657" r:id="rId14"/>
    <p:sldLayoutId id="2147483656" r:id="rId15"/>
    <p:sldLayoutId id="2147483669" r:id="rId16"/>
    <p:sldLayoutId id="2147483658" r:id="rId17"/>
    <p:sldLayoutId id="2147483659" r:id="rId18"/>
    <p:sldLayoutId id="2147483651" r:id="rId19"/>
    <p:sldLayoutId id="2147483671" r:id="rId20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1219085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dk2"/>
          </a:solidFill>
          <a:latin typeface="+mj-lt"/>
          <a:ea typeface="+mj-ea"/>
          <a:cs typeface="+mj-cs"/>
        </a:defRPr>
      </a:lvl1pPr>
    </p:titleStyle>
    <p:bodyStyle>
      <a:lvl1pPr marL="540000" indent="-540000" algn="l" defTabSz="1219085" rtl="0" eaLnBrk="1" latinLnBrk="0" hangingPunct="1">
        <a:lnSpc>
          <a:spcPct val="100000"/>
        </a:lnSpc>
        <a:spcBef>
          <a:spcPts val="2500"/>
        </a:spcBef>
        <a:buClr>
          <a:schemeClr val="accent3"/>
        </a:buClr>
        <a:buFont typeface="Arial" panose="020B0604020202020204" pitchFamily="34" charset="0"/>
        <a:buChar char="•"/>
        <a:defRPr sz="3600" kern="1200">
          <a:solidFill>
            <a:schemeClr val="tx2"/>
          </a:solidFill>
          <a:latin typeface="+mn-lt"/>
          <a:ea typeface="+mn-ea"/>
          <a:cs typeface="+mn-cs"/>
        </a:defRPr>
      </a:lvl1pPr>
      <a:lvl2pPr marL="1111500" indent="-5715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2pPr>
      <a:lvl3pPr marL="1471500" indent="-5715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3pPr>
      <a:lvl4pPr marL="1717200" indent="-4572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4pPr>
      <a:lvl5pPr marL="2077200" indent="-4572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3352484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027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569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112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43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85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28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70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13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55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98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41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6">
            <a:extLst>
              <a:ext uri="{FF2B5EF4-FFF2-40B4-BE49-F238E27FC236}">
                <a16:creationId xmlns:a16="http://schemas.microsoft.com/office/drawing/2014/main" id="{86B62DA1-65D5-497C-AF34-21B9EF27415A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2364232" y="1480956"/>
            <a:ext cx="12295197" cy="69249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2364232" y="2453731"/>
            <a:ext cx="12295197" cy="576485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181061CB-D839-4951-9933-63329988FFBC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001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</p:sldLayoutIdLst>
  <p:txStyles>
    <p:titleStyle>
      <a:lvl1pPr algn="l" defTabSz="1219085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dk2"/>
          </a:solidFill>
          <a:latin typeface="+mj-lt"/>
          <a:ea typeface="+mj-ea"/>
          <a:cs typeface="+mj-cs"/>
        </a:defRPr>
      </a:lvl1pPr>
    </p:titleStyle>
    <p:bodyStyle>
      <a:lvl1pPr marL="540000" indent="-540000" algn="l" defTabSz="1219085" rtl="0" eaLnBrk="1" latinLnBrk="0" hangingPunct="1">
        <a:lnSpc>
          <a:spcPct val="100000"/>
        </a:lnSpc>
        <a:spcBef>
          <a:spcPts val="2500"/>
        </a:spcBef>
        <a:buClr>
          <a:schemeClr val="accent3"/>
        </a:buClr>
        <a:buFont typeface="Arial" panose="020B0604020202020204" pitchFamily="34" charset="0"/>
        <a:buChar char="•"/>
        <a:defRPr sz="3600" kern="1200">
          <a:solidFill>
            <a:schemeClr val="tx2"/>
          </a:solidFill>
          <a:latin typeface="+mn-lt"/>
          <a:ea typeface="+mn-ea"/>
          <a:cs typeface="+mn-cs"/>
        </a:defRPr>
      </a:lvl1pPr>
      <a:lvl2pPr marL="1111500" indent="-5715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2pPr>
      <a:lvl3pPr marL="1471500" indent="-5715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3pPr>
      <a:lvl4pPr marL="1717200" indent="-4572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4pPr>
      <a:lvl5pPr marL="2077200" indent="-4572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3352484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027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569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112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43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85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28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70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13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55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98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41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6">
            <a:extLst>
              <a:ext uri="{FF2B5EF4-FFF2-40B4-BE49-F238E27FC236}">
                <a16:creationId xmlns:a16="http://schemas.microsoft.com/office/drawing/2014/main" id="{86B62DA1-65D5-497C-AF34-21B9EF27415A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2364232" y="1480956"/>
            <a:ext cx="12295197" cy="69249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2364232" y="2453731"/>
            <a:ext cx="12295197" cy="576485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181061CB-D839-4951-9933-63329988FFBC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514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</p:sldLayoutIdLst>
  <p:txStyles>
    <p:titleStyle>
      <a:lvl1pPr algn="l" defTabSz="1219085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dk2"/>
          </a:solidFill>
          <a:latin typeface="+mj-lt"/>
          <a:ea typeface="+mj-ea"/>
          <a:cs typeface="+mj-cs"/>
        </a:defRPr>
      </a:lvl1pPr>
    </p:titleStyle>
    <p:bodyStyle>
      <a:lvl1pPr marL="540000" indent="-540000" algn="l" defTabSz="1219085" rtl="0" eaLnBrk="1" latinLnBrk="0" hangingPunct="1">
        <a:lnSpc>
          <a:spcPct val="100000"/>
        </a:lnSpc>
        <a:spcBef>
          <a:spcPts val="2500"/>
        </a:spcBef>
        <a:buClr>
          <a:schemeClr val="accent3"/>
        </a:buClr>
        <a:buFont typeface="Arial" panose="020B0604020202020204" pitchFamily="34" charset="0"/>
        <a:buChar char="•"/>
        <a:defRPr sz="3600" kern="1200">
          <a:solidFill>
            <a:schemeClr val="tx2"/>
          </a:solidFill>
          <a:latin typeface="+mn-lt"/>
          <a:ea typeface="+mn-ea"/>
          <a:cs typeface="+mn-cs"/>
        </a:defRPr>
      </a:lvl1pPr>
      <a:lvl2pPr marL="1111500" indent="-5715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2pPr>
      <a:lvl3pPr marL="1471500" indent="-5715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3pPr>
      <a:lvl4pPr marL="1717200" indent="-4572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4pPr>
      <a:lvl5pPr marL="2077200" indent="-4572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3352484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027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569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112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43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85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28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70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13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55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98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41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75A60698-4FC6-423B-9B3D-F2AFE01BE6D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6162" y="8293268"/>
            <a:ext cx="2543202" cy="383328"/>
          </a:xfrm>
          <a:prstGeom prst="rect">
            <a:avLst/>
          </a:prstGeom>
        </p:spPr>
      </p:pic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1619360" y="467406"/>
            <a:ext cx="12808404" cy="692497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619360" y="1440180"/>
            <a:ext cx="12808404" cy="632578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46562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</p:sldLayoutIdLst>
  <p:txStyles>
    <p:titleStyle>
      <a:lvl1pPr algn="l" defTabSz="914385" rtl="0" eaLnBrk="1" latinLnBrk="0" hangingPunct="1">
        <a:lnSpc>
          <a:spcPct val="90000"/>
        </a:lnSpc>
        <a:spcBef>
          <a:spcPct val="0"/>
        </a:spcBef>
        <a:buNone/>
        <a:defRPr sz="3750" kern="1200">
          <a:solidFill>
            <a:schemeClr val="dk2"/>
          </a:solidFill>
          <a:latin typeface="+mj-lt"/>
          <a:ea typeface="+mj-ea"/>
          <a:cs typeface="+mj-cs"/>
        </a:defRPr>
      </a:lvl1pPr>
    </p:titleStyle>
    <p:bodyStyle>
      <a:lvl1pPr marL="405031" indent="-405031" algn="l" defTabSz="914385" rtl="0" eaLnBrk="1" latinLnBrk="0" hangingPunct="1">
        <a:lnSpc>
          <a:spcPct val="100000"/>
        </a:lnSpc>
        <a:spcBef>
          <a:spcPts val="1876"/>
        </a:spcBef>
        <a:buClr>
          <a:schemeClr val="accent3"/>
        </a:buClr>
        <a:buFont typeface="Arial" panose="020B0604020202020204" pitchFamily="34" charset="0"/>
        <a:buChar char="•"/>
        <a:defRPr sz="2776" kern="1200">
          <a:solidFill>
            <a:schemeClr val="tx2"/>
          </a:solidFill>
          <a:latin typeface="+mn-lt"/>
          <a:ea typeface="+mn-ea"/>
          <a:cs typeface="+mn-cs"/>
        </a:defRPr>
      </a:lvl1pPr>
      <a:lvl2pPr marL="675052" indent="-270021" algn="l" defTabSz="914385" rtl="0" eaLnBrk="1" latinLnBrk="0" hangingPunct="1">
        <a:lnSpc>
          <a:spcPct val="90000"/>
        </a:lnSpc>
        <a:spcBef>
          <a:spcPts val="1125"/>
        </a:spcBef>
        <a:buClr>
          <a:schemeClr val="accent3"/>
        </a:buClr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945073" indent="-270021" algn="l" defTabSz="914385" rtl="0" eaLnBrk="1" latinLnBrk="0" hangingPunct="1">
        <a:lnSpc>
          <a:spcPct val="90000"/>
        </a:lnSpc>
        <a:spcBef>
          <a:spcPts val="1125"/>
        </a:spcBef>
        <a:buClr>
          <a:schemeClr val="accent3"/>
        </a:buClr>
        <a:buFont typeface="Arial" panose="020B0604020202020204" pitchFamily="34" charset="0"/>
        <a:buChar char="•"/>
        <a:defRPr sz="2100" kern="1200">
          <a:solidFill>
            <a:schemeClr val="tx2"/>
          </a:solidFill>
          <a:latin typeface="+mn-lt"/>
          <a:ea typeface="+mn-ea"/>
          <a:cs typeface="+mn-cs"/>
        </a:defRPr>
      </a:lvl3pPr>
      <a:lvl4pPr marL="1215094" indent="-270021" algn="l" defTabSz="914385" rtl="0" eaLnBrk="1" latinLnBrk="0" hangingPunct="1">
        <a:lnSpc>
          <a:spcPct val="90000"/>
        </a:lnSpc>
        <a:spcBef>
          <a:spcPts val="1125"/>
        </a:spcBef>
        <a:buClr>
          <a:schemeClr val="accent3"/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85115" indent="-270021" algn="l" defTabSz="914385" rtl="0" eaLnBrk="1" latinLnBrk="0" hangingPunct="1">
        <a:lnSpc>
          <a:spcPct val="90000"/>
        </a:lnSpc>
        <a:spcBef>
          <a:spcPts val="1125"/>
        </a:spcBef>
        <a:buClr>
          <a:schemeClr val="accent3"/>
        </a:buClr>
        <a:buFont typeface="Arial" panose="020B0604020202020204" pitchFamily="34" charset="0"/>
        <a:buChar char="•"/>
        <a:defRPr sz="15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558" indent="-228596" algn="l" defTabSz="91438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51" indent="-228596" algn="l" defTabSz="91438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44" indent="-228596" algn="l" defTabSz="91438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37" indent="-228596" algn="l" defTabSz="91438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3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85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77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69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62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55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48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40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mailto:infosikkerhet@digdir.no" TargetMode="External"/><Relationship Id="rId2" Type="http://schemas.openxmlformats.org/officeDocument/2006/relationships/hyperlink" Target="https://digdir.no/infosikkerhet" TargetMode="Externa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DC450A80-2206-4E4B-8DE4-D692DA3DE3E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Dilemmatrening</a:t>
            </a:r>
            <a:endParaRPr lang="en-US" dirty="0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5D48E7CB-2C5D-4DC7-B108-C0D1D4340D9A}"/>
              </a:ext>
            </a:extLst>
          </p:cNvPr>
          <p:cNvSpPr txBox="1"/>
          <p:nvPr/>
        </p:nvSpPr>
        <p:spPr>
          <a:xfrm>
            <a:off x="6411817" y="6128130"/>
            <a:ext cx="506929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3200" dirty="0">
                <a:solidFill>
                  <a:schemeClr val="bg1"/>
                </a:solidFill>
              </a:rPr>
              <a:t>Digitaliseringsdirektoratets opplæringsmateriell i informasjonssikkerhet</a:t>
            </a:r>
          </a:p>
        </p:txBody>
      </p:sp>
    </p:spTree>
    <p:extLst>
      <p:ext uri="{BB962C8B-B14F-4D97-AF65-F5344CB8AC3E}">
        <p14:creationId xmlns:p14="http://schemas.microsoft.com/office/powerpoint/2010/main" val="18384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DC450A80-2206-4E4B-8DE4-D692DA3DE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4232" y="1480956"/>
            <a:ext cx="12295197" cy="692497"/>
          </a:xfrm>
        </p:spPr>
        <p:txBody>
          <a:bodyPr anchor="b">
            <a:normAutofit/>
          </a:bodyPr>
          <a:lstStyle/>
          <a:p>
            <a:r>
              <a:rPr lang="nb-NO" dirty="0"/>
              <a:t>Hva er informasjonssikkerhet?</a:t>
            </a:r>
            <a:endParaRPr lang="en-US" dirty="0"/>
          </a:p>
        </p:txBody>
      </p:sp>
      <p:pic>
        <p:nvPicPr>
          <p:cNvPr id="7" name="modul-1-del-1">
            <a:hlinkClick r:id="" action="ppaction://media"/>
            <a:extLst>
              <a:ext uri="{FF2B5EF4-FFF2-40B4-BE49-F238E27FC236}">
                <a16:creationId xmlns:a16="http://schemas.microsoft.com/office/drawing/2014/main" id="{426D23E9-6E8F-482E-AFA8-D5414C6330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87518" y="2453731"/>
            <a:ext cx="10248625" cy="57648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4313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FE5EC1D-22F0-4CC7-9BEF-675594209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Hva er informasjonssikkerhet?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E248F99-E545-470D-B5E2-22891AFAEA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6957" y="2465454"/>
            <a:ext cx="9022706" cy="5764851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nb-NO" dirty="0"/>
              <a:t>Handler om å sikre at:</a:t>
            </a:r>
          </a:p>
          <a:p>
            <a:endParaRPr lang="nb-NO" dirty="0"/>
          </a:p>
          <a:p>
            <a:r>
              <a:rPr lang="nb-NO" sz="3100" dirty="0"/>
              <a:t>Informasjonen er ikke kjent for uvedkommende </a:t>
            </a:r>
            <a:br>
              <a:rPr lang="nb-NO" sz="3100" dirty="0"/>
            </a:br>
            <a:r>
              <a:rPr lang="nb-NO" sz="3100" b="1" dirty="0"/>
              <a:t>Konfidensialitet</a:t>
            </a:r>
          </a:p>
          <a:p>
            <a:endParaRPr lang="nb-NO" sz="3100" dirty="0"/>
          </a:p>
          <a:p>
            <a:r>
              <a:rPr lang="nb-NO" sz="3100" dirty="0"/>
              <a:t>Informasjonen er ikke endret utilsiktet eller av uvedkommende</a:t>
            </a:r>
          </a:p>
          <a:p>
            <a:pPr marL="571500" lvl="1" indent="0">
              <a:buNone/>
            </a:pPr>
            <a:r>
              <a:rPr lang="nb-NO" sz="3100" b="1" dirty="0"/>
              <a:t>Integritet</a:t>
            </a:r>
          </a:p>
          <a:p>
            <a:endParaRPr lang="nb-NO" sz="3100" dirty="0"/>
          </a:p>
          <a:p>
            <a:r>
              <a:rPr lang="nb-NO" sz="3100" dirty="0"/>
              <a:t>Informasjonen er tilgjengelig ved behov</a:t>
            </a:r>
          </a:p>
          <a:p>
            <a:pPr marL="571500" lvl="1" indent="0">
              <a:buNone/>
            </a:pPr>
            <a:r>
              <a:rPr lang="nb-NO" sz="3100" b="1" dirty="0"/>
              <a:t>Tilgjengelighet</a:t>
            </a:r>
          </a:p>
          <a:p>
            <a:endParaRPr lang="nb-NO" dirty="0"/>
          </a:p>
        </p:txBody>
      </p:sp>
      <p:pic>
        <p:nvPicPr>
          <p:cNvPr id="5" name="Grafikk 4">
            <a:extLst>
              <a:ext uri="{FF2B5EF4-FFF2-40B4-BE49-F238E27FC236}">
                <a16:creationId xmlns:a16="http://schemas.microsoft.com/office/drawing/2014/main" id="{EB69C815-2702-4447-B37E-A403D4318A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92121" y="3550496"/>
            <a:ext cx="3949284" cy="310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25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FE5EC1D-22F0-4CC7-9BEF-675594209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Hvordan «spiller» vi?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E248F99-E545-470D-B5E2-22891AFAEA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6956" y="2465454"/>
            <a:ext cx="12295197" cy="5764851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nb-NO" dirty="0"/>
              <a:t>Hver deltaker får et perspektiv</a:t>
            </a:r>
          </a:p>
          <a:p>
            <a:pPr marL="742950" indent="-742950">
              <a:buFont typeface="+mj-lt"/>
              <a:buAutoNum type="arabicPeriod"/>
            </a:pPr>
            <a:r>
              <a:rPr lang="nb-NO" dirty="0"/>
              <a:t>Dilemmaet presenteres</a:t>
            </a:r>
          </a:p>
          <a:p>
            <a:pPr marL="742950" indent="-742950">
              <a:buFont typeface="+mj-lt"/>
              <a:buAutoNum type="arabicPeriod"/>
            </a:pPr>
            <a:r>
              <a:rPr lang="nb-NO" dirty="0"/>
              <a:t>Hver deltaker presenterer sitt perspektiv</a:t>
            </a:r>
          </a:p>
          <a:p>
            <a:pPr marL="742950" indent="-742950">
              <a:buFont typeface="+mj-lt"/>
              <a:buAutoNum type="arabicPeriod"/>
            </a:pPr>
            <a:r>
              <a:rPr lang="nb-NO" dirty="0"/>
              <a:t>Dilemmaet diskuteres ut fra perspektivene 5-10 min</a:t>
            </a:r>
          </a:p>
          <a:p>
            <a:pPr marL="742950" indent="-742950">
              <a:buFont typeface="+mj-lt"/>
              <a:buAutoNum type="arabicPeriod"/>
            </a:pPr>
            <a:r>
              <a:rPr lang="nb-NO" dirty="0"/>
              <a:t>Dilemmaet diskuteres så ut fra eget ståsted ca. 10 min</a:t>
            </a:r>
          </a:p>
          <a:p>
            <a:pPr marL="742950" indent="-742950">
              <a:buFont typeface="+mj-lt"/>
              <a:buAutoNum type="arabicPeriod"/>
            </a:pPr>
            <a:r>
              <a:rPr lang="nb-NO" dirty="0"/>
              <a:t>Felles oppsummering etter hver runde</a:t>
            </a:r>
          </a:p>
          <a:p>
            <a:pPr marL="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0596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FE5EC1D-22F0-4CC7-9BEF-675594209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Hvor finner jeg dette?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E248F99-E545-470D-B5E2-22891AFAEA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6956" y="2465454"/>
            <a:ext cx="12295197" cy="5764851"/>
          </a:xfrm>
        </p:spPr>
        <p:txBody>
          <a:bodyPr>
            <a:normAutofit/>
          </a:bodyPr>
          <a:lstStyle/>
          <a:p>
            <a:r>
              <a:rPr lang="nb-NO" dirty="0"/>
              <a:t>Dilemmatreningen kan lastes ned fra nettsidene våre.</a:t>
            </a:r>
          </a:p>
          <a:p>
            <a:pPr marL="0" indent="0">
              <a:buNone/>
            </a:pPr>
            <a:r>
              <a:rPr lang="nb-NO" dirty="0">
                <a:hlinkClick r:id="rId2"/>
              </a:rPr>
              <a:t>https://digdir.no/infosikkerhet</a:t>
            </a:r>
            <a:r>
              <a:rPr lang="nb-NO" dirty="0"/>
              <a:t> </a:t>
            </a:r>
          </a:p>
          <a:p>
            <a:pPr marL="0" indent="0">
              <a:buNone/>
            </a:pPr>
            <a:endParaRPr lang="nb-NO" dirty="0"/>
          </a:p>
          <a:p>
            <a:r>
              <a:rPr lang="nb-NO" dirty="0"/>
              <a:t>Kontakt: </a:t>
            </a:r>
            <a:r>
              <a:rPr lang="nb-NO" dirty="0">
                <a:hlinkClick r:id="rId3"/>
              </a:rPr>
              <a:t>infosikkerhet@digdir.no</a:t>
            </a:r>
            <a:r>
              <a:rPr lang="nb-NO" dirty="0"/>
              <a:t> 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50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351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Digdir PPTmal">
  <a:themeElements>
    <a:clrScheme name="Digdir">
      <a:dk1>
        <a:srgbClr val="1E2B3C"/>
      </a:dk1>
      <a:lt1>
        <a:sysClr val="window" lastClr="FFFFFF"/>
      </a:lt1>
      <a:dk2>
        <a:srgbClr val="1E2B3C"/>
      </a:dk2>
      <a:lt2>
        <a:srgbClr val="E7E6E6"/>
      </a:lt2>
      <a:accent1>
        <a:srgbClr val="1E2B3C"/>
      </a:accent1>
      <a:accent2>
        <a:srgbClr val="F05F63"/>
      </a:accent2>
      <a:accent3>
        <a:srgbClr val="C2132C"/>
      </a:accent3>
      <a:accent4>
        <a:srgbClr val="E5AA20"/>
      </a:accent4>
      <a:accent5>
        <a:srgbClr val="1EACF5"/>
      </a:accent5>
      <a:accent6>
        <a:srgbClr val="0062B8"/>
      </a:accent6>
      <a:hlink>
        <a:srgbClr val="0563C1"/>
      </a:hlink>
      <a:folHlink>
        <a:srgbClr val="C2132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ngelsk" id="{9590665C-7DCB-4A57-9613-66C5DCECD862}" vid="{44923206-AFD3-4E70-B03D-C6CA90A78EEC}"/>
    </a:ext>
  </a:extLst>
</a:theme>
</file>

<file path=ppt/theme/theme2.xml><?xml version="1.0" encoding="utf-8"?>
<a:theme xmlns:a="http://schemas.openxmlformats.org/drawingml/2006/main" name="Overgang Introslides - Med lyd">
  <a:themeElements>
    <a:clrScheme name="Digdir">
      <a:dk1>
        <a:srgbClr val="1E2B3C"/>
      </a:dk1>
      <a:lt1>
        <a:sysClr val="window" lastClr="FFFFFF"/>
      </a:lt1>
      <a:dk2>
        <a:srgbClr val="1E2B3C"/>
      </a:dk2>
      <a:lt2>
        <a:srgbClr val="E7E6E6"/>
      </a:lt2>
      <a:accent1>
        <a:srgbClr val="1E2B3C"/>
      </a:accent1>
      <a:accent2>
        <a:srgbClr val="F05F63"/>
      </a:accent2>
      <a:accent3>
        <a:srgbClr val="C2132C"/>
      </a:accent3>
      <a:accent4>
        <a:srgbClr val="E5AA20"/>
      </a:accent4>
      <a:accent5>
        <a:srgbClr val="1EACF5"/>
      </a:accent5>
      <a:accent6>
        <a:srgbClr val="0062B8"/>
      </a:accent6>
      <a:hlink>
        <a:srgbClr val="0563C1"/>
      </a:hlink>
      <a:folHlink>
        <a:srgbClr val="C2132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ngelsk" id="{9590665C-7DCB-4A57-9613-66C5DCECD862}" vid="{44923206-AFD3-4E70-B03D-C6CA90A78EEC}"/>
    </a:ext>
  </a:extLst>
</a:theme>
</file>

<file path=ppt/theme/theme3.xml><?xml version="1.0" encoding="utf-8"?>
<a:theme xmlns:a="http://schemas.openxmlformats.org/drawingml/2006/main" name="Overgang Introslides - Uten lyd">
  <a:themeElements>
    <a:clrScheme name="Digdir">
      <a:dk1>
        <a:srgbClr val="1E2B3C"/>
      </a:dk1>
      <a:lt1>
        <a:sysClr val="window" lastClr="FFFFFF"/>
      </a:lt1>
      <a:dk2>
        <a:srgbClr val="1E2B3C"/>
      </a:dk2>
      <a:lt2>
        <a:srgbClr val="E7E6E6"/>
      </a:lt2>
      <a:accent1>
        <a:srgbClr val="1E2B3C"/>
      </a:accent1>
      <a:accent2>
        <a:srgbClr val="F05F63"/>
      </a:accent2>
      <a:accent3>
        <a:srgbClr val="C2132C"/>
      </a:accent3>
      <a:accent4>
        <a:srgbClr val="E5AA20"/>
      </a:accent4>
      <a:accent5>
        <a:srgbClr val="1EACF5"/>
      </a:accent5>
      <a:accent6>
        <a:srgbClr val="0062B8"/>
      </a:accent6>
      <a:hlink>
        <a:srgbClr val="0563C1"/>
      </a:hlink>
      <a:folHlink>
        <a:srgbClr val="C2132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ngelsk" id="{9590665C-7DCB-4A57-9613-66C5DCECD862}" vid="{44923206-AFD3-4E70-B03D-C6CA90A78EEC}"/>
    </a:ext>
  </a:extLst>
</a:theme>
</file>

<file path=ppt/theme/theme4.xml><?xml version="1.0" encoding="utf-8"?>
<a:theme xmlns:a="http://schemas.openxmlformats.org/drawingml/2006/main" name="01. Digitaliseringsdirektoratet (Gråtoner)">
  <a:themeElements>
    <a:clrScheme name="Blå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000066"/>
      </a:accent1>
      <a:accent2>
        <a:srgbClr val="1EAEF7"/>
      </a:accent2>
      <a:accent3>
        <a:srgbClr val="0062BA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gitaliseringsdirektoratet_ppt_v5 (3).pptx" id="{21C50E5C-FEB5-41F8-98BF-E5A8EF2DBD0C}" vid="{3CFB8A12-E9D3-477B-993E-CB7C23F4F34C}"/>
    </a:ext>
  </a:extLst>
</a:theme>
</file>

<file path=ppt/theme/theme5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B85503A7448FB47A060AEAA1DE2D262" ma:contentTypeVersion="11" ma:contentTypeDescription="Opprett et nytt dokument." ma:contentTypeScope="" ma:versionID="5ad52f8dbf972b000deafdfaba53cb40">
  <xsd:schema xmlns:xsd="http://www.w3.org/2001/XMLSchema" xmlns:xs="http://www.w3.org/2001/XMLSchema" xmlns:p="http://schemas.microsoft.com/office/2006/metadata/properties" xmlns:ns2="59187065-c0ac-443b-bf5b-99ffa53aa157" xmlns:ns3="6b9f0e79-5cdc-4796-80a7-c6b6399894fe" targetNamespace="http://schemas.microsoft.com/office/2006/metadata/properties" ma:root="true" ma:fieldsID="c580e8ace27119bbf4c9f02ccfd3ebe0" ns2:_="" ns3:_="">
    <xsd:import namespace="59187065-c0ac-443b-bf5b-99ffa53aa157"/>
    <xsd:import namespace="6b9f0e79-5cdc-4796-80a7-c6b6399894f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187065-c0ac-443b-bf5b-99ffa53aa15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9f0e79-5cdc-4796-80a7-c6b6399894fe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3C19E9D-4297-4351-B469-E6A9FA1DC1A9}">
  <ds:schemaRefs>
    <ds:schemaRef ds:uri="59187065-c0ac-443b-bf5b-99ffa53aa157"/>
    <ds:schemaRef ds:uri="6b9f0e79-5cdc-4796-80a7-c6b6399894f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D9FEA871-46D0-44FF-85DB-5B5C66D4052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064F104-E189-4A15-BC4C-163612C6EBA4}">
  <ds:schemaRefs>
    <ds:schemaRef ds:uri="59187065-c0ac-443b-bf5b-99ffa53aa157"/>
    <ds:schemaRef ds:uri="6b9f0e79-5cdc-4796-80a7-c6b6399894f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189</TotalTime>
  <Words>110</Words>
  <Application>Microsoft Office PowerPoint</Application>
  <PresentationFormat>Egendefinert</PresentationFormat>
  <Paragraphs>25</Paragraphs>
  <Slides>6</Slides>
  <Notes>0</Notes>
  <HiddenSlides>0</HiddenSlides>
  <MMClips>1</MMClips>
  <ScaleCrop>false</ScaleCrop>
  <HeadingPairs>
    <vt:vector size="6" baseType="variant">
      <vt:variant>
        <vt:lpstr>Brukte skrifter</vt:lpstr>
      </vt:variant>
      <vt:variant>
        <vt:i4>2</vt:i4>
      </vt:variant>
      <vt:variant>
        <vt:lpstr>Tema</vt:lpstr>
      </vt:variant>
      <vt:variant>
        <vt:i4>4</vt:i4>
      </vt:variant>
      <vt:variant>
        <vt:lpstr>Lysbildetitler</vt:lpstr>
      </vt:variant>
      <vt:variant>
        <vt:i4>6</vt:i4>
      </vt:variant>
    </vt:vector>
  </HeadingPairs>
  <TitlesOfParts>
    <vt:vector size="12" baseType="lpstr">
      <vt:lpstr>Arial</vt:lpstr>
      <vt:lpstr>Calibri</vt:lpstr>
      <vt:lpstr>Digdir PPTmal</vt:lpstr>
      <vt:lpstr>Overgang Introslides - Med lyd</vt:lpstr>
      <vt:lpstr>Overgang Introslides - Uten lyd</vt:lpstr>
      <vt:lpstr>01. Digitaliseringsdirektoratet (Gråtoner)</vt:lpstr>
      <vt:lpstr>Dilemmatrening</vt:lpstr>
      <vt:lpstr>Hva er informasjonssikkerhet?</vt:lpstr>
      <vt:lpstr>Hva er informasjonssikkerhet?</vt:lpstr>
      <vt:lpstr>Hvordan «spiller» vi?</vt:lpstr>
      <vt:lpstr>Hvor finner jeg dette?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Evensen, Marcus Alexander</dc:creator>
  <cp:lastModifiedBy>Bøhm-Pedersen, Fanny Emilie</cp:lastModifiedBy>
  <cp:revision>6</cp:revision>
  <dcterms:created xsi:type="dcterms:W3CDTF">2017-11-06T06:44:02Z</dcterms:created>
  <dcterms:modified xsi:type="dcterms:W3CDTF">2021-06-21T10:11:27Z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0x0101007B85503A7448FB47A060AEAA1DE2D262</vt:lpwstr>
  </property>
</Properties>
</file>