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5"/>
    <p:sldMasterId id="2147483675" r:id="rId6"/>
    <p:sldMasterId id="2147483677" r:id="rId7"/>
    <p:sldMasterId id="2147483698" r:id="rId8"/>
    <p:sldMasterId id="2147483721" r:id="rId9"/>
    <p:sldMasterId id="2147483743" r:id="rId10"/>
  </p:sldMasterIdLst>
  <p:notesMasterIdLst>
    <p:notesMasterId r:id="rId28"/>
  </p:notesMasterIdLst>
  <p:handoutMasterIdLst>
    <p:handoutMasterId r:id="rId29"/>
  </p:handoutMasterIdLst>
  <p:sldIdLst>
    <p:sldId id="3443" r:id="rId11"/>
    <p:sldId id="8550" r:id="rId12"/>
    <p:sldId id="3384" r:id="rId13"/>
    <p:sldId id="3445" r:id="rId14"/>
    <p:sldId id="3441" r:id="rId15"/>
    <p:sldId id="3425" r:id="rId16"/>
    <p:sldId id="3442" r:id="rId17"/>
    <p:sldId id="8554" r:id="rId18"/>
    <p:sldId id="279" r:id="rId19"/>
    <p:sldId id="8552" r:id="rId20"/>
    <p:sldId id="8551" r:id="rId21"/>
    <p:sldId id="8556" r:id="rId22"/>
    <p:sldId id="489" r:id="rId23"/>
    <p:sldId id="8555" r:id="rId24"/>
    <p:sldId id="8553" r:id="rId25"/>
    <p:sldId id="3466" r:id="rId26"/>
    <p:sldId id="3462" r:id="rId27"/>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Equinor" panose="020B0604020202020204" charset="0"/>
      <p:regular r:id="rId34"/>
      <p:bold r:id="rId35"/>
      <p:italic r:id="rId36"/>
      <p:boldItalic r:id="rId37"/>
    </p:embeddedFont>
    <p:embeddedFont>
      <p:font typeface="Equinor Beta" panose="020B0604020202020204" charset="0"/>
      <p:regular r:id="rId38"/>
      <p:bold r:id="rId39"/>
      <p:italic r:id="rId40"/>
      <p:boldItalic r:id="rId41"/>
    </p:embeddedFont>
    <p:embeddedFont>
      <p:font typeface="Equinor Light" panose="020B0604020202020204" charset="0"/>
      <p:regular r:id="rId42"/>
      <p:bold r:id="rId43"/>
      <p:italic r:id="rId44"/>
      <p:boldItalic r:id="rId45"/>
    </p:embeddedFont>
    <p:embeddedFont>
      <p:font typeface="Equinor Medium" panose="020B0604020202020204"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CF5"/>
    <a:srgbClr val="007079"/>
    <a:srgbClr val="8FB4E1"/>
    <a:srgbClr val="B2D4D7"/>
    <a:srgbClr val="7FB7BC"/>
    <a:srgbClr val="FF597B"/>
    <a:srgbClr val="BE7F91"/>
    <a:srgbClr val="D5EAF4"/>
    <a:srgbClr val="333333"/>
    <a:srgbClr val="FF12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98D6E4-2BBF-49D6-AF79-905278F710F0}" v="352" dt="2021-05-11T08:11:03.2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4" d="100"/>
          <a:sy n="114" d="100"/>
        </p:scale>
        <p:origin x="384" y="10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9" d="100"/>
          <a:sy n="89" d="100"/>
        </p:scale>
        <p:origin x="4114" y="9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font" Target="fonts/font10.fntdata"/><Relationship Id="rId21" Type="http://schemas.openxmlformats.org/officeDocument/2006/relationships/slide" Target="slides/slide11.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handoutMaster" Target="handoutMasters/handoutMaster1.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tableStyles" Target="tableStyles.xml"/><Relationship Id="rId5" Type="http://schemas.openxmlformats.org/officeDocument/2006/relationships/slideMaster" Target="slideMasters/slideMaster1.xml"/><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8" Type="http://schemas.openxmlformats.org/officeDocument/2006/relationships/slideMaster" Target="slideMasters/slideMaster4.xml"/><Relationship Id="rId51" Type="http://schemas.openxmlformats.org/officeDocument/2006/relationships/viewProps" Target="viewProps.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0.xml"/><Relationship Id="rId41" Type="http://schemas.openxmlformats.org/officeDocument/2006/relationships/font" Target="fonts/font12.fntdata"/><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notesMaster" Target="notesMasters/notesMaster1.xml"/><Relationship Id="rId36" Type="http://schemas.openxmlformats.org/officeDocument/2006/relationships/font" Target="fonts/font7.fntdata"/><Relationship Id="rId49" Type="http://schemas.openxmlformats.org/officeDocument/2006/relationships/font" Target="fonts/font2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re Hoff (TORHOF)" userId="e29c5c40-c454-4ed6-befc-e0f564df2ced" providerId="ADAL" clId="{D698D6E4-2BBF-49D6-AF79-905278F710F0}"/>
    <pc:docChg chg="custSel addSld delSld modSld sldOrd">
      <pc:chgData name="Tore Hoff (TORHOF)" userId="e29c5c40-c454-4ed6-befc-e0f564df2ced" providerId="ADAL" clId="{D698D6E4-2BBF-49D6-AF79-905278F710F0}" dt="2021-05-11T08:20:39.605" v="411" actId="20577"/>
      <pc:docMkLst>
        <pc:docMk/>
      </pc:docMkLst>
      <pc:sldChg chg="modSp mod">
        <pc:chgData name="Tore Hoff (TORHOF)" userId="e29c5c40-c454-4ed6-befc-e0f564df2ced" providerId="ADAL" clId="{D698D6E4-2BBF-49D6-AF79-905278F710F0}" dt="2021-05-11T08:20:39.605" v="411" actId="20577"/>
        <pc:sldMkLst>
          <pc:docMk/>
          <pc:sldMk cId="2088601212" sldId="3441"/>
        </pc:sldMkLst>
        <pc:spChg chg="mod">
          <ac:chgData name="Tore Hoff (TORHOF)" userId="e29c5c40-c454-4ed6-befc-e0f564df2ced" providerId="ADAL" clId="{D698D6E4-2BBF-49D6-AF79-905278F710F0}" dt="2021-05-11T08:20:39.605" v="411" actId="20577"/>
          <ac:spMkLst>
            <pc:docMk/>
            <pc:sldMk cId="2088601212" sldId="3441"/>
            <ac:spMk id="2" creationId="{93AE0C00-05DF-45E9-9A02-07863C2D1407}"/>
          </ac:spMkLst>
        </pc:spChg>
      </pc:sldChg>
      <pc:sldChg chg="addSp modSp mod">
        <pc:chgData name="Tore Hoff (TORHOF)" userId="e29c5c40-c454-4ed6-befc-e0f564df2ced" providerId="ADAL" clId="{D698D6E4-2BBF-49D6-AF79-905278F710F0}" dt="2021-05-11T08:10:31.506" v="353" actId="20577"/>
        <pc:sldMkLst>
          <pc:docMk/>
          <pc:sldMk cId="1032503394" sldId="3443"/>
        </pc:sldMkLst>
        <pc:spChg chg="add mod">
          <ac:chgData name="Tore Hoff (TORHOF)" userId="e29c5c40-c454-4ed6-befc-e0f564df2ced" providerId="ADAL" clId="{D698D6E4-2BBF-49D6-AF79-905278F710F0}" dt="2021-05-11T08:10:31.506" v="353" actId="20577"/>
          <ac:spMkLst>
            <pc:docMk/>
            <pc:sldMk cId="1032503394" sldId="3443"/>
            <ac:spMk id="3" creationId="{0A11801B-1F73-43AB-8E75-55093E5D54A3}"/>
          </ac:spMkLst>
        </pc:spChg>
      </pc:sldChg>
      <pc:sldChg chg="delSp modSp mod">
        <pc:chgData name="Tore Hoff (TORHOF)" userId="e29c5c40-c454-4ed6-befc-e0f564df2ced" providerId="ADAL" clId="{D698D6E4-2BBF-49D6-AF79-905278F710F0}" dt="2021-05-11T08:11:40.250" v="362" actId="14100"/>
        <pc:sldMkLst>
          <pc:docMk/>
          <pc:sldMk cId="4137307912" sldId="8551"/>
        </pc:sldMkLst>
        <pc:spChg chg="mod">
          <ac:chgData name="Tore Hoff (TORHOF)" userId="e29c5c40-c454-4ed6-befc-e0f564df2ced" providerId="ADAL" clId="{D698D6E4-2BBF-49D6-AF79-905278F710F0}" dt="2021-05-11T08:11:28.641" v="360" actId="1076"/>
          <ac:spMkLst>
            <pc:docMk/>
            <pc:sldMk cId="4137307912" sldId="8551"/>
            <ac:spMk id="2" creationId="{1C771B0C-945A-4346-B028-CFF93E31A238}"/>
          </ac:spMkLst>
        </pc:spChg>
        <pc:spChg chg="mod">
          <ac:chgData name="Tore Hoff (TORHOF)" userId="e29c5c40-c454-4ed6-befc-e0f564df2ced" providerId="ADAL" clId="{D698D6E4-2BBF-49D6-AF79-905278F710F0}" dt="2021-05-11T08:11:20.340" v="359" actId="1076"/>
          <ac:spMkLst>
            <pc:docMk/>
            <pc:sldMk cId="4137307912" sldId="8551"/>
            <ac:spMk id="8" creationId="{52E0A80E-3294-4580-B02D-F7F1C6F7171E}"/>
          </ac:spMkLst>
        </pc:spChg>
        <pc:spChg chg="del">
          <ac:chgData name="Tore Hoff (TORHOF)" userId="e29c5c40-c454-4ed6-befc-e0f564df2ced" providerId="ADAL" clId="{D698D6E4-2BBF-49D6-AF79-905278F710F0}" dt="2021-05-11T08:11:10.216" v="356" actId="478"/>
          <ac:spMkLst>
            <pc:docMk/>
            <pc:sldMk cId="4137307912" sldId="8551"/>
            <ac:spMk id="11" creationId="{4F30477B-AA7F-4E10-8840-7130708F8AF4}"/>
          </ac:spMkLst>
        </pc:spChg>
        <pc:grpChg chg="mod">
          <ac:chgData name="Tore Hoff (TORHOF)" userId="e29c5c40-c454-4ed6-befc-e0f564df2ced" providerId="ADAL" clId="{D698D6E4-2BBF-49D6-AF79-905278F710F0}" dt="2021-05-11T08:11:33.237" v="361" actId="1076"/>
          <ac:grpSpMkLst>
            <pc:docMk/>
            <pc:sldMk cId="4137307912" sldId="8551"/>
            <ac:grpSpMk id="47" creationId="{9BE2CB06-6978-490E-B548-80050400573C}"/>
          </ac:grpSpMkLst>
        </pc:grpChg>
        <pc:cxnChg chg="mod">
          <ac:chgData name="Tore Hoff (TORHOF)" userId="e29c5c40-c454-4ed6-befc-e0f564df2ced" providerId="ADAL" clId="{D698D6E4-2BBF-49D6-AF79-905278F710F0}" dt="2021-05-11T08:11:40.250" v="362" actId="14100"/>
          <ac:cxnSpMkLst>
            <pc:docMk/>
            <pc:sldMk cId="4137307912" sldId="8551"/>
            <ac:cxnSpMk id="68" creationId="{58477C83-3005-455D-BD5C-2EC58FE45F2E}"/>
          </ac:cxnSpMkLst>
        </pc:cxnChg>
      </pc:sldChg>
      <pc:sldChg chg="addSp modSp mod ord">
        <pc:chgData name="Tore Hoff (TORHOF)" userId="e29c5c40-c454-4ed6-befc-e0f564df2ced" providerId="ADAL" clId="{D698D6E4-2BBF-49D6-AF79-905278F710F0}" dt="2021-05-11T08:18:39.122" v="384" actId="1076"/>
        <pc:sldMkLst>
          <pc:docMk/>
          <pc:sldMk cId="3502103708" sldId="8552"/>
        </pc:sldMkLst>
        <pc:spChg chg="mod">
          <ac:chgData name="Tore Hoff (TORHOF)" userId="e29c5c40-c454-4ed6-befc-e0f564df2ced" providerId="ADAL" clId="{D698D6E4-2BBF-49D6-AF79-905278F710F0}" dt="2021-05-11T08:18:39.122" v="384" actId="1076"/>
          <ac:spMkLst>
            <pc:docMk/>
            <pc:sldMk cId="3502103708" sldId="8552"/>
            <ac:spMk id="2" creationId="{7FB6D5F8-D704-4989-9882-98AA21A81008}"/>
          </ac:spMkLst>
        </pc:spChg>
        <pc:spChg chg="mod">
          <ac:chgData name="Tore Hoff (TORHOF)" userId="e29c5c40-c454-4ed6-befc-e0f564df2ced" providerId="ADAL" clId="{D698D6E4-2BBF-49D6-AF79-905278F710F0}" dt="2021-05-10T07:24:14.943" v="281" actId="113"/>
          <ac:spMkLst>
            <pc:docMk/>
            <pc:sldMk cId="3502103708" sldId="8552"/>
            <ac:spMk id="3" creationId="{203369B9-79DD-4F58-9A0F-2607F448D369}"/>
          </ac:spMkLst>
        </pc:spChg>
        <pc:spChg chg="mod">
          <ac:chgData name="Tore Hoff (TORHOF)" userId="e29c5c40-c454-4ed6-befc-e0f564df2ced" providerId="ADAL" clId="{D698D6E4-2BBF-49D6-AF79-905278F710F0}" dt="2021-05-11T08:18:22.652" v="383" actId="5793"/>
          <ac:spMkLst>
            <pc:docMk/>
            <pc:sldMk cId="3502103708" sldId="8552"/>
            <ac:spMk id="5" creationId="{91DD42F5-92A1-48D3-80DF-EF41D425C95B}"/>
          </ac:spMkLst>
        </pc:spChg>
        <pc:spChg chg="add mod ord">
          <ac:chgData name="Tore Hoff (TORHOF)" userId="e29c5c40-c454-4ed6-befc-e0f564df2ced" providerId="ADAL" clId="{D698D6E4-2BBF-49D6-AF79-905278F710F0}" dt="2021-05-11T08:17:45.028" v="377" actId="14861"/>
          <ac:spMkLst>
            <pc:docMk/>
            <pc:sldMk cId="3502103708" sldId="8552"/>
            <ac:spMk id="6" creationId="{4CA94E1B-8109-4ACB-A8A8-7D6C94ED3F35}"/>
          </ac:spMkLst>
        </pc:spChg>
      </pc:sldChg>
      <pc:sldChg chg="ord">
        <pc:chgData name="Tore Hoff (TORHOF)" userId="e29c5c40-c454-4ed6-befc-e0f564df2ced" providerId="ADAL" clId="{D698D6E4-2BBF-49D6-AF79-905278F710F0}" dt="2021-05-11T08:19:41.554" v="386"/>
        <pc:sldMkLst>
          <pc:docMk/>
          <pc:sldMk cId="1723235915" sldId="8553"/>
        </pc:sldMkLst>
      </pc:sldChg>
      <pc:sldChg chg="ord">
        <pc:chgData name="Tore Hoff (TORHOF)" userId="e29c5c40-c454-4ed6-befc-e0f564df2ced" providerId="ADAL" clId="{D698D6E4-2BBF-49D6-AF79-905278F710F0}" dt="2021-05-11T08:15:51.868" v="364"/>
        <pc:sldMkLst>
          <pc:docMk/>
          <pc:sldMk cId="1269620184" sldId="8555"/>
        </pc:sldMkLst>
      </pc:sldChg>
      <pc:sldChg chg="modSp new mod">
        <pc:chgData name="Tore Hoff (TORHOF)" userId="e29c5c40-c454-4ed6-befc-e0f564df2ced" providerId="ADAL" clId="{D698D6E4-2BBF-49D6-AF79-905278F710F0}" dt="2021-05-11T08:19:55.613" v="404" actId="20577"/>
        <pc:sldMkLst>
          <pc:docMk/>
          <pc:sldMk cId="1230163167" sldId="8556"/>
        </pc:sldMkLst>
        <pc:spChg chg="mod">
          <ac:chgData name="Tore Hoff (TORHOF)" userId="e29c5c40-c454-4ed6-befc-e0f564df2ced" providerId="ADAL" clId="{D698D6E4-2BBF-49D6-AF79-905278F710F0}" dt="2021-05-11T08:19:55.613" v="404" actId="20577"/>
          <ac:spMkLst>
            <pc:docMk/>
            <pc:sldMk cId="1230163167" sldId="8556"/>
            <ac:spMk id="2" creationId="{6628DFC7-38AD-4578-BB4F-7F9486C9B61B}"/>
          </ac:spMkLst>
        </pc:spChg>
      </pc:sldChg>
      <pc:sldChg chg="add del">
        <pc:chgData name="Tore Hoff (TORHOF)" userId="e29c5c40-c454-4ed6-befc-e0f564df2ced" providerId="ADAL" clId="{D698D6E4-2BBF-49D6-AF79-905278F710F0}" dt="2021-05-10T07:24:21.523" v="282" actId="2696"/>
        <pc:sldMkLst>
          <pc:docMk/>
          <pc:sldMk cId="3029454125" sldId="855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8DC410-D32E-45A1-93A5-477D7D2ED84F}" type="doc">
      <dgm:prSet loTypeId="urn:microsoft.com/office/officeart/2005/8/layout/chevron1" loCatId="process" qsTypeId="urn:microsoft.com/office/officeart/2005/8/quickstyle/simple1" qsCatId="simple" csTypeId="urn:microsoft.com/office/officeart/2005/8/colors/accent2_5" csCatId="accent2" phldr="1"/>
      <dgm:spPr/>
    </dgm:pt>
    <dgm:pt modelId="{F37C756C-67C3-41E0-8C02-A30E9ABA6DF8}">
      <dgm:prSet phldrT="[Text]"/>
      <dgm:spPr/>
      <dgm:t>
        <a:bodyPr/>
        <a:lstStyle/>
        <a:p>
          <a:r>
            <a:rPr lang="nb-NO" dirty="0"/>
            <a:t>Regional Geologi</a:t>
          </a:r>
        </a:p>
      </dgm:t>
    </dgm:pt>
    <dgm:pt modelId="{5E25C79B-400F-43D4-9E95-644E2BCEBBF0}" type="parTrans" cxnId="{757AB187-5FB8-4A95-9FAE-9EE5CEDB720B}">
      <dgm:prSet/>
      <dgm:spPr/>
      <dgm:t>
        <a:bodyPr/>
        <a:lstStyle/>
        <a:p>
          <a:endParaRPr lang="nb-NO"/>
        </a:p>
      </dgm:t>
    </dgm:pt>
    <dgm:pt modelId="{D8BE510B-A5FB-4448-B9D0-E34C5CC8AB4B}" type="sibTrans" cxnId="{757AB187-5FB8-4A95-9FAE-9EE5CEDB720B}">
      <dgm:prSet/>
      <dgm:spPr/>
      <dgm:t>
        <a:bodyPr/>
        <a:lstStyle/>
        <a:p>
          <a:endParaRPr lang="nb-NO"/>
        </a:p>
      </dgm:t>
    </dgm:pt>
    <dgm:pt modelId="{FB62A4CA-6DB5-483C-9706-31B089E40288}">
      <dgm:prSet phldrT="[Text]"/>
      <dgm:spPr/>
      <dgm:t>
        <a:bodyPr/>
        <a:lstStyle/>
        <a:p>
          <a:r>
            <a:rPr lang="nb-NO" dirty="0"/>
            <a:t>Lisensrunde / nytt areal</a:t>
          </a:r>
        </a:p>
      </dgm:t>
    </dgm:pt>
    <dgm:pt modelId="{B9B036A8-A7D8-4856-AFF8-8B34FDC8D0F4}" type="parTrans" cxnId="{D1380F02-5EE6-45B1-BCD9-F8FDEB302102}">
      <dgm:prSet/>
      <dgm:spPr/>
      <dgm:t>
        <a:bodyPr/>
        <a:lstStyle/>
        <a:p>
          <a:endParaRPr lang="nb-NO"/>
        </a:p>
      </dgm:t>
    </dgm:pt>
    <dgm:pt modelId="{150872F5-C5D7-44CA-AC20-86F664DABD31}" type="sibTrans" cxnId="{D1380F02-5EE6-45B1-BCD9-F8FDEB302102}">
      <dgm:prSet/>
      <dgm:spPr/>
      <dgm:t>
        <a:bodyPr/>
        <a:lstStyle/>
        <a:p>
          <a:endParaRPr lang="nb-NO"/>
        </a:p>
      </dgm:t>
    </dgm:pt>
    <dgm:pt modelId="{048FE112-8701-4E69-844A-96A99F8E9D80}">
      <dgm:prSet phldrT="[Text]"/>
      <dgm:spPr/>
      <dgm:t>
        <a:bodyPr/>
        <a:lstStyle/>
        <a:p>
          <a:r>
            <a:rPr lang="nb-NO" dirty="0"/>
            <a:t>Modning</a:t>
          </a:r>
        </a:p>
      </dgm:t>
    </dgm:pt>
    <dgm:pt modelId="{4C60EAFB-4F2C-40D3-BB65-3AE132B23CC2}" type="parTrans" cxnId="{2B40D875-D559-4996-8C12-6E31F1388326}">
      <dgm:prSet/>
      <dgm:spPr/>
      <dgm:t>
        <a:bodyPr/>
        <a:lstStyle/>
        <a:p>
          <a:endParaRPr lang="nb-NO"/>
        </a:p>
      </dgm:t>
    </dgm:pt>
    <dgm:pt modelId="{EE45A0DC-3116-4FBA-B686-01AA63D51E80}" type="sibTrans" cxnId="{2B40D875-D559-4996-8C12-6E31F1388326}">
      <dgm:prSet/>
      <dgm:spPr/>
      <dgm:t>
        <a:bodyPr/>
        <a:lstStyle/>
        <a:p>
          <a:endParaRPr lang="nb-NO"/>
        </a:p>
      </dgm:t>
    </dgm:pt>
    <dgm:pt modelId="{1D47FB9E-A908-4DEA-B8EF-A678331EDE08}">
      <dgm:prSet phldrT="[Text]"/>
      <dgm:spPr/>
      <dgm:t>
        <a:bodyPr/>
        <a:lstStyle/>
        <a:p>
          <a:r>
            <a:rPr lang="nb-NO" dirty="0"/>
            <a:t>Leteboring</a:t>
          </a:r>
        </a:p>
      </dgm:t>
    </dgm:pt>
    <dgm:pt modelId="{5F49973B-2B25-487C-AADF-D3212DF4046A}" type="parTrans" cxnId="{5DE8AFF7-4A60-4B05-9E1F-9D76D248F442}">
      <dgm:prSet/>
      <dgm:spPr/>
      <dgm:t>
        <a:bodyPr/>
        <a:lstStyle/>
        <a:p>
          <a:endParaRPr lang="nb-NO"/>
        </a:p>
      </dgm:t>
    </dgm:pt>
    <dgm:pt modelId="{A84F12C1-8551-48D0-A7F2-E6182BD0EBD8}" type="sibTrans" cxnId="{5DE8AFF7-4A60-4B05-9E1F-9D76D248F442}">
      <dgm:prSet/>
      <dgm:spPr/>
      <dgm:t>
        <a:bodyPr/>
        <a:lstStyle/>
        <a:p>
          <a:endParaRPr lang="nb-NO"/>
        </a:p>
      </dgm:t>
    </dgm:pt>
    <dgm:pt modelId="{40D28D5E-2ECA-4125-A133-4D3B1AE1CCDE}">
      <dgm:prSet phldrT="[Text]"/>
      <dgm:spPr/>
      <dgm:t>
        <a:bodyPr/>
        <a:lstStyle/>
        <a:p>
          <a:r>
            <a:rPr lang="nb-NO" dirty="0"/>
            <a:t>Funn avklaring</a:t>
          </a:r>
        </a:p>
      </dgm:t>
    </dgm:pt>
    <dgm:pt modelId="{31DFB004-3314-4D42-AAF0-EAEF22FD4C2F}" type="parTrans" cxnId="{ED7290EF-4A49-4AA1-94A6-CEAF61358BB4}">
      <dgm:prSet/>
      <dgm:spPr/>
      <dgm:t>
        <a:bodyPr/>
        <a:lstStyle/>
        <a:p>
          <a:endParaRPr lang="nb-NO"/>
        </a:p>
      </dgm:t>
    </dgm:pt>
    <dgm:pt modelId="{659D42A6-978B-4206-832E-78FE332E18EF}" type="sibTrans" cxnId="{ED7290EF-4A49-4AA1-94A6-CEAF61358BB4}">
      <dgm:prSet/>
      <dgm:spPr/>
      <dgm:t>
        <a:bodyPr/>
        <a:lstStyle/>
        <a:p>
          <a:endParaRPr lang="nb-NO"/>
        </a:p>
      </dgm:t>
    </dgm:pt>
    <dgm:pt modelId="{F68565BB-23DD-41B5-83B6-21E5150F240A}">
      <dgm:prSet/>
      <dgm:spPr>
        <a:solidFill>
          <a:srgbClr val="FFC000"/>
        </a:solidFill>
      </dgm:spPr>
      <dgm:t>
        <a:bodyPr/>
        <a:lstStyle/>
        <a:p>
          <a:r>
            <a:rPr lang="nb-NO" dirty="0" err="1">
              <a:solidFill>
                <a:schemeClr val="tx1"/>
              </a:solidFill>
            </a:rPr>
            <a:t>Feltutvvikling</a:t>
          </a:r>
          <a:endParaRPr lang="nb-NO" dirty="0">
            <a:solidFill>
              <a:schemeClr val="tx1"/>
            </a:solidFill>
          </a:endParaRPr>
        </a:p>
      </dgm:t>
    </dgm:pt>
    <dgm:pt modelId="{A53F557C-92C9-4AC4-B5E0-D3D8E9331D6D}" type="parTrans" cxnId="{BABA1A28-94E2-4F74-89AD-6278EC03DA08}">
      <dgm:prSet/>
      <dgm:spPr/>
      <dgm:t>
        <a:bodyPr/>
        <a:lstStyle/>
        <a:p>
          <a:endParaRPr lang="nb-NO"/>
        </a:p>
      </dgm:t>
    </dgm:pt>
    <dgm:pt modelId="{D7D9C531-F63D-444B-BF04-BE7DB9DF2BE4}" type="sibTrans" cxnId="{BABA1A28-94E2-4F74-89AD-6278EC03DA08}">
      <dgm:prSet/>
      <dgm:spPr/>
      <dgm:t>
        <a:bodyPr/>
        <a:lstStyle/>
        <a:p>
          <a:endParaRPr lang="nb-NO"/>
        </a:p>
      </dgm:t>
    </dgm:pt>
    <dgm:pt modelId="{3BCA075E-5B89-43FF-A2F4-B16BC467B415}">
      <dgm:prSet/>
      <dgm:spPr>
        <a:solidFill>
          <a:srgbClr val="FFC000"/>
        </a:solidFill>
      </dgm:spPr>
      <dgm:t>
        <a:bodyPr/>
        <a:lstStyle/>
        <a:p>
          <a:r>
            <a:rPr lang="nb-NO" dirty="0">
              <a:solidFill>
                <a:schemeClr val="tx1"/>
              </a:solidFill>
            </a:rPr>
            <a:t>Produksjon</a:t>
          </a:r>
        </a:p>
      </dgm:t>
    </dgm:pt>
    <dgm:pt modelId="{F407D472-5329-4932-85A5-8E4643A18038}" type="parTrans" cxnId="{46B5F246-6AA3-4C44-A54D-BDA33D88A714}">
      <dgm:prSet/>
      <dgm:spPr/>
      <dgm:t>
        <a:bodyPr/>
        <a:lstStyle/>
        <a:p>
          <a:endParaRPr lang="nb-NO"/>
        </a:p>
      </dgm:t>
    </dgm:pt>
    <dgm:pt modelId="{EA4E1E1B-4410-423D-A4F9-1244706F602C}" type="sibTrans" cxnId="{46B5F246-6AA3-4C44-A54D-BDA33D88A714}">
      <dgm:prSet/>
      <dgm:spPr/>
      <dgm:t>
        <a:bodyPr/>
        <a:lstStyle/>
        <a:p>
          <a:endParaRPr lang="nb-NO"/>
        </a:p>
      </dgm:t>
    </dgm:pt>
    <dgm:pt modelId="{D2B1B2AC-3904-4123-A5F0-57C7B259B892}" type="pres">
      <dgm:prSet presAssocID="{3B8DC410-D32E-45A1-93A5-477D7D2ED84F}" presName="Name0" presStyleCnt="0">
        <dgm:presLayoutVars>
          <dgm:dir/>
          <dgm:animLvl val="lvl"/>
          <dgm:resizeHandles val="exact"/>
        </dgm:presLayoutVars>
      </dgm:prSet>
      <dgm:spPr/>
    </dgm:pt>
    <dgm:pt modelId="{FE8C7F2C-86B1-4521-9EEB-1680299E3293}" type="pres">
      <dgm:prSet presAssocID="{F37C756C-67C3-41E0-8C02-A30E9ABA6DF8}" presName="parTxOnly" presStyleLbl="node1" presStyleIdx="0" presStyleCnt="7">
        <dgm:presLayoutVars>
          <dgm:chMax val="0"/>
          <dgm:chPref val="0"/>
          <dgm:bulletEnabled val="1"/>
        </dgm:presLayoutVars>
      </dgm:prSet>
      <dgm:spPr/>
    </dgm:pt>
    <dgm:pt modelId="{F9564DB0-DA04-4712-9C16-4F4C37641088}" type="pres">
      <dgm:prSet presAssocID="{D8BE510B-A5FB-4448-B9D0-E34C5CC8AB4B}" presName="parTxOnlySpace" presStyleCnt="0"/>
      <dgm:spPr/>
    </dgm:pt>
    <dgm:pt modelId="{927F55B8-82E2-442F-A554-59BB293829D8}" type="pres">
      <dgm:prSet presAssocID="{FB62A4CA-6DB5-483C-9706-31B089E40288}" presName="parTxOnly" presStyleLbl="node1" presStyleIdx="1" presStyleCnt="7">
        <dgm:presLayoutVars>
          <dgm:chMax val="0"/>
          <dgm:chPref val="0"/>
          <dgm:bulletEnabled val="1"/>
        </dgm:presLayoutVars>
      </dgm:prSet>
      <dgm:spPr/>
    </dgm:pt>
    <dgm:pt modelId="{31DA3F13-D886-477C-BC2B-585E0A33E3BB}" type="pres">
      <dgm:prSet presAssocID="{150872F5-C5D7-44CA-AC20-86F664DABD31}" presName="parTxOnlySpace" presStyleCnt="0"/>
      <dgm:spPr/>
    </dgm:pt>
    <dgm:pt modelId="{9165F81F-37FD-4BA2-9C94-F81620A13327}" type="pres">
      <dgm:prSet presAssocID="{048FE112-8701-4E69-844A-96A99F8E9D80}" presName="parTxOnly" presStyleLbl="node1" presStyleIdx="2" presStyleCnt="7">
        <dgm:presLayoutVars>
          <dgm:chMax val="0"/>
          <dgm:chPref val="0"/>
          <dgm:bulletEnabled val="1"/>
        </dgm:presLayoutVars>
      </dgm:prSet>
      <dgm:spPr/>
    </dgm:pt>
    <dgm:pt modelId="{AF43C726-DC7D-4038-9748-7F95E96F373D}" type="pres">
      <dgm:prSet presAssocID="{EE45A0DC-3116-4FBA-B686-01AA63D51E80}" presName="parTxOnlySpace" presStyleCnt="0"/>
      <dgm:spPr/>
    </dgm:pt>
    <dgm:pt modelId="{183AEB6D-EA7F-43E0-ADA3-FC96D5EEAE3D}" type="pres">
      <dgm:prSet presAssocID="{1D47FB9E-A908-4DEA-B8EF-A678331EDE08}" presName="parTxOnly" presStyleLbl="node1" presStyleIdx="3" presStyleCnt="7">
        <dgm:presLayoutVars>
          <dgm:chMax val="0"/>
          <dgm:chPref val="0"/>
          <dgm:bulletEnabled val="1"/>
        </dgm:presLayoutVars>
      </dgm:prSet>
      <dgm:spPr/>
    </dgm:pt>
    <dgm:pt modelId="{61F54568-9F2F-4E64-8B13-6A23A43E4422}" type="pres">
      <dgm:prSet presAssocID="{A84F12C1-8551-48D0-A7F2-E6182BD0EBD8}" presName="parTxOnlySpace" presStyleCnt="0"/>
      <dgm:spPr/>
    </dgm:pt>
    <dgm:pt modelId="{51347947-ED46-4A0C-8BDA-CFD25B528295}" type="pres">
      <dgm:prSet presAssocID="{40D28D5E-2ECA-4125-A133-4D3B1AE1CCDE}" presName="parTxOnly" presStyleLbl="node1" presStyleIdx="4" presStyleCnt="7">
        <dgm:presLayoutVars>
          <dgm:chMax val="0"/>
          <dgm:chPref val="0"/>
          <dgm:bulletEnabled val="1"/>
        </dgm:presLayoutVars>
      </dgm:prSet>
      <dgm:spPr/>
    </dgm:pt>
    <dgm:pt modelId="{0C0F7D6C-6CF0-48F2-B29A-FBC1CB0F7164}" type="pres">
      <dgm:prSet presAssocID="{659D42A6-978B-4206-832E-78FE332E18EF}" presName="parTxOnlySpace" presStyleCnt="0"/>
      <dgm:spPr/>
    </dgm:pt>
    <dgm:pt modelId="{0057E477-5862-419F-A0E7-655BE9A58BEC}" type="pres">
      <dgm:prSet presAssocID="{F68565BB-23DD-41B5-83B6-21E5150F240A}" presName="parTxOnly" presStyleLbl="node1" presStyleIdx="5" presStyleCnt="7">
        <dgm:presLayoutVars>
          <dgm:chMax val="0"/>
          <dgm:chPref val="0"/>
          <dgm:bulletEnabled val="1"/>
        </dgm:presLayoutVars>
      </dgm:prSet>
      <dgm:spPr/>
    </dgm:pt>
    <dgm:pt modelId="{92EE2360-22CE-4862-96AD-70672CED46D3}" type="pres">
      <dgm:prSet presAssocID="{D7D9C531-F63D-444B-BF04-BE7DB9DF2BE4}" presName="parTxOnlySpace" presStyleCnt="0"/>
      <dgm:spPr/>
    </dgm:pt>
    <dgm:pt modelId="{43A56D07-BB6C-4C96-91A6-9EC2999DAB95}" type="pres">
      <dgm:prSet presAssocID="{3BCA075E-5B89-43FF-A2F4-B16BC467B415}" presName="parTxOnly" presStyleLbl="node1" presStyleIdx="6" presStyleCnt="7">
        <dgm:presLayoutVars>
          <dgm:chMax val="0"/>
          <dgm:chPref val="0"/>
          <dgm:bulletEnabled val="1"/>
        </dgm:presLayoutVars>
      </dgm:prSet>
      <dgm:spPr/>
    </dgm:pt>
  </dgm:ptLst>
  <dgm:cxnLst>
    <dgm:cxn modelId="{D1380F02-5EE6-45B1-BCD9-F8FDEB302102}" srcId="{3B8DC410-D32E-45A1-93A5-477D7D2ED84F}" destId="{FB62A4CA-6DB5-483C-9706-31B089E40288}" srcOrd="1" destOrd="0" parTransId="{B9B036A8-A7D8-4856-AFF8-8B34FDC8D0F4}" sibTransId="{150872F5-C5D7-44CA-AC20-86F664DABD31}"/>
    <dgm:cxn modelId="{BABA1A28-94E2-4F74-89AD-6278EC03DA08}" srcId="{3B8DC410-D32E-45A1-93A5-477D7D2ED84F}" destId="{F68565BB-23DD-41B5-83B6-21E5150F240A}" srcOrd="5" destOrd="0" parTransId="{A53F557C-92C9-4AC4-B5E0-D3D8E9331D6D}" sibTransId="{D7D9C531-F63D-444B-BF04-BE7DB9DF2BE4}"/>
    <dgm:cxn modelId="{07BF162A-6DEE-4214-B3BC-84820D324B21}" type="presOf" srcId="{3B8DC410-D32E-45A1-93A5-477D7D2ED84F}" destId="{D2B1B2AC-3904-4123-A5F0-57C7B259B892}" srcOrd="0" destOrd="0" presId="urn:microsoft.com/office/officeart/2005/8/layout/chevron1"/>
    <dgm:cxn modelId="{21774360-0F48-4DE6-AA62-E2BF74A5B3BC}" type="presOf" srcId="{F68565BB-23DD-41B5-83B6-21E5150F240A}" destId="{0057E477-5862-419F-A0E7-655BE9A58BEC}" srcOrd="0" destOrd="0" presId="urn:microsoft.com/office/officeart/2005/8/layout/chevron1"/>
    <dgm:cxn modelId="{578F1441-9FC4-4C54-8741-599EA389D0EF}" type="presOf" srcId="{40D28D5E-2ECA-4125-A133-4D3B1AE1CCDE}" destId="{51347947-ED46-4A0C-8BDA-CFD25B528295}" srcOrd="0" destOrd="0" presId="urn:microsoft.com/office/officeart/2005/8/layout/chevron1"/>
    <dgm:cxn modelId="{46B5F246-6AA3-4C44-A54D-BDA33D88A714}" srcId="{3B8DC410-D32E-45A1-93A5-477D7D2ED84F}" destId="{3BCA075E-5B89-43FF-A2F4-B16BC467B415}" srcOrd="6" destOrd="0" parTransId="{F407D472-5329-4932-85A5-8E4643A18038}" sibTransId="{EA4E1E1B-4410-423D-A4F9-1244706F602C}"/>
    <dgm:cxn modelId="{4644CD73-BC6D-468D-BE55-F3C95A1D7378}" type="presOf" srcId="{FB62A4CA-6DB5-483C-9706-31B089E40288}" destId="{927F55B8-82E2-442F-A554-59BB293829D8}" srcOrd="0" destOrd="0" presId="urn:microsoft.com/office/officeart/2005/8/layout/chevron1"/>
    <dgm:cxn modelId="{2B40D875-D559-4996-8C12-6E31F1388326}" srcId="{3B8DC410-D32E-45A1-93A5-477D7D2ED84F}" destId="{048FE112-8701-4E69-844A-96A99F8E9D80}" srcOrd="2" destOrd="0" parTransId="{4C60EAFB-4F2C-40D3-BB65-3AE132B23CC2}" sibTransId="{EE45A0DC-3116-4FBA-B686-01AA63D51E80}"/>
    <dgm:cxn modelId="{757AB187-5FB8-4A95-9FAE-9EE5CEDB720B}" srcId="{3B8DC410-D32E-45A1-93A5-477D7D2ED84F}" destId="{F37C756C-67C3-41E0-8C02-A30E9ABA6DF8}" srcOrd="0" destOrd="0" parTransId="{5E25C79B-400F-43D4-9E95-644E2BCEBBF0}" sibTransId="{D8BE510B-A5FB-4448-B9D0-E34C5CC8AB4B}"/>
    <dgm:cxn modelId="{4CA189A7-7F03-4714-96A3-2813577E9EDA}" type="presOf" srcId="{F37C756C-67C3-41E0-8C02-A30E9ABA6DF8}" destId="{FE8C7F2C-86B1-4521-9EEB-1680299E3293}" srcOrd="0" destOrd="0" presId="urn:microsoft.com/office/officeart/2005/8/layout/chevron1"/>
    <dgm:cxn modelId="{CFA6A1AA-36F7-491D-9C7E-9702DBF199CC}" type="presOf" srcId="{1D47FB9E-A908-4DEA-B8EF-A678331EDE08}" destId="{183AEB6D-EA7F-43E0-ADA3-FC96D5EEAE3D}" srcOrd="0" destOrd="0" presId="urn:microsoft.com/office/officeart/2005/8/layout/chevron1"/>
    <dgm:cxn modelId="{FD5A1AC0-7A74-4B60-B656-3E1D48BF647F}" type="presOf" srcId="{048FE112-8701-4E69-844A-96A99F8E9D80}" destId="{9165F81F-37FD-4BA2-9C94-F81620A13327}" srcOrd="0" destOrd="0" presId="urn:microsoft.com/office/officeart/2005/8/layout/chevron1"/>
    <dgm:cxn modelId="{ED7290EF-4A49-4AA1-94A6-CEAF61358BB4}" srcId="{3B8DC410-D32E-45A1-93A5-477D7D2ED84F}" destId="{40D28D5E-2ECA-4125-A133-4D3B1AE1CCDE}" srcOrd="4" destOrd="0" parTransId="{31DFB004-3314-4D42-AAF0-EAEF22FD4C2F}" sibTransId="{659D42A6-978B-4206-832E-78FE332E18EF}"/>
    <dgm:cxn modelId="{8C1142F6-9B25-467D-A849-2842F5928DC8}" type="presOf" srcId="{3BCA075E-5B89-43FF-A2F4-B16BC467B415}" destId="{43A56D07-BB6C-4C96-91A6-9EC2999DAB95}" srcOrd="0" destOrd="0" presId="urn:microsoft.com/office/officeart/2005/8/layout/chevron1"/>
    <dgm:cxn modelId="{5DE8AFF7-4A60-4B05-9E1F-9D76D248F442}" srcId="{3B8DC410-D32E-45A1-93A5-477D7D2ED84F}" destId="{1D47FB9E-A908-4DEA-B8EF-A678331EDE08}" srcOrd="3" destOrd="0" parTransId="{5F49973B-2B25-487C-AADF-D3212DF4046A}" sibTransId="{A84F12C1-8551-48D0-A7F2-E6182BD0EBD8}"/>
    <dgm:cxn modelId="{DE78422D-874A-4BEB-94DF-BF20E7006256}" type="presParOf" srcId="{D2B1B2AC-3904-4123-A5F0-57C7B259B892}" destId="{FE8C7F2C-86B1-4521-9EEB-1680299E3293}" srcOrd="0" destOrd="0" presId="urn:microsoft.com/office/officeart/2005/8/layout/chevron1"/>
    <dgm:cxn modelId="{D231E935-C867-48FE-84CD-3FC392F58FB6}" type="presParOf" srcId="{D2B1B2AC-3904-4123-A5F0-57C7B259B892}" destId="{F9564DB0-DA04-4712-9C16-4F4C37641088}" srcOrd="1" destOrd="0" presId="urn:microsoft.com/office/officeart/2005/8/layout/chevron1"/>
    <dgm:cxn modelId="{C29887F8-9A75-415C-89B4-264CFDC8203E}" type="presParOf" srcId="{D2B1B2AC-3904-4123-A5F0-57C7B259B892}" destId="{927F55B8-82E2-442F-A554-59BB293829D8}" srcOrd="2" destOrd="0" presId="urn:microsoft.com/office/officeart/2005/8/layout/chevron1"/>
    <dgm:cxn modelId="{19BDD12A-3F65-404C-90FB-4D108913796E}" type="presParOf" srcId="{D2B1B2AC-3904-4123-A5F0-57C7B259B892}" destId="{31DA3F13-D886-477C-BC2B-585E0A33E3BB}" srcOrd="3" destOrd="0" presId="urn:microsoft.com/office/officeart/2005/8/layout/chevron1"/>
    <dgm:cxn modelId="{784B11C1-DE62-4452-83AE-5C1552AB7B4B}" type="presParOf" srcId="{D2B1B2AC-3904-4123-A5F0-57C7B259B892}" destId="{9165F81F-37FD-4BA2-9C94-F81620A13327}" srcOrd="4" destOrd="0" presId="urn:microsoft.com/office/officeart/2005/8/layout/chevron1"/>
    <dgm:cxn modelId="{7459E43F-325D-49D8-96A5-8276BF9F4404}" type="presParOf" srcId="{D2B1B2AC-3904-4123-A5F0-57C7B259B892}" destId="{AF43C726-DC7D-4038-9748-7F95E96F373D}" srcOrd="5" destOrd="0" presId="urn:microsoft.com/office/officeart/2005/8/layout/chevron1"/>
    <dgm:cxn modelId="{CBD4CB21-4056-46DF-99D3-933053B4854C}" type="presParOf" srcId="{D2B1B2AC-3904-4123-A5F0-57C7B259B892}" destId="{183AEB6D-EA7F-43E0-ADA3-FC96D5EEAE3D}" srcOrd="6" destOrd="0" presId="urn:microsoft.com/office/officeart/2005/8/layout/chevron1"/>
    <dgm:cxn modelId="{FA2D42BB-9662-42E2-BB42-8E11C3CF054D}" type="presParOf" srcId="{D2B1B2AC-3904-4123-A5F0-57C7B259B892}" destId="{61F54568-9F2F-4E64-8B13-6A23A43E4422}" srcOrd="7" destOrd="0" presId="urn:microsoft.com/office/officeart/2005/8/layout/chevron1"/>
    <dgm:cxn modelId="{5EED7289-4387-4997-8D31-BEB8C09E4093}" type="presParOf" srcId="{D2B1B2AC-3904-4123-A5F0-57C7B259B892}" destId="{51347947-ED46-4A0C-8BDA-CFD25B528295}" srcOrd="8" destOrd="0" presId="urn:microsoft.com/office/officeart/2005/8/layout/chevron1"/>
    <dgm:cxn modelId="{5E86DF8D-AF85-4D0E-8724-2CDF00AFFDC0}" type="presParOf" srcId="{D2B1B2AC-3904-4123-A5F0-57C7B259B892}" destId="{0C0F7D6C-6CF0-48F2-B29A-FBC1CB0F7164}" srcOrd="9" destOrd="0" presId="urn:microsoft.com/office/officeart/2005/8/layout/chevron1"/>
    <dgm:cxn modelId="{BE1DE162-F63E-452C-8859-88FBB7420904}" type="presParOf" srcId="{D2B1B2AC-3904-4123-A5F0-57C7B259B892}" destId="{0057E477-5862-419F-A0E7-655BE9A58BEC}" srcOrd="10" destOrd="0" presId="urn:microsoft.com/office/officeart/2005/8/layout/chevron1"/>
    <dgm:cxn modelId="{B84362E0-B629-4585-B7E1-C092147815E0}" type="presParOf" srcId="{D2B1B2AC-3904-4123-A5F0-57C7B259B892}" destId="{92EE2360-22CE-4862-96AD-70672CED46D3}" srcOrd="11" destOrd="0" presId="urn:microsoft.com/office/officeart/2005/8/layout/chevron1"/>
    <dgm:cxn modelId="{CBF29897-615C-4B73-B630-12BC7C788F5A}" type="presParOf" srcId="{D2B1B2AC-3904-4123-A5F0-57C7B259B892}" destId="{43A56D07-BB6C-4C96-91A6-9EC2999DAB95}" srcOrd="1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E80673-302A-487D-8BD8-6461197234F4}" type="doc">
      <dgm:prSet loTypeId="urn:microsoft.com/office/officeart/2005/8/layout/chevron1" loCatId="process" qsTypeId="urn:microsoft.com/office/officeart/2005/8/quickstyle/simple1" qsCatId="simple" csTypeId="urn:microsoft.com/office/officeart/2005/8/colors/accent2_2" csCatId="accent2" phldr="1"/>
      <dgm:spPr/>
    </dgm:pt>
    <dgm:pt modelId="{3E1017E0-9654-42AB-8CA9-B0BC488F120D}" type="pres">
      <dgm:prSet presAssocID="{51E80673-302A-487D-8BD8-6461197234F4}" presName="Name0" presStyleCnt="0">
        <dgm:presLayoutVars>
          <dgm:dir/>
          <dgm:animLvl val="lvl"/>
          <dgm:resizeHandles val="exact"/>
        </dgm:presLayoutVars>
      </dgm:prSet>
      <dgm:spPr/>
    </dgm:pt>
  </dgm:ptLst>
  <dgm:cxnLst>
    <dgm:cxn modelId="{0510A777-B693-47BE-9BD1-E23F18A6819B}" type="presOf" srcId="{51E80673-302A-487D-8BD8-6461197234F4}" destId="{3E1017E0-9654-42AB-8CA9-B0BC488F120D}" srcOrd="0"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8E51CA-DCF7-4ADC-AD5E-7F520091A63C}" type="doc">
      <dgm:prSet loTypeId="urn:microsoft.com/office/officeart/2005/8/layout/chevron1" loCatId="process" qsTypeId="urn:microsoft.com/office/officeart/2005/8/quickstyle/simple1" qsCatId="simple" csTypeId="urn:microsoft.com/office/officeart/2005/8/colors/accent1_3" csCatId="accent1" phldr="1"/>
      <dgm:spPr/>
      <dgm:t>
        <a:bodyPr/>
        <a:lstStyle/>
        <a:p>
          <a:endParaRPr lang="en-US"/>
        </a:p>
      </dgm:t>
    </dgm:pt>
    <dgm:pt modelId="{60BEB7F3-EFA8-4AE1-B147-2838989AE60A}">
      <dgm:prSet phldrT="[Text]"/>
      <dgm:spPr/>
      <dgm:t>
        <a:bodyPr/>
        <a:lstStyle/>
        <a:p>
          <a:r>
            <a:rPr lang="nb-NO" b="1"/>
            <a:t>ARIS</a:t>
          </a:r>
          <a:endParaRPr lang="en-US" b="1"/>
        </a:p>
      </dgm:t>
    </dgm:pt>
    <dgm:pt modelId="{C674E07F-899A-4076-A5C9-F206A0BA07ED}" type="parTrans" cxnId="{CECEFEA6-9755-4E98-95E7-7003E4A5E5E4}">
      <dgm:prSet/>
      <dgm:spPr/>
      <dgm:t>
        <a:bodyPr/>
        <a:lstStyle/>
        <a:p>
          <a:endParaRPr lang="en-US"/>
        </a:p>
      </dgm:t>
    </dgm:pt>
    <dgm:pt modelId="{BDAE87FD-D6AE-4FC9-B3F8-3C6926D0A06F}" type="sibTrans" cxnId="{CECEFEA6-9755-4E98-95E7-7003E4A5E5E4}">
      <dgm:prSet/>
      <dgm:spPr/>
      <dgm:t>
        <a:bodyPr/>
        <a:lstStyle/>
        <a:p>
          <a:endParaRPr lang="en-US"/>
        </a:p>
      </dgm:t>
    </dgm:pt>
    <dgm:pt modelId="{856F42CE-8C94-49CA-9F3C-00DE86F9E8B4}">
      <dgm:prSet phldrT="[Text]"/>
      <dgm:spPr/>
      <dgm:t>
        <a:bodyPr/>
        <a:lstStyle/>
        <a:p>
          <a:r>
            <a:rPr lang="nb-NO"/>
            <a:t>Exploration</a:t>
          </a:r>
        </a:p>
        <a:p>
          <a:r>
            <a:rPr lang="nb-NO"/>
            <a:t>Technical </a:t>
          </a:r>
          <a:r>
            <a:rPr lang="nb-NO" err="1"/>
            <a:t>Requirements</a:t>
          </a:r>
          <a:endParaRPr lang="en-US"/>
        </a:p>
      </dgm:t>
    </dgm:pt>
    <dgm:pt modelId="{A1AAFC64-2B3F-4952-B8F9-6A7227CBE65B}" type="parTrans" cxnId="{33184796-BFEE-4A1A-AE36-5D7B812BE509}">
      <dgm:prSet/>
      <dgm:spPr/>
      <dgm:t>
        <a:bodyPr/>
        <a:lstStyle/>
        <a:p>
          <a:endParaRPr lang="en-US"/>
        </a:p>
      </dgm:t>
    </dgm:pt>
    <dgm:pt modelId="{EDEFE7A5-204C-49E0-B1F8-3BD6C47A3140}" type="sibTrans" cxnId="{33184796-BFEE-4A1A-AE36-5D7B812BE509}">
      <dgm:prSet/>
      <dgm:spPr/>
      <dgm:t>
        <a:bodyPr/>
        <a:lstStyle/>
        <a:p>
          <a:endParaRPr lang="en-US"/>
        </a:p>
      </dgm:t>
    </dgm:pt>
    <dgm:pt modelId="{C7358CDB-6FE0-4A3A-9EF1-654C9B41CC1A}">
      <dgm:prSet phldrT="[Text]"/>
      <dgm:spPr/>
      <dgm:t>
        <a:bodyPr/>
        <a:lstStyle/>
        <a:p>
          <a:r>
            <a:rPr lang="nb-NO" dirty="0"/>
            <a:t>TR1119 - Data Management of Subsurface Data </a:t>
          </a:r>
          <a:endParaRPr lang="en-US" dirty="0"/>
        </a:p>
      </dgm:t>
    </dgm:pt>
    <dgm:pt modelId="{A80E9B55-2193-44DF-A697-6F10A39F6D14}" type="parTrans" cxnId="{114C1F6B-A99E-4455-93FD-778E8822220E}">
      <dgm:prSet/>
      <dgm:spPr/>
      <dgm:t>
        <a:bodyPr/>
        <a:lstStyle/>
        <a:p>
          <a:endParaRPr lang="en-US"/>
        </a:p>
      </dgm:t>
    </dgm:pt>
    <dgm:pt modelId="{8F45B0A7-FDF5-418F-AB95-450DDF38E642}" type="sibTrans" cxnId="{114C1F6B-A99E-4455-93FD-778E8822220E}">
      <dgm:prSet/>
      <dgm:spPr/>
      <dgm:t>
        <a:bodyPr/>
        <a:lstStyle/>
        <a:p>
          <a:endParaRPr lang="en-US"/>
        </a:p>
      </dgm:t>
    </dgm:pt>
    <dgm:pt modelId="{337EE162-2BAF-42F9-914F-28FBCA410C5E}">
      <dgm:prSet phldrT="[Text]"/>
      <dgm:spPr/>
      <dgm:t>
        <a:bodyPr/>
        <a:lstStyle/>
        <a:p>
          <a:r>
            <a:rPr lang="nb-NO"/>
            <a:t>Seismic Interpretation</a:t>
          </a:r>
          <a:endParaRPr lang="en-US"/>
        </a:p>
      </dgm:t>
    </dgm:pt>
    <dgm:pt modelId="{C1A744B7-C950-4278-B8A1-3650D126BD91}" type="parTrans" cxnId="{87E6BA37-7E24-47D5-BE49-A30D76D8C29D}">
      <dgm:prSet/>
      <dgm:spPr/>
      <dgm:t>
        <a:bodyPr/>
        <a:lstStyle/>
        <a:p>
          <a:endParaRPr lang="en-US"/>
        </a:p>
      </dgm:t>
    </dgm:pt>
    <dgm:pt modelId="{9C6FDD1C-F892-466A-8A69-47D6D4E519F9}" type="sibTrans" cxnId="{87E6BA37-7E24-47D5-BE49-A30D76D8C29D}">
      <dgm:prSet/>
      <dgm:spPr/>
      <dgm:t>
        <a:bodyPr/>
        <a:lstStyle/>
        <a:p>
          <a:endParaRPr lang="en-US"/>
        </a:p>
      </dgm:t>
    </dgm:pt>
    <dgm:pt modelId="{D9BB29BB-FDCA-4903-AC6F-DB4FC49F4FDA}">
      <dgm:prSet phldrT="[Text]"/>
      <dgm:spPr/>
      <dgm:t>
        <a:bodyPr/>
        <a:lstStyle/>
        <a:p>
          <a:r>
            <a:rPr lang="nb-NO"/>
            <a:t>Subsurface Data Type Catalog SDTC</a:t>
          </a:r>
          <a:endParaRPr lang="en-US"/>
        </a:p>
      </dgm:t>
    </dgm:pt>
    <dgm:pt modelId="{0A36C303-4A39-46B0-B16F-0452A148B804}" type="parTrans" cxnId="{302981B0-8FE6-463E-8225-4F8CB9874AA9}">
      <dgm:prSet/>
      <dgm:spPr/>
      <dgm:t>
        <a:bodyPr/>
        <a:lstStyle/>
        <a:p>
          <a:endParaRPr lang="en-US"/>
        </a:p>
      </dgm:t>
    </dgm:pt>
    <dgm:pt modelId="{560F90B1-D6B6-478B-B9D1-C9DF65790C3F}" type="sibTrans" cxnId="{302981B0-8FE6-463E-8225-4F8CB9874AA9}">
      <dgm:prSet/>
      <dgm:spPr/>
      <dgm:t>
        <a:bodyPr/>
        <a:lstStyle/>
        <a:p>
          <a:endParaRPr lang="en-US"/>
        </a:p>
      </dgm:t>
    </dgm:pt>
    <dgm:pt modelId="{A6DEBE44-28FC-4156-91E6-555ABACCAF70}" type="pres">
      <dgm:prSet presAssocID="{BA8E51CA-DCF7-4ADC-AD5E-7F520091A63C}" presName="Name0" presStyleCnt="0">
        <dgm:presLayoutVars>
          <dgm:dir/>
          <dgm:animLvl val="lvl"/>
          <dgm:resizeHandles val="exact"/>
        </dgm:presLayoutVars>
      </dgm:prSet>
      <dgm:spPr/>
    </dgm:pt>
    <dgm:pt modelId="{DE93D363-5D02-402A-A6A7-3FCD7254D629}" type="pres">
      <dgm:prSet presAssocID="{60BEB7F3-EFA8-4AE1-B147-2838989AE60A}" presName="parTxOnly" presStyleLbl="node1" presStyleIdx="0" presStyleCnt="5">
        <dgm:presLayoutVars>
          <dgm:chMax val="0"/>
          <dgm:chPref val="0"/>
          <dgm:bulletEnabled val="1"/>
        </dgm:presLayoutVars>
      </dgm:prSet>
      <dgm:spPr/>
    </dgm:pt>
    <dgm:pt modelId="{A84D190A-C1AD-4A3C-B69E-123DF1FE2691}" type="pres">
      <dgm:prSet presAssocID="{BDAE87FD-D6AE-4FC9-B3F8-3C6926D0A06F}" presName="parTxOnlySpace" presStyleCnt="0"/>
      <dgm:spPr/>
    </dgm:pt>
    <dgm:pt modelId="{8AC937E8-E407-4643-BB97-71B26B6572AF}" type="pres">
      <dgm:prSet presAssocID="{856F42CE-8C94-49CA-9F3C-00DE86F9E8B4}" presName="parTxOnly" presStyleLbl="node1" presStyleIdx="1" presStyleCnt="5">
        <dgm:presLayoutVars>
          <dgm:chMax val="0"/>
          <dgm:chPref val="0"/>
          <dgm:bulletEnabled val="1"/>
        </dgm:presLayoutVars>
      </dgm:prSet>
      <dgm:spPr/>
    </dgm:pt>
    <dgm:pt modelId="{F4CB4526-8D03-4F73-BA0F-F529256315B3}" type="pres">
      <dgm:prSet presAssocID="{EDEFE7A5-204C-49E0-B1F8-3BD6C47A3140}" presName="parTxOnlySpace" presStyleCnt="0"/>
      <dgm:spPr/>
    </dgm:pt>
    <dgm:pt modelId="{58C5BF9B-46DA-4128-830F-FDA8B482F1CD}" type="pres">
      <dgm:prSet presAssocID="{C7358CDB-6FE0-4A3A-9EF1-654C9B41CC1A}" presName="parTxOnly" presStyleLbl="node1" presStyleIdx="2" presStyleCnt="5" custLinFactNeighborX="821" custLinFactNeighborY="132">
        <dgm:presLayoutVars>
          <dgm:chMax val="0"/>
          <dgm:chPref val="0"/>
          <dgm:bulletEnabled val="1"/>
        </dgm:presLayoutVars>
      </dgm:prSet>
      <dgm:spPr/>
    </dgm:pt>
    <dgm:pt modelId="{15A2AA8A-9778-4A7B-84C5-A282340DC699}" type="pres">
      <dgm:prSet presAssocID="{8F45B0A7-FDF5-418F-AB95-450DDF38E642}" presName="parTxOnlySpace" presStyleCnt="0"/>
      <dgm:spPr/>
    </dgm:pt>
    <dgm:pt modelId="{91179D69-5CBE-47C8-A3D5-1049A5B919F8}" type="pres">
      <dgm:prSet presAssocID="{337EE162-2BAF-42F9-914F-28FBCA410C5E}" presName="parTxOnly" presStyleLbl="node1" presStyleIdx="3" presStyleCnt="5" custLinFactNeighborX="821" custLinFactNeighborY="132">
        <dgm:presLayoutVars>
          <dgm:chMax val="0"/>
          <dgm:chPref val="0"/>
          <dgm:bulletEnabled val="1"/>
        </dgm:presLayoutVars>
      </dgm:prSet>
      <dgm:spPr/>
    </dgm:pt>
    <dgm:pt modelId="{D035EA3C-01DB-4C69-B377-5A8CEB1D0D55}" type="pres">
      <dgm:prSet presAssocID="{9C6FDD1C-F892-466A-8A69-47D6D4E519F9}" presName="parTxOnlySpace" presStyleCnt="0"/>
      <dgm:spPr/>
    </dgm:pt>
    <dgm:pt modelId="{81DA8B1E-06BB-4681-8BD1-5D96AD3F8715}" type="pres">
      <dgm:prSet presAssocID="{D9BB29BB-FDCA-4903-AC6F-DB4FC49F4FDA}" presName="parTxOnly" presStyleLbl="node1" presStyleIdx="4" presStyleCnt="5" custLinFactNeighborX="821" custLinFactNeighborY="132">
        <dgm:presLayoutVars>
          <dgm:chMax val="0"/>
          <dgm:chPref val="0"/>
          <dgm:bulletEnabled val="1"/>
        </dgm:presLayoutVars>
      </dgm:prSet>
      <dgm:spPr/>
    </dgm:pt>
  </dgm:ptLst>
  <dgm:cxnLst>
    <dgm:cxn modelId="{F2EED205-5B6B-4C80-A9C3-58669563AF93}" type="presOf" srcId="{BA8E51CA-DCF7-4ADC-AD5E-7F520091A63C}" destId="{A6DEBE44-28FC-4156-91E6-555ABACCAF70}" srcOrd="0" destOrd="0" presId="urn:microsoft.com/office/officeart/2005/8/layout/chevron1"/>
    <dgm:cxn modelId="{CE19F90C-C05E-4453-9643-47B59A2C807F}" type="presOf" srcId="{C7358CDB-6FE0-4A3A-9EF1-654C9B41CC1A}" destId="{58C5BF9B-46DA-4128-830F-FDA8B482F1CD}" srcOrd="0" destOrd="0" presId="urn:microsoft.com/office/officeart/2005/8/layout/chevron1"/>
    <dgm:cxn modelId="{EF467213-8C45-4201-B6E8-CB3C2B08C128}" type="presOf" srcId="{D9BB29BB-FDCA-4903-AC6F-DB4FC49F4FDA}" destId="{81DA8B1E-06BB-4681-8BD1-5D96AD3F8715}" srcOrd="0" destOrd="0" presId="urn:microsoft.com/office/officeart/2005/8/layout/chevron1"/>
    <dgm:cxn modelId="{87E6BA37-7E24-47D5-BE49-A30D76D8C29D}" srcId="{BA8E51CA-DCF7-4ADC-AD5E-7F520091A63C}" destId="{337EE162-2BAF-42F9-914F-28FBCA410C5E}" srcOrd="3" destOrd="0" parTransId="{C1A744B7-C950-4278-B8A1-3650D126BD91}" sibTransId="{9C6FDD1C-F892-466A-8A69-47D6D4E519F9}"/>
    <dgm:cxn modelId="{114C1F6B-A99E-4455-93FD-778E8822220E}" srcId="{BA8E51CA-DCF7-4ADC-AD5E-7F520091A63C}" destId="{C7358CDB-6FE0-4A3A-9EF1-654C9B41CC1A}" srcOrd="2" destOrd="0" parTransId="{A80E9B55-2193-44DF-A697-6F10A39F6D14}" sibTransId="{8F45B0A7-FDF5-418F-AB95-450DDF38E642}"/>
    <dgm:cxn modelId="{CFCA5B79-7E5B-4231-88D0-D99591EB2FEB}" type="presOf" srcId="{60BEB7F3-EFA8-4AE1-B147-2838989AE60A}" destId="{DE93D363-5D02-402A-A6A7-3FCD7254D629}" srcOrd="0" destOrd="0" presId="urn:microsoft.com/office/officeart/2005/8/layout/chevron1"/>
    <dgm:cxn modelId="{33184796-BFEE-4A1A-AE36-5D7B812BE509}" srcId="{BA8E51CA-DCF7-4ADC-AD5E-7F520091A63C}" destId="{856F42CE-8C94-49CA-9F3C-00DE86F9E8B4}" srcOrd="1" destOrd="0" parTransId="{A1AAFC64-2B3F-4952-B8F9-6A7227CBE65B}" sibTransId="{EDEFE7A5-204C-49E0-B1F8-3BD6C47A3140}"/>
    <dgm:cxn modelId="{CECEFEA6-9755-4E98-95E7-7003E4A5E5E4}" srcId="{BA8E51CA-DCF7-4ADC-AD5E-7F520091A63C}" destId="{60BEB7F3-EFA8-4AE1-B147-2838989AE60A}" srcOrd="0" destOrd="0" parTransId="{C674E07F-899A-4076-A5C9-F206A0BA07ED}" sibTransId="{BDAE87FD-D6AE-4FC9-B3F8-3C6926D0A06F}"/>
    <dgm:cxn modelId="{302981B0-8FE6-463E-8225-4F8CB9874AA9}" srcId="{BA8E51CA-DCF7-4ADC-AD5E-7F520091A63C}" destId="{D9BB29BB-FDCA-4903-AC6F-DB4FC49F4FDA}" srcOrd="4" destOrd="0" parTransId="{0A36C303-4A39-46B0-B16F-0452A148B804}" sibTransId="{560F90B1-D6B6-478B-B9D1-C9DF65790C3F}"/>
    <dgm:cxn modelId="{33770FF2-6731-4693-BDB7-04DF17949D37}" type="presOf" srcId="{856F42CE-8C94-49CA-9F3C-00DE86F9E8B4}" destId="{8AC937E8-E407-4643-BB97-71B26B6572AF}" srcOrd="0" destOrd="0" presId="urn:microsoft.com/office/officeart/2005/8/layout/chevron1"/>
    <dgm:cxn modelId="{9549EEFD-387F-450B-A45E-9689DDBE5D6F}" type="presOf" srcId="{337EE162-2BAF-42F9-914F-28FBCA410C5E}" destId="{91179D69-5CBE-47C8-A3D5-1049A5B919F8}" srcOrd="0" destOrd="0" presId="urn:microsoft.com/office/officeart/2005/8/layout/chevron1"/>
    <dgm:cxn modelId="{7B80614D-D4AD-48C0-9476-93F3174A6851}" type="presParOf" srcId="{A6DEBE44-28FC-4156-91E6-555ABACCAF70}" destId="{DE93D363-5D02-402A-A6A7-3FCD7254D629}" srcOrd="0" destOrd="0" presId="urn:microsoft.com/office/officeart/2005/8/layout/chevron1"/>
    <dgm:cxn modelId="{E10FB999-C52E-4302-AEC7-7165C5A7040E}" type="presParOf" srcId="{A6DEBE44-28FC-4156-91E6-555ABACCAF70}" destId="{A84D190A-C1AD-4A3C-B69E-123DF1FE2691}" srcOrd="1" destOrd="0" presId="urn:microsoft.com/office/officeart/2005/8/layout/chevron1"/>
    <dgm:cxn modelId="{DD1050E7-1C1B-412C-94D3-845270E63556}" type="presParOf" srcId="{A6DEBE44-28FC-4156-91E6-555ABACCAF70}" destId="{8AC937E8-E407-4643-BB97-71B26B6572AF}" srcOrd="2" destOrd="0" presId="urn:microsoft.com/office/officeart/2005/8/layout/chevron1"/>
    <dgm:cxn modelId="{4FC8D79D-979E-4F6A-A2F7-91DD66FBC28A}" type="presParOf" srcId="{A6DEBE44-28FC-4156-91E6-555ABACCAF70}" destId="{F4CB4526-8D03-4F73-BA0F-F529256315B3}" srcOrd="3" destOrd="0" presId="urn:microsoft.com/office/officeart/2005/8/layout/chevron1"/>
    <dgm:cxn modelId="{D8EC4C1C-BDF6-4CC2-BAF1-E43220B6BCFF}" type="presParOf" srcId="{A6DEBE44-28FC-4156-91E6-555ABACCAF70}" destId="{58C5BF9B-46DA-4128-830F-FDA8B482F1CD}" srcOrd="4" destOrd="0" presId="urn:microsoft.com/office/officeart/2005/8/layout/chevron1"/>
    <dgm:cxn modelId="{1A392739-0D42-4221-8F1D-3A29B9B88907}" type="presParOf" srcId="{A6DEBE44-28FC-4156-91E6-555ABACCAF70}" destId="{15A2AA8A-9778-4A7B-84C5-A282340DC699}" srcOrd="5" destOrd="0" presId="urn:microsoft.com/office/officeart/2005/8/layout/chevron1"/>
    <dgm:cxn modelId="{535E8503-6D7B-4E6E-895F-4E7A95A7460E}" type="presParOf" srcId="{A6DEBE44-28FC-4156-91E6-555ABACCAF70}" destId="{91179D69-5CBE-47C8-A3D5-1049A5B919F8}" srcOrd="6" destOrd="0" presId="urn:microsoft.com/office/officeart/2005/8/layout/chevron1"/>
    <dgm:cxn modelId="{B3FC360C-9130-49BB-89C9-EF8A49909D68}" type="presParOf" srcId="{A6DEBE44-28FC-4156-91E6-555ABACCAF70}" destId="{D035EA3C-01DB-4C69-B377-5A8CEB1D0D55}" srcOrd="7" destOrd="0" presId="urn:microsoft.com/office/officeart/2005/8/layout/chevron1"/>
    <dgm:cxn modelId="{31E574BC-77E6-471B-9C6D-AEF94BC8D439}" type="presParOf" srcId="{A6DEBE44-28FC-4156-91E6-555ABACCAF70}" destId="{81DA8B1E-06BB-4681-8BD1-5D96AD3F8715}" srcOrd="8"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8C7F2C-86B1-4521-9EEB-1680299E3293}">
      <dsp:nvSpPr>
        <dsp:cNvPr id="0" name=""/>
        <dsp:cNvSpPr/>
      </dsp:nvSpPr>
      <dsp:spPr>
        <a:xfrm>
          <a:off x="0" y="824033"/>
          <a:ext cx="1505842" cy="602337"/>
        </a:xfrm>
        <a:prstGeom prst="chevron">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nb-NO" sz="1100" kern="1200" dirty="0"/>
            <a:t>Regional Geologi</a:t>
          </a:r>
        </a:p>
      </dsp:txBody>
      <dsp:txXfrm>
        <a:off x="301169" y="824033"/>
        <a:ext cx="903505" cy="602337"/>
      </dsp:txXfrm>
    </dsp:sp>
    <dsp:sp modelId="{927F55B8-82E2-442F-A554-59BB293829D8}">
      <dsp:nvSpPr>
        <dsp:cNvPr id="0" name=""/>
        <dsp:cNvSpPr/>
      </dsp:nvSpPr>
      <dsp:spPr>
        <a:xfrm>
          <a:off x="1355258" y="824033"/>
          <a:ext cx="1505842" cy="602337"/>
        </a:xfrm>
        <a:prstGeom prst="chevron">
          <a:avLst/>
        </a:prstGeom>
        <a:solidFill>
          <a:schemeClr val="accent2">
            <a:alpha val="90000"/>
            <a:hueOff val="0"/>
            <a:satOff val="0"/>
            <a:lumOff val="0"/>
            <a:alphaOff val="-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nb-NO" sz="1100" kern="1200" dirty="0"/>
            <a:t>Lisensrunde / nytt areal</a:t>
          </a:r>
        </a:p>
      </dsp:txBody>
      <dsp:txXfrm>
        <a:off x="1656427" y="824033"/>
        <a:ext cx="903505" cy="602337"/>
      </dsp:txXfrm>
    </dsp:sp>
    <dsp:sp modelId="{9165F81F-37FD-4BA2-9C94-F81620A13327}">
      <dsp:nvSpPr>
        <dsp:cNvPr id="0" name=""/>
        <dsp:cNvSpPr/>
      </dsp:nvSpPr>
      <dsp:spPr>
        <a:xfrm>
          <a:off x="2710517" y="824033"/>
          <a:ext cx="1505842" cy="602337"/>
        </a:xfrm>
        <a:prstGeom prst="chevron">
          <a:avLst/>
        </a:prstGeom>
        <a:solidFill>
          <a:schemeClr val="accent2">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nb-NO" sz="1100" kern="1200" dirty="0"/>
            <a:t>Modning</a:t>
          </a:r>
        </a:p>
      </dsp:txBody>
      <dsp:txXfrm>
        <a:off x="3011686" y="824033"/>
        <a:ext cx="903505" cy="602337"/>
      </dsp:txXfrm>
    </dsp:sp>
    <dsp:sp modelId="{183AEB6D-EA7F-43E0-ADA3-FC96D5EEAE3D}">
      <dsp:nvSpPr>
        <dsp:cNvPr id="0" name=""/>
        <dsp:cNvSpPr/>
      </dsp:nvSpPr>
      <dsp:spPr>
        <a:xfrm>
          <a:off x="4065775" y="824033"/>
          <a:ext cx="1505842" cy="602337"/>
        </a:xfrm>
        <a:prstGeom prst="chevron">
          <a:avLst/>
        </a:prstGeom>
        <a:solidFill>
          <a:schemeClr val="accent2">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nb-NO" sz="1100" kern="1200" dirty="0"/>
            <a:t>Leteboring</a:t>
          </a:r>
        </a:p>
      </dsp:txBody>
      <dsp:txXfrm>
        <a:off x="4366944" y="824033"/>
        <a:ext cx="903505" cy="602337"/>
      </dsp:txXfrm>
    </dsp:sp>
    <dsp:sp modelId="{51347947-ED46-4A0C-8BDA-CFD25B528295}">
      <dsp:nvSpPr>
        <dsp:cNvPr id="0" name=""/>
        <dsp:cNvSpPr/>
      </dsp:nvSpPr>
      <dsp:spPr>
        <a:xfrm>
          <a:off x="5421034" y="824033"/>
          <a:ext cx="1505842" cy="602337"/>
        </a:xfrm>
        <a:prstGeom prst="chevron">
          <a:avLst/>
        </a:prstGeom>
        <a:solidFill>
          <a:schemeClr val="accent2">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nb-NO" sz="1100" kern="1200" dirty="0"/>
            <a:t>Funn avklaring</a:t>
          </a:r>
        </a:p>
      </dsp:txBody>
      <dsp:txXfrm>
        <a:off x="5722203" y="824033"/>
        <a:ext cx="903505" cy="602337"/>
      </dsp:txXfrm>
    </dsp:sp>
    <dsp:sp modelId="{0057E477-5862-419F-A0E7-655BE9A58BEC}">
      <dsp:nvSpPr>
        <dsp:cNvPr id="0" name=""/>
        <dsp:cNvSpPr/>
      </dsp:nvSpPr>
      <dsp:spPr>
        <a:xfrm>
          <a:off x="6776292" y="824033"/>
          <a:ext cx="1505842" cy="602337"/>
        </a:xfrm>
        <a:prstGeom prst="chevron">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nb-NO" sz="1100" kern="1200" dirty="0" err="1">
              <a:solidFill>
                <a:schemeClr val="tx1"/>
              </a:solidFill>
            </a:rPr>
            <a:t>Feltutvvikling</a:t>
          </a:r>
          <a:endParaRPr lang="nb-NO" sz="1100" kern="1200" dirty="0">
            <a:solidFill>
              <a:schemeClr val="tx1"/>
            </a:solidFill>
          </a:endParaRPr>
        </a:p>
      </dsp:txBody>
      <dsp:txXfrm>
        <a:off x="7077461" y="824033"/>
        <a:ext cx="903505" cy="602337"/>
      </dsp:txXfrm>
    </dsp:sp>
    <dsp:sp modelId="{43A56D07-BB6C-4C96-91A6-9EC2999DAB95}">
      <dsp:nvSpPr>
        <dsp:cNvPr id="0" name=""/>
        <dsp:cNvSpPr/>
      </dsp:nvSpPr>
      <dsp:spPr>
        <a:xfrm>
          <a:off x="8131551" y="824033"/>
          <a:ext cx="1505842" cy="602337"/>
        </a:xfrm>
        <a:prstGeom prst="chevron">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nb-NO" sz="1100" kern="1200" dirty="0">
              <a:solidFill>
                <a:schemeClr val="tx1"/>
              </a:solidFill>
            </a:rPr>
            <a:t>Produksjon</a:t>
          </a:r>
        </a:p>
      </dsp:txBody>
      <dsp:txXfrm>
        <a:off x="8432720" y="824033"/>
        <a:ext cx="903505" cy="6023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93D363-5D02-402A-A6A7-3FCD7254D629}">
      <dsp:nvSpPr>
        <dsp:cNvPr id="0" name=""/>
        <dsp:cNvSpPr/>
      </dsp:nvSpPr>
      <dsp:spPr>
        <a:xfrm>
          <a:off x="2637" y="366412"/>
          <a:ext cx="2346973" cy="938789"/>
        </a:xfrm>
        <a:prstGeom prst="chevron">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nb-NO" sz="1600" b="1" kern="1200"/>
            <a:t>ARIS</a:t>
          </a:r>
          <a:endParaRPr lang="en-US" sz="1600" b="1" kern="1200"/>
        </a:p>
      </dsp:txBody>
      <dsp:txXfrm>
        <a:off x="472032" y="366412"/>
        <a:ext cx="1408184" cy="938789"/>
      </dsp:txXfrm>
    </dsp:sp>
    <dsp:sp modelId="{8AC937E8-E407-4643-BB97-71B26B6572AF}">
      <dsp:nvSpPr>
        <dsp:cNvPr id="0" name=""/>
        <dsp:cNvSpPr/>
      </dsp:nvSpPr>
      <dsp:spPr>
        <a:xfrm>
          <a:off x="2114912" y="366412"/>
          <a:ext cx="2346973" cy="938789"/>
        </a:xfrm>
        <a:prstGeom prst="chevron">
          <a:avLst/>
        </a:prstGeom>
        <a:solidFill>
          <a:schemeClr val="accent1">
            <a:shade val="80000"/>
            <a:hueOff val="72570"/>
            <a:satOff val="-7413"/>
            <a:lumOff val="105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nb-NO" sz="1600" kern="1200"/>
            <a:t>Exploration</a:t>
          </a:r>
        </a:p>
        <a:p>
          <a:pPr marL="0" lvl="0" indent="0" algn="ctr" defTabSz="711200">
            <a:lnSpc>
              <a:spcPct val="90000"/>
            </a:lnSpc>
            <a:spcBef>
              <a:spcPct val="0"/>
            </a:spcBef>
            <a:spcAft>
              <a:spcPct val="35000"/>
            </a:spcAft>
            <a:buNone/>
          </a:pPr>
          <a:r>
            <a:rPr lang="nb-NO" sz="1600" kern="1200"/>
            <a:t>Technical </a:t>
          </a:r>
          <a:r>
            <a:rPr lang="nb-NO" sz="1600" kern="1200" err="1"/>
            <a:t>Requirements</a:t>
          </a:r>
          <a:endParaRPr lang="en-US" sz="1600" kern="1200"/>
        </a:p>
      </dsp:txBody>
      <dsp:txXfrm>
        <a:off x="2584307" y="366412"/>
        <a:ext cx="1408184" cy="938789"/>
      </dsp:txXfrm>
    </dsp:sp>
    <dsp:sp modelId="{58C5BF9B-46DA-4128-830F-FDA8B482F1CD}">
      <dsp:nvSpPr>
        <dsp:cNvPr id="0" name=""/>
        <dsp:cNvSpPr/>
      </dsp:nvSpPr>
      <dsp:spPr>
        <a:xfrm>
          <a:off x="4229115" y="367652"/>
          <a:ext cx="2346973" cy="938789"/>
        </a:xfrm>
        <a:prstGeom prst="chevron">
          <a:avLst/>
        </a:prstGeom>
        <a:solidFill>
          <a:schemeClr val="accent1">
            <a:shade val="80000"/>
            <a:hueOff val="145140"/>
            <a:satOff val="-14827"/>
            <a:lumOff val="211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nb-NO" sz="1600" kern="1200" dirty="0"/>
            <a:t>TR1119 - Data Management of Subsurface Data </a:t>
          </a:r>
          <a:endParaRPr lang="en-US" sz="1600" kern="1200" dirty="0"/>
        </a:p>
      </dsp:txBody>
      <dsp:txXfrm>
        <a:off x="4698510" y="367652"/>
        <a:ext cx="1408184" cy="938789"/>
      </dsp:txXfrm>
    </dsp:sp>
    <dsp:sp modelId="{91179D69-5CBE-47C8-A3D5-1049A5B919F8}">
      <dsp:nvSpPr>
        <dsp:cNvPr id="0" name=""/>
        <dsp:cNvSpPr/>
      </dsp:nvSpPr>
      <dsp:spPr>
        <a:xfrm>
          <a:off x="6341391" y="367652"/>
          <a:ext cx="2346973" cy="938789"/>
        </a:xfrm>
        <a:prstGeom prst="chevron">
          <a:avLst/>
        </a:prstGeom>
        <a:solidFill>
          <a:schemeClr val="accent1">
            <a:shade val="80000"/>
            <a:hueOff val="217711"/>
            <a:satOff val="-22240"/>
            <a:lumOff val="317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nb-NO" sz="1600" kern="1200"/>
            <a:t>Seismic Interpretation</a:t>
          </a:r>
          <a:endParaRPr lang="en-US" sz="1600" kern="1200"/>
        </a:p>
      </dsp:txBody>
      <dsp:txXfrm>
        <a:off x="6810786" y="367652"/>
        <a:ext cx="1408184" cy="938789"/>
      </dsp:txXfrm>
    </dsp:sp>
    <dsp:sp modelId="{81DA8B1E-06BB-4681-8BD1-5D96AD3F8715}">
      <dsp:nvSpPr>
        <dsp:cNvPr id="0" name=""/>
        <dsp:cNvSpPr/>
      </dsp:nvSpPr>
      <dsp:spPr>
        <a:xfrm>
          <a:off x="8453666" y="367652"/>
          <a:ext cx="2346973" cy="938789"/>
        </a:xfrm>
        <a:prstGeom prst="chevron">
          <a:avLst/>
        </a:prstGeom>
        <a:solidFill>
          <a:schemeClr val="accent1">
            <a:shade val="80000"/>
            <a:hueOff val="290281"/>
            <a:satOff val="-29654"/>
            <a:lumOff val="423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nb-NO" sz="1600" kern="1200"/>
            <a:t>Subsurface Data Type Catalog SDTC</a:t>
          </a:r>
          <a:endParaRPr lang="en-US" sz="1600" kern="1200"/>
        </a:p>
      </dsp:txBody>
      <dsp:txXfrm>
        <a:off x="8923061" y="367652"/>
        <a:ext cx="1408184" cy="93878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3EC84AE-7282-4695-8716-C7A09A106E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A54720E-115C-42D4-A6F4-FA2F6CC0A06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EA88EB-8FDD-45EC-96FC-94A1AF99DAFF}" type="datetimeFigureOut">
              <a:rPr lang="en-GB" smtClean="0"/>
              <a:t>11/05/2021</a:t>
            </a:fld>
            <a:endParaRPr lang="en-GB"/>
          </a:p>
        </p:txBody>
      </p:sp>
      <p:sp>
        <p:nvSpPr>
          <p:cNvPr id="4" name="Footer Placeholder 3">
            <a:extLst>
              <a:ext uri="{FF2B5EF4-FFF2-40B4-BE49-F238E27FC236}">
                <a16:creationId xmlns:a16="http://schemas.microsoft.com/office/drawing/2014/main" id="{4CECD3B8-7ADF-49DE-84B0-42BA73A8C7F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31A57CE3-8B90-4654-A56B-20F3524C0E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B76F21D-FBDA-415F-AD90-9EF411C40755}" type="slidenum">
              <a:rPr lang="en-GB" smtClean="0"/>
              <a:t>‹#›</a:t>
            </a:fld>
            <a:endParaRPr lang="en-GB"/>
          </a:p>
        </p:txBody>
      </p:sp>
    </p:spTree>
    <p:extLst>
      <p:ext uri="{BB962C8B-B14F-4D97-AF65-F5344CB8AC3E}">
        <p14:creationId xmlns:p14="http://schemas.microsoft.com/office/powerpoint/2010/main" val="3242756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35AAD9-D119-47C5-9471-94F136996FDC}" type="datetimeFigureOut">
              <a:rPr lang="en-GB" smtClean="0"/>
              <a:t>11/05/2021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C46255-B0A8-41CF-A15B-EB86725FC229}" type="slidenum">
              <a:rPr lang="en-GB" smtClean="0"/>
              <a:t>‹#›</a:t>
            </a:fld>
            <a:endParaRPr lang="en-GB"/>
          </a:p>
        </p:txBody>
      </p:sp>
    </p:spTree>
    <p:extLst>
      <p:ext uri="{BB962C8B-B14F-4D97-AF65-F5344CB8AC3E}">
        <p14:creationId xmlns:p14="http://schemas.microsoft.com/office/powerpoint/2010/main" val="900297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spcAft>
                <a:spcPts val="0"/>
              </a:spcAft>
              <a:buFont typeface="Symbol" panose="05050102010706020507" pitchFamily="18" charset="2"/>
              <a:buChar char=""/>
            </a:pPr>
            <a:r>
              <a:rPr lang="en-US" sz="1200">
                <a:effectLst/>
                <a:latin typeface="Calibri" panose="020F0502020204030204" pitchFamily="34" charset="0"/>
                <a:ea typeface="Calibri" panose="020F0502020204030204" pitchFamily="34" charset="0"/>
                <a:cs typeface="Times New Roman" panose="02020603050405020304" pitchFamily="18" charset="0"/>
              </a:rPr>
              <a:t>Simply put the total value of Equinor </a:t>
            </a:r>
            <a:r>
              <a:rPr lang="en-GB" sz="1200">
                <a:effectLst/>
                <a:latin typeface="Calibri" panose="020F0502020204030204" pitchFamily="34" charset="0"/>
                <a:ea typeface="Calibri" panose="020F0502020204030204" pitchFamily="34" charset="0"/>
                <a:cs typeface="Times New Roman" panose="02020603050405020304" pitchFamily="18" charset="0"/>
              </a:rPr>
              <a:t>Exploration consists of our exploration portfolio, our data and our human capital. </a:t>
            </a:r>
          </a:p>
          <a:p>
            <a:pPr marL="1143000" lvl="2" indent="-228600">
              <a:lnSpc>
                <a:spcPct val="115000"/>
              </a:lnSpc>
              <a:spcAft>
                <a:spcPts val="0"/>
              </a:spcAft>
              <a:buFont typeface="Wingdings" panose="05000000000000000000" pitchFamily="2" charset="2"/>
              <a:buChar char=""/>
            </a:pPr>
            <a:r>
              <a:rPr lang="en-GB" sz="1200">
                <a:effectLst/>
                <a:latin typeface="Calibri" panose="020F0502020204030204" pitchFamily="34" charset="0"/>
                <a:ea typeface="Calibri" panose="020F0502020204030204" pitchFamily="34" charset="0"/>
                <a:cs typeface="Times New Roman" panose="02020603050405020304" pitchFamily="18" charset="0"/>
              </a:rPr>
              <a:t>We know that new digital technologies are unlocking and exploiting the value potential of data. </a:t>
            </a:r>
          </a:p>
          <a:p>
            <a:pPr marL="1143000" lvl="2" indent="-228600">
              <a:lnSpc>
                <a:spcPct val="115000"/>
              </a:lnSpc>
              <a:spcAft>
                <a:spcPts val="0"/>
              </a:spcAft>
              <a:buFont typeface="Wingdings" panose="05000000000000000000" pitchFamily="2" charset="2"/>
              <a:buChar char=""/>
            </a:pPr>
            <a:r>
              <a:rPr lang="en-GB" sz="1200">
                <a:effectLst/>
                <a:latin typeface="Calibri" panose="020F0502020204030204" pitchFamily="34" charset="0"/>
                <a:ea typeface="Calibri" panose="020F0502020204030204" pitchFamily="34" charset="0"/>
                <a:cs typeface="Times New Roman" panose="02020603050405020304" pitchFamily="18" charset="0"/>
              </a:rPr>
              <a:t>And that the quality, completeness and availability of our data will determine the value of the data we are utilising. </a:t>
            </a:r>
          </a:p>
          <a:p>
            <a:pPr marL="1143000" lvl="2" indent="-228600">
              <a:lnSpc>
                <a:spcPct val="115000"/>
              </a:lnSpc>
              <a:spcAft>
                <a:spcPts val="1000"/>
              </a:spcAft>
              <a:buFont typeface="Wingdings" panose="05000000000000000000" pitchFamily="2" charset="2"/>
              <a:buChar char=""/>
            </a:pPr>
            <a:r>
              <a:rPr lang="en-GB" sz="1200">
                <a:effectLst/>
                <a:latin typeface="Calibri" panose="020F0502020204030204" pitchFamily="34" charset="0"/>
                <a:ea typeface="Calibri" panose="020F0502020204030204" pitchFamily="34" charset="0"/>
                <a:cs typeface="Times New Roman" panose="02020603050405020304" pitchFamily="18" charset="0"/>
              </a:rPr>
              <a:t>Our ability to drive these factors holds the potential to be a significant competitive advantage versus peers in this digital future.</a:t>
            </a:r>
          </a:p>
          <a:p>
            <a:pPr marL="742950" lvl="1" indent="-285750">
              <a:spcAft>
                <a:spcPts val="0"/>
              </a:spcAft>
              <a:buFont typeface="Symbol" panose="05050102010706020507" pitchFamily="18" charset="2"/>
              <a:buChar char=""/>
            </a:pPr>
            <a:r>
              <a:rPr lang="en-GB"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The axis on the screen represent the value of data on the vertical access and time o the horizontal, we will now look at how we envisage three waves of data value</a:t>
            </a:r>
            <a:endParaRPr lang="en-GB"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GB"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GB"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CLICK</a:t>
            </a:r>
            <a:endParaRPr lang="en-GB"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742950" lvl="1" indent="-285750">
              <a:spcAft>
                <a:spcPts val="0"/>
              </a:spcAft>
              <a:buFont typeface="Symbol" panose="05050102010706020507" pitchFamily="18" charset="2"/>
              <a:buChar char=""/>
            </a:pPr>
            <a:r>
              <a:rPr lang="en-GB"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When we currently deliver projects in exploration, an important part of the final delivery is the final data we have gathered and generated. </a:t>
            </a:r>
            <a:endParaRPr lang="en-GB"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143000" lvl="2" indent="-228600">
              <a:spcAft>
                <a:spcPts val="0"/>
              </a:spcAft>
              <a:buFont typeface="Wingdings" panose="05000000000000000000" pitchFamily="2" charset="2"/>
              <a:buChar char=""/>
            </a:pPr>
            <a:r>
              <a:rPr lang="en-GB"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If we do not ensure that we store those data in the right place, in the right format, with the right naming standard, annotate the quality of those data and make them available to others, the value of those data will slowly decrease as time goes by. </a:t>
            </a:r>
            <a:endParaRPr lang="en-GB"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143000" lvl="2" indent="-228600">
              <a:spcAft>
                <a:spcPts val="0"/>
              </a:spcAft>
              <a:buFont typeface="Wingdings" panose="05000000000000000000" pitchFamily="2" charset="2"/>
              <a:buChar char=""/>
            </a:pPr>
            <a:r>
              <a:rPr lang="en-GB"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In the beginning, some will remember what and where the data are, but after some time the data becomes lost in a g: drive folder, an f: disk , or someone ’s personal </a:t>
            </a:r>
            <a:r>
              <a:rPr lang="en-GB" sz="120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Onedrive</a:t>
            </a:r>
            <a:r>
              <a:rPr lang="en-GB"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143000" lvl="2" indent="-228600">
              <a:spcAft>
                <a:spcPts val="0"/>
              </a:spcAft>
              <a:buFont typeface="Wingdings" panose="05000000000000000000" pitchFamily="2" charset="2"/>
              <a:buChar char=""/>
            </a:pPr>
            <a:r>
              <a:rPr lang="en-GB"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Over time those data can actually start to erode value, because they only take up disk space, and add to the big mess of data where people can struggle to find what is relevant. </a:t>
            </a:r>
            <a:endParaRPr lang="en-GB"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143000" lvl="2" indent="-228600">
              <a:spcAft>
                <a:spcPts val="0"/>
              </a:spcAft>
              <a:buFont typeface="Wingdings" panose="05000000000000000000" pitchFamily="2" charset="2"/>
              <a:buChar char=""/>
            </a:pPr>
            <a:r>
              <a:rPr lang="en-GB"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A good example of this is what value is hidden in the  20 million files residing on the EXP G: drive, yes some are duplicates and some are temporary versions of final products, however, the value of the information contained within them is essentially diminishing over time. </a:t>
            </a:r>
            <a:endParaRPr lang="en-GB"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143000" lvl="2" indent="-228600">
              <a:spcAft>
                <a:spcPts val="0"/>
              </a:spcAft>
              <a:buFont typeface="Wingdings" panose="05000000000000000000" pitchFamily="2" charset="2"/>
              <a:buChar char=""/>
            </a:pPr>
            <a:r>
              <a:rPr lang="en-GB"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In addition if the data remains permanently unstructured and ‘hidden’ within these files its value may never be utilised through the use of analytical insight.</a:t>
            </a:r>
            <a:endParaRPr lang="en-GB"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GB"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GB"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CLICK</a:t>
            </a:r>
            <a:endParaRPr lang="en-GB"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742950" lvl="1" indent="-285750">
              <a:lnSpc>
                <a:spcPct val="115000"/>
              </a:lnSpc>
              <a:spcAft>
                <a:spcPts val="1000"/>
              </a:spcAft>
              <a:buFont typeface="Symbol" panose="05050102010706020507" pitchFamily="18" charset="2"/>
              <a:buChar char=""/>
            </a:pPr>
            <a:r>
              <a:rPr lang="en-GB" sz="1200">
                <a:effectLst/>
                <a:latin typeface="Calibri" panose="020F0502020204030204" pitchFamily="34" charset="0"/>
                <a:ea typeface="Calibri" panose="020F0502020204030204" pitchFamily="34" charset="0"/>
                <a:cs typeface="Times New Roman" panose="02020603050405020304" pitchFamily="18" charset="0"/>
              </a:rPr>
              <a:t>However, as mentioned previously if we ensure we treat the data as an asset(starting with all deliveries from today), and deliver them with known Quality, Completeness (format/storage) and make them Available to others, the value of the data we delivered in the project will add a second wave of value to all future projects that may be related to for instance to the same geographical area or the same exploration play. </a:t>
            </a:r>
          </a:p>
          <a:p>
            <a:pPr>
              <a:lnSpc>
                <a:spcPct val="115000"/>
              </a:lnSpc>
              <a:spcAft>
                <a:spcPts val="1000"/>
              </a:spcAft>
            </a:pPr>
            <a:r>
              <a:rPr lang="en-GB" sz="1200" b="1">
                <a:effectLst/>
                <a:latin typeface="Calibri" panose="020F0502020204030204" pitchFamily="34" charset="0"/>
                <a:ea typeface="Calibri" panose="020F0502020204030204" pitchFamily="34" charset="0"/>
                <a:cs typeface="Times New Roman" panose="02020603050405020304" pitchFamily="18" charset="0"/>
              </a:rPr>
              <a:t>CLICK</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spcAft>
                <a:spcPts val="0"/>
              </a:spcAft>
              <a:buFont typeface="Symbol" panose="05050102010706020507" pitchFamily="18" charset="2"/>
              <a:buChar char=""/>
            </a:pPr>
            <a:r>
              <a:rPr lang="en-GB" sz="1200">
                <a:effectLst/>
                <a:latin typeface="Calibri" panose="020F0502020204030204" pitchFamily="34" charset="0"/>
                <a:ea typeface="Calibri" panose="020F0502020204030204" pitchFamily="34" charset="0"/>
                <a:cs typeface="Times New Roman" panose="02020603050405020304" pitchFamily="18" charset="0"/>
              </a:rPr>
              <a:t>In addition, a third wave of value will be released when we include those data stored in OMINA and available anywhere through the cloud platform in future big data analytics, combining multiple data types (potentially across multiple could solutions) to generate new opportunities in new ways we have not thought of yet. </a:t>
            </a:r>
          </a:p>
          <a:p>
            <a:pPr marL="1143000" lvl="2" indent="-228600">
              <a:lnSpc>
                <a:spcPct val="115000"/>
              </a:lnSpc>
              <a:spcAft>
                <a:spcPts val="1000"/>
              </a:spcAft>
              <a:buFont typeface="Wingdings" panose="05000000000000000000" pitchFamily="2" charset="2"/>
              <a:buChar char=""/>
            </a:pPr>
            <a:r>
              <a:rPr lang="en-GB" sz="1200">
                <a:effectLst/>
                <a:latin typeface="Calibri" panose="020F0502020204030204" pitchFamily="34" charset="0"/>
                <a:ea typeface="Calibri" panose="020F0502020204030204" pitchFamily="34" charset="0"/>
                <a:cs typeface="Times New Roman" panose="02020603050405020304" pitchFamily="18" charset="0"/>
              </a:rPr>
              <a:t>This insight could for example help us to make better decisions tomorrow based on the information utilised to make decisions in the past.</a:t>
            </a:r>
          </a:p>
          <a:p>
            <a:pPr>
              <a:lnSpc>
                <a:spcPct val="115000"/>
              </a:lnSpc>
              <a:spcAft>
                <a:spcPts val="1000"/>
              </a:spcAft>
            </a:pPr>
            <a:r>
              <a:rPr lang="en-GB" sz="1200">
                <a:effectLst/>
                <a:latin typeface="Calibri" panose="020F0502020204030204" pitchFamily="34" charset="0"/>
                <a:ea typeface="Calibri" panose="020F0502020204030204" pitchFamily="34" charset="0"/>
                <a:cs typeface="Times New Roman" panose="02020603050405020304" pitchFamily="18" charset="0"/>
              </a:rPr>
              <a:t> </a:t>
            </a:r>
          </a:p>
          <a:p>
            <a:pPr marL="1143000" lvl="2" indent="-228600">
              <a:lnSpc>
                <a:spcPct val="115000"/>
              </a:lnSpc>
              <a:spcAft>
                <a:spcPts val="1000"/>
              </a:spcAft>
              <a:buFont typeface="Wingdings" panose="05000000000000000000" pitchFamily="2" charset="2"/>
              <a:buChar char=""/>
            </a:pPr>
            <a:r>
              <a:rPr lang="en-GB" sz="1200">
                <a:effectLst/>
                <a:latin typeface="Calibri" panose="020F0502020204030204" pitchFamily="34" charset="0"/>
                <a:ea typeface="Calibri" panose="020F0502020204030204" pitchFamily="34" charset="0"/>
                <a:cs typeface="Times New Roman" panose="02020603050405020304" pitchFamily="18" charset="0"/>
              </a:rPr>
              <a:t>One simple analogy is that data in OMNIA is the fuel for a rocket accelerates our digital </a:t>
            </a:r>
            <a:r>
              <a:rPr lang="en-GB" sz="1200" err="1">
                <a:effectLst/>
                <a:latin typeface="Calibri" panose="020F0502020204030204" pitchFamily="34" charset="0"/>
                <a:ea typeface="Calibri" panose="020F0502020204030204" pitchFamily="34" charset="0"/>
                <a:cs typeface="Times New Roman" panose="02020603050405020304" pitchFamily="18" charset="0"/>
              </a:rPr>
              <a:t>transformtion</a:t>
            </a:r>
            <a:r>
              <a:rPr lang="en-GB" sz="120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spcAft>
                <a:spcPts val="0"/>
              </a:spcAft>
              <a:buFont typeface="Symbol" panose="05050102010706020507" pitchFamily="18" charset="2"/>
              <a:buChar char=""/>
            </a:pPr>
            <a:r>
              <a:rPr lang="en-GB"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However, To unlock the value of data we need to ensure that we follow the four ‘A’s of data: </a:t>
            </a:r>
            <a:endParaRPr lang="en-GB"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spcAft>
                <a:spcPts val="975"/>
              </a:spcAft>
              <a:buFont typeface="+mj-lt"/>
              <a:buAutoNum type="arabicPeriod"/>
            </a:pPr>
            <a:r>
              <a:rPr lang="en-GB"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Keep it </a:t>
            </a:r>
            <a:r>
              <a:rPr lang="en-GB" sz="1200" b="1" i="1">
                <a:solidFill>
                  <a:srgbClr val="000000"/>
                </a:solidFill>
                <a:effectLst/>
                <a:latin typeface="Calibri" panose="020F0502020204030204" pitchFamily="34" charset="0"/>
                <a:ea typeface="Calibri" panose="020F0502020204030204" pitchFamily="34" charset="0"/>
                <a:cs typeface="Calibri" panose="020F0502020204030204" pitchFamily="34" charset="0"/>
              </a:rPr>
              <a:t>Accurate </a:t>
            </a:r>
            <a:endParaRPr lang="en-GB"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457200" indent="457200">
              <a:spcAft>
                <a:spcPts val="975"/>
              </a:spcAft>
            </a:pPr>
            <a:r>
              <a:rPr lang="en-GB"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2. </a:t>
            </a:r>
            <a:r>
              <a:rPr lang="en-GB" sz="120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Makeit</a:t>
            </a:r>
            <a:r>
              <a:rPr lang="en-GB"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200" b="1" i="1">
                <a:solidFill>
                  <a:srgbClr val="000000"/>
                </a:solidFill>
                <a:effectLst/>
                <a:latin typeface="Calibri" panose="020F0502020204030204" pitchFamily="34" charset="0"/>
                <a:ea typeface="Calibri" panose="020F0502020204030204" pitchFamily="34" charset="0"/>
                <a:cs typeface="Calibri" panose="020F0502020204030204" pitchFamily="34" charset="0"/>
              </a:rPr>
              <a:t>Accessible </a:t>
            </a:r>
            <a:endParaRPr lang="en-GB"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457200" indent="457200">
              <a:spcAft>
                <a:spcPts val="975"/>
              </a:spcAft>
            </a:pPr>
            <a:r>
              <a:rPr lang="en-GB"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3. Make it </a:t>
            </a:r>
            <a:r>
              <a:rPr lang="en-GB" sz="1200" b="1" i="1">
                <a:solidFill>
                  <a:srgbClr val="000000"/>
                </a:solidFill>
                <a:effectLst/>
                <a:latin typeface="Calibri" panose="020F0502020204030204" pitchFamily="34" charset="0"/>
                <a:ea typeface="Calibri" panose="020F0502020204030204" pitchFamily="34" charset="0"/>
                <a:cs typeface="Calibri" panose="020F0502020204030204" pitchFamily="34" charset="0"/>
              </a:rPr>
              <a:t>Actionable </a:t>
            </a:r>
            <a:endParaRPr lang="en-GB"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457200" indent="457200">
              <a:spcAft>
                <a:spcPts val="0"/>
              </a:spcAft>
            </a:pPr>
            <a:r>
              <a:rPr lang="en-GB"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4. Use advanced </a:t>
            </a:r>
            <a:r>
              <a:rPr lang="en-GB" sz="1200" b="1" i="1">
                <a:solidFill>
                  <a:srgbClr val="000000"/>
                </a:solidFill>
                <a:effectLst/>
                <a:latin typeface="Calibri" panose="020F0502020204030204" pitchFamily="34" charset="0"/>
                <a:ea typeface="Calibri" panose="020F0502020204030204" pitchFamily="34" charset="0"/>
                <a:cs typeface="Calibri" panose="020F0502020204030204" pitchFamily="34" charset="0"/>
              </a:rPr>
              <a:t>Analytics</a:t>
            </a:r>
            <a:endParaRPr lang="en-GB"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GB"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spcAft>
                <a:spcPts val="0"/>
              </a:spcAft>
              <a:buFont typeface="Wingdings" panose="05000000000000000000" pitchFamily="2" charset="2"/>
              <a:buChar char=""/>
            </a:pPr>
            <a:r>
              <a:rPr lang="en-GB"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You will see first hand the deeper insight into the value of data that can be had through measuring the quality, availability and completeness of your data in the {MEASURING THE VALUE OF DATA} session in this session.</a:t>
            </a:r>
            <a:endParaRPr lang="en-GB"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endParaRPr lang="nb-NO"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C46255-B0A8-41CF-A15B-EB86725FC2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911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C46255-B0A8-41CF-A15B-EB86725FC2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4566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M2M is just an aggregation of the numbers (for faults, surfaces &amp; horizons) seen in Petrel Studio Insight. Two major differences (which explains why numbers can differ a bit):</a:t>
            </a:r>
          </a:p>
          <a:p>
            <a:r>
              <a:rPr lang="en-US" sz="1200" b="0" i="0" kern="1200">
                <a:solidFill>
                  <a:schemeClr val="tx1"/>
                </a:solidFill>
                <a:effectLst/>
                <a:latin typeface="+mn-lt"/>
                <a:ea typeface="+mn-ea"/>
                <a:cs typeface="+mn-cs"/>
              </a:rPr>
              <a:t> </a:t>
            </a:r>
          </a:p>
          <a:p>
            <a:r>
              <a:rPr lang="en-US" sz="1200" b="0" i="0" kern="1200">
                <a:solidFill>
                  <a:schemeClr val="tx1"/>
                </a:solidFill>
                <a:effectLst/>
                <a:latin typeface="+mn-lt"/>
                <a:ea typeface="+mn-ea"/>
                <a:cs typeface="+mn-cs"/>
              </a:rPr>
              <a:t>M2M connects the data using Exploration Manager, whereas PSI uses Data Owner.  </a:t>
            </a:r>
          </a:p>
          <a:p>
            <a:r>
              <a:rPr lang="en-US" sz="1200" b="0" i="0" kern="1200">
                <a:solidFill>
                  <a:schemeClr val="tx1"/>
                </a:solidFill>
                <a:effectLst/>
                <a:latin typeface="+mn-lt"/>
                <a:ea typeface="+mn-ea"/>
                <a:cs typeface="+mn-cs"/>
              </a:rPr>
              <a:t>M2M only counts an object once, where PSI counts duplicates. </a:t>
            </a:r>
          </a:p>
          <a:p>
            <a:endParaRPr lang="nb-NO"/>
          </a:p>
          <a:p>
            <a:r>
              <a:rPr lang="nb-NO" err="1"/>
              <a:t>Quality</a:t>
            </a:r>
            <a:r>
              <a:rPr lang="nb-NO"/>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M2M interpretation numbers linked to organization EXP Manager from DM Info Map</a:t>
            </a:r>
          </a:p>
          <a:p>
            <a:r>
              <a:rPr lang="nb-NO"/>
              <a:t>No </a:t>
            </a:r>
            <a:r>
              <a:rPr lang="nb-NO" err="1"/>
              <a:t>one</a:t>
            </a:r>
            <a:r>
              <a:rPr lang="nb-NO"/>
              <a:t> to </a:t>
            </a:r>
            <a:r>
              <a:rPr lang="nb-NO" err="1"/>
              <a:t>one</a:t>
            </a:r>
            <a:r>
              <a:rPr lang="nb-NO"/>
              <a:t> </a:t>
            </a:r>
            <a:r>
              <a:rPr lang="nb-NO" err="1"/>
              <a:t>relationship</a:t>
            </a:r>
            <a:r>
              <a:rPr lang="nb-NO"/>
              <a:t> </a:t>
            </a:r>
            <a:r>
              <a:rPr lang="nb-NO" err="1"/>
              <a:t>between</a:t>
            </a:r>
            <a:r>
              <a:rPr lang="nb-NO"/>
              <a:t> M2M and </a:t>
            </a:r>
            <a:r>
              <a:rPr lang="nb-NO" err="1"/>
              <a:t>PetrelStudio</a:t>
            </a:r>
            <a:r>
              <a:rPr lang="nb-NO"/>
              <a:t> Insight 15% due to </a:t>
            </a:r>
            <a:r>
              <a:rPr lang="nb-NO" err="1"/>
              <a:t>lack</a:t>
            </a:r>
            <a:r>
              <a:rPr lang="nb-NO"/>
              <a:t> </a:t>
            </a:r>
            <a:r>
              <a:rPr lang="nb-NO" err="1"/>
              <a:t>of</a:t>
            </a:r>
            <a:r>
              <a:rPr lang="nb-NO"/>
              <a:t> </a:t>
            </a:r>
            <a:r>
              <a:rPr lang="nb-NO" err="1"/>
              <a:t>owners</a:t>
            </a:r>
            <a:r>
              <a:rPr lang="nb-NO"/>
              <a:t> </a:t>
            </a:r>
            <a:r>
              <a:rPr lang="nb-NO" err="1"/>
              <a:t>on</a:t>
            </a:r>
            <a:r>
              <a:rPr lang="nb-NO"/>
              <a:t> </a:t>
            </a:r>
            <a:r>
              <a:rPr lang="nb-NO" err="1"/>
              <a:t>some</a:t>
            </a:r>
            <a:r>
              <a:rPr lang="nb-NO"/>
              <a:t> Studio business </a:t>
            </a:r>
            <a:r>
              <a:rPr lang="nb-NO" err="1"/>
              <a:t>projects</a:t>
            </a:r>
            <a:r>
              <a:rPr lang="nb-NO"/>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C46255-B0A8-41CF-A15B-EB86725FC2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77363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520600"/>
          </a:xfrm>
          <a:noFill/>
        </p:spPr>
        <p:txBody>
          <a:bodyPr tIns="0" bIns="0" anchor="b"/>
          <a:lstStyle>
            <a:lvl1pPr algn="l">
              <a:lnSpc>
                <a:spcPct val="100000"/>
              </a:lnSpc>
              <a:defRPr sz="3200">
                <a:solidFill>
                  <a:schemeClr val="accent6"/>
                </a:solidFill>
                <a:latin typeface="+mj-lt"/>
              </a:defRPr>
            </a:lvl1pPr>
          </a:lstStyle>
          <a:p>
            <a:r>
              <a:rPr lang="en-US" noProof="0"/>
              <a:t>Click to edit Master title style</a:t>
            </a:r>
            <a:endParaRPr lang="en-GB" noProof="0" dirty="0"/>
          </a:p>
        </p:txBody>
      </p:sp>
      <p:sp>
        <p:nvSpPr>
          <p:cNvPr id="33" name="Undertittel 2">
            <a:extLst>
              <a:ext uri="{FF2B5EF4-FFF2-40B4-BE49-F238E27FC236}">
                <a16:creationId xmlns:a16="http://schemas.microsoft.com/office/drawing/2014/main" id="{11186EE5-AECD-4CEC-A023-9347A1BFD171}"/>
              </a:ext>
            </a:extLst>
          </p:cNvPr>
          <p:cNvSpPr>
            <a:spLocks noGrp="1"/>
          </p:cNvSpPr>
          <p:nvPr userDrawn="1">
            <p:ph type="subTitle" idx="1"/>
          </p:nvPr>
        </p:nvSpPr>
        <p:spPr>
          <a:xfrm>
            <a:off x="694800" y="4399200"/>
            <a:ext cx="5335200" cy="1296000"/>
          </a:xfrm>
        </p:spPr>
        <p:txBody>
          <a:bodyPr/>
          <a:lstStyle>
            <a:lvl1pPr marL="0" indent="0" algn="l">
              <a:spcBef>
                <a:spcPts val="0"/>
              </a:spcBef>
              <a:spcAft>
                <a:spcPts val="0"/>
              </a:spcAft>
              <a:buNone/>
              <a:defRPr sz="1800" spc="0" baseline="0">
                <a:solidFill>
                  <a:srgbClr val="10344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grpSp>
        <p:nvGrpSpPr>
          <p:cNvPr id="32" name="Group 31">
            <a:extLst>
              <a:ext uri="{FF2B5EF4-FFF2-40B4-BE49-F238E27FC236}">
                <a16:creationId xmlns:a16="http://schemas.microsoft.com/office/drawing/2014/main" id="{E188DCC9-1E72-4738-9BF4-4D96C25B1EB5}"/>
              </a:ext>
            </a:extLst>
          </p:cNvPr>
          <p:cNvGrpSpPr/>
          <p:nvPr userDrawn="1"/>
        </p:nvGrpSpPr>
        <p:grpSpPr>
          <a:xfrm>
            <a:off x="12302028" y="1854300"/>
            <a:ext cx="155539" cy="1166719"/>
            <a:chOff x="12302028" y="1799637"/>
            <a:chExt cx="155539" cy="1166719"/>
          </a:xfrm>
        </p:grpSpPr>
        <p:sp>
          <p:nvSpPr>
            <p:cNvPr id="61" name="Rectangle 156">
              <a:extLst>
                <a:ext uri="{FF2B5EF4-FFF2-40B4-BE49-F238E27FC236}">
                  <a16:creationId xmlns:a16="http://schemas.microsoft.com/office/drawing/2014/main" id="{079CA15A-2079-4227-80FD-5DA488067229}"/>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2" name="Rectangle 157">
              <a:extLst>
                <a:ext uri="{FF2B5EF4-FFF2-40B4-BE49-F238E27FC236}">
                  <a16:creationId xmlns:a16="http://schemas.microsoft.com/office/drawing/2014/main" id="{EA78C8AF-F980-4E1E-88AB-AF9D7879AF54}"/>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8">
              <a:extLst>
                <a:ext uri="{FF2B5EF4-FFF2-40B4-BE49-F238E27FC236}">
                  <a16:creationId xmlns:a16="http://schemas.microsoft.com/office/drawing/2014/main" id="{CDA8CEEA-4612-4465-9815-ED9F56459266}"/>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73">
              <a:extLst>
                <a:ext uri="{FF2B5EF4-FFF2-40B4-BE49-F238E27FC236}">
                  <a16:creationId xmlns:a16="http://schemas.microsoft.com/office/drawing/2014/main" id="{0C5B7F3B-808B-4B91-9AF9-F72936F8C86A}"/>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3">
              <a:extLst>
                <a:ext uri="{FF2B5EF4-FFF2-40B4-BE49-F238E27FC236}">
                  <a16:creationId xmlns:a16="http://schemas.microsoft.com/office/drawing/2014/main" id="{01666F7F-A02F-4270-9C25-BEE10EA64756}"/>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200">
              <a:extLst>
                <a:ext uri="{FF2B5EF4-FFF2-40B4-BE49-F238E27FC236}">
                  <a16:creationId xmlns:a16="http://schemas.microsoft.com/office/drawing/2014/main" id="{6F54B416-10C0-4F0B-A083-4341FBF364E1}"/>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7" name="Group 66">
            <a:extLst>
              <a:ext uri="{FF2B5EF4-FFF2-40B4-BE49-F238E27FC236}">
                <a16:creationId xmlns:a16="http://schemas.microsoft.com/office/drawing/2014/main" id="{C051CD14-11DB-4178-A452-261AE23C8C1C}"/>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BDDACEF3-424A-4672-AF5B-BEC2A6244EA7}"/>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9" name="Rectangle 189">
              <a:extLst>
                <a:ext uri="{FF2B5EF4-FFF2-40B4-BE49-F238E27FC236}">
                  <a16:creationId xmlns:a16="http://schemas.microsoft.com/office/drawing/2014/main" id="{98F559E9-8F7B-464D-9E0B-B7796190A385}"/>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0">
              <a:extLst>
                <a:ext uri="{FF2B5EF4-FFF2-40B4-BE49-F238E27FC236}">
                  <a16:creationId xmlns:a16="http://schemas.microsoft.com/office/drawing/2014/main" id="{990D1ABB-929C-47D0-954E-F73DD96EDAE9}"/>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1">
              <a:extLst>
                <a:ext uri="{FF2B5EF4-FFF2-40B4-BE49-F238E27FC236}">
                  <a16:creationId xmlns:a16="http://schemas.microsoft.com/office/drawing/2014/main" id="{7A17BB8A-C23C-4B8C-8B72-A35A9060BC34}"/>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2">
              <a:extLst>
                <a:ext uri="{FF2B5EF4-FFF2-40B4-BE49-F238E27FC236}">
                  <a16:creationId xmlns:a16="http://schemas.microsoft.com/office/drawing/2014/main" id="{3306DBD9-13A5-46DE-9173-2DAB780954FB}"/>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31">
              <a:extLst>
                <a:ext uri="{FF2B5EF4-FFF2-40B4-BE49-F238E27FC236}">
                  <a16:creationId xmlns:a16="http://schemas.microsoft.com/office/drawing/2014/main" id="{9D23C359-515E-4761-9551-B58234910DE6}"/>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3">
              <a:extLst>
                <a:ext uri="{FF2B5EF4-FFF2-40B4-BE49-F238E27FC236}">
                  <a16:creationId xmlns:a16="http://schemas.microsoft.com/office/drawing/2014/main" id="{87B95BE0-5F19-42EF-A37B-4289C03B4E66}"/>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92">
              <a:extLst>
                <a:ext uri="{FF2B5EF4-FFF2-40B4-BE49-F238E27FC236}">
                  <a16:creationId xmlns:a16="http://schemas.microsoft.com/office/drawing/2014/main" id="{3BEFFBA2-D014-46B9-B5B5-20BC9948E92F}"/>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6" name="Group 75">
            <a:extLst>
              <a:ext uri="{FF2B5EF4-FFF2-40B4-BE49-F238E27FC236}">
                <a16:creationId xmlns:a16="http://schemas.microsoft.com/office/drawing/2014/main" id="{932B0186-76B4-4CF5-8E29-73B065BEEA01}"/>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D86F5E44-CEAE-42D8-8972-0CBB59B2A721}"/>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75">
              <a:extLst>
                <a:ext uri="{FF2B5EF4-FFF2-40B4-BE49-F238E27FC236}">
                  <a16:creationId xmlns:a16="http://schemas.microsoft.com/office/drawing/2014/main" id="{D5A73430-E091-4FC9-83BC-AA139417EF97}"/>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6">
              <a:extLst>
                <a:ext uri="{FF2B5EF4-FFF2-40B4-BE49-F238E27FC236}">
                  <a16:creationId xmlns:a16="http://schemas.microsoft.com/office/drawing/2014/main" id="{3C137230-0F4A-4B48-9731-417C3BD4383F}"/>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89">
              <a:extLst>
                <a:ext uri="{FF2B5EF4-FFF2-40B4-BE49-F238E27FC236}">
                  <a16:creationId xmlns:a16="http://schemas.microsoft.com/office/drawing/2014/main" id="{CFC461A7-9E26-4C3E-A4F4-68490800F88F}"/>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90">
              <a:extLst>
                <a:ext uri="{FF2B5EF4-FFF2-40B4-BE49-F238E27FC236}">
                  <a16:creationId xmlns:a16="http://schemas.microsoft.com/office/drawing/2014/main" id="{65CFB6AA-93F6-4010-8E6D-D239281B5E58}"/>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1">
              <a:extLst>
                <a:ext uri="{FF2B5EF4-FFF2-40B4-BE49-F238E27FC236}">
                  <a16:creationId xmlns:a16="http://schemas.microsoft.com/office/drawing/2014/main" id="{E5766B4A-7515-4382-9CAC-BE803DA048DE}"/>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83">
              <a:extLst>
                <a:ext uri="{FF2B5EF4-FFF2-40B4-BE49-F238E27FC236}">
                  <a16:creationId xmlns:a16="http://schemas.microsoft.com/office/drawing/2014/main" id="{BE79A808-88BF-45AA-A554-12C3CC6E4428}"/>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73">
              <a:extLst>
                <a:ext uri="{FF2B5EF4-FFF2-40B4-BE49-F238E27FC236}">
                  <a16:creationId xmlns:a16="http://schemas.microsoft.com/office/drawing/2014/main" id="{14F46305-12AB-473F-A8CC-A75A725575CB}"/>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56">
              <a:extLst>
                <a:ext uri="{FF2B5EF4-FFF2-40B4-BE49-F238E27FC236}">
                  <a16:creationId xmlns:a16="http://schemas.microsoft.com/office/drawing/2014/main" id="{9743D191-4B6F-41BA-8230-72D28DC521F0}"/>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7">
              <a:extLst>
                <a:ext uri="{FF2B5EF4-FFF2-40B4-BE49-F238E27FC236}">
                  <a16:creationId xmlns:a16="http://schemas.microsoft.com/office/drawing/2014/main" id="{275BF7C8-AA06-4195-A2C9-98B58CA8478A}"/>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8">
              <a:extLst>
                <a:ext uri="{FF2B5EF4-FFF2-40B4-BE49-F238E27FC236}">
                  <a16:creationId xmlns:a16="http://schemas.microsoft.com/office/drawing/2014/main" id="{8447B37F-691E-464F-BEFA-A73DB70A8CB3}"/>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2001F3F5-4373-4399-B6BD-40DF418C5A34}"/>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8CF84D46-811B-4077-8568-30DC091CF298}"/>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C6F9D2FF-01CB-4D31-A903-04E026215D17}"/>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E5166E44-5AF8-45C5-AC05-B9F61C3D8FA7}"/>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A42945EA-39DF-4F2B-9336-A99E65F63701}"/>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633E4C68-1161-4803-9126-36D7F68EB2B5}"/>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C8949F76-4F7E-47F7-8918-4B3ECDCD2450}"/>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5EDCAC5D-A9AA-4151-8772-53F9BC4DFC0E}"/>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96" name="TextBox 95">
            <a:extLst>
              <a:ext uri="{FF2B5EF4-FFF2-40B4-BE49-F238E27FC236}">
                <a16:creationId xmlns:a16="http://schemas.microsoft.com/office/drawing/2014/main" id="{8B680DA4-943F-42A0-B1A8-7B602CD0D4A0}"/>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97" name="TextBox 96">
            <a:extLst>
              <a:ext uri="{FF2B5EF4-FFF2-40B4-BE49-F238E27FC236}">
                <a16:creationId xmlns:a16="http://schemas.microsoft.com/office/drawing/2014/main" id="{7636CAFA-CBA6-46A0-AE47-07F72E5C6DD1}"/>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43" name="Graphic 42">
            <a:extLst>
              <a:ext uri="{FF2B5EF4-FFF2-40B4-BE49-F238E27FC236}">
                <a16:creationId xmlns:a16="http://schemas.microsoft.com/office/drawing/2014/main" id="{CE96131C-B81B-4A9C-A64B-413F047F15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4126463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One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04056-C69C-4FBC-AE58-E44496D28FA2}"/>
              </a:ext>
            </a:extLst>
          </p:cNvPr>
          <p:cNvSpPr>
            <a:spLocks noGrp="1"/>
          </p:cNvSpPr>
          <p:nvPr>
            <p:ph type="title"/>
          </p:nvPr>
        </p:nvSpPr>
        <p:spPr>
          <a:xfrm>
            <a:off x="695325" y="800100"/>
            <a:ext cx="10801350" cy="1152525"/>
          </a:xfrm>
        </p:spPr>
        <p:txBody>
          <a:bodyPr anchor="t"/>
          <a:lstStyle/>
          <a:p>
            <a:r>
              <a:rPr lang="en-US" noProof="0"/>
              <a:t>Click to edit Master title style</a:t>
            </a:r>
            <a:endParaRPr lang="en-GB" noProof="0" dirty="0"/>
          </a:p>
        </p:txBody>
      </p:sp>
      <p:sp>
        <p:nvSpPr>
          <p:cNvPr id="3" name="Content Placeholder 2">
            <a:extLst>
              <a:ext uri="{FF2B5EF4-FFF2-40B4-BE49-F238E27FC236}">
                <a16:creationId xmlns:a16="http://schemas.microsoft.com/office/drawing/2014/main" id="{69FFE683-C623-4C3E-8A1E-D0CBFFA36A69}"/>
              </a:ext>
            </a:extLst>
          </p:cNvPr>
          <p:cNvSpPr>
            <a:spLocks noGrp="1"/>
          </p:cNvSpPr>
          <p:nvPr>
            <p:ph idx="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8" name="Straight Connector 7">
            <a:extLst>
              <a:ext uri="{FF2B5EF4-FFF2-40B4-BE49-F238E27FC236}">
                <a16:creationId xmlns:a16="http://schemas.microsoft.com/office/drawing/2014/main" id="{FB947B7D-D288-4B86-BBDA-0325B4887916}"/>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50A219CA-56C7-4FC0-AF3C-443253982630}"/>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dirty="0"/>
              <a:t>  |  </a:t>
            </a:r>
            <a:endParaRPr lang="en-GB" noProof="0" dirty="0"/>
          </a:p>
        </p:txBody>
      </p:sp>
    </p:spTree>
    <p:extLst>
      <p:ext uri="{BB962C8B-B14F-4D97-AF65-F5344CB8AC3E}">
        <p14:creationId xmlns:p14="http://schemas.microsoft.com/office/powerpoint/2010/main" val="28279651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Wide image w content be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8326F-7ADC-4CFA-A21A-595F3F82C21D}"/>
              </a:ext>
            </a:extLst>
          </p:cNvPr>
          <p:cNvSpPr>
            <a:spLocks noGrp="1"/>
          </p:cNvSpPr>
          <p:nvPr>
            <p:ph type="title"/>
          </p:nvPr>
        </p:nvSpPr>
        <p:spPr>
          <a:xfrm>
            <a:off x="695325" y="3867846"/>
            <a:ext cx="2646364" cy="2369441"/>
          </a:xfrm>
        </p:spPr>
        <p:txBody>
          <a:bodyPr tIns="180000" rIns="180000" anchor="t"/>
          <a:lstStyle>
            <a:lvl1pPr>
              <a:lnSpc>
                <a:spcPct val="100000"/>
              </a:lnSpc>
              <a:defRPr sz="2400"/>
            </a:lvl1pPr>
          </a:lstStyle>
          <a:p>
            <a:r>
              <a:rPr lang="en-US" noProof="0"/>
              <a:t>Click to edit Master title style</a:t>
            </a:r>
            <a:endParaRPr lang="en-GB" noProof="0"/>
          </a:p>
        </p:txBody>
      </p:sp>
      <p:sp>
        <p:nvSpPr>
          <p:cNvPr id="3" name="Picture Placeholder 2">
            <a:extLst>
              <a:ext uri="{FF2B5EF4-FFF2-40B4-BE49-F238E27FC236}">
                <a16:creationId xmlns:a16="http://schemas.microsoft.com/office/drawing/2014/main" id="{AEFD93E6-D8FD-41B3-ADA5-A3DE5E502876}"/>
              </a:ext>
            </a:extLst>
          </p:cNvPr>
          <p:cNvSpPr>
            <a:spLocks noGrp="1"/>
          </p:cNvSpPr>
          <p:nvPr>
            <p:ph type="pic" idx="1"/>
          </p:nvPr>
        </p:nvSpPr>
        <p:spPr>
          <a:xfrm>
            <a:off x="695324" y="800100"/>
            <a:ext cx="10801350" cy="2987707"/>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GB" noProof="0"/>
          </a:p>
        </p:txBody>
      </p:sp>
      <p:sp>
        <p:nvSpPr>
          <p:cNvPr id="4" name="Text Placeholder 3">
            <a:extLst>
              <a:ext uri="{FF2B5EF4-FFF2-40B4-BE49-F238E27FC236}">
                <a16:creationId xmlns:a16="http://schemas.microsoft.com/office/drawing/2014/main" id="{946593F6-5C04-42C5-853B-0828D06EBDC8}"/>
              </a:ext>
            </a:extLst>
          </p:cNvPr>
          <p:cNvSpPr>
            <a:spLocks noGrp="1"/>
          </p:cNvSpPr>
          <p:nvPr>
            <p:ph type="body" sz="half" idx="2"/>
          </p:nvPr>
        </p:nvSpPr>
        <p:spPr>
          <a:xfrm>
            <a:off x="3413125" y="3867846"/>
            <a:ext cx="8083550" cy="2369441"/>
          </a:xfrm>
        </p:spPr>
        <p:txBody>
          <a:bodyPr lIns="180000" tIns="288000" r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cxnSp>
        <p:nvCxnSpPr>
          <p:cNvPr id="16" name="Straight Connector 15">
            <a:extLst>
              <a:ext uri="{FF2B5EF4-FFF2-40B4-BE49-F238E27FC236}">
                <a16:creationId xmlns:a16="http://schemas.microsoft.com/office/drawing/2014/main" id="{5D904E5A-6BF9-46B0-9910-7ACB3AFCB9E6}"/>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05DF783A-B52F-42AD-A2BE-6C3FD3EF3FA6}"/>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spTree>
    <p:extLst>
      <p:ext uri="{BB962C8B-B14F-4D97-AF65-F5344CB8AC3E}">
        <p14:creationId xmlns:p14="http://schemas.microsoft.com/office/powerpoint/2010/main" val="3473735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Right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8326F-7ADC-4CFA-A21A-595F3F82C21D}"/>
              </a:ext>
            </a:extLst>
          </p:cNvPr>
          <p:cNvSpPr>
            <a:spLocks noGrp="1"/>
          </p:cNvSpPr>
          <p:nvPr>
            <p:ph type="title"/>
          </p:nvPr>
        </p:nvSpPr>
        <p:spPr>
          <a:xfrm>
            <a:off x="8832850" y="806482"/>
            <a:ext cx="2663825" cy="1762125"/>
          </a:xfrm>
        </p:spPr>
        <p:txBody>
          <a:bodyPr lIns="180000" tIns="180000" anchor="b"/>
          <a:lstStyle>
            <a:lvl1pPr>
              <a:lnSpc>
                <a:spcPct val="100000"/>
              </a:lnSpc>
              <a:defRPr sz="2400"/>
            </a:lvl1pPr>
          </a:lstStyle>
          <a:p>
            <a:r>
              <a:rPr lang="en-US" noProof="0"/>
              <a:t>Click to edit Master title style</a:t>
            </a:r>
            <a:endParaRPr lang="en-GB" noProof="0"/>
          </a:p>
        </p:txBody>
      </p:sp>
      <p:sp>
        <p:nvSpPr>
          <p:cNvPr id="3" name="Picture Placeholder 2">
            <a:extLst>
              <a:ext uri="{FF2B5EF4-FFF2-40B4-BE49-F238E27FC236}">
                <a16:creationId xmlns:a16="http://schemas.microsoft.com/office/drawing/2014/main" id="{AEFD93E6-D8FD-41B3-ADA5-A3DE5E502876}"/>
              </a:ext>
            </a:extLst>
          </p:cNvPr>
          <p:cNvSpPr>
            <a:spLocks noGrp="1"/>
          </p:cNvSpPr>
          <p:nvPr>
            <p:ph type="pic" idx="1"/>
          </p:nvPr>
        </p:nvSpPr>
        <p:spPr>
          <a:xfrm>
            <a:off x="695324" y="800100"/>
            <a:ext cx="8064502" cy="542131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GB" noProof="0"/>
          </a:p>
        </p:txBody>
      </p:sp>
      <p:sp>
        <p:nvSpPr>
          <p:cNvPr id="4" name="Text Placeholder 3">
            <a:extLst>
              <a:ext uri="{FF2B5EF4-FFF2-40B4-BE49-F238E27FC236}">
                <a16:creationId xmlns:a16="http://schemas.microsoft.com/office/drawing/2014/main" id="{946593F6-5C04-42C5-853B-0828D06EBDC8}"/>
              </a:ext>
            </a:extLst>
          </p:cNvPr>
          <p:cNvSpPr>
            <a:spLocks noGrp="1"/>
          </p:cNvSpPr>
          <p:nvPr>
            <p:ph type="body" sz="half" idx="2"/>
          </p:nvPr>
        </p:nvSpPr>
        <p:spPr>
          <a:xfrm>
            <a:off x="8831255" y="2653642"/>
            <a:ext cx="2665420" cy="3587750"/>
          </a:xfrm>
        </p:spPr>
        <p:txBody>
          <a:bodyPr lIns="180000" tIns="28800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cxnSp>
        <p:nvCxnSpPr>
          <p:cNvPr id="17" name="Straight Connector 16">
            <a:extLst>
              <a:ext uri="{FF2B5EF4-FFF2-40B4-BE49-F238E27FC236}">
                <a16:creationId xmlns:a16="http://schemas.microsoft.com/office/drawing/2014/main" id="{944C8FAE-2E61-4E6B-950D-8D35BD96BCAA}"/>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0DA0DF23-A4B5-4399-B276-647555101DD7}"/>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spTree>
    <p:extLst>
      <p:ext uri="{BB962C8B-B14F-4D97-AF65-F5344CB8AC3E}">
        <p14:creationId xmlns:p14="http://schemas.microsoft.com/office/powerpoint/2010/main" val="36508096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hree column image and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FA82A-D40B-4E23-84E3-79644D3CDD8E}"/>
              </a:ext>
            </a:extLst>
          </p:cNvPr>
          <p:cNvSpPr>
            <a:spLocks noGrp="1"/>
          </p:cNvSpPr>
          <p:nvPr>
            <p:ph type="title"/>
          </p:nvPr>
        </p:nvSpPr>
        <p:spPr/>
        <p:txBody>
          <a:bodyPr anchor="t"/>
          <a:lstStyle/>
          <a:p>
            <a:r>
              <a:rPr lang="en-US" noProof="0"/>
              <a:t>Click to edit Master title style</a:t>
            </a:r>
            <a:endParaRPr lang="en-GB" noProof="0"/>
          </a:p>
        </p:txBody>
      </p:sp>
      <p:sp>
        <p:nvSpPr>
          <p:cNvPr id="7" name="Picture Placeholder 6">
            <a:extLst>
              <a:ext uri="{FF2B5EF4-FFF2-40B4-BE49-F238E27FC236}">
                <a16:creationId xmlns:a16="http://schemas.microsoft.com/office/drawing/2014/main" id="{E7251969-427C-48D2-85E3-C93C8311D358}"/>
              </a:ext>
            </a:extLst>
          </p:cNvPr>
          <p:cNvSpPr>
            <a:spLocks noGrp="1"/>
          </p:cNvSpPr>
          <p:nvPr>
            <p:ph type="pic" sz="quarter" idx="13"/>
          </p:nvPr>
        </p:nvSpPr>
        <p:spPr>
          <a:xfrm>
            <a:off x="695325" y="2023453"/>
            <a:ext cx="3552825" cy="1760538"/>
          </a:xfrm>
        </p:spPr>
        <p:txBody>
          <a:bodyPr/>
          <a:lstStyle/>
          <a:p>
            <a:r>
              <a:rPr lang="en-US" noProof="0"/>
              <a:t>Click icon to add picture</a:t>
            </a:r>
            <a:endParaRPr lang="en-GB" noProof="0"/>
          </a:p>
        </p:txBody>
      </p:sp>
      <p:sp>
        <p:nvSpPr>
          <p:cNvPr id="9" name="Picture Placeholder 8">
            <a:extLst>
              <a:ext uri="{FF2B5EF4-FFF2-40B4-BE49-F238E27FC236}">
                <a16:creationId xmlns:a16="http://schemas.microsoft.com/office/drawing/2014/main" id="{BE46F400-E293-4169-9EF5-5E49E5FB89E6}"/>
              </a:ext>
            </a:extLst>
          </p:cNvPr>
          <p:cNvSpPr>
            <a:spLocks noGrp="1"/>
          </p:cNvSpPr>
          <p:nvPr>
            <p:ph type="pic" sz="quarter" idx="14"/>
          </p:nvPr>
        </p:nvSpPr>
        <p:spPr>
          <a:xfrm>
            <a:off x="4321175" y="2023453"/>
            <a:ext cx="3538538" cy="1760538"/>
          </a:xfrm>
        </p:spPr>
        <p:txBody>
          <a:bodyPr/>
          <a:lstStyle/>
          <a:p>
            <a:r>
              <a:rPr lang="en-US" noProof="0"/>
              <a:t>Click icon to add picture</a:t>
            </a:r>
            <a:endParaRPr lang="en-GB" noProof="0"/>
          </a:p>
        </p:txBody>
      </p:sp>
      <p:sp>
        <p:nvSpPr>
          <p:cNvPr id="11" name="Picture Placeholder 10">
            <a:extLst>
              <a:ext uri="{FF2B5EF4-FFF2-40B4-BE49-F238E27FC236}">
                <a16:creationId xmlns:a16="http://schemas.microsoft.com/office/drawing/2014/main" id="{FBC3ECC8-C305-4C0C-875D-732D6B6ADDCD}"/>
              </a:ext>
            </a:extLst>
          </p:cNvPr>
          <p:cNvSpPr>
            <a:spLocks noGrp="1"/>
          </p:cNvSpPr>
          <p:nvPr>
            <p:ph type="pic" sz="quarter" idx="15"/>
          </p:nvPr>
        </p:nvSpPr>
        <p:spPr>
          <a:xfrm>
            <a:off x="7943850" y="2023453"/>
            <a:ext cx="3552825" cy="1760538"/>
          </a:xfrm>
        </p:spPr>
        <p:txBody>
          <a:bodyPr/>
          <a:lstStyle/>
          <a:p>
            <a:r>
              <a:rPr lang="en-US" noProof="0"/>
              <a:t>Click icon to add picture</a:t>
            </a:r>
            <a:endParaRPr lang="en-GB" noProof="0"/>
          </a:p>
        </p:txBody>
      </p:sp>
      <p:sp>
        <p:nvSpPr>
          <p:cNvPr id="13" name="Text Placeholder 12">
            <a:extLst>
              <a:ext uri="{FF2B5EF4-FFF2-40B4-BE49-F238E27FC236}">
                <a16:creationId xmlns:a16="http://schemas.microsoft.com/office/drawing/2014/main" id="{0C247620-8094-4788-8C24-2157F205A77C}"/>
              </a:ext>
            </a:extLst>
          </p:cNvPr>
          <p:cNvSpPr>
            <a:spLocks noGrp="1"/>
          </p:cNvSpPr>
          <p:nvPr>
            <p:ph type="body" sz="quarter" idx="16"/>
          </p:nvPr>
        </p:nvSpPr>
        <p:spPr>
          <a:xfrm>
            <a:off x="695326" y="3869084"/>
            <a:ext cx="3552824" cy="539750"/>
          </a:xfrm>
          <a:solidFill>
            <a:srgbClr val="00707A"/>
          </a:solidFill>
          <a:ln>
            <a:noFill/>
          </a:ln>
        </p:spPr>
        <p:txBody>
          <a:bodyPr lIns="108000" tIns="72000" rIns="108000" bIns="72000" anchor="ctr"/>
          <a:lstStyle>
            <a:lvl1pPr marL="0" indent="0" algn="ctr">
              <a:buNone/>
              <a:defRPr>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Click to edit Master text styles</a:t>
            </a:r>
          </a:p>
        </p:txBody>
      </p:sp>
      <p:sp>
        <p:nvSpPr>
          <p:cNvPr id="15" name="Text Placeholder 14">
            <a:extLst>
              <a:ext uri="{FF2B5EF4-FFF2-40B4-BE49-F238E27FC236}">
                <a16:creationId xmlns:a16="http://schemas.microsoft.com/office/drawing/2014/main" id="{E0030F90-F52A-4AC2-B0ED-92D9015CF87A}"/>
              </a:ext>
            </a:extLst>
          </p:cNvPr>
          <p:cNvSpPr>
            <a:spLocks noGrp="1"/>
          </p:cNvSpPr>
          <p:nvPr>
            <p:ph type="body" sz="quarter" idx="17"/>
          </p:nvPr>
        </p:nvSpPr>
        <p:spPr>
          <a:xfrm>
            <a:off x="695325" y="4480272"/>
            <a:ext cx="3552825" cy="1757362"/>
          </a:xfrm>
          <a:solidFill>
            <a:srgbClr val="DEECEE"/>
          </a:solidFill>
        </p:spPr>
        <p:txBody>
          <a:bodyPr lIns="108000" tIns="180000" rIns="108000" bIns="180000">
            <a:noAutofit/>
          </a:bodyPr>
          <a:lstStyle>
            <a:lvl1pPr marL="48600" indent="0">
              <a:buFontTx/>
              <a:buNone/>
              <a:defRPr sz="1400"/>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Click to edit Master text styles</a:t>
            </a:r>
          </a:p>
        </p:txBody>
      </p:sp>
      <p:sp>
        <p:nvSpPr>
          <p:cNvPr id="16" name="Text Placeholder 12">
            <a:extLst>
              <a:ext uri="{FF2B5EF4-FFF2-40B4-BE49-F238E27FC236}">
                <a16:creationId xmlns:a16="http://schemas.microsoft.com/office/drawing/2014/main" id="{B8B28E43-FC3A-4E3C-B7A4-BFAC3F6291F2}"/>
              </a:ext>
            </a:extLst>
          </p:cNvPr>
          <p:cNvSpPr>
            <a:spLocks noGrp="1"/>
          </p:cNvSpPr>
          <p:nvPr>
            <p:ph type="body" sz="quarter" idx="18"/>
          </p:nvPr>
        </p:nvSpPr>
        <p:spPr>
          <a:xfrm>
            <a:off x="4321176" y="3869084"/>
            <a:ext cx="3538537" cy="539750"/>
          </a:xfrm>
          <a:solidFill>
            <a:srgbClr val="00707A"/>
          </a:solidFill>
          <a:ln>
            <a:noFill/>
          </a:ln>
        </p:spPr>
        <p:txBody>
          <a:bodyPr lIns="108000" tIns="72000" rIns="108000" bIns="72000" anchor="ctr"/>
          <a:lstStyle>
            <a:lvl1pPr marL="0" indent="0" algn="ctr">
              <a:buNone/>
              <a:defRPr>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Click to edit Master text styles</a:t>
            </a:r>
          </a:p>
        </p:txBody>
      </p:sp>
      <p:sp>
        <p:nvSpPr>
          <p:cNvPr id="17" name="Text Placeholder 14">
            <a:extLst>
              <a:ext uri="{FF2B5EF4-FFF2-40B4-BE49-F238E27FC236}">
                <a16:creationId xmlns:a16="http://schemas.microsoft.com/office/drawing/2014/main" id="{D1324929-B8EB-44EC-8FF5-2C28A9CF9EAA}"/>
              </a:ext>
            </a:extLst>
          </p:cNvPr>
          <p:cNvSpPr>
            <a:spLocks noGrp="1"/>
          </p:cNvSpPr>
          <p:nvPr>
            <p:ph type="body" sz="quarter" idx="19"/>
          </p:nvPr>
        </p:nvSpPr>
        <p:spPr>
          <a:xfrm>
            <a:off x="4321175" y="4480272"/>
            <a:ext cx="3538539" cy="1757362"/>
          </a:xfrm>
          <a:solidFill>
            <a:srgbClr val="DEECEE"/>
          </a:solidFill>
        </p:spPr>
        <p:txBody>
          <a:bodyPr lIns="108000" tIns="180000" rIns="108000" bIns="180000">
            <a:noAutofit/>
          </a:bodyPr>
          <a:lstStyle>
            <a:lvl1pPr marL="48600" indent="0">
              <a:buFontTx/>
              <a:buNone/>
              <a:defRPr sz="1400"/>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Click to edit Master text styles</a:t>
            </a:r>
          </a:p>
        </p:txBody>
      </p:sp>
      <p:sp>
        <p:nvSpPr>
          <p:cNvPr id="18" name="Text Placeholder 12">
            <a:extLst>
              <a:ext uri="{FF2B5EF4-FFF2-40B4-BE49-F238E27FC236}">
                <a16:creationId xmlns:a16="http://schemas.microsoft.com/office/drawing/2014/main" id="{65952D41-90C0-4970-97E4-DCC2E9111D0B}"/>
              </a:ext>
            </a:extLst>
          </p:cNvPr>
          <p:cNvSpPr>
            <a:spLocks noGrp="1"/>
          </p:cNvSpPr>
          <p:nvPr>
            <p:ph type="body" sz="quarter" idx="20"/>
          </p:nvPr>
        </p:nvSpPr>
        <p:spPr>
          <a:xfrm>
            <a:off x="7937955" y="3869084"/>
            <a:ext cx="3552825" cy="539750"/>
          </a:xfrm>
          <a:solidFill>
            <a:srgbClr val="00707A"/>
          </a:solidFill>
          <a:ln>
            <a:noFill/>
          </a:ln>
        </p:spPr>
        <p:txBody>
          <a:bodyPr lIns="108000" tIns="72000" rIns="108000" bIns="72000" anchor="ctr"/>
          <a:lstStyle>
            <a:lvl1pPr marL="0" indent="0" algn="ctr">
              <a:buNone/>
              <a:defRPr>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Click to edit Master text styles</a:t>
            </a:r>
          </a:p>
        </p:txBody>
      </p:sp>
      <p:sp>
        <p:nvSpPr>
          <p:cNvPr id="19" name="Text Placeholder 14">
            <a:extLst>
              <a:ext uri="{FF2B5EF4-FFF2-40B4-BE49-F238E27FC236}">
                <a16:creationId xmlns:a16="http://schemas.microsoft.com/office/drawing/2014/main" id="{AE74CFD7-A4E4-43FE-9998-D7E8ADED458B}"/>
              </a:ext>
            </a:extLst>
          </p:cNvPr>
          <p:cNvSpPr>
            <a:spLocks noGrp="1"/>
          </p:cNvSpPr>
          <p:nvPr>
            <p:ph type="body" sz="quarter" idx="21"/>
          </p:nvPr>
        </p:nvSpPr>
        <p:spPr>
          <a:xfrm>
            <a:off x="7937955" y="4480272"/>
            <a:ext cx="3552825" cy="1757362"/>
          </a:xfrm>
          <a:solidFill>
            <a:srgbClr val="DEECEE"/>
          </a:solidFill>
        </p:spPr>
        <p:txBody>
          <a:bodyPr lIns="108000" tIns="180000" rIns="108000" bIns="180000">
            <a:noAutofit/>
          </a:bodyPr>
          <a:lstStyle>
            <a:lvl1pPr marL="48600" indent="0">
              <a:buFontTx/>
              <a:buNone/>
              <a:defRPr sz="1400"/>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Click to edit Master text styles</a:t>
            </a:r>
          </a:p>
        </p:txBody>
      </p:sp>
      <p:cxnSp>
        <p:nvCxnSpPr>
          <p:cNvPr id="23" name="Straight Connector 22">
            <a:extLst>
              <a:ext uri="{FF2B5EF4-FFF2-40B4-BE49-F238E27FC236}">
                <a16:creationId xmlns:a16="http://schemas.microsoft.com/office/drawing/2014/main" id="{96670F45-E58B-4184-92A9-D9540C48C0F3}"/>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22" name="Slide Number Placeholder 19">
            <a:extLst>
              <a:ext uri="{FF2B5EF4-FFF2-40B4-BE49-F238E27FC236}">
                <a16:creationId xmlns:a16="http://schemas.microsoft.com/office/drawing/2014/main" id="{F1F39B4C-364B-4AFC-B899-8DD61C19D9CE}"/>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spTree>
    <p:extLst>
      <p:ext uri="{BB962C8B-B14F-4D97-AF65-F5344CB8AC3E}">
        <p14:creationId xmlns:p14="http://schemas.microsoft.com/office/powerpoint/2010/main" val="27572233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CCCFB-02E9-4461-933C-7C1EAD815E76}"/>
              </a:ext>
            </a:extLst>
          </p:cNvPr>
          <p:cNvSpPr>
            <a:spLocks noGrp="1"/>
          </p:cNvSpPr>
          <p:nvPr>
            <p:ph type="title"/>
          </p:nvPr>
        </p:nvSpPr>
        <p:spPr>
          <a:xfrm>
            <a:off x="695325" y="811227"/>
            <a:ext cx="10801350" cy="1145313"/>
          </a:xfrm>
        </p:spPr>
        <p:txBody>
          <a:bodyPr anchor="t"/>
          <a:lstStyle/>
          <a:p>
            <a:r>
              <a:rPr lang="en-US" noProof="0"/>
              <a:t>Click to edit Master title style</a:t>
            </a:r>
            <a:endParaRPr lang="en-GB" noProof="0"/>
          </a:p>
        </p:txBody>
      </p:sp>
      <p:cxnSp>
        <p:nvCxnSpPr>
          <p:cNvPr id="9" name="Straight Connector 8">
            <a:extLst>
              <a:ext uri="{FF2B5EF4-FFF2-40B4-BE49-F238E27FC236}">
                <a16:creationId xmlns:a16="http://schemas.microsoft.com/office/drawing/2014/main" id="{BFF3FF8F-67FD-498C-8BD0-0B3BE1C26337}"/>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7" name="Slide Number Placeholder 19">
            <a:extLst>
              <a:ext uri="{FF2B5EF4-FFF2-40B4-BE49-F238E27FC236}">
                <a16:creationId xmlns:a16="http://schemas.microsoft.com/office/drawing/2014/main" id="{F5CB2508-A946-42A2-A6CA-3E88C1AEB0A4}"/>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spTree>
    <p:extLst>
      <p:ext uri="{BB962C8B-B14F-4D97-AF65-F5344CB8AC3E}">
        <p14:creationId xmlns:p14="http://schemas.microsoft.com/office/powerpoint/2010/main" val="28328331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32F0ABF5-3B7F-4790-9896-20E1719DDD90}"/>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6" name="Slide Number Placeholder 19">
            <a:extLst>
              <a:ext uri="{FF2B5EF4-FFF2-40B4-BE49-F238E27FC236}">
                <a16:creationId xmlns:a16="http://schemas.microsoft.com/office/drawing/2014/main" id="{D40944BA-5CC2-47BA-863C-43A8F243D9C1}"/>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spTree>
    <p:extLst>
      <p:ext uri="{BB962C8B-B14F-4D97-AF65-F5344CB8AC3E}">
        <p14:creationId xmlns:p14="http://schemas.microsoft.com/office/powerpoint/2010/main" val="10907353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Closing credits-PDF extrac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E21570-2B89-43CC-8DEE-216454BE3068}"/>
              </a:ext>
            </a:extLst>
          </p:cNvPr>
          <p:cNvSpPr/>
          <p:nvPr userDrawn="1"/>
        </p:nvSpPr>
        <p:spPr>
          <a:xfrm>
            <a:off x="695325" y="5846886"/>
            <a:ext cx="10801350" cy="704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sz="1000" b="0" i="0" u="none" strike="noStrike" kern="1200" cap="none" spc="0" normalizeH="0" baseline="0" noProof="0">
                <a:ln>
                  <a:noFill/>
                </a:ln>
                <a:solidFill>
                  <a:schemeClr val="accent1"/>
                </a:solidFill>
                <a:effectLst/>
                <a:uLnTx/>
                <a:uFillTx/>
                <a:latin typeface="+mj-lt"/>
                <a:ea typeface="+mn-ea"/>
                <a:cs typeface="Arial" charset="0"/>
              </a:rPr>
              <a:t>© Equinor ASA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333333"/>
                </a:solidFill>
                <a:effectLst/>
                <a:uLnTx/>
                <a:uFillTx/>
                <a:latin typeface="+mn-lt"/>
                <a:ea typeface="Verdana" panose="020B0604030504040204" pitchFamily="34" charset="0"/>
                <a:cs typeface="Verdana" panose="020B0604030504040204" pitchFamily="34" charset="0"/>
              </a:rPr>
              <a:t>This presentation, including the contents and arrangement of the contents of each individual page or the collection of the pages, is owned by Equinor. Copyright to all material including, but not limited to, written material, photographs, drawings, images, tables and data remains the property of Equinor. All rights reserved. Any other use, reproduction, translation, adaption, arrangement, alteration, distribution or storage of this presentation, in whole or in part, without the prior written permission of Equinor is prohibited. The information contained in this presentation may not be accurate, up to date or applicable to the circumstances of any particular case, despite our efforts. Equinor cannot accept any liability for any inaccuracies or omissions</a:t>
            </a:r>
            <a:r>
              <a:rPr kumimoji="0" lang="en-GB" sz="700" b="0" i="0" u="none" strike="noStrike" kern="1200" cap="none" spc="0" normalizeH="0" baseline="0" noProof="0">
                <a:ln>
                  <a:noFill/>
                </a:ln>
                <a:solidFill>
                  <a:srgbClr val="333333"/>
                </a:solidFill>
                <a:effectLst/>
                <a:uLnTx/>
                <a:uFillTx/>
                <a:latin typeface="Equinor" panose="020B0503050302040203" pitchFamily="34" charset="0"/>
                <a:ea typeface="Verdana" panose="020B0604030504040204" pitchFamily="34" charset="0"/>
                <a:cs typeface="Verdana" panose="020B0604030504040204" pitchFamily="34" charset="0"/>
              </a:rPr>
              <a:t>.</a:t>
            </a:r>
            <a:endParaRPr kumimoji="0" lang="en-GB" sz="600" b="0" i="0" u="none" strike="noStrike" kern="1200" cap="none" spc="0" normalizeH="0" baseline="0" noProof="0">
              <a:ln>
                <a:noFill/>
              </a:ln>
              <a:solidFill>
                <a:srgbClr val="333333"/>
              </a:solidFill>
              <a:effectLst/>
              <a:uLnTx/>
              <a:uFillTx/>
              <a:latin typeface="Equinor" panose="020B0503050302040203" pitchFamily="34" charset="0"/>
              <a:ea typeface="+mn-ea"/>
              <a:cs typeface="Arial" charset="0"/>
            </a:endParaRPr>
          </a:p>
        </p:txBody>
      </p:sp>
      <p:sp>
        <p:nvSpPr>
          <p:cNvPr id="10" name="Text Placeholder 9">
            <a:extLst>
              <a:ext uri="{FF2B5EF4-FFF2-40B4-BE49-F238E27FC236}">
                <a16:creationId xmlns:a16="http://schemas.microsoft.com/office/drawing/2014/main" id="{67004934-2634-455F-9B65-D723350B506E}"/>
              </a:ext>
            </a:extLst>
          </p:cNvPr>
          <p:cNvSpPr>
            <a:spLocks noGrp="1"/>
          </p:cNvSpPr>
          <p:nvPr>
            <p:ph type="body" sz="quarter" idx="11" hasCustomPrompt="1"/>
          </p:nvPr>
        </p:nvSpPr>
        <p:spPr>
          <a:xfrm>
            <a:off x="695325" y="5084763"/>
            <a:ext cx="10801350" cy="409785"/>
          </a:xfrm>
        </p:spPr>
        <p:txBody>
          <a:bodyPr lIns="0" rIns="0">
            <a:noAutofit/>
          </a:bodyPr>
          <a:lstStyle>
            <a:lvl1pPr marL="0" indent="0">
              <a:spcBef>
                <a:spcPts val="0"/>
              </a:spcBef>
              <a:spcAft>
                <a:spcPts val="0"/>
              </a:spcAft>
              <a:buNone/>
              <a:defRPr sz="1400">
                <a:solidFill>
                  <a:schemeClr val="tx1"/>
                </a:solidFill>
              </a:defRPr>
            </a:lvl1pPr>
            <a:lvl2pPr marL="505800" indent="0">
              <a:buNone/>
              <a:defRPr sz="1400"/>
            </a:lvl2pPr>
            <a:lvl3pPr marL="963000" indent="0">
              <a:buNone/>
              <a:defRPr sz="1400"/>
            </a:lvl3pPr>
            <a:lvl4pPr marL="1420200" indent="0">
              <a:buNone/>
              <a:defRPr sz="1400"/>
            </a:lvl4pPr>
            <a:lvl5pPr marL="1877400" indent="0">
              <a:buNone/>
              <a:defRPr sz="1400"/>
            </a:lvl5pPr>
          </a:lstStyle>
          <a:p>
            <a:pPr lvl="0"/>
            <a:r>
              <a:rPr lang="en-GB" noProof="0"/>
              <a:t>Click to add presenter name and position</a:t>
            </a:r>
          </a:p>
        </p:txBody>
      </p:sp>
      <p:sp>
        <p:nvSpPr>
          <p:cNvPr id="11" name="Title 10">
            <a:extLst>
              <a:ext uri="{FF2B5EF4-FFF2-40B4-BE49-F238E27FC236}">
                <a16:creationId xmlns:a16="http://schemas.microsoft.com/office/drawing/2014/main" id="{04DE76AC-6DBB-4E2B-8B97-854F338047D5}"/>
              </a:ext>
            </a:extLst>
          </p:cNvPr>
          <p:cNvSpPr>
            <a:spLocks noGrp="1"/>
          </p:cNvSpPr>
          <p:nvPr>
            <p:ph type="title" hasCustomPrompt="1"/>
          </p:nvPr>
        </p:nvSpPr>
        <p:spPr>
          <a:xfrm>
            <a:off x="695326" y="4400550"/>
            <a:ext cx="10801349" cy="609337"/>
          </a:xfrm>
        </p:spPr>
        <p:txBody>
          <a:bodyPr lIns="0" tIns="0" rIns="0" bIns="0" anchor="b"/>
          <a:lstStyle>
            <a:lvl1pPr>
              <a:defRPr sz="2000">
                <a:solidFill>
                  <a:schemeClr val="accent6"/>
                </a:solidFill>
                <a:latin typeface="+mj-lt"/>
              </a:defRPr>
            </a:lvl1pPr>
          </a:lstStyle>
          <a:p>
            <a:r>
              <a:rPr lang="en-GB" noProof="0"/>
              <a:t>Click to add presentation title</a:t>
            </a:r>
          </a:p>
        </p:txBody>
      </p:sp>
      <p:grpSp>
        <p:nvGrpSpPr>
          <p:cNvPr id="33" name="Group 32">
            <a:extLst>
              <a:ext uri="{FF2B5EF4-FFF2-40B4-BE49-F238E27FC236}">
                <a16:creationId xmlns:a16="http://schemas.microsoft.com/office/drawing/2014/main" id="{C59792CB-ADFD-4CBC-B015-F5C6D6510C12}"/>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9363F0CA-2D4F-42DF-938D-4805544798AB}"/>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5" name="Rectangle 157">
              <a:extLst>
                <a:ext uri="{FF2B5EF4-FFF2-40B4-BE49-F238E27FC236}">
                  <a16:creationId xmlns:a16="http://schemas.microsoft.com/office/drawing/2014/main" id="{9ABAA701-EACD-40B5-98DE-9C2C8E01DB68}"/>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6" name="Rectangle 158">
              <a:extLst>
                <a:ext uri="{FF2B5EF4-FFF2-40B4-BE49-F238E27FC236}">
                  <a16:creationId xmlns:a16="http://schemas.microsoft.com/office/drawing/2014/main" id="{F01B0B42-9CEA-4C9C-999B-C54107D2A1FD}"/>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73">
              <a:extLst>
                <a:ext uri="{FF2B5EF4-FFF2-40B4-BE49-F238E27FC236}">
                  <a16:creationId xmlns:a16="http://schemas.microsoft.com/office/drawing/2014/main" id="{45FDCBAC-4D81-4119-8680-3B52DB16E9E2}"/>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183">
              <a:extLst>
                <a:ext uri="{FF2B5EF4-FFF2-40B4-BE49-F238E27FC236}">
                  <a16:creationId xmlns:a16="http://schemas.microsoft.com/office/drawing/2014/main" id="{D6CAD649-0A29-4029-97C2-3A296FE44F52}"/>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7" name="Rectangle 200">
              <a:extLst>
                <a:ext uri="{FF2B5EF4-FFF2-40B4-BE49-F238E27FC236}">
                  <a16:creationId xmlns:a16="http://schemas.microsoft.com/office/drawing/2014/main" id="{2FBC4ECA-BFFD-4688-96BA-C9D3145EFD6B}"/>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8" name="Group 67">
            <a:extLst>
              <a:ext uri="{FF2B5EF4-FFF2-40B4-BE49-F238E27FC236}">
                <a16:creationId xmlns:a16="http://schemas.microsoft.com/office/drawing/2014/main" id="{838298F1-006B-4C2E-A808-3066A85345FF}"/>
              </a:ext>
            </a:extLst>
          </p:cNvPr>
          <p:cNvGrpSpPr/>
          <p:nvPr userDrawn="1"/>
        </p:nvGrpSpPr>
        <p:grpSpPr>
          <a:xfrm>
            <a:off x="12302028" y="0"/>
            <a:ext cx="155539" cy="1509130"/>
            <a:chOff x="12302028" y="154594"/>
            <a:chExt cx="155539" cy="1509130"/>
          </a:xfrm>
        </p:grpSpPr>
        <p:sp>
          <p:nvSpPr>
            <p:cNvPr id="69" name="Rectangle 188">
              <a:extLst>
                <a:ext uri="{FF2B5EF4-FFF2-40B4-BE49-F238E27FC236}">
                  <a16:creationId xmlns:a16="http://schemas.microsoft.com/office/drawing/2014/main" id="{91F0179F-8A4F-4450-A51A-F05F85B9CBF0}"/>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89">
              <a:extLst>
                <a:ext uri="{FF2B5EF4-FFF2-40B4-BE49-F238E27FC236}">
                  <a16:creationId xmlns:a16="http://schemas.microsoft.com/office/drawing/2014/main" id="{E0EE7570-FD71-4EDF-A88A-BC006AF11155}"/>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0">
              <a:extLst>
                <a:ext uri="{FF2B5EF4-FFF2-40B4-BE49-F238E27FC236}">
                  <a16:creationId xmlns:a16="http://schemas.microsoft.com/office/drawing/2014/main" id="{E26A2A66-DD49-44DB-9601-47FDB2564282}"/>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1">
              <a:extLst>
                <a:ext uri="{FF2B5EF4-FFF2-40B4-BE49-F238E27FC236}">
                  <a16:creationId xmlns:a16="http://schemas.microsoft.com/office/drawing/2014/main" id="{E23C084A-C69C-4D4B-A47D-AFABA419C904}"/>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192">
              <a:extLst>
                <a:ext uri="{FF2B5EF4-FFF2-40B4-BE49-F238E27FC236}">
                  <a16:creationId xmlns:a16="http://schemas.microsoft.com/office/drawing/2014/main" id="{B73A1DE7-DC07-499D-B2C6-D37293623203}"/>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1">
              <a:extLst>
                <a:ext uri="{FF2B5EF4-FFF2-40B4-BE49-F238E27FC236}">
                  <a16:creationId xmlns:a16="http://schemas.microsoft.com/office/drawing/2014/main" id="{E012B677-B5EB-4250-A98C-E053DC3AF743}"/>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33">
              <a:extLst>
                <a:ext uri="{FF2B5EF4-FFF2-40B4-BE49-F238E27FC236}">
                  <a16:creationId xmlns:a16="http://schemas.microsoft.com/office/drawing/2014/main" id="{C249D363-59E1-4053-8FF8-0886171A57C6}"/>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6" name="Rectangle 192">
              <a:extLst>
                <a:ext uri="{FF2B5EF4-FFF2-40B4-BE49-F238E27FC236}">
                  <a16:creationId xmlns:a16="http://schemas.microsoft.com/office/drawing/2014/main" id="{53C4A98D-2087-4CEC-BA3E-D8449DA6A21F}"/>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7" name="Group 76">
            <a:extLst>
              <a:ext uri="{FF2B5EF4-FFF2-40B4-BE49-F238E27FC236}">
                <a16:creationId xmlns:a16="http://schemas.microsoft.com/office/drawing/2014/main" id="{15B49BDA-F19C-4145-BD21-6CEA5D02C856}"/>
              </a:ext>
            </a:extLst>
          </p:cNvPr>
          <p:cNvGrpSpPr/>
          <p:nvPr userDrawn="1"/>
        </p:nvGrpSpPr>
        <p:grpSpPr>
          <a:xfrm>
            <a:off x="12302028" y="3366188"/>
            <a:ext cx="155539" cy="3491812"/>
            <a:chOff x="12302028" y="3266863"/>
            <a:chExt cx="155539" cy="3491812"/>
          </a:xfrm>
        </p:grpSpPr>
        <p:sp>
          <p:nvSpPr>
            <p:cNvPr id="78" name="Rectangle 174">
              <a:extLst>
                <a:ext uri="{FF2B5EF4-FFF2-40B4-BE49-F238E27FC236}">
                  <a16:creationId xmlns:a16="http://schemas.microsoft.com/office/drawing/2014/main" id="{89FFCB44-D1B4-476B-A351-0E82721B10CB}"/>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5">
              <a:extLst>
                <a:ext uri="{FF2B5EF4-FFF2-40B4-BE49-F238E27FC236}">
                  <a16:creationId xmlns:a16="http://schemas.microsoft.com/office/drawing/2014/main" id="{6E165768-DA4E-48A8-8B2D-A8EEEB0E192C}"/>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76">
              <a:extLst>
                <a:ext uri="{FF2B5EF4-FFF2-40B4-BE49-F238E27FC236}">
                  <a16:creationId xmlns:a16="http://schemas.microsoft.com/office/drawing/2014/main" id="{9FFC1A04-EDA8-44BC-8FC3-F447AD759BCC}"/>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89">
              <a:extLst>
                <a:ext uri="{FF2B5EF4-FFF2-40B4-BE49-F238E27FC236}">
                  <a16:creationId xmlns:a16="http://schemas.microsoft.com/office/drawing/2014/main" id="{CAFB48BD-D74F-432E-B7F3-8BB03AF83C98}"/>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0">
              <a:extLst>
                <a:ext uri="{FF2B5EF4-FFF2-40B4-BE49-F238E27FC236}">
                  <a16:creationId xmlns:a16="http://schemas.microsoft.com/office/drawing/2014/main" id="{76BBA105-E99F-4EAE-9114-958870B64472}"/>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91">
              <a:extLst>
                <a:ext uri="{FF2B5EF4-FFF2-40B4-BE49-F238E27FC236}">
                  <a16:creationId xmlns:a16="http://schemas.microsoft.com/office/drawing/2014/main" id="{C3C3C0E6-EE80-4BC6-A7B3-A73C1E45CD4E}"/>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83">
              <a:extLst>
                <a:ext uri="{FF2B5EF4-FFF2-40B4-BE49-F238E27FC236}">
                  <a16:creationId xmlns:a16="http://schemas.microsoft.com/office/drawing/2014/main" id="{E31AAD80-EEAC-4E86-8F93-F69A19F9D0ED}"/>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73">
              <a:extLst>
                <a:ext uri="{FF2B5EF4-FFF2-40B4-BE49-F238E27FC236}">
                  <a16:creationId xmlns:a16="http://schemas.microsoft.com/office/drawing/2014/main" id="{D1EDEF30-DAAF-444C-8AEF-AC7FA44A190F}"/>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6">
              <a:extLst>
                <a:ext uri="{FF2B5EF4-FFF2-40B4-BE49-F238E27FC236}">
                  <a16:creationId xmlns:a16="http://schemas.microsoft.com/office/drawing/2014/main" id="{D2ACA4B7-C62C-42A1-B650-AE87875FB07D}"/>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7">
              <a:extLst>
                <a:ext uri="{FF2B5EF4-FFF2-40B4-BE49-F238E27FC236}">
                  <a16:creationId xmlns:a16="http://schemas.microsoft.com/office/drawing/2014/main" id="{1786B5E2-1A2A-45B1-B481-173E9DF5F5FA}"/>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8">
              <a:extLst>
                <a:ext uri="{FF2B5EF4-FFF2-40B4-BE49-F238E27FC236}">
                  <a16:creationId xmlns:a16="http://schemas.microsoft.com/office/drawing/2014/main" id="{D202890D-C23E-4B57-A118-AB3D42895EBC}"/>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6">
              <a:extLst>
                <a:ext uri="{FF2B5EF4-FFF2-40B4-BE49-F238E27FC236}">
                  <a16:creationId xmlns:a16="http://schemas.microsoft.com/office/drawing/2014/main" id="{643A3032-98D1-48FE-A761-F1825ACAB925}"/>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7">
              <a:extLst>
                <a:ext uri="{FF2B5EF4-FFF2-40B4-BE49-F238E27FC236}">
                  <a16:creationId xmlns:a16="http://schemas.microsoft.com/office/drawing/2014/main" id="{0C3B4021-53D2-4EB4-9084-0185DEE727C4}"/>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58">
              <a:extLst>
                <a:ext uri="{FF2B5EF4-FFF2-40B4-BE49-F238E27FC236}">
                  <a16:creationId xmlns:a16="http://schemas.microsoft.com/office/drawing/2014/main" id="{DC7B9725-19DB-4FE9-865B-70F130DDC641}"/>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4">
              <a:extLst>
                <a:ext uri="{FF2B5EF4-FFF2-40B4-BE49-F238E27FC236}">
                  <a16:creationId xmlns:a16="http://schemas.microsoft.com/office/drawing/2014/main" id="{841F99CD-9BD3-49B0-9346-1664524D92C8}"/>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5">
              <a:extLst>
                <a:ext uri="{FF2B5EF4-FFF2-40B4-BE49-F238E27FC236}">
                  <a16:creationId xmlns:a16="http://schemas.microsoft.com/office/drawing/2014/main" id="{1C929E19-AABE-4C0A-BB7E-E5C822BA7B2A}"/>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6">
              <a:extLst>
                <a:ext uri="{FF2B5EF4-FFF2-40B4-BE49-F238E27FC236}">
                  <a16:creationId xmlns:a16="http://schemas.microsoft.com/office/drawing/2014/main" id="{734C0DFB-721D-4ACC-A890-619C5B001E57}"/>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5" name="Rectangle 173">
              <a:extLst>
                <a:ext uri="{FF2B5EF4-FFF2-40B4-BE49-F238E27FC236}">
                  <a16:creationId xmlns:a16="http://schemas.microsoft.com/office/drawing/2014/main" id="{FAC03BCE-A06E-42A3-B9C3-6144A371F267}"/>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6" name="TextBox 95">
            <a:extLst>
              <a:ext uri="{FF2B5EF4-FFF2-40B4-BE49-F238E27FC236}">
                <a16:creationId xmlns:a16="http://schemas.microsoft.com/office/drawing/2014/main" id="{2AA3739F-4846-4120-B275-288109D2932A}"/>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a:solidFill>
                  <a:schemeClr val="bg1">
                    <a:lumMod val="65000"/>
                  </a:schemeClr>
                </a:solidFill>
              </a:rPr>
              <a:t>PRIMARY COLORS</a:t>
            </a:r>
          </a:p>
        </p:txBody>
      </p:sp>
      <p:sp>
        <p:nvSpPr>
          <p:cNvPr id="97" name="TextBox 96">
            <a:extLst>
              <a:ext uri="{FF2B5EF4-FFF2-40B4-BE49-F238E27FC236}">
                <a16:creationId xmlns:a16="http://schemas.microsoft.com/office/drawing/2014/main" id="{5B29808E-8254-4C61-AECC-1775DF8C329D}"/>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a:solidFill>
                  <a:schemeClr val="bg1">
                    <a:lumMod val="65000"/>
                  </a:schemeClr>
                </a:solidFill>
              </a:rPr>
              <a:t>SECONDARY COLORS</a:t>
            </a:r>
          </a:p>
        </p:txBody>
      </p:sp>
      <p:sp>
        <p:nvSpPr>
          <p:cNvPr id="98" name="TextBox 97">
            <a:extLst>
              <a:ext uri="{FF2B5EF4-FFF2-40B4-BE49-F238E27FC236}">
                <a16:creationId xmlns:a16="http://schemas.microsoft.com/office/drawing/2014/main" id="{A5179A29-EC69-4553-BC3E-48C0BE86B7B0}"/>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a:solidFill>
                  <a:schemeClr val="bg1">
                    <a:lumMod val="65000"/>
                  </a:schemeClr>
                </a:solidFill>
              </a:rPr>
              <a:t>CHARTS AND INFOGRAPHIC COLORS</a:t>
            </a:r>
          </a:p>
        </p:txBody>
      </p:sp>
      <p:pic>
        <p:nvPicPr>
          <p:cNvPr id="45" name="Graphic 44">
            <a:extLst>
              <a:ext uri="{FF2B5EF4-FFF2-40B4-BE49-F238E27FC236}">
                <a16:creationId xmlns:a16="http://schemas.microsoft.com/office/drawing/2014/main" id="{64E422E7-C7DB-4940-B055-4E14BF9FA6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4623267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86732"/>
          </a:xfrm>
        </p:spPr>
        <p:txBody>
          <a:bodyPr/>
          <a:lstStyle>
            <a:lvl1pPr algn="ctr">
              <a:defRPr/>
            </a:lvl1pPr>
          </a:lstStyle>
          <a:p>
            <a:r>
              <a:rPr lang="en-US"/>
              <a:t>Click to edit Master title style</a:t>
            </a:r>
            <a:endParaRPr lang="en-MY"/>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Y"/>
          </a:p>
        </p:txBody>
      </p:sp>
    </p:spTree>
    <p:extLst>
      <p:ext uri="{BB962C8B-B14F-4D97-AF65-F5344CB8AC3E}">
        <p14:creationId xmlns:p14="http://schemas.microsoft.com/office/powerpoint/2010/main" val="2557363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CF340-8562-4337-AC99-60EBFF7D663B}"/>
              </a:ext>
            </a:extLst>
          </p:cNvPr>
          <p:cNvSpPr>
            <a:spLocks noGrp="1"/>
          </p:cNvSpPr>
          <p:nvPr>
            <p:ph type="title"/>
          </p:nvPr>
        </p:nvSpPr>
        <p:spPr/>
        <p:txBody>
          <a:bodyPr anchor="t"/>
          <a:lstStyle/>
          <a:p>
            <a:r>
              <a:rPr lang="en-US" noProof="0"/>
              <a:t>Click to edit Master title style</a:t>
            </a:r>
            <a:endParaRPr lang="en-GB" noProof="0" dirty="0"/>
          </a:p>
        </p:txBody>
      </p:sp>
      <p:sp>
        <p:nvSpPr>
          <p:cNvPr id="3" name="Content Placeholder 2">
            <a:extLst>
              <a:ext uri="{FF2B5EF4-FFF2-40B4-BE49-F238E27FC236}">
                <a16:creationId xmlns:a16="http://schemas.microsoft.com/office/drawing/2014/main" id="{923CEEBF-586D-454D-88EE-A658145444B2}"/>
              </a:ext>
            </a:extLst>
          </p:cNvPr>
          <p:cNvSpPr>
            <a:spLocks noGrp="1"/>
          </p:cNvSpPr>
          <p:nvPr>
            <p:ph sz="half" idx="1"/>
          </p:nvPr>
        </p:nvSpPr>
        <p:spPr>
          <a:xfrm>
            <a:off x="695325" y="2023453"/>
            <a:ext cx="5364163" cy="4216127"/>
          </a:xfrm>
        </p:spPr>
        <p:txBody>
          <a:bodyPr rIns="180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a:extLst>
              <a:ext uri="{FF2B5EF4-FFF2-40B4-BE49-F238E27FC236}">
                <a16:creationId xmlns:a16="http://schemas.microsoft.com/office/drawing/2014/main" id="{7C9542C3-B055-4FCA-9F98-B79594662E29}"/>
              </a:ext>
            </a:extLst>
          </p:cNvPr>
          <p:cNvSpPr>
            <a:spLocks noGrp="1"/>
          </p:cNvSpPr>
          <p:nvPr>
            <p:ph sz="half" idx="2"/>
          </p:nvPr>
        </p:nvSpPr>
        <p:spPr>
          <a:xfrm>
            <a:off x="6132513" y="2023453"/>
            <a:ext cx="5364161" cy="4216127"/>
          </a:xfrm>
        </p:spPr>
        <p:txBody>
          <a:bodyPr lIns="180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21" name="Straight Connector 20">
            <a:extLst>
              <a:ext uri="{FF2B5EF4-FFF2-40B4-BE49-F238E27FC236}">
                <a16:creationId xmlns:a16="http://schemas.microsoft.com/office/drawing/2014/main" id="{2CCC49FA-71F7-4CDF-ABE5-B447D9F8F156}"/>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58A78EE1-E17C-46F7-8814-5155A1C7169D}"/>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dirty="0"/>
              <a:t>  |  </a:t>
            </a:r>
            <a:endParaRPr lang="en-GB" noProof="0" dirty="0"/>
          </a:p>
        </p:txBody>
      </p:sp>
    </p:spTree>
    <p:extLst>
      <p:ext uri="{BB962C8B-B14F-4D97-AF65-F5344CB8AC3E}">
        <p14:creationId xmlns:p14="http://schemas.microsoft.com/office/powerpoint/2010/main" val="2007542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CF340-8562-4337-AC99-60EBFF7D663B}"/>
              </a:ext>
            </a:extLst>
          </p:cNvPr>
          <p:cNvSpPr>
            <a:spLocks noGrp="1"/>
          </p:cNvSpPr>
          <p:nvPr>
            <p:ph type="title"/>
          </p:nvPr>
        </p:nvSpPr>
        <p:spPr/>
        <p:txBody>
          <a:bodyPr anchor="t"/>
          <a:lstStyle/>
          <a:p>
            <a:r>
              <a:rPr lang="en-US" noProof="0"/>
              <a:t>Click to edit Master title style</a:t>
            </a:r>
            <a:endParaRPr lang="en-GB" noProof="0" dirty="0"/>
          </a:p>
        </p:txBody>
      </p:sp>
      <p:sp>
        <p:nvSpPr>
          <p:cNvPr id="3" name="Content Placeholder 2">
            <a:extLst>
              <a:ext uri="{FF2B5EF4-FFF2-40B4-BE49-F238E27FC236}">
                <a16:creationId xmlns:a16="http://schemas.microsoft.com/office/drawing/2014/main" id="{923CEEBF-586D-454D-88EE-A658145444B2}"/>
              </a:ext>
            </a:extLst>
          </p:cNvPr>
          <p:cNvSpPr>
            <a:spLocks noGrp="1"/>
          </p:cNvSpPr>
          <p:nvPr>
            <p:ph sz="half" idx="1"/>
          </p:nvPr>
        </p:nvSpPr>
        <p:spPr>
          <a:xfrm>
            <a:off x="695325" y="2023453"/>
            <a:ext cx="3552825" cy="4216127"/>
          </a:xfrm>
        </p:spPr>
        <p:txBody>
          <a:bodyPr rIns="144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a:extLst>
              <a:ext uri="{FF2B5EF4-FFF2-40B4-BE49-F238E27FC236}">
                <a16:creationId xmlns:a16="http://schemas.microsoft.com/office/drawing/2014/main" id="{7C9542C3-B055-4FCA-9F98-B79594662E29}"/>
              </a:ext>
            </a:extLst>
          </p:cNvPr>
          <p:cNvSpPr>
            <a:spLocks noGrp="1"/>
          </p:cNvSpPr>
          <p:nvPr>
            <p:ph sz="half" idx="2"/>
          </p:nvPr>
        </p:nvSpPr>
        <p:spPr>
          <a:xfrm>
            <a:off x="7943850" y="2023453"/>
            <a:ext cx="3552824" cy="4216127"/>
          </a:xfrm>
        </p:spPr>
        <p:txBody>
          <a:bodyPr lIns="144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0" name="Content Placeholder 9">
            <a:extLst>
              <a:ext uri="{FF2B5EF4-FFF2-40B4-BE49-F238E27FC236}">
                <a16:creationId xmlns:a16="http://schemas.microsoft.com/office/drawing/2014/main" id="{6AB9CE00-B409-4DCF-A8B0-07E48E598F5B}"/>
              </a:ext>
            </a:extLst>
          </p:cNvPr>
          <p:cNvSpPr>
            <a:spLocks noGrp="1"/>
          </p:cNvSpPr>
          <p:nvPr>
            <p:ph sz="quarter" idx="13"/>
          </p:nvPr>
        </p:nvSpPr>
        <p:spPr>
          <a:xfrm>
            <a:off x="4321175" y="2023453"/>
            <a:ext cx="3549650" cy="4216127"/>
          </a:xfrm>
        </p:spPr>
        <p:txBody>
          <a:bodyPr lIns="72000" rIns="72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21" name="Straight Connector 20">
            <a:extLst>
              <a:ext uri="{FF2B5EF4-FFF2-40B4-BE49-F238E27FC236}">
                <a16:creationId xmlns:a16="http://schemas.microsoft.com/office/drawing/2014/main" id="{73C00FD3-6F20-4FE5-8C18-5101DA4956EE}"/>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11" name="Slide Number Placeholder 19">
            <a:extLst>
              <a:ext uri="{FF2B5EF4-FFF2-40B4-BE49-F238E27FC236}">
                <a16:creationId xmlns:a16="http://schemas.microsoft.com/office/drawing/2014/main" id="{3EAACCE9-428D-4665-9135-ACC3F08D070F}"/>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dirty="0"/>
              <a:t>  |  </a:t>
            </a:r>
            <a:endParaRPr lang="en-GB" noProof="0" dirty="0"/>
          </a:p>
        </p:txBody>
      </p:sp>
    </p:spTree>
    <p:extLst>
      <p:ext uri="{BB962C8B-B14F-4D97-AF65-F5344CB8AC3E}">
        <p14:creationId xmlns:p14="http://schemas.microsoft.com/office/powerpoint/2010/main" val="616410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 content w subtitl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B17FA0E-AA13-4C42-8188-620374EFB3E0}"/>
              </a:ext>
            </a:extLst>
          </p:cNvPr>
          <p:cNvSpPr>
            <a:spLocks noGrp="1"/>
          </p:cNvSpPr>
          <p:nvPr>
            <p:ph type="title"/>
          </p:nvPr>
        </p:nvSpPr>
        <p:spPr/>
        <p:txBody>
          <a:bodyPr/>
          <a:lstStyle/>
          <a:p>
            <a:r>
              <a:rPr lang="en-US" noProof="0"/>
              <a:t>Click to edit Master title style</a:t>
            </a:r>
            <a:endParaRPr lang="en-GB" noProof="0" dirty="0"/>
          </a:p>
        </p:txBody>
      </p:sp>
      <p:sp>
        <p:nvSpPr>
          <p:cNvPr id="3" name="Plassholder for lysbildenummer 2">
            <a:extLst>
              <a:ext uri="{FF2B5EF4-FFF2-40B4-BE49-F238E27FC236}">
                <a16:creationId xmlns:a16="http://schemas.microsoft.com/office/drawing/2014/main" id="{543011A7-1579-467E-9777-CBD2ED66A949}"/>
              </a:ext>
            </a:extLst>
          </p:cNvPr>
          <p:cNvSpPr>
            <a:spLocks noGrp="1"/>
          </p:cNvSpPr>
          <p:nvPr>
            <p:ph type="sldNum" sz="quarter" idx="10"/>
          </p:nvPr>
        </p:nvSpPr>
        <p:spPr>
          <a:xfrm>
            <a:off x="695324" y="6596187"/>
            <a:ext cx="245260" cy="217625"/>
          </a:xfrm>
          <a:prstGeom prst="rect">
            <a:avLst/>
          </a:prstGeom>
        </p:spPr>
        <p:txBody>
          <a:bodyPr/>
          <a:lstStyle/>
          <a:p>
            <a:fld id="{5D1E5300-FC0F-4317-A193-EF6CE9E6F7B5}" type="slidenum">
              <a:rPr lang="en-GB" smtClean="0"/>
              <a:pPr/>
              <a:t>‹#›</a:t>
            </a:fld>
            <a:r>
              <a:rPr lang="en-GB" dirty="0"/>
              <a:t>  |  </a:t>
            </a:r>
            <a:endParaRPr lang="en-GB" noProof="0" dirty="0"/>
          </a:p>
        </p:txBody>
      </p:sp>
      <p:cxnSp>
        <p:nvCxnSpPr>
          <p:cNvPr id="13" name="Straight Connector 20">
            <a:extLst>
              <a:ext uri="{FF2B5EF4-FFF2-40B4-BE49-F238E27FC236}">
                <a16:creationId xmlns:a16="http://schemas.microsoft.com/office/drawing/2014/main" id="{54CF3EFF-B0B9-46D3-AD03-4CED9D5EB5E5}"/>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14" name="Plassholder for tekst 8">
            <a:extLst>
              <a:ext uri="{FF2B5EF4-FFF2-40B4-BE49-F238E27FC236}">
                <a16:creationId xmlns:a16="http://schemas.microsoft.com/office/drawing/2014/main" id="{8E74CE31-3457-4C54-9AC4-603EA7DF5777}"/>
              </a:ext>
            </a:extLst>
          </p:cNvPr>
          <p:cNvSpPr>
            <a:spLocks noGrp="1"/>
          </p:cNvSpPr>
          <p:nvPr>
            <p:ph type="body" sz="quarter" idx="17"/>
          </p:nvPr>
        </p:nvSpPr>
        <p:spPr>
          <a:xfrm>
            <a:off x="695324" y="2642836"/>
            <a:ext cx="3552825" cy="3594779"/>
          </a:xfrm>
        </p:spPr>
        <p:txBody>
          <a:bodyPr rIns="144000"/>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6" name="Plassholder for tekst 8">
            <a:extLst>
              <a:ext uri="{FF2B5EF4-FFF2-40B4-BE49-F238E27FC236}">
                <a16:creationId xmlns:a16="http://schemas.microsoft.com/office/drawing/2014/main" id="{007297FB-DFA9-41BB-AD98-EF67B10AFA8D}"/>
              </a:ext>
            </a:extLst>
          </p:cNvPr>
          <p:cNvSpPr>
            <a:spLocks noGrp="1"/>
          </p:cNvSpPr>
          <p:nvPr>
            <p:ph type="body" sz="quarter" idx="18"/>
          </p:nvPr>
        </p:nvSpPr>
        <p:spPr>
          <a:xfrm>
            <a:off x="4318000" y="2642836"/>
            <a:ext cx="3552825" cy="3594779"/>
          </a:xfrm>
        </p:spPr>
        <p:txBody>
          <a:bodyPr lIns="72000" rIns="72000"/>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8" name="Plassholder for tekst 8">
            <a:extLst>
              <a:ext uri="{FF2B5EF4-FFF2-40B4-BE49-F238E27FC236}">
                <a16:creationId xmlns:a16="http://schemas.microsoft.com/office/drawing/2014/main" id="{3886D0C4-44B7-49C8-9434-C6C25F9E0286}"/>
              </a:ext>
            </a:extLst>
          </p:cNvPr>
          <p:cNvSpPr>
            <a:spLocks noGrp="1"/>
          </p:cNvSpPr>
          <p:nvPr>
            <p:ph type="body" sz="quarter" idx="19"/>
          </p:nvPr>
        </p:nvSpPr>
        <p:spPr>
          <a:xfrm>
            <a:off x="7943849" y="2642835"/>
            <a:ext cx="3552825" cy="3594779"/>
          </a:xfrm>
        </p:spPr>
        <p:txBody>
          <a:bodyPr lIns="144000" rIns="0"/>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0" name="Plassholder for tekst 18">
            <a:extLst>
              <a:ext uri="{FF2B5EF4-FFF2-40B4-BE49-F238E27FC236}">
                <a16:creationId xmlns:a16="http://schemas.microsoft.com/office/drawing/2014/main" id="{DBFAF301-F8FD-4231-A63B-9F6E3A9ED215}"/>
              </a:ext>
            </a:extLst>
          </p:cNvPr>
          <p:cNvSpPr>
            <a:spLocks noGrp="1"/>
          </p:cNvSpPr>
          <p:nvPr>
            <p:ph type="body" sz="quarter" idx="20"/>
          </p:nvPr>
        </p:nvSpPr>
        <p:spPr>
          <a:xfrm>
            <a:off x="691775" y="2023519"/>
            <a:ext cx="3553200" cy="529200"/>
          </a:xfrm>
        </p:spPr>
        <p:txBody>
          <a:bodyPr rIns="144000" anchor="ctr"/>
          <a:lstStyle>
            <a:lvl1pPr marL="0" indent="0">
              <a:buNone/>
              <a:defRPr>
                <a:latin typeface="+mj-lt"/>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21" name="Plassholder for tekst 18">
            <a:extLst>
              <a:ext uri="{FF2B5EF4-FFF2-40B4-BE49-F238E27FC236}">
                <a16:creationId xmlns:a16="http://schemas.microsoft.com/office/drawing/2014/main" id="{1D294CE1-173D-46A6-8782-22CC552D7500}"/>
              </a:ext>
            </a:extLst>
          </p:cNvPr>
          <p:cNvSpPr>
            <a:spLocks noGrp="1"/>
          </p:cNvSpPr>
          <p:nvPr>
            <p:ph type="body" sz="quarter" idx="21"/>
          </p:nvPr>
        </p:nvSpPr>
        <p:spPr>
          <a:xfrm>
            <a:off x="4318000" y="2023519"/>
            <a:ext cx="3553200" cy="529200"/>
          </a:xfrm>
        </p:spPr>
        <p:txBody>
          <a:bodyPr lIns="72000" rIns="72000" anchor="ctr"/>
          <a:lstStyle>
            <a:lvl1pPr marL="0" indent="0">
              <a:buNone/>
              <a:defRPr>
                <a:latin typeface="+mj-lt"/>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22" name="Plassholder for tekst 18">
            <a:extLst>
              <a:ext uri="{FF2B5EF4-FFF2-40B4-BE49-F238E27FC236}">
                <a16:creationId xmlns:a16="http://schemas.microsoft.com/office/drawing/2014/main" id="{C0C9451C-6A50-40CA-A503-0AE05FF0FDA5}"/>
              </a:ext>
            </a:extLst>
          </p:cNvPr>
          <p:cNvSpPr>
            <a:spLocks noGrp="1"/>
          </p:cNvSpPr>
          <p:nvPr>
            <p:ph type="body" sz="quarter" idx="22"/>
          </p:nvPr>
        </p:nvSpPr>
        <p:spPr>
          <a:xfrm>
            <a:off x="7943849" y="2023519"/>
            <a:ext cx="3553200" cy="529200"/>
          </a:xfrm>
        </p:spPr>
        <p:txBody>
          <a:bodyPr lIns="144000" anchor="ctr"/>
          <a:lstStyle>
            <a:lvl1pPr marL="0" indent="0">
              <a:buNone/>
              <a:defRPr>
                <a:latin typeface="+mj-lt"/>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Tree>
    <p:extLst>
      <p:ext uri="{BB962C8B-B14F-4D97-AF65-F5344CB8AC3E}">
        <p14:creationId xmlns:p14="http://schemas.microsoft.com/office/powerpoint/2010/main" val="3150686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eft column content ">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4D30790-6A03-42E4-B5B4-C7E323661346}"/>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D7126C13-CE7D-485F-BA74-1C8043D8A3D5}"/>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dirty="0"/>
              <a:t>  |  </a:t>
            </a:r>
            <a:endParaRPr lang="en-GB" noProof="0" dirty="0"/>
          </a:p>
        </p:txBody>
      </p:sp>
      <p:sp>
        <p:nvSpPr>
          <p:cNvPr id="8" name="Plassholder for tekst 7">
            <a:extLst>
              <a:ext uri="{FF2B5EF4-FFF2-40B4-BE49-F238E27FC236}">
                <a16:creationId xmlns:a16="http://schemas.microsoft.com/office/drawing/2014/main" id="{1F975F6F-F276-4F4B-AE2F-8E303044452A}"/>
              </a:ext>
            </a:extLst>
          </p:cNvPr>
          <p:cNvSpPr>
            <a:spLocks noGrp="1"/>
          </p:cNvSpPr>
          <p:nvPr>
            <p:ph type="body" sz="quarter" idx="14"/>
          </p:nvPr>
        </p:nvSpPr>
        <p:spPr>
          <a:xfrm>
            <a:off x="695324" y="2636838"/>
            <a:ext cx="2646363" cy="3600448"/>
          </a:xfrm>
        </p:spPr>
        <p:txBody>
          <a:bodyPr rIns="180000"/>
          <a:lstStyle>
            <a:lvl1pPr marL="0" indent="0">
              <a:buNone/>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3" name="Title 2">
            <a:extLst>
              <a:ext uri="{FF2B5EF4-FFF2-40B4-BE49-F238E27FC236}">
                <a16:creationId xmlns:a16="http://schemas.microsoft.com/office/drawing/2014/main" id="{8D4F1FA1-F8C4-4A70-8714-30D127834C57}"/>
              </a:ext>
            </a:extLst>
          </p:cNvPr>
          <p:cNvSpPr>
            <a:spLocks noGrp="1"/>
          </p:cNvSpPr>
          <p:nvPr>
            <p:ph type="title"/>
          </p:nvPr>
        </p:nvSpPr>
        <p:spPr>
          <a:xfrm>
            <a:off x="695325" y="800099"/>
            <a:ext cx="2646362" cy="1764000"/>
          </a:xfrm>
        </p:spPr>
        <p:txBody>
          <a:bodyPr rIns="180000" bIns="180000" anchor="b"/>
          <a:lstStyle/>
          <a:p>
            <a:r>
              <a:rPr lang="en-US" noProof="0"/>
              <a:t>Click to edit Master title style</a:t>
            </a:r>
            <a:endParaRPr lang="en-GB" noProof="0" dirty="0"/>
          </a:p>
        </p:txBody>
      </p:sp>
      <p:sp>
        <p:nvSpPr>
          <p:cNvPr id="4" name="Content Placeholder 3">
            <a:extLst>
              <a:ext uri="{FF2B5EF4-FFF2-40B4-BE49-F238E27FC236}">
                <a16:creationId xmlns:a16="http://schemas.microsoft.com/office/drawing/2014/main" id="{57409FDF-4C81-4BCA-ADC5-7AE23DDC7CC5}"/>
              </a:ext>
            </a:extLst>
          </p:cNvPr>
          <p:cNvSpPr>
            <a:spLocks noGrp="1"/>
          </p:cNvSpPr>
          <p:nvPr>
            <p:ph sz="quarter" idx="15"/>
          </p:nvPr>
        </p:nvSpPr>
        <p:spPr>
          <a:xfrm>
            <a:off x="3413126" y="800099"/>
            <a:ext cx="8083549" cy="5437188"/>
          </a:xfrm>
          <a:prstGeom prst="rect">
            <a:avLst/>
          </a:prstGeom>
        </p:spPr>
        <p:txBody>
          <a:bodyPr lIns="180000" tIns="0" rIns="0" bIns="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3905392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Wide image w content be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8326F-7ADC-4CFA-A21A-595F3F82C21D}"/>
              </a:ext>
            </a:extLst>
          </p:cNvPr>
          <p:cNvSpPr>
            <a:spLocks noGrp="1"/>
          </p:cNvSpPr>
          <p:nvPr>
            <p:ph type="title"/>
          </p:nvPr>
        </p:nvSpPr>
        <p:spPr>
          <a:xfrm>
            <a:off x="695325" y="3867846"/>
            <a:ext cx="2646364" cy="2369441"/>
          </a:xfrm>
        </p:spPr>
        <p:txBody>
          <a:bodyPr tIns="180000" rIns="180000" anchor="t"/>
          <a:lstStyle>
            <a:lvl1pPr>
              <a:lnSpc>
                <a:spcPct val="100000"/>
              </a:lnSpc>
              <a:defRPr sz="2400"/>
            </a:lvl1pPr>
          </a:lstStyle>
          <a:p>
            <a:r>
              <a:rPr lang="en-US" noProof="0"/>
              <a:t>Click to edit Master title style</a:t>
            </a:r>
            <a:endParaRPr lang="en-GB" noProof="0" dirty="0"/>
          </a:p>
        </p:txBody>
      </p:sp>
      <p:sp>
        <p:nvSpPr>
          <p:cNvPr id="3" name="Picture Placeholder 2">
            <a:extLst>
              <a:ext uri="{FF2B5EF4-FFF2-40B4-BE49-F238E27FC236}">
                <a16:creationId xmlns:a16="http://schemas.microsoft.com/office/drawing/2014/main" id="{AEFD93E6-D8FD-41B3-ADA5-A3DE5E502876}"/>
              </a:ext>
            </a:extLst>
          </p:cNvPr>
          <p:cNvSpPr>
            <a:spLocks noGrp="1"/>
          </p:cNvSpPr>
          <p:nvPr>
            <p:ph type="pic" idx="1"/>
          </p:nvPr>
        </p:nvSpPr>
        <p:spPr>
          <a:xfrm>
            <a:off x="695324" y="800100"/>
            <a:ext cx="10801350" cy="2987707"/>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GB" noProof="0" dirty="0"/>
          </a:p>
        </p:txBody>
      </p:sp>
      <p:sp>
        <p:nvSpPr>
          <p:cNvPr id="4" name="Text Placeholder 3">
            <a:extLst>
              <a:ext uri="{FF2B5EF4-FFF2-40B4-BE49-F238E27FC236}">
                <a16:creationId xmlns:a16="http://schemas.microsoft.com/office/drawing/2014/main" id="{946593F6-5C04-42C5-853B-0828D06EBDC8}"/>
              </a:ext>
            </a:extLst>
          </p:cNvPr>
          <p:cNvSpPr>
            <a:spLocks noGrp="1"/>
          </p:cNvSpPr>
          <p:nvPr>
            <p:ph type="body" sz="half" idx="2"/>
          </p:nvPr>
        </p:nvSpPr>
        <p:spPr>
          <a:xfrm>
            <a:off x="3413125" y="3867846"/>
            <a:ext cx="8083550" cy="2369441"/>
          </a:xfrm>
        </p:spPr>
        <p:txBody>
          <a:bodyPr lIns="180000" tIns="288000" r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cxnSp>
        <p:nvCxnSpPr>
          <p:cNvPr id="16" name="Straight Connector 15">
            <a:extLst>
              <a:ext uri="{FF2B5EF4-FFF2-40B4-BE49-F238E27FC236}">
                <a16:creationId xmlns:a16="http://schemas.microsoft.com/office/drawing/2014/main" id="{5D904E5A-6BF9-46B0-9910-7ACB3AFCB9E6}"/>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05DF783A-B52F-42AD-A2BE-6C3FD3EF3FA6}"/>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dirty="0"/>
              <a:t>  |  </a:t>
            </a:r>
            <a:endParaRPr lang="en-GB" noProof="0" dirty="0"/>
          </a:p>
        </p:txBody>
      </p:sp>
    </p:spTree>
    <p:extLst>
      <p:ext uri="{BB962C8B-B14F-4D97-AF65-F5344CB8AC3E}">
        <p14:creationId xmlns:p14="http://schemas.microsoft.com/office/powerpoint/2010/main" val="1907149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Right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8326F-7ADC-4CFA-A21A-595F3F82C21D}"/>
              </a:ext>
            </a:extLst>
          </p:cNvPr>
          <p:cNvSpPr>
            <a:spLocks noGrp="1"/>
          </p:cNvSpPr>
          <p:nvPr>
            <p:ph type="title"/>
          </p:nvPr>
        </p:nvSpPr>
        <p:spPr>
          <a:xfrm>
            <a:off x="8850311" y="806482"/>
            <a:ext cx="2646364" cy="1762125"/>
          </a:xfrm>
        </p:spPr>
        <p:txBody>
          <a:bodyPr lIns="180000" tIns="180000" anchor="b"/>
          <a:lstStyle>
            <a:lvl1pPr>
              <a:lnSpc>
                <a:spcPct val="100000"/>
              </a:lnSpc>
              <a:defRPr sz="2400"/>
            </a:lvl1pPr>
          </a:lstStyle>
          <a:p>
            <a:r>
              <a:rPr lang="en-US" noProof="0"/>
              <a:t>Click to edit Master title style</a:t>
            </a:r>
            <a:endParaRPr lang="en-GB" noProof="0" dirty="0"/>
          </a:p>
        </p:txBody>
      </p:sp>
      <p:sp>
        <p:nvSpPr>
          <p:cNvPr id="3" name="Picture Placeholder 2">
            <a:extLst>
              <a:ext uri="{FF2B5EF4-FFF2-40B4-BE49-F238E27FC236}">
                <a16:creationId xmlns:a16="http://schemas.microsoft.com/office/drawing/2014/main" id="{AEFD93E6-D8FD-41B3-ADA5-A3DE5E502876}"/>
              </a:ext>
            </a:extLst>
          </p:cNvPr>
          <p:cNvSpPr>
            <a:spLocks noGrp="1"/>
          </p:cNvSpPr>
          <p:nvPr>
            <p:ph type="pic" idx="1"/>
          </p:nvPr>
        </p:nvSpPr>
        <p:spPr>
          <a:xfrm>
            <a:off x="695323" y="800100"/>
            <a:ext cx="8080375" cy="542131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GB" noProof="0" dirty="0"/>
          </a:p>
        </p:txBody>
      </p:sp>
      <p:sp>
        <p:nvSpPr>
          <p:cNvPr id="4" name="Text Placeholder 3">
            <a:extLst>
              <a:ext uri="{FF2B5EF4-FFF2-40B4-BE49-F238E27FC236}">
                <a16:creationId xmlns:a16="http://schemas.microsoft.com/office/drawing/2014/main" id="{946593F6-5C04-42C5-853B-0828D06EBDC8}"/>
              </a:ext>
            </a:extLst>
          </p:cNvPr>
          <p:cNvSpPr>
            <a:spLocks noGrp="1"/>
          </p:cNvSpPr>
          <p:nvPr>
            <p:ph type="body" sz="half" idx="2"/>
          </p:nvPr>
        </p:nvSpPr>
        <p:spPr>
          <a:xfrm>
            <a:off x="8848725" y="2653642"/>
            <a:ext cx="2647949" cy="3587750"/>
          </a:xfrm>
        </p:spPr>
        <p:txBody>
          <a:bodyPr lIns="180000" tIns="28800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cxnSp>
        <p:nvCxnSpPr>
          <p:cNvPr id="17" name="Straight Connector 16">
            <a:extLst>
              <a:ext uri="{FF2B5EF4-FFF2-40B4-BE49-F238E27FC236}">
                <a16:creationId xmlns:a16="http://schemas.microsoft.com/office/drawing/2014/main" id="{944C8FAE-2E61-4E6B-950D-8D35BD96BCAA}"/>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0DA0DF23-A4B5-4399-B276-647555101DD7}"/>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dirty="0"/>
              <a:t>  |  </a:t>
            </a:r>
            <a:endParaRPr lang="en-GB" noProof="0" dirty="0"/>
          </a:p>
        </p:txBody>
      </p:sp>
    </p:spTree>
    <p:extLst>
      <p:ext uri="{BB962C8B-B14F-4D97-AF65-F5344CB8AC3E}">
        <p14:creationId xmlns:p14="http://schemas.microsoft.com/office/powerpoint/2010/main" val="13451147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lumn image and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FA82A-D40B-4E23-84E3-79644D3CDD8E}"/>
              </a:ext>
            </a:extLst>
          </p:cNvPr>
          <p:cNvSpPr>
            <a:spLocks noGrp="1"/>
          </p:cNvSpPr>
          <p:nvPr>
            <p:ph type="title"/>
          </p:nvPr>
        </p:nvSpPr>
        <p:spPr/>
        <p:txBody>
          <a:bodyPr anchor="t"/>
          <a:lstStyle/>
          <a:p>
            <a:r>
              <a:rPr lang="en-US" noProof="0"/>
              <a:t>Click to edit Master title style</a:t>
            </a:r>
            <a:endParaRPr lang="en-GB" noProof="0" dirty="0"/>
          </a:p>
        </p:txBody>
      </p:sp>
      <p:sp>
        <p:nvSpPr>
          <p:cNvPr id="7" name="Picture Placeholder 6">
            <a:extLst>
              <a:ext uri="{FF2B5EF4-FFF2-40B4-BE49-F238E27FC236}">
                <a16:creationId xmlns:a16="http://schemas.microsoft.com/office/drawing/2014/main" id="{E7251969-427C-48D2-85E3-C93C8311D358}"/>
              </a:ext>
            </a:extLst>
          </p:cNvPr>
          <p:cNvSpPr>
            <a:spLocks noGrp="1"/>
          </p:cNvSpPr>
          <p:nvPr>
            <p:ph type="pic" sz="quarter" idx="13"/>
          </p:nvPr>
        </p:nvSpPr>
        <p:spPr>
          <a:xfrm>
            <a:off x="695325" y="2023453"/>
            <a:ext cx="3552825" cy="1760538"/>
          </a:xfrm>
        </p:spPr>
        <p:txBody>
          <a:bodyPr/>
          <a:lstStyle/>
          <a:p>
            <a:r>
              <a:rPr lang="en-US" noProof="0"/>
              <a:t>Click icon to add picture</a:t>
            </a:r>
            <a:endParaRPr lang="en-GB" noProof="0" dirty="0"/>
          </a:p>
        </p:txBody>
      </p:sp>
      <p:sp>
        <p:nvSpPr>
          <p:cNvPr id="9" name="Picture Placeholder 8">
            <a:extLst>
              <a:ext uri="{FF2B5EF4-FFF2-40B4-BE49-F238E27FC236}">
                <a16:creationId xmlns:a16="http://schemas.microsoft.com/office/drawing/2014/main" id="{BE46F400-E293-4169-9EF5-5E49E5FB89E6}"/>
              </a:ext>
            </a:extLst>
          </p:cNvPr>
          <p:cNvSpPr>
            <a:spLocks noGrp="1"/>
          </p:cNvSpPr>
          <p:nvPr>
            <p:ph type="pic" sz="quarter" idx="14"/>
          </p:nvPr>
        </p:nvSpPr>
        <p:spPr>
          <a:xfrm>
            <a:off x="4321175" y="2023453"/>
            <a:ext cx="3549650" cy="1760538"/>
          </a:xfrm>
        </p:spPr>
        <p:txBody>
          <a:bodyPr/>
          <a:lstStyle/>
          <a:p>
            <a:r>
              <a:rPr lang="en-US" noProof="0"/>
              <a:t>Click icon to add picture</a:t>
            </a:r>
            <a:endParaRPr lang="en-GB" noProof="0" dirty="0"/>
          </a:p>
        </p:txBody>
      </p:sp>
      <p:sp>
        <p:nvSpPr>
          <p:cNvPr id="11" name="Picture Placeholder 10">
            <a:extLst>
              <a:ext uri="{FF2B5EF4-FFF2-40B4-BE49-F238E27FC236}">
                <a16:creationId xmlns:a16="http://schemas.microsoft.com/office/drawing/2014/main" id="{FBC3ECC8-C305-4C0C-875D-732D6B6ADDCD}"/>
              </a:ext>
            </a:extLst>
          </p:cNvPr>
          <p:cNvSpPr>
            <a:spLocks noGrp="1"/>
          </p:cNvSpPr>
          <p:nvPr>
            <p:ph type="pic" sz="quarter" idx="15"/>
          </p:nvPr>
        </p:nvSpPr>
        <p:spPr>
          <a:xfrm>
            <a:off x="7943850" y="2023453"/>
            <a:ext cx="3552825" cy="1760538"/>
          </a:xfrm>
        </p:spPr>
        <p:txBody>
          <a:bodyPr/>
          <a:lstStyle/>
          <a:p>
            <a:r>
              <a:rPr lang="en-US" noProof="0"/>
              <a:t>Click icon to add picture</a:t>
            </a:r>
            <a:endParaRPr lang="en-GB" noProof="0" dirty="0"/>
          </a:p>
        </p:txBody>
      </p:sp>
      <p:sp>
        <p:nvSpPr>
          <p:cNvPr id="13" name="Text Placeholder 12">
            <a:extLst>
              <a:ext uri="{FF2B5EF4-FFF2-40B4-BE49-F238E27FC236}">
                <a16:creationId xmlns:a16="http://schemas.microsoft.com/office/drawing/2014/main" id="{0C247620-8094-4788-8C24-2157F205A77C}"/>
              </a:ext>
            </a:extLst>
          </p:cNvPr>
          <p:cNvSpPr>
            <a:spLocks noGrp="1"/>
          </p:cNvSpPr>
          <p:nvPr>
            <p:ph type="body" sz="quarter" idx="16"/>
          </p:nvPr>
        </p:nvSpPr>
        <p:spPr>
          <a:xfrm>
            <a:off x="695325" y="3869084"/>
            <a:ext cx="3552825" cy="539750"/>
          </a:xfrm>
          <a:solidFill>
            <a:srgbClr val="00707A"/>
          </a:solidFill>
        </p:spPr>
        <p:txBody>
          <a:bodyPr lIns="108000" tIns="72000" rIns="108000" bIns="72000" anchor="ctr"/>
          <a:lstStyle>
            <a:lvl1pPr marL="0" indent="0" algn="ctr">
              <a:buNone/>
              <a:defRPr>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15" name="Text Placeholder 14">
            <a:extLst>
              <a:ext uri="{FF2B5EF4-FFF2-40B4-BE49-F238E27FC236}">
                <a16:creationId xmlns:a16="http://schemas.microsoft.com/office/drawing/2014/main" id="{E0030F90-F52A-4AC2-B0ED-92D9015CF87A}"/>
              </a:ext>
            </a:extLst>
          </p:cNvPr>
          <p:cNvSpPr>
            <a:spLocks noGrp="1"/>
          </p:cNvSpPr>
          <p:nvPr>
            <p:ph type="body" sz="quarter" idx="17"/>
          </p:nvPr>
        </p:nvSpPr>
        <p:spPr>
          <a:xfrm>
            <a:off x="695325" y="4480272"/>
            <a:ext cx="3552825" cy="1757362"/>
          </a:xfrm>
          <a:solidFill>
            <a:srgbClr val="DEECEE"/>
          </a:solidFill>
        </p:spPr>
        <p:txBody>
          <a:bodyPr lIns="108000" tIns="180000" rIns="108000" bIns="180000">
            <a:noAutofit/>
          </a:bodyPr>
          <a:lstStyle>
            <a:lvl1pPr marL="48600" indent="0">
              <a:buFontTx/>
              <a:buNone/>
              <a:defRPr sz="1400"/>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Edit Master text styles</a:t>
            </a:r>
          </a:p>
        </p:txBody>
      </p:sp>
      <p:sp>
        <p:nvSpPr>
          <p:cNvPr id="16" name="Text Placeholder 12">
            <a:extLst>
              <a:ext uri="{FF2B5EF4-FFF2-40B4-BE49-F238E27FC236}">
                <a16:creationId xmlns:a16="http://schemas.microsoft.com/office/drawing/2014/main" id="{B8B28E43-FC3A-4E3C-B7A4-BFAC3F6291F2}"/>
              </a:ext>
            </a:extLst>
          </p:cNvPr>
          <p:cNvSpPr>
            <a:spLocks noGrp="1"/>
          </p:cNvSpPr>
          <p:nvPr>
            <p:ph type="body" sz="quarter" idx="18"/>
          </p:nvPr>
        </p:nvSpPr>
        <p:spPr>
          <a:xfrm>
            <a:off x="4323897" y="3869084"/>
            <a:ext cx="3552825" cy="539750"/>
          </a:xfrm>
          <a:solidFill>
            <a:srgbClr val="00707A"/>
          </a:solidFill>
        </p:spPr>
        <p:txBody>
          <a:bodyPr lIns="108000" tIns="72000" rIns="108000" bIns="72000" anchor="ctr"/>
          <a:lstStyle>
            <a:lvl1pPr marL="0" indent="0" algn="ctr">
              <a:buNone/>
              <a:defRPr>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17" name="Text Placeholder 14">
            <a:extLst>
              <a:ext uri="{FF2B5EF4-FFF2-40B4-BE49-F238E27FC236}">
                <a16:creationId xmlns:a16="http://schemas.microsoft.com/office/drawing/2014/main" id="{D1324929-B8EB-44EC-8FF5-2C28A9CF9EAA}"/>
              </a:ext>
            </a:extLst>
          </p:cNvPr>
          <p:cNvSpPr>
            <a:spLocks noGrp="1"/>
          </p:cNvSpPr>
          <p:nvPr>
            <p:ph type="body" sz="quarter" idx="19"/>
          </p:nvPr>
        </p:nvSpPr>
        <p:spPr>
          <a:xfrm>
            <a:off x="4323897" y="4480272"/>
            <a:ext cx="3552825" cy="1757362"/>
          </a:xfrm>
          <a:solidFill>
            <a:srgbClr val="DEECEE"/>
          </a:solidFill>
        </p:spPr>
        <p:txBody>
          <a:bodyPr lIns="108000" tIns="180000" rIns="108000" bIns="180000">
            <a:noAutofit/>
          </a:bodyPr>
          <a:lstStyle>
            <a:lvl1pPr marL="48600" indent="0">
              <a:buFontTx/>
              <a:buNone/>
              <a:defRPr sz="1400"/>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Edit Master text styles</a:t>
            </a:r>
          </a:p>
        </p:txBody>
      </p:sp>
      <p:sp>
        <p:nvSpPr>
          <p:cNvPr id="18" name="Text Placeholder 12">
            <a:extLst>
              <a:ext uri="{FF2B5EF4-FFF2-40B4-BE49-F238E27FC236}">
                <a16:creationId xmlns:a16="http://schemas.microsoft.com/office/drawing/2014/main" id="{65952D41-90C0-4970-97E4-DCC2E9111D0B}"/>
              </a:ext>
            </a:extLst>
          </p:cNvPr>
          <p:cNvSpPr>
            <a:spLocks noGrp="1"/>
          </p:cNvSpPr>
          <p:nvPr>
            <p:ph type="body" sz="quarter" idx="20"/>
          </p:nvPr>
        </p:nvSpPr>
        <p:spPr>
          <a:xfrm>
            <a:off x="7937955" y="3869084"/>
            <a:ext cx="3552825" cy="539750"/>
          </a:xfrm>
          <a:solidFill>
            <a:srgbClr val="00707A"/>
          </a:solidFill>
        </p:spPr>
        <p:txBody>
          <a:bodyPr lIns="108000" tIns="72000" rIns="108000" bIns="72000" anchor="ctr"/>
          <a:lstStyle>
            <a:lvl1pPr marL="0" indent="0" algn="ctr">
              <a:buNone/>
              <a:defRPr>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19" name="Text Placeholder 14">
            <a:extLst>
              <a:ext uri="{FF2B5EF4-FFF2-40B4-BE49-F238E27FC236}">
                <a16:creationId xmlns:a16="http://schemas.microsoft.com/office/drawing/2014/main" id="{AE74CFD7-A4E4-43FE-9998-D7E8ADED458B}"/>
              </a:ext>
            </a:extLst>
          </p:cNvPr>
          <p:cNvSpPr>
            <a:spLocks noGrp="1"/>
          </p:cNvSpPr>
          <p:nvPr>
            <p:ph type="body" sz="quarter" idx="21"/>
          </p:nvPr>
        </p:nvSpPr>
        <p:spPr>
          <a:xfrm>
            <a:off x="7937955" y="4480272"/>
            <a:ext cx="3552825" cy="1757362"/>
          </a:xfrm>
          <a:solidFill>
            <a:srgbClr val="DEECEE"/>
          </a:solidFill>
        </p:spPr>
        <p:txBody>
          <a:bodyPr lIns="108000" tIns="180000" rIns="108000" bIns="180000">
            <a:noAutofit/>
          </a:bodyPr>
          <a:lstStyle>
            <a:lvl1pPr marL="48600" indent="0">
              <a:buFontTx/>
              <a:buNone/>
              <a:defRPr sz="1400"/>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Edit Master text styles</a:t>
            </a:r>
          </a:p>
        </p:txBody>
      </p:sp>
      <p:cxnSp>
        <p:nvCxnSpPr>
          <p:cNvPr id="23" name="Straight Connector 22">
            <a:extLst>
              <a:ext uri="{FF2B5EF4-FFF2-40B4-BE49-F238E27FC236}">
                <a16:creationId xmlns:a16="http://schemas.microsoft.com/office/drawing/2014/main" id="{96670F45-E58B-4184-92A9-D9540C48C0F3}"/>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22" name="Slide Number Placeholder 19">
            <a:extLst>
              <a:ext uri="{FF2B5EF4-FFF2-40B4-BE49-F238E27FC236}">
                <a16:creationId xmlns:a16="http://schemas.microsoft.com/office/drawing/2014/main" id="{F1F39B4C-364B-4AFC-B899-8DD61C19D9CE}"/>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dirty="0"/>
              <a:t>  |  </a:t>
            </a:r>
            <a:endParaRPr lang="en-GB" noProof="0" dirty="0"/>
          </a:p>
        </p:txBody>
      </p:sp>
    </p:spTree>
    <p:extLst>
      <p:ext uri="{BB962C8B-B14F-4D97-AF65-F5344CB8AC3E}">
        <p14:creationId xmlns:p14="http://schemas.microsoft.com/office/powerpoint/2010/main" val="3248023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CCCFB-02E9-4461-933C-7C1EAD815E76}"/>
              </a:ext>
            </a:extLst>
          </p:cNvPr>
          <p:cNvSpPr>
            <a:spLocks noGrp="1"/>
          </p:cNvSpPr>
          <p:nvPr>
            <p:ph type="title"/>
          </p:nvPr>
        </p:nvSpPr>
        <p:spPr>
          <a:xfrm>
            <a:off x="695325" y="811227"/>
            <a:ext cx="10801350" cy="1145313"/>
          </a:xfrm>
        </p:spPr>
        <p:txBody>
          <a:bodyPr anchor="t"/>
          <a:lstStyle/>
          <a:p>
            <a:r>
              <a:rPr lang="en-US" noProof="0"/>
              <a:t>Click to edit Master title style</a:t>
            </a:r>
            <a:endParaRPr lang="en-GB" noProof="0" dirty="0"/>
          </a:p>
        </p:txBody>
      </p:sp>
      <p:cxnSp>
        <p:nvCxnSpPr>
          <p:cNvPr id="9" name="Straight Connector 8">
            <a:extLst>
              <a:ext uri="{FF2B5EF4-FFF2-40B4-BE49-F238E27FC236}">
                <a16:creationId xmlns:a16="http://schemas.microsoft.com/office/drawing/2014/main" id="{BFF3FF8F-67FD-498C-8BD0-0B3BE1C26337}"/>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7" name="Slide Number Placeholder 19">
            <a:extLst>
              <a:ext uri="{FF2B5EF4-FFF2-40B4-BE49-F238E27FC236}">
                <a16:creationId xmlns:a16="http://schemas.microsoft.com/office/drawing/2014/main" id="{F5CB2508-A946-42A2-A6CA-3E88C1AEB0A4}"/>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dirty="0"/>
              <a:t>  |  </a:t>
            </a:r>
            <a:endParaRPr lang="en-GB" noProof="0" dirty="0"/>
          </a:p>
        </p:txBody>
      </p:sp>
    </p:spTree>
    <p:extLst>
      <p:ext uri="{BB962C8B-B14F-4D97-AF65-F5344CB8AC3E}">
        <p14:creationId xmlns:p14="http://schemas.microsoft.com/office/powerpoint/2010/main" val="897568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32F0ABF5-3B7F-4790-9896-20E1719DDD90}"/>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6" name="Slide Number Placeholder 19">
            <a:extLst>
              <a:ext uri="{FF2B5EF4-FFF2-40B4-BE49-F238E27FC236}">
                <a16:creationId xmlns:a16="http://schemas.microsoft.com/office/drawing/2014/main" id="{D40944BA-5CC2-47BA-863C-43A8F243D9C1}"/>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dirty="0"/>
              <a:t>  |  </a:t>
            </a:r>
            <a:endParaRPr lang="en-GB" noProof="0" dirty="0"/>
          </a:p>
        </p:txBody>
      </p:sp>
    </p:spTree>
    <p:extLst>
      <p:ext uri="{BB962C8B-B14F-4D97-AF65-F5344CB8AC3E}">
        <p14:creationId xmlns:p14="http://schemas.microsoft.com/office/powerpoint/2010/main" val="3968761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Mist">
    <p:bg>
      <p:bgPr>
        <a:solidFill>
          <a:srgbClr val="CDEB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520600"/>
          </a:xfrm>
          <a:noFill/>
        </p:spPr>
        <p:txBody>
          <a:bodyPr tIns="0" bIns="0" anchor="b"/>
          <a:lstStyle>
            <a:lvl1pPr algn="l">
              <a:lnSpc>
                <a:spcPct val="100000"/>
              </a:lnSpc>
              <a:defRPr sz="3200">
                <a:solidFill>
                  <a:schemeClr val="accent1"/>
                </a:solidFill>
              </a:defRPr>
            </a:lvl1pPr>
          </a:lstStyle>
          <a:p>
            <a:r>
              <a:rPr lang="en-US" noProof="0"/>
              <a:t>Click to edit Master title style</a:t>
            </a:r>
            <a:endParaRPr lang="en-GB" noProof="0" dirty="0"/>
          </a:p>
        </p:txBody>
      </p:sp>
      <p:sp>
        <p:nvSpPr>
          <p:cNvPr id="33" name="Undertittel 2">
            <a:extLst>
              <a:ext uri="{FF2B5EF4-FFF2-40B4-BE49-F238E27FC236}">
                <a16:creationId xmlns:a16="http://schemas.microsoft.com/office/drawing/2014/main" id="{D8E30F04-5BFA-4CD7-919B-F181C8844131}"/>
              </a:ext>
            </a:extLst>
          </p:cNvPr>
          <p:cNvSpPr>
            <a:spLocks noGrp="1"/>
          </p:cNvSpPr>
          <p:nvPr>
            <p:ph type="subTitle" idx="1"/>
          </p:nvPr>
        </p:nvSpPr>
        <p:spPr>
          <a:xfrm>
            <a:off x="694800" y="4399200"/>
            <a:ext cx="5335200" cy="1296000"/>
          </a:xfrm>
        </p:spPr>
        <p:txBody>
          <a:bodyPr/>
          <a:lstStyle>
            <a:lvl1pPr marL="0" indent="0" algn="l">
              <a:spcBef>
                <a:spcPts val="0"/>
              </a:spcBef>
              <a:spcAft>
                <a:spcPts val="0"/>
              </a:spcAft>
              <a:buNone/>
              <a:defRPr sz="1800" spc="0" baseline="0">
                <a:solidFill>
                  <a:srgbClr val="10344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grpSp>
        <p:nvGrpSpPr>
          <p:cNvPr id="32" name="Group 31">
            <a:extLst>
              <a:ext uri="{FF2B5EF4-FFF2-40B4-BE49-F238E27FC236}">
                <a16:creationId xmlns:a16="http://schemas.microsoft.com/office/drawing/2014/main" id="{51B3120C-01DC-4D1E-BAD1-12AE7C68C025}"/>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CEAE09E1-30F6-49A0-AA7F-B61C77317063}"/>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5" name="Rectangle 157">
              <a:extLst>
                <a:ext uri="{FF2B5EF4-FFF2-40B4-BE49-F238E27FC236}">
                  <a16:creationId xmlns:a16="http://schemas.microsoft.com/office/drawing/2014/main" id="{E4087A33-4989-422F-9E6A-78C8231F2439}"/>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6" name="Rectangle 158">
              <a:extLst>
                <a:ext uri="{FF2B5EF4-FFF2-40B4-BE49-F238E27FC236}">
                  <a16:creationId xmlns:a16="http://schemas.microsoft.com/office/drawing/2014/main" id="{5C766812-18BE-424E-BD77-1AAEDC2285D5}"/>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7" name="Rectangle 173">
              <a:extLst>
                <a:ext uri="{FF2B5EF4-FFF2-40B4-BE49-F238E27FC236}">
                  <a16:creationId xmlns:a16="http://schemas.microsoft.com/office/drawing/2014/main" id="{16E5E7FF-6B95-4E3D-B70D-E8A0DFEEFAC3}"/>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8" name="Rectangle 183">
              <a:extLst>
                <a:ext uri="{FF2B5EF4-FFF2-40B4-BE49-F238E27FC236}">
                  <a16:creationId xmlns:a16="http://schemas.microsoft.com/office/drawing/2014/main" id="{623DBF0C-E9D8-4B21-A529-0BF4E8E80E47}"/>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9" name="Rectangle 200">
              <a:extLst>
                <a:ext uri="{FF2B5EF4-FFF2-40B4-BE49-F238E27FC236}">
                  <a16:creationId xmlns:a16="http://schemas.microsoft.com/office/drawing/2014/main" id="{BA97524D-C70A-4292-95A2-8F60FFE8430E}"/>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40" name="Group 39">
            <a:extLst>
              <a:ext uri="{FF2B5EF4-FFF2-40B4-BE49-F238E27FC236}">
                <a16:creationId xmlns:a16="http://schemas.microsoft.com/office/drawing/2014/main" id="{745004F8-FC5D-4341-B352-DC271C33CEE1}"/>
              </a:ext>
            </a:extLst>
          </p:cNvPr>
          <p:cNvGrpSpPr/>
          <p:nvPr userDrawn="1"/>
        </p:nvGrpSpPr>
        <p:grpSpPr>
          <a:xfrm>
            <a:off x="12302028" y="0"/>
            <a:ext cx="155539" cy="1509130"/>
            <a:chOff x="12302028" y="154594"/>
            <a:chExt cx="155539" cy="1509130"/>
          </a:xfrm>
        </p:grpSpPr>
        <p:sp>
          <p:nvSpPr>
            <p:cNvPr id="41" name="Rectangle 188">
              <a:extLst>
                <a:ext uri="{FF2B5EF4-FFF2-40B4-BE49-F238E27FC236}">
                  <a16:creationId xmlns:a16="http://schemas.microsoft.com/office/drawing/2014/main" id="{C1DEB8D0-96A8-4205-92A4-31D0C5F2268A}"/>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2" name="Rectangle 189">
              <a:extLst>
                <a:ext uri="{FF2B5EF4-FFF2-40B4-BE49-F238E27FC236}">
                  <a16:creationId xmlns:a16="http://schemas.microsoft.com/office/drawing/2014/main" id="{4692EC3B-1E77-4307-A00C-B645448131CF}"/>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3" name="Rectangle 190">
              <a:extLst>
                <a:ext uri="{FF2B5EF4-FFF2-40B4-BE49-F238E27FC236}">
                  <a16:creationId xmlns:a16="http://schemas.microsoft.com/office/drawing/2014/main" id="{45F4E8F8-D3AA-42A6-ADA6-BAAEE219F4B0}"/>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4" name="Rectangle 191">
              <a:extLst>
                <a:ext uri="{FF2B5EF4-FFF2-40B4-BE49-F238E27FC236}">
                  <a16:creationId xmlns:a16="http://schemas.microsoft.com/office/drawing/2014/main" id="{7FAB58C1-40F9-4054-96B5-6B7C39C88515}"/>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5" name="Rectangle 192">
              <a:extLst>
                <a:ext uri="{FF2B5EF4-FFF2-40B4-BE49-F238E27FC236}">
                  <a16:creationId xmlns:a16="http://schemas.microsoft.com/office/drawing/2014/main" id="{8BD4D132-4A56-4F1D-8E8A-F8A71AE7886D}"/>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6" name="Rectangle 31">
              <a:extLst>
                <a:ext uri="{FF2B5EF4-FFF2-40B4-BE49-F238E27FC236}">
                  <a16:creationId xmlns:a16="http://schemas.microsoft.com/office/drawing/2014/main" id="{3F22A6BA-40AD-404D-A6EC-AC4778996C1A}"/>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7" name="Rectangle 33">
              <a:extLst>
                <a:ext uri="{FF2B5EF4-FFF2-40B4-BE49-F238E27FC236}">
                  <a16:creationId xmlns:a16="http://schemas.microsoft.com/office/drawing/2014/main" id="{59492E51-BE3E-4EC1-BACC-BCD60D4D418B}"/>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8" name="Rectangle 192">
              <a:extLst>
                <a:ext uri="{FF2B5EF4-FFF2-40B4-BE49-F238E27FC236}">
                  <a16:creationId xmlns:a16="http://schemas.microsoft.com/office/drawing/2014/main" id="{D9A037EC-0D46-4123-8D9D-852BCE3F6515}"/>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49" name="Group 48">
            <a:extLst>
              <a:ext uri="{FF2B5EF4-FFF2-40B4-BE49-F238E27FC236}">
                <a16:creationId xmlns:a16="http://schemas.microsoft.com/office/drawing/2014/main" id="{2B49321C-094B-4A57-8BCE-4DC8E7E9134C}"/>
              </a:ext>
            </a:extLst>
          </p:cNvPr>
          <p:cNvGrpSpPr/>
          <p:nvPr userDrawn="1"/>
        </p:nvGrpSpPr>
        <p:grpSpPr>
          <a:xfrm>
            <a:off x="12302028" y="3366188"/>
            <a:ext cx="155539" cy="3491812"/>
            <a:chOff x="12302028" y="3266863"/>
            <a:chExt cx="155539" cy="3491812"/>
          </a:xfrm>
        </p:grpSpPr>
        <p:sp>
          <p:nvSpPr>
            <p:cNvPr id="50" name="Rectangle 174">
              <a:extLst>
                <a:ext uri="{FF2B5EF4-FFF2-40B4-BE49-F238E27FC236}">
                  <a16:creationId xmlns:a16="http://schemas.microsoft.com/office/drawing/2014/main" id="{C48F8B1C-FCF2-4562-8F1B-C4754FC0A23D}"/>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1" name="Rectangle 175">
              <a:extLst>
                <a:ext uri="{FF2B5EF4-FFF2-40B4-BE49-F238E27FC236}">
                  <a16:creationId xmlns:a16="http://schemas.microsoft.com/office/drawing/2014/main" id="{F721F277-9796-4915-B8B9-560D36C2E961}"/>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2" name="Rectangle 176">
              <a:extLst>
                <a:ext uri="{FF2B5EF4-FFF2-40B4-BE49-F238E27FC236}">
                  <a16:creationId xmlns:a16="http://schemas.microsoft.com/office/drawing/2014/main" id="{FAC2CB57-CED1-4AEB-B34F-78A8C03A9C37}"/>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3" name="Rectangle 189">
              <a:extLst>
                <a:ext uri="{FF2B5EF4-FFF2-40B4-BE49-F238E27FC236}">
                  <a16:creationId xmlns:a16="http://schemas.microsoft.com/office/drawing/2014/main" id="{4041210E-EB57-4EAF-B7C8-7E5A2974C19D}"/>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4" name="Rectangle 190">
              <a:extLst>
                <a:ext uri="{FF2B5EF4-FFF2-40B4-BE49-F238E27FC236}">
                  <a16:creationId xmlns:a16="http://schemas.microsoft.com/office/drawing/2014/main" id="{1DDAD817-2119-4950-9300-2C9B6DB953E8}"/>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5" name="Rectangle 191">
              <a:extLst>
                <a:ext uri="{FF2B5EF4-FFF2-40B4-BE49-F238E27FC236}">
                  <a16:creationId xmlns:a16="http://schemas.microsoft.com/office/drawing/2014/main" id="{2043191A-9851-44E1-94EF-CBD66BB6CD41}"/>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6" name="Rectangle 183">
              <a:extLst>
                <a:ext uri="{FF2B5EF4-FFF2-40B4-BE49-F238E27FC236}">
                  <a16:creationId xmlns:a16="http://schemas.microsoft.com/office/drawing/2014/main" id="{908469B3-42FB-4EF1-B628-8B51DEBB0F66}"/>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7" name="Rectangle 173">
              <a:extLst>
                <a:ext uri="{FF2B5EF4-FFF2-40B4-BE49-F238E27FC236}">
                  <a16:creationId xmlns:a16="http://schemas.microsoft.com/office/drawing/2014/main" id="{41C9D044-8771-445B-9EFC-2EA535AA5020}"/>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8" name="Rectangle 156">
              <a:extLst>
                <a:ext uri="{FF2B5EF4-FFF2-40B4-BE49-F238E27FC236}">
                  <a16:creationId xmlns:a16="http://schemas.microsoft.com/office/drawing/2014/main" id="{836CD73A-D24E-44C9-AA5A-29FD3CC4449E}"/>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9" name="Rectangle 157">
              <a:extLst>
                <a:ext uri="{FF2B5EF4-FFF2-40B4-BE49-F238E27FC236}">
                  <a16:creationId xmlns:a16="http://schemas.microsoft.com/office/drawing/2014/main" id="{210C06CF-9DE8-424C-9017-BC7FCF9ECEED}"/>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0" name="Rectangle 158">
              <a:extLst>
                <a:ext uri="{FF2B5EF4-FFF2-40B4-BE49-F238E27FC236}">
                  <a16:creationId xmlns:a16="http://schemas.microsoft.com/office/drawing/2014/main" id="{FBD00502-2ED4-40FB-B9CB-08057FC5A04F}"/>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0A1A135A-7294-4E0C-A352-B7181E586DD2}"/>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0DF74FF7-9791-436C-9A04-590194164552}"/>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536920D6-69F7-4B09-9161-56F8F765DE78}"/>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77126193-AAB0-4978-9760-095AD39E06FF}"/>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AF889E97-28D2-4EB4-BA1F-607DA14AD298}"/>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B6019C27-0ACC-42C9-9863-35C20BDD283D}"/>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BBF0568E-89F9-494E-B66D-569D4DD16644}"/>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1A74C212-58D7-4106-82C5-240574C8E740}"/>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96" name="TextBox 95">
            <a:extLst>
              <a:ext uri="{FF2B5EF4-FFF2-40B4-BE49-F238E27FC236}">
                <a16:creationId xmlns:a16="http://schemas.microsoft.com/office/drawing/2014/main" id="{4EA3C7B8-65A4-4868-8C99-EBF56CAC4389}"/>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97" name="TextBox 96">
            <a:extLst>
              <a:ext uri="{FF2B5EF4-FFF2-40B4-BE49-F238E27FC236}">
                <a16:creationId xmlns:a16="http://schemas.microsoft.com/office/drawing/2014/main" id="{947978BB-9918-4538-A54F-2845312B88FD}"/>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63" name="Graphic 62">
            <a:extLst>
              <a:ext uri="{FF2B5EF4-FFF2-40B4-BE49-F238E27FC236}">
                <a16:creationId xmlns:a16="http://schemas.microsoft.com/office/drawing/2014/main" id="{ED8EA7F7-CE42-4F58-86E0-FBC701DFD2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487255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losing credits - animated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55B974-3DC1-44AE-96AE-E5BC33594F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9843" y="481976"/>
            <a:ext cx="1452576" cy="1126800"/>
          </a:xfrm>
          <a:prstGeom prst="rect">
            <a:avLst/>
          </a:prstGeom>
          <a:ln>
            <a:noFill/>
          </a:ln>
        </p:spPr>
      </p:pic>
      <p:sp>
        <p:nvSpPr>
          <p:cNvPr id="6" name="Rectangle 5">
            <a:extLst>
              <a:ext uri="{FF2B5EF4-FFF2-40B4-BE49-F238E27FC236}">
                <a16:creationId xmlns:a16="http://schemas.microsoft.com/office/drawing/2014/main" id="{01E21570-2B89-43CC-8DEE-216454BE3068}"/>
              </a:ext>
            </a:extLst>
          </p:cNvPr>
          <p:cNvSpPr/>
          <p:nvPr userDrawn="1"/>
        </p:nvSpPr>
        <p:spPr>
          <a:xfrm>
            <a:off x="695325" y="5846886"/>
            <a:ext cx="10801350" cy="704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sz="1000" b="0" i="0" u="none" strike="noStrike" kern="1200" cap="none" spc="0" normalizeH="0" baseline="0" noProof="0" dirty="0">
                <a:ln>
                  <a:noFill/>
                </a:ln>
                <a:solidFill>
                  <a:schemeClr val="accent1"/>
                </a:solidFill>
                <a:effectLst/>
                <a:uLnTx/>
                <a:uFillTx/>
                <a:latin typeface="+mj-lt"/>
                <a:ea typeface="+mn-ea"/>
                <a:cs typeface="Arial" charset="0"/>
              </a:rPr>
              <a:t>© Equinor ASA</a:t>
            </a:r>
            <a:endParaRPr kumimoji="0" lang="en-GB" sz="1000" b="0" i="0" u="none" strike="noStrike" kern="1200" cap="none" spc="0" normalizeH="0" baseline="0" noProof="0" dirty="0">
              <a:ln>
                <a:noFill/>
              </a:ln>
              <a:solidFill>
                <a:schemeClr val="accent1"/>
              </a:solidFill>
              <a:effectLst/>
              <a:uLnTx/>
              <a:uFillTx/>
              <a:latin typeface="+mn-lt"/>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dirty="0">
                <a:ln>
                  <a:noFill/>
                </a:ln>
                <a:solidFill>
                  <a:srgbClr val="333333"/>
                </a:solidFill>
                <a:effectLst/>
                <a:uLnTx/>
                <a:uFillTx/>
                <a:latin typeface="+mn-lt"/>
                <a:ea typeface="Verdana" panose="020B0604030504040204" pitchFamily="34" charset="0"/>
                <a:cs typeface="Verdana" panose="020B0604030504040204" pitchFamily="34" charset="0"/>
              </a:rPr>
              <a:t>This presentation, including the contents and arrangement of the contents of each individual page or the collection of the pages, is owned by Equinor. Copyright to all material including, but not limited to, written material, photographs, drawings, images, tables and data remains the property of Equinor. All rights reserved. Any other use, reproduction, translation, adaption, arrangement, alteration, distribution or storage of this presentation, in whole or in part, without the prior written permission of Equinor is prohibited. The information contained in this presentation may not be accurate, up to date or applicable to the circumstances of any particular case, despite our efforts. Equinor cannot accept any liability for any inaccuracies or omissions.</a:t>
            </a:r>
            <a:endParaRPr kumimoji="0" lang="en-GB" sz="600" b="0" i="0" u="none" strike="noStrike" kern="1200" cap="none" spc="0" normalizeH="0" baseline="0" noProof="0" dirty="0">
              <a:ln>
                <a:noFill/>
              </a:ln>
              <a:solidFill>
                <a:srgbClr val="333333"/>
              </a:solidFill>
              <a:effectLst/>
              <a:uLnTx/>
              <a:uFillTx/>
              <a:latin typeface="+mn-lt"/>
              <a:ea typeface="+mn-ea"/>
              <a:cs typeface="Arial" charset="0"/>
            </a:endParaRPr>
          </a:p>
        </p:txBody>
      </p:sp>
      <p:sp>
        <p:nvSpPr>
          <p:cNvPr id="10" name="Text Placeholder 9">
            <a:extLst>
              <a:ext uri="{FF2B5EF4-FFF2-40B4-BE49-F238E27FC236}">
                <a16:creationId xmlns:a16="http://schemas.microsoft.com/office/drawing/2014/main" id="{67004934-2634-455F-9B65-D723350B506E}"/>
              </a:ext>
            </a:extLst>
          </p:cNvPr>
          <p:cNvSpPr>
            <a:spLocks noGrp="1"/>
          </p:cNvSpPr>
          <p:nvPr>
            <p:ph type="body" sz="quarter" idx="11" hasCustomPrompt="1"/>
          </p:nvPr>
        </p:nvSpPr>
        <p:spPr>
          <a:xfrm>
            <a:off x="695325" y="5084763"/>
            <a:ext cx="10801350" cy="409785"/>
          </a:xfrm>
        </p:spPr>
        <p:txBody>
          <a:bodyPr lIns="0" rIns="0">
            <a:noAutofit/>
          </a:bodyPr>
          <a:lstStyle>
            <a:lvl1pPr marL="0" indent="0">
              <a:spcBef>
                <a:spcPts val="0"/>
              </a:spcBef>
              <a:spcAft>
                <a:spcPts val="0"/>
              </a:spcAft>
              <a:buNone/>
              <a:defRPr sz="1400">
                <a:solidFill>
                  <a:schemeClr val="tx1"/>
                </a:solidFill>
              </a:defRPr>
            </a:lvl1pPr>
            <a:lvl2pPr marL="505800" indent="0">
              <a:buNone/>
              <a:defRPr sz="1400"/>
            </a:lvl2pPr>
            <a:lvl3pPr marL="963000" indent="0">
              <a:buNone/>
              <a:defRPr sz="1400"/>
            </a:lvl3pPr>
            <a:lvl4pPr marL="1420200" indent="0">
              <a:buNone/>
              <a:defRPr sz="1400"/>
            </a:lvl4pPr>
            <a:lvl5pPr marL="1877400" indent="0">
              <a:buNone/>
              <a:defRPr sz="1400"/>
            </a:lvl5pPr>
          </a:lstStyle>
          <a:p>
            <a:pPr lvl="0"/>
            <a:r>
              <a:rPr lang="en-GB" noProof="0" dirty="0"/>
              <a:t>Click to add presenter name and position</a:t>
            </a:r>
          </a:p>
        </p:txBody>
      </p:sp>
      <p:sp>
        <p:nvSpPr>
          <p:cNvPr id="11" name="Title 10">
            <a:extLst>
              <a:ext uri="{FF2B5EF4-FFF2-40B4-BE49-F238E27FC236}">
                <a16:creationId xmlns:a16="http://schemas.microsoft.com/office/drawing/2014/main" id="{04DE76AC-6DBB-4E2B-8B97-854F338047D5}"/>
              </a:ext>
            </a:extLst>
          </p:cNvPr>
          <p:cNvSpPr>
            <a:spLocks noGrp="1"/>
          </p:cNvSpPr>
          <p:nvPr>
            <p:ph type="title" hasCustomPrompt="1"/>
          </p:nvPr>
        </p:nvSpPr>
        <p:spPr>
          <a:xfrm>
            <a:off x="695326" y="4400550"/>
            <a:ext cx="10801349" cy="609337"/>
          </a:xfrm>
        </p:spPr>
        <p:txBody>
          <a:bodyPr lIns="0" tIns="0" rIns="0" bIns="0" anchor="b"/>
          <a:lstStyle>
            <a:lvl1pPr>
              <a:defRPr sz="2000">
                <a:solidFill>
                  <a:schemeClr val="accent6"/>
                </a:solidFill>
                <a:latin typeface="+mj-lt"/>
              </a:defRPr>
            </a:lvl1pPr>
          </a:lstStyle>
          <a:p>
            <a:r>
              <a:rPr lang="en-GB" noProof="0" dirty="0"/>
              <a:t>Click to add presentation title</a:t>
            </a:r>
          </a:p>
        </p:txBody>
      </p:sp>
      <p:grpSp>
        <p:nvGrpSpPr>
          <p:cNvPr id="33" name="Group 32">
            <a:extLst>
              <a:ext uri="{FF2B5EF4-FFF2-40B4-BE49-F238E27FC236}">
                <a16:creationId xmlns:a16="http://schemas.microsoft.com/office/drawing/2014/main" id="{5EE97569-7AAE-4F5E-A297-4CACC5BAA06D}"/>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8D519266-1B1C-4659-AEC5-EDA3DECED692}"/>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5" name="Rectangle 157">
              <a:extLst>
                <a:ext uri="{FF2B5EF4-FFF2-40B4-BE49-F238E27FC236}">
                  <a16:creationId xmlns:a16="http://schemas.microsoft.com/office/drawing/2014/main" id="{BF3BF40D-54F5-41E5-BFE7-5E761CD14D79}"/>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6" name="Rectangle 158">
              <a:extLst>
                <a:ext uri="{FF2B5EF4-FFF2-40B4-BE49-F238E27FC236}">
                  <a16:creationId xmlns:a16="http://schemas.microsoft.com/office/drawing/2014/main" id="{7420AA68-386C-4A06-B329-2C289E5A596C}"/>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73">
              <a:extLst>
                <a:ext uri="{FF2B5EF4-FFF2-40B4-BE49-F238E27FC236}">
                  <a16:creationId xmlns:a16="http://schemas.microsoft.com/office/drawing/2014/main" id="{A6F1349D-9CA0-4F52-A1B2-0648A014D469}"/>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3">
              <a:extLst>
                <a:ext uri="{FF2B5EF4-FFF2-40B4-BE49-F238E27FC236}">
                  <a16:creationId xmlns:a16="http://schemas.microsoft.com/office/drawing/2014/main" id="{A5766B26-2BFE-4375-B7D1-36493B0116F2}"/>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200">
              <a:extLst>
                <a:ext uri="{FF2B5EF4-FFF2-40B4-BE49-F238E27FC236}">
                  <a16:creationId xmlns:a16="http://schemas.microsoft.com/office/drawing/2014/main" id="{675A7788-5DE8-424D-AF7E-6BA2219C66F1}"/>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7" name="Group 66">
            <a:extLst>
              <a:ext uri="{FF2B5EF4-FFF2-40B4-BE49-F238E27FC236}">
                <a16:creationId xmlns:a16="http://schemas.microsoft.com/office/drawing/2014/main" id="{9E02174F-4D0C-40F6-929D-C1A98901D81D}"/>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DC50B7BD-087F-438C-8E6D-D7B0076CBCA3}"/>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9" name="Rectangle 189">
              <a:extLst>
                <a:ext uri="{FF2B5EF4-FFF2-40B4-BE49-F238E27FC236}">
                  <a16:creationId xmlns:a16="http://schemas.microsoft.com/office/drawing/2014/main" id="{24CC2446-F339-48DA-97BF-BA9FD4F3C13B}"/>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0">
              <a:extLst>
                <a:ext uri="{FF2B5EF4-FFF2-40B4-BE49-F238E27FC236}">
                  <a16:creationId xmlns:a16="http://schemas.microsoft.com/office/drawing/2014/main" id="{061F2274-FE8C-4637-8CD6-D5E320DA6E28}"/>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1">
              <a:extLst>
                <a:ext uri="{FF2B5EF4-FFF2-40B4-BE49-F238E27FC236}">
                  <a16:creationId xmlns:a16="http://schemas.microsoft.com/office/drawing/2014/main" id="{E05F0F12-1507-4519-995E-D53F9890CD4E}"/>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2">
              <a:extLst>
                <a:ext uri="{FF2B5EF4-FFF2-40B4-BE49-F238E27FC236}">
                  <a16:creationId xmlns:a16="http://schemas.microsoft.com/office/drawing/2014/main" id="{3A7A657F-3B53-4C37-A5B5-5FB3A892970E}"/>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31">
              <a:extLst>
                <a:ext uri="{FF2B5EF4-FFF2-40B4-BE49-F238E27FC236}">
                  <a16:creationId xmlns:a16="http://schemas.microsoft.com/office/drawing/2014/main" id="{FE7C42B6-0A2E-4D69-9805-C8C834FAF457}"/>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3">
              <a:extLst>
                <a:ext uri="{FF2B5EF4-FFF2-40B4-BE49-F238E27FC236}">
                  <a16:creationId xmlns:a16="http://schemas.microsoft.com/office/drawing/2014/main" id="{ACC0F9B7-58E4-4780-ADD8-FB0D7294FB89}"/>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92">
              <a:extLst>
                <a:ext uri="{FF2B5EF4-FFF2-40B4-BE49-F238E27FC236}">
                  <a16:creationId xmlns:a16="http://schemas.microsoft.com/office/drawing/2014/main" id="{D91E642C-E592-4F90-B637-8CBFCB2CDFD5}"/>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6" name="Group 75">
            <a:extLst>
              <a:ext uri="{FF2B5EF4-FFF2-40B4-BE49-F238E27FC236}">
                <a16:creationId xmlns:a16="http://schemas.microsoft.com/office/drawing/2014/main" id="{4EEC855A-7670-434B-855F-4721B7345C48}"/>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427B0FA5-77F5-4BA9-B187-2FA74EE5A55D}"/>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75">
              <a:extLst>
                <a:ext uri="{FF2B5EF4-FFF2-40B4-BE49-F238E27FC236}">
                  <a16:creationId xmlns:a16="http://schemas.microsoft.com/office/drawing/2014/main" id="{EB98A930-A384-45FC-97E1-49EB0FC223BD}"/>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6">
              <a:extLst>
                <a:ext uri="{FF2B5EF4-FFF2-40B4-BE49-F238E27FC236}">
                  <a16:creationId xmlns:a16="http://schemas.microsoft.com/office/drawing/2014/main" id="{F7296EC2-5E0F-4841-9965-FAC039075686}"/>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89">
              <a:extLst>
                <a:ext uri="{FF2B5EF4-FFF2-40B4-BE49-F238E27FC236}">
                  <a16:creationId xmlns:a16="http://schemas.microsoft.com/office/drawing/2014/main" id="{F814D736-A490-4BEA-827D-3378EEBAA74F}"/>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90">
              <a:extLst>
                <a:ext uri="{FF2B5EF4-FFF2-40B4-BE49-F238E27FC236}">
                  <a16:creationId xmlns:a16="http://schemas.microsoft.com/office/drawing/2014/main" id="{5ACFBCC7-9726-4C28-8040-00C6B7E89729}"/>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1">
              <a:extLst>
                <a:ext uri="{FF2B5EF4-FFF2-40B4-BE49-F238E27FC236}">
                  <a16:creationId xmlns:a16="http://schemas.microsoft.com/office/drawing/2014/main" id="{8C7C61BE-E8E5-4EA3-AF03-5EE94C6865E9}"/>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83">
              <a:extLst>
                <a:ext uri="{FF2B5EF4-FFF2-40B4-BE49-F238E27FC236}">
                  <a16:creationId xmlns:a16="http://schemas.microsoft.com/office/drawing/2014/main" id="{4DAD64AB-A4EB-4A93-A716-081A367D80E0}"/>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73">
              <a:extLst>
                <a:ext uri="{FF2B5EF4-FFF2-40B4-BE49-F238E27FC236}">
                  <a16:creationId xmlns:a16="http://schemas.microsoft.com/office/drawing/2014/main" id="{28D69451-72D0-464D-AEBE-93DB4EB0EBB3}"/>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56">
              <a:extLst>
                <a:ext uri="{FF2B5EF4-FFF2-40B4-BE49-F238E27FC236}">
                  <a16:creationId xmlns:a16="http://schemas.microsoft.com/office/drawing/2014/main" id="{3C333EB1-72FC-4BB7-B043-41373270F69C}"/>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7">
              <a:extLst>
                <a:ext uri="{FF2B5EF4-FFF2-40B4-BE49-F238E27FC236}">
                  <a16:creationId xmlns:a16="http://schemas.microsoft.com/office/drawing/2014/main" id="{95FE8E44-1908-4C90-991D-7FAB1E6ADE8F}"/>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8">
              <a:extLst>
                <a:ext uri="{FF2B5EF4-FFF2-40B4-BE49-F238E27FC236}">
                  <a16:creationId xmlns:a16="http://schemas.microsoft.com/office/drawing/2014/main" id="{E9F6E1CC-21B6-4197-8780-FFF46FC55472}"/>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63470D81-5B6B-4578-98D0-96FB1CFD3F18}"/>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F2A785F4-4C5C-4589-9D60-8ECF83413986}"/>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05DD23CC-26CD-4DD0-B4F5-81760B404EBD}"/>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5917E9F0-891B-4061-A8EB-D228B5785AD5}"/>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9FDDB00E-99B3-4B72-A21E-2FFED5D66363}"/>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411B142B-DF51-4E1C-8850-630474006E1D}"/>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708EA9EA-9051-4F1D-AA20-905943CB2B86}"/>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32F134BD-32F3-42D7-95FA-9A15A56011C8}"/>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96" name="TextBox 95">
            <a:extLst>
              <a:ext uri="{FF2B5EF4-FFF2-40B4-BE49-F238E27FC236}">
                <a16:creationId xmlns:a16="http://schemas.microsoft.com/office/drawing/2014/main" id="{8538438C-EF2C-4DF9-B3E3-9AEC7F0113ED}"/>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97" name="TextBox 96">
            <a:extLst>
              <a:ext uri="{FF2B5EF4-FFF2-40B4-BE49-F238E27FC236}">
                <a16:creationId xmlns:a16="http://schemas.microsoft.com/office/drawing/2014/main" id="{43A30FD4-40A9-4CEA-AD8C-59657995EA7B}"/>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spTree>
    <p:extLst>
      <p:ext uri="{BB962C8B-B14F-4D97-AF65-F5344CB8AC3E}">
        <p14:creationId xmlns:p14="http://schemas.microsoft.com/office/powerpoint/2010/main" val="463161362"/>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losing credits-PDF extrac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E21570-2B89-43CC-8DEE-216454BE3068}"/>
              </a:ext>
            </a:extLst>
          </p:cNvPr>
          <p:cNvSpPr/>
          <p:nvPr userDrawn="1"/>
        </p:nvSpPr>
        <p:spPr>
          <a:xfrm>
            <a:off x="695325" y="5846886"/>
            <a:ext cx="10801350" cy="704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sz="1000" b="0" i="0" u="none" strike="noStrike" kern="1200" cap="none" spc="0" normalizeH="0" baseline="0" noProof="0" dirty="0">
                <a:ln>
                  <a:noFill/>
                </a:ln>
                <a:solidFill>
                  <a:schemeClr val="accent1"/>
                </a:solidFill>
                <a:effectLst/>
                <a:uLnTx/>
                <a:uFillTx/>
                <a:latin typeface="+mj-lt"/>
                <a:ea typeface="+mn-ea"/>
                <a:cs typeface="Arial" charset="0"/>
              </a:rPr>
              <a:t>© Equinor ASA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dirty="0">
                <a:ln>
                  <a:noFill/>
                </a:ln>
                <a:solidFill>
                  <a:srgbClr val="333333"/>
                </a:solidFill>
                <a:effectLst/>
                <a:uLnTx/>
                <a:uFillTx/>
                <a:latin typeface="+mn-lt"/>
                <a:ea typeface="Verdana" panose="020B0604030504040204" pitchFamily="34" charset="0"/>
                <a:cs typeface="Verdana" panose="020B0604030504040204" pitchFamily="34" charset="0"/>
              </a:rPr>
              <a:t>This presentation, including the contents and arrangement of the contents of each individual page or the collection of the pages, is owned by Equinor. Copyright to all material including, but not limited to, written material, photographs, drawings, images, tables and data remains the property of Equinor. All rights reserved. Any other use, reproduction, translation, adaption, arrangement, alteration, distribution or storage of this presentation, in whole or in part, without the prior written permission of Equinor is prohibited. The information contained in this presentation may not be accurate, up to date or applicable to the circumstances of any particular case, despite our efforts. Equinor cannot accept any liability for any inaccuracies or omissions</a:t>
            </a:r>
            <a:r>
              <a:rPr kumimoji="0" lang="en-GB" sz="700" b="0" i="0" u="none" strike="noStrike" kern="1200" cap="none" spc="0" normalizeH="0" baseline="0" noProof="0" dirty="0">
                <a:ln>
                  <a:noFill/>
                </a:ln>
                <a:solidFill>
                  <a:srgbClr val="333333"/>
                </a:solidFill>
                <a:effectLst/>
                <a:uLnTx/>
                <a:uFillTx/>
                <a:latin typeface="Equinor" panose="020B0503050302040203" pitchFamily="34" charset="0"/>
                <a:ea typeface="Verdana" panose="020B0604030504040204" pitchFamily="34" charset="0"/>
                <a:cs typeface="Verdana" panose="020B0604030504040204" pitchFamily="34" charset="0"/>
              </a:rPr>
              <a:t>.</a:t>
            </a:r>
            <a:endParaRPr kumimoji="0" lang="en-GB" sz="600" b="0" i="0" u="none" strike="noStrike" kern="1200" cap="none" spc="0" normalizeH="0" baseline="0" noProof="0" dirty="0">
              <a:ln>
                <a:noFill/>
              </a:ln>
              <a:solidFill>
                <a:srgbClr val="333333"/>
              </a:solidFill>
              <a:effectLst/>
              <a:uLnTx/>
              <a:uFillTx/>
              <a:latin typeface="Equinor" panose="020B0503050302040203" pitchFamily="34" charset="0"/>
              <a:ea typeface="+mn-ea"/>
              <a:cs typeface="Arial" charset="0"/>
            </a:endParaRPr>
          </a:p>
        </p:txBody>
      </p:sp>
      <p:sp>
        <p:nvSpPr>
          <p:cNvPr id="10" name="Text Placeholder 9">
            <a:extLst>
              <a:ext uri="{FF2B5EF4-FFF2-40B4-BE49-F238E27FC236}">
                <a16:creationId xmlns:a16="http://schemas.microsoft.com/office/drawing/2014/main" id="{67004934-2634-455F-9B65-D723350B506E}"/>
              </a:ext>
            </a:extLst>
          </p:cNvPr>
          <p:cNvSpPr>
            <a:spLocks noGrp="1"/>
          </p:cNvSpPr>
          <p:nvPr>
            <p:ph type="body" sz="quarter" idx="11" hasCustomPrompt="1"/>
          </p:nvPr>
        </p:nvSpPr>
        <p:spPr>
          <a:xfrm>
            <a:off x="695325" y="5084763"/>
            <a:ext cx="10801350" cy="409785"/>
          </a:xfrm>
        </p:spPr>
        <p:txBody>
          <a:bodyPr lIns="0" rIns="0">
            <a:noAutofit/>
          </a:bodyPr>
          <a:lstStyle>
            <a:lvl1pPr marL="0" indent="0">
              <a:spcBef>
                <a:spcPts val="0"/>
              </a:spcBef>
              <a:spcAft>
                <a:spcPts val="0"/>
              </a:spcAft>
              <a:buNone/>
              <a:defRPr sz="1400">
                <a:solidFill>
                  <a:schemeClr val="tx1"/>
                </a:solidFill>
              </a:defRPr>
            </a:lvl1pPr>
            <a:lvl2pPr marL="505800" indent="0">
              <a:buNone/>
              <a:defRPr sz="1400"/>
            </a:lvl2pPr>
            <a:lvl3pPr marL="963000" indent="0">
              <a:buNone/>
              <a:defRPr sz="1400"/>
            </a:lvl3pPr>
            <a:lvl4pPr marL="1420200" indent="0">
              <a:buNone/>
              <a:defRPr sz="1400"/>
            </a:lvl4pPr>
            <a:lvl5pPr marL="1877400" indent="0">
              <a:buNone/>
              <a:defRPr sz="1400"/>
            </a:lvl5pPr>
          </a:lstStyle>
          <a:p>
            <a:pPr lvl="0"/>
            <a:r>
              <a:rPr lang="en-GB" noProof="0" dirty="0"/>
              <a:t>Click to add presenter name and position</a:t>
            </a:r>
          </a:p>
        </p:txBody>
      </p:sp>
      <p:sp>
        <p:nvSpPr>
          <p:cNvPr id="11" name="Title 10">
            <a:extLst>
              <a:ext uri="{FF2B5EF4-FFF2-40B4-BE49-F238E27FC236}">
                <a16:creationId xmlns:a16="http://schemas.microsoft.com/office/drawing/2014/main" id="{04DE76AC-6DBB-4E2B-8B97-854F338047D5}"/>
              </a:ext>
            </a:extLst>
          </p:cNvPr>
          <p:cNvSpPr>
            <a:spLocks noGrp="1"/>
          </p:cNvSpPr>
          <p:nvPr>
            <p:ph type="title" hasCustomPrompt="1"/>
          </p:nvPr>
        </p:nvSpPr>
        <p:spPr>
          <a:xfrm>
            <a:off x="695326" y="4400550"/>
            <a:ext cx="10801349" cy="609337"/>
          </a:xfrm>
        </p:spPr>
        <p:txBody>
          <a:bodyPr lIns="0" tIns="0" rIns="0" bIns="0" anchor="b"/>
          <a:lstStyle>
            <a:lvl1pPr>
              <a:defRPr sz="2000">
                <a:solidFill>
                  <a:schemeClr val="accent6"/>
                </a:solidFill>
                <a:latin typeface="+mj-lt"/>
              </a:defRPr>
            </a:lvl1pPr>
          </a:lstStyle>
          <a:p>
            <a:r>
              <a:rPr lang="en-GB" noProof="0" dirty="0"/>
              <a:t>Click to add presentation title</a:t>
            </a:r>
          </a:p>
        </p:txBody>
      </p:sp>
      <p:grpSp>
        <p:nvGrpSpPr>
          <p:cNvPr id="33" name="Group 32">
            <a:extLst>
              <a:ext uri="{FF2B5EF4-FFF2-40B4-BE49-F238E27FC236}">
                <a16:creationId xmlns:a16="http://schemas.microsoft.com/office/drawing/2014/main" id="{C59792CB-ADFD-4CBC-B015-F5C6D6510C12}"/>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9363F0CA-2D4F-42DF-938D-4805544798AB}"/>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5" name="Rectangle 157">
              <a:extLst>
                <a:ext uri="{FF2B5EF4-FFF2-40B4-BE49-F238E27FC236}">
                  <a16:creationId xmlns:a16="http://schemas.microsoft.com/office/drawing/2014/main" id="{9ABAA701-EACD-40B5-98DE-9C2C8E01DB68}"/>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6" name="Rectangle 158">
              <a:extLst>
                <a:ext uri="{FF2B5EF4-FFF2-40B4-BE49-F238E27FC236}">
                  <a16:creationId xmlns:a16="http://schemas.microsoft.com/office/drawing/2014/main" id="{F01B0B42-9CEA-4C9C-999B-C54107D2A1FD}"/>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73">
              <a:extLst>
                <a:ext uri="{FF2B5EF4-FFF2-40B4-BE49-F238E27FC236}">
                  <a16:creationId xmlns:a16="http://schemas.microsoft.com/office/drawing/2014/main" id="{45FDCBAC-4D81-4119-8680-3B52DB16E9E2}"/>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183">
              <a:extLst>
                <a:ext uri="{FF2B5EF4-FFF2-40B4-BE49-F238E27FC236}">
                  <a16:creationId xmlns:a16="http://schemas.microsoft.com/office/drawing/2014/main" id="{D6CAD649-0A29-4029-97C2-3A296FE44F52}"/>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7" name="Rectangle 200">
              <a:extLst>
                <a:ext uri="{FF2B5EF4-FFF2-40B4-BE49-F238E27FC236}">
                  <a16:creationId xmlns:a16="http://schemas.microsoft.com/office/drawing/2014/main" id="{2FBC4ECA-BFFD-4688-96BA-C9D3145EFD6B}"/>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8" name="Group 67">
            <a:extLst>
              <a:ext uri="{FF2B5EF4-FFF2-40B4-BE49-F238E27FC236}">
                <a16:creationId xmlns:a16="http://schemas.microsoft.com/office/drawing/2014/main" id="{838298F1-006B-4C2E-A808-3066A85345FF}"/>
              </a:ext>
            </a:extLst>
          </p:cNvPr>
          <p:cNvGrpSpPr/>
          <p:nvPr userDrawn="1"/>
        </p:nvGrpSpPr>
        <p:grpSpPr>
          <a:xfrm>
            <a:off x="12302028" y="0"/>
            <a:ext cx="155539" cy="1509130"/>
            <a:chOff x="12302028" y="154594"/>
            <a:chExt cx="155539" cy="1509130"/>
          </a:xfrm>
        </p:grpSpPr>
        <p:sp>
          <p:nvSpPr>
            <p:cNvPr id="69" name="Rectangle 188">
              <a:extLst>
                <a:ext uri="{FF2B5EF4-FFF2-40B4-BE49-F238E27FC236}">
                  <a16:creationId xmlns:a16="http://schemas.microsoft.com/office/drawing/2014/main" id="{91F0179F-8A4F-4450-A51A-F05F85B9CBF0}"/>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89">
              <a:extLst>
                <a:ext uri="{FF2B5EF4-FFF2-40B4-BE49-F238E27FC236}">
                  <a16:creationId xmlns:a16="http://schemas.microsoft.com/office/drawing/2014/main" id="{E0EE7570-FD71-4EDF-A88A-BC006AF11155}"/>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0">
              <a:extLst>
                <a:ext uri="{FF2B5EF4-FFF2-40B4-BE49-F238E27FC236}">
                  <a16:creationId xmlns:a16="http://schemas.microsoft.com/office/drawing/2014/main" id="{E26A2A66-DD49-44DB-9601-47FDB2564282}"/>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1">
              <a:extLst>
                <a:ext uri="{FF2B5EF4-FFF2-40B4-BE49-F238E27FC236}">
                  <a16:creationId xmlns:a16="http://schemas.microsoft.com/office/drawing/2014/main" id="{E23C084A-C69C-4D4B-A47D-AFABA419C904}"/>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192">
              <a:extLst>
                <a:ext uri="{FF2B5EF4-FFF2-40B4-BE49-F238E27FC236}">
                  <a16:creationId xmlns:a16="http://schemas.microsoft.com/office/drawing/2014/main" id="{B73A1DE7-DC07-499D-B2C6-D37293623203}"/>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1">
              <a:extLst>
                <a:ext uri="{FF2B5EF4-FFF2-40B4-BE49-F238E27FC236}">
                  <a16:creationId xmlns:a16="http://schemas.microsoft.com/office/drawing/2014/main" id="{E012B677-B5EB-4250-A98C-E053DC3AF743}"/>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33">
              <a:extLst>
                <a:ext uri="{FF2B5EF4-FFF2-40B4-BE49-F238E27FC236}">
                  <a16:creationId xmlns:a16="http://schemas.microsoft.com/office/drawing/2014/main" id="{C249D363-59E1-4053-8FF8-0886171A57C6}"/>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6" name="Rectangle 192">
              <a:extLst>
                <a:ext uri="{FF2B5EF4-FFF2-40B4-BE49-F238E27FC236}">
                  <a16:creationId xmlns:a16="http://schemas.microsoft.com/office/drawing/2014/main" id="{53C4A98D-2087-4CEC-BA3E-D8449DA6A21F}"/>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7" name="Group 76">
            <a:extLst>
              <a:ext uri="{FF2B5EF4-FFF2-40B4-BE49-F238E27FC236}">
                <a16:creationId xmlns:a16="http://schemas.microsoft.com/office/drawing/2014/main" id="{15B49BDA-F19C-4145-BD21-6CEA5D02C856}"/>
              </a:ext>
            </a:extLst>
          </p:cNvPr>
          <p:cNvGrpSpPr/>
          <p:nvPr userDrawn="1"/>
        </p:nvGrpSpPr>
        <p:grpSpPr>
          <a:xfrm>
            <a:off x="12302028" y="3366188"/>
            <a:ext cx="155539" cy="3491812"/>
            <a:chOff x="12302028" y="3266863"/>
            <a:chExt cx="155539" cy="3491812"/>
          </a:xfrm>
        </p:grpSpPr>
        <p:sp>
          <p:nvSpPr>
            <p:cNvPr id="78" name="Rectangle 174">
              <a:extLst>
                <a:ext uri="{FF2B5EF4-FFF2-40B4-BE49-F238E27FC236}">
                  <a16:creationId xmlns:a16="http://schemas.microsoft.com/office/drawing/2014/main" id="{89FFCB44-D1B4-476B-A351-0E82721B10CB}"/>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5">
              <a:extLst>
                <a:ext uri="{FF2B5EF4-FFF2-40B4-BE49-F238E27FC236}">
                  <a16:creationId xmlns:a16="http://schemas.microsoft.com/office/drawing/2014/main" id="{6E165768-DA4E-48A8-8B2D-A8EEEB0E192C}"/>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76">
              <a:extLst>
                <a:ext uri="{FF2B5EF4-FFF2-40B4-BE49-F238E27FC236}">
                  <a16:creationId xmlns:a16="http://schemas.microsoft.com/office/drawing/2014/main" id="{9FFC1A04-EDA8-44BC-8FC3-F447AD759BCC}"/>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89">
              <a:extLst>
                <a:ext uri="{FF2B5EF4-FFF2-40B4-BE49-F238E27FC236}">
                  <a16:creationId xmlns:a16="http://schemas.microsoft.com/office/drawing/2014/main" id="{CAFB48BD-D74F-432E-B7F3-8BB03AF83C98}"/>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0">
              <a:extLst>
                <a:ext uri="{FF2B5EF4-FFF2-40B4-BE49-F238E27FC236}">
                  <a16:creationId xmlns:a16="http://schemas.microsoft.com/office/drawing/2014/main" id="{76BBA105-E99F-4EAE-9114-958870B64472}"/>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91">
              <a:extLst>
                <a:ext uri="{FF2B5EF4-FFF2-40B4-BE49-F238E27FC236}">
                  <a16:creationId xmlns:a16="http://schemas.microsoft.com/office/drawing/2014/main" id="{C3C3C0E6-EE80-4BC6-A7B3-A73C1E45CD4E}"/>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83">
              <a:extLst>
                <a:ext uri="{FF2B5EF4-FFF2-40B4-BE49-F238E27FC236}">
                  <a16:creationId xmlns:a16="http://schemas.microsoft.com/office/drawing/2014/main" id="{E31AAD80-EEAC-4E86-8F93-F69A19F9D0ED}"/>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73">
              <a:extLst>
                <a:ext uri="{FF2B5EF4-FFF2-40B4-BE49-F238E27FC236}">
                  <a16:creationId xmlns:a16="http://schemas.microsoft.com/office/drawing/2014/main" id="{D1EDEF30-DAAF-444C-8AEF-AC7FA44A190F}"/>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6">
              <a:extLst>
                <a:ext uri="{FF2B5EF4-FFF2-40B4-BE49-F238E27FC236}">
                  <a16:creationId xmlns:a16="http://schemas.microsoft.com/office/drawing/2014/main" id="{D2ACA4B7-C62C-42A1-B650-AE87875FB07D}"/>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7">
              <a:extLst>
                <a:ext uri="{FF2B5EF4-FFF2-40B4-BE49-F238E27FC236}">
                  <a16:creationId xmlns:a16="http://schemas.microsoft.com/office/drawing/2014/main" id="{1786B5E2-1A2A-45B1-B481-173E9DF5F5FA}"/>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8">
              <a:extLst>
                <a:ext uri="{FF2B5EF4-FFF2-40B4-BE49-F238E27FC236}">
                  <a16:creationId xmlns:a16="http://schemas.microsoft.com/office/drawing/2014/main" id="{D202890D-C23E-4B57-A118-AB3D42895EBC}"/>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6">
              <a:extLst>
                <a:ext uri="{FF2B5EF4-FFF2-40B4-BE49-F238E27FC236}">
                  <a16:creationId xmlns:a16="http://schemas.microsoft.com/office/drawing/2014/main" id="{643A3032-98D1-48FE-A761-F1825ACAB925}"/>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7">
              <a:extLst>
                <a:ext uri="{FF2B5EF4-FFF2-40B4-BE49-F238E27FC236}">
                  <a16:creationId xmlns:a16="http://schemas.microsoft.com/office/drawing/2014/main" id="{0C3B4021-53D2-4EB4-9084-0185DEE727C4}"/>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58">
              <a:extLst>
                <a:ext uri="{FF2B5EF4-FFF2-40B4-BE49-F238E27FC236}">
                  <a16:creationId xmlns:a16="http://schemas.microsoft.com/office/drawing/2014/main" id="{DC7B9725-19DB-4FE9-865B-70F130DDC641}"/>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4">
              <a:extLst>
                <a:ext uri="{FF2B5EF4-FFF2-40B4-BE49-F238E27FC236}">
                  <a16:creationId xmlns:a16="http://schemas.microsoft.com/office/drawing/2014/main" id="{841F99CD-9BD3-49B0-9346-1664524D92C8}"/>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5">
              <a:extLst>
                <a:ext uri="{FF2B5EF4-FFF2-40B4-BE49-F238E27FC236}">
                  <a16:creationId xmlns:a16="http://schemas.microsoft.com/office/drawing/2014/main" id="{1C929E19-AABE-4C0A-BB7E-E5C822BA7B2A}"/>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6">
              <a:extLst>
                <a:ext uri="{FF2B5EF4-FFF2-40B4-BE49-F238E27FC236}">
                  <a16:creationId xmlns:a16="http://schemas.microsoft.com/office/drawing/2014/main" id="{734C0DFB-721D-4ACC-A890-619C5B001E57}"/>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5" name="Rectangle 173">
              <a:extLst>
                <a:ext uri="{FF2B5EF4-FFF2-40B4-BE49-F238E27FC236}">
                  <a16:creationId xmlns:a16="http://schemas.microsoft.com/office/drawing/2014/main" id="{FAC03BCE-A06E-42A3-B9C3-6144A371F267}"/>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6" name="TextBox 95">
            <a:extLst>
              <a:ext uri="{FF2B5EF4-FFF2-40B4-BE49-F238E27FC236}">
                <a16:creationId xmlns:a16="http://schemas.microsoft.com/office/drawing/2014/main" id="{2AA3739F-4846-4120-B275-288109D2932A}"/>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97" name="TextBox 96">
            <a:extLst>
              <a:ext uri="{FF2B5EF4-FFF2-40B4-BE49-F238E27FC236}">
                <a16:creationId xmlns:a16="http://schemas.microsoft.com/office/drawing/2014/main" id="{5B29808E-8254-4C61-AECC-1775DF8C329D}"/>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98" name="TextBox 97">
            <a:extLst>
              <a:ext uri="{FF2B5EF4-FFF2-40B4-BE49-F238E27FC236}">
                <a16:creationId xmlns:a16="http://schemas.microsoft.com/office/drawing/2014/main" id="{A5179A29-EC69-4553-BC3E-48C0BE86B7B0}"/>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45" name="Graphic 44">
            <a:extLst>
              <a:ext uri="{FF2B5EF4-FFF2-40B4-BE49-F238E27FC236}">
                <a16:creationId xmlns:a16="http://schemas.microsoft.com/office/drawing/2014/main" id="{64E422E7-C7DB-4940-B055-4E14BF9FA6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102662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B1442-5888-40ED-9472-5377137DFAD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7B35DA-9927-4EA5-9769-6D11F94F1A9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96340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600450"/>
          </a:xfrm>
          <a:noFill/>
        </p:spPr>
        <p:txBody>
          <a:bodyPr tIns="0" bIns="0" anchor="b"/>
          <a:lstStyle>
            <a:lvl1pPr algn="l">
              <a:lnSpc>
                <a:spcPct val="100000"/>
              </a:lnSpc>
              <a:defRPr sz="3200">
                <a:solidFill>
                  <a:schemeClr val="accent6"/>
                </a:solidFill>
                <a:latin typeface="+mj-lt"/>
              </a:defRPr>
            </a:lvl1pPr>
          </a:lstStyle>
          <a:p>
            <a:r>
              <a:rPr lang="en-US" noProof="0"/>
              <a:t>Click to edit Master title style</a:t>
            </a:r>
            <a:endParaRPr lang="en-GB" noProof="0" dirty="0"/>
          </a:p>
        </p:txBody>
      </p:sp>
      <p:sp>
        <p:nvSpPr>
          <p:cNvPr id="33" name="Undertittel 2">
            <a:extLst>
              <a:ext uri="{FF2B5EF4-FFF2-40B4-BE49-F238E27FC236}">
                <a16:creationId xmlns:a16="http://schemas.microsoft.com/office/drawing/2014/main" id="{11186EE5-AECD-4CEC-A023-9347A1BFD171}"/>
              </a:ext>
            </a:extLst>
          </p:cNvPr>
          <p:cNvSpPr>
            <a:spLocks noGrp="1"/>
          </p:cNvSpPr>
          <p:nvPr userDrawn="1">
            <p:ph type="subTitle" idx="1"/>
          </p:nvPr>
        </p:nvSpPr>
        <p:spPr>
          <a:xfrm>
            <a:off x="694800" y="4473574"/>
            <a:ext cx="5335200" cy="1221625"/>
          </a:xfrm>
        </p:spPr>
        <p:txBody>
          <a:bodyPr/>
          <a:lstStyle>
            <a:lvl1pPr marL="0" indent="0" algn="l">
              <a:spcBef>
                <a:spcPts val="0"/>
              </a:spcBef>
              <a:spcAft>
                <a:spcPts val="0"/>
              </a:spcAft>
              <a:buNone/>
              <a:defRPr sz="1800" spc="0" baseline="0">
                <a:solidFill>
                  <a:srgbClr val="10344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grpSp>
        <p:nvGrpSpPr>
          <p:cNvPr id="32" name="Group 31">
            <a:extLst>
              <a:ext uri="{FF2B5EF4-FFF2-40B4-BE49-F238E27FC236}">
                <a16:creationId xmlns:a16="http://schemas.microsoft.com/office/drawing/2014/main" id="{E188DCC9-1E72-4738-9BF4-4D96C25B1EB5}"/>
              </a:ext>
            </a:extLst>
          </p:cNvPr>
          <p:cNvGrpSpPr/>
          <p:nvPr userDrawn="1"/>
        </p:nvGrpSpPr>
        <p:grpSpPr>
          <a:xfrm>
            <a:off x="12302028" y="1854300"/>
            <a:ext cx="155539" cy="1166719"/>
            <a:chOff x="12302028" y="1799637"/>
            <a:chExt cx="155539" cy="1166719"/>
          </a:xfrm>
        </p:grpSpPr>
        <p:sp>
          <p:nvSpPr>
            <p:cNvPr id="61" name="Rectangle 156">
              <a:extLst>
                <a:ext uri="{FF2B5EF4-FFF2-40B4-BE49-F238E27FC236}">
                  <a16:creationId xmlns:a16="http://schemas.microsoft.com/office/drawing/2014/main" id="{079CA15A-2079-4227-80FD-5DA488067229}"/>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2" name="Rectangle 157">
              <a:extLst>
                <a:ext uri="{FF2B5EF4-FFF2-40B4-BE49-F238E27FC236}">
                  <a16:creationId xmlns:a16="http://schemas.microsoft.com/office/drawing/2014/main" id="{EA78C8AF-F980-4E1E-88AB-AF9D7879AF54}"/>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8">
              <a:extLst>
                <a:ext uri="{FF2B5EF4-FFF2-40B4-BE49-F238E27FC236}">
                  <a16:creationId xmlns:a16="http://schemas.microsoft.com/office/drawing/2014/main" id="{CDA8CEEA-4612-4465-9815-ED9F56459266}"/>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73">
              <a:extLst>
                <a:ext uri="{FF2B5EF4-FFF2-40B4-BE49-F238E27FC236}">
                  <a16:creationId xmlns:a16="http://schemas.microsoft.com/office/drawing/2014/main" id="{0C5B7F3B-808B-4B91-9AF9-F72936F8C86A}"/>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3">
              <a:extLst>
                <a:ext uri="{FF2B5EF4-FFF2-40B4-BE49-F238E27FC236}">
                  <a16:creationId xmlns:a16="http://schemas.microsoft.com/office/drawing/2014/main" id="{01666F7F-A02F-4270-9C25-BEE10EA64756}"/>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200">
              <a:extLst>
                <a:ext uri="{FF2B5EF4-FFF2-40B4-BE49-F238E27FC236}">
                  <a16:creationId xmlns:a16="http://schemas.microsoft.com/office/drawing/2014/main" id="{6F54B416-10C0-4F0B-A083-4341FBF364E1}"/>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7" name="Group 66">
            <a:extLst>
              <a:ext uri="{FF2B5EF4-FFF2-40B4-BE49-F238E27FC236}">
                <a16:creationId xmlns:a16="http://schemas.microsoft.com/office/drawing/2014/main" id="{C051CD14-11DB-4178-A452-261AE23C8C1C}"/>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BDDACEF3-424A-4672-AF5B-BEC2A6244EA7}"/>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9" name="Rectangle 189">
              <a:extLst>
                <a:ext uri="{FF2B5EF4-FFF2-40B4-BE49-F238E27FC236}">
                  <a16:creationId xmlns:a16="http://schemas.microsoft.com/office/drawing/2014/main" id="{98F559E9-8F7B-464D-9E0B-B7796190A385}"/>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0">
              <a:extLst>
                <a:ext uri="{FF2B5EF4-FFF2-40B4-BE49-F238E27FC236}">
                  <a16:creationId xmlns:a16="http://schemas.microsoft.com/office/drawing/2014/main" id="{990D1ABB-929C-47D0-954E-F73DD96EDAE9}"/>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1">
              <a:extLst>
                <a:ext uri="{FF2B5EF4-FFF2-40B4-BE49-F238E27FC236}">
                  <a16:creationId xmlns:a16="http://schemas.microsoft.com/office/drawing/2014/main" id="{7A17BB8A-C23C-4B8C-8B72-A35A9060BC34}"/>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2">
              <a:extLst>
                <a:ext uri="{FF2B5EF4-FFF2-40B4-BE49-F238E27FC236}">
                  <a16:creationId xmlns:a16="http://schemas.microsoft.com/office/drawing/2014/main" id="{3306DBD9-13A5-46DE-9173-2DAB780954FB}"/>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31">
              <a:extLst>
                <a:ext uri="{FF2B5EF4-FFF2-40B4-BE49-F238E27FC236}">
                  <a16:creationId xmlns:a16="http://schemas.microsoft.com/office/drawing/2014/main" id="{9D23C359-515E-4761-9551-B58234910DE6}"/>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3">
              <a:extLst>
                <a:ext uri="{FF2B5EF4-FFF2-40B4-BE49-F238E27FC236}">
                  <a16:creationId xmlns:a16="http://schemas.microsoft.com/office/drawing/2014/main" id="{87B95BE0-5F19-42EF-A37B-4289C03B4E66}"/>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92">
              <a:extLst>
                <a:ext uri="{FF2B5EF4-FFF2-40B4-BE49-F238E27FC236}">
                  <a16:creationId xmlns:a16="http://schemas.microsoft.com/office/drawing/2014/main" id="{3BEFFBA2-D014-46B9-B5B5-20BC9948E92F}"/>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6" name="Group 75">
            <a:extLst>
              <a:ext uri="{FF2B5EF4-FFF2-40B4-BE49-F238E27FC236}">
                <a16:creationId xmlns:a16="http://schemas.microsoft.com/office/drawing/2014/main" id="{932B0186-76B4-4CF5-8E29-73B065BEEA01}"/>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D86F5E44-CEAE-42D8-8972-0CBB59B2A721}"/>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75">
              <a:extLst>
                <a:ext uri="{FF2B5EF4-FFF2-40B4-BE49-F238E27FC236}">
                  <a16:creationId xmlns:a16="http://schemas.microsoft.com/office/drawing/2014/main" id="{D5A73430-E091-4FC9-83BC-AA139417EF97}"/>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6">
              <a:extLst>
                <a:ext uri="{FF2B5EF4-FFF2-40B4-BE49-F238E27FC236}">
                  <a16:creationId xmlns:a16="http://schemas.microsoft.com/office/drawing/2014/main" id="{3C137230-0F4A-4B48-9731-417C3BD4383F}"/>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89">
              <a:extLst>
                <a:ext uri="{FF2B5EF4-FFF2-40B4-BE49-F238E27FC236}">
                  <a16:creationId xmlns:a16="http://schemas.microsoft.com/office/drawing/2014/main" id="{CFC461A7-9E26-4C3E-A4F4-68490800F88F}"/>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90">
              <a:extLst>
                <a:ext uri="{FF2B5EF4-FFF2-40B4-BE49-F238E27FC236}">
                  <a16:creationId xmlns:a16="http://schemas.microsoft.com/office/drawing/2014/main" id="{65CFB6AA-93F6-4010-8E6D-D239281B5E58}"/>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1">
              <a:extLst>
                <a:ext uri="{FF2B5EF4-FFF2-40B4-BE49-F238E27FC236}">
                  <a16:creationId xmlns:a16="http://schemas.microsoft.com/office/drawing/2014/main" id="{E5766B4A-7515-4382-9CAC-BE803DA048DE}"/>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83">
              <a:extLst>
                <a:ext uri="{FF2B5EF4-FFF2-40B4-BE49-F238E27FC236}">
                  <a16:creationId xmlns:a16="http://schemas.microsoft.com/office/drawing/2014/main" id="{BE79A808-88BF-45AA-A554-12C3CC6E4428}"/>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73">
              <a:extLst>
                <a:ext uri="{FF2B5EF4-FFF2-40B4-BE49-F238E27FC236}">
                  <a16:creationId xmlns:a16="http://schemas.microsoft.com/office/drawing/2014/main" id="{14F46305-12AB-473F-A8CC-A75A725575CB}"/>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56">
              <a:extLst>
                <a:ext uri="{FF2B5EF4-FFF2-40B4-BE49-F238E27FC236}">
                  <a16:creationId xmlns:a16="http://schemas.microsoft.com/office/drawing/2014/main" id="{9743D191-4B6F-41BA-8230-72D28DC521F0}"/>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7">
              <a:extLst>
                <a:ext uri="{FF2B5EF4-FFF2-40B4-BE49-F238E27FC236}">
                  <a16:creationId xmlns:a16="http://schemas.microsoft.com/office/drawing/2014/main" id="{275BF7C8-AA06-4195-A2C9-98B58CA8478A}"/>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8">
              <a:extLst>
                <a:ext uri="{FF2B5EF4-FFF2-40B4-BE49-F238E27FC236}">
                  <a16:creationId xmlns:a16="http://schemas.microsoft.com/office/drawing/2014/main" id="{8447B37F-691E-464F-BEFA-A73DB70A8CB3}"/>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2001F3F5-4373-4399-B6BD-40DF418C5A34}"/>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8CF84D46-811B-4077-8568-30DC091CF298}"/>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C6F9D2FF-01CB-4D31-A903-04E026215D17}"/>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E5166E44-5AF8-45C5-AC05-B9F61C3D8FA7}"/>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A42945EA-39DF-4F2B-9336-A99E65F63701}"/>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633E4C68-1161-4803-9126-36D7F68EB2B5}"/>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C8949F76-4F7E-47F7-8918-4B3ECDCD2450}"/>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5EDCAC5D-A9AA-4151-8772-53F9BC4DFC0E}"/>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96" name="TextBox 95">
            <a:extLst>
              <a:ext uri="{FF2B5EF4-FFF2-40B4-BE49-F238E27FC236}">
                <a16:creationId xmlns:a16="http://schemas.microsoft.com/office/drawing/2014/main" id="{8B680DA4-943F-42A0-B1A8-7B602CD0D4A0}"/>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97" name="TextBox 96">
            <a:extLst>
              <a:ext uri="{FF2B5EF4-FFF2-40B4-BE49-F238E27FC236}">
                <a16:creationId xmlns:a16="http://schemas.microsoft.com/office/drawing/2014/main" id="{7636CAFA-CBA6-46A0-AE47-07F72E5C6DD1}"/>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43" name="Graphic 42">
            <a:extLst>
              <a:ext uri="{FF2B5EF4-FFF2-40B4-BE49-F238E27FC236}">
                <a16:creationId xmlns:a16="http://schemas.microsoft.com/office/drawing/2014/main" id="{CE96131C-B81B-4A9C-A64B-413F047F15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6737593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 Mist">
    <p:bg>
      <p:bgPr>
        <a:solidFill>
          <a:srgbClr val="CDEB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600450"/>
          </a:xfrm>
          <a:noFill/>
        </p:spPr>
        <p:txBody>
          <a:bodyPr tIns="0" bIns="0" anchor="b"/>
          <a:lstStyle>
            <a:lvl1pPr algn="l">
              <a:lnSpc>
                <a:spcPct val="100000"/>
              </a:lnSpc>
              <a:defRPr sz="3200">
                <a:solidFill>
                  <a:schemeClr val="accent6"/>
                </a:solidFill>
              </a:defRPr>
            </a:lvl1pPr>
          </a:lstStyle>
          <a:p>
            <a:r>
              <a:rPr lang="en-US" noProof="0"/>
              <a:t>Click to edit Master title style</a:t>
            </a:r>
            <a:endParaRPr lang="en-GB" noProof="0" dirty="0"/>
          </a:p>
        </p:txBody>
      </p:sp>
      <p:sp>
        <p:nvSpPr>
          <p:cNvPr id="33" name="Undertittel 2">
            <a:extLst>
              <a:ext uri="{FF2B5EF4-FFF2-40B4-BE49-F238E27FC236}">
                <a16:creationId xmlns:a16="http://schemas.microsoft.com/office/drawing/2014/main" id="{D8E30F04-5BFA-4CD7-919B-F181C8844131}"/>
              </a:ext>
            </a:extLst>
          </p:cNvPr>
          <p:cNvSpPr>
            <a:spLocks noGrp="1"/>
          </p:cNvSpPr>
          <p:nvPr>
            <p:ph type="subTitle" idx="1"/>
          </p:nvPr>
        </p:nvSpPr>
        <p:spPr>
          <a:xfrm>
            <a:off x="694800" y="4473574"/>
            <a:ext cx="5335200" cy="1221625"/>
          </a:xfrm>
        </p:spPr>
        <p:txBody>
          <a:bodyPr/>
          <a:lstStyle>
            <a:lvl1pPr marL="0" indent="0" algn="l">
              <a:spcBef>
                <a:spcPts val="0"/>
              </a:spcBef>
              <a:spcAft>
                <a:spcPts val="0"/>
              </a:spcAft>
              <a:buNone/>
              <a:defRPr sz="1800" spc="0" baseline="0">
                <a:solidFill>
                  <a:srgbClr val="10344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grpSp>
        <p:nvGrpSpPr>
          <p:cNvPr id="32" name="Group 31">
            <a:extLst>
              <a:ext uri="{FF2B5EF4-FFF2-40B4-BE49-F238E27FC236}">
                <a16:creationId xmlns:a16="http://schemas.microsoft.com/office/drawing/2014/main" id="{51B3120C-01DC-4D1E-BAD1-12AE7C68C025}"/>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CEAE09E1-30F6-49A0-AA7F-B61C77317063}"/>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5" name="Rectangle 157">
              <a:extLst>
                <a:ext uri="{FF2B5EF4-FFF2-40B4-BE49-F238E27FC236}">
                  <a16:creationId xmlns:a16="http://schemas.microsoft.com/office/drawing/2014/main" id="{E4087A33-4989-422F-9E6A-78C8231F2439}"/>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6" name="Rectangle 158">
              <a:extLst>
                <a:ext uri="{FF2B5EF4-FFF2-40B4-BE49-F238E27FC236}">
                  <a16:creationId xmlns:a16="http://schemas.microsoft.com/office/drawing/2014/main" id="{5C766812-18BE-424E-BD77-1AAEDC2285D5}"/>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7" name="Rectangle 173">
              <a:extLst>
                <a:ext uri="{FF2B5EF4-FFF2-40B4-BE49-F238E27FC236}">
                  <a16:creationId xmlns:a16="http://schemas.microsoft.com/office/drawing/2014/main" id="{16E5E7FF-6B95-4E3D-B70D-E8A0DFEEFAC3}"/>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8" name="Rectangle 183">
              <a:extLst>
                <a:ext uri="{FF2B5EF4-FFF2-40B4-BE49-F238E27FC236}">
                  <a16:creationId xmlns:a16="http://schemas.microsoft.com/office/drawing/2014/main" id="{623DBF0C-E9D8-4B21-A529-0BF4E8E80E47}"/>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9" name="Rectangle 200">
              <a:extLst>
                <a:ext uri="{FF2B5EF4-FFF2-40B4-BE49-F238E27FC236}">
                  <a16:creationId xmlns:a16="http://schemas.microsoft.com/office/drawing/2014/main" id="{BA97524D-C70A-4292-95A2-8F60FFE8430E}"/>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40" name="Group 39">
            <a:extLst>
              <a:ext uri="{FF2B5EF4-FFF2-40B4-BE49-F238E27FC236}">
                <a16:creationId xmlns:a16="http://schemas.microsoft.com/office/drawing/2014/main" id="{745004F8-FC5D-4341-B352-DC271C33CEE1}"/>
              </a:ext>
            </a:extLst>
          </p:cNvPr>
          <p:cNvGrpSpPr/>
          <p:nvPr userDrawn="1"/>
        </p:nvGrpSpPr>
        <p:grpSpPr>
          <a:xfrm>
            <a:off x="12302028" y="0"/>
            <a:ext cx="155539" cy="1509130"/>
            <a:chOff x="12302028" y="154594"/>
            <a:chExt cx="155539" cy="1509130"/>
          </a:xfrm>
        </p:grpSpPr>
        <p:sp>
          <p:nvSpPr>
            <p:cNvPr id="41" name="Rectangle 188">
              <a:extLst>
                <a:ext uri="{FF2B5EF4-FFF2-40B4-BE49-F238E27FC236}">
                  <a16:creationId xmlns:a16="http://schemas.microsoft.com/office/drawing/2014/main" id="{C1DEB8D0-96A8-4205-92A4-31D0C5F2268A}"/>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2" name="Rectangle 189">
              <a:extLst>
                <a:ext uri="{FF2B5EF4-FFF2-40B4-BE49-F238E27FC236}">
                  <a16:creationId xmlns:a16="http://schemas.microsoft.com/office/drawing/2014/main" id="{4692EC3B-1E77-4307-A00C-B645448131CF}"/>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3" name="Rectangle 190">
              <a:extLst>
                <a:ext uri="{FF2B5EF4-FFF2-40B4-BE49-F238E27FC236}">
                  <a16:creationId xmlns:a16="http://schemas.microsoft.com/office/drawing/2014/main" id="{45F4E8F8-D3AA-42A6-ADA6-BAAEE219F4B0}"/>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4" name="Rectangle 191">
              <a:extLst>
                <a:ext uri="{FF2B5EF4-FFF2-40B4-BE49-F238E27FC236}">
                  <a16:creationId xmlns:a16="http://schemas.microsoft.com/office/drawing/2014/main" id="{7FAB58C1-40F9-4054-96B5-6B7C39C88515}"/>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5" name="Rectangle 192">
              <a:extLst>
                <a:ext uri="{FF2B5EF4-FFF2-40B4-BE49-F238E27FC236}">
                  <a16:creationId xmlns:a16="http://schemas.microsoft.com/office/drawing/2014/main" id="{8BD4D132-4A56-4F1D-8E8A-F8A71AE7886D}"/>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6" name="Rectangle 31">
              <a:extLst>
                <a:ext uri="{FF2B5EF4-FFF2-40B4-BE49-F238E27FC236}">
                  <a16:creationId xmlns:a16="http://schemas.microsoft.com/office/drawing/2014/main" id="{3F22A6BA-40AD-404D-A6EC-AC4778996C1A}"/>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7" name="Rectangle 33">
              <a:extLst>
                <a:ext uri="{FF2B5EF4-FFF2-40B4-BE49-F238E27FC236}">
                  <a16:creationId xmlns:a16="http://schemas.microsoft.com/office/drawing/2014/main" id="{59492E51-BE3E-4EC1-BACC-BCD60D4D418B}"/>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8" name="Rectangle 192">
              <a:extLst>
                <a:ext uri="{FF2B5EF4-FFF2-40B4-BE49-F238E27FC236}">
                  <a16:creationId xmlns:a16="http://schemas.microsoft.com/office/drawing/2014/main" id="{D9A037EC-0D46-4123-8D9D-852BCE3F6515}"/>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49" name="Group 48">
            <a:extLst>
              <a:ext uri="{FF2B5EF4-FFF2-40B4-BE49-F238E27FC236}">
                <a16:creationId xmlns:a16="http://schemas.microsoft.com/office/drawing/2014/main" id="{2B49321C-094B-4A57-8BCE-4DC8E7E9134C}"/>
              </a:ext>
            </a:extLst>
          </p:cNvPr>
          <p:cNvGrpSpPr/>
          <p:nvPr userDrawn="1"/>
        </p:nvGrpSpPr>
        <p:grpSpPr>
          <a:xfrm>
            <a:off x="12302028" y="3366188"/>
            <a:ext cx="155539" cy="3491812"/>
            <a:chOff x="12302028" y="3266863"/>
            <a:chExt cx="155539" cy="3491812"/>
          </a:xfrm>
        </p:grpSpPr>
        <p:sp>
          <p:nvSpPr>
            <p:cNvPr id="50" name="Rectangle 174">
              <a:extLst>
                <a:ext uri="{FF2B5EF4-FFF2-40B4-BE49-F238E27FC236}">
                  <a16:creationId xmlns:a16="http://schemas.microsoft.com/office/drawing/2014/main" id="{C48F8B1C-FCF2-4562-8F1B-C4754FC0A23D}"/>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1" name="Rectangle 175">
              <a:extLst>
                <a:ext uri="{FF2B5EF4-FFF2-40B4-BE49-F238E27FC236}">
                  <a16:creationId xmlns:a16="http://schemas.microsoft.com/office/drawing/2014/main" id="{F721F277-9796-4915-B8B9-560D36C2E961}"/>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2" name="Rectangle 176">
              <a:extLst>
                <a:ext uri="{FF2B5EF4-FFF2-40B4-BE49-F238E27FC236}">
                  <a16:creationId xmlns:a16="http://schemas.microsoft.com/office/drawing/2014/main" id="{FAC2CB57-CED1-4AEB-B34F-78A8C03A9C37}"/>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3" name="Rectangle 189">
              <a:extLst>
                <a:ext uri="{FF2B5EF4-FFF2-40B4-BE49-F238E27FC236}">
                  <a16:creationId xmlns:a16="http://schemas.microsoft.com/office/drawing/2014/main" id="{4041210E-EB57-4EAF-B7C8-7E5A2974C19D}"/>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4" name="Rectangle 190">
              <a:extLst>
                <a:ext uri="{FF2B5EF4-FFF2-40B4-BE49-F238E27FC236}">
                  <a16:creationId xmlns:a16="http://schemas.microsoft.com/office/drawing/2014/main" id="{1DDAD817-2119-4950-9300-2C9B6DB953E8}"/>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5" name="Rectangle 191">
              <a:extLst>
                <a:ext uri="{FF2B5EF4-FFF2-40B4-BE49-F238E27FC236}">
                  <a16:creationId xmlns:a16="http://schemas.microsoft.com/office/drawing/2014/main" id="{2043191A-9851-44E1-94EF-CBD66BB6CD41}"/>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6" name="Rectangle 183">
              <a:extLst>
                <a:ext uri="{FF2B5EF4-FFF2-40B4-BE49-F238E27FC236}">
                  <a16:creationId xmlns:a16="http://schemas.microsoft.com/office/drawing/2014/main" id="{908469B3-42FB-4EF1-B628-8B51DEBB0F66}"/>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7" name="Rectangle 173">
              <a:extLst>
                <a:ext uri="{FF2B5EF4-FFF2-40B4-BE49-F238E27FC236}">
                  <a16:creationId xmlns:a16="http://schemas.microsoft.com/office/drawing/2014/main" id="{41C9D044-8771-445B-9EFC-2EA535AA5020}"/>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8" name="Rectangle 156">
              <a:extLst>
                <a:ext uri="{FF2B5EF4-FFF2-40B4-BE49-F238E27FC236}">
                  <a16:creationId xmlns:a16="http://schemas.microsoft.com/office/drawing/2014/main" id="{836CD73A-D24E-44C9-AA5A-29FD3CC4449E}"/>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9" name="Rectangle 157">
              <a:extLst>
                <a:ext uri="{FF2B5EF4-FFF2-40B4-BE49-F238E27FC236}">
                  <a16:creationId xmlns:a16="http://schemas.microsoft.com/office/drawing/2014/main" id="{210C06CF-9DE8-424C-9017-BC7FCF9ECEED}"/>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0" name="Rectangle 158">
              <a:extLst>
                <a:ext uri="{FF2B5EF4-FFF2-40B4-BE49-F238E27FC236}">
                  <a16:creationId xmlns:a16="http://schemas.microsoft.com/office/drawing/2014/main" id="{FBD00502-2ED4-40FB-B9CB-08057FC5A04F}"/>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0A1A135A-7294-4E0C-A352-B7181E586DD2}"/>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0DF74FF7-9791-436C-9A04-590194164552}"/>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536920D6-69F7-4B09-9161-56F8F765DE78}"/>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77126193-AAB0-4978-9760-095AD39E06FF}"/>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AF889E97-28D2-4EB4-BA1F-607DA14AD298}"/>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B6019C27-0ACC-42C9-9863-35C20BDD283D}"/>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BBF0568E-89F9-494E-B66D-569D4DD16644}"/>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1A74C212-58D7-4106-82C5-240574C8E740}"/>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96" name="TextBox 95">
            <a:extLst>
              <a:ext uri="{FF2B5EF4-FFF2-40B4-BE49-F238E27FC236}">
                <a16:creationId xmlns:a16="http://schemas.microsoft.com/office/drawing/2014/main" id="{4EA3C7B8-65A4-4868-8C99-EBF56CAC4389}"/>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97" name="TextBox 96">
            <a:extLst>
              <a:ext uri="{FF2B5EF4-FFF2-40B4-BE49-F238E27FC236}">
                <a16:creationId xmlns:a16="http://schemas.microsoft.com/office/drawing/2014/main" id="{947978BB-9918-4538-A54F-2845312B88FD}"/>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63" name="Graphic 62">
            <a:extLst>
              <a:ext uri="{FF2B5EF4-FFF2-40B4-BE49-F238E27FC236}">
                <a16:creationId xmlns:a16="http://schemas.microsoft.com/office/drawing/2014/main" id="{ED8EA7F7-CE42-4F58-86E0-FBC701DFD2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1818677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 Rose">
    <p:bg>
      <p:bgPr>
        <a:solidFill>
          <a:srgbClr val="FFDFE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600450"/>
          </a:xfrm>
          <a:noFill/>
        </p:spPr>
        <p:txBody>
          <a:bodyPr tIns="0" bIns="0" anchor="b"/>
          <a:lstStyle>
            <a:lvl1pPr algn="l">
              <a:lnSpc>
                <a:spcPct val="100000"/>
              </a:lnSpc>
              <a:defRPr sz="3200">
                <a:solidFill>
                  <a:schemeClr val="accent6"/>
                </a:solidFill>
              </a:defRPr>
            </a:lvl1pPr>
          </a:lstStyle>
          <a:p>
            <a:r>
              <a:rPr lang="en-US" noProof="0"/>
              <a:t>Click to edit Master title style</a:t>
            </a:r>
            <a:endParaRPr lang="en-GB" noProof="0" dirty="0"/>
          </a:p>
        </p:txBody>
      </p:sp>
      <p:sp>
        <p:nvSpPr>
          <p:cNvPr id="33" name="Undertittel 2">
            <a:extLst>
              <a:ext uri="{FF2B5EF4-FFF2-40B4-BE49-F238E27FC236}">
                <a16:creationId xmlns:a16="http://schemas.microsoft.com/office/drawing/2014/main" id="{26E6A6CC-87BC-48B0-B3D2-57BB7E19986B}"/>
              </a:ext>
            </a:extLst>
          </p:cNvPr>
          <p:cNvSpPr>
            <a:spLocks noGrp="1"/>
          </p:cNvSpPr>
          <p:nvPr>
            <p:ph type="subTitle" idx="1"/>
          </p:nvPr>
        </p:nvSpPr>
        <p:spPr>
          <a:xfrm>
            <a:off x="694800" y="4473574"/>
            <a:ext cx="5335200" cy="1221625"/>
          </a:xfrm>
        </p:spPr>
        <p:txBody>
          <a:bodyPr/>
          <a:lstStyle>
            <a:lvl1pPr marL="0" indent="0" algn="l">
              <a:spcBef>
                <a:spcPts val="0"/>
              </a:spcBef>
              <a:spcAft>
                <a:spcPts val="0"/>
              </a:spcAft>
              <a:buNone/>
              <a:defRPr sz="1800" spc="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grpSp>
        <p:nvGrpSpPr>
          <p:cNvPr id="32" name="Group 31">
            <a:extLst>
              <a:ext uri="{FF2B5EF4-FFF2-40B4-BE49-F238E27FC236}">
                <a16:creationId xmlns:a16="http://schemas.microsoft.com/office/drawing/2014/main" id="{6BFC6E64-38F1-4044-BD91-AA56AA03B277}"/>
              </a:ext>
            </a:extLst>
          </p:cNvPr>
          <p:cNvGrpSpPr/>
          <p:nvPr userDrawn="1"/>
        </p:nvGrpSpPr>
        <p:grpSpPr>
          <a:xfrm>
            <a:off x="12302028" y="1854300"/>
            <a:ext cx="155539" cy="1166719"/>
            <a:chOff x="12302028" y="1799637"/>
            <a:chExt cx="155539" cy="1166719"/>
          </a:xfrm>
        </p:grpSpPr>
        <p:sp>
          <p:nvSpPr>
            <p:cNvPr id="61" name="Rectangle 156">
              <a:extLst>
                <a:ext uri="{FF2B5EF4-FFF2-40B4-BE49-F238E27FC236}">
                  <a16:creationId xmlns:a16="http://schemas.microsoft.com/office/drawing/2014/main" id="{ABAA33E4-E56C-42A7-9E1C-E6F11F1ADA92}"/>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2" name="Rectangle 157">
              <a:extLst>
                <a:ext uri="{FF2B5EF4-FFF2-40B4-BE49-F238E27FC236}">
                  <a16:creationId xmlns:a16="http://schemas.microsoft.com/office/drawing/2014/main" id="{9EEA9963-258F-40C6-B86F-5F48883968DF}"/>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8">
              <a:extLst>
                <a:ext uri="{FF2B5EF4-FFF2-40B4-BE49-F238E27FC236}">
                  <a16:creationId xmlns:a16="http://schemas.microsoft.com/office/drawing/2014/main" id="{0C4AD951-9BDB-447B-81ED-197771611702}"/>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73">
              <a:extLst>
                <a:ext uri="{FF2B5EF4-FFF2-40B4-BE49-F238E27FC236}">
                  <a16:creationId xmlns:a16="http://schemas.microsoft.com/office/drawing/2014/main" id="{514084A9-A079-4C9C-8AC1-8826D45EFBB1}"/>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3">
              <a:extLst>
                <a:ext uri="{FF2B5EF4-FFF2-40B4-BE49-F238E27FC236}">
                  <a16:creationId xmlns:a16="http://schemas.microsoft.com/office/drawing/2014/main" id="{78CE77FA-9470-4F14-AA66-AACE5ADF8418}"/>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200">
              <a:extLst>
                <a:ext uri="{FF2B5EF4-FFF2-40B4-BE49-F238E27FC236}">
                  <a16:creationId xmlns:a16="http://schemas.microsoft.com/office/drawing/2014/main" id="{181B3A98-3B79-46A9-8E4F-77A0EBEFC94C}"/>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7" name="Group 66">
            <a:extLst>
              <a:ext uri="{FF2B5EF4-FFF2-40B4-BE49-F238E27FC236}">
                <a16:creationId xmlns:a16="http://schemas.microsoft.com/office/drawing/2014/main" id="{D5EAFF19-0395-48D2-8028-AFE2E56713DF}"/>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178DE8F4-6B6F-46A5-B5C5-B3BB82E07B61}"/>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9" name="Rectangle 189">
              <a:extLst>
                <a:ext uri="{FF2B5EF4-FFF2-40B4-BE49-F238E27FC236}">
                  <a16:creationId xmlns:a16="http://schemas.microsoft.com/office/drawing/2014/main" id="{4D5FF7DB-25BF-49BF-9E65-A8813D573CC5}"/>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0">
              <a:extLst>
                <a:ext uri="{FF2B5EF4-FFF2-40B4-BE49-F238E27FC236}">
                  <a16:creationId xmlns:a16="http://schemas.microsoft.com/office/drawing/2014/main" id="{B4089DF2-10C7-4CA0-85A5-F70946E535CF}"/>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1">
              <a:extLst>
                <a:ext uri="{FF2B5EF4-FFF2-40B4-BE49-F238E27FC236}">
                  <a16:creationId xmlns:a16="http://schemas.microsoft.com/office/drawing/2014/main" id="{1F333FB1-889F-4826-88FA-9E17AC7F363E}"/>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2">
              <a:extLst>
                <a:ext uri="{FF2B5EF4-FFF2-40B4-BE49-F238E27FC236}">
                  <a16:creationId xmlns:a16="http://schemas.microsoft.com/office/drawing/2014/main" id="{CF6721E9-7E32-4E35-AE97-B7DCE7A1AAD9}"/>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31">
              <a:extLst>
                <a:ext uri="{FF2B5EF4-FFF2-40B4-BE49-F238E27FC236}">
                  <a16:creationId xmlns:a16="http://schemas.microsoft.com/office/drawing/2014/main" id="{4370C8E6-A2FE-4828-A4C1-DE16E6C807C7}"/>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3">
              <a:extLst>
                <a:ext uri="{FF2B5EF4-FFF2-40B4-BE49-F238E27FC236}">
                  <a16:creationId xmlns:a16="http://schemas.microsoft.com/office/drawing/2014/main" id="{FAF8F104-4817-4DFD-B716-2459FD378043}"/>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92">
              <a:extLst>
                <a:ext uri="{FF2B5EF4-FFF2-40B4-BE49-F238E27FC236}">
                  <a16:creationId xmlns:a16="http://schemas.microsoft.com/office/drawing/2014/main" id="{8BBFEEF5-8026-4CB1-A3D9-E0B3B266CDD8}"/>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6" name="Group 75">
            <a:extLst>
              <a:ext uri="{FF2B5EF4-FFF2-40B4-BE49-F238E27FC236}">
                <a16:creationId xmlns:a16="http://schemas.microsoft.com/office/drawing/2014/main" id="{424E0511-E115-4B2C-8720-186AF7EF35A2}"/>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6043C622-94E2-42DB-81D2-B06D2FA69CE1}"/>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75">
              <a:extLst>
                <a:ext uri="{FF2B5EF4-FFF2-40B4-BE49-F238E27FC236}">
                  <a16:creationId xmlns:a16="http://schemas.microsoft.com/office/drawing/2014/main" id="{A6C0E9BE-5C3E-485B-991A-2056358C9B5B}"/>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6">
              <a:extLst>
                <a:ext uri="{FF2B5EF4-FFF2-40B4-BE49-F238E27FC236}">
                  <a16:creationId xmlns:a16="http://schemas.microsoft.com/office/drawing/2014/main" id="{EBCA76D6-BF3B-4E01-A418-55B26E93118E}"/>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89">
              <a:extLst>
                <a:ext uri="{FF2B5EF4-FFF2-40B4-BE49-F238E27FC236}">
                  <a16:creationId xmlns:a16="http://schemas.microsoft.com/office/drawing/2014/main" id="{8D2B3D80-36B0-479E-B9F1-07F82699CDAA}"/>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90">
              <a:extLst>
                <a:ext uri="{FF2B5EF4-FFF2-40B4-BE49-F238E27FC236}">
                  <a16:creationId xmlns:a16="http://schemas.microsoft.com/office/drawing/2014/main" id="{E119B345-D73D-4F19-B111-FF25324436DD}"/>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1">
              <a:extLst>
                <a:ext uri="{FF2B5EF4-FFF2-40B4-BE49-F238E27FC236}">
                  <a16:creationId xmlns:a16="http://schemas.microsoft.com/office/drawing/2014/main" id="{EE36DDF6-625E-48BB-AE41-0FAB7CBF5BE4}"/>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83">
              <a:extLst>
                <a:ext uri="{FF2B5EF4-FFF2-40B4-BE49-F238E27FC236}">
                  <a16:creationId xmlns:a16="http://schemas.microsoft.com/office/drawing/2014/main" id="{D1A6ECC1-E7D4-429D-8DB2-12A565DAB02B}"/>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73">
              <a:extLst>
                <a:ext uri="{FF2B5EF4-FFF2-40B4-BE49-F238E27FC236}">
                  <a16:creationId xmlns:a16="http://schemas.microsoft.com/office/drawing/2014/main" id="{0F86B758-742E-4A49-974D-21446237C28B}"/>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56">
              <a:extLst>
                <a:ext uri="{FF2B5EF4-FFF2-40B4-BE49-F238E27FC236}">
                  <a16:creationId xmlns:a16="http://schemas.microsoft.com/office/drawing/2014/main" id="{A96D313C-081A-4B30-9718-FB4E6A5E9AED}"/>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7">
              <a:extLst>
                <a:ext uri="{FF2B5EF4-FFF2-40B4-BE49-F238E27FC236}">
                  <a16:creationId xmlns:a16="http://schemas.microsoft.com/office/drawing/2014/main" id="{86E716ED-1862-4B87-9490-359EFB6E29AF}"/>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8">
              <a:extLst>
                <a:ext uri="{FF2B5EF4-FFF2-40B4-BE49-F238E27FC236}">
                  <a16:creationId xmlns:a16="http://schemas.microsoft.com/office/drawing/2014/main" id="{527E0864-48DF-4F9D-8FE4-25EBB3E01576}"/>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88EB492F-623B-47D9-A286-E2C219E10151}"/>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83669ED9-A50F-4F0E-9C89-4B10634DEAB3}"/>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D399BB16-3B8F-4F3F-8FD8-A679774B2054}"/>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E8171BB5-49B2-4BB6-8EB5-D761397F86AB}"/>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69E12258-0A97-459F-9775-4BFF9B43356B}"/>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E822BA7A-0991-4740-A4EE-8097BB879344}"/>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36003243-28C6-4EAB-B3BC-E9EB00C06942}"/>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49CFBCCF-6A75-4EB1-A90F-5C9AAC132B3D}"/>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96" name="TextBox 95">
            <a:extLst>
              <a:ext uri="{FF2B5EF4-FFF2-40B4-BE49-F238E27FC236}">
                <a16:creationId xmlns:a16="http://schemas.microsoft.com/office/drawing/2014/main" id="{9080F8BD-613B-40D6-8918-373050E8AD0E}"/>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97" name="TextBox 96">
            <a:extLst>
              <a:ext uri="{FF2B5EF4-FFF2-40B4-BE49-F238E27FC236}">
                <a16:creationId xmlns:a16="http://schemas.microsoft.com/office/drawing/2014/main" id="{C437D8DF-F630-4EAA-B5D3-8DCACE0213C6}"/>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45" name="Graphic 44">
            <a:extLst>
              <a:ext uri="{FF2B5EF4-FFF2-40B4-BE49-F238E27FC236}">
                <a16:creationId xmlns:a16="http://schemas.microsoft.com/office/drawing/2014/main" id="{9DDB087A-A02D-4D04-A4A9-3B9934DA80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21082548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 Mint">
    <p:bg>
      <p:bgPr>
        <a:solidFill>
          <a:srgbClr val="DEFA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600450"/>
          </a:xfrm>
          <a:noFill/>
        </p:spPr>
        <p:txBody>
          <a:bodyPr tIns="0" bIns="0" anchor="b"/>
          <a:lstStyle>
            <a:lvl1pPr algn="l">
              <a:lnSpc>
                <a:spcPct val="100000"/>
              </a:lnSpc>
              <a:defRPr sz="3200">
                <a:solidFill>
                  <a:srgbClr val="00707A"/>
                </a:solidFill>
              </a:defRPr>
            </a:lvl1pPr>
          </a:lstStyle>
          <a:p>
            <a:r>
              <a:rPr lang="en-US" noProof="0"/>
              <a:t>Click to edit Master title style</a:t>
            </a:r>
            <a:endParaRPr lang="en-GB" noProof="0" dirty="0"/>
          </a:p>
        </p:txBody>
      </p:sp>
      <p:sp>
        <p:nvSpPr>
          <p:cNvPr id="33" name="Undertittel 2">
            <a:extLst>
              <a:ext uri="{FF2B5EF4-FFF2-40B4-BE49-F238E27FC236}">
                <a16:creationId xmlns:a16="http://schemas.microsoft.com/office/drawing/2014/main" id="{CA2289D4-5003-4DB9-BA05-97706D7704EC}"/>
              </a:ext>
            </a:extLst>
          </p:cNvPr>
          <p:cNvSpPr>
            <a:spLocks noGrp="1"/>
          </p:cNvSpPr>
          <p:nvPr>
            <p:ph type="subTitle" idx="1"/>
          </p:nvPr>
        </p:nvSpPr>
        <p:spPr>
          <a:xfrm>
            <a:off x="694800" y="4473574"/>
            <a:ext cx="5335200" cy="1221625"/>
          </a:xfrm>
        </p:spPr>
        <p:txBody>
          <a:bodyPr/>
          <a:lstStyle>
            <a:lvl1pPr marL="0" indent="0" algn="l">
              <a:spcBef>
                <a:spcPts val="0"/>
              </a:spcBef>
              <a:spcAft>
                <a:spcPts val="0"/>
              </a:spcAft>
              <a:buNone/>
              <a:defRPr sz="1800" spc="0" baseline="0">
                <a:solidFill>
                  <a:srgbClr val="10344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grpSp>
        <p:nvGrpSpPr>
          <p:cNvPr id="32" name="Group 31">
            <a:extLst>
              <a:ext uri="{FF2B5EF4-FFF2-40B4-BE49-F238E27FC236}">
                <a16:creationId xmlns:a16="http://schemas.microsoft.com/office/drawing/2014/main" id="{2C138042-CD03-45C0-BB87-1CEA8679D810}"/>
              </a:ext>
            </a:extLst>
          </p:cNvPr>
          <p:cNvGrpSpPr/>
          <p:nvPr userDrawn="1"/>
        </p:nvGrpSpPr>
        <p:grpSpPr>
          <a:xfrm>
            <a:off x="12302028" y="1854300"/>
            <a:ext cx="155539" cy="1166719"/>
            <a:chOff x="12302028" y="1799637"/>
            <a:chExt cx="155539" cy="1166719"/>
          </a:xfrm>
        </p:grpSpPr>
        <p:sp>
          <p:nvSpPr>
            <p:cNvPr id="61" name="Rectangle 156">
              <a:extLst>
                <a:ext uri="{FF2B5EF4-FFF2-40B4-BE49-F238E27FC236}">
                  <a16:creationId xmlns:a16="http://schemas.microsoft.com/office/drawing/2014/main" id="{20DF9A50-A9F9-4BB4-B4FA-07E063DC874F}"/>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2" name="Rectangle 157">
              <a:extLst>
                <a:ext uri="{FF2B5EF4-FFF2-40B4-BE49-F238E27FC236}">
                  <a16:creationId xmlns:a16="http://schemas.microsoft.com/office/drawing/2014/main" id="{6EC1405B-FD31-499A-977A-6264ADAD1DCA}"/>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8">
              <a:extLst>
                <a:ext uri="{FF2B5EF4-FFF2-40B4-BE49-F238E27FC236}">
                  <a16:creationId xmlns:a16="http://schemas.microsoft.com/office/drawing/2014/main" id="{838F3297-874C-419E-BD56-3E5A7C169263}"/>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73">
              <a:extLst>
                <a:ext uri="{FF2B5EF4-FFF2-40B4-BE49-F238E27FC236}">
                  <a16:creationId xmlns:a16="http://schemas.microsoft.com/office/drawing/2014/main" id="{E94AD6F3-F8AB-4C51-967F-FF62D8F311C1}"/>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3">
              <a:extLst>
                <a:ext uri="{FF2B5EF4-FFF2-40B4-BE49-F238E27FC236}">
                  <a16:creationId xmlns:a16="http://schemas.microsoft.com/office/drawing/2014/main" id="{70CFE29C-F7AA-445F-84D0-40C8C26B8959}"/>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200">
              <a:extLst>
                <a:ext uri="{FF2B5EF4-FFF2-40B4-BE49-F238E27FC236}">
                  <a16:creationId xmlns:a16="http://schemas.microsoft.com/office/drawing/2014/main" id="{5E3BBA61-9B79-4635-A392-1758F80F75F3}"/>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7" name="Group 66">
            <a:extLst>
              <a:ext uri="{FF2B5EF4-FFF2-40B4-BE49-F238E27FC236}">
                <a16:creationId xmlns:a16="http://schemas.microsoft.com/office/drawing/2014/main" id="{DA179FA6-2334-4B63-A7ED-5923ABA05219}"/>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D214693A-DCAB-406E-88DF-959D9F41C193}"/>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9" name="Rectangle 189">
              <a:extLst>
                <a:ext uri="{FF2B5EF4-FFF2-40B4-BE49-F238E27FC236}">
                  <a16:creationId xmlns:a16="http://schemas.microsoft.com/office/drawing/2014/main" id="{9B6EBCD7-AAE3-4F75-A1E4-28390FABC7B8}"/>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0">
              <a:extLst>
                <a:ext uri="{FF2B5EF4-FFF2-40B4-BE49-F238E27FC236}">
                  <a16:creationId xmlns:a16="http://schemas.microsoft.com/office/drawing/2014/main" id="{58301EDC-4693-45FA-9F90-8A615EE6B081}"/>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1">
              <a:extLst>
                <a:ext uri="{FF2B5EF4-FFF2-40B4-BE49-F238E27FC236}">
                  <a16:creationId xmlns:a16="http://schemas.microsoft.com/office/drawing/2014/main" id="{DE6637C5-0558-4FEA-A214-D8148377C298}"/>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2">
              <a:extLst>
                <a:ext uri="{FF2B5EF4-FFF2-40B4-BE49-F238E27FC236}">
                  <a16:creationId xmlns:a16="http://schemas.microsoft.com/office/drawing/2014/main" id="{E4477010-F56A-4FC0-8278-AE22C81F5F87}"/>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31">
              <a:extLst>
                <a:ext uri="{FF2B5EF4-FFF2-40B4-BE49-F238E27FC236}">
                  <a16:creationId xmlns:a16="http://schemas.microsoft.com/office/drawing/2014/main" id="{9B99529E-F332-40AD-8ECD-367D3659DB0F}"/>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3">
              <a:extLst>
                <a:ext uri="{FF2B5EF4-FFF2-40B4-BE49-F238E27FC236}">
                  <a16:creationId xmlns:a16="http://schemas.microsoft.com/office/drawing/2014/main" id="{FD4AD8FA-144F-4994-9BCD-9DBE5852C121}"/>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92">
              <a:extLst>
                <a:ext uri="{FF2B5EF4-FFF2-40B4-BE49-F238E27FC236}">
                  <a16:creationId xmlns:a16="http://schemas.microsoft.com/office/drawing/2014/main" id="{EDFD1EC5-3052-4DF1-941F-C1F067DEE370}"/>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6" name="Group 75">
            <a:extLst>
              <a:ext uri="{FF2B5EF4-FFF2-40B4-BE49-F238E27FC236}">
                <a16:creationId xmlns:a16="http://schemas.microsoft.com/office/drawing/2014/main" id="{3F0B7E68-6574-4DA3-B398-5DDC53E1BC8A}"/>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0915F4FC-7961-49D3-A215-A8C1D6DAC57C}"/>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75">
              <a:extLst>
                <a:ext uri="{FF2B5EF4-FFF2-40B4-BE49-F238E27FC236}">
                  <a16:creationId xmlns:a16="http://schemas.microsoft.com/office/drawing/2014/main" id="{E4C15C56-3ED2-4133-B23D-B0B7C4D11CE3}"/>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6">
              <a:extLst>
                <a:ext uri="{FF2B5EF4-FFF2-40B4-BE49-F238E27FC236}">
                  <a16:creationId xmlns:a16="http://schemas.microsoft.com/office/drawing/2014/main" id="{E6920B01-EFBA-4010-853C-99BCA6DBB8A6}"/>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89">
              <a:extLst>
                <a:ext uri="{FF2B5EF4-FFF2-40B4-BE49-F238E27FC236}">
                  <a16:creationId xmlns:a16="http://schemas.microsoft.com/office/drawing/2014/main" id="{7FCB9E9D-5402-4790-9F19-53953E2853E0}"/>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90">
              <a:extLst>
                <a:ext uri="{FF2B5EF4-FFF2-40B4-BE49-F238E27FC236}">
                  <a16:creationId xmlns:a16="http://schemas.microsoft.com/office/drawing/2014/main" id="{2B14C049-B1BD-4035-9656-36F7C93B67F1}"/>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1">
              <a:extLst>
                <a:ext uri="{FF2B5EF4-FFF2-40B4-BE49-F238E27FC236}">
                  <a16:creationId xmlns:a16="http://schemas.microsoft.com/office/drawing/2014/main" id="{EC8ED0DD-F37F-42E6-9395-58F31E6BFE67}"/>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83">
              <a:extLst>
                <a:ext uri="{FF2B5EF4-FFF2-40B4-BE49-F238E27FC236}">
                  <a16:creationId xmlns:a16="http://schemas.microsoft.com/office/drawing/2014/main" id="{07BE7E41-A990-4BF5-A87D-C17E3D0DEE8B}"/>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73">
              <a:extLst>
                <a:ext uri="{FF2B5EF4-FFF2-40B4-BE49-F238E27FC236}">
                  <a16:creationId xmlns:a16="http://schemas.microsoft.com/office/drawing/2014/main" id="{95BE193F-8266-4D53-A603-35E95E229CE7}"/>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56">
              <a:extLst>
                <a:ext uri="{FF2B5EF4-FFF2-40B4-BE49-F238E27FC236}">
                  <a16:creationId xmlns:a16="http://schemas.microsoft.com/office/drawing/2014/main" id="{D9D4D6BE-4632-4E65-9143-D2FA03BBFFCC}"/>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7">
              <a:extLst>
                <a:ext uri="{FF2B5EF4-FFF2-40B4-BE49-F238E27FC236}">
                  <a16:creationId xmlns:a16="http://schemas.microsoft.com/office/drawing/2014/main" id="{EAC74DE7-04EA-482F-BA06-FF510B640750}"/>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8">
              <a:extLst>
                <a:ext uri="{FF2B5EF4-FFF2-40B4-BE49-F238E27FC236}">
                  <a16:creationId xmlns:a16="http://schemas.microsoft.com/office/drawing/2014/main" id="{7BAA7BD0-7583-4BB9-9365-F0645E5C27D1}"/>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0B2F902B-5F8A-415A-802E-9C26AF365A52}"/>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D1155D44-E5DD-4D1E-ABEF-8E22D668143E}"/>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D632DCF3-5E91-462A-83B4-70E048B7A73B}"/>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5F180152-2733-4C98-BB81-1F1076C1424D}"/>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A79F84D1-BDFD-49E1-B2C6-4356B37AC4FC}"/>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D257DA93-0163-41A4-B3EB-09C1A11E801D}"/>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1F3AE492-54CB-4ACD-8650-87F935820D64}"/>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673964BA-AA6B-48E0-9D9C-B6A9702D8CF9}"/>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96" name="TextBox 95">
            <a:extLst>
              <a:ext uri="{FF2B5EF4-FFF2-40B4-BE49-F238E27FC236}">
                <a16:creationId xmlns:a16="http://schemas.microsoft.com/office/drawing/2014/main" id="{4A9B39C2-BEC7-44B6-BC54-6694086AD646}"/>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97" name="TextBox 96">
            <a:extLst>
              <a:ext uri="{FF2B5EF4-FFF2-40B4-BE49-F238E27FC236}">
                <a16:creationId xmlns:a16="http://schemas.microsoft.com/office/drawing/2014/main" id="{1188C149-E5E0-4F89-88F1-E95A7D3475D1}"/>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45" name="Graphic 44">
            <a:extLst>
              <a:ext uri="{FF2B5EF4-FFF2-40B4-BE49-F238E27FC236}">
                <a16:creationId xmlns:a16="http://schemas.microsoft.com/office/drawing/2014/main" id="{14E55712-88FE-4C2E-B4BA-6EEEFCB716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2406256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 Moss">
    <p:bg>
      <p:bgPr>
        <a:solidFill>
          <a:srgbClr val="00707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600450"/>
          </a:xfrm>
          <a:noFill/>
        </p:spPr>
        <p:txBody>
          <a:bodyPr tIns="0" bIns="0" anchor="b"/>
          <a:lstStyle>
            <a:lvl1pPr algn="l">
              <a:lnSpc>
                <a:spcPct val="100000"/>
              </a:lnSpc>
              <a:defRPr sz="3200">
                <a:solidFill>
                  <a:schemeClr val="bg1"/>
                </a:solidFill>
              </a:defRPr>
            </a:lvl1pPr>
          </a:lstStyle>
          <a:p>
            <a:r>
              <a:rPr lang="en-US" noProof="0"/>
              <a:t>Click to edit Master title style</a:t>
            </a:r>
            <a:endParaRPr lang="en-GB" noProof="0" dirty="0"/>
          </a:p>
        </p:txBody>
      </p:sp>
      <p:sp>
        <p:nvSpPr>
          <p:cNvPr id="33" name="Undertittel 2">
            <a:extLst>
              <a:ext uri="{FF2B5EF4-FFF2-40B4-BE49-F238E27FC236}">
                <a16:creationId xmlns:a16="http://schemas.microsoft.com/office/drawing/2014/main" id="{42B175C0-F949-4BFB-A128-79A779B60833}"/>
              </a:ext>
            </a:extLst>
          </p:cNvPr>
          <p:cNvSpPr>
            <a:spLocks noGrp="1"/>
          </p:cNvSpPr>
          <p:nvPr>
            <p:ph type="subTitle" idx="1"/>
          </p:nvPr>
        </p:nvSpPr>
        <p:spPr>
          <a:xfrm>
            <a:off x="694800" y="4473574"/>
            <a:ext cx="5335200" cy="1221625"/>
          </a:xfrm>
        </p:spPr>
        <p:txBody>
          <a:bodyPr/>
          <a:lstStyle>
            <a:lvl1pPr marL="0" indent="0" algn="l">
              <a:spcBef>
                <a:spcPts val="0"/>
              </a:spcBef>
              <a:spcAft>
                <a:spcPts val="0"/>
              </a:spcAft>
              <a:buNone/>
              <a:defRPr sz="1800" spc="0" baseline="0">
                <a:solidFill>
                  <a:srgbClr val="DEFAE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grpSp>
        <p:nvGrpSpPr>
          <p:cNvPr id="32" name="Group 31">
            <a:extLst>
              <a:ext uri="{FF2B5EF4-FFF2-40B4-BE49-F238E27FC236}">
                <a16:creationId xmlns:a16="http://schemas.microsoft.com/office/drawing/2014/main" id="{AF183650-0A52-46C4-AD8C-31A259BE5AFC}"/>
              </a:ext>
            </a:extLst>
          </p:cNvPr>
          <p:cNvGrpSpPr/>
          <p:nvPr userDrawn="1"/>
        </p:nvGrpSpPr>
        <p:grpSpPr>
          <a:xfrm>
            <a:off x="12302028" y="1854300"/>
            <a:ext cx="155539" cy="1166719"/>
            <a:chOff x="12302028" y="1799637"/>
            <a:chExt cx="155539" cy="1166719"/>
          </a:xfrm>
        </p:grpSpPr>
        <p:sp>
          <p:nvSpPr>
            <p:cNvPr id="61" name="Rectangle 156">
              <a:extLst>
                <a:ext uri="{FF2B5EF4-FFF2-40B4-BE49-F238E27FC236}">
                  <a16:creationId xmlns:a16="http://schemas.microsoft.com/office/drawing/2014/main" id="{4282BB06-F177-48CD-AB97-3FC2F5CC4F2D}"/>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2" name="Rectangle 157">
              <a:extLst>
                <a:ext uri="{FF2B5EF4-FFF2-40B4-BE49-F238E27FC236}">
                  <a16:creationId xmlns:a16="http://schemas.microsoft.com/office/drawing/2014/main" id="{94E0251C-C754-4010-955C-0C32773E8327}"/>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8">
              <a:extLst>
                <a:ext uri="{FF2B5EF4-FFF2-40B4-BE49-F238E27FC236}">
                  <a16:creationId xmlns:a16="http://schemas.microsoft.com/office/drawing/2014/main" id="{5430D876-3E64-49AE-B578-029F0C148FFA}"/>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73">
              <a:extLst>
                <a:ext uri="{FF2B5EF4-FFF2-40B4-BE49-F238E27FC236}">
                  <a16:creationId xmlns:a16="http://schemas.microsoft.com/office/drawing/2014/main" id="{740A357D-A443-4B3A-A1DE-4A8C5F872A05}"/>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3">
              <a:extLst>
                <a:ext uri="{FF2B5EF4-FFF2-40B4-BE49-F238E27FC236}">
                  <a16:creationId xmlns:a16="http://schemas.microsoft.com/office/drawing/2014/main" id="{99DA4815-3355-4EF7-9296-CB6779A7C1EF}"/>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200">
              <a:extLst>
                <a:ext uri="{FF2B5EF4-FFF2-40B4-BE49-F238E27FC236}">
                  <a16:creationId xmlns:a16="http://schemas.microsoft.com/office/drawing/2014/main" id="{64F6B988-D03C-4967-B218-7425E7B83F85}"/>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7" name="Group 66">
            <a:extLst>
              <a:ext uri="{FF2B5EF4-FFF2-40B4-BE49-F238E27FC236}">
                <a16:creationId xmlns:a16="http://schemas.microsoft.com/office/drawing/2014/main" id="{37F14DDB-373D-46E8-B99C-1814C8662BD0}"/>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029394F3-5934-49F4-A099-8AB152FA3500}"/>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9" name="Rectangle 189">
              <a:extLst>
                <a:ext uri="{FF2B5EF4-FFF2-40B4-BE49-F238E27FC236}">
                  <a16:creationId xmlns:a16="http://schemas.microsoft.com/office/drawing/2014/main" id="{22306288-B65F-4D46-8467-AE0A8D01C29A}"/>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0">
              <a:extLst>
                <a:ext uri="{FF2B5EF4-FFF2-40B4-BE49-F238E27FC236}">
                  <a16:creationId xmlns:a16="http://schemas.microsoft.com/office/drawing/2014/main" id="{FC86E667-E2D5-4345-A71F-854D7AD06183}"/>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1">
              <a:extLst>
                <a:ext uri="{FF2B5EF4-FFF2-40B4-BE49-F238E27FC236}">
                  <a16:creationId xmlns:a16="http://schemas.microsoft.com/office/drawing/2014/main" id="{19517652-7DC2-4163-8B59-77DD0741A020}"/>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2">
              <a:extLst>
                <a:ext uri="{FF2B5EF4-FFF2-40B4-BE49-F238E27FC236}">
                  <a16:creationId xmlns:a16="http://schemas.microsoft.com/office/drawing/2014/main" id="{B6FC000E-9C42-497D-9D83-0A8EB6F59413}"/>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31">
              <a:extLst>
                <a:ext uri="{FF2B5EF4-FFF2-40B4-BE49-F238E27FC236}">
                  <a16:creationId xmlns:a16="http://schemas.microsoft.com/office/drawing/2014/main" id="{2D367663-C0B6-4B08-A3BD-C01456619671}"/>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3">
              <a:extLst>
                <a:ext uri="{FF2B5EF4-FFF2-40B4-BE49-F238E27FC236}">
                  <a16:creationId xmlns:a16="http://schemas.microsoft.com/office/drawing/2014/main" id="{20976F41-D403-4398-AC97-199A4D95A6E5}"/>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92">
              <a:extLst>
                <a:ext uri="{FF2B5EF4-FFF2-40B4-BE49-F238E27FC236}">
                  <a16:creationId xmlns:a16="http://schemas.microsoft.com/office/drawing/2014/main" id="{5D6D0153-69FB-4DD0-938B-1A807F28CFCF}"/>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6" name="Group 75">
            <a:extLst>
              <a:ext uri="{FF2B5EF4-FFF2-40B4-BE49-F238E27FC236}">
                <a16:creationId xmlns:a16="http://schemas.microsoft.com/office/drawing/2014/main" id="{43069C9A-481D-41A5-BE41-42A070193552}"/>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901F4FED-C72B-4F9E-BD7B-FC9D49F3593E}"/>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75">
              <a:extLst>
                <a:ext uri="{FF2B5EF4-FFF2-40B4-BE49-F238E27FC236}">
                  <a16:creationId xmlns:a16="http://schemas.microsoft.com/office/drawing/2014/main" id="{05731216-57C1-4A07-861C-C5A872CB8E84}"/>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6">
              <a:extLst>
                <a:ext uri="{FF2B5EF4-FFF2-40B4-BE49-F238E27FC236}">
                  <a16:creationId xmlns:a16="http://schemas.microsoft.com/office/drawing/2014/main" id="{4574AEA7-004E-4E6E-B463-A956CA084F27}"/>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89">
              <a:extLst>
                <a:ext uri="{FF2B5EF4-FFF2-40B4-BE49-F238E27FC236}">
                  <a16:creationId xmlns:a16="http://schemas.microsoft.com/office/drawing/2014/main" id="{4311D56E-835F-46EE-B5F8-0DD276BE4F9D}"/>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90">
              <a:extLst>
                <a:ext uri="{FF2B5EF4-FFF2-40B4-BE49-F238E27FC236}">
                  <a16:creationId xmlns:a16="http://schemas.microsoft.com/office/drawing/2014/main" id="{D3CEF090-2B98-4CDD-B722-8064A4AB0BD3}"/>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1">
              <a:extLst>
                <a:ext uri="{FF2B5EF4-FFF2-40B4-BE49-F238E27FC236}">
                  <a16:creationId xmlns:a16="http://schemas.microsoft.com/office/drawing/2014/main" id="{E5A03A5D-5FA7-4696-8B41-41D9CE7A735A}"/>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83">
              <a:extLst>
                <a:ext uri="{FF2B5EF4-FFF2-40B4-BE49-F238E27FC236}">
                  <a16:creationId xmlns:a16="http://schemas.microsoft.com/office/drawing/2014/main" id="{F11184C8-95F1-4117-92A7-9FA80A303804}"/>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73">
              <a:extLst>
                <a:ext uri="{FF2B5EF4-FFF2-40B4-BE49-F238E27FC236}">
                  <a16:creationId xmlns:a16="http://schemas.microsoft.com/office/drawing/2014/main" id="{5C867C24-B49A-4061-AD1A-915AFC22AE56}"/>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56">
              <a:extLst>
                <a:ext uri="{FF2B5EF4-FFF2-40B4-BE49-F238E27FC236}">
                  <a16:creationId xmlns:a16="http://schemas.microsoft.com/office/drawing/2014/main" id="{7353EC3E-0BEA-41B4-9751-51FD9B705602}"/>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7">
              <a:extLst>
                <a:ext uri="{FF2B5EF4-FFF2-40B4-BE49-F238E27FC236}">
                  <a16:creationId xmlns:a16="http://schemas.microsoft.com/office/drawing/2014/main" id="{C1DA1B4B-3675-4A6E-BBE8-C882B44D80E3}"/>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8">
              <a:extLst>
                <a:ext uri="{FF2B5EF4-FFF2-40B4-BE49-F238E27FC236}">
                  <a16:creationId xmlns:a16="http://schemas.microsoft.com/office/drawing/2014/main" id="{098692F4-1099-4EC9-9D6E-81A777F24B72}"/>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1AB9B200-608A-4C3D-8264-4483BE22EF22}"/>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461CC0EA-4E82-46B2-9873-3F694A1C31FF}"/>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3BACBCAB-8D52-43AC-A87B-FDFB5A75E807}"/>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A35C6339-65C8-46A5-BF48-C6D7787A2768}"/>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7BCB5AB1-C6F1-4C30-BDC7-F14394F0DDC1}"/>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66A088CF-C1E8-4A91-BB8D-9E3E85571413}"/>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72C7957D-5F44-4C2C-A429-4798A49A2574}"/>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A979A13F-ADAC-4352-8AAA-6ECBA5E547D4}"/>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96" name="TextBox 95">
            <a:extLst>
              <a:ext uri="{FF2B5EF4-FFF2-40B4-BE49-F238E27FC236}">
                <a16:creationId xmlns:a16="http://schemas.microsoft.com/office/drawing/2014/main" id="{28CAE253-660B-4A9D-B419-F79D8F54EB75}"/>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97" name="TextBox 96">
            <a:extLst>
              <a:ext uri="{FF2B5EF4-FFF2-40B4-BE49-F238E27FC236}">
                <a16:creationId xmlns:a16="http://schemas.microsoft.com/office/drawing/2014/main" id="{2537790F-3CAE-41AF-95CF-3E419CF3E04B}"/>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46" name="Graphic 45">
            <a:extLst>
              <a:ext uri="{FF2B5EF4-FFF2-40B4-BE49-F238E27FC236}">
                <a16:creationId xmlns:a16="http://schemas.microsoft.com/office/drawing/2014/main" id="{22EF7C66-DEA3-4318-B039-D57316A883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11908517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 Slate">
    <p:bg>
      <p:bgPr>
        <a:solidFill>
          <a:srgbClr val="10344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600450"/>
          </a:xfrm>
          <a:noFill/>
        </p:spPr>
        <p:txBody>
          <a:bodyPr tIns="0" bIns="0" anchor="b"/>
          <a:lstStyle>
            <a:lvl1pPr algn="l">
              <a:lnSpc>
                <a:spcPct val="100000"/>
              </a:lnSpc>
              <a:defRPr sz="3200">
                <a:solidFill>
                  <a:srgbClr val="73B1B6"/>
                </a:solidFill>
              </a:defRPr>
            </a:lvl1pPr>
          </a:lstStyle>
          <a:p>
            <a:r>
              <a:rPr lang="en-US" noProof="0"/>
              <a:t>Click to edit Master title style</a:t>
            </a:r>
            <a:endParaRPr lang="en-GB" noProof="0" dirty="0"/>
          </a:p>
        </p:txBody>
      </p:sp>
      <p:sp>
        <p:nvSpPr>
          <p:cNvPr id="33" name="Undertittel 2">
            <a:extLst>
              <a:ext uri="{FF2B5EF4-FFF2-40B4-BE49-F238E27FC236}">
                <a16:creationId xmlns:a16="http://schemas.microsoft.com/office/drawing/2014/main" id="{F5136A9E-1D77-433D-9BC7-E4443525AFD7}"/>
              </a:ext>
            </a:extLst>
          </p:cNvPr>
          <p:cNvSpPr>
            <a:spLocks noGrp="1"/>
          </p:cNvSpPr>
          <p:nvPr>
            <p:ph type="subTitle" idx="1"/>
          </p:nvPr>
        </p:nvSpPr>
        <p:spPr>
          <a:xfrm>
            <a:off x="694800" y="4473574"/>
            <a:ext cx="5335200" cy="1221625"/>
          </a:xfrm>
        </p:spPr>
        <p:txBody>
          <a:bodyPr/>
          <a:lstStyle>
            <a:lvl1pPr marL="0" indent="0" algn="l">
              <a:spcBef>
                <a:spcPts val="0"/>
              </a:spcBef>
              <a:spcAft>
                <a:spcPts val="0"/>
              </a:spcAft>
              <a:buNone/>
              <a:defRPr sz="1800" spc="0" baseline="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grpSp>
        <p:nvGrpSpPr>
          <p:cNvPr id="32" name="Group 31">
            <a:extLst>
              <a:ext uri="{FF2B5EF4-FFF2-40B4-BE49-F238E27FC236}">
                <a16:creationId xmlns:a16="http://schemas.microsoft.com/office/drawing/2014/main" id="{46C9C179-CB41-46D4-97DF-1FED825F4908}"/>
              </a:ext>
            </a:extLst>
          </p:cNvPr>
          <p:cNvGrpSpPr/>
          <p:nvPr userDrawn="1"/>
        </p:nvGrpSpPr>
        <p:grpSpPr>
          <a:xfrm>
            <a:off x="12302028" y="1854300"/>
            <a:ext cx="155539" cy="1166719"/>
            <a:chOff x="12302028" y="1799637"/>
            <a:chExt cx="155539" cy="1166719"/>
          </a:xfrm>
        </p:grpSpPr>
        <p:sp>
          <p:nvSpPr>
            <p:cNvPr id="61" name="Rectangle 156">
              <a:extLst>
                <a:ext uri="{FF2B5EF4-FFF2-40B4-BE49-F238E27FC236}">
                  <a16:creationId xmlns:a16="http://schemas.microsoft.com/office/drawing/2014/main" id="{EEEFADD1-F723-4F8F-AA4F-5B32702F9DDC}"/>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2" name="Rectangle 157">
              <a:extLst>
                <a:ext uri="{FF2B5EF4-FFF2-40B4-BE49-F238E27FC236}">
                  <a16:creationId xmlns:a16="http://schemas.microsoft.com/office/drawing/2014/main" id="{07133160-B0C0-4D93-BAD2-A39B8933F3BC}"/>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8">
              <a:extLst>
                <a:ext uri="{FF2B5EF4-FFF2-40B4-BE49-F238E27FC236}">
                  <a16:creationId xmlns:a16="http://schemas.microsoft.com/office/drawing/2014/main" id="{0E6AF89F-5CC1-437D-9BBB-ED72F96F6232}"/>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73">
              <a:extLst>
                <a:ext uri="{FF2B5EF4-FFF2-40B4-BE49-F238E27FC236}">
                  <a16:creationId xmlns:a16="http://schemas.microsoft.com/office/drawing/2014/main" id="{537EAA2F-FECD-453E-8B9C-2E41259D83FD}"/>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3">
              <a:extLst>
                <a:ext uri="{FF2B5EF4-FFF2-40B4-BE49-F238E27FC236}">
                  <a16:creationId xmlns:a16="http://schemas.microsoft.com/office/drawing/2014/main" id="{7566228C-1BE1-46F6-A280-BBECD2A4219F}"/>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200">
              <a:extLst>
                <a:ext uri="{FF2B5EF4-FFF2-40B4-BE49-F238E27FC236}">
                  <a16:creationId xmlns:a16="http://schemas.microsoft.com/office/drawing/2014/main" id="{F45D0A59-5045-49AE-9016-E93B6478C9D3}"/>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7" name="Group 66">
            <a:extLst>
              <a:ext uri="{FF2B5EF4-FFF2-40B4-BE49-F238E27FC236}">
                <a16:creationId xmlns:a16="http://schemas.microsoft.com/office/drawing/2014/main" id="{39AF1FFB-A2BE-4818-BFCA-C339BBBA9036}"/>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F39F01FC-B9A0-4ADA-8848-780486F60CCD}"/>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9" name="Rectangle 189">
              <a:extLst>
                <a:ext uri="{FF2B5EF4-FFF2-40B4-BE49-F238E27FC236}">
                  <a16:creationId xmlns:a16="http://schemas.microsoft.com/office/drawing/2014/main" id="{B6396E2D-23AE-4B02-B33D-03349942FD59}"/>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0">
              <a:extLst>
                <a:ext uri="{FF2B5EF4-FFF2-40B4-BE49-F238E27FC236}">
                  <a16:creationId xmlns:a16="http://schemas.microsoft.com/office/drawing/2014/main" id="{8C1FD48E-3849-489D-9A9D-C11F41E3DE47}"/>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1">
              <a:extLst>
                <a:ext uri="{FF2B5EF4-FFF2-40B4-BE49-F238E27FC236}">
                  <a16:creationId xmlns:a16="http://schemas.microsoft.com/office/drawing/2014/main" id="{F73A4A8F-0899-49E4-A269-92E0BE17686F}"/>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2">
              <a:extLst>
                <a:ext uri="{FF2B5EF4-FFF2-40B4-BE49-F238E27FC236}">
                  <a16:creationId xmlns:a16="http://schemas.microsoft.com/office/drawing/2014/main" id="{CBD97638-E4B6-47B7-A328-5AF351C53EA5}"/>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31">
              <a:extLst>
                <a:ext uri="{FF2B5EF4-FFF2-40B4-BE49-F238E27FC236}">
                  <a16:creationId xmlns:a16="http://schemas.microsoft.com/office/drawing/2014/main" id="{BFF0A98D-1239-4089-8C5E-2E8E6DE72A79}"/>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3">
              <a:extLst>
                <a:ext uri="{FF2B5EF4-FFF2-40B4-BE49-F238E27FC236}">
                  <a16:creationId xmlns:a16="http://schemas.microsoft.com/office/drawing/2014/main" id="{787243B1-B059-450B-ADA8-20D839CEDE87}"/>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92">
              <a:extLst>
                <a:ext uri="{FF2B5EF4-FFF2-40B4-BE49-F238E27FC236}">
                  <a16:creationId xmlns:a16="http://schemas.microsoft.com/office/drawing/2014/main" id="{006B4AD2-22EE-41A5-9988-8C4DF3CF4DF4}"/>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6" name="Group 75">
            <a:extLst>
              <a:ext uri="{FF2B5EF4-FFF2-40B4-BE49-F238E27FC236}">
                <a16:creationId xmlns:a16="http://schemas.microsoft.com/office/drawing/2014/main" id="{E5912044-5348-4D82-B066-70CA4A90FC09}"/>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6D689B32-75DC-4146-A752-6F75C3BA7D66}"/>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75">
              <a:extLst>
                <a:ext uri="{FF2B5EF4-FFF2-40B4-BE49-F238E27FC236}">
                  <a16:creationId xmlns:a16="http://schemas.microsoft.com/office/drawing/2014/main" id="{DDCEBDF1-170D-4FC5-A068-70480DE69C6A}"/>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6">
              <a:extLst>
                <a:ext uri="{FF2B5EF4-FFF2-40B4-BE49-F238E27FC236}">
                  <a16:creationId xmlns:a16="http://schemas.microsoft.com/office/drawing/2014/main" id="{DD88F53C-7D2B-40FC-9CBF-1ECA4D369688}"/>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89">
              <a:extLst>
                <a:ext uri="{FF2B5EF4-FFF2-40B4-BE49-F238E27FC236}">
                  <a16:creationId xmlns:a16="http://schemas.microsoft.com/office/drawing/2014/main" id="{57039F0E-B8DF-430A-9EB8-E4B493B460C5}"/>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90">
              <a:extLst>
                <a:ext uri="{FF2B5EF4-FFF2-40B4-BE49-F238E27FC236}">
                  <a16:creationId xmlns:a16="http://schemas.microsoft.com/office/drawing/2014/main" id="{2F57A1AE-9E10-418B-8719-240697467A1B}"/>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1">
              <a:extLst>
                <a:ext uri="{FF2B5EF4-FFF2-40B4-BE49-F238E27FC236}">
                  <a16:creationId xmlns:a16="http://schemas.microsoft.com/office/drawing/2014/main" id="{39402039-0C22-4DCC-AAAB-9D3E0E5A4B74}"/>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83">
              <a:extLst>
                <a:ext uri="{FF2B5EF4-FFF2-40B4-BE49-F238E27FC236}">
                  <a16:creationId xmlns:a16="http://schemas.microsoft.com/office/drawing/2014/main" id="{3A43BAE3-836A-4DFC-A4A5-CDA275CA2275}"/>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73">
              <a:extLst>
                <a:ext uri="{FF2B5EF4-FFF2-40B4-BE49-F238E27FC236}">
                  <a16:creationId xmlns:a16="http://schemas.microsoft.com/office/drawing/2014/main" id="{EAC01F5F-EFC4-4A36-ACCF-2FE205300C87}"/>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56">
              <a:extLst>
                <a:ext uri="{FF2B5EF4-FFF2-40B4-BE49-F238E27FC236}">
                  <a16:creationId xmlns:a16="http://schemas.microsoft.com/office/drawing/2014/main" id="{B1E6678C-A64D-4D62-A66A-20C18D627ED7}"/>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7">
              <a:extLst>
                <a:ext uri="{FF2B5EF4-FFF2-40B4-BE49-F238E27FC236}">
                  <a16:creationId xmlns:a16="http://schemas.microsoft.com/office/drawing/2014/main" id="{155C9F1D-F03B-40D8-91F7-AC7CC5A3DD7D}"/>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8">
              <a:extLst>
                <a:ext uri="{FF2B5EF4-FFF2-40B4-BE49-F238E27FC236}">
                  <a16:creationId xmlns:a16="http://schemas.microsoft.com/office/drawing/2014/main" id="{D4DFD332-2526-44D4-8491-99AF33171B36}"/>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7AEEE934-95D3-4D35-8508-90245ABD1FB1}"/>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2D20B943-618D-4F5A-B3DD-02ABCB51A442}"/>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257B1159-A584-41CE-9064-8733B5C2EBC1}"/>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0FEACFE6-840E-4699-86F8-63D530C5E80A}"/>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F5CD6176-7CFE-466C-8026-836B3AAD00CB}"/>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CB139271-40DA-42C0-8865-1F160E881CEC}"/>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1C88B0FE-40B3-4F32-BF77-346B42793EBF}"/>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34F0C1B0-DDCF-47A4-A5E4-AFECB5DB4CC7}"/>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96" name="TextBox 95">
            <a:extLst>
              <a:ext uri="{FF2B5EF4-FFF2-40B4-BE49-F238E27FC236}">
                <a16:creationId xmlns:a16="http://schemas.microsoft.com/office/drawing/2014/main" id="{0C5C1367-8BD4-4EBA-9157-901D62427D01}"/>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97" name="TextBox 96">
            <a:extLst>
              <a:ext uri="{FF2B5EF4-FFF2-40B4-BE49-F238E27FC236}">
                <a16:creationId xmlns:a16="http://schemas.microsoft.com/office/drawing/2014/main" id="{6C93E48F-4333-4F24-9A7A-423AB2A371D6}"/>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45" name="Graphic 44">
            <a:extLst>
              <a:ext uri="{FF2B5EF4-FFF2-40B4-BE49-F238E27FC236}">
                <a16:creationId xmlns:a16="http://schemas.microsoft.com/office/drawing/2014/main" id="{F6E765D1-7CCC-47DB-8355-6A6FD380C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1035781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 Dark image">
    <p:bg>
      <p:bgPr>
        <a:solidFill>
          <a:schemeClr val="l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33539" cy="3600450"/>
          </a:xfrm>
        </p:spPr>
        <p:txBody>
          <a:bodyPr tIns="0" bIns="0" anchor="b"/>
          <a:lstStyle>
            <a:lvl1pPr algn="l">
              <a:lnSpc>
                <a:spcPct val="100000"/>
              </a:lnSpc>
              <a:defRPr sz="3200">
                <a:solidFill>
                  <a:schemeClr val="bg1"/>
                </a:solidFill>
              </a:defRPr>
            </a:lvl1pPr>
          </a:lstStyle>
          <a:p>
            <a:r>
              <a:rPr lang="en-US" noProof="0"/>
              <a:t>Click to edit Master title style</a:t>
            </a:r>
            <a:endParaRPr lang="en-GB" noProof="0" dirty="0"/>
          </a:p>
        </p:txBody>
      </p:sp>
      <p:sp>
        <p:nvSpPr>
          <p:cNvPr id="4" name="imageSlide" hidden="1">
            <a:extLst>
              <a:ext uri="{FF2B5EF4-FFF2-40B4-BE49-F238E27FC236}">
                <a16:creationId xmlns:a16="http://schemas.microsoft.com/office/drawing/2014/main" id="{223DF67C-B2C0-4D3F-B59F-8AB119B6729D}"/>
              </a:ext>
            </a:extLst>
          </p:cNvPr>
          <p:cNvSpPr/>
          <p:nvPr userDrawn="1"/>
        </p:nvSpPr>
        <p:spPr>
          <a:xfrm>
            <a:off x="995680" y="180796"/>
            <a:ext cx="782320" cy="428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Undertittel 2">
            <a:extLst>
              <a:ext uri="{FF2B5EF4-FFF2-40B4-BE49-F238E27FC236}">
                <a16:creationId xmlns:a16="http://schemas.microsoft.com/office/drawing/2014/main" id="{4C73CA65-0E28-4A2B-9830-7E41A5ABE94B}"/>
              </a:ext>
            </a:extLst>
          </p:cNvPr>
          <p:cNvSpPr>
            <a:spLocks noGrp="1"/>
          </p:cNvSpPr>
          <p:nvPr>
            <p:ph type="subTitle" idx="1"/>
          </p:nvPr>
        </p:nvSpPr>
        <p:spPr>
          <a:xfrm>
            <a:off x="694800" y="4473574"/>
            <a:ext cx="5335200" cy="1221625"/>
          </a:xfrm>
        </p:spPr>
        <p:txBody>
          <a:bodyPr/>
          <a:lstStyle>
            <a:lvl1pPr marL="0" indent="0" algn="l">
              <a:spcBef>
                <a:spcPts val="0"/>
              </a:spcBef>
              <a:spcAft>
                <a:spcPts val="0"/>
              </a:spcAft>
              <a:buNone/>
              <a:defRPr sz="180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grpSp>
        <p:nvGrpSpPr>
          <p:cNvPr id="33" name="Group 32">
            <a:extLst>
              <a:ext uri="{FF2B5EF4-FFF2-40B4-BE49-F238E27FC236}">
                <a16:creationId xmlns:a16="http://schemas.microsoft.com/office/drawing/2014/main" id="{4C0DED52-85E6-4BD9-89EB-DF5687E49E25}"/>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65B7BAAE-2A63-43D4-9EB2-4B8F4563C33E}"/>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7">
              <a:extLst>
                <a:ext uri="{FF2B5EF4-FFF2-40B4-BE49-F238E27FC236}">
                  <a16:creationId xmlns:a16="http://schemas.microsoft.com/office/drawing/2014/main" id="{7495DA74-9B8B-400F-8AAE-A30DB08713B9}"/>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58">
              <a:extLst>
                <a:ext uri="{FF2B5EF4-FFF2-40B4-BE49-F238E27FC236}">
                  <a16:creationId xmlns:a16="http://schemas.microsoft.com/office/drawing/2014/main" id="{BE21F911-48E6-458B-9FDD-95E67C28DB10}"/>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73">
              <a:extLst>
                <a:ext uri="{FF2B5EF4-FFF2-40B4-BE49-F238E27FC236}">
                  <a16:creationId xmlns:a16="http://schemas.microsoft.com/office/drawing/2014/main" id="{68AB3D6B-17E9-4E92-84BB-EAB3FFA5C2BD}"/>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183">
              <a:extLst>
                <a:ext uri="{FF2B5EF4-FFF2-40B4-BE49-F238E27FC236}">
                  <a16:creationId xmlns:a16="http://schemas.microsoft.com/office/drawing/2014/main" id="{CAB1D5E6-9358-4C75-AB87-DF5562823C1E}"/>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7" name="Rectangle 200">
              <a:extLst>
                <a:ext uri="{FF2B5EF4-FFF2-40B4-BE49-F238E27FC236}">
                  <a16:creationId xmlns:a16="http://schemas.microsoft.com/office/drawing/2014/main" id="{2B0E6AB2-26AA-49AA-8821-51EF78045330}"/>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8" name="Group 67">
            <a:extLst>
              <a:ext uri="{FF2B5EF4-FFF2-40B4-BE49-F238E27FC236}">
                <a16:creationId xmlns:a16="http://schemas.microsoft.com/office/drawing/2014/main" id="{98964646-8765-4A23-B170-44EDE715A666}"/>
              </a:ext>
            </a:extLst>
          </p:cNvPr>
          <p:cNvGrpSpPr/>
          <p:nvPr userDrawn="1"/>
        </p:nvGrpSpPr>
        <p:grpSpPr>
          <a:xfrm>
            <a:off x="12302028" y="0"/>
            <a:ext cx="155539" cy="1509130"/>
            <a:chOff x="12302028" y="154594"/>
            <a:chExt cx="155539" cy="1509130"/>
          </a:xfrm>
        </p:grpSpPr>
        <p:sp>
          <p:nvSpPr>
            <p:cNvPr id="69" name="Rectangle 188">
              <a:extLst>
                <a:ext uri="{FF2B5EF4-FFF2-40B4-BE49-F238E27FC236}">
                  <a16:creationId xmlns:a16="http://schemas.microsoft.com/office/drawing/2014/main" id="{D3FF6676-BCDD-4DEE-8256-53AADFB02189}"/>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89">
              <a:extLst>
                <a:ext uri="{FF2B5EF4-FFF2-40B4-BE49-F238E27FC236}">
                  <a16:creationId xmlns:a16="http://schemas.microsoft.com/office/drawing/2014/main" id="{588918B5-9017-48B7-AD1C-33A07137CCAC}"/>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0">
              <a:extLst>
                <a:ext uri="{FF2B5EF4-FFF2-40B4-BE49-F238E27FC236}">
                  <a16:creationId xmlns:a16="http://schemas.microsoft.com/office/drawing/2014/main" id="{CCE10D86-D6BC-4D93-A35D-EB7541C9099C}"/>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1">
              <a:extLst>
                <a:ext uri="{FF2B5EF4-FFF2-40B4-BE49-F238E27FC236}">
                  <a16:creationId xmlns:a16="http://schemas.microsoft.com/office/drawing/2014/main" id="{5181713F-8928-4259-B601-607B9687E81C}"/>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192">
              <a:extLst>
                <a:ext uri="{FF2B5EF4-FFF2-40B4-BE49-F238E27FC236}">
                  <a16:creationId xmlns:a16="http://schemas.microsoft.com/office/drawing/2014/main" id="{2C76EEFD-3846-4589-98D9-6904CD98EDC6}"/>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1">
              <a:extLst>
                <a:ext uri="{FF2B5EF4-FFF2-40B4-BE49-F238E27FC236}">
                  <a16:creationId xmlns:a16="http://schemas.microsoft.com/office/drawing/2014/main" id="{CE44FC93-6726-4FDD-8FDE-48EC3559A0B8}"/>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33">
              <a:extLst>
                <a:ext uri="{FF2B5EF4-FFF2-40B4-BE49-F238E27FC236}">
                  <a16:creationId xmlns:a16="http://schemas.microsoft.com/office/drawing/2014/main" id="{4A838E43-58C1-4EA8-B569-EDA7E0EEAD25}"/>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6" name="Rectangle 192">
              <a:extLst>
                <a:ext uri="{FF2B5EF4-FFF2-40B4-BE49-F238E27FC236}">
                  <a16:creationId xmlns:a16="http://schemas.microsoft.com/office/drawing/2014/main" id="{EA39C16E-79A1-46A0-818C-E3A0EAF4BCAE}"/>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7" name="Group 76">
            <a:extLst>
              <a:ext uri="{FF2B5EF4-FFF2-40B4-BE49-F238E27FC236}">
                <a16:creationId xmlns:a16="http://schemas.microsoft.com/office/drawing/2014/main" id="{11644DB3-724B-43D4-AAE3-97C90286CFF8}"/>
              </a:ext>
            </a:extLst>
          </p:cNvPr>
          <p:cNvGrpSpPr/>
          <p:nvPr userDrawn="1"/>
        </p:nvGrpSpPr>
        <p:grpSpPr>
          <a:xfrm>
            <a:off x="12302028" y="3366188"/>
            <a:ext cx="155539" cy="3491812"/>
            <a:chOff x="12302028" y="3266863"/>
            <a:chExt cx="155539" cy="3491812"/>
          </a:xfrm>
        </p:grpSpPr>
        <p:sp>
          <p:nvSpPr>
            <p:cNvPr id="78" name="Rectangle 174">
              <a:extLst>
                <a:ext uri="{FF2B5EF4-FFF2-40B4-BE49-F238E27FC236}">
                  <a16:creationId xmlns:a16="http://schemas.microsoft.com/office/drawing/2014/main" id="{10F12043-6ED0-460F-AFA8-EF6FB744D41D}"/>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5">
              <a:extLst>
                <a:ext uri="{FF2B5EF4-FFF2-40B4-BE49-F238E27FC236}">
                  <a16:creationId xmlns:a16="http://schemas.microsoft.com/office/drawing/2014/main" id="{6B5F9A39-FFAD-4399-AE83-804395A65C8E}"/>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76">
              <a:extLst>
                <a:ext uri="{FF2B5EF4-FFF2-40B4-BE49-F238E27FC236}">
                  <a16:creationId xmlns:a16="http://schemas.microsoft.com/office/drawing/2014/main" id="{935BB7D7-47EA-4096-8E04-C5F23ACA6362}"/>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89">
              <a:extLst>
                <a:ext uri="{FF2B5EF4-FFF2-40B4-BE49-F238E27FC236}">
                  <a16:creationId xmlns:a16="http://schemas.microsoft.com/office/drawing/2014/main" id="{E1DB422E-279D-4B16-A49C-8007B7DEA98F}"/>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0">
              <a:extLst>
                <a:ext uri="{FF2B5EF4-FFF2-40B4-BE49-F238E27FC236}">
                  <a16:creationId xmlns:a16="http://schemas.microsoft.com/office/drawing/2014/main" id="{58A2E012-28FE-43E0-AEBE-EEAC8B07CCE7}"/>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91">
              <a:extLst>
                <a:ext uri="{FF2B5EF4-FFF2-40B4-BE49-F238E27FC236}">
                  <a16:creationId xmlns:a16="http://schemas.microsoft.com/office/drawing/2014/main" id="{399E6DE7-1747-48FC-B4AF-F01C5EBE538D}"/>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83">
              <a:extLst>
                <a:ext uri="{FF2B5EF4-FFF2-40B4-BE49-F238E27FC236}">
                  <a16:creationId xmlns:a16="http://schemas.microsoft.com/office/drawing/2014/main" id="{DB829EFA-917B-4199-8433-6998CDBE0B49}"/>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73">
              <a:extLst>
                <a:ext uri="{FF2B5EF4-FFF2-40B4-BE49-F238E27FC236}">
                  <a16:creationId xmlns:a16="http://schemas.microsoft.com/office/drawing/2014/main" id="{41A1C27F-7FCD-4CC0-8CC5-ECFB2B0E65C4}"/>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6">
              <a:extLst>
                <a:ext uri="{FF2B5EF4-FFF2-40B4-BE49-F238E27FC236}">
                  <a16:creationId xmlns:a16="http://schemas.microsoft.com/office/drawing/2014/main" id="{126DA63A-7C62-48C1-87D9-45C830404DD1}"/>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7">
              <a:extLst>
                <a:ext uri="{FF2B5EF4-FFF2-40B4-BE49-F238E27FC236}">
                  <a16:creationId xmlns:a16="http://schemas.microsoft.com/office/drawing/2014/main" id="{9BB0166A-1AC1-43BB-9D71-061FC248C54F}"/>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8">
              <a:extLst>
                <a:ext uri="{FF2B5EF4-FFF2-40B4-BE49-F238E27FC236}">
                  <a16:creationId xmlns:a16="http://schemas.microsoft.com/office/drawing/2014/main" id="{B57CD4CE-98A0-453A-AF46-DF1DAAE0FC32}"/>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6">
              <a:extLst>
                <a:ext uri="{FF2B5EF4-FFF2-40B4-BE49-F238E27FC236}">
                  <a16:creationId xmlns:a16="http://schemas.microsoft.com/office/drawing/2014/main" id="{25312323-C41D-4F10-8C64-9FFC47C3284F}"/>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7">
              <a:extLst>
                <a:ext uri="{FF2B5EF4-FFF2-40B4-BE49-F238E27FC236}">
                  <a16:creationId xmlns:a16="http://schemas.microsoft.com/office/drawing/2014/main" id="{D5A48542-9018-461B-9D67-C58B1ED2DCB9}"/>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58">
              <a:extLst>
                <a:ext uri="{FF2B5EF4-FFF2-40B4-BE49-F238E27FC236}">
                  <a16:creationId xmlns:a16="http://schemas.microsoft.com/office/drawing/2014/main" id="{1BF7A4EE-A0AC-4728-87E5-28BD29886348}"/>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4">
              <a:extLst>
                <a:ext uri="{FF2B5EF4-FFF2-40B4-BE49-F238E27FC236}">
                  <a16:creationId xmlns:a16="http://schemas.microsoft.com/office/drawing/2014/main" id="{F8C8EEEE-BBF1-46C8-B43B-9BF4B3785F7B}"/>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5">
              <a:extLst>
                <a:ext uri="{FF2B5EF4-FFF2-40B4-BE49-F238E27FC236}">
                  <a16:creationId xmlns:a16="http://schemas.microsoft.com/office/drawing/2014/main" id="{B1B86911-2BFD-40F9-95DE-A5975A90E07E}"/>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6">
              <a:extLst>
                <a:ext uri="{FF2B5EF4-FFF2-40B4-BE49-F238E27FC236}">
                  <a16:creationId xmlns:a16="http://schemas.microsoft.com/office/drawing/2014/main" id="{1E5C9573-D18D-42D5-9E8F-548DC66B6723}"/>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5" name="Rectangle 173">
              <a:extLst>
                <a:ext uri="{FF2B5EF4-FFF2-40B4-BE49-F238E27FC236}">
                  <a16:creationId xmlns:a16="http://schemas.microsoft.com/office/drawing/2014/main" id="{A2AF57F4-97F7-4D31-AA1D-68CFCCDF3DE3}"/>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6" name="TextBox 95">
            <a:extLst>
              <a:ext uri="{FF2B5EF4-FFF2-40B4-BE49-F238E27FC236}">
                <a16:creationId xmlns:a16="http://schemas.microsoft.com/office/drawing/2014/main" id="{8E449EC5-31B6-4863-B880-64B6008EFDD8}"/>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97" name="TextBox 96">
            <a:extLst>
              <a:ext uri="{FF2B5EF4-FFF2-40B4-BE49-F238E27FC236}">
                <a16:creationId xmlns:a16="http://schemas.microsoft.com/office/drawing/2014/main" id="{9F02B2F5-2462-42DE-A41C-2EDF25D39C0B}"/>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98" name="TextBox 97">
            <a:extLst>
              <a:ext uri="{FF2B5EF4-FFF2-40B4-BE49-F238E27FC236}">
                <a16:creationId xmlns:a16="http://schemas.microsoft.com/office/drawing/2014/main" id="{C8B2DC8E-4C80-4C9E-8C9A-490D3AC54D3F}"/>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46" name="Graphic 45">
            <a:extLst>
              <a:ext uri="{FF2B5EF4-FFF2-40B4-BE49-F238E27FC236}">
                <a16:creationId xmlns:a16="http://schemas.microsoft.com/office/drawing/2014/main" id="{C7A0A1BD-DBA1-4EE2-8209-D24909FF729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1723376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Rose">
    <p:bg>
      <p:bgPr>
        <a:solidFill>
          <a:srgbClr val="FFDFE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520600"/>
          </a:xfrm>
          <a:noFill/>
        </p:spPr>
        <p:txBody>
          <a:bodyPr tIns="0" bIns="0" anchor="b"/>
          <a:lstStyle>
            <a:lvl1pPr algn="l">
              <a:lnSpc>
                <a:spcPct val="100000"/>
              </a:lnSpc>
              <a:defRPr sz="3200">
                <a:solidFill>
                  <a:schemeClr val="accent1"/>
                </a:solidFill>
              </a:defRPr>
            </a:lvl1pPr>
          </a:lstStyle>
          <a:p>
            <a:r>
              <a:rPr lang="en-US" noProof="0"/>
              <a:t>Click to edit Master title style</a:t>
            </a:r>
            <a:endParaRPr lang="en-GB" noProof="0" dirty="0"/>
          </a:p>
        </p:txBody>
      </p:sp>
      <p:sp>
        <p:nvSpPr>
          <p:cNvPr id="33" name="Undertittel 2">
            <a:extLst>
              <a:ext uri="{FF2B5EF4-FFF2-40B4-BE49-F238E27FC236}">
                <a16:creationId xmlns:a16="http://schemas.microsoft.com/office/drawing/2014/main" id="{26E6A6CC-87BC-48B0-B3D2-57BB7E19986B}"/>
              </a:ext>
            </a:extLst>
          </p:cNvPr>
          <p:cNvSpPr>
            <a:spLocks noGrp="1"/>
          </p:cNvSpPr>
          <p:nvPr>
            <p:ph type="subTitle" idx="1"/>
          </p:nvPr>
        </p:nvSpPr>
        <p:spPr>
          <a:xfrm>
            <a:off x="694800" y="4399200"/>
            <a:ext cx="5335200" cy="1296000"/>
          </a:xfrm>
        </p:spPr>
        <p:txBody>
          <a:bodyPr/>
          <a:lstStyle>
            <a:lvl1pPr marL="0" indent="0" algn="l">
              <a:spcBef>
                <a:spcPts val="0"/>
              </a:spcBef>
              <a:spcAft>
                <a:spcPts val="0"/>
              </a:spcAft>
              <a:buNone/>
              <a:defRPr sz="1800" spc="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grpSp>
        <p:nvGrpSpPr>
          <p:cNvPr id="32" name="Group 31">
            <a:extLst>
              <a:ext uri="{FF2B5EF4-FFF2-40B4-BE49-F238E27FC236}">
                <a16:creationId xmlns:a16="http://schemas.microsoft.com/office/drawing/2014/main" id="{6BFC6E64-38F1-4044-BD91-AA56AA03B277}"/>
              </a:ext>
            </a:extLst>
          </p:cNvPr>
          <p:cNvGrpSpPr/>
          <p:nvPr userDrawn="1"/>
        </p:nvGrpSpPr>
        <p:grpSpPr>
          <a:xfrm>
            <a:off x="12302028" y="1854300"/>
            <a:ext cx="155539" cy="1166719"/>
            <a:chOff x="12302028" y="1799637"/>
            <a:chExt cx="155539" cy="1166719"/>
          </a:xfrm>
        </p:grpSpPr>
        <p:sp>
          <p:nvSpPr>
            <p:cNvPr id="61" name="Rectangle 156">
              <a:extLst>
                <a:ext uri="{FF2B5EF4-FFF2-40B4-BE49-F238E27FC236}">
                  <a16:creationId xmlns:a16="http://schemas.microsoft.com/office/drawing/2014/main" id="{ABAA33E4-E56C-42A7-9E1C-E6F11F1ADA92}"/>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2" name="Rectangle 157">
              <a:extLst>
                <a:ext uri="{FF2B5EF4-FFF2-40B4-BE49-F238E27FC236}">
                  <a16:creationId xmlns:a16="http://schemas.microsoft.com/office/drawing/2014/main" id="{9EEA9963-258F-40C6-B86F-5F48883968DF}"/>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8">
              <a:extLst>
                <a:ext uri="{FF2B5EF4-FFF2-40B4-BE49-F238E27FC236}">
                  <a16:creationId xmlns:a16="http://schemas.microsoft.com/office/drawing/2014/main" id="{0C4AD951-9BDB-447B-81ED-197771611702}"/>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73">
              <a:extLst>
                <a:ext uri="{FF2B5EF4-FFF2-40B4-BE49-F238E27FC236}">
                  <a16:creationId xmlns:a16="http://schemas.microsoft.com/office/drawing/2014/main" id="{514084A9-A079-4C9C-8AC1-8826D45EFBB1}"/>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3">
              <a:extLst>
                <a:ext uri="{FF2B5EF4-FFF2-40B4-BE49-F238E27FC236}">
                  <a16:creationId xmlns:a16="http://schemas.microsoft.com/office/drawing/2014/main" id="{78CE77FA-9470-4F14-AA66-AACE5ADF8418}"/>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200">
              <a:extLst>
                <a:ext uri="{FF2B5EF4-FFF2-40B4-BE49-F238E27FC236}">
                  <a16:creationId xmlns:a16="http://schemas.microsoft.com/office/drawing/2014/main" id="{181B3A98-3B79-46A9-8E4F-77A0EBEFC94C}"/>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7" name="Group 66">
            <a:extLst>
              <a:ext uri="{FF2B5EF4-FFF2-40B4-BE49-F238E27FC236}">
                <a16:creationId xmlns:a16="http://schemas.microsoft.com/office/drawing/2014/main" id="{D5EAFF19-0395-48D2-8028-AFE2E56713DF}"/>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178DE8F4-6B6F-46A5-B5C5-B3BB82E07B61}"/>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9" name="Rectangle 189">
              <a:extLst>
                <a:ext uri="{FF2B5EF4-FFF2-40B4-BE49-F238E27FC236}">
                  <a16:creationId xmlns:a16="http://schemas.microsoft.com/office/drawing/2014/main" id="{4D5FF7DB-25BF-49BF-9E65-A8813D573CC5}"/>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0">
              <a:extLst>
                <a:ext uri="{FF2B5EF4-FFF2-40B4-BE49-F238E27FC236}">
                  <a16:creationId xmlns:a16="http://schemas.microsoft.com/office/drawing/2014/main" id="{B4089DF2-10C7-4CA0-85A5-F70946E535CF}"/>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1">
              <a:extLst>
                <a:ext uri="{FF2B5EF4-FFF2-40B4-BE49-F238E27FC236}">
                  <a16:creationId xmlns:a16="http://schemas.microsoft.com/office/drawing/2014/main" id="{1F333FB1-889F-4826-88FA-9E17AC7F363E}"/>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2">
              <a:extLst>
                <a:ext uri="{FF2B5EF4-FFF2-40B4-BE49-F238E27FC236}">
                  <a16:creationId xmlns:a16="http://schemas.microsoft.com/office/drawing/2014/main" id="{CF6721E9-7E32-4E35-AE97-B7DCE7A1AAD9}"/>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31">
              <a:extLst>
                <a:ext uri="{FF2B5EF4-FFF2-40B4-BE49-F238E27FC236}">
                  <a16:creationId xmlns:a16="http://schemas.microsoft.com/office/drawing/2014/main" id="{4370C8E6-A2FE-4828-A4C1-DE16E6C807C7}"/>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3">
              <a:extLst>
                <a:ext uri="{FF2B5EF4-FFF2-40B4-BE49-F238E27FC236}">
                  <a16:creationId xmlns:a16="http://schemas.microsoft.com/office/drawing/2014/main" id="{FAF8F104-4817-4DFD-B716-2459FD378043}"/>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92">
              <a:extLst>
                <a:ext uri="{FF2B5EF4-FFF2-40B4-BE49-F238E27FC236}">
                  <a16:creationId xmlns:a16="http://schemas.microsoft.com/office/drawing/2014/main" id="{8BBFEEF5-8026-4CB1-A3D9-E0B3B266CDD8}"/>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6" name="Group 75">
            <a:extLst>
              <a:ext uri="{FF2B5EF4-FFF2-40B4-BE49-F238E27FC236}">
                <a16:creationId xmlns:a16="http://schemas.microsoft.com/office/drawing/2014/main" id="{424E0511-E115-4B2C-8720-186AF7EF35A2}"/>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6043C622-94E2-42DB-81D2-B06D2FA69CE1}"/>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75">
              <a:extLst>
                <a:ext uri="{FF2B5EF4-FFF2-40B4-BE49-F238E27FC236}">
                  <a16:creationId xmlns:a16="http://schemas.microsoft.com/office/drawing/2014/main" id="{A6C0E9BE-5C3E-485B-991A-2056358C9B5B}"/>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6">
              <a:extLst>
                <a:ext uri="{FF2B5EF4-FFF2-40B4-BE49-F238E27FC236}">
                  <a16:creationId xmlns:a16="http://schemas.microsoft.com/office/drawing/2014/main" id="{EBCA76D6-BF3B-4E01-A418-55B26E93118E}"/>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89">
              <a:extLst>
                <a:ext uri="{FF2B5EF4-FFF2-40B4-BE49-F238E27FC236}">
                  <a16:creationId xmlns:a16="http://schemas.microsoft.com/office/drawing/2014/main" id="{8D2B3D80-36B0-479E-B9F1-07F82699CDAA}"/>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90">
              <a:extLst>
                <a:ext uri="{FF2B5EF4-FFF2-40B4-BE49-F238E27FC236}">
                  <a16:creationId xmlns:a16="http://schemas.microsoft.com/office/drawing/2014/main" id="{E119B345-D73D-4F19-B111-FF25324436DD}"/>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1">
              <a:extLst>
                <a:ext uri="{FF2B5EF4-FFF2-40B4-BE49-F238E27FC236}">
                  <a16:creationId xmlns:a16="http://schemas.microsoft.com/office/drawing/2014/main" id="{EE36DDF6-625E-48BB-AE41-0FAB7CBF5BE4}"/>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83">
              <a:extLst>
                <a:ext uri="{FF2B5EF4-FFF2-40B4-BE49-F238E27FC236}">
                  <a16:creationId xmlns:a16="http://schemas.microsoft.com/office/drawing/2014/main" id="{D1A6ECC1-E7D4-429D-8DB2-12A565DAB02B}"/>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73">
              <a:extLst>
                <a:ext uri="{FF2B5EF4-FFF2-40B4-BE49-F238E27FC236}">
                  <a16:creationId xmlns:a16="http://schemas.microsoft.com/office/drawing/2014/main" id="{0F86B758-742E-4A49-974D-21446237C28B}"/>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56">
              <a:extLst>
                <a:ext uri="{FF2B5EF4-FFF2-40B4-BE49-F238E27FC236}">
                  <a16:creationId xmlns:a16="http://schemas.microsoft.com/office/drawing/2014/main" id="{A96D313C-081A-4B30-9718-FB4E6A5E9AED}"/>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7">
              <a:extLst>
                <a:ext uri="{FF2B5EF4-FFF2-40B4-BE49-F238E27FC236}">
                  <a16:creationId xmlns:a16="http://schemas.microsoft.com/office/drawing/2014/main" id="{86E716ED-1862-4B87-9490-359EFB6E29AF}"/>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8">
              <a:extLst>
                <a:ext uri="{FF2B5EF4-FFF2-40B4-BE49-F238E27FC236}">
                  <a16:creationId xmlns:a16="http://schemas.microsoft.com/office/drawing/2014/main" id="{527E0864-48DF-4F9D-8FE4-25EBB3E01576}"/>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88EB492F-623B-47D9-A286-E2C219E10151}"/>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83669ED9-A50F-4F0E-9C89-4B10634DEAB3}"/>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D399BB16-3B8F-4F3F-8FD8-A679774B2054}"/>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E8171BB5-49B2-4BB6-8EB5-D761397F86AB}"/>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69E12258-0A97-459F-9775-4BFF9B43356B}"/>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E822BA7A-0991-4740-A4EE-8097BB879344}"/>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36003243-28C6-4EAB-B3BC-E9EB00C06942}"/>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49CFBCCF-6A75-4EB1-A90F-5C9AAC132B3D}"/>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96" name="TextBox 95">
            <a:extLst>
              <a:ext uri="{FF2B5EF4-FFF2-40B4-BE49-F238E27FC236}">
                <a16:creationId xmlns:a16="http://schemas.microsoft.com/office/drawing/2014/main" id="{9080F8BD-613B-40D6-8918-373050E8AD0E}"/>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97" name="TextBox 96">
            <a:extLst>
              <a:ext uri="{FF2B5EF4-FFF2-40B4-BE49-F238E27FC236}">
                <a16:creationId xmlns:a16="http://schemas.microsoft.com/office/drawing/2014/main" id="{C437D8DF-F630-4EAA-B5D3-8DCACE0213C6}"/>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45" name="Graphic 44">
            <a:extLst>
              <a:ext uri="{FF2B5EF4-FFF2-40B4-BE49-F238E27FC236}">
                <a16:creationId xmlns:a16="http://schemas.microsoft.com/office/drawing/2014/main" id="{9DDB087A-A02D-4D04-A4A9-3B9934DA80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5212075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 Light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33539" cy="3600450"/>
          </a:xfrm>
        </p:spPr>
        <p:txBody>
          <a:bodyPr tIns="0" bIns="0" anchor="b"/>
          <a:lstStyle>
            <a:lvl1pPr algn="l">
              <a:lnSpc>
                <a:spcPct val="100000"/>
              </a:lnSpc>
              <a:defRPr sz="3200">
                <a:solidFill>
                  <a:srgbClr val="FF0942"/>
                </a:solidFill>
              </a:defRPr>
            </a:lvl1pPr>
          </a:lstStyle>
          <a:p>
            <a:r>
              <a:rPr lang="en-US" noProof="0"/>
              <a:t>Click to edit Master title style</a:t>
            </a:r>
            <a:endParaRPr lang="en-GB" noProof="0" dirty="0"/>
          </a:p>
        </p:txBody>
      </p:sp>
      <p:sp>
        <p:nvSpPr>
          <p:cNvPr id="7" name="imageSlide" hidden="1">
            <a:extLst>
              <a:ext uri="{FF2B5EF4-FFF2-40B4-BE49-F238E27FC236}">
                <a16:creationId xmlns:a16="http://schemas.microsoft.com/office/drawing/2014/main" id="{03A0DBB0-FFD4-4EE1-8049-02A1360D68B5}"/>
              </a:ext>
            </a:extLst>
          </p:cNvPr>
          <p:cNvSpPr/>
          <p:nvPr userDrawn="1"/>
        </p:nvSpPr>
        <p:spPr>
          <a:xfrm>
            <a:off x="995680" y="180796"/>
            <a:ext cx="782320" cy="428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Undertittel 2">
            <a:extLst>
              <a:ext uri="{FF2B5EF4-FFF2-40B4-BE49-F238E27FC236}">
                <a16:creationId xmlns:a16="http://schemas.microsoft.com/office/drawing/2014/main" id="{283EC197-AC2F-4210-BB53-22D8D21BC123}"/>
              </a:ext>
            </a:extLst>
          </p:cNvPr>
          <p:cNvSpPr>
            <a:spLocks noGrp="1"/>
          </p:cNvSpPr>
          <p:nvPr>
            <p:ph type="subTitle" idx="1"/>
          </p:nvPr>
        </p:nvSpPr>
        <p:spPr>
          <a:xfrm>
            <a:off x="694800" y="4473574"/>
            <a:ext cx="5335200" cy="1221625"/>
          </a:xfrm>
        </p:spPr>
        <p:txBody>
          <a:bodyPr/>
          <a:lstStyle>
            <a:lvl1pPr marL="0" indent="0" algn="l">
              <a:spcBef>
                <a:spcPts val="0"/>
              </a:spcBef>
              <a:spcAft>
                <a:spcPts val="0"/>
              </a:spcAft>
              <a:buNone/>
              <a:defRPr sz="1800" spc="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grpSp>
        <p:nvGrpSpPr>
          <p:cNvPr id="33" name="Group 32">
            <a:extLst>
              <a:ext uri="{FF2B5EF4-FFF2-40B4-BE49-F238E27FC236}">
                <a16:creationId xmlns:a16="http://schemas.microsoft.com/office/drawing/2014/main" id="{5464A01B-E5CF-44DC-9B1C-A41EE56ECF07}"/>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9DBFC198-ED67-4BC4-A301-CFBB5E38A446}"/>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7">
              <a:extLst>
                <a:ext uri="{FF2B5EF4-FFF2-40B4-BE49-F238E27FC236}">
                  <a16:creationId xmlns:a16="http://schemas.microsoft.com/office/drawing/2014/main" id="{89BBF5D7-D60A-4CA2-AC75-90D3F27682D9}"/>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58">
              <a:extLst>
                <a:ext uri="{FF2B5EF4-FFF2-40B4-BE49-F238E27FC236}">
                  <a16:creationId xmlns:a16="http://schemas.microsoft.com/office/drawing/2014/main" id="{219B46FF-7259-4320-BDFB-DD486E1FFE2A}"/>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73">
              <a:extLst>
                <a:ext uri="{FF2B5EF4-FFF2-40B4-BE49-F238E27FC236}">
                  <a16:creationId xmlns:a16="http://schemas.microsoft.com/office/drawing/2014/main" id="{5C0A165B-FEEE-4341-B7CE-167A949E3C92}"/>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183">
              <a:extLst>
                <a:ext uri="{FF2B5EF4-FFF2-40B4-BE49-F238E27FC236}">
                  <a16:creationId xmlns:a16="http://schemas.microsoft.com/office/drawing/2014/main" id="{658588B4-7321-4D41-9AD9-61014663435B}"/>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7" name="Rectangle 200">
              <a:extLst>
                <a:ext uri="{FF2B5EF4-FFF2-40B4-BE49-F238E27FC236}">
                  <a16:creationId xmlns:a16="http://schemas.microsoft.com/office/drawing/2014/main" id="{73D39B41-A553-476A-8E6E-D9060820A50C}"/>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8" name="Group 67">
            <a:extLst>
              <a:ext uri="{FF2B5EF4-FFF2-40B4-BE49-F238E27FC236}">
                <a16:creationId xmlns:a16="http://schemas.microsoft.com/office/drawing/2014/main" id="{08E4BCCE-2C0D-4C8A-8F5D-A1BC5451331A}"/>
              </a:ext>
            </a:extLst>
          </p:cNvPr>
          <p:cNvGrpSpPr/>
          <p:nvPr userDrawn="1"/>
        </p:nvGrpSpPr>
        <p:grpSpPr>
          <a:xfrm>
            <a:off x="12302028" y="0"/>
            <a:ext cx="155539" cy="1509130"/>
            <a:chOff x="12302028" y="154594"/>
            <a:chExt cx="155539" cy="1509130"/>
          </a:xfrm>
        </p:grpSpPr>
        <p:sp>
          <p:nvSpPr>
            <p:cNvPr id="69" name="Rectangle 188">
              <a:extLst>
                <a:ext uri="{FF2B5EF4-FFF2-40B4-BE49-F238E27FC236}">
                  <a16:creationId xmlns:a16="http://schemas.microsoft.com/office/drawing/2014/main" id="{B2DA834D-AC4F-4537-B21E-F1C6760461B7}"/>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89">
              <a:extLst>
                <a:ext uri="{FF2B5EF4-FFF2-40B4-BE49-F238E27FC236}">
                  <a16:creationId xmlns:a16="http://schemas.microsoft.com/office/drawing/2014/main" id="{9ED487C1-2626-41A6-8002-962CDFC055EC}"/>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0">
              <a:extLst>
                <a:ext uri="{FF2B5EF4-FFF2-40B4-BE49-F238E27FC236}">
                  <a16:creationId xmlns:a16="http://schemas.microsoft.com/office/drawing/2014/main" id="{DDE7CD12-6EB1-4205-AF4F-1EF2905C7602}"/>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1">
              <a:extLst>
                <a:ext uri="{FF2B5EF4-FFF2-40B4-BE49-F238E27FC236}">
                  <a16:creationId xmlns:a16="http://schemas.microsoft.com/office/drawing/2014/main" id="{23E7B8B2-8D7D-4991-96AC-167CB22EDA79}"/>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192">
              <a:extLst>
                <a:ext uri="{FF2B5EF4-FFF2-40B4-BE49-F238E27FC236}">
                  <a16:creationId xmlns:a16="http://schemas.microsoft.com/office/drawing/2014/main" id="{35A8674E-A932-4B7D-9975-84125C40DD04}"/>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1">
              <a:extLst>
                <a:ext uri="{FF2B5EF4-FFF2-40B4-BE49-F238E27FC236}">
                  <a16:creationId xmlns:a16="http://schemas.microsoft.com/office/drawing/2014/main" id="{D28A0050-F0C1-4C8D-9456-D581E558E3F1}"/>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33">
              <a:extLst>
                <a:ext uri="{FF2B5EF4-FFF2-40B4-BE49-F238E27FC236}">
                  <a16:creationId xmlns:a16="http://schemas.microsoft.com/office/drawing/2014/main" id="{0CED7727-6121-4F6F-A3E7-491AAC0B153A}"/>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6" name="Rectangle 192">
              <a:extLst>
                <a:ext uri="{FF2B5EF4-FFF2-40B4-BE49-F238E27FC236}">
                  <a16:creationId xmlns:a16="http://schemas.microsoft.com/office/drawing/2014/main" id="{087C375C-EC2E-4563-A9D9-E1C32B4562E0}"/>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7" name="Group 76">
            <a:extLst>
              <a:ext uri="{FF2B5EF4-FFF2-40B4-BE49-F238E27FC236}">
                <a16:creationId xmlns:a16="http://schemas.microsoft.com/office/drawing/2014/main" id="{E9A5EC11-728A-454E-AF61-7116CE393A4D}"/>
              </a:ext>
            </a:extLst>
          </p:cNvPr>
          <p:cNvGrpSpPr/>
          <p:nvPr userDrawn="1"/>
        </p:nvGrpSpPr>
        <p:grpSpPr>
          <a:xfrm>
            <a:off x="12302028" y="3366188"/>
            <a:ext cx="155539" cy="3491812"/>
            <a:chOff x="12302028" y="3266863"/>
            <a:chExt cx="155539" cy="3491812"/>
          </a:xfrm>
        </p:grpSpPr>
        <p:sp>
          <p:nvSpPr>
            <p:cNvPr id="78" name="Rectangle 174">
              <a:extLst>
                <a:ext uri="{FF2B5EF4-FFF2-40B4-BE49-F238E27FC236}">
                  <a16:creationId xmlns:a16="http://schemas.microsoft.com/office/drawing/2014/main" id="{3B954959-187F-4E15-9652-797222BB1122}"/>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5">
              <a:extLst>
                <a:ext uri="{FF2B5EF4-FFF2-40B4-BE49-F238E27FC236}">
                  <a16:creationId xmlns:a16="http://schemas.microsoft.com/office/drawing/2014/main" id="{C78231BD-474C-4A45-A519-71904704F1C2}"/>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76">
              <a:extLst>
                <a:ext uri="{FF2B5EF4-FFF2-40B4-BE49-F238E27FC236}">
                  <a16:creationId xmlns:a16="http://schemas.microsoft.com/office/drawing/2014/main" id="{7C4F118D-53C3-496E-B2CA-67B772D88A27}"/>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89">
              <a:extLst>
                <a:ext uri="{FF2B5EF4-FFF2-40B4-BE49-F238E27FC236}">
                  <a16:creationId xmlns:a16="http://schemas.microsoft.com/office/drawing/2014/main" id="{939C3E87-323E-4E46-9951-C92A980B2315}"/>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0">
              <a:extLst>
                <a:ext uri="{FF2B5EF4-FFF2-40B4-BE49-F238E27FC236}">
                  <a16:creationId xmlns:a16="http://schemas.microsoft.com/office/drawing/2014/main" id="{864BCECC-5D78-43F0-87CE-95B53EA4C843}"/>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91">
              <a:extLst>
                <a:ext uri="{FF2B5EF4-FFF2-40B4-BE49-F238E27FC236}">
                  <a16:creationId xmlns:a16="http://schemas.microsoft.com/office/drawing/2014/main" id="{923937FC-D5F9-4261-9AC1-582A29444D33}"/>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83">
              <a:extLst>
                <a:ext uri="{FF2B5EF4-FFF2-40B4-BE49-F238E27FC236}">
                  <a16:creationId xmlns:a16="http://schemas.microsoft.com/office/drawing/2014/main" id="{AFA1A6CF-0170-4435-9E3E-B2B74B026A16}"/>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73">
              <a:extLst>
                <a:ext uri="{FF2B5EF4-FFF2-40B4-BE49-F238E27FC236}">
                  <a16:creationId xmlns:a16="http://schemas.microsoft.com/office/drawing/2014/main" id="{BF2DED29-3397-4A04-823D-46CF2270A341}"/>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6">
              <a:extLst>
                <a:ext uri="{FF2B5EF4-FFF2-40B4-BE49-F238E27FC236}">
                  <a16:creationId xmlns:a16="http://schemas.microsoft.com/office/drawing/2014/main" id="{49F94C93-6F36-42B9-97FD-29127C7EA080}"/>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7">
              <a:extLst>
                <a:ext uri="{FF2B5EF4-FFF2-40B4-BE49-F238E27FC236}">
                  <a16:creationId xmlns:a16="http://schemas.microsoft.com/office/drawing/2014/main" id="{9273803E-5A6C-47B6-BC54-853CD546D838}"/>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8">
              <a:extLst>
                <a:ext uri="{FF2B5EF4-FFF2-40B4-BE49-F238E27FC236}">
                  <a16:creationId xmlns:a16="http://schemas.microsoft.com/office/drawing/2014/main" id="{8C46147F-904E-47FD-BB77-CB13FDCFF4BB}"/>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6">
              <a:extLst>
                <a:ext uri="{FF2B5EF4-FFF2-40B4-BE49-F238E27FC236}">
                  <a16:creationId xmlns:a16="http://schemas.microsoft.com/office/drawing/2014/main" id="{ADAC97BE-2C8E-4CCC-BA5D-70660CA32BB1}"/>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7">
              <a:extLst>
                <a:ext uri="{FF2B5EF4-FFF2-40B4-BE49-F238E27FC236}">
                  <a16:creationId xmlns:a16="http://schemas.microsoft.com/office/drawing/2014/main" id="{F103F729-F859-41CA-AEA7-D533AFE17D7B}"/>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58">
              <a:extLst>
                <a:ext uri="{FF2B5EF4-FFF2-40B4-BE49-F238E27FC236}">
                  <a16:creationId xmlns:a16="http://schemas.microsoft.com/office/drawing/2014/main" id="{14867D17-C359-4533-B478-36A2E867CC99}"/>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4">
              <a:extLst>
                <a:ext uri="{FF2B5EF4-FFF2-40B4-BE49-F238E27FC236}">
                  <a16:creationId xmlns:a16="http://schemas.microsoft.com/office/drawing/2014/main" id="{E43A1F70-A0E9-4691-8E9E-CD556CE04213}"/>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5">
              <a:extLst>
                <a:ext uri="{FF2B5EF4-FFF2-40B4-BE49-F238E27FC236}">
                  <a16:creationId xmlns:a16="http://schemas.microsoft.com/office/drawing/2014/main" id="{9FCB2B1C-3237-401D-9412-46CF19102B16}"/>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6">
              <a:extLst>
                <a:ext uri="{FF2B5EF4-FFF2-40B4-BE49-F238E27FC236}">
                  <a16:creationId xmlns:a16="http://schemas.microsoft.com/office/drawing/2014/main" id="{AC986C69-C96D-43E0-8DD3-CAA7B24305AB}"/>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5" name="Rectangle 173">
              <a:extLst>
                <a:ext uri="{FF2B5EF4-FFF2-40B4-BE49-F238E27FC236}">
                  <a16:creationId xmlns:a16="http://schemas.microsoft.com/office/drawing/2014/main" id="{AF4215F6-4CFC-475F-9FEF-A6AFA8B8018D}"/>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6" name="TextBox 95">
            <a:extLst>
              <a:ext uri="{FF2B5EF4-FFF2-40B4-BE49-F238E27FC236}">
                <a16:creationId xmlns:a16="http://schemas.microsoft.com/office/drawing/2014/main" id="{CA50FF61-3D12-4D2E-9EC0-C4339CBE1CEC}"/>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97" name="TextBox 96">
            <a:extLst>
              <a:ext uri="{FF2B5EF4-FFF2-40B4-BE49-F238E27FC236}">
                <a16:creationId xmlns:a16="http://schemas.microsoft.com/office/drawing/2014/main" id="{6B981A2C-1E63-451C-8097-9ADBF611A571}"/>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98" name="TextBox 97">
            <a:extLst>
              <a:ext uri="{FF2B5EF4-FFF2-40B4-BE49-F238E27FC236}">
                <a16:creationId xmlns:a16="http://schemas.microsoft.com/office/drawing/2014/main" id="{F3594C6D-606A-4E37-B7DC-5B38383456DF}"/>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46" name="Graphic 45">
            <a:extLst>
              <a:ext uri="{FF2B5EF4-FFF2-40B4-BE49-F238E27FC236}">
                <a16:creationId xmlns:a16="http://schemas.microsoft.com/office/drawing/2014/main" id="{007BC185-FB8B-4E9A-BF3E-3D8A1F9BCF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4947183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 Gradient image">
    <p:bg>
      <p:bgPr>
        <a:solidFill>
          <a:schemeClr val="l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33539" cy="3599100"/>
          </a:xfrm>
        </p:spPr>
        <p:txBody>
          <a:bodyPr tIns="0" bIns="0" anchor="b"/>
          <a:lstStyle>
            <a:lvl1pPr algn="l">
              <a:lnSpc>
                <a:spcPct val="100000"/>
              </a:lnSpc>
              <a:defRPr sz="3200">
                <a:solidFill>
                  <a:schemeClr val="bg1"/>
                </a:solidFill>
              </a:defRPr>
            </a:lvl1pPr>
          </a:lstStyle>
          <a:p>
            <a:r>
              <a:rPr lang="en-US" noProof="0"/>
              <a:t>Click to edit Master title style</a:t>
            </a:r>
            <a:endParaRPr lang="en-GB" noProof="0" dirty="0"/>
          </a:p>
        </p:txBody>
      </p:sp>
      <p:sp>
        <p:nvSpPr>
          <p:cNvPr id="7" name="imageSlide" hidden="1">
            <a:extLst>
              <a:ext uri="{FF2B5EF4-FFF2-40B4-BE49-F238E27FC236}">
                <a16:creationId xmlns:a16="http://schemas.microsoft.com/office/drawing/2014/main" id="{395EBC25-55CA-4825-B93A-56D13CD93BBC}"/>
              </a:ext>
            </a:extLst>
          </p:cNvPr>
          <p:cNvSpPr/>
          <p:nvPr userDrawn="1"/>
        </p:nvSpPr>
        <p:spPr>
          <a:xfrm>
            <a:off x="995680" y="180796"/>
            <a:ext cx="782320" cy="428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Undertittel 2">
            <a:extLst>
              <a:ext uri="{FF2B5EF4-FFF2-40B4-BE49-F238E27FC236}">
                <a16:creationId xmlns:a16="http://schemas.microsoft.com/office/drawing/2014/main" id="{0135F0DB-93CC-4FD9-B1ED-12AB912C2266}"/>
              </a:ext>
            </a:extLst>
          </p:cNvPr>
          <p:cNvSpPr>
            <a:spLocks noGrp="1"/>
          </p:cNvSpPr>
          <p:nvPr>
            <p:ph type="subTitle" idx="1"/>
          </p:nvPr>
        </p:nvSpPr>
        <p:spPr>
          <a:xfrm>
            <a:off x="694800" y="4473574"/>
            <a:ext cx="5335200" cy="1221625"/>
          </a:xfrm>
        </p:spPr>
        <p:txBody>
          <a:bodyPr/>
          <a:lstStyle>
            <a:lvl1pPr marL="0" indent="0" algn="l">
              <a:spcBef>
                <a:spcPts val="0"/>
              </a:spcBef>
              <a:spcAft>
                <a:spcPts val="0"/>
              </a:spcAft>
              <a:buNone/>
              <a:defRPr sz="180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grpSp>
        <p:nvGrpSpPr>
          <p:cNvPr id="33" name="Group 32">
            <a:extLst>
              <a:ext uri="{FF2B5EF4-FFF2-40B4-BE49-F238E27FC236}">
                <a16:creationId xmlns:a16="http://schemas.microsoft.com/office/drawing/2014/main" id="{F0D2275F-39F4-4B95-AF22-12D54B73907D}"/>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3AEAEB93-9BA7-4C78-B31B-0A216B8CC599}"/>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7">
              <a:extLst>
                <a:ext uri="{FF2B5EF4-FFF2-40B4-BE49-F238E27FC236}">
                  <a16:creationId xmlns:a16="http://schemas.microsoft.com/office/drawing/2014/main" id="{5468231A-FEEA-4FBC-98B1-72A4C27B2B06}"/>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58">
              <a:extLst>
                <a:ext uri="{FF2B5EF4-FFF2-40B4-BE49-F238E27FC236}">
                  <a16:creationId xmlns:a16="http://schemas.microsoft.com/office/drawing/2014/main" id="{22DEB97E-446A-4A6D-8E2D-29A5981F3682}"/>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73">
              <a:extLst>
                <a:ext uri="{FF2B5EF4-FFF2-40B4-BE49-F238E27FC236}">
                  <a16:creationId xmlns:a16="http://schemas.microsoft.com/office/drawing/2014/main" id="{C0EAC5AC-E7A1-47E1-AAAD-CF4423ED0629}"/>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183">
              <a:extLst>
                <a:ext uri="{FF2B5EF4-FFF2-40B4-BE49-F238E27FC236}">
                  <a16:creationId xmlns:a16="http://schemas.microsoft.com/office/drawing/2014/main" id="{E4F4A830-CC33-41F5-B3E3-60B92943F55A}"/>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7" name="Rectangle 200">
              <a:extLst>
                <a:ext uri="{FF2B5EF4-FFF2-40B4-BE49-F238E27FC236}">
                  <a16:creationId xmlns:a16="http://schemas.microsoft.com/office/drawing/2014/main" id="{C03FED14-652A-4128-8477-3EE12EAC6D0A}"/>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8" name="Group 67">
            <a:extLst>
              <a:ext uri="{FF2B5EF4-FFF2-40B4-BE49-F238E27FC236}">
                <a16:creationId xmlns:a16="http://schemas.microsoft.com/office/drawing/2014/main" id="{A5C317EB-28D5-460C-9A8B-75971CBBEA82}"/>
              </a:ext>
            </a:extLst>
          </p:cNvPr>
          <p:cNvGrpSpPr/>
          <p:nvPr userDrawn="1"/>
        </p:nvGrpSpPr>
        <p:grpSpPr>
          <a:xfrm>
            <a:off x="12302028" y="0"/>
            <a:ext cx="155539" cy="1509130"/>
            <a:chOff x="12302028" y="154594"/>
            <a:chExt cx="155539" cy="1509130"/>
          </a:xfrm>
        </p:grpSpPr>
        <p:sp>
          <p:nvSpPr>
            <p:cNvPr id="69" name="Rectangle 188">
              <a:extLst>
                <a:ext uri="{FF2B5EF4-FFF2-40B4-BE49-F238E27FC236}">
                  <a16:creationId xmlns:a16="http://schemas.microsoft.com/office/drawing/2014/main" id="{46D1E0EC-0DAC-48D3-957E-5BCB80B67BF2}"/>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89">
              <a:extLst>
                <a:ext uri="{FF2B5EF4-FFF2-40B4-BE49-F238E27FC236}">
                  <a16:creationId xmlns:a16="http://schemas.microsoft.com/office/drawing/2014/main" id="{A435266A-039F-43C2-A101-364BFDEA1F61}"/>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0">
              <a:extLst>
                <a:ext uri="{FF2B5EF4-FFF2-40B4-BE49-F238E27FC236}">
                  <a16:creationId xmlns:a16="http://schemas.microsoft.com/office/drawing/2014/main" id="{54005618-7750-4E8A-B06E-8334394EC1A8}"/>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1">
              <a:extLst>
                <a:ext uri="{FF2B5EF4-FFF2-40B4-BE49-F238E27FC236}">
                  <a16:creationId xmlns:a16="http://schemas.microsoft.com/office/drawing/2014/main" id="{E290F7FC-9DA2-4115-8116-14757B898344}"/>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192">
              <a:extLst>
                <a:ext uri="{FF2B5EF4-FFF2-40B4-BE49-F238E27FC236}">
                  <a16:creationId xmlns:a16="http://schemas.microsoft.com/office/drawing/2014/main" id="{B83DC1A6-8254-46C7-A859-A1B85066ED61}"/>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1">
              <a:extLst>
                <a:ext uri="{FF2B5EF4-FFF2-40B4-BE49-F238E27FC236}">
                  <a16:creationId xmlns:a16="http://schemas.microsoft.com/office/drawing/2014/main" id="{95E22D5E-28B8-4FE2-9A4F-EF34A1781EEE}"/>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33">
              <a:extLst>
                <a:ext uri="{FF2B5EF4-FFF2-40B4-BE49-F238E27FC236}">
                  <a16:creationId xmlns:a16="http://schemas.microsoft.com/office/drawing/2014/main" id="{8700D072-0287-48FF-9960-DB5C2458B891}"/>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6" name="Rectangle 192">
              <a:extLst>
                <a:ext uri="{FF2B5EF4-FFF2-40B4-BE49-F238E27FC236}">
                  <a16:creationId xmlns:a16="http://schemas.microsoft.com/office/drawing/2014/main" id="{6FF318F5-9EFD-4BFF-BAB2-535E979623F1}"/>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7" name="Group 76">
            <a:extLst>
              <a:ext uri="{FF2B5EF4-FFF2-40B4-BE49-F238E27FC236}">
                <a16:creationId xmlns:a16="http://schemas.microsoft.com/office/drawing/2014/main" id="{F69A18D2-381C-47AC-9302-935A8493FB34}"/>
              </a:ext>
            </a:extLst>
          </p:cNvPr>
          <p:cNvGrpSpPr/>
          <p:nvPr userDrawn="1"/>
        </p:nvGrpSpPr>
        <p:grpSpPr>
          <a:xfrm>
            <a:off x="12302028" y="3366188"/>
            <a:ext cx="155539" cy="3491812"/>
            <a:chOff x="12302028" y="3266863"/>
            <a:chExt cx="155539" cy="3491812"/>
          </a:xfrm>
        </p:grpSpPr>
        <p:sp>
          <p:nvSpPr>
            <p:cNvPr id="78" name="Rectangle 174">
              <a:extLst>
                <a:ext uri="{FF2B5EF4-FFF2-40B4-BE49-F238E27FC236}">
                  <a16:creationId xmlns:a16="http://schemas.microsoft.com/office/drawing/2014/main" id="{5439B470-D138-48DB-A7A1-5B9AF2FCCD8F}"/>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5">
              <a:extLst>
                <a:ext uri="{FF2B5EF4-FFF2-40B4-BE49-F238E27FC236}">
                  <a16:creationId xmlns:a16="http://schemas.microsoft.com/office/drawing/2014/main" id="{49384A2D-319E-49E1-85D5-8016AB868B67}"/>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76">
              <a:extLst>
                <a:ext uri="{FF2B5EF4-FFF2-40B4-BE49-F238E27FC236}">
                  <a16:creationId xmlns:a16="http://schemas.microsoft.com/office/drawing/2014/main" id="{B9436A55-FEBE-4AE4-AF74-5BC0AF9FF4A7}"/>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89">
              <a:extLst>
                <a:ext uri="{FF2B5EF4-FFF2-40B4-BE49-F238E27FC236}">
                  <a16:creationId xmlns:a16="http://schemas.microsoft.com/office/drawing/2014/main" id="{1CB06F2D-9C90-443F-B708-060604CBABF4}"/>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0">
              <a:extLst>
                <a:ext uri="{FF2B5EF4-FFF2-40B4-BE49-F238E27FC236}">
                  <a16:creationId xmlns:a16="http://schemas.microsoft.com/office/drawing/2014/main" id="{72649AD1-5C60-4146-9735-169714924BC4}"/>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91">
              <a:extLst>
                <a:ext uri="{FF2B5EF4-FFF2-40B4-BE49-F238E27FC236}">
                  <a16:creationId xmlns:a16="http://schemas.microsoft.com/office/drawing/2014/main" id="{CACF09E4-0BC4-4FC8-9EC8-D3D2492F871B}"/>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83">
              <a:extLst>
                <a:ext uri="{FF2B5EF4-FFF2-40B4-BE49-F238E27FC236}">
                  <a16:creationId xmlns:a16="http://schemas.microsoft.com/office/drawing/2014/main" id="{78D8F61B-EF94-493F-9422-2F321CA5FB70}"/>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73">
              <a:extLst>
                <a:ext uri="{FF2B5EF4-FFF2-40B4-BE49-F238E27FC236}">
                  <a16:creationId xmlns:a16="http://schemas.microsoft.com/office/drawing/2014/main" id="{6E43B82A-5783-4F0E-8A4D-BD9235A08770}"/>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6">
              <a:extLst>
                <a:ext uri="{FF2B5EF4-FFF2-40B4-BE49-F238E27FC236}">
                  <a16:creationId xmlns:a16="http://schemas.microsoft.com/office/drawing/2014/main" id="{EF64B3E1-E592-48E3-B550-E116C255B677}"/>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7">
              <a:extLst>
                <a:ext uri="{FF2B5EF4-FFF2-40B4-BE49-F238E27FC236}">
                  <a16:creationId xmlns:a16="http://schemas.microsoft.com/office/drawing/2014/main" id="{EC7B85B5-658D-41F5-8C92-D6E8B5ADBAB3}"/>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8">
              <a:extLst>
                <a:ext uri="{FF2B5EF4-FFF2-40B4-BE49-F238E27FC236}">
                  <a16:creationId xmlns:a16="http://schemas.microsoft.com/office/drawing/2014/main" id="{53C279DB-43DC-4E15-BB7E-C8D50D714BBE}"/>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6">
              <a:extLst>
                <a:ext uri="{FF2B5EF4-FFF2-40B4-BE49-F238E27FC236}">
                  <a16:creationId xmlns:a16="http://schemas.microsoft.com/office/drawing/2014/main" id="{BA1D59D4-01D2-48DA-ACB3-9D2A3290F9A6}"/>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7">
              <a:extLst>
                <a:ext uri="{FF2B5EF4-FFF2-40B4-BE49-F238E27FC236}">
                  <a16:creationId xmlns:a16="http://schemas.microsoft.com/office/drawing/2014/main" id="{2ED7606B-110A-446D-B310-04017431CF1C}"/>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58">
              <a:extLst>
                <a:ext uri="{FF2B5EF4-FFF2-40B4-BE49-F238E27FC236}">
                  <a16:creationId xmlns:a16="http://schemas.microsoft.com/office/drawing/2014/main" id="{02A26796-9AE4-43FD-BAD2-E27902840B4C}"/>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4">
              <a:extLst>
                <a:ext uri="{FF2B5EF4-FFF2-40B4-BE49-F238E27FC236}">
                  <a16:creationId xmlns:a16="http://schemas.microsoft.com/office/drawing/2014/main" id="{F3DA9088-66D8-43DE-A086-653D55C3B7E8}"/>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5">
              <a:extLst>
                <a:ext uri="{FF2B5EF4-FFF2-40B4-BE49-F238E27FC236}">
                  <a16:creationId xmlns:a16="http://schemas.microsoft.com/office/drawing/2014/main" id="{7040F7E1-F826-4CBD-8989-312D18A7BBFC}"/>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6">
              <a:extLst>
                <a:ext uri="{FF2B5EF4-FFF2-40B4-BE49-F238E27FC236}">
                  <a16:creationId xmlns:a16="http://schemas.microsoft.com/office/drawing/2014/main" id="{DCB978DF-2906-435F-8D35-AAFA32B763EB}"/>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5" name="Rectangle 173">
              <a:extLst>
                <a:ext uri="{FF2B5EF4-FFF2-40B4-BE49-F238E27FC236}">
                  <a16:creationId xmlns:a16="http://schemas.microsoft.com/office/drawing/2014/main" id="{682DCD6B-CD04-4B96-89B6-E5A0D24ACAC1}"/>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6" name="TextBox 95">
            <a:extLst>
              <a:ext uri="{FF2B5EF4-FFF2-40B4-BE49-F238E27FC236}">
                <a16:creationId xmlns:a16="http://schemas.microsoft.com/office/drawing/2014/main" id="{1F0C1741-71CC-4785-86CB-CD991DBAFA60}"/>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97" name="TextBox 96">
            <a:extLst>
              <a:ext uri="{FF2B5EF4-FFF2-40B4-BE49-F238E27FC236}">
                <a16:creationId xmlns:a16="http://schemas.microsoft.com/office/drawing/2014/main" id="{56C2BB98-66B1-403D-9CE4-194D54C102C2}"/>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98" name="TextBox 97">
            <a:extLst>
              <a:ext uri="{FF2B5EF4-FFF2-40B4-BE49-F238E27FC236}">
                <a16:creationId xmlns:a16="http://schemas.microsoft.com/office/drawing/2014/main" id="{6EAD78AB-C9C4-4599-A4A6-D7B998000672}"/>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46" name="Graphic 45">
            <a:extLst>
              <a:ext uri="{FF2B5EF4-FFF2-40B4-BE49-F238E27FC236}">
                <a16:creationId xmlns:a16="http://schemas.microsoft.com/office/drawing/2014/main" id="{A88E7F6F-F081-4C9B-9899-41F1BCDD07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40209814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One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04056-C69C-4FBC-AE58-E44496D28FA2}"/>
              </a:ext>
            </a:extLst>
          </p:cNvPr>
          <p:cNvSpPr>
            <a:spLocks noGrp="1"/>
          </p:cNvSpPr>
          <p:nvPr>
            <p:ph type="title"/>
          </p:nvPr>
        </p:nvSpPr>
        <p:spPr>
          <a:xfrm>
            <a:off x="695325" y="800100"/>
            <a:ext cx="10801350" cy="1152525"/>
          </a:xfrm>
        </p:spPr>
        <p:txBody>
          <a:bodyPr anchor="t"/>
          <a:lstStyle/>
          <a:p>
            <a:r>
              <a:rPr lang="en-US" noProof="0"/>
              <a:t>Click to edit Master title style</a:t>
            </a:r>
            <a:endParaRPr lang="en-GB" noProof="0" dirty="0"/>
          </a:p>
        </p:txBody>
      </p:sp>
      <p:sp>
        <p:nvSpPr>
          <p:cNvPr id="3" name="Content Placeholder 2">
            <a:extLst>
              <a:ext uri="{FF2B5EF4-FFF2-40B4-BE49-F238E27FC236}">
                <a16:creationId xmlns:a16="http://schemas.microsoft.com/office/drawing/2014/main" id="{69FFE683-C623-4C3E-8A1E-D0CBFFA36A69}"/>
              </a:ext>
            </a:extLst>
          </p:cNvPr>
          <p:cNvSpPr>
            <a:spLocks noGrp="1"/>
          </p:cNvSpPr>
          <p:nvPr>
            <p:ph idx="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8" name="Straight Connector 7">
            <a:extLst>
              <a:ext uri="{FF2B5EF4-FFF2-40B4-BE49-F238E27FC236}">
                <a16:creationId xmlns:a16="http://schemas.microsoft.com/office/drawing/2014/main" id="{FB947B7D-D288-4B86-BBDA-0325B4887916}"/>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50A219CA-56C7-4FC0-AF3C-443253982630}"/>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dirty="0"/>
              <a:t>  |  </a:t>
            </a:r>
            <a:endParaRPr lang="en-GB" noProof="0" dirty="0"/>
          </a:p>
        </p:txBody>
      </p:sp>
    </p:spTree>
    <p:extLst>
      <p:ext uri="{BB962C8B-B14F-4D97-AF65-F5344CB8AC3E}">
        <p14:creationId xmlns:p14="http://schemas.microsoft.com/office/powerpoint/2010/main" val="6293229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CF340-8562-4337-AC99-60EBFF7D663B}"/>
              </a:ext>
            </a:extLst>
          </p:cNvPr>
          <p:cNvSpPr>
            <a:spLocks noGrp="1"/>
          </p:cNvSpPr>
          <p:nvPr>
            <p:ph type="title"/>
          </p:nvPr>
        </p:nvSpPr>
        <p:spPr/>
        <p:txBody>
          <a:bodyPr anchor="t"/>
          <a:lstStyle/>
          <a:p>
            <a:r>
              <a:rPr lang="en-US" noProof="0"/>
              <a:t>Click to edit Master title style</a:t>
            </a:r>
            <a:endParaRPr lang="en-GB" noProof="0" dirty="0"/>
          </a:p>
        </p:txBody>
      </p:sp>
      <p:sp>
        <p:nvSpPr>
          <p:cNvPr id="3" name="Content Placeholder 2">
            <a:extLst>
              <a:ext uri="{FF2B5EF4-FFF2-40B4-BE49-F238E27FC236}">
                <a16:creationId xmlns:a16="http://schemas.microsoft.com/office/drawing/2014/main" id="{923CEEBF-586D-454D-88EE-A658145444B2}"/>
              </a:ext>
            </a:extLst>
          </p:cNvPr>
          <p:cNvSpPr>
            <a:spLocks noGrp="1"/>
          </p:cNvSpPr>
          <p:nvPr>
            <p:ph sz="half" idx="1"/>
          </p:nvPr>
        </p:nvSpPr>
        <p:spPr>
          <a:xfrm>
            <a:off x="695325" y="2023453"/>
            <a:ext cx="5364163" cy="4216127"/>
          </a:xfrm>
        </p:spPr>
        <p:txBody>
          <a:bodyPr rIns="180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a:extLst>
              <a:ext uri="{FF2B5EF4-FFF2-40B4-BE49-F238E27FC236}">
                <a16:creationId xmlns:a16="http://schemas.microsoft.com/office/drawing/2014/main" id="{7C9542C3-B055-4FCA-9F98-B79594662E29}"/>
              </a:ext>
            </a:extLst>
          </p:cNvPr>
          <p:cNvSpPr>
            <a:spLocks noGrp="1"/>
          </p:cNvSpPr>
          <p:nvPr>
            <p:ph sz="half" idx="2"/>
          </p:nvPr>
        </p:nvSpPr>
        <p:spPr>
          <a:xfrm>
            <a:off x="6132513" y="2023453"/>
            <a:ext cx="5364161" cy="4216127"/>
          </a:xfrm>
        </p:spPr>
        <p:txBody>
          <a:bodyPr lIns="180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21" name="Straight Connector 20">
            <a:extLst>
              <a:ext uri="{FF2B5EF4-FFF2-40B4-BE49-F238E27FC236}">
                <a16:creationId xmlns:a16="http://schemas.microsoft.com/office/drawing/2014/main" id="{2CCC49FA-71F7-4CDF-ABE5-B447D9F8F156}"/>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58A78EE1-E17C-46F7-8814-5155A1C7169D}"/>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dirty="0"/>
              <a:t>  |  </a:t>
            </a:r>
            <a:endParaRPr lang="en-GB" noProof="0" dirty="0"/>
          </a:p>
        </p:txBody>
      </p:sp>
    </p:spTree>
    <p:extLst>
      <p:ext uri="{BB962C8B-B14F-4D97-AF65-F5344CB8AC3E}">
        <p14:creationId xmlns:p14="http://schemas.microsoft.com/office/powerpoint/2010/main" val="8309877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CF340-8562-4337-AC99-60EBFF7D663B}"/>
              </a:ext>
            </a:extLst>
          </p:cNvPr>
          <p:cNvSpPr>
            <a:spLocks noGrp="1"/>
          </p:cNvSpPr>
          <p:nvPr>
            <p:ph type="title"/>
          </p:nvPr>
        </p:nvSpPr>
        <p:spPr/>
        <p:txBody>
          <a:bodyPr anchor="t"/>
          <a:lstStyle/>
          <a:p>
            <a:r>
              <a:rPr lang="en-US" noProof="0"/>
              <a:t>Click to edit Master title style</a:t>
            </a:r>
            <a:endParaRPr lang="en-GB" noProof="0" dirty="0"/>
          </a:p>
        </p:txBody>
      </p:sp>
      <p:sp>
        <p:nvSpPr>
          <p:cNvPr id="3" name="Content Placeholder 2">
            <a:extLst>
              <a:ext uri="{FF2B5EF4-FFF2-40B4-BE49-F238E27FC236}">
                <a16:creationId xmlns:a16="http://schemas.microsoft.com/office/drawing/2014/main" id="{923CEEBF-586D-454D-88EE-A658145444B2}"/>
              </a:ext>
            </a:extLst>
          </p:cNvPr>
          <p:cNvSpPr>
            <a:spLocks noGrp="1"/>
          </p:cNvSpPr>
          <p:nvPr>
            <p:ph sz="half" idx="1"/>
          </p:nvPr>
        </p:nvSpPr>
        <p:spPr>
          <a:xfrm>
            <a:off x="695325" y="2023453"/>
            <a:ext cx="3552825" cy="4216127"/>
          </a:xfrm>
        </p:spPr>
        <p:txBody>
          <a:bodyPr rIns="144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a:extLst>
              <a:ext uri="{FF2B5EF4-FFF2-40B4-BE49-F238E27FC236}">
                <a16:creationId xmlns:a16="http://schemas.microsoft.com/office/drawing/2014/main" id="{7C9542C3-B055-4FCA-9F98-B79594662E29}"/>
              </a:ext>
            </a:extLst>
          </p:cNvPr>
          <p:cNvSpPr>
            <a:spLocks noGrp="1"/>
          </p:cNvSpPr>
          <p:nvPr>
            <p:ph sz="half" idx="2"/>
          </p:nvPr>
        </p:nvSpPr>
        <p:spPr>
          <a:xfrm>
            <a:off x="7943850" y="2023453"/>
            <a:ext cx="3552824" cy="4216127"/>
          </a:xfrm>
        </p:spPr>
        <p:txBody>
          <a:bodyPr lIns="144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0" name="Content Placeholder 9">
            <a:extLst>
              <a:ext uri="{FF2B5EF4-FFF2-40B4-BE49-F238E27FC236}">
                <a16:creationId xmlns:a16="http://schemas.microsoft.com/office/drawing/2014/main" id="{6AB9CE00-B409-4DCF-A8B0-07E48E598F5B}"/>
              </a:ext>
            </a:extLst>
          </p:cNvPr>
          <p:cNvSpPr>
            <a:spLocks noGrp="1"/>
          </p:cNvSpPr>
          <p:nvPr>
            <p:ph sz="quarter" idx="13"/>
          </p:nvPr>
        </p:nvSpPr>
        <p:spPr>
          <a:xfrm>
            <a:off x="4321175" y="2023453"/>
            <a:ext cx="3538538" cy="4216127"/>
          </a:xfrm>
        </p:spPr>
        <p:txBody>
          <a:bodyPr lIns="72000" rIns="72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21" name="Straight Connector 20">
            <a:extLst>
              <a:ext uri="{FF2B5EF4-FFF2-40B4-BE49-F238E27FC236}">
                <a16:creationId xmlns:a16="http://schemas.microsoft.com/office/drawing/2014/main" id="{73C00FD3-6F20-4FE5-8C18-5101DA4956EE}"/>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11" name="Slide Number Placeholder 19">
            <a:extLst>
              <a:ext uri="{FF2B5EF4-FFF2-40B4-BE49-F238E27FC236}">
                <a16:creationId xmlns:a16="http://schemas.microsoft.com/office/drawing/2014/main" id="{3EAACCE9-428D-4665-9135-ACC3F08D070F}"/>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dirty="0"/>
              <a:t>  |  </a:t>
            </a:r>
            <a:endParaRPr lang="en-GB" noProof="0" dirty="0"/>
          </a:p>
        </p:txBody>
      </p:sp>
    </p:spTree>
    <p:extLst>
      <p:ext uri="{BB962C8B-B14F-4D97-AF65-F5344CB8AC3E}">
        <p14:creationId xmlns:p14="http://schemas.microsoft.com/office/powerpoint/2010/main" val="781617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column content w subtitl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B17FA0E-AA13-4C42-8188-620374EFB3E0}"/>
              </a:ext>
            </a:extLst>
          </p:cNvPr>
          <p:cNvSpPr>
            <a:spLocks noGrp="1"/>
          </p:cNvSpPr>
          <p:nvPr>
            <p:ph type="title"/>
          </p:nvPr>
        </p:nvSpPr>
        <p:spPr/>
        <p:txBody>
          <a:bodyPr/>
          <a:lstStyle/>
          <a:p>
            <a:r>
              <a:rPr lang="en-US" noProof="0"/>
              <a:t>Click to edit Master title style</a:t>
            </a:r>
            <a:endParaRPr lang="en-GB" noProof="0" dirty="0"/>
          </a:p>
        </p:txBody>
      </p:sp>
      <p:sp>
        <p:nvSpPr>
          <p:cNvPr id="3" name="Plassholder for lysbildenummer 2">
            <a:extLst>
              <a:ext uri="{FF2B5EF4-FFF2-40B4-BE49-F238E27FC236}">
                <a16:creationId xmlns:a16="http://schemas.microsoft.com/office/drawing/2014/main" id="{543011A7-1579-467E-9777-CBD2ED66A949}"/>
              </a:ext>
            </a:extLst>
          </p:cNvPr>
          <p:cNvSpPr>
            <a:spLocks noGrp="1"/>
          </p:cNvSpPr>
          <p:nvPr>
            <p:ph type="sldNum" sz="quarter" idx="10"/>
          </p:nvPr>
        </p:nvSpPr>
        <p:spPr>
          <a:xfrm>
            <a:off x="695324" y="6596187"/>
            <a:ext cx="245260" cy="217625"/>
          </a:xfrm>
          <a:prstGeom prst="rect">
            <a:avLst/>
          </a:prstGeom>
        </p:spPr>
        <p:txBody>
          <a:bodyPr/>
          <a:lstStyle/>
          <a:p>
            <a:fld id="{5D1E5300-FC0F-4317-A193-EF6CE9E6F7B5}" type="slidenum">
              <a:rPr lang="en-GB" smtClean="0"/>
              <a:pPr/>
              <a:t>‹#›</a:t>
            </a:fld>
            <a:r>
              <a:rPr lang="en-GB" dirty="0"/>
              <a:t>  |  </a:t>
            </a:r>
            <a:endParaRPr lang="en-GB" noProof="0" dirty="0"/>
          </a:p>
        </p:txBody>
      </p:sp>
      <p:cxnSp>
        <p:nvCxnSpPr>
          <p:cNvPr id="13" name="Straight Connector 20">
            <a:extLst>
              <a:ext uri="{FF2B5EF4-FFF2-40B4-BE49-F238E27FC236}">
                <a16:creationId xmlns:a16="http://schemas.microsoft.com/office/drawing/2014/main" id="{54CF3EFF-B0B9-46D3-AD03-4CED9D5EB5E5}"/>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14" name="Plassholder for tekst 8">
            <a:extLst>
              <a:ext uri="{FF2B5EF4-FFF2-40B4-BE49-F238E27FC236}">
                <a16:creationId xmlns:a16="http://schemas.microsoft.com/office/drawing/2014/main" id="{8E74CE31-3457-4C54-9AC4-603EA7DF5777}"/>
              </a:ext>
            </a:extLst>
          </p:cNvPr>
          <p:cNvSpPr>
            <a:spLocks noGrp="1"/>
          </p:cNvSpPr>
          <p:nvPr>
            <p:ph type="body" sz="quarter" idx="17"/>
          </p:nvPr>
        </p:nvSpPr>
        <p:spPr>
          <a:xfrm>
            <a:off x="695324" y="2642836"/>
            <a:ext cx="3552825" cy="3594779"/>
          </a:xfrm>
        </p:spPr>
        <p:txBody>
          <a:bodyPr rIns="144000"/>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6" name="Plassholder for tekst 8">
            <a:extLst>
              <a:ext uri="{FF2B5EF4-FFF2-40B4-BE49-F238E27FC236}">
                <a16:creationId xmlns:a16="http://schemas.microsoft.com/office/drawing/2014/main" id="{007297FB-DFA9-41BB-AD98-EF67B10AFA8D}"/>
              </a:ext>
            </a:extLst>
          </p:cNvPr>
          <p:cNvSpPr>
            <a:spLocks noGrp="1"/>
          </p:cNvSpPr>
          <p:nvPr>
            <p:ph type="body" sz="quarter" idx="18"/>
          </p:nvPr>
        </p:nvSpPr>
        <p:spPr>
          <a:xfrm>
            <a:off x="4321175" y="2642836"/>
            <a:ext cx="3538538" cy="3594779"/>
          </a:xfrm>
        </p:spPr>
        <p:txBody>
          <a:bodyPr lIns="72000" rIns="72000"/>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8" name="Plassholder for tekst 8">
            <a:extLst>
              <a:ext uri="{FF2B5EF4-FFF2-40B4-BE49-F238E27FC236}">
                <a16:creationId xmlns:a16="http://schemas.microsoft.com/office/drawing/2014/main" id="{3886D0C4-44B7-49C8-9434-C6C25F9E0286}"/>
              </a:ext>
            </a:extLst>
          </p:cNvPr>
          <p:cNvSpPr>
            <a:spLocks noGrp="1"/>
          </p:cNvSpPr>
          <p:nvPr>
            <p:ph type="body" sz="quarter" idx="19"/>
          </p:nvPr>
        </p:nvSpPr>
        <p:spPr>
          <a:xfrm>
            <a:off x="7943849" y="2642835"/>
            <a:ext cx="3552825" cy="3594779"/>
          </a:xfrm>
        </p:spPr>
        <p:txBody>
          <a:bodyPr lIns="144000" rIns="0"/>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0" name="Plassholder for tekst 18">
            <a:extLst>
              <a:ext uri="{FF2B5EF4-FFF2-40B4-BE49-F238E27FC236}">
                <a16:creationId xmlns:a16="http://schemas.microsoft.com/office/drawing/2014/main" id="{DBFAF301-F8FD-4231-A63B-9F6E3A9ED215}"/>
              </a:ext>
            </a:extLst>
          </p:cNvPr>
          <p:cNvSpPr>
            <a:spLocks noGrp="1"/>
          </p:cNvSpPr>
          <p:nvPr>
            <p:ph type="body" sz="quarter" idx="20"/>
          </p:nvPr>
        </p:nvSpPr>
        <p:spPr>
          <a:xfrm>
            <a:off x="691775" y="2023519"/>
            <a:ext cx="3553200" cy="529200"/>
          </a:xfrm>
        </p:spPr>
        <p:txBody>
          <a:bodyPr rIns="144000" anchor="ctr"/>
          <a:lstStyle>
            <a:lvl1pPr marL="0" indent="0">
              <a:buNone/>
              <a:defRPr>
                <a:latin typeface="+mj-lt"/>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21" name="Plassholder for tekst 18">
            <a:extLst>
              <a:ext uri="{FF2B5EF4-FFF2-40B4-BE49-F238E27FC236}">
                <a16:creationId xmlns:a16="http://schemas.microsoft.com/office/drawing/2014/main" id="{1D294CE1-173D-46A6-8782-22CC552D7500}"/>
              </a:ext>
            </a:extLst>
          </p:cNvPr>
          <p:cNvSpPr>
            <a:spLocks noGrp="1"/>
          </p:cNvSpPr>
          <p:nvPr>
            <p:ph type="body" sz="quarter" idx="21"/>
          </p:nvPr>
        </p:nvSpPr>
        <p:spPr>
          <a:xfrm>
            <a:off x="4321175" y="2023519"/>
            <a:ext cx="3538912" cy="529200"/>
          </a:xfrm>
        </p:spPr>
        <p:txBody>
          <a:bodyPr lIns="72000" rIns="72000" anchor="ctr"/>
          <a:lstStyle>
            <a:lvl1pPr marL="0" indent="0">
              <a:buNone/>
              <a:defRPr>
                <a:latin typeface="+mj-lt"/>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22" name="Plassholder for tekst 18">
            <a:extLst>
              <a:ext uri="{FF2B5EF4-FFF2-40B4-BE49-F238E27FC236}">
                <a16:creationId xmlns:a16="http://schemas.microsoft.com/office/drawing/2014/main" id="{C0C9451C-6A50-40CA-A503-0AE05FF0FDA5}"/>
              </a:ext>
            </a:extLst>
          </p:cNvPr>
          <p:cNvSpPr>
            <a:spLocks noGrp="1"/>
          </p:cNvSpPr>
          <p:nvPr>
            <p:ph type="body" sz="quarter" idx="22"/>
          </p:nvPr>
        </p:nvSpPr>
        <p:spPr>
          <a:xfrm>
            <a:off x="7943849" y="2023519"/>
            <a:ext cx="3553200" cy="529200"/>
          </a:xfrm>
        </p:spPr>
        <p:txBody>
          <a:bodyPr lIns="144000" anchor="ctr"/>
          <a:lstStyle>
            <a:lvl1pPr marL="0" indent="0">
              <a:buNone/>
              <a:defRPr>
                <a:latin typeface="+mj-lt"/>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Tree>
    <p:extLst>
      <p:ext uri="{BB962C8B-B14F-4D97-AF65-F5344CB8AC3E}">
        <p14:creationId xmlns:p14="http://schemas.microsoft.com/office/powerpoint/2010/main" val="28213779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eft column content ">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4D30790-6A03-42E4-B5B4-C7E323661346}"/>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D7126C13-CE7D-485F-BA74-1C8043D8A3D5}"/>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dirty="0"/>
              <a:t>  |  </a:t>
            </a:r>
            <a:endParaRPr lang="en-GB" noProof="0" dirty="0"/>
          </a:p>
        </p:txBody>
      </p:sp>
      <p:sp>
        <p:nvSpPr>
          <p:cNvPr id="8" name="Plassholder for tekst 7">
            <a:extLst>
              <a:ext uri="{FF2B5EF4-FFF2-40B4-BE49-F238E27FC236}">
                <a16:creationId xmlns:a16="http://schemas.microsoft.com/office/drawing/2014/main" id="{1F975F6F-F276-4F4B-AE2F-8E303044452A}"/>
              </a:ext>
            </a:extLst>
          </p:cNvPr>
          <p:cNvSpPr>
            <a:spLocks noGrp="1"/>
          </p:cNvSpPr>
          <p:nvPr>
            <p:ph type="body" sz="quarter" idx="14"/>
          </p:nvPr>
        </p:nvSpPr>
        <p:spPr>
          <a:xfrm>
            <a:off x="695324" y="2636838"/>
            <a:ext cx="2646363" cy="3600448"/>
          </a:xfrm>
        </p:spPr>
        <p:txBody>
          <a:bodyPr rIns="180000"/>
          <a:lstStyle>
            <a:lvl1pPr marL="0" indent="0">
              <a:buNone/>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3" name="Title 2">
            <a:extLst>
              <a:ext uri="{FF2B5EF4-FFF2-40B4-BE49-F238E27FC236}">
                <a16:creationId xmlns:a16="http://schemas.microsoft.com/office/drawing/2014/main" id="{8D4F1FA1-F8C4-4A70-8714-30D127834C57}"/>
              </a:ext>
            </a:extLst>
          </p:cNvPr>
          <p:cNvSpPr>
            <a:spLocks noGrp="1"/>
          </p:cNvSpPr>
          <p:nvPr>
            <p:ph type="title"/>
          </p:nvPr>
        </p:nvSpPr>
        <p:spPr>
          <a:xfrm>
            <a:off x="695325" y="800099"/>
            <a:ext cx="2646362" cy="1764000"/>
          </a:xfrm>
        </p:spPr>
        <p:txBody>
          <a:bodyPr rIns="180000" bIns="180000" anchor="b"/>
          <a:lstStyle/>
          <a:p>
            <a:r>
              <a:rPr lang="en-US" noProof="0"/>
              <a:t>Click to edit Master title style</a:t>
            </a:r>
            <a:endParaRPr lang="en-GB" noProof="0" dirty="0"/>
          </a:p>
        </p:txBody>
      </p:sp>
      <p:sp>
        <p:nvSpPr>
          <p:cNvPr id="4" name="Content Placeholder 3">
            <a:extLst>
              <a:ext uri="{FF2B5EF4-FFF2-40B4-BE49-F238E27FC236}">
                <a16:creationId xmlns:a16="http://schemas.microsoft.com/office/drawing/2014/main" id="{57409FDF-4C81-4BCA-ADC5-7AE23DDC7CC5}"/>
              </a:ext>
            </a:extLst>
          </p:cNvPr>
          <p:cNvSpPr>
            <a:spLocks noGrp="1"/>
          </p:cNvSpPr>
          <p:nvPr>
            <p:ph sz="quarter" idx="15"/>
          </p:nvPr>
        </p:nvSpPr>
        <p:spPr>
          <a:xfrm>
            <a:off x="3413126" y="800099"/>
            <a:ext cx="8083549" cy="5437188"/>
          </a:xfrm>
          <a:prstGeom prst="rect">
            <a:avLst/>
          </a:prstGeom>
        </p:spPr>
        <p:txBody>
          <a:bodyPr lIns="180000" tIns="0" rIns="0" bIns="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1427803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Wide image w content be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8326F-7ADC-4CFA-A21A-595F3F82C21D}"/>
              </a:ext>
            </a:extLst>
          </p:cNvPr>
          <p:cNvSpPr>
            <a:spLocks noGrp="1"/>
          </p:cNvSpPr>
          <p:nvPr>
            <p:ph type="title"/>
          </p:nvPr>
        </p:nvSpPr>
        <p:spPr>
          <a:xfrm>
            <a:off x="695325" y="3867846"/>
            <a:ext cx="2646364" cy="2369441"/>
          </a:xfrm>
        </p:spPr>
        <p:txBody>
          <a:bodyPr tIns="180000" rIns="180000" anchor="t"/>
          <a:lstStyle>
            <a:lvl1pPr>
              <a:lnSpc>
                <a:spcPct val="100000"/>
              </a:lnSpc>
              <a:defRPr sz="2400"/>
            </a:lvl1pPr>
          </a:lstStyle>
          <a:p>
            <a:r>
              <a:rPr lang="en-US" noProof="0"/>
              <a:t>Click to edit Master title style</a:t>
            </a:r>
            <a:endParaRPr lang="en-GB" noProof="0" dirty="0"/>
          </a:p>
        </p:txBody>
      </p:sp>
      <p:sp>
        <p:nvSpPr>
          <p:cNvPr id="3" name="Picture Placeholder 2">
            <a:extLst>
              <a:ext uri="{FF2B5EF4-FFF2-40B4-BE49-F238E27FC236}">
                <a16:creationId xmlns:a16="http://schemas.microsoft.com/office/drawing/2014/main" id="{AEFD93E6-D8FD-41B3-ADA5-A3DE5E502876}"/>
              </a:ext>
            </a:extLst>
          </p:cNvPr>
          <p:cNvSpPr>
            <a:spLocks noGrp="1"/>
          </p:cNvSpPr>
          <p:nvPr>
            <p:ph type="pic" idx="1"/>
          </p:nvPr>
        </p:nvSpPr>
        <p:spPr>
          <a:xfrm>
            <a:off x="695324" y="800100"/>
            <a:ext cx="10801350" cy="2987707"/>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GB" noProof="0" dirty="0"/>
          </a:p>
        </p:txBody>
      </p:sp>
      <p:sp>
        <p:nvSpPr>
          <p:cNvPr id="4" name="Text Placeholder 3">
            <a:extLst>
              <a:ext uri="{FF2B5EF4-FFF2-40B4-BE49-F238E27FC236}">
                <a16:creationId xmlns:a16="http://schemas.microsoft.com/office/drawing/2014/main" id="{946593F6-5C04-42C5-853B-0828D06EBDC8}"/>
              </a:ext>
            </a:extLst>
          </p:cNvPr>
          <p:cNvSpPr>
            <a:spLocks noGrp="1"/>
          </p:cNvSpPr>
          <p:nvPr>
            <p:ph type="body" sz="half" idx="2"/>
          </p:nvPr>
        </p:nvSpPr>
        <p:spPr>
          <a:xfrm>
            <a:off x="3413125" y="3867846"/>
            <a:ext cx="8083550" cy="2369441"/>
          </a:xfrm>
        </p:spPr>
        <p:txBody>
          <a:bodyPr lIns="180000" tIns="288000" r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cxnSp>
        <p:nvCxnSpPr>
          <p:cNvPr id="16" name="Straight Connector 15">
            <a:extLst>
              <a:ext uri="{FF2B5EF4-FFF2-40B4-BE49-F238E27FC236}">
                <a16:creationId xmlns:a16="http://schemas.microsoft.com/office/drawing/2014/main" id="{5D904E5A-6BF9-46B0-9910-7ACB3AFCB9E6}"/>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05DF783A-B52F-42AD-A2BE-6C3FD3EF3FA6}"/>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dirty="0"/>
              <a:t>  |  </a:t>
            </a:r>
            <a:endParaRPr lang="en-GB" noProof="0" dirty="0"/>
          </a:p>
        </p:txBody>
      </p:sp>
    </p:spTree>
    <p:extLst>
      <p:ext uri="{BB962C8B-B14F-4D97-AF65-F5344CB8AC3E}">
        <p14:creationId xmlns:p14="http://schemas.microsoft.com/office/powerpoint/2010/main" val="32176093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Right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8326F-7ADC-4CFA-A21A-595F3F82C21D}"/>
              </a:ext>
            </a:extLst>
          </p:cNvPr>
          <p:cNvSpPr>
            <a:spLocks noGrp="1"/>
          </p:cNvSpPr>
          <p:nvPr>
            <p:ph type="title"/>
          </p:nvPr>
        </p:nvSpPr>
        <p:spPr>
          <a:xfrm>
            <a:off x="8832850" y="806482"/>
            <a:ext cx="2663825" cy="1762125"/>
          </a:xfrm>
        </p:spPr>
        <p:txBody>
          <a:bodyPr lIns="180000" tIns="180000" anchor="b"/>
          <a:lstStyle>
            <a:lvl1pPr>
              <a:lnSpc>
                <a:spcPct val="100000"/>
              </a:lnSpc>
              <a:defRPr sz="2400"/>
            </a:lvl1pPr>
          </a:lstStyle>
          <a:p>
            <a:r>
              <a:rPr lang="en-US" noProof="0"/>
              <a:t>Click to edit Master title style</a:t>
            </a:r>
            <a:endParaRPr lang="en-GB" noProof="0" dirty="0"/>
          </a:p>
        </p:txBody>
      </p:sp>
      <p:sp>
        <p:nvSpPr>
          <p:cNvPr id="3" name="Picture Placeholder 2">
            <a:extLst>
              <a:ext uri="{FF2B5EF4-FFF2-40B4-BE49-F238E27FC236}">
                <a16:creationId xmlns:a16="http://schemas.microsoft.com/office/drawing/2014/main" id="{AEFD93E6-D8FD-41B3-ADA5-A3DE5E502876}"/>
              </a:ext>
            </a:extLst>
          </p:cNvPr>
          <p:cNvSpPr>
            <a:spLocks noGrp="1"/>
          </p:cNvSpPr>
          <p:nvPr>
            <p:ph type="pic" idx="1"/>
          </p:nvPr>
        </p:nvSpPr>
        <p:spPr>
          <a:xfrm>
            <a:off x="695324" y="800100"/>
            <a:ext cx="8064502" cy="542131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GB" noProof="0" dirty="0"/>
          </a:p>
        </p:txBody>
      </p:sp>
      <p:sp>
        <p:nvSpPr>
          <p:cNvPr id="4" name="Text Placeholder 3">
            <a:extLst>
              <a:ext uri="{FF2B5EF4-FFF2-40B4-BE49-F238E27FC236}">
                <a16:creationId xmlns:a16="http://schemas.microsoft.com/office/drawing/2014/main" id="{946593F6-5C04-42C5-853B-0828D06EBDC8}"/>
              </a:ext>
            </a:extLst>
          </p:cNvPr>
          <p:cNvSpPr>
            <a:spLocks noGrp="1"/>
          </p:cNvSpPr>
          <p:nvPr>
            <p:ph type="body" sz="half" idx="2"/>
          </p:nvPr>
        </p:nvSpPr>
        <p:spPr>
          <a:xfrm>
            <a:off x="8831255" y="2653642"/>
            <a:ext cx="2665420" cy="3587750"/>
          </a:xfrm>
        </p:spPr>
        <p:txBody>
          <a:bodyPr lIns="180000" tIns="28800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cxnSp>
        <p:nvCxnSpPr>
          <p:cNvPr id="17" name="Straight Connector 16">
            <a:extLst>
              <a:ext uri="{FF2B5EF4-FFF2-40B4-BE49-F238E27FC236}">
                <a16:creationId xmlns:a16="http://schemas.microsoft.com/office/drawing/2014/main" id="{944C8FAE-2E61-4E6B-950D-8D35BD96BCAA}"/>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0DA0DF23-A4B5-4399-B276-647555101DD7}"/>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dirty="0"/>
              <a:t>  |  </a:t>
            </a:r>
            <a:endParaRPr lang="en-GB" noProof="0" dirty="0"/>
          </a:p>
        </p:txBody>
      </p:sp>
    </p:spTree>
    <p:extLst>
      <p:ext uri="{BB962C8B-B14F-4D97-AF65-F5344CB8AC3E}">
        <p14:creationId xmlns:p14="http://schemas.microsoft.com/office/powerpoint/2010/main" val="27879070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column image and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FA82A-D40B-4E23-84E3-79644D3CDD8E}"/>
              </a:ext>
            </a:extLst>
          </p:cNvPr>
          <p:cNvSpPr>
            <a:spLocks noGrp="1"/>
          </p:cNvSpPr>
          <p:nvPr>
            <p:ph type="title"/>
          </p:nvPr>
        </p:nvSpPr>
        <p:spPr/>
        <p:txBody>
          <a:bodyPr anchor="t"/>
          <a:lstStyle/>
          <a:p>
            <a:r>
              <a:rPr lang="en-US" noProof="0"/>
              <a:t>Click to edit Master title style</a:t>
            </a:r>
            <a:endParaRPr lang="en-GB" noProof="0" dirty="0"/>
          </a:p>
        </p:txBody>
      </p:sp>
      <p:sp>
        <p:nvSpPr>
          <p:cNvPr id="7" name="Picture Placeholder 6">
            <a:extLst>
              <a:ext uri="{FF2B5EF4-FFF2-40B4-BE49-F238E27FC236}">
                <a16:creationId xmlns:a16="http://schemas.microsoft.com/office/drawing/2014/main" id="{E7251969-427C-48D2-85E3-C93C8311D358}"/>
              </a:ext>
            </a:extLst>
          </p:cNvPr>
          <p:cNvSpPr>
            <a:spLocks noGrp="1"/>
          </p:cNvSpPr>
          <p:nvPr>
            <p:ph type="pic" sz="quarter" idx="13"/>
          </p:nvPr>
        </p:nvSpPr>
        <p:spPr>
          <a:xfrm>
            <a:off x="695325" y="2023453"/>
            <a:ext cx="3552825" cy="1760538"/>
          </a:xfrm>
        </p:spPr>
        <p:txBody>
          <a:bodyPr/>
          <a:lstStyle/>
          <a:p>
            <a:r>
              <a:rPr lang="en-US" noProof="0"/>
              <a:t>Click icon to add picture</a:t>
            </a:r>
            <a:endParaRPr lang="en-GB" noProof="0" dirty="0"/>
          </a:p>
        </p:txBody>
      </p:sp>
      <p:sp>
        <p:nvSpPr>
          <p:cNvPr id="9" name="Picture Placeholder 8">
            <a:extLst>
              <a:ext uri="{FF2B5EF4-FFF2-40B4-BE49-F238E27FC236}">
                <a16:creationId xmlns:a16="http://schemas.microsoft.com/office/drawing/2014/main" id="{BE46F400-E293-4169-9EF5-5E49E5FB89E6}"/>
              </a:ext>
            </a:extLst>
          </p:cNvPr>
          <p:cNvSpPr>
            <a:spLocks noGrp="1"/>
          </p:cNvSpPr>
          <p:nvPr>
            <p:ph type="pic" sz="quarter" idx="14"/>
          </p:nvPr>
        </p:nvSpPr>
        <p:spPr>
          <a:xfrm>
            <a:off x="4321175" y="2023453"/>
            <a:ext cx="3538538" cy="1760538"/>
          </a:xfrm>
        </p:spPr>
        <p:txBody>
          <a:bodyPr/>
          <a:lstStyle/>
          <a:p>
            <a:r>
              <a:rPr lang="en-US" noProof="0"/>
              <a:t>Click icon to add picture</a:t>
            </a:r>
            <a:endParaRPr lang="en-GB" noProof="0" dirty="0"/>
          </a:p>
        </p:txBody>
      </p:sp>
      <p:sp>
        <p:nvSpPr>
          <p:cNvPr id="11" name="Picture Placeholder 10">
            <a:extLst>
              <a:ext uri="{FF2B5EF4-FFF2-40B4-BE49-F238E27FC236}">
                <a16:creationId xmlns:a16="http://schemas.microsoft.com/office/drawing/2014/main" id="{FBC3ECC8-C305-4C0C-875D-732D6B6ADDCD}"/>
              </a:ext>
            </a:extLst>
          </p:cNvPr>
          <p:cNvSpPr>
            <a:spLocks noGrp="1"/>
          </p:cNvSpPr>
          <p:nvPr>
            <p:ph type="pic" sz="quarter" idx="15"/>
          </p:nvPr>
        </p:nvSpPr>
        <p:spPr>
          <a:xfrm>
            <a:off x="7943850" y="2023453"/>
            <a:ext cx="3552825" cy="1760538"/>
          </a:xfrm>
        </p:spPr>
        <p:txBody>
          <a:bodyPr/>
          <a:lstStyle/>
          <a:p>
            <a:r>
              <a:rPr lang="en-US" noProof="0"/>
              <a:t>Click icon to add picture</a:t>
            </a:r>
            <a:endParaRPr lang="en-GB" noProof="0" dirty="0"/>
          </a:p>
        </p:txBody>
      </p:sp>
      <p:sp>
        <p:nvSpPr>
          <p:cNvPr id="13" name="Text Placeholder 12">
            <a:extLst>
              <a:ext uri="{FF2B5EF4-FFF2-40B4-BE49-F238E27FC236}">
                <a16:creationId xmlns:a16="http://schemas.microsoft.com/office/drawing/2014/main" id="{0C247620-8094-4788-8C24-2157F205A77C}"/>
              </a:ext>
            </a:extLst>
          </p:cNvPr>
          <p:cNvSpPr>
            <a:spLocks noGrp="1"/>
          </p:cNvSpPr>
          <p:nvPr>
            <p:ph type="body" sz="quarter" idx="16"/>
          </p:nvPr>
        </p:nvSpPr>
        <p:spPr>
          <a:xfrm>
            <a:off x="695326" y="3869084"/>
            <a:ext cx="3552824" cy="539750"/>
          </a:xfrm>
          <a:solidFill>
            <a:srgbClr val="00707A"/>
          </a:solidFill>
          <a:ln>
            <a:noFill/>
          </a:ln>
        </p:spPr>
        <p:txBody>
          <a:bodyPr lIns="108000" tIns="72000" rIns="108000" bIns="72000" anchor="ctr"/>
          <a:lstStyle>
            <a:lvl1pPr marL="0" indent="0" algn="ctr">
              <a:buNone/>
              <a:defRPr>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15" name="Text Placeholder 14">
            <a:extLst>
              <a:ext uri="{FF2B5EF4-FFF2-40B4-BE49-F238E27FC236}">
                <a16:creationId xmlns:a16="http://schemas.microsoft.com/office/drawing/2014/main" id="{E0030F90-F52A-4AC2-B0ED-92D9015CF87A}"/>
              </a:ext>
            </a:extLst>
          </p:cNvPr>
          <p:cNvSpPr>
            <a:spLocks noGrp="1"/>
          </p:cNvSpPr>
          <p:nvPr>
            <p:ph type="body" sz="quarter" idx="17"/>
          </p:nvPr>
        </p:nvSpPr>
        <p:spPr>
          <a:xfrm>
            <a:off x="695325" y="4480272"/>
            <a:ext cx="3552825" cy="1757362"/>
          </a:xfrm>
          <a:solidFill>
            <a:srgbClr val="DEECEE"/>
          </a:solidFill>
        </p:spPr>
        <p:txBody>
          <a:bodyPr lIns="108000" tIns="180000" rIns="108000" bIns="180000">
            <a:noAutofit/>
          </a:bodyPr>
          <a:lstStyle>
            <a:lvl1pPr marL="48600" indent="0">
              <a:buFontTx/>
              <a:buNone/>
              <a:defRPr sz="1400"/>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Edit Master text styles</a:t>
            </a:r>
          </a:p>
        </p:txBody>
      </p:sp>
      <p:sp>
        <p:nvSpPr>
          <p:cNvPr id="16" name="Text Placeholder 12">
            <a:extLst>
              <a:ext uri="{FF2B5EF4-FFF2-40B4-BE49-F238E27FC236}">
                <a16:creationId xmlns:a16="http://schemas.microsoft.com/office/drawing/2014/main" id="{B8B28E43-FC3A-4E3C-B7A4-BFAC3F6291F2}"/>
              </a:ext>
            </a:extLst>
          </p:cNvPr>
          <p:cNvSpPr>
            <a:spLocks noGrp="1"/>
          </p:cNvSpPr>
          <p:nvPr>
            <p:ph type="body" sz="quarter" idx="18"/>
          </p:nvPr>
        </p:nvSpPr>
        <p:spPr>
          <a:xfrm>
            <a:off x="4321176" y="3869084"/>
            <a:ext cx="3538537" cy="539750"/>
          </a:xfrm>
          <a:solidFill>
            <a:srgbClr val="00707A"/>
          </a:solidFill>
          <a:ln>
            <a:noFill/>
          </a:ln>
        </p:spPr>
        <p:txBody>
          <a:bodyPr lIns="108000" tIns="72000" rIns="108000" bIns="72000" anchor="ctr"/>
          <a:lstStyle>
            <a:lvl1pPr marL="0" indent="0" algn="ctr">
              <a:buNone/>
              <a:defRPr>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17" name="Text Placeholder 14">
            <a:extLst>
              <a:ext uri="{FF2B5EF4-FFF2-40B4-BE49-F238E27FC236}">
                <a16:creationId xmlns:a16="http://schemas.microsoft.com/office/drawing/2014/main" id="{D1324929-B8EB-44EC-8FF5-2C28A9CF9EAA}"/>
              </a:ext>
            </a:extLst>
          </p:cNvPr>
          <p:cNvSpPr>
            <a:spLocks noGrp="1"/>
          </p:cNvSpPr>
          <p:nvPr>
            <p:ph type="body" sz="quarter" idx="19"/>
          </p:nvPr>
        </p:nvSpPr>
        <p:spPr>
          <a:xfrm>
            <a:off x="4321175" y="4480272"/>
            <a:ext cx="3538539" cy="1757362"/>
          </a:xfrm>
          <a:solidFill>
            <a:srgbClr val="DEECEE"/>
          </a:solidFill>
        </p:spPr>
        <p:txBody>
          <a:bodyPr lIns="108000" tIns="180000" rIns="108000" bIns="180000">
            <a:noAutofit/>
          </a:bodyPr>
          <a:lstStyle>
            <a:lvl1pPr marL="48600" indent="0">
              <a:buFontTx/>
              <a:buNone/>
              <a:defRPr sz="1400"/>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Edit Master text styles</a:t>
            </a:r>
          </a:p>
        </p:txBody>
      </p:sp>
      <p:sp>
        <p:nvSpPr>
          <p:cNvPr id="18" name="Text Placeholder 12">
            <a:extLst>
              <a:ext uri="{FF2B5EF4-FFF2-40B4-BE49-F238E27FC236}">
                <a16:creationId xmlns:a16="http://schemas.microsoft.com/office/drawing/2014/main" id="{65952D41-90C0-4970-97E4-DCC2E9111D0B}"/>
              </a:ext>
            </a:extLst>
          </p:cNvPr>
          <p:cNvSpPr>
            <a:spLocks noGrp="1"/>
          </p:cNvSpPr>
          <p:nvPr>
            <p:ph type="body" sz="quarter" idx="20"/>
          </p:nvPr>
        </p:nvSpPr>
        <p:spPr>
          <a:xfrm>
            <a:off x="7937955" y="3869084"/>
            <a:ext cx="3552825" cy="539750"/>
          </a:xfrm>
          <a:solidFill>
            <a:srgbClr val="00707A"/>
          </a:solidFill>
          <a:ln>
            <a:noFill/>
          </a:ln>
        </p:spPr>
        <p:txBody>
          <a:bodyPr lIns="108000" tIns="72000" rIns="108000" bIns="72000" anchor="ctr"/>
          <a:lstStyle>
            <a:lvl1pPr marL="0" indent="0" algn="ctr">
              <a:buNone/>
              <a:defRPr>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19" name="Text Placeholder 14">
            <a:extLst>
              <a:ext uri="{FF2B5EF4-FFF2-40B4-BE49-F238E27FC236}">
                <a16:creationId xmlns:a16="http://schemas.microsoft.com/office/drawing/2014/main" id="{AE74CFD7-A4E4-43FE-9998-D7E8ADED458B}"/>
              </a:ext>
            </a:extLst>
          </p:cNvPr>
          <p:cNvSpPr>
            <a:spLocks noGrp="1"/>
          </p:cNvSpPr>
          <p:nvPr>
            <p:ph type="body" sz="quarter" idx="21"/>
          </p:nvPr>
        </p:nvSpPr>
        <p:spPr>
          <a:xfrm>
            <a:off x="7937955" y="4480272"/>
            <a:ext cx="3552825" cy="1757362"/>
          </a:xfrm>
          <a:solidFill>
            <a:srgbClr val="DEECEE"/>
          </a:solidFill>
        </p:spPr>
        <p:txBody>
          <a:bodyPr lIns="108000" tIns="180000" rIns="108000" bIns="180000">
            <a:noAutofit/>
          </a:bodyPr>
          <a:lstStyle>
            <a:lvl1pPr marL="48600" indent="0">
              <a:buFontTx/>
              <a:buNone/>
              <a:defRPr sz="1400"/>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Edit Master text styles</a:t>
            </a:r>
          </a:p>
        </p:txBody>
      </p:sp>
      <p:cxnSp>
        <p:nvCxnSpPr>
          <p:cNvPr id="23" name="Straight Connector 22">
            <a:extLst>
              <a:ext uri="{FF2B5EF4-FFF2-40B4-BE49-F238E27FC236}">
                <a16:creationId xmlns:a16="http://schemas.microsoft.com/office/drawing/2014/main" id="{96670F45-E58B-4184-92A9-D9540C48C0F3}"/>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22" name="Slide Number Placeholder 19">
            <a:extLst>
              <a:ext uri="{FF2B5EF4-FFF2-40B4-BE49-F238E27FC236}">
                <a16:creationId xmlns:a16="http://schemas.microsoft.com/office/drawing/2014/main" id="{F1F39B4C-364B-4AFC-B899-8DD61C19D9CE}"/>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dirty="0"/>
              <a:t>  |  </a:t>
            </a:r>
            <a:endParaRPr lang="en-GB" noProof="0" dirty="0"/>
          </a:p>
        </p:txBody>
      </p:sp>
    </p:spTree>
    <p:extLst>
      <p:ext uri="{BB962C8B-B14F-4D97-AF65-F5344CB8AC3E}">
        <p14:creationId xmlns:p14="http://schemas.microsoft.com/office/powerpoint/2010/main" val="2848894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Mint">
    <p:bg>
      <p:bgPr>
        <a:solidFill>
          <a:srgbClr val="DEFA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520600"/>
          </a:xfrm>
          <a:noFill/>
        </p:spPr>
        <p:txBody>
          <a:bodyPr tIns="0" bIns="0" anchor="b"/>
          <a:lstStyle>
            <a:lvl1pPr algn="l">
              <a:lnSpc>
                <a:spcPct val="100000"/>
              </a:lnSpc>
              <a:defRPr sz="3200">
                <a:solidFill>
                  <a:srgbClr val="00707A"/>
                </a:solidFill>
              </a:defRPr>
            </a:lvl1pPr>
          </a:lstStyle>
          <a:p>
            <a:r>
              <a:rPr lang="en-US" noProof="0"/>
              <a:t>Click to edit Master title style</a:t>
            </a:r>
            <a:endParaRPr lang="en-GB" noProof="0" dirty="0"/>
          </a:p>
        </p:txBody>
      </p:sp>
      <p:sp>
        <p:nvSpPr>
          <p:cNvPr id="33" name="Undertittel 2">
            <a:extLst>
              <a:ext uri="{FF2B5EF4-FFF2-40B4-BE49-F238E27FC236}">
                <a16:creationId xmlns:a16="http://schemas.microsoft.com/office/drawing/2014/main" id="{CA2289D4-5003-4DB9-BA05-97706D7704EC}"/>
              </a:ext>
            </a:extLst>
          </p:cNvPr>
          <p:cNvSpPr>
            <a:spLocks noGrp="1"/>
          </p:cNvSpPr>
          <p:nvPr>
            <p:ph type="subTitle" idx="1"/>
          </p:nvPr>
        </p:nvSpPr>
        <p:spPr>
          <a:xfrm>
            <a:off x="694800" y="4399200"/>
            <a:ext cx="5335200" cy="1296000"/>
          </a:xfrm>
        </p:spPr>
        <p:txBody>
          <a:bodyPr/>
          <a:lstStyle>
            <a:lvl1pPr marL="0" indent="0" algn="l">
              <a:spcBef>
                <a:spcPts val="0"/>
              </a:spcBef>
              <a:spcAft>
                <a:spcPts val="0"/>
              </a:spcAft>
              <a:buNone/>
              <a:defRPr sz="1800" spc="0" baseline="0">
                <a:solidFill>
                  <a:srgbClr val="10344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grpSp>
        <p:nvGrpSpPr>
          <p:cNvPr id="32" name="Group 31">
            <a:extLst>
              <a:ext uri="{FF2B5EF4-FFF2-40B4-BE49-F238E27FC236}">
                <a16:creationId xmlns:a16="http://schemas.microsoft.com/office/drawing/2014/main" id="{2C138042-CD03-45C0-BB87-1CEA8679D810}"/>
              </a:ext>
            </a:extLst>
          </p:cNvPr>
          <p:cNvGrpSpPr/>
          <p:nvPr userDrawn="1"/>
        </p:nvGrpSpPr>
        <p:grpSpPr>
          <a:xfrm>
            <a:off x="12302028" y="1854300"/>
            <a:ext cx="155539" cy="1166719"/>
            <a:chOff x="12302028" y="1799637"/>
            <a:chExt cx="155539" cy="1166719"/>
          </a:xfrm>
        </p:grpSpPr>
        <p:sp>
          <p:nvSpPr>
            <p:cNvPr id="61" name="Rectangle 156">
              <a:extLst>
                <a:ext uri="{FF2B5EF4-FFF2-40B4-BE49-F238E27FC236}">
                  <a16:creationId xmlns:a16="http://schemas.microsoft.com/office/drawing/2014/main" id="{20DF9A50-A9F9-4BB4-B4FA-07E063DC874F}"/>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2" name="Rectangle 157">
              <a:extLst>
                <a:ext uri="{FF2B5EF4-FFF2-40B4-BE49-F238E27FC236}">
                  <a16:creationId xmlns:a16="http://schemas.microsoft.com/office/drawing/2014/main" id="{6EC1405B-FD31-499A-977A-6264ADAD1DCA}"/>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8">
              <a:extLst>
                <a:ext uri="{FF2B5EF4-FFF2-40B4-BE49-F238E27FC236}">
                  <a16:creationId xmlns:a16="http://schemas.microsoft.com/office/drawing/2014/main" id="{838F3297-874C-419E-BD56-3E5A7C169263}"/>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73">
              <a:extLst>
                <a:ext uri="{FF2B5EF4-FFF2-40B4-BE49-F238E27FC236}">
                  <a16:creationId xmlns:a16="http://schemas.microsoft.com/office/drawing/2014/main" id="{E94AD6F3-F8AB-4C51-967F-FF62D8F311C1}"/>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3">
              <a:extLst>
                <a:ext uri="{FF2B5EF4-FFF2-40B4-BE49-F238E27FC236}">
                  <a16:creationId xmlns:a16="http://schemas.microsoft.com/office/drawing/2014/main" id="{70CFE29C-F7AA-445F-84D0-40C8C26B8959}"/>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200">
              <a:extLst>
                <a:ext uri="{FF2B5EF4-FFF2-40B4-BE49-F238E27FC236}">
                  <a16:creationId xmlns:a16="http://schemas.microsoft.com/office/drawing/2014/main" id="{5E3BBA61-9B79-4635-A392-1758F80F75F3}"/>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7" name="Group 66">
            <a:extLst>
              <a:ext uri="{FF2B5EF4-FFF2-40B4-BE49-F238E27FC236}">
                <a16:creationId xmlns:a16="http://schemas.microsoft.com/office/drawing/2014/main" id="{DA179FA6-2334-4B63-A7ED-5923ABA05219}"/>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D214693A-DCAB-406E-88DF-959D9F41C193}"/>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9" name="Rectangle 189">
              <a:extLst>
                <a:ext uri="{FF2B5EF4-FFF2-40B4-BE49-F238E27FC236}">
                  <a16:creationId xmlns:a16="http://schemas.microsoft.com/office/drawing/2014/main" id="{9B6EBCD7-AAE3-4F75-A1E4-28390FABC7B8}"/>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0">
              <a:extLst>
                <a:ext uri="{FF2B5EF4-FFF2-40B4-BE49-F238E27FC236}">
                  <a16:creationId xmlns:a16="http://schemas.microsoft.com/office/drawing/2014/main" id="{58301EDC-4693-45FA-9F90-8A615EE6B081}"/>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1">
              <a:extLst>
                <a:ext uri="{FF2B5EF4-FFF2-40B4-BE49-F238E27FC236}">
                  <a16:creationId xmlns:a16="http://schemas.microsoft.com/office/drawing/2014/main" id="{DE6637C5-0558-4FEA-A214-D8148377C298}"/>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2">
              <a:extLst>
                <a:ext uri="{FF2B5EF4-FFF2-40B4-BE49-F238E27FC236}">
                  <a16:creationId xmlns:a16="http://schemas.microsoft.com/office/drawing/2014/main" id="{E4477010-F56A-4FC0-8278-AE22C81F5F87}"/>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31">
              <a:extLst>
                <a:ext uri="{FF2B5EF4-FFF2-40B4-BE49-F238E27FC236}">
                  <a16:creationId xmlns:a16="http://schemas.microsoft.com/office/drawing/2014/main" id="{9B99529E-F332-40AD-8ECD-367D3659DB0F}"/>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3">
              <a:extLst>
                <a:ext uri="{FF2B5EF4-FFF2-40B4-BE49-F238E27FC236}">
                  <a16:creationId xmlns:a16="http://schemas.microsoft.com/office/drawing/2014/main" id="{FD4AD8FA-144F-4994-9BCD-9DBE5852C121}"/>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92">
              <a:extLst>
                <a:ext uri="{FF2B5EF4-FFF2-40B4-BE49-F238E27FC236}">
                  <a16:creationId xmlns:a16="http://schemas.microsoft.com/office/drawing/2014/main" id="{EDFD1EC5-3052-4DF1-941F-C1F067DEE370}"/>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6" name="Group 75">
            <a:extLst>
              <a:ext uri="{FF2B5EF4-FFF2-40B4-BE49-F238E27FC236}">
                <a16:creationId xmlns:a16="http://schemas.microsoft.com/office/drawing/2014/main" id="{3F0B7E68-6574-4DA3-B398-5DDC53E1BC8A}"/>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0915F4FC-7961-49D3-A215-A8C1D6DAC57C}"/>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75">
              <a:extLst>
                <a:ext uri="{FF2B5EF4-FFF2-40B4-BE49-F238E27FC236}">
                  <a16:creationId xmlns:a16="http://schemas.microsoft.com/office/drawing/2014/main" id="{E4C15C56-3ED2-4133-B23D-B0B7C4D11CE3}"/>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6">
              <a:extLst>
                <a:ext uri="{FF2B5EF4-FFF2-40B4-BE49-F238E27FC236}">
                  <a16:creationId xmlns:a16="http://schemas.microsoft.com/office/drawing/2014/main" id="{E6920B01-EFBA-4010-853C-99BCA6DBB8A6}"/>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89">
              <a:extLst>
                <a:ext uri="{FF2B5EF4-FFF2-40B4-BE49-F238E27FC236}">
                  <a16:creationId xmlns:a16="http://schemas.microsoft.com/office/drawing/2014/main" id="{7FCB9E9D-5402-4790-9F19-53953E2853E0}"/>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90">
              <a:extLst>
                <a:ext uri="{FF2B5EF4-FFF2-40B4-BE49-F238E27FC236}">
                  <a16:creationId xmlns:a16="http://schemas.microsoft.com/office/drawing/2014/main" id="{2B14C049-B1BD-4035-9656-36F7C93B67F1}"/>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1">
              <a:extLst>
                <a:ext uri="{FF2B5EF4-FFF2-40B4-BE49-F238E27FC236}">
                  <a16:creationId xmlns:a16="http://schemas.microsoft.com/office/drawing/2014/main" id="{EC8ED0DD-F37F-42E6-9395-58F31E6BFE67}"/>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83">
              <a:extLst>
                <a:ext uri="{FF2B5EF4-FFF2-40B4-BE49-F238E27FC236}">
                  <a16:creationId xmlns:a16="http://schemas.microsoft.com/office/drawing/2014/main" id="{07BE7E41-A990-4BF5-A87D-C17E3D0DEE8B}"/>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73">
              <a:extLst>
                <a:ext uri="{FF2B5EF4-FFF2-40B4-BE49-F238E27FC236}">
                  <a16:creationId xmlns:a16="http://schemas.microsoft.com/office/drawing/2014/main" id="{95BE193F-8266-4D53-A603-35E95E229CE7}"/>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56">
              <a:extLst>
                <a:ext uri="{FF2B5EF4-FFF2-40B4-BE49-F238E27FC236}">
                  <a16:creationId xmlns:a16="http://schemas.microsoft.com/office/drawing/2014/main" id="{D9D4D6BE-4632-4E65-9143-D2FA03BBFFCC}"/>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7">
              <a:extLst>
                <a:ext uri="{FF2B5EF4-FFF2-40B4-BE49-F238E27FC236}">
                  <a16:creationId xmlns:a16="http://schemas.microsoft.com/office/drawing/2014/main" id="{EAC74DE7-04EA-482F-BA06-FF510B640750}"/>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8">
              <a:extLst>
                <a:ext uri="{FF2B5EF4-FFF2-40B4-BE49-F238E27FC236}">
                  <a16:creationId xmlns:a16="http://schemas.microsoft.com/office/drawing/2014/main" id="{7BAA7BD0-7583-4BB9-9365-F0645E5C27D1}"/>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0B2F902B-5F8A-415A-802E-9C26AF365A52}"/>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D1155D44-E5DD-4D1E-ABEF-8E22D668143E}"/>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D632DCF3-5E91-462A-83B4-70E048B7A73B}"/>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5F180152-2733-4C98-BB81-1F1076C1424D}"/>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A79F84D1-BDFD-49E1-B2C6-4356B37AC4FC}"/>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D257DA93-0163-41A4-B3EB-09C1A11E801D}"/>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1F3AE492-54CB-4ACD-8650-87F935820D64}"/>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673964BA-AA6B-48E0-9D9C-B6A9702D8CF9}"/>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96" name="TextBox 95">
            <a:extLst>
              <a:ext uri="{FF2B5EF4-FFF2-40B4-BE49-F238E27FC236}">
                <a16:creationId xmlns:a16="http://schemas.microsoft.com/office/drawing/2014/main" id="{4A9B39C2-BEC7-44B6-BC54-6694086AD646}"/>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97" name="TextBox 96">
            <a:extLst>
              <a:ext uri="{FF2B5EF4-FFF2-40B4-BE49-F238E27FC236}">
                <a16:creationId xmlns:a16="http://schemas.microsoft.com/office/drawing/2014/main" id="{1188C149-E5E0-4F89-88F1-E95A7D3475D1}"/>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45" name="Graphic 44">
            <a:extLst>
              <a:ext uri="{FF2B5EF4-FFF2-40B4-BE49-F238E27FC236}">
                <a16:creationId xmlns:a16="http://schemas.microsoft.com/office/drawing/2014/main" id="{14E55712-88FE-4C2E-B4BA-6EEEFCB716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42659766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CCCFB-02E9-4461-933C-7C1EAD815E76}"/>
              </a:ext>
            </a:extLst>
          </p:cNvPr>
          <p:cNvSpPr>
            <a:spLocks noGrp="1"/>
          </p:cNvSpPr>
          <p:nvPr>
            <p:ph type="title"/>
          </p:nvPr>
        </p:nvSpPr>
        <p:spPr>
          <a:xfrm>
            <a:off x="695325" y="811227"/>
            <a:ext cx="10801350" cy="1145313"/>
          </a:xfrm>
        </p:spPr>
        <p:txBody>
          <a:bodyPr anchor="t"/>
          <a:lstStyle/>
          <a:p>
            <a:r>
              <a:rPr lang="en-US" noProof="0"/>
              <a:t>Click to edit Master title style</a:t>
            </a:r>
            <a:endParaRPr lang="en-GB" noProof="0" dirty="0"/>
          </a:p>
        </p:txBody>
      </p:sp>
      <p:cxnSp>
        <p:nvCxnSpPr>
          <p:cNvPr id="9" name="Straight Connector 8">
            <a:extLst>
              <a:ext uri="{FF2B5EF4-FFF2-40B4-BE49-F238E27FC236}">
                <a16:creationId xmlns:a16="http://schemas.microsoft.com/office/drawing/2014/main" id="{BFF3FF8F-67FD-498C-8BD0-0B3BE1C26337}"/>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7" name="Slide Number Placeholder 19">
            <a:extLst>
              <a:ext uri="{FF2B5EF4-FFF2-40B4-BE49-F238E27FC236}">
                <a16:creationId xmlns:a16="http://schemas.microsoft.com/office/drawing/2014/main" id="{F5CB2508-A946-42A2-A6CA-3E88C1AEB0A4}"/>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dirty="0"/>
              <a:t>  |  </a:t>
            </a:r>
            <a:endParaRPr lang="en-GB" noProof="0" dirty="0"/>
          </a:p>
        </p:txBody>
      </p:sp>
    </p:spTree>
    <p:extLst>
      <p:ext uri="{BB962C8B-B14F-4D97-AF65-F5344CB8AC3E}">
        <p14:creationId xmlns:p14="http://schemas.microsoft.com/office/powerpoint/2010/main" val="30153885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32F0ABF5-3B7F-4790-9896-20E1719DDD90}"/>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6" name="Slide Number Placeholder 19">
            <a:extLst>
              <a:ext uri="{FF2B5EF4-FFF2-40B4-BE49-F238E27FC236}">
                <a16:creationId xmlns:a16="http://schemas.microsoft.com/office/drawing/2014/main" id="{D40944BA-5CC2-47BA-863C-43A8F243D9C1}"/>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dirty="0"/>
              <a:t>  |  </a:t>
            </a:r>
            <a:endParaRPr lang="en-GB" noProof="0" dirty="0"/>
          </a:p>
        </p:txBody>
      </p:sp>
    </p:spTree>
    <p:extLst>
      <p:ext uri="{BB962C8B-B14F-4D97-AF65-F5344CB8AC3E}">
        <p14:creationId xmlns:p14="http://schemas.microsoft.com/office/powerpoint/2010/main" val="1395103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losing credits-PDF extrac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E21570-2B89-43CC-8DEE-216454BE3068}"/>
              </a:ext>
            </a:extLst>
          </p:cNvPr>
          <p:cNvSpPr/>
          <p:nvPr userDrawn="1"/>
        </p:nvSpPr>
        <p:spPr>
          <a:xfrm>
            <a:off x="695325" y="5846886"/>
            <a:ext cx="10801350" cy="704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sz="1000" b="0" i="0" u="none" strike="noStrike" kern="1200" cap="none" spc="0" normalizeH="0" baseline="0" noProof="0" dirty="0">
                <a:ln>
                  <a:noFill/>
                </a:ln>
                <a:solidFill>
                  <a:schemeClr val="accent1"/>
                </a:solidFill>
                <a:effectLst/>
                <a:uLnTx/>
                <a:uFillTx/>
                <a:latin typeface="+mj-lt"/>
                <a:ea typeface="+mn-ea"/>
                <a:cs typeface="Arial" charset="0"/>
              </a:rPr>
              <a:t>© Equinor ASA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dirty="0">
                <a:ln>
                  <a:noFill/>
                </a:ln>
                <a:solidFill>
                  <a:srgbClr val="333333"/>
                </a:solidFill>
                <a:effectLst/>
                <a:uLnTx/>
                <a:uFillTx/>
                <a:latin typeface="+mn-lt"/>
                <a:ea typeface="Verdana" panose="020B0604030504040204" pitchFamily="34" charset="0"/>
                <a:cs typeface="Verdana" panose="020B0604030504040204" pitchFamily="34" charset="0"/>
              </a:rPr>
              <a:t>This presentation, including the contents and arrangement of the contents of each individual page or the collection of the pages, is owned by Equinor. Copyright to all material including, but not limited to, written material, photographs, drawings, images, tables and data remains the property of Equinor. All rights reserved. Any other use, reproduction, translation, adaption, arrangement, alteration, distribution or storage of this presentation, in whole or in part, without the prior written permission of Equinor is prohibited. The information contained in this presentation may not be accurate, up to date or applicable to the circumstances of any particular case, despite our efforts. Equinor cannot accept any liability for any inaccuracies or omissions</a:t>
            </a:r>
            <a:r>
              <a:rPr kumimoji="0" lang="en-GB" sz="700" b="0" i="0" u="none" strike="noStrike" kern="1200" cap="none" spc="0" normalizeH="0" baseline="0" noProof="0" dirty="0">
                <a:ln>
                  <a:noFill/>
                </a:ln>
                <a:solidFill>
                  <a:srgbClr val="333333"/>
                </a:solidFill>
                <a:effectLst/>
                <a:uLnTx/>
                <a:uFillTx/>
                <a:latin typeface="Equinor" panose="020B0503050302040203" pitchFamily="34" charset="0"/>
                <a:ea typeface="Verdana" panose="020B0604030504040204" pitchFamily="34" charset="0"/>
                <a:cs typeface="Verdana" panose="020B0604030504040204" pitchFamily="34" charset="0"/>
              </a:rPr>
              <a:t>.</a:t>
            </a:r>
            <a:endParaRPr kumimoji="0" lang="en-GB" sz="600" b="0" i="0" u="none" strike="noStrike" kern="1200" cap="none" spc="0" normalizeH="0" baseline="0" noProof="0" dirty="0">
              <a:ln>
                <a:noFill/>
              </a:ln>
              <a:solidFill>
                <a:srgbClr val="333333"/>
              </a:solidFill>
              <a:effectLst/>
              <a:uLnTx/>
              <a:uFillTx/>
              <a:latin typeface="Equinor" panose="020B0503050302040203" pitchFamily="34" charset="0"/>
              <a:ea typeface="+mn-ea"/>
              <a:cs typeface="Arial" charset="0"/>
            </a:endParaRPr>
          </a:p>
        </p:txBody>
      </p:sp>
      <p:sp>
        <p:nvSpPr>
          <p:cNvPr id="10" name="Text Placeholder 9">
            <a:extLst>
              <a:ext uri="{FF2B5EF4-FFF2-40B4-BE49-F238E27FC236}">
                <a16:creationId xmlns:a16="http://schemas.microsoft.com/office/drawing/2014/main" id="{67004934-2634-455F-9B65-D723350B506E}"/>
              </a:ext>
            </a:extLst>
          </p:cNvPr>
          <p:cNvSpPr>
            <a:spLocks noGrp="1"/>
          </p:cNvSpPr>
          <p:nvPr>
            <p:ph type="body" sz="quarter" idx="11" hasCustomPrompt="1"/>
          </p:nvPr>
        </p:nvSpPr>
        <p:spPr>
          <a:xfrm>
            <a:off x="695325" y="5084763"/>
            <a:ext cx="10801350" cy="409785"/>
          </a:xfrm>
        </p:spPr>
        <p:txBody>
          <a:bodyPr lIns="0" rIns="0">
            <a:noAutofit/>
          </a:bodyPr>
          <a:lstStyle>
            <a:lvl1pPr marL="0" indent="0">
              <a:spcBef>
                <a:spcPts val="0"/>
              </a:spcBef>
              <a:spcAft>
                <a:spcPts val="0"/>
              </a:spcAft>
              <a:buNone/>
              <a:defRPr sz="1400">
                <a:solidFill>
                  <a:schemeClr val="tx1"/>
                </a:solidFill>
              </a:defRPr>
            </a:lvl1pPr>
            <a:lvl2pPr marL="505800" indent="0">
              <a:buNone/>
              <a:defRPr sz="1400"/>
            </a:lvl2pPr>
            <a:lvl3pPr marL="963000" indent="0">
              <a:buNone/>
              <a:defRPr sz="1400"/>
            </a:lvl3pPr>
            <a:lvl4pPr marL="1420200" indent="0">
              <a:buNone/>
              <a:defRPr sz="1400"/>
            </a:lvl4pPr>
            <a:lvl5pPr marL="1877400" indent="0">
              <a:buNone/>
              <a:defRPr sz="1400"/>
            </a:lvl5pPr>
          </a:lstStyle>
          <a:p>
            <a:pPr lvl="0"/>
            <a:r>
              <a:rPr lang="en-GB" noProof="0" dirty="0"/>
              <a:t>Click to add presenter name and position</a:t>
            </a:r>
          </a:p>
        </p:txBody>
      </p:sp>
      <p:sp>
        <p:nvSpPr>
          <p:cNvPr id="11" name="Title 10">
            <a:extLst>
              <a:ext uri="{FF2B5EF4-FFF2-40B4-BE49-F238E27FC236}">
                <a16:creationId xmlns:a16="http://schemas.microsoft.com/office/drawing/2014/main" id="{04DE76AC-6DBB-4E2B-8B97-854F338047D5}"/>
              </a:ext>
            </a:extLst>
          </p:cNvPr>
          <p:cNvSpPr>
            <a:spLocks noGrp="1"/>
          </p:cNvSpPr>
          <p:nvPr>
            <p:ph type="title" hasCustomPrompt="1"/>
          </p:nvPr>
        </p:nvSpPr>
        <p:spPr>
          <a:xfrm>
            <a:off x="695326" y="4400550"/>
            <a:ext cx="10801349" cy="609337"/>
          </a:xfrm>
        </p:spPr>
        <p:txBody>
          <a:bodyPr lIns="0" tIns="0" rIns="0" bIns="0" anchor="b"/>
          <a:lstStyle>
            <a:lvl1pPr>
              <a:defRPr sz="2000">
                <a:solidFill>
                  <a:schemeClr val="accent6"/>
                </a:solidFill>
                <a:latin typeface="+mj-lt"/>
              </a:defRPr>
            </a:lvl1pPr>
          </a:lstStyle>
          <a:p>
            <a:r>
              <a:rPr lang="en-GB" noProof="0" dirty="0"/>
              <a:t>Click to add presentation title</a:t>
            </a:r>
          </a:p>
        </p:txBody>
      </p:sp>
      <p:grpSp>
        <p:nvGrpSpPr>
          <p:cNvPr id="33" name="Group 32">
            <a:extLst>
              <a:ext uri="{FF2B5EF4-FFF2-40B4-BE49-F238E27FC236}">
                <a16:creationId xmlns:a16="http://schemas.microsoft.com/office/drawing/2014/main" id="{C59792CB-ADFD-4CBC-B015-F5C6D6510C12}"/>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9363F0CA-2D4F-42DF-938D-4805544798AB}"/>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5" name="Rectangle 157">
              <a:extLst>
                <a:ext uri="{FF2B5EF4-FFF2-40B4-BE49-F238E27FC236}">
                  <a16:creationId xmlns:a16="http://schemas.microsoft.com/office/drawing/2014/main" id="{9ABAA701-EACD-40B5-98DE-9C2C8E01DB68}"/>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6" name="Rectangle 158">
              <a:extLst>
                <a:ext uri="{FF2B5EF4-FFF2-40B4-BE49-F238E27FC236}">
                  <a16:creationId xmlns:a16="http://schemas.microsoft.com/office/drawing/2014/main" id="{F01B0B42-9CEA-4C9C-999B-C54107D2A1FD}"/>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73">
              <a:extLst>
                <a:ext uri="{FF2B5EF4-FFF2-40B4-BE49-F238E27FC236}">
                  <a16:creationId xmlns:a16="http://schemas.microsoft.com/office/drawing/2014/main" id="{45FDCBAC-4D81-4119-8680-3B52DB16E9E2}"/>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183">
              <a:extLst>
                <a:ext uri="{FF2B5EF4-FFF2-40B4-BE49-F238E27FC236}">
                  <a16:creationId xmlns:a16="http://schemas.microsoft.com/office/drawing/2014/main" id="{D6CAD649-0A29-4029-97C2-3A296FE44F52}"/>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7" name="Rectangle 200">
              <a:extLst>
                <a:ext uri="{FF2B5EF4-FFF2-40B4-BE49-F238E27FC236}">
                  <a16:creationId xmlns:a16="http://schemas.microsoft.com/office/drawing/2014/main" id="{2FBC4ECA-BFFD-4688-96BA-C9D3145EFD6B}"/>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8" name="Group 67">
            <a:extLst>
              <a:ext uri="{FF2B5EF4-FFF2-40B4-BE49-F238E27FC236}">
                <a16:creationId xmlns:a16="http://schemas.microsoft.com/office/drawing/2014/main" id="{838298F1-006B-4C2E-A808-3066A85345FF}"/>
              </a:ext>
            </a:extLst>
          </p:cNvPr>
          <p:cNvGrpSpPr/>
          <p:nvPr userDrawn="1"/>
        </p:nvGrpSpPr>
        <p:grpSpPr>
          <a:xfrm>
            <a:off x="12302028" y="0"/>
            <a:ext cx="155539" cy="1509130"/>
            <a:chOff x="12302028" y="154594"/>
            <a:chExt cx="155539" cy="1509130"/>
          </a:xfrm>
        </p:grpSpPr>
        <p:sp>
          <p:nvSpPr>
            <p:cNvPr id="69" name="Rectangle 188">
              <a:extLst>
                <a:ext uri="{FF2B5EF4-FFF2-40B4-BE49-F238E27FC236}">
                  <a16:creationId xmlns:a16="http://schemas.microsoft.com/office/drawing/2014/main" id="{91F0179F-8A4F-4450-A51A-F05F85B9CBF0}"/>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89">
              <a:extLst>
                <a:ext uri="{FF2B5EF4-FFF2-40B4-BE49-F238E27FC236}">
                  <a16:creationId xmlns:a16="http://schemas.microsoft.com/office/drawing/2014/main" id="{E0EE7570-FD71-4EDF-A88A-BC006AF11155}"/>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0">
              <a:extLst>
                <a:ext uri="{FF2B5EF4-FFF2-40B4-BE49-F238E27FC236}">
                  <a16:creationId xmlns:a16="http://schemas.microsoft.com/office/drawing/2014/main" id="{E26A2A66-DD49-44DB-9601-47FDB2564282}"/>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1">
              <a:extLst>
                <a:ext uri="{FF2B5EF4-FFF2-40B4-BE49-F238E27FC236}">
                  <a16:creationId xmlns:a16="http://schemas.microsoft.com/office/drawing/2014/main" id="{E23C084A-C69C-4D4B-A47D-AFABA419C904}"/>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192">
              <a:extLst>
                <a:ext uri="{FF2B5EF4-FFF2-40B4-BE49-F238E27FC236}">
                  <a16:creationId xmlns:a16="http://schemas.microsoft.com/office/drawing/2014/main" id="{B73A1DE7-DC07-499D-B2C6-D37293623203}"/>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1">
              <a:extLst>
                <a:ext uri="{FF2B5EF4-FFF2-40B4-BE49-F238E27FC236}">
                  <a16:creationId xmlns:a16="http://schemas.microsoft.com/office/drawing/2014/main" id="{E012B677-B5EB-4250-A98C-E053DC3AF743}"/>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33">
              <a:extLst>
                <a:ext uri="{FF2B5EF4-FFF2-40B4-BE49-F238E27FC236}">
                  <a16:creationId xmlns:a16="http://schemas.microsoft.com/office/drawing/2014/main" id="{C249D363-59E1-4053-8FF8-0886171A57C6}"/>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6" name="Rectangle 192">
              <a:extLst>
                <a:ext uri="{FF2B5EF4-FFF2-40B4-BE49-F238E27FC236}">
                  <a16:creationId xmlns:a16="http://schemas.microsoft.com/office/drawing/2014/main" id="{53C4A98D-2087-4CEC-BA3E-D8449DA6A21F}"/>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7" name="Group 76">
            <a:extLst>
              <a:ext uri="{FF2B5EF4-FFF2-40B4-BE49-F238E27FC236}">
                <a16:creationId xmlns:a16="http://schemas.microsoft.com/office/drawing/2014/main" id="{15B49BDA-F19C-4145-BD21-6CEA5D02C856}"/>
              </a:ext>
            </a:extLst>
          </p:cNvPr>
          <p:cNvGrpSpPr/>
          <p:nvPr userDrawn="1"/>
        </p:nvGrpSpPr>
        <p:grpSpPr>
          <a:xfrm>
            <a:off x="12302028" y="3366188"/>
            <a:ext cx="155539" cy="3491812"/>
            <a:chOff x="12302028" y="3266863"/>
            <a:chExt cx="155539" cy="3491812"/>
          </a:xfrm>
        </p:grpSpPr>
        <p:sp>
          <p:nvSpPr>
            <p:cNvPr id="78" name="Rectangle 174">
              <a:extLst>
                <a:ext uri="{FF2B5EF4-FFF2-40B4-BE49-F238E27FC236}">
                  <a16:creationId xmlns:a16="http://schemas.microsoft.com/office/drawing/2014/main" id="{89FFCB44-D1B4-476B-A351-0E82721B10CB}"/>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5">
              <a:extLst>
                <a:ext uri="{FF2B5EF4-FFF2-40B4-BE49-F238E27FC236}">
                  <a16:creationId xmlns:a16="http://schemas.microsoft.com/office/drawing/2014/main" id="{6E165768-DA4E-48A8-8B2D-A8EEEB0E192C}"/>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76">
              <a:extLst>
                <a:ext uri="{FF2B5EF4-FFF2-40B4-BE49-F238E27FC236}">
                  <a16:creationId xmlns:a16="http://schemas.microsoft.com/office/drawing/2014/main" id="{9FFC1A04-EDA8-44BC-8FC3-F447AD759BCC}"/>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89">
              <a:extLst>
                <a:ext uri="{FF2B5EF4-FFF2-40B4-BE49-F238E27FC236}">
                  <a16:creationId xmlns:a16="http://schemas.microsoft.com/office/drawing/2014/main" id="{CAFB48BD-D74F-432E-B7F3-8BB03AF83C98}"/>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0">
              <a:extLst>
                <a:ext uri="{FF2B5EF4-FFF2-40B4-BE49-F238E27FC236}">
                  <a16:creationId xmlns:a16="http://schemas.microsoft.com/office/drawing/2014/main" id="{76BBA105-E99F-4EAE-9114-958870B64472}"/>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91">
              <a:extLst>
                <a:ext uri="{FF2B5EF4-FFF2-40B4-BE49-F238E27FC236}">
                  <a16:creationId xmlns:a16="http://schemas.microsoft.com/office/drawing/2014/main" id="{C3C3C0E6-EE80-4BC6-A7B3-A73C1E45CD4E}"/>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83">
              <a:extLst>
                <a:ext uri="{FF2B5EF4-FFF2-40B4-BE49-F238E27FC236}">
                  <a16:creationId xmlns:a16="http://schemas.microsoft.com/office/drawing/2014/main" id="{E31AAD80-EEAC-4E86-8F93-F69A19F9D0ED}"/>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73">
              <a:extLst>
                <a:ext uri="{FF2B5EF4-FFF2-40B4-BE49-F238E27FC236}">
                  <a16:creationId xmlns:a16="http://schemas.microsoft.com/office/drawing/2014/main" id="{D1EDEF30-DAAF-444C-8AEF-AC7FA44A190F}"/>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6">
              <a:extLst>
                <a:ext uri="{FF2B5EF4-FFF2-40B4-BE49-F238E27FC236}">
                  <a16:creationId xmlns:a16="http://schemas.microsoft.com/office/drawing/2014/main" id="{D2ACA4B7-C62C-42A1-B650-AE87875FB07D}"/>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7">
              <a:extLst>
                <a:ext uri="{FF2B5EF4-FFF2-40B4-BE49-F238E27FC236}">
                  <a16:creationId xmlns:a16="http://schemas.microsoft.com/office/drawing/2014/main" id="{1786B5E2-1A2A-45B1-B481-173E9DF5F5FA}"/>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8">
              <a:extLst>
                <a:ext uri="{FF2B5EF4-FFF2-40B4-BE49-F238E27FC236}">
                  <a16:creationId xmlns:a16="http://schemas.microsoft.com/office/drawing/2014/main" id="{D202890D-C23E-4B57-A118-AB3D42895EBC}"/>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6">
              <a:extLst>
                <a:ext uri="{FF2B5EF4-FFF2-40B4-BE49-F238E27FC236}">
                  <a16:creationId xmlns:a16="http://schemas.microsoft.com/office/drawing/2014/main" id="{643A3032-98D1-48FE-A761-F1825ACAB925}"/>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7">
              <a:extLst>
                <a:ext uri="{FF2B5EF4-FFF2-40B4-BE49-F238E27FC236}">
                  <a16:creationId xmlns:a16="http://schemas.microsoft.com/office/drawing/2014/main" id="{0C3B4021-53D2-4EB4-9084-0185DEE727C4}"/>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58">
              <a:extLst>
                <a:ext uri="{FF2B5EF4-FFF2-40B4-BE49-F238E27FC236}">
                  <a16:creationId xmlns:a16="http://schemas.microsoft.com/office/drawing/2014/main" id="{DC7B9725-19DB-4FE9-865B-70F130DDC641}"/>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4">
              <a:extLst>
                <a:ext uri="{FF2B5EF4-FFF2-40B4-BE49-F238E27FC236}">
                  <a16:creationId xmlns:a16="http://schemas.microsoft.com/office/drawing/2014/main" id="{841F99CD-9BD3-49B0-9346-1664524D92C8}"/>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5">
              <a:extLst>
                <a:ext uri="{FF2B5EF4-FFF2-40B4-BE49-F238E27FC236}">
                  <a16:creationId xmlns:a16="http://schemas.microsoft.com/office/drawing/2014/main" id="{1C929E19-AABE-4C0A-BB7E-E5C822BA7B2A}"/>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6">
              <a:extLst>
                <a:ext uri="{FF2B5EF4-FFF2-40B4-BE49-F238E27FC236}">
                  <a16:creationId xmlns:a16="http://schemas.microsoft.com/office/drawing/2014/main" id="{734C0DFB-721D-4ACC-A890-619C5B001E57}"/>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5" name="Rectangle 173">
              <a:extLst>
                <a:ext uri="{FF2B5EF4-FFF2-40B4-BE49-F238E27FC236}">
                  <a16:creationId xmlns:a16="http://schemas.microsoft.com/office/drawing/2014/main" id="{FAC03BCE-A06E-42A3-B9C3-6144A371F267}"/>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6" name="TextBox 95">
            <a:extLst>
              <a:ext uri="{FF2B5EF4-FFF2-40B4-BE49-F238E27FC236}">
                <a16:creationId xmlns:a16="http://schemas.microsoft.com/office/drawing/2014/main" id="{2AA3739F-4846-4120-B275-288109D2932A}"/>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97" name="TextBox 96">
            <a:extLst>
              <a:ext uri="{FF2B5EF4-FFF2-40B4-BE49-F238E27FC236}">
                <a16:creationId xmlns:a16="http://schemas.microsoft.com/office/drawing/2014/main" id="{5B29808E-8254-4C61-AECC-1775DF8C329D}"/>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98" name="TextBox 97">
            <a:extLst>
              <a:ext uri="{FF2B5EF4-FFF2-40B4-BE49-F238E27FC236}">
                <a16:creationId xmlns:a16="http://schemas.microsoft.com/office/drawing/2014/main" id="{A5179A29-EC69-4553-BC3E-48C0BE86B7B0}"/>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45" name="Graphic 44">
            <a:extLst>
              <a:ext uri="{FF2B5EF4-FFF2-40B4-BE49-F238E27FC236}">
                <a16:creationId xmlns:a16="http://schemas.microsoft.com/office/drawing/2014/main" id="{64E422E7-C7DB-4940-B055-4E14BF9FA6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42403770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520600"/>
          </a:xfrm>
          <a:noFill/>
        </p:spPr>
        <p:txBody>
          <a:bodyPr tIns="0" bIns="0" anchor="b"/>
          <a:lstStyle>
            <a:lvl1pPr algn="l">
              <a:lnSpc>
                <a:spcPct val="100000"/>
              </a:lnSpc>
              <a:defRPr sz="3200">
                <a:solidFill>
                  <a:schemeClr val="accent1"/>
                </a:solidFill>
                <a:latin typeface="+mj-lt"/>
              </a:defRPr>
            </a:lvl1pPr>
          </a:lstStyle>
          <a:p>
            <a:r>
              <a:rPr lang="en-US"/>
              <a:t>Click to edit Master title style</a:t>
            </a:r>
            <a:endParaRPr lang="en-GB"/>
          </a:p>
        </p:txBody>
      </p:sp>
      <p:sp>
        <p:nvSpPr>
          <p:cNvPr id="33" name="Undertittel 2">
            <a:extLst>
              <a:ext uri="{FF2B5EF4-FFF2-40B4-BE49-F238E27FC236}">
                <a16:creationId xmlns:a16="http://schemas.microsoft.com/office/drawing/2014/main" id="{11186EE5-AECD-4CEC-A023-9347A1BFD171}"/>
              </a:ext>
            </a:extLst>
          </p:cNvPr>
          <p:cNvSpPr>
            <a:spLocks noGrp="1"/>
          </p:cNvSpPr>
          <p:nvPr userDrawn="1">
            <p:ph type="subTitle" idx="1"/>
          </p:nvPr>
        </p:nvSpPr>
        <p:spPr>
          <a:xfrm>
            <a:off x="694800" y="4399200"/>
            <a:ext cx="5335200" cy="1296000"/>
          </a:xfrm>
        </p:spPr>
        <p:txBody>
          <a:bodyPr/>
          <a:lstStyle>
            <a:lvl1pPr marL="0" indent="0" algn="l">
              <a:spcBef>
                <a:spcPts val="0"/>
              </a:spcBef>
              <a:spcAft>
                <a:spcPts val="0"/>
              </a:spcAft>
              <a:buNone/>
              <a:defRPr sz="1800" spc="0" baseline="0">
                <a:solidFill>
                  <a:srgbClr val="10344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grpSp>
        <p:nvGrpSpPr>
          <p:cNvPr id="32" name="Group 31">
            <a:extLst>
              <a:ext uri="{FF2B5EF4-FFF2-40B4-BE49-F238E27FC236}">
                <a16:creationId xmlns:a16="http://schemas.microsoft.com/office/drawing/2014/main" id="{E188DCC9-1E72-4738-9BF4-4D96C25B1EB5}"/>
              </a:ext>
            </a:extLst>
          </p:cNvPr>
          <p:cNvGrpSpPr/>
          <p:nvPr userDrawn="1"/>
        </p:nvGrpSpPr>
        <p:grpSpPr>
          <a:xfrm>
            <a:off x="12302028" y="1854300"/>
            <a:ext cx="155539" cy="1166719"/>
            <a:chOff x="12302028" y="1799637"/>
            <a:chExt cx="155539" cy="1166719"/>
          </a:xfrm>
        </p:grpSpPr>
        <p:sp>
          <p:nvSpPr>
            <p:cNvPr id="61" name="Rectangle 156">
              <a:extLst>
                <a:ext uri="{FF2B5EF4-FFF2-40B4-BE49-F238E27FC236}">
                  <a16:creationId xmlns:a16="http://schemas.microsoft.com/office/drawing/2014/main" id="{079CA15A-2079-4227-80FD-5DA488067229}"/>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157">
              <a:extLst>
                <a:ext uri="{FF2B5EF4-FFF2-40B4-BE49-F238E27FC236}">
                  <a16:creationId xmlns:a16="http://schemas.microsoft.com/office/drawing/2014/main" id="{EA78C8AF-F980-4E1E-88AB-AF9D7879AF54}"/>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158">
              <a:extLst>
                <a:ext uri="{FF2B5EF4-FFF2-40B4-BE49-F238E27FC236}">
                  <a16:creationId xmlns:a16="http://schemas.microsoft.com/office/drawing/2014/main" id="{CDA8CEEA-4612-4465-9815-ED9F56459266}"/>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173">
              <a:extLst>
                <a:ext uri="{FF2B5EF4-FFF2-40B4-BE49-F238E27FC236}">
                  <a16:creationId xmlns:a16="http://schemas.microsoft.com/office/drawing/2014/main" id="{0C5B7F3B-808B-4B91-9AF9-F72936F8C86A}"/>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183">
              <a:extLst>
                <a:ext uri="{FF2B5EF4-FFF2-40B4-BE49-F238E27FC236}">
                  <a16:creationId xmlns:a16="http://schemas.microsoft.com/office/drawing/2014/main" id="{01666F7F-A02F-4270-9C25-BEE10EA64756}"/>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200">
              <a:extLst>
                <a:ext uri="{FF2B5EF4-FFF2-40B4-BE49-F238E27FC236}">
                  <a16:creationId xmlns:a16="http://schemas.microsoft.com/office/drawing/2014/main" id="{6F54B416-10C0-4F0B-A083-4341FBF364E1}"/>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7" name="Group 66">
            <a:extLst>
              <a:ext uri="{FF2B5EF4-FFF2-40B4-BE49-F238E27FC236}">
                <a16:creationId xmlns:a16="http://schemas.microsoft.com/office/drawing/2014/main" id="{C051CD14-11DB-4178-A452-261AE23C8C1C}"/>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BDDACEF3-424A-4672-AF5B-BEC2A6244EA7}"/>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189">
              <a:extLst>
                <a:ext uri="{FF2B5EF4-FFF2-40B4-BE49-F238E27FC236}">
                  <a16:creationId xmlns:a16="http://schemas.microsoft.com/office/drawing/2014/main" id="{98F559E9-8F7B-464D-9E0B-B7796190A385}"/>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190">
              <a:extLst>
                <a:ext uri="{FF2B5EF4-FFF2-40B4-BE49-F238E27FC236}">
                  <a16:creationId xmlns:a16="http://schemas.microsoft.com/office/drawing/2014/main" id="{990D1ABB-929C-47D0-954E-F73DD96EDAE9}"/>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191">
              <a:extLst>
                <a:ext uri="{FF2B5EF4-FFF2-40B4-BE49-F238E27FC236}">
                  <a16:creationId xmlns:a16="http://schemas.microsoft.com/office/drawing/2014/main" id="{7A17BB8A-C23C-4B8C-8B72-A35A9060BC34}"/>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192">
              <a:extLst>
                <a:ext uri="{FF2B5EF4-FFF2-40B4-BE49-F238E27FC236}">
                  <a16:creationId xmlns:a16="http://schemas.microsoft.com/office/drawing/2014/main" id="{3306DBD9-13A5-46DE-9173-2DAB780954FB}"/>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31">
              <a:extLst>
                <a:ext uri="{FF2B5EF4-FFF2-40B4-BE49-F238E27FC236}">
                  <a16:creationId xmlns:a16="http://schemas.microsoft.com/office/drawing/2014/main" id="{9D23C359-515E-4761-9551-B58234910DE6}"/>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33">
              <a:extLst>
                <a:ext uri="{FF2B5EF4-FFF2-40B4-BE49-F238E27FC236}">
                  <a16:creationId xmlns:a16="http://schemas.microsoft.com/office/drawing/2014/main" id="{87B95BE0-5F19-42EF-A37B-4289C03B4E66}"/>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192">
              <a:extLst>
                <a:ext uri="{FF2B5EF4-FFF2-40B4-BE49-F238E27FC236}">
                  <a16:creationId xmlns:a16="http://schemas.microsoft.com/office/drawing/2014/main" id="{3BEFFBA2-D014-46B9-B5B5-20BC9948E92F}"/>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6" name="Group 75">
            <a:extLst>
              <a:ext uri="{FF2B5EF4-FFF2-40B4-BE49-F238E27FC236}">
                <a16:creationId xmlns:a16="http://schemas.microsoft.com/office/drawing/2014/main" id="{932B0186-76B4-4CF5-8E29-73B065BEEA01}"/>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D86F5E44-CEAE-42D8-8972-0CBB59B2A721}"/>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175">
              <a:extLst>
                <a:ext uri="{FF2B5EF4-FFF2-40B4-BE49-F238E27FC236}">
                  <a16:creationId xmlns:a16="http://schemas.microsoft.com/office/drawing/2014/main" id="{D5A73430-E091-4FC9-83BC-AA139417EF97}"/>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176">
              <a:extLst>
                <a:ext uri="{FF2B5EF4-FFF2-40B4-BE49-F238E27FC236}">
                  <a16:creationId xmlns:a16="http://schemas.microsoft.com/office/drawing/2014/main" id="{3C137230-0F4A-4B48-9731-417C3BD4383F}"/>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189">
              <a:extLst>
                <a:ext uri="{FF2B5EF4-FFF2-40B4-BE49-F238E27FC236}">
                  <a16:creationId xmlns:a16="http://schemas.microsoft.com/office/drawing/2014/main" id="{CFC461A7-9E26-4C3E-A4F4-68490800F88F}"/>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190">
              <a:extLst>
                <a:ext uri="{FF2B5EF4-FFF2-40B4-BE49-F238E27FC236}">
                  <a16:creationId xmlns:a16="http://schemas.microsoft.com/office/drawing/2014/main" id="{65CFB6AA-93F6-4010-8E6D-D239281B5E58}"/>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191">
              <a:extLst>
                <a:ext uri="{FF2B5EF4-FFF2-40B4-BE49-F238E27FC236}">
                  <a16:creationId xmlns:a16="http://schemas.microsoft.com/office/drawing/2014/main" id="{E5766B4A-7515-4382-9CAC-BE803DA048DE}"/>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183">
              <a:extLst>
                <a:ext uri="{FF2B5EF4-FFF2-40B4-BE49-F238E27FC236}">
                  <a16:creationId xmlns:a16="http://schemas.microsoft.com/office/drawing/2014/main" id="{BE79A808-88BF-45AA-A554-12C3CC6E4428}"/>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173">
              <a:extLst>
                <a:ext uri="{FF2B5EF4-FFF2-40B4-BE49-F238E27FC236}">
                  <a16:creationId xmlns:a16="http://schemas.microsoft.com/office/drawing/2014/main" id="{14F46305-12AB-473F-A8CC-A75A725575CB}"/>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156">
              <a:extLst>
                <a:ext uri="{FF2B5EF4-FFF2-40B4-BE49-F238E27FC236}">
                  <a16:creationId xmlns:a16="http://schemas.microsoft.com/office/drawing/2014/main" id="{9743D191-4B6F-41BA-8230-72D28DC521F0}"/>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157">
              <a:extLst>
                <a:ext uri="{FF2B5EF4-FFF2-40B4-BE49-F238E27FC236}">
                  <a16:creationId xmlns:a16="http://schemas.microsoft.com/office/drawing/2014/main" id="{275BF7C8-AA06-4195-A2C9-98B58CA8478A}"/>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158">
              <a:extLst>
                <a:ext uri="{FF2B5EF4-FFF2-40B4-BE49-F238E27FC236}">
                  <a16:creationId xmlns:a16="http://schemas.microsoft.com/office/drawing/2014/main" id="{8447B37F-691E-464F-BEFA-A73DB70A8CB3}"/>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156">
              <a:extLst>
                <a:ext uri="{FF2B5EF4-FFF2-40B4-BE49-F238E27FC236}">
                  <a16:creationId xmlns:a16="http://schemas.microsoft.com/office/drawing/2014/main" id="{2001F3F5-4373-4399-B6BD-40DF418C5A34}"/>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157">
              <a:extLst>
                <a:ext uri="{FF2B5EF4-FFF2-40B4-BE49-F238E27FC236}">
                  <a16:creationId xmlns:a16="http://schemas.microsoft.com/office/drawing/2014/main" id="{8CF84D46-811B-4077-8568-30DC091CF298}"/>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158">
              <a:extLst>
                <a:ext uri="{FF2B5EF4-FFF2-40B4-BE49-F238E27FC236}">
                  <a16:creationId xmlns:a16="http://schemas.microsoft.com/office/drawing/2014/main" id="{C6F9D2FF-01CB-4D31-A903-04E026215D17}"/>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174">
              <a:extLst>
                <a:ext uri="{FF2B5EF4-FFF2-40B4-BE49-F238E27FC236}">
                  <a16:creationId xmlns:a16="http://schemas.microsoft.com/office/drawing/2014/main" id="{E5166E44-5AF8-45C5-AC05-B9F61C3D8FA7}"/>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175">
              <a:extLst>
                <a:ext uri="{FF2B5EF4-FFF2-40B4-BE49-F238E27FC236}">
                  <a16:creationId xmlns:a16="http://schemas.microsoft.com/office/drawing/2014/main" id="{A42945EA-39DF-4F2B-9336-A99E65F63701}"/>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176">
              <a:extLst>
                <a:ext uri="{FF2B5EF4-FFF2-40B4-BE49-F238E27FC236}">
                  <a16:creationId xmlns:a16="http://schemas.microsoft.com/office/drawing/2014/main" id="{633E4C68-1161-4803-9126-36D7F68EB2B5}"/>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173">
              <a:extLst>
                <a:ext uri="{FF2B5EF4-FFF2-40B4-BE49-F238E27FC236}">
                  <a16:creationId xmlns:a16="http://schemas.microsoft.com/office/drawing/2014/main" id="{C8949F76-4F7E-47F7-8918-4B3ECDCD2450}"/>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5" name="TextBox 94">
            <a:extLst>
              <a:ext uri="{FF2B5EF4-FFF2-40B4-BE49-F238E27FC236}">
                <a16:creationId xmlns:a16="http://schemas.microsoft.com/office/drawing/2014/main" id="{5EDCAC5D-A9AA-4151-8772-53F9BC4DFC0E}"/>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nb-NO" sz="800">
                <a:solidFill>
                  <a:schemeClr val="bg1">
                    <a:lumMod val="65000"/>
                  </a:schemeClr>
                </a:solidFill>
              </a:rPr>
              <a:t>PRIMARY COLORS</a:t>
            </a:r>
            <a:endParaRPr lang="en-US" sz="800">
              <a:solidFill>
                <a:schemeClr val="bg1">
                  <a:lumMod val="65000"/>
                </a:schemeClr>
              </a:solidFill>
            </a:endParaRPr>
          </a:p>
        </p:txBody>
      </p:sp>
      <p:sp>
        <p:nvSpPr>
          <p:cNvPr id="96" name="TextBox 95">
            <a:extLst>
              <a:ext uri="{FF2B5EF4-FFF2-40B4-BE49-F238E27FC236}">
                <a16:creationId xmlns:a16="http://schemas.microsoft.com/office/drawing/2014/main" id="{8B680DA4-943F-42A0-B1A8-7B602CD0D4A0}"/>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nb-NO" sz="800">
                <a:solidFill>
                  <a:schemeClr val="bg1">
                    <a:lumMod val="65000"/>
                  </a:schemeClr>
                </a:solidFill>
              </a:rPr>
              <a:t>SECONDARY COLORS</a:t>
            </a:r>
            <a:endParaRPr lang="en-US" sz="800">
              <a:solidFill>
                <a:schemeClr val="bg1">
                  <a:lumMod val="65000"/>
                </a:schemeClr>
              </a:solidFill>
            </a:endParaRPr>
          </a:p>
        </p:txBody>
      </p:sp>
      <p:sp>
        <p:nvSpPr>
          <p:cNvPr id="97" name="TextBox 96">
            <a:extLst>
              <a:ext uri="{FF2B5EF4-FFF2-40B4-BE49-F238E27FC236}">
                <a16:creationId xmlns:a16="http://schemas.microsoft.com/office/drawing/2014/main" id="{7636CAFA-CBA6-46A0-AE47-07F72E5C6DD1}"/>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nb-NO" sz="800">
                <a:solidFill>
                  <a:schemeClr val="bg1">
                    <a:lumMod val="65000"/>
                  </a:schemeClr>
                </a:solidFill>
              </a:rPr>
              <a:t>CHARTS AND INFOGRAPHIC COLORS</a:t>
            </a:r>
            <a:endParaRPr lang="en-US" sz="800">
              <a:solidFill>
                <a:schemeClr val="bg1">
                  <a:lumMod val="65000"/>
                </a:schemeClr>
              </a:solidFill>
            </a:endParaRPr>
          </a:p>
        </p:txBody>
      </p:sp>
      <p:pic>
        <p:nvPicPr>
          <p:cNvPr id="44" name="Graphic 43">
            <a:extLst>
              <a:ext uri="{FF2B5EF4-FFF2-40B4-BE49-F238E27FC236}">
                <a16:creationId xmlns:a16="http://schemas.microsoft.com/office/drawing/2014/main" id="{F88FFD6F-10E5-4BD6-BA8D-C49423AE14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53288" y="512597"/>
            <a:ext cx="1741939" cy="1429126"/>
          </a:xfrm>
          <a:prstGeom prst="rect">
            <a:avLst/>
          </a:prstGeom>
        </p:spPr>
      </p:pic>
    </p:spTree>
    <p:extLst>
      <p:ext uri="{BB962C8B-B14F-4D97-AF65-F5344CB8AC3E}">
        <p14:creationId xmlns:p14="http://schemas.microsoft.com/office/powerpoint/2010/main" val="27456838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 Mist">
    <p:bg>
      <p:bgPr>
        <a:solidFill>
          <a:srgbClr val="CDEB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520600"/>
          </a:xfrm>
          <a:noFill/>
        </p:spPr>
        <p:txBody>
          <a:bodyPr tIns="0" bIns="0" anchor="b"/>
          <a:lstStyle>
            <a:lvl1pPr algn="l">
              <a:lnSpc>
                <a:spcPct val="100000"/>
              </a:lnSpc>
              <a:defRPr sz="3200">
                <a:solidFill>
                  <a:schemeClr val="accent1"/>
                </a:solidFill>
              </a:defRPr>
            </a:lvl1pPr>
          </a:lstStyle>
          <a:p>
            <a:r>
              <a:rPr lang="en-US"/>
              <a:t>Click to edit Master title style</a:t>
            </a:r>
            <a:endParaRPr lang="en-GB"/>
          </a:p>
        </p:txBody>
      </p:sp>
      <p:sp>
        <p:nvSpPr>
          <p:cNvPr id="33" name="Undertittel 2">
            <a:extLst>
              <a:ext uri="{FF2B5EF4-FFF2-40B4-BE49-F238E27FC236}">
                <a16:creationId xmlns:a16="http://schemas.microsoft.com/office/drawing/2014/main" id="{D8E30F04-5BFA-4CD7-919B-F181C8844131}"/>
              </a:ext>
            </a:extLst>
          </p:cNvPr>
          <p:cNvSpPr>
            <a:spLocks noGrp="1"/>
          </p:cNvSpPr>
          <p:nvPr>
            <p:ph type="subTitle" idx="1"/>
          </p:nvPr>
        </p:nvSpPr>
        <p:spPr>
          <a:xfrm>
            <a:off x="694800" y="4399200"/>
            <a:ext cx="5335200" cy="1296000"/>
          </a:xfrm>
        </p:spPr>
        <p:txBody>
          <a:bodyPr/>
          <a:lstStyle>
            <a:lvl1pPr marL="0" indent="0" algn="l">
              <a:spcBef>
                <a:spcPts val="0"/>
              </a:spcBef>
              <a:spcAft>
                <a:spcPts val="0"/>
              </a:spcAft>
              <a:buNone/>
              <a:defRPr sz="1800" spc="0" baseline="0">
                <a:solidFill>
                  <a:srgbClr val="10344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grpSp>
        <p:nvGrpSpPr>
          <p:cNvPr id="32" name="Group 31">
            <a:extLst>
              <a:ext uri="{FF2B5EF4-FFF2-40B4-BE49-F238E27FC236}">
                <a16:creationId xmlns:a16="http://schemas.microsoft.com/office/drawing/2014/main" id="{51B3120C-01DC-4D1E-BAD1-12AE7C68C025}"/>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CEAE09E1-30F6-49A0-AA7F-B61C77317063}"/>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157">
              <a:extLst>
                <a:ext uri="{FF2B5EF4-FFF2-40B4-BE49-F238E27FC236}">
                  <a16:creationId xmlns:a16="http://schemas.microsoft.com/office/drawing/2014/main" id="{E4087A33-4989-422F-9E6A-78C8231F2439}"/>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158">
              <a:extLst>
                <a:ext uri="{FF2B5EF4-FFF2-40B4-BE49-F238E27FC236}">
                  <a16:creationId xmlns:a16="http://schemas.microsoft.com/office/drawing/2014/main" id="{5C766812-18BE-424E-BD77-1AAEDC2285D5}"/>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173">
              <a:extLst>
                <a:ext uri="{FF2B5EF4-FFF2-40B4-BE49-F238E27FC236}">
                  <a16:creationId xmlns:a16="http://schemas.microsoft.com/office/drawing/2014/main" id="{16E5E7FF-6B95-4E3D-B70D-E8A0DFEEFAC3}"/>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183">
              <a:extLst>
                <a:ext uri="{FF2B5EF4-FFF2-40B4-BE49-F238E27FC236}">
                  <a16:creationId xmlns:a16="http://schemas.microsoft.com/office/drawing/2014/main" id="{623DBF0C-E9D8-4B21-A529-0BF4E8E80E47}"/>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200">
              <a:extLst>
                <a:ext uri="{FF2B5EF4-FFF2-40B4-BE49-F238E27FC236}">
                  <a16:creationId xmlns:a16="http://schemas.microsoft.com/office/drawing/2014/main" id="{BA97524D-C70A-4292-95A2-8F60FFE8430E}"/>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Group 39">
            <a:extLst>
              <a:ext uri="{FF2B5EF4-FFF2-40B4-BE49-F238E27FC236}">
                <a16:creationId xmlns:a16="http://schemas.microsoft.com/office/drawing/2014/main" id="{745004F8-FC5D-4341-B352-DC271C33CEE1}"/>
              </a:ext>
            </a:extLst>
          </p:cNvPr>
          <p:cNvGrpSpPr/>
          <p:nvPr userDrawn="1"/>
        </p:nvGrpSpPr>
        <p:grpSpPr>
          <a:xfrm>
            <a:off x="12302028" y="0"/>
            <a:ext cx="155539" cy="1509130"/>
            <a:chOff x="12302028" y="154594"/>
            <a:chExt cx="155539" cy="1509130"/>
          </a:xfrm>
        </p:grpSpPr>
        <p:sp>
          <p:nvSpPr>
            <p:cNvPr id="41" name="Rectangle 188">
              <a:extLst>
                <a:ext uri="{FF2B5EF4-FFF2-40B4-BE49-F238E27FC236}">
                  <a16:creationId xmlns:a16="http://schemas.microsoft.com/office/drawing/2014/main" id="{C1DEB8D0-96A8-4205-92A4-31D0C5F2268A}"/>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189">
              <a:extLst>
                <a:ext uri="{FF2B5EF4-FFF2-40B4-BE49-F238E27FC236}">
                  <a16:creationId xmlns:a16="http://schemas.microsoft.com/office/drawing/2014/main" id="{4692EC3B-1E77-4307-A00C-B645448131CF}"/>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190">
              <a:extLst>
                <a:ext uri="{FF2B5EF4-FFF2-40B4-BE49-F238E27FC236}">
                  <a16:creationId xmlns:a16="http://schemas.microsoft.com/office/drawing/2014/main" id="{45F4E8F8-D3AA-42A6-ADA6-BAAEE219F4B0}"/>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191">
              <a:extLst>
                <a:ext uri="{FF2B5EF4-FFF2-40B4-BE49-F238E27FC236}">
                  <a16:creationId xmlns:a16="http://schemas.microsoft.com/office/drawing/2014/main" id="{7FAB58C1-40F9-4054-96B5-6B7C39C88515}"/>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192">
              <a:extLst>
                <a:ext uri="{FF2B5EF4-FFF2-40B4-BE49-F238E27FC236}">
                  <a16:creationId xmlns:a16="http://schemas.microsoft.com/office/drawing/2014/main" id="{8BD4D132-4A56-4F1D-8E8A-F8A71AE7886D}"/>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31">
              <a:extLst>
                <a:ext uri="{FF2B5EF4-FFF2-40B4-BE49-F238E27FC236}">
                  <a16:creationId xmlns:a16="http://schemas.microsoft.com/office/drawing/2014/main" id="{3F22A6BA-40AD-404D-A6EC-AC4778996C1A}"/>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33">
              <a:extLst>
                <a:ext uri="{FF2B5EF4-FFF2-40B4-BE49-F238E27FC236}">
                  <a16:creationId xmlns:a16="http://schemas.microsoft.com/office/drawing/2014/main" id="{59492E51-BE3E-4EC1-BACC-BCD60D4D418B}"/>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192">
              <a:extLst>
                <a:ext uri="{FF2B5EF4-FFF2-40B4-BE49-F238E27FC236}">
                  <a16:creationId xmlns:a16="http://schemas.microsoft.com/office/drawing/2014/main" id="{D9A037EC-0D46-4123-8D9D-852BCE3F6515}"/>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9" name="Group 48">
            <a:extLst>
              <a:ext uri="{FF2B5EF4-FFF2-40B4-BE49-F238E27FC236}">
                <a16:creationId xmlns:a16="http://schemas.microsoft.com/office/drawing/2014/main" id="{2B49321C-094B-4A57-8BCE-4DC8E7E9134C}"/>
              </a:ext>
            </a:extLst>
          </p:cNvPr>
          <p:cNvGrpSpPr/>
          <p:nvPr userDrawn="1"/>
        </p:nvGrpSpPr>
        <p:grpSpPr>
          <a:xfrm>
            <a:off x="12302028" y="3366188"/>
            <a:ext cx="155539" cy="3491812"/>
            <a:chOff x="12302028" y="3266863"/>
            <a:chExt cx="155539" cy="3491812"/>
          </a:xfrm>
        </p:grpSpPr>
        <p:sp>
          <p:nvSpPr>
            <p:cNvPr id="50" name="Rectangle 174">
              <a:extLst>
                <a:ext uri="{FF2B5EF4-FFF2-40B4-BE49-F238E27FC236}">
                  <a16:creationId xmlns:a16="http://schemas.microsoft.com/office/drawing/2014/main" id="{C48F8B1C-FCF2-4562-8F1B-C4754FC0A23D}"/>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175">
              <a:extLst>
                <a:ext uri="{FF2B5EF4-FFF2-40B4-BE49-F238E27FC236}">
                  <a16:creationId xmlns:a16="http://schemas.microsoft.com/office/drawing/2014/main" id="{F721F277-9796-4915-B8B9-560D36C2E961}"/>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176">
              <a:extLst>
                <a:ext uri="{FF2B5EF4-FFF2-40B4-BE49-F238E27FC236}">
                  <a16:creationId xmlns:a16="http://schemas.microsoft.com/office/drawing/2014/main" id="{FAC2CB57-CED1-4AEB-B34F-78A8C03A9C37}"/>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189">
              <a:extLst>
                <a:ext uri="{FF2B5EF4-FFF2-40B4-BE49-F238E27FC236}">
                  <a16:creationId xmlns:a16="http://schemas.microsoft.com/office/drawing/2014/main" id="{4041210E-EB57-4EAF-B7C8-7E5A2974C19D}"/>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190">
              <a:extLst>
                <a:ext uri="{FF2B5EF4-FFF2-40B4-BE49-F238E27FC236}">
                  <a16:creationId xmlns:a16="http://schemas.microsoft.com/office/drawing/2014/main" id="{1DDAD817-2119-4950-9300-2C9B6DB953E8}"/>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191">
              <a:extLst>
                <a:ext uri="{FF2B5EF4-FFF2-40B4-BE49-F238E27FC236}">
                  <a16:creationId xmlns:a16="http://schemas.microsoft.com/office/drawing/2014/main" id="{2043191A-9851-44E1-94EF-CBD66BB6CD41}"/>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183">
              <a:extLst>
                <a:ext uri="{FF2B5EF4-FFF2-40B4-BE49-F238E27FC236}">
                  <a16:creationId xmlns:a16="http://schemas.microsoft.com/office/drawing/2014/main" id="{908469B3-42FB-4EF1-B628-8B51DEBB0F66}"/>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173">
              <a:extLst>
                <a:ext uri="{FF2B5EF4-FFF2-40B4-BE49-F238E27FC236}">
                  <a16:creationId xmlns:a16="http://schemas.microsoft.com/office/drawing/2014/main" id="{41C9D044-8771-445B-9EFC-2EA535AA5020}"/>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156">
              <a:extLst>
                <a:ext uri="{FF2B5EF4-FFF2-40B4-BE49-F238E27FC236}">
                  <a16:creationId xmlns:a16="http://schemas.microsoft.com/office/drawing/2014/main" id="{836CD73A-D24E-44C9-AA5A-29FD3CC4449E}"/>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157">
              <a:extLst>
                <a:ext uri="{FF2B5EF4-FFF2-40B4-BE49-F238E27FC236}">
                  <a16:creationId xmlns:a16="http://schemas.microsoft.com/office/drawing/2014/main" id="{210C06CF-9DE8-424C-9017-BC7FCF9ECEED}"/>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158">
              <a:extLst>
                <a:ext uri="{FF2B5EF4-FFF2-40B4-BE49-F238E27FC236}">
                  <a16:creationId xmlns:a16="http://schemas.microsoft.com/office/drawing/2014/main" id="{FBD00502-2ED4-40FB-B9CB-08057FC5A04F}"/>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156">
              <a:extLst>
                <a:ext uri="{FF2B5EF4-FFF2-40B4-BE49-F238E27FC236}">
                  <a16:creationId xmlns:a16="http://schemas.microsoft.com/office/drawing/2014/main" id="{0A1A135A-7294-4E0C-A352-B7181E586DD2}"/>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157">
              <a:extLst>
                <a:ext uri="{FF2B5EF4-FFF2-40B4-BE49-F238E27FC236}">
                  <a16:creationId xmlns:a16="http://schemas.microsoft.com/office/drawing/2014/main" id="{0DF74FF7-9791-436C-9A04-590194164552}"/>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158">
              <a:extLst>
                <a:ext uri="{FF2B5EF4-FFF2-40B4-BE49-F238E27FC236}">
                  <a16:creationId xmlns:a16="http://schemas.microsoft.com/office/drawing/2014/main" id="{536920D6-69F7-4B09-9161-56F8F765DE78}"/>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174">
              <a:extLst>
                <a:ext uri="{FF2B5EF4-FFF2-40B4-BE49-F238E27FC236}">
                  <a16:creationId xmlns:a16="http://schemas.microsoft.com/office/drawing/2014/main" id="{77126193-AAB0-4978-9760-095AD39E06FF}"/>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175">
              <a:extLst>
                <a:ext uri="{FF2B5EF4-FFF2-40B4-BE49-F238E27FC236}">
                  <a16:creationId xmlns:a16="http://schemas.microsoft.com/office/drawing/2014/main" id="{AF889E97-28D2-4EB4-BA1F-607DA14AD298}"/>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176">
              <a:extLst>
                <a:ext uri="{FF2B5EF4-FFF2-40B4-BE49-F238E27FC236}">
                  <a16:creationId xmlns:a16="http://schemas.microsoft.com/office/drawing/2014/main" id="{B6019C27-0ACC-42C9-9863-35C20BDD283D}"/>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173">
              <a:extLst>
                <a:ext uri="{FF2B5EF4-FFF2-40B4-BE49-F238E27FC236}">
                  <a16:creationId xmlns:a16="http://schemas.microsoft.com/office/drawing/2014/main" id="{BBF0568E-89F9-494E-B66D-569D4DD16644}"/>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5" name="TextBox 94">
            <a:extLst>
              <a:ext uri="{FF2B5EF4-FFF2-40B4-BE49-F238E27FC236}">
                <a16:creationId xmlns:a16="http://schemas.microsoft.com/office/drawing/2014/main" id="{1A74C212-58D7-4106-82C5-240574C8E740}"/>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nb-NO" sz="800">
                <a:solidFill>
                  <a:schemeClr val="bg1">
                    <a:lumMod val="65000"/>
                  </a:schemeClr>
                </a:solidFill>
              </a:rPr>
              <a:t>PRIMARY COLORS</a:t>
            </a:r>
            <a:endParaRPr lang="en-US" sz="800">
              <a:solidFill>
                <a:schemeClr val="bg1">
                  <a:lumMod val="65000"/>
                </a:schemeClr>
              </a:solidFill>
            </a:endParaRPr>
          </a:p>
        </p:txBody>
      </p:sp>
      <p:sp>
        <p:nvSpPr>
          <p:cNvPr id="96" name="TextBox 95">
            <a:extLst>
              <a:ext uri="{FF2B5EF4-FFF2-40B4-BE49-F238E27FC236}">
                <a16:creationId xmlns:a16="http://schemas.microsoft.com/office/drawing/2014/main" id="{4EA3C7B8-65A4-4868-8C99-EBF56CAC4389}"/>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nb-NO" sz="800">
                <a:solidFill>
                  <a:schemeClr val="bg1">
                    <a:lumMod val="65000"/>
                  </a:schemeClr>
                </a:solidFill>
              </a:rPr>
              <a:t>SECONDARY COLORS</a:t>
            </a:r>
            <a:endParaRPr lang="en-US" sz="800">
              <a:solidFill>
                <a:schemeClr val="bg1">
                  <a:lumMod val="65000"/>
                </a:schemeClr>
              </a:solidFill>
            </a:endParaRPr>
          </a:p>
        </p:txBody>
      </p:sp>
      <p:sp>
        <p:nvSpPr>
          <p:cNvPr id="97" name="TextBox 96">
            <a:extLst>
              <a:ext uri="{FF2B5EF4-FFF2-40B4-BE49-F238E27FC236}">
                <a16:creationId xmlns:a16="http://schemas.microsoft.com/office/drawing/2014/main" id="{947978BB-9918-4538-A54F-2845312B88FD}"/>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nb-NO" sz="800">
                <a:solidFill>
                  <a:schemeClr val="bg1">
                    <a:lumMod val="65000"/>
                  </a:schemeClr>
                </a:solidFill>
              </a:rPr>
              <a:t>CHARTS AND INFOGRAPHIC COLORS</a:t>
            </a:r>
            <a:endParaRPr lang="en-US" sz="800">
              <a:solidFill>
                <a:schemeClr val="bg1">
                  <a:lumMod val="65000"/>
                </a:schemeClr>
              </a:solidFill>
            </a:endParaRPr>
          </a:p>
        </p:txBody>
      </p:sp>
      <p:pic>
        <p:nvPicPr>
          <p:cNvPr id="61" name="Graphic 60">
            <a:extLst>
              <a:ext uri="{FF2B5EF4-FFF2-40B4-BE49-F238E27FC236}">
                <a16:creationId xmlns:a16="http://schemas.microsoft.com/office/drawing/2014/main" id="{7406B54A-86AB-492F-9625-CEE9770F71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53288" y="512597"/>
            <a:ext cx="1741939" cy="1429126"/>
          </a:xfrm>
          <a:prstGeom prst="rect">
            <a:avLst/>
          </a:prstGeom>
        </p:spPr>
      </p:pic>
    </p:spTree>
    <p:extLst>
      <p:ext uri="{BB962C8B-B14F-4D97-AF65-F5344CB8AC3E}">
        <p14:creationId xmlns:p14="http://schemas.microsoft.com/office/powerpoint/2010/main" val="5176898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 Rose">
    <p:bg>
      <p:bgPr>
        <a:solidFill>
          <a:srgbClr val="FFDFE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520600"/>
          </a:xfrm>
          <a:noFill/>
        </p:spPr>
        <p:txBody>
          <a:bodyPr tIns="0" bIns="0" anchor="b"/>
          <a:lstStyle>
            <a:lvl1pPr algn="l">
              <a:lnSpc>
                <a:spcPct val="100000"/>
              </a:lnSpc>
              <a:defRPr sz="3200">
                <a:solidFill>
                  <a:schemeClr val="accent1"/>
                </a:solidFill>
              </a:defRPr>
            </a:lvl1pPr>
          </a:lstStyle>
          <a:p>
            <a:r>
              <a:rPr lang="en-US"/>
              <a:t>Click to edit Master title style</a:t>
            </a:r>
            <a:endParaRPr lang="en-GB"/>
          </a:p>
        </p:txBody>
      </p:sp>
      <p:sp>
        <p:nvSpPr>
          <p:cNvPr id="33" name="Undertittel 2">
            <a:extLst>
              <a:ext uri="{FF2B5EF4-FFF2-40B4-BE49-F238E27FC236}">
                <a16:creationId xmlns:a16="http://schemas.microsoft.com/office/drawing/2014/main" id="{26E6A6CC-87BC-48B0-B3D2-57BB7E19986B}"/>
              </a:ext>
            </a:extLst>
          </p:cNvPr>
          <p:cNvSpPr>
            <a:spLocks noGrp="1"/>
          </p:cNvSpPr>
          <p:nvPr>
            <p:ph type="subTitle" idx="1"/>
          </p:nvPr>
        </p:nvSpPr>
        <p:spPr>
          <a:xfrm>
            <a:off x="694800" y="4399200"/>
            <a:ext cx="5335200" cy="1296000"/>
          </a:xfrm>
        </p:spPr>
        <p:txBody>
          <a:bodyPr/>
          <a:lstStyle>
            <a:lvl1pPr marL="0" indent="0" algn="l">
              <a:spcBef>
                <a:spcPts val="0"/>
              </a:spcBef>
              <a:spcAft>
                <a:spcPts val="0"/>
              </a:spcAft>
              <a:buNone/>
              <a:defRPr sz="1800" spc="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grpSp>
        <p:nvGrpSpPr>
          <p:cNvPr id="32" name="Group 31">
            <a:extLst>
              <a:ext uri="{FF2B5EF4-FFF2-40B4-BE49-F238E27FC236}">
                <a16:creationId xmlns:a16="http://schemas.microsoft.com/office/drawing/2014/main" id="{6BFC6E64-38F1-4044-BD91-AA56AA03B277}"/>
              </a:ext>
            </a:extLst>
          </p:cNvPr>
          <p:cNvGrpSpPr/>
          <p:nvPr userDrawn="1"/>
        </p:nvGrpSpPr>
        <p:grpSpPr>
          <a:xfrm>
            <a:off x="12302028" y="1854300"/>
            <a:ext cx="155539" cy="1166719"/>
            <a:chOff x="12302028" y="1799637"/>
            <a:chExt cx="155539" cy="1166719"/>
          </a:xfrm>
        </p:grpSpPr>
        <p:sp>
          <p:nvSpPr>
            <p:cNvPr id="61" name="Rectangle 156">
              <a:extLst>
                <a:ext uri="{FF2B5EF4-FFF2-40B4-BE49-F238E27FC236}">
                  <a16:creationId xmlns:a16="http://schemas.microsoft.com/office/drawing/2014/main" id="{ABAA33E4-E56C-42A7-9E1C-E6F11F1ADA92}"/>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157">
              <a:extLst>
                <a:ext uri="{FF2B5EF4-FFF2-40B4-BE49-F238E27FC236}">
                  <a16:creationId xmlns:a16="http://schemas.microsoft.com/office/drawing/2014/main" id="{9EEA9963-258F-40C6-B86F-5F48883968DF}"/>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158">
              <a:extLst>
                <a:ext uri="{FF2B5EF4-FFF2-40B4-BE49-F238E27FC236}">
                  <a16:creationId xmlns:a16="http://schemas.microsoft.com/office/drawing/2014/main" id="{0C4AD951-9BDB-447B-81ED-197771611702}"/>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173">
              <a:extLst>
                <a:ext uri="{FF2B5EF4-FFF2-40B4-BE49-F238E27FC236}">
                  <a16:creationId xmlns:a16="http://schemas.microsoft.com/office/drawing/2014/main" id="{514084A9-A079-4C9C-8AC1-8826D45EFBB1}"/>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183">
              <a:extLst>
                <a:ext uri="{FF2B5EF4-FFF2-40B4-BE49-F238E27FC236}">
                  <a16:creationId xmlns:a16="http://schemas.microsoft.com/office/drawing/2014/main" id="{78CE77FA-9470-4F14-AA66-AACE5ADF8418}"/>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200">
              <a:extLst>
                <a:ext uri="{FF2B5EF4-FFF2-40B4-BE49-F238E27FC236}">
                  <a16:creationId xmlns:a16="http://schemas.microsoft.com/office/drawing/2014/main" id="{181B3A98-3B79-46A9-8E4F-77A0EBEFC94C}"/>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7" name="Group 66">
            <a:extLst>
              <a:ext uri="{FF2B5EF4-FFF2-40B4-BE49-F238E27FC236}">
                <a16:creationId xmlns:a16="http://schemas.microsoft.com/office/drawing/2014/main" id="{D5EAFF19-0395-48D2-8028-AFE2E56713DF}"/>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178DE8F4-6B6F-46A5-B5C5-B3BB82E07B61}"/>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189">
              <a:extLst>
                <a:ext uri="{FF2B5EF4-FFF2-40B4-BE49-F238E27FC236}">
                  <a16:creationId xmlns:a16="http://schemas.microsoft.com/office/drawing/2014/main" id="{4D5FF7DB-25BF-49BF-9E65-A8813D573CC5}"/>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190">
              <a:extLst>
                <a:ext uri="{FF2B5EF4-FFF2-40B4-BE49-F238E27FC236}">
                  <a16:creationId xmlns:a16="http://schemas.microsoft.com/office/drawing/2014/main" id="{B4089DF2-10C7-4CA0-85A5-F70946E535CF}"/>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191">
              <a:extLst>
                <a:ext uri="{FF2B5EF4-FFF2-40B4-BE49-F238E27FC236}">
                  <a16:creationId xmlns:a16="http://schemas.microsoft.com/office/drawing/2014/main" id="{1F333FB1-889F-4826-88FA-9E17AC7F363E}"/>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192">
              <a:extLst>
                <a:ext uri="{FF2B5EF4-FFF2-40B4-BE49-F238E27FC236}">
                  <a16:creationId xmlns:a16="http://schemas.microsoft.com/office/drawing/2014/main" id="{CF6721E9-7E32-4E35-AE97-B7DCE7A1AAD9}"/>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31">
              <a:extLst>
                <a:ext uri="{FF2B5EF4-FFF2-40B4-BE49-F238E27FC236}">
                  <a16:creationId xmlns:a16="http://schemas.microsoft.com/office/drawing/2014/main" id="{4370C8E6-A2FE-4828-A4C1-DE16E6C807C7}"/>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33">
              <a:extLst>
                <a:ext uri="{FF2B5EF4-FFF2-40B4-BE49-F238E27FC236}">
                  <a16:creationId xmlns:a16="http://schemas.microsoft.com/office/drawing/2014/main" id="{FAF8F104-4817-4DFD-B716-2459FD378043}"/>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192">
              <a:extLst>
                <a:ext uri="{FF2B5EF4-FFF2-40B4-BE49-F238E27FC236}">
                  <a16:creationId xmlns:a16="http://schemas.microsoft.com/office/drawing/2014/main" id="{8BBFEEF5-8026-4CB1-A3D9-E0B3B266CDD8}"/>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6" name="Group 75">
            <a:extLst>
              <a:ext uri="{FF2B5EF4-FFF2-40B4-BE49-F238E27FC236}">
                <a16:creationId xmlns:a16="http://schemas.microsoft.com/office/drawing/2014/main" id="{424E0511-E115-4B2C-8720-186AF7EF35A2}"/>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6043C622-94E2-42DB-81D2-B06D2FA69CE1}"/>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175">
              <a:extLst>
                <a:ext uri="{FF2B5EF4-FFF2-40B4-BE49-F238E27FC236}">
                  <a16:creationId xmlns:a16="http://schemas.microsoft.com/office/drawing/2014/main" id="{A6C0E9BE-5C3E-485B-991A-2056358C9B5B}"/>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176">
              <a:extLst>
                <a:ext uri="{FF2B5EF4-FFF2-40B4-BE49-F238E27FC236}">
                  <a16:creationId xmlns:a16="http://schemas.microsoft.com/office/drawing/2014/main" id="{EBCA76D6-BF3B-4E01-A418-55B26E93118E}"/>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189">
              <a:extLst>
                <a:ext uri="{FF2B5EF4-FFF2-40B4-BE49-F238E27FC236}">
                  <a16:creationId xmlns:a16="http://schemas.microsoft.com/office/drawing/2014/main" id="{8D2B3D80-36B0-479E-B9F1-07F82699CDAA}"/>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190">
              <a:extLst>
                <a:ext uri="{FF2B5EF4-FFF2-40B4-BE49-F238E27FC236}">
                  <a16:creationId xmlns:a16="http://schemas.microsoft.com/office/drawing/2014/main" id="{E119B345-D73D-4F19-B111-FF25324436DD}"/>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191">
              <a:extLst>
                <a:ext uri="{FF2B5EF4-FFF2-40B4-BE49-F238E27FC236}">
                  <a16:creationId xmlns:a16="http://schemas.microsoft.com/office/drawing/2014/main" id="{EE36DDF6-625E-48BB-AE41-0FAB7CBF5BE4}"/>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183">
              <a:extLst>
                <a:ext uri="{FF2B5EF4-FFF2-40B4-BE49-F238E27FC236}">
                  <a16:creationId xmlns:a16="http://schemas.microsoft.com/office/drawing/2014/main" id="{D1A6ECC1-E7D4-429D-8DB2-12A565DAB02B}"/>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173">
              <a:extLst>
                <a:ext uri="{FF2B5EF4-FFF2-40B4-BE49-F238E27FC236}">
                  <a16:creationId xmlns:a16="http://schemas.microsoft.com/office/drawing/2014/main" id="{0F86B758-742E-4A49-974D-21446237C28B}"/>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156">
              <a:extLst>
                <a:ext uri="{FF2B5EF4-FFF2-40B4-BE49-F238E27FC236}">
                  <a16:creationId xmlns:a16="http://schemas.microsoft.com/office/drawing/2014/main" id="{A96D313C-081A-4B30-9718-FB4E6A5E9AED}"/>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157">
              <a:extLst>
                <a:ext uri="{FF2B5EF4-FFF2-40B4-BE49-F238E27FC236}">
                  <a16:creationId xmlns:a16="http://schemas.microsoft.com/office/drawing/2014/main" id="{86E716ED-1862-4B87-9490-359EFB6E29AF}"/>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158">
              <a:extLst>
                <a:ext uri="{FF2B5EF4-FFF2-40B4-BE49-F238E27FC236}">
                  <a16:creationId xmlns:a16="http://schemas.microsoft.com/office/drawing/2014/main" id="{527E0864-48DF-4F9D-8FE4-25EBB3E01576}"/>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156">
              <a:extLst>
                <a:ext uri="{FF2B5EF4-FFF2-40B4-BE49-F238E27FC236}">
                  <a16:creationId xmlns:a16="http://schemas.microsoft.com/office/drawing/2014/main" id="{88EB492F-623B-47D9-A286-E2C219E10151}"/>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157">
              <a:extLst>
                <a:ext uri="{FF2B5EF4-FFF2-40B4-BE49-F238E27FC236}">
                  <a16:creationId xmlns:a16="http://schemas.microsoft.com/office/drawing/2014/main" id="{83669ED9-A50F-4F0E-9C89-4B10634DEAB3}"/>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158">
              <a:extLst>
                <a:ext uri="{FF2B5EF4-FFF2-40B4-BE49-F238E27FC236}">
                  <a16:creationId xmlns:a16="http://schemas.microsoft.com/office/drawing/2014/main" id="{D399BB16-3B8F-4F3F-8FD8-A679774B2054}"/>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174">
              <a:extLst>
                <a:ext uri="{FF2B5EF4-FFF2-40B4-BE49-F238E27FC236}">
                  <a16:creationId xmlns:a16="http://schemas.microsoft.com/office/drawing/2014/main" id="{E8171BB5-49B2-4BB6-8EB5-D761397F86AB}"/>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175">
              <a:extLst>
                <a:ext uri="{FF2B5EF4-FFF2-40B4-BE49-F238E27FC236}">
                  <a16:creationId xmlns:a16="http://schemas.microsoft.com/office/drawing/2014/main" id="{69E12258-0A97-459F-9775-4BFF9B43356B}"/>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176">
              <a:extLst>
                <a:ext uri="{FF2B5EF4-FFF2-40B4-BE49-F238E27FC236}">
                  <a16:creationId xmlns:a16="http://schemas.microsoft.com/office/drawing/2014/main" id="{E822BA7A-0991-4740-A4EE-8097BB879344}"/>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173">
              <a:extLst>
                <a:ext uri="{FF2B5EF4-FFF2-40B4-BE49-F238E27FC236}">
                  <a16:creationId xmlns:a16="http://schemas.microsoft.com/office/drawing/2014/main" id="{36003243-28C6-4EAB-B3BC-E9EB00C06942}"/>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5" name="TextBox 94">
            <a:extLst>
              <a:ext uri="{FF2B5EF4-FFF2-40B4-BE49-F238E27FC236}">
                <a16:creationId xmlns:a16="http://schemas.microsoft.com/office/drawing/2014/main" id="{49CFBCCF-6A75-4EB1-A90F-5C9AAC132B3D}"/>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nb-NO" sz="800">
                <a:solidFill>
                  <a:schemeClr val="bg1">
                    <a:lumMod val="65000"/>
                  </a:schemeClr>
                </a:solidFill>
              </a:rPr>
              <a:t>PRIMARY COLORS</a:t>
            </a:r>
            <a:endParaRPr lang="en-US" sz="800">
              <a:solidFill>
                <a:schemeClr val="bg1">
                  <a:lumMod val="65000"/>
                </a:schemeClr>
              </a:solidFill>
            </a:endParaRPr>
          </a:p>
        </p:txBody>
      </p:sp>
      <p:sp>
        <p:nvSpPr>
          <p:cNvPr id="96" name="TextBox 95">
            <a:extLst>
              <a:ext uri="{FF2B5EF4-FFF2-40B4-BE49-F238E27FC236}">
                <a16:creationId xmlns:a16="http://schemas.microsoft.com/office/drawing/2014/main" id="{9080F8BD-613B-40D6-8918-373050E8AD0E}"/>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nb-NO" sz="800">
                <a:solidFill>
                  <a:schemeClr val="bg1">
                    <a:lumMod val="65000"/>
                  </a:schemeClr>
                </a:solidFill>
              </a:rPr>
              <a:t>SECONDARY COLORS</a:t>
            </a:r>
            <a:endParaRPr lang="en-US" sz="800">
              <a:solidFill>
                <a:schemeClr val="bg1">
                  <a:lumMod val="65000"/>
                </a:schemeClr>
              </a:solidFill>
            </a:endParaRPr>
          </a:p>
        </p:txBody>
      </p:sp>
      <p:sp>
        <p:nvSpPr>
          <p:cNvPr id="97" name="TextBox 96">
            <a:extLst>
              <a:ext uri="{FF2B5EF4-FFF2-40B4-BE49-F238E27FC236}">
                <a16:creationId xmlns:a16="http://schemas.microsoft.com/office/drawing/2014/main" id="{C437D8DF-F630-4EAA-B5D3-8DCACE0213C6}"/>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nb-NO" sz="800">
                <a:solidFill>
                  <a:schemeClr val="bg1">
                    <a:lumMod val="65000"/>
                  </a:schemeClr>
                </a:solidFill>
              </a:rPr>
              <a:t>CHARTS AND INFOGRAPHIC COLORS</a:t>
            </a:r>
            <a:endParaRPr lang="en-US" sz="800">
              <a:solidFill>
                <a:schemeClr val="bg1">
                  <a:lumMod val="65000"/>
                </a:schemeClr>
              </a:solidFill>
            </a:endParaRPr>
          </a:p>
        </p:txBody>
      </p:sp>
      <p:pic>
        <p:nvPicPr>
          <p:cNvPr id="43" name="Graphic 42">
            <a:extLst>
              <a:ext uri="{FF2B5EF4-FFF2-40B4-BE49-F238E27FC236}">
                <a16:creationId xmlns:a16="http://schemas.microsoft.com/office/drawing/2014/main" id="{AD1544B0-6238-4D84-A842-2FA1CFF62F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53288" y="512597"/>
            <a:ext cx="1741939" cy="1429126"/>
          </a:xfrm>
          <a:prstGeom prst="rect">
            <a:avLst/>
          </a:prstGeom>
        </p:spPr>
      </p:pic>
    </p:spTree>
    <p:extLst>
      <p:ext uri="{BB962C8B-B14F-4D97-AF65-F5344CB8AC3E}">
        <p14:creationId xmlns:p14="http://schemas.microsoft.com/office/powerpoint/2010/main" val="20780520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 Mint">
    <p:bg>
      <p:bgPr>
        <a:solidFill>
          <a:srgbClr val="DEFA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520600"/>
          </a:xfrm>
          <a:noFill/>
        </p:spPr>
        <p:txBody>
          <a:bodyPr tIns="0" bIns="0" anchor="b"/>
          <a:lstStyle>
            <a:lvl1pPr algn="l">
              <a:lnSpc>
                <a:spcPct val="100000"/>
              </a:lnSpc>
              <a:defRPr sz="3200">
                <a:solidFill>
                  <a:srgbClr val="00707A"/>
                </a:solidFill>
              </a:defRPr>
            </a:lvl1pPr>
          </a:lstStyle>
          <a:p>
            <a:r>
              <a:rPr lang="en-US"/>
              <a:t>Click to edit Master title style</a:t>
            </a:r>
            <a:endParaRPr lang="en-GB"/>
          </a:p>
        </p:txBody>
      </p:sp>
      <p:sp>
        <p:nvSpPr>
          <p:cNvPr id="33" name="Undertittel 2">
            <a:extLst>
              <a:ext uri="{FF2B5EF4-FFF2-40B4-BE49-F238E27FC236}">
                <a16:creationId xmlns:a16="http://schemas.microsoft.com/office/drawing/2014/main" id="{CA2289D4-5003-4DB9-BA05-97706D7704EC}"/>
              </a:ext>
            </a:extLst>
          </p:cNvPr>
          <p:cNvSpPr>
            <a:spLocks noGrp="1"/>
          </p:cNvSpPr>
          <p:nvPr>
            <p:ph type="subTitle" idx="1"/>
          </p:nvPr>
        </p:nvSpPr>
        <p:spPr>
          <a:xfrm>
            <a:off x="694800" y="4399200"/>
            <a:ext cx="5335200" cy="1296000"/>
          </a:xfrm>
        </p:spPr>
        <p:txBody>
          <a:bodyPr/>
          <a:lstStyle>
            <a:lvl1pPr marL="0" indent="0" algn="l">
              <a:spcBef>
                <a:spcPts val="0"/>
              </a:spcBef>
              <a:spcAft>
                <a:spcPts val="0"/>
              </a:spcAft>
              <a:buNone/>
              <a:defRPr sz="1800" spc="0" baseline="0">
                <a:solidFill>
                  <a:srgbClr val="10344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grpSp>
        <p:nvGrpSpPr>
          <p:cNvPr id="32" name="Group 31">
            <a:extLst>
              <a:ext uri="{FF2B5EF4-FFF2-40B4-BE49-F238E27FC236}">
                <a16:creationId xmlns:a16="http://schemas.microsoft.com/office/drawing/2014/main" id="{2C138042-CD03-45C0-BB87-1CEA8679D810}"/>
              </a:ext>
            </a:extLst>
          </p:cNvPr>
          <p:cNvGrpSpPr/>
          <p:nvPr userDrawn="1"/>
        </p:nvGrpSpPr>
        <p:grpSpPr>
          <a:xfrm>
            <a:off x="12302028" y="1854300"/>
            <a:ext cx="155539" cy="1166719"/>
            <a:chOff x="12302028" y="1799637"/>
            <a:chExt cx="155539" cy="1166719"/>
          </a:xfrm>
        </p:grpSpPr>
        <p:sp>
          <p:nvSpPr>
            <p:cNvPr id="61" name="Rectangle 156">
              <a:extLst>
                <a:ext uri="{FF2B5EF4-FFF2-40B4-BE49-F238E27FC236}">
                  <a16:creationId xmlns:a16="http://schemas.microsoft.com/office/drawing/2014/main" id="{20DF9A50-A9F9-4BB4-B4FA-07E063DC874F}"/>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157">
              <a:extLst>
                <a:ext uri="{FF2B5EF4-FFF2-40B4-BE49-F238E27FC236}">
                  <a16:creationId xmlns:a16="http://schemas.microsoft.com/office/drawing/2014/main" id="{6EC1405B-FD31-499A-977A-6264ADAD1DCA}"/>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158">
              <a:extLst>
                <a:ext uri="{FF2B5EF4-FFF2-40B4-BE49-F238E27FC236}">
                  <a16:creationId xmlns:a16="http://schemas.microsoft.com/office/drawing/2014/main" id="{838F3297-874C-419E-BD56-3E5A7C169263}"/>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173">
              <a:extLst>
                <a:ext uri="{FF2B5EF4-FFF2-40B4-BE49-F238E27FC236}">
                  <a16:creationId xmlns:a16="http://schemas.microsoft.com/office/drawing/2014/main" id="{E94AD6F3-F8AB-4C51-967F-FF62D8F311C1}"/>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183">
              <a:extLst>
                <a:ext uri="{FF2B5EF4-FFF2-40B4-BE49-F238E27FC236}">
                  <a16:creationId xmlns:a16="http://schemas.microsoft.com/office/drawing/2014/main" id="{70CFE29C-F7AA-445F-84D0-40C8C26B8959}"/>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200">
              <a:extLst>
                <a:ext uri="{FF2B5EF4-FFF2-40B4-BE49-F238E27FC236}">
                  <a16:creationId xmlns:a16="http://schemas.microsoft.com/office/drawing/2014/main" id="{5E3BBA61-9B79-4635-A392-1758F80F75F3}"/>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7" name="Group 66">
            <a:extLst>
              <a:ext uri="{FF2B5EF4-FFF2-40B4-BE49-F238E27FC236}">
                <a16:creationId xmlns:a16="http://schemas.microsoft.com/office/drawing/2014/main" id="{DA179FA6-2334-4B63-A7ED-5923ABA05219}"/>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D214693A-DCAB-406E-88DF-959D9F41C193}"/>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189">
              <a:extLst>
                <a:ext uri="{FF2B5EF4-FFF2-40B4-BE49-F238E27FC236}">
                  <a16:creationId xmlns:a16="http://schemas.microsoft.com/office/drawing/2014/main" id="{9B6EBCD7-AAE3-4F75-A1E4-28390FABC7B8}"/>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190">
              <a:extLst>
                <a:ext uri="{FF2B5EF4-FFF2-40B4-BE49-F238E27FC236}">
                  <a16:creationId xmlns:a16="http://schemas.microsoft.com/office/drawing/2014/main" id="{58301EDC-4693-45FA-9F90-8A615EE6B081}"/>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191">
              <a:extLst>
                <a:ext uri="{FF2B5EF4-FFF2-40B4-BE49-F238E27FC236}">
                  <a16:creationId xmlns:a16="http://schemas.microsoft.com/office/drawing/2014/main" id="{DE6637C5-0558-4FEA-A214-D8148377C298}"/>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192">
              <a:extLst>
                <a:ext uri="{FF2B5EF4-FFF2-40B4-BE49-F238E27FC236}">
                  <a16:creationId xmlns:a16="http://schemas.microsoft.com/office/drawing/2014/main" id="{E4477010-F56A-4FC0-8278-AE22C81F5F87}"/>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31">
              <a:extLst>
                <a:ext uri="{FF2B5EF4-FFF2-40B4-BE49-F238E27FC236}">
                  <a16:creationId xmlns:a16="http://schemas.microsoft.com/office/drawing/2014/main" id="{9B99529E-F332-40AD-8ECD-367D3659DB0F}"/>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33">
              <a:extLst>
                <a:ext uri="{FF2B5EF4-FFF2-40B4-BE49-F238E27FC236}">
                  <a16:creationId xmlns:a16="http://schemas.microsoft.com/office/drawing/2014/main" id="{FD4AD8FA-144F-4994-9BCD-9DBE5852C121}"/>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192">
              <a:extLst>
                <a:ext uri="{FF2B5EF4-FFF2-40B4-BE49-F238E27FC236}">
                  <a16:creationId xmlns:a16="http://schemas.microsoft.com/office/drawing/2014/main" id="{EDFD1EC5-3052-4DF1-941F-C1F067DEE370}"/>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6" name="Group 75">
            <a:extLst>
              <a:ext uri="{FF2B5EF4-FFF2-40B4-BE49-F238E27FC236}">
                <a16:creationId xmlns:a16="http://schemas.microsoft.com/office/drawing/2014/main" id="{3F0B7E68-6574-4DA3-B398-5DDC53E1BC8A}"/>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0915F4FC-7961-49D3-A215-A8C1D6DAC57C}"/>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175">
              <a:extLst>
                <a:ext uri="{FF2B5EF4-FFF2-40B4-BE49-F238E27FC236}">
                  <a16:creationId xmlns:a16="http://schemas.microsoft.com/office/drawing/2014/main" id="{E4C15C56-3ED2-4133-B23D-B0B7C4D11CE3}"/>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176">
              <a:extLst>
                <a:ext uri="{FF2B5EF4-FFF2-40B4-BE49-F238E27FC236}">
                  <a16:creationId xmlns:a16="http://schemas.microsoft.com/office/drawing/2014/main" id="{E6920B01-EFBA-4010-853C-99BCA6DBB8A6}"/>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189">
              <a:extLst>
                <a:ext uri="{FF2B5EF4-FFF2-40B4-BE49-F238E27FC236}">
                  <a16:creationId xmlns:a16="http://schemas.microsoft.com/office/drawing/2014/main" id="{7FCB9E9D-5402-4790-9F19-53953E2853E0}"/>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190">
              <a:extLst>
                <a:ext uri="{FF2B5EF4-FFF2-40B4-BE49-F238E27FC236}">
                  <a16:creationId xmlns:a16="http://schemas.microsoft.com/office/drawing/2014/main" id="{2B14C049-B1BD-4035-9656-36F7C93B67F1}"/>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191">
              <a:extLst>
                <a:ext uri="{FF2B5EF4-FFF2-40B4-BE49-F238E27FC236}">
                  <a16:creationId xmlns:a16="http://schemas.microsoft.com/office/drawing/2014/main" id="{EC8ED0DD-F37F-42E6-9395-58F31E6BFE67}"/>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183">
              <a:extLst>
                <a:ext uri="{FF2B5EF4-FFF2-40B4-BE49-F238E27FC236}">
                  <a16:creationId xmlns:a16="http://schemas.microsoft.com/office/drawing/2014/main" id="{07BE7E41-A990-4BF5-A87D-C17E3D0DEE8B}"/>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173">
              <a:extLst>
                <a:ext uri="{FF2B5EF4-FFF2-40B4-BE49-F238E27FC236}">
                  <a16:creationId xmlns:a16="http://schemas.microsoft.com/office/drawing/2014/main" id="{95BE193F-8266-4D53-A603-35E95E229CE7}"/>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156">
              <a:extLst>
                <a:ext uri="{FF2B5EF4-FFF2-40B4-BE49-F238E27FC236}">
                  <a16:creationId xmlns:a16="http://schemas.microsoft.com/office/drawing/2014/main" id="{D9D4D6BE-4632-4E65-9143-D2FA03BBFFCC}"/>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157">
              <a:extLst>
                <a:ext uri="{FF2B5EF4-FFF2-40B4-BE49-F238E27FC236}">
                  <a16:creationId xmlns:a16="http://schemas.microsoft.com/office/drawing/2014/main" id="{EAC74DE7-04EA-482F-BA06-FF510B640750}"/>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158">
              <a:extLst>
                <a:ext uri="{FF2B5EF4-FFF2-40B4-BE49-F238E27FC236}">
                  <a16:creationId xmlns:a16="http://schemas.microsoft.com/office/drawing/2014/main" id="{7BAA7BD0-7583-4BB9-9365-F0645E5C27D1}"/>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156">
              <a:extLst>
                <a:ext uri="{FF2B5EF4-FFF2-40B4-BE49-F238E27FC236}">
                  <a16:creationId xmlns:a16="http://schemas.microsoft.com/office/drawing/2014/main" id="{0B2F902B-5F8A-415A-802E-9C26AF365A52}"/>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157">
              <a:extLst>
                <a:ext uri="{FF2B5EF4-FFF2-40B4-BE49-F238E27FC236}">
                  <a16:creationId xmlns:a16="http://schemas.microsoft.com/office/drawing/2014/main" id="{D1155D44-E5DD-4D1E-ABEF-8E22D668143E}"/>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158">
              <a:extLst>
                <a:ext uri="{FF2B5EF4-FFF2-40B4-BE49-F238E27FC236}">
                  <a16:creationId xmlns:a16="http://schemas.microsoft.com/office/drawing/2014/main" id="{D632DCF3-5E91-462A-83B4-70E048B7A73B}"/>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174">
              <a:extLst>
                <a:ext uri="{FF2B5EF4-FFF2-40B4-BE49-F238E27FC236}">
                  <a16:creationId xmlns:a16="http://schemas.microsoft.com/office/drawing/2014/main" id="{5F180152-2733-4C98-BB81-1F1076C1424D}"/>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175">
              <a:extLst>
                <a:ext uri="{FF2B5EF4-FFF2-40B4-BE49-F238E27FC236}">
                  <a16:creationId xmlns:a16="http://schemas.microsoft.com/office/drawing/2014/main" id="{A79F84D1-BDFD-49E1-B2C6-4356B37AC4FC}"/>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176">
              <a:extLst>
                <a:ext uri="{FF2B5EF4-FFF2-40B4-BE49-F238E27FC236}">
                  <a16:creationId xmlns:a16="http://schemas.microsoft.com/office/drawing/2014/main" id="{D257DA93-0163-41A4-B3EB-09C1A11E801D}"/>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173">
              <a:extLst>
                <a:ext uri="{FF2B5EF4-FFF2-40B4-BE49-F238E27FC236}">
                  <a16:creationId xmlns:a16="http://schemas.microsoft.com/office/drawing/2014/main" id="{1F3AE492-54CB-4ACD-8650-87F935820D64}"/>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5" name="TextBox 94">
            <a:extLst>
              <a:ext uri="{FF2B5EF4-FFF2-40B4-BE49-F238E27FC236}">
                <a16:creationId xmlns:a16="http://schemas.microsoft.com/office/drawing/2014/main" id="{673964BA-AA6B-48E0-9D9C-B6A9702D8CF9}"/>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nb-NO" sz="800">
                <a:solidFill>
                  <a:schemeClr val="bg1">
                    <a:lumMod val="65000"/>
                  </a:schemeClr>
                </a:solidFill>
              </a:rPr>
              <a:t>PRIMARY COLORS</a:t>
            </a:r>
            <a:endParaRPr lang="en-US" sz="800">
              <a:solidFill>
                <a:schemeClr val="bg1">
                  <a:lumMod val="65000"/>
                </a:schemeClr>
              </a:solidFill>
            </a:endParaRPr>
          </a:p>
        </p:txBody>
      </p:sp>
      <p:sp>
        <p:nvSpPr>
          <p:cNvPr id="96" name="TextBox 95">
            <a:extLst>
              <a:ext uri="{FF2B5EF4-FFF2-40B4-BE49-F238E27FC236}">
                <a16:creationId xmlns:a16="http://schemas.microsoft.com/office/drawing/2014/main" id="{4A9B39C2-BEC7-44B6-BC54-6694086AD646}"/>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nb-NO" sz="800">
                <a:solidFill>
                  <a:schemeClr val="bg1">
                    <a:lumMod val="65000"/>
                  </a:schemeClr>
                </a:solidFill>
              </a:rPr>
              <a:t>SECONDARY COLORS</a:t>
            </a:r>
            <a:endParaRPr lang="en-US" sz="800">
              <a:solidFill>
                <a:schemeClr val="bg1">
                  <a:lumMod val="65000"/>
                </a:schemeClr>
              </a:solidFill>
            </a:endParaRPr>
          </a:p>
        </p:txBody>
      </p:sp>
      <p:sp>
        <p:nvSpPr>
          <p:cNvPr id="97" name="TextBox 96">
            <a:extLst>
              <a:ext uri="{FF2B5EF4-FFF2-40B4-BE49-F238E27FC236}">
                <a16:creationId xmlns:a16="http://schemas.microsoft.com/office/drawing/2014/main" id="{1188C149-E5E0-4F89-88F1-E95A7D3475D1}"/>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nb-NO" sz="800">
                <a:solidFill>
                  <a:schemeClr val="bg1">
                    <a:lumMod val="65000"/>
                  </a:schemeClr>
                </a:solidFill>
              </a:rPr>
              <a:t>CHARTS AND INFOGRAPHIC COLORS</a:t>
            </a:r>
            <a:endParaRPr lang="en-US" sz="800">
              <a:solidFill>
                <a:schemeClr val="bg1">
                  <a:lumMod val="65000"/>
                </a:schemeClr>
              </a:solidFill>
            </a:endParaRPr>
          </a:p>
        </p:txBody>
      </p:sp>
      <p:pic>
        <p:nvPicPr>
          <p:cNvPr id="43" name="Graphic 42">
            <a:extLst>
              <a:ext uri="{FF2B5EF4-FFF2-40B4-BE49-F238E27FC236}">
                <a16:creationId xmlns:a16="http://schemas.microsoft.com/office/drawing/2014/main" id="{C3285075-6646-48D4-B50F-FA715A6840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53288" y="512597"/>
            <a:ext cx="1741939" cy="1429126"/>
          </a:xfrm>
          <a:prstGeom prst="rect">
            <a:avLst/>
          </a:prstGeom>
        </p:spPr>
      </p:pic>
    </p:spTree>
    <p:extLst>
      <p:ext uri="{BB962C8B-B14F-4D97-AF65-F5344CB8AC3E}">
        <p14:creationId xmlns:p14="http://schemas.microsoft.com/office/powerpoint/2010/main" val="12946391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 Moss">
    <p:bg>
      <p:bgPr>
        <a:solidFill>
          <a:srgbClr val="00707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520600"/>
          </a:xfrm>
          <a:noFill/>
        </p:spPr>
        <p:txBody>
          <a:bodyPr tIns="0" bIns="0" anchor="b"/>
          <a:lstStyle>
            <a:lvl1pPr algn="l">
              <a:lnSpc>
                <a:spcPct val="100000"/>
              </a:lnSpc>
              <a:defRPr sz="3200">
                <a:solidFill>
                  <a:schemeClr val="bg1"/>
                </a:solidFill>
              </a:defRPr>
            </a:lvl1pPr>
          </a:lstStyle>
          <a:p>
            <a:r>
              <a:rPr lang="en-US"/>
              <a:t>Click to edit Master title style</a:t>
            </a:r>
            <a:endParaRPr lang="en-GB"/>
          </a:p>
        </p:txBody>
      </p:sp>
      <p:sp>
        <p:nvSpPr>
          <p:cNvPr id="33" name="Undertittel 2">
            <a:extLst>
              <a:ext uri="{FF2B5EF4-FFF2-40B4-BE49-F238E27FC236}">
                <a16:creationId xmlns:a16="http://schemas.microsoft.com/office/drawing/2014/main" id="{42B175C0-F949-4BFB-A128-79A779B60833}"/>
              </a:ext>
            </a:extLst>
          </p:cNvPr>
          <p:cNvSpPr>
            <a:spLocks noGrp="1"/>
          </p:cNvSpPr>
          <p:nvPr>
            <p:ph type="subTitle" idx="1"/>
          </p:nvPr>
        </p:nvSpPr>
        <p:spPr>
          <a:xfrm>
            <a:off x="694800" y="4399200"/>
            <a:ext cx="5335200" cy="1296000"/>
          </a:xfrm>
        </p:spPr>
        <p:txBody>
          <a:bodyPr/>
          <a:lstStyle>
            <a:lvl1pPr marL="0" indent="0" algn="l">
              <a:spcBef>
                <a:spcPts val="0"/>
              </a:spcBef>
              <a:spcAft>
                <a:spcPts val="0"/>
              </a:spcAft>
              <a:buNone/>
              <a:defRPr sz="1800" spc="0" baseline="0">
                <a:solidFill>
                  <a:srgbClr val="DEFAE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grpSp>
        <p:nvGrpSpPr>
          <p:cNvPr id="32" name="Group 31">
            <a:extLst>
              <a:ext uri="{FF2B5EF4-FFF2-40B4-BE49-F238E27FC236}">
                <a16:creationId xmlns:a16="http://schemas.microsoft.com/office/drawing/2014/main" id="{AF183650-0A52-46C4-AD8C-31A259BE5AFC}"/>
              </a:ext>
            </a:extLst>
          </p:cNvPr>
          <p:cNvGrpSpPr/>
          <p:nvPr userDrawn="1"/>
        </p:nvGrpSpPr>
        <p:grpSpPr>
          <a:xfrm>
            <a:off x="12302028" y="1854300"/>
            <a:ext cx="155539" cy="1166719"/>
            <a:chOff x="12302028" y="1799637"/>
            <a:chExt cx="155539" cy="1166719"/>
          </a:xfrm>
        </p:grpSpPr>
        <p:sp>
          <p:nvSpPr>
            <p:cNvPr id="61" name="Rectangle 156">
              <a:extLst>
                <a:ext uri="{FF2B5EF4-FFF2-40B4-BE49-F238E27FC236}">
                  <a16:creationId xmlns:a16="http://schemas.microsoft.com/office/drawing/2014/main" id="{4282BB06-F177-48CD-AB97-3FC2F5CC4F2D}"/>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157">
              <a:extLst>
                <a:ext uri="{FF2B5EF4-FFF2-40B4-BE49-F238E27FC236}">
                  <a16:creationId xmlns:a16="http://schemas.microsoft.com/office/drawing/2014/main" id="{94E0251C-C754-4010-955C-0C32773E8327}"/>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158">
              <a:extLst>
                <a:ext uri="{FF2B5EF4-FFF2-40B4-BE49-F238E27FC236}">
                  <a16:creationId xmlns:a16="http://schemas.microsoft.com/office/drawing/2014/main" id="{5430D876-3E64-49AE-B578-029F0C148FFA}"/>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173">
              <a:extLst>
                <a:ext uri="{FF2B5EF4-FFF2-40B4-BE49-F238E27FC236}">
                  <a16:creationId xmlns:a16="http://schemas.microsoft.com/office/drawing/2014/main" id="{740A357D-A443-4B3A-A1DE-4A8C5F872A05}"/>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183">
              <a:extLst>
                <a:ext uri="{FF2B5EF4-FFF2-40B4-BE49-F238E27FC236}">
                  <a16:creationId xmlns:a16="http://schemas.microsoft.com/office/drawing/2014/main" id="{99DA4815-3355-4EF7-9296-CB6779A7C1EF}"/>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200">
              <a:extLst>
                <a:ext uri="{FF2B5EF4-FFF2-40B4-BE49-F238E27FC236}">
                  <a16:creationId xmlns:a16="http://schemas.microsoft.com/office/drawing/2014/main" id="{64F6B988-D03C-4967-B218-7425E7B83F85}"/>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7" name="Group 66">
            <a:extLst>
              <a:ext uri="{FF2B5EF4-FFF2-40B4-BE49-F238E27FC236}">
                <a16:creationId xmlns:a16="http://schemas.microsoft.com/office/drawing/2014/main" id="{37F14DDB-373D-46E8-B99C-1814C8662BD0}"/>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029394F3-5934-49F4-A099-8AB152FA3500}"/>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189">
              <a:extLst>
                <a:ext uri="{FF2B5EF4-FFF2-40B4-BE49-F238E27FC236}">
                  <a16:creationId xmlns:a16="http://schemas.microsoft.com/office/drawing/2014/main" id="{22306288-B65F-4D46-8467-AE0A8D01C29A}"/>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190">
              <a:extLst>
                <a:ext uri="{FF2B5EF4-FFF2-40B4-BE49-F238E27FC236}">
                  <a16:creationId xmlns:a16="http://schemas.microsoft.com/office/drawing/2014/main" id="{FC86E667-E2D5-4345-A71F-854D7AD06183}"/>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191">
              <a:extLst>
                <a:ext uri="{FF2B5EF4-FFF2-40B4-BE49-F238E27FC236}">
                  <a16:creationId xmlns:a16="http://schemas.microsoft.com/office/drawing/2014/main" id="{19517652-7DC2-4163-8B59-77DD0741A020}"/>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192">
              <a:extLst>
                <a:ext uri="{FF2B5EF4-FFF2-40B4-BE49-F238E27FC236}">
                  <a16:creationId xmlns:a16="http://schemas.microsoft.com/office/drawing/2014/main" id="{B6FC000E-9C42-497D-9D83-0A8EB6F59413}"/>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31">
              <a:extLst>
                <a:ext uri="{FF2B5EF4-FFF2-40B4-BE49-F238E27FC236}">
                  <a16:creationId xmlns:a16="http://schemas.microsoft.com/office/drawing/2014/main" id="{2D367663-C0B6-4B08-A3BD-C01456619671}"/>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33">
              <a:extLst>
                <a:ext uri="{FF2B5EF4-FFF2-40B4-BE49-F238E27FC236}">
                  <a16:creationId xmlns:a16="http://schemas.microsoft.com/office/drawing/2014/main" id="{20976F41-D403-4398-AC97-199A4D95A6E5}"/>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192">
              <a:extLst>
                <a:ext uri="{FF2B5EF4-FFF2-40B4-BE49-F238E27FC236}">
                  <a16:creationId xmlns:a16="http://schemas.microsoft.com/office/drawing/2014/main" id="{5D6D0153-69FB-4DD0-938B-1A807F28CFCF}"/>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6" name="Group 75">
            <a:extLst>
              <a:ext uri="{FF2B5EF4-FFF2-40B4-BE49-F238E27FC236}">
                <a16:creationId xmlns:a16="http://schemas.microsoft.com/office/drawing/2014/main" id="{43069C9A-481D-41A5-BE41-42A070193552}"/>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901F4FED-C72B-4F9E-BD7B-FC9D49F3593E}"/>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175">
              <a:extLst>
                <a:ext uri="{FF2B5EF4-FFF2-40B4-BE49-F238E27FC236}">
                  <a16:creationId xmlns:a16="http://schemas.microsoft.com/office/drawing/2014/main" id="{05731216-57C1-4A07-861C-C5A872CB8E84}"/>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176">
              <a:extLst>
                <a:ext uri="{FF2B5EF4-FFF2-40B4-BE49-F238E27FC236}">
                  <a16:creationId xmlns:a16="http://schemas.microsoft.com/office/drawing/2014/main" id="{4574AEA7-004E-4E6E-B463-A956CA084F27}"/>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189">
              <a:extLst>
                <a:ext uri="{FF2B5EF4-FFF2-40B4-BE49-F238E27FC236}">
                  <a16:creationId xmlns:a16="http://schemas.microsoft.com/office/drawing/2014/main" id="{4311D56E-835F-46EE-B5F8-0DD276BE4F9D}"/>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190">
              <a:extLst>
                <a:ext uri="{FF2B5EF4-FFF2-40B4-BE49-F238E27FC236}">
                  <a16:creationId xmlns:a16="http://schemas.microsoft.com/office/drawing/2014/main" id="{D3CEF090-2B98-4CDD-B722-8064A4AB0BD3}"/>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191">
              <a:extLst>
                <a:ext uri="{FF2B5EF4-FFF2-40B4-BE49-F238E27FC236}">
                  <a16:creationId xmlns:a16="http://schemas.microsoft.com/office/drawing/2014/main" id="{E5A03A5D-5FA7-4696-8B41-41D9CE7A735A}"/>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183">
              <a:extLst>
                <a:ext uri="{FF2B5EF4-FFF2-40B4-BE49-F238E27FC236}">
                  <a16:creationId xmlns:a16="http://schemas.microsoft.com/office/drawing/2014/main" id="{F11184C8-95F1-4117-92A7-9FA80A303804}"/>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173">
              <a:extLst>
                <a:ext uri="{FF2B5EF4-FFF2-40B4-BE49-F238E27FC236}">
                  <a16:creationId xmlns:a16="http://schemas.microsoft.com/office/drawing/2014/main" id="{5C867C24-B49A-4061-AD1A-915AFC22AE56}"/>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156">
              <a:extLst>
                <a:ext uri="{FF2B5EF4-FFF2-40B4-BE49-F238E27FC236}">
                  <a16:creationId xmlns:a16="http://schemas.microsoft.com/office/drawing/2014/main" id="{7353EC3E-0BEA-41B4-9751-51FD9B705602}"/>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157">
              <a:extLst>
                <a:ext uri="{FF2B5EF4-FFF2-40B4-BE49-F238E27FC236}">
                  <a16:creationId xmlns:a16="http://schemas.microsoft.com/office/drawing/2014/main" id="{C1DA1B4B-3675-4A6E-BBE8-C882B44D80E3}"/>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158">
              <a:extLst>
                <a:ext uri="{FF2B5EF4-FFF2-40B4-BE49-F238E27FC236}">
                  <a16:creationId xmlns:a16="http://schemas.microsoft.com/office/drawing/2014/main" id="{098692F4-1099-4EC9-9D6E-81A777F24B72}"/>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156">
              <a:extLst>
                <a:ext uri="{FF2B5EF4-FFF2-40B4-BE49-F238E27FC236}">
                  <a16:creationId xmlns:a16="http://schemas.microsoft.com/office/drawing/2014/main" id="{1AB9B200-608A-4C3D-8264-4483BE22EF22}"/>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157">
              <a:extLst>
                <a:ext uri="{FF2B5EF4-FFF2-40B4-BE49-F238E27FC236}">
                  <a16:creationId xmlns:a16="http://schemas.microsoft.com/office/drawing/2014/main" id="{461CC0EA-4E82-46B2-9873-3F694A1C31FF}"/>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158">
              <a:extLst>
                <a:ext uri="{FF2B5EF4-FFF2-40B4-BE49-F238E27FC236}">
                  <a16:creationId xmlns:a16="http://schemas.microsoft.com/office/drawing/2014/main" id="{3BACBCAB-8D52-43AC-A87B-FDFB5A75E807}"/>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174">
              <a:extLst>
                <a:ext uri="{FF2B5EF4-FFF2-40B4-BE49-F238E27FC236}">
                  <a16:creationId xmlns:a16="http://schemas.microsoft.com/office/drawing/2014/main" id="{A35C6339-65C8-46A5-BF48-C6D7787A2768}"/>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175">
              <a:extLst>
                <a:ext uri="{FF2B5EF4-FFF2-40B4-BE49-F238E27FC236}">
                  <a16:creationId xmlns:a16="http://schemas.microsoft.com/office/drawing/2014/main" id="{7BCB5AB1-C6F1-4C30-BDC7-F14394F0DDC1}"/>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176">
              <a:extLst>
                <a:ext uri="{FF2B5EF4-FFF2-40B4-BE49-F238E27FC236}">
                  <a16:creationId xmlns:a16="http://schemas.microsoft.com/office/drawing/2014/main" id="{66A088CF-C1E8-4A91-BB8D-9E3E85571413}"/>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173">
              <a:extLst>
                <a:ext uri="{FF2B5EF4-FFF2-40B4-BE49-F238E27FC236}">
                  <a16:creationId xmlns:a16="http://schemas.microsoft.com/office/drawing/2014/main" id="{72C7957D-5F44-4C2C-A429-4798A49A2574}"/>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5" name="TextBox 94">
            <a:extLst>
              <a:ext uri="{FF2B5EF4-FFF2-40B4-BE49-F238E27FC236}">
                <a16:creationId xmlns:a16="http://schemas.microsoft.com/office/drawing/2014/main" id="{A979A13F-ADAC-4352-8AAA-6ECBA5E547D4}"/>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nb-NO" sz="800">
                <a:solidFill>
                  <a:schemeClr val="bg1">
                    <a:lumMod val="65000"/>
                  </a:schemeClr>
                </a:solidFill>
              </a:rPr>
              <a:t>PRIMARY COLORS</a:t>
            </a:r>
            <a:endParaRPr lang="en-US" sz="800">
              <a:solidFill>
                <a:schemeClr val="bg1">
                  <a:lumMod val="65000"/>
                </a:schemeClr>
              </a:solidFill>
            </a:endParaRPr>
          </a:p>
        </p:txBody>
      </p:sp>
      <p:sp>
        <p:nvSpPr>
          <p:cNvPr id="96" name="TextBox 95">
            <a:extLst>
              <a:ext uri="{FF2B5EF4-FFF2-40B4-BE49-F238E27FC236}">
                <a16:creationId xmlns:a16="http://schemas.microsoft.com/office/drawing/2014/main" id="{28CAE253-660B-4A9D-B419-F79D8F54EB75}"/>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nb-NO" sz="800">
                <a:solidFill>
                  <a:schemeClr val="bg1">
                    <a:lumMod val="65000"/>
                  </a:schemeClr>
                </a:solidFill>
              </a:rPr>
              <a:t>SECONDARY COLORS</a:t>
            </a:r>
            <a:endParaRPr lang="en-US" sz="800">
              <a:solidFill>
                <a:schemeClr val="bg1">
                  <a:lumMod val="65000"/>
                </a:schemeClr>
              </a:solidFill>
            </a:endParaRPr>
          </a:p>
        </p:txBody>
      </p:sp>
      <p:sp>
        <p:nvSpPr>
          <p:cNvPr id="97" name="TextBox 96">
            <a:extLst>
              <a:ext uri="{FF2B5EF4-FFF2-40B4-BE49-F238E27FC236}">
                <a16:creationId xmlns:a16="http://schemas.microsoft.com/office/drawing/2014/main" id="{2537790F-3CAE-41AF-95CF-3E419CF3E04B}"/>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nb-NO" sz="800">
                <a:solidFill>
                  <a:schemeClr val="bg1">
                    <a:lumMod val="65000"/>
                  </a:schemeClr>
                </a:solidFill>
              </a:rPr>
              <a:t>CHARTS AND INFOGRAPHIC COLORS</a:t>
            </a:r>
            <a:endParaRPr lang="en-US" sz="800">
              <a:solidFill>
                <a:schemeClr val="bg1">
                  <a:lumMod val="65000"/>
                </a:schemeClr>
              </a:solidFill>
            </a:endParaRPr>
          </a:p>
        </p:txBody>
      </p:sp>
      <p:pic>
        <p:nvPicPr>
          <p:cNvPr id="43" name="Graphic 42">
            <a:extLst>
              <a:ext uri="{FF2B5EF4-FFF2-40B4-BE49-F238E27FC236}">
                <a16:creationId xmlns:a16="http://schemas.microsoft.com/office/drawing/2014/main" id="{4DA0657F-0F3E-4297-AEC9-57199F21B5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53288" y="512597"/>
            <a:ext cx="1741939" cy="1429126"/>
          </a:xfrm>
          <a:prstGeom prst="rect">
            <a:avLst/>
          </a:prstGeom>
        </p:spPr>
      </p:pic>
    </p:spTree>
    <p:extLst>
      <p:ext uri="{BB962C8B-B14F-4D97-AF65-F5344CB8AC3E}">
        <p14:creationId xmlns:p14="http://schemas.microsoft.com/office/powerpoint/2010/main" val="26728717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 - Slate">
    <p:bg>
      <p:bgPr>
        <a:solidFill>
          <a:srgbClr val="10344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520600"/>
          </a:xfrm>
          <a:noFill/>
        </p:spPr>
        <p:txBody>
          <a:bodyPr tIns="0" bIns="0" anchor="b"/>
          <a:lstStyle>
            <a:lvl1pPr algn="l">
              <a:lnSpc>
                <a:spcPct val="100000"/>
              </a:lnSpc>
              <a:defRPr sz="3200">
                <a:solidFill>
                  <a:srgbClr val="73B1B6"/>
                </a:solidFill>
              </a:defRPr>
            </a:lvl1pPr>
          </a:lstStyle>
          <a:p>
            <a:r>
              <a:rPr lang="en-US"/>
              <a:t>Click to edit Master title style</a:t>
            </a:r>
            <a:endParaRPr lang="en-GB"/>
          </a:p>
        </p:txBody>
      </p:sp>
      <p:sp>
        <p:nvSpPr>
          <p:cNvPr id="33" name="Undertittel 2">
            <a:extLst>
              <a:ext uri="{FF2B5EF4-FFF2-40B4-BE49-F238E27FC236}">
                <a16:creationId xmlns:a16="http://schemas.microsoft.com/office/drawing/2014/main" id="{F5136A9E-1D77-433D-9BC7-E4443525AFD7}"/>
              </a:ext>
            </a:extLst>
          </p:cNvPr>
          <p:cNvSpPr>
            <a:spLocks noGrp="1"/>
          </p:cNvSpPr>
          <p:nvPr>
            <p:ph type="subTitle" idx="1"/>
          </p:nvPr>
        </p:nvSpPr>
        <p:spPr>
          <a:xfrm>
            <a:off x="694800" y="4399200"/>
            <a:ext cx="5335200" cy="1296000"/>
          </a:xfrm>
        </p:spPr>
        <p:txBody>
          <a:bodyPr/>
          <a:lstStyle>
            <a:lvl1pPr marL="0" indent="0" algn="l">
              <a:spcBef>
                <a:spcPts val="0"/>
              </a:spcBef>
              <a:spcAft>
                <a:spcPts val="0"/>
              </a:spcAft>
              <a:buNone/>
              <a:defRPr sz="1800" spc="0" baseline="0">
                <a:solidFill>
                  <a:srgbClr val="7C8F9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grpSp>
        <p:nvGrpSpPr>
          <p:cNvPr id="32" name="Group 31">
            <a:extLst>
              <a:ext uri="{FF2B5EF4-FFF2-40B4-BE49-F238E27FC236}">
                <a16:creationId xmlns:a16="http://schemas.microsoft.com/office/drawing/2014/main" id="{46C9C179-CB41-46D4-97DF-1FED825F4908}"/>
              </a:ext>
            </a:extLst>
          </p:cNvPr>
          <p:cNvGrpSpPr/>
          <p:nvPr userDrawn="1"/>
        </p:nvGrpSpPr>
        <p:grpSpPr>
          <a:xfrm>
            <a:off x="12302028" y="1854300"/>
            <a:ext cx="155539" cy="1166719"/>
            <a:chOff x="12302028" y="1799637"/>
            <a:chExt cx="155539" cy="1166719"/>
          </a:xfrm>
        </p:grpSpPr>
        <p:sp>
          <p:nvSpPr>
            <p:cNvPr id="61" name="Rectangle 156">
              <a:extLst>
                <a:ext uri="{FF2B5EF4-FFF2-40B4-BE49-F238E27FC236}">
                  <a16:creationId xmlns:a16="http://schemas.microsoft.com/office/drawing/2014/main" id="{EEEFADD1-F723-4F8F-AA4F-5B32702F9DDC}"/>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157">
              <a:extLst>
                <a:ext uri="{FF2B5EF4-FFF2-40B4-BE49-F238E27FC236}">
                  <a16:creationId xmlns:a16="http://schemas.microsoft.com/office/drawing/2014/main" id="{07133160-B0C0-4D93-BAD2-A39B8933F3BC}"/>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158">
              <a:extLst>
                <a:ext uri="{FF2B5EF4-FFF2-40B4-BE49-F238E27FC236}">
                  <a16:creationId xmlns:a16="http://schemas.microsoft.com/office/drawing/2014/main" id="{0E6AF89F-5CC1-437D-9BBB-ED72F96F6232}"/>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173">
              <a:extLst>
                <a:ext uri="{FF2B5EF4-FFF2-40B4-BE49-F238E27FC236}">
                  <a16:creationId xmlns:a16="http://schemas.microsoft.com/office/drawing/2014/main" id="{537EAA2F-FECD-453E-8B9C-2E41259D83FD}"/>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183">
              <a:extLst>
                <a:ext uri="{FF2B5EF4-FFF2-40B4-BE49-F238E27FC236}">
                  <a16:creationId xmlns:a16="http://schemas.microsoft.com/office/drawing/2014/main" id="{7566228C-1BE1-46F6-A280-BBECD2A4219F}"/>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200">
              <a:extLst>
                <a:ext uri="{FF2B5EF4-FFF2-40B4-BE49-F238E27FC236}">
                  <a16:creationId xmlns:a16="http://schemas.microsoft.com/office/drawing/2014/main" id="{F45D0A59-5045-49AE-9016-E93B6478C9D3}"/>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7" name="Group 66">
            <a:extLst>
              <a:ext uri="{FF2B5EF4-FFF2-40B4-BE49-F238E27FC236}">
                <a16:creationId xmlns:a16="http://schemas.microsoft.com/office/drawing/2014/main" id="{39AF1FFB-A2BE-4818-BFCA-C339BBBA9036}"/>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F39F01FC-B9A0-4ADA-8848-780486F60CCD}"/>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189">
              <a:extLst>
                <a:ext uri="{FF2B5EF4-FFF2-40B4-BE49-F238E27FC236}">
                  <a16:creationId xmlns:a16="http://schemas.microsoft.com/office/drawing/2014/main" id="{B6396E2D-23AE-4B02-B33D-03349942FD59}"/>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190">
              <a:extLst>
                <a:ext uri="{FF2B5EF4-FFF2-40B4-BE49-F238E27FC236}">
                  <a16:creationId xmlns:a16="http://schemas.microsoft.com/office/drawing/2014/main" id="{8C1FD48E-3849-489D-9A9D-C11F41E3DE47}"/>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191">
              <a:extLst>
                <a:ext uri="{FF2B5EF4-FFF2-40B4-BE49-F238E27FC236}">
                  <a16:creationId xmlns:a16="http://schemas.microsoft.com/office/drawing/2014/main" id="{F73A4A8F-0899-49E4-A269-92E0BE17686F}"/>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192">
              <a:extLst>
                <a:ext uri="{FF2B5EF4-FFF2-40B4-BE49-F238E27FC236}">
                  <a16:creationId xmlns:a16="http://schemas.microsoft.com/office/drawing/2014/main" id="{CBD97638-E4B6-47B7-A328-5AF351C53EA5}"/>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31">
              <a:extLst>
                <a:ext uri="{FF2B5EF4-FFF2-40B4-BE49-F238E27FC236}">
                  <a16:creationId xmlns:a16="http://schemas.microsoft.com/office/drawing/2014/main" id="{BFF0A98D-1239-4089-8C5E-2E8E6DE72A79}"/>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33">
              <a:extLst>
                <a:ext uri="{FF2B5EF4-FFF2-40B4-BE49-F238E27FC236}">
                  <a16:creationId xmlns:a16="http://schemas.microsoft.com/office/drawing/2014/main" id="{787243B1-B059-450B-ADA8-20D839CEDE87}"/>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192">
              <a:extLst>
                <a:ext uri="{FF2B5EF4-FFF2-40B4-BE49-F238E27FC236}">
                  <a16:creationId xmlns:a16="http://schemas.microsoft.com/office/drawing/2014/main" id="{006B4AD2-22EE-41A5-9988-8C4DF3CF4DF4}"/>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6" name="Group 75">
            <a:extLst>
              <a:ext uri="{FF2B5EF4-FFF2-40B4-BE49-F238E27FC236}">
                <a16:creationId xmlns:a16="http://schemas.microsoft.com/office/drawing/2014/main" id="{E5912044-5348-4D82-B066-70CA4A90FC09}"/>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6D689B32-75DC-4146-A752-6F75C3BA7D66}"/>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175">
              <a:extLst>
                <a:ext uri="{FF2B5EF4-FFF2-40B4-BE49-F238E27FC236}">
                  <a16:creationId xmlns:a16="http://schemas.microsoft.com/office/drawing/2014/main" id="{DDCEBDF1-170D-4FC5-A068-70480DE69C6A}"/>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176">
              <a:extLst>
                <a:ext uri="{FF2B5EF4-FFF2-40B4-BE49-F238E27FC236}">
                  <a16:creationId xmlns:a16="http://schemas.microsoft.com/office/drawing/2014/main" id="{DD88F53C-7D2B-40FC-9CBF-1ECA4D369688}"/>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189">
              <a:extLst>
                <a:ext uri="{FF2B5EF4-FFF2-40B4-BE49-F238E27FC236}">
                  <a16:creationId xmlns:a16="http://schemas.microsoft.com/office/drawing/2014/main" id="{57039F0E-B8DF-430A-9EB8-E4B493B460C5}"/>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190">
              <a:extLst>
                <a:ext uri="{FF2B5EF4-FFF2-40B4-BE49-F238E27FC236}">
                  <a16:creationId xmlns:a16="http://schemas.microsoft.com/office/drawing/2014/main" id="{2F57A1AE-9E10-418B-8719-240697467A1B}"/>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191">
              <a:extLst>
                <a:ext uri="{FF2B5EF4-FFF2-40B4-BE49-F238E27FC236}">
                  <a16:creationId xmlns:a16="http://schemas.microsoft.com/office/drawing/2014/main" id="{39402039-0C22-4DCC-AAAB-9D3E0E5A4B74}"/>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183">
              <a:extLst>
                <a:ext uri="{FF2B5EF4-FFF2-40B4-BE49-F238E27FC236}">
                  <a16:creationId xmlns:a16="http://schemas.microsoft.com/office/drawing/2014/main" id="{3A43BAE3-836A-4DFC-A4A5-CDA275CA2275}"/>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173">
              <a:extLst>
                <a:ext uri="{FF2B5EF4-FFF2-40B4-BE49-F238E27FC236}">
                  <a16:creationId xmlns:a16="http://schemas.microsoft.com/office/drawing/2014/main" id="{EAC01F5F-EFC4-4A36-ACCF-2FE205300C87}"/>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156">
              <a:extLst>
                <a:ext uri="{FF2B5EF4-FFF2-40B4-BE49-F238E27FC236}">
                  <a16:creationId xmlns:a16="http://schemas.microsoft.com/office/drawing/2014/main" id="{B1E6678C-A64D-4D62-A66A-20C18D627ED7}"/>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157">
              <a:extLst>
                <a:ext uri="{FF2B5EF4-FFF2-40B4-BE49-F238E27FC236}">
                  <a16:creationId xmlns:a16="http://schemas.microsoft.com/office/drawing/2014/main" id="{155C9F1D-F03B-40D8-91F7-AC7CC5A3DD7D}"/>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158">
              <a:extLst>
                <a:ext uri="{FF2B5EF4-FFF2-40B4-BE49-F238E27FC236}">
                  <a16:creationId xmlns:a16="http://schemas.microsoft.com/office/drawing/2014/main" id="{D4DFD332-2526-44D4-8491-99AF33171B36}"/>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156">
              <a:extLst>
                <a:ext uri="{FF2B5EF4-FFF2-40B4-BE49-F238E27FC236}">
                  <a16:creationId xmlns:a16="http://schemas.microsoft.com/office/drawing/2014/main" id="{7AEEE934-95D3-4D35-8508-90245ABD1FB1}"/>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157">
              <a:extLst>
                <a:ext uri="{FF2B5EF4-FFF2-40B4-BE49-F238E27FC236}">
                  <a16:creationId xmlns:a16="http://schemas.microsoft.com/office/drawing/2014/main" id="{2D20B943-618D-4F5A-B3DD-02ABCB51A442}"/>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158">
              <a:extLst>
                <a:ext uri="{FF2B5EF4-FFF2-40B4-BE49-F238E27FC236}">
                  <a16:creationId xmlns:a16="http://schemas.microsoft.com/office/drawing/2014/main" id="{257B1159-A584-41CE-9064-8733B5C2EBC1}"/>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174">
              <a:extLst>
                <a:ext uri="{FF2B5EF4-FFF2-40B4-BE49-F238E27FC236}">
                  <a16:creationId xmlns:a16="http://schemas.microsoft.com/office/drawing/2014/main" id="{0FEACFE6-840E-4699-86F8-63D530C5E80A}"/>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175">
              <a:extLst>
                <a:ext uri="{FF2B5EF4-FFF2-40B4-BE49-F238E27FC236}">
                  <a16:creationId xmlns:a16="http://schemas.microsoft.com/office/drawing/2014/main" id="{F5CD6176-7CFE-466C-8026-836B3AAD00CB}"/>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176">
              <a:extLst>
                <a:ext uri="{FF2B5EF4-FFF2-40B4-BE49-F238E27FC236}">
                  <a16:creationId xmlns:a16="http://schemas.microsoft.com/office/drawing/2014/main" id="{CB139271-40DA-42C0-8865-1F160E881CEC}"/>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173">
              <a:extLst>
                <a:ext uri="{FF2B5EF4-FFF2-40B4-BE49-F238E27FC236}">
                  <a16:creationId xmlns:a16="http://schemas.microsoft.com/office/drawing/2014/main" id="{1C88B0FE-40B3-4F32-BF77-346B42793EBF}"/>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5" name="TextBox 94">
            <a:extLst>
              <a:ext uri="{FF2B5EF4-FFF2-40B4-BE49-F238E27FC236}">
                <a16:creationId xmlns:a16="http://schemas.microsoft.com/office/drawing/2014/main" id="{34F0C1B0-DDCF-47A4-A5E4-AFECB5DB4CC7}"/>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nb-NO" sz="800">
                <a:solidFill>
                  <a:schemeClr val="bg1">
                    <a:lumMod val="65000"/>
                  </a:schemeClr>
                </a:solidFill>
              </a:rPr>
              <a:t>PRIMARY COLORS</a:t>
            </a:r>
            <a:endParaRPr lang="en-US" sz="800">
              <a:solidFill>
                <a:schemeClr val="bg1">
                  <a:lumMod val="65000"/>
                </a:schemeClr>
              </a:solidFill>
            </a:endParaRPr>
          </a:p>
        </p:txBody>
      </p:sp>
      <p:sp>
        <p:nvSpPr>
          <p:cNvPr id="96" name="TextBox 95">
            <a:extLst>
              <a:ext uri="{FF2B5EF4-FFF2-40B4-BE49-F238E27FC236}">
                <a16:creationId xmlns:a16="http://schemas.microsoft.com/office/drawing/2014/main" id="{0C5C1367-8BD4-4EBA-9157-901D62427D01}"/>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nb-NO" sz="800">
                <a:solidFill>
                  <a:schemeClr val="bg1">
                    <a:lumMod val="65000"/>
                  </a:schemeClr>
                </a:solidFill>
              </a:rPr>
              <a:t>SECONDARY COLORS</a:t>
            </a:r>
            <a:endParaRPr lang="en-US" sz="800">
              <a:solidFill>
                <a:schemeClr val="bg1">
                  <a:lumMod val="65000"/>
                </a:schemeClr>
              </a:solidFill>
            </a:endParaRPr>
          </a:p>
        </p:txBody>
      </p:sp>
      <p:sp>
        <p:nvSpPr>
          <p:cNvPr id="97" name="TextBox 96">
            <a:extLst>
              <a:ext uri="{FF2B5EF4-FFF2-40B4-BE49-F238E27FC236}">
                <a16:creationId xmlns:a16="http://schemas.microsoft.com/office/drawing/2014/main" id="{6C93E48F-4333-4F24-9A7A-423AB2A371D6}"/>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nb-NO" sz="800">
                <a:solidFill>
                  <a:schemeClr val="bg1">
                    <a:lumMod val="65000"/>
                  </a:schemeClr>
                </a:solidFill>
              </a:rPr>
              <a:t>CHARTS AND INFOGRAPHIC COLORS</a:t>
            </a:r>
            <a:endParaRPr lang="en-US" sz="800">
              <a:solidFill>
                <a:schemeClr val="bg1">
                  <a:lumMod val="65000"/>
                </a:schemeClr>
              </a:solidFill>
            </a:endParaRPr>
          </a:p>
        </p:txBody>
      </p:sp>
      <p:pic>
        <p:nvPicPr>
          <p:cNvPr id="43" name="Graphic 42">
            <a:extLst>
              <a:ext uri="{FF2B5EF4-FFF2-40B4-BE49-F238E27FC236}">
                <a16:creationId xmlns:a16="http://schemas.microsoft.com/office/drawing/2014/main" id="{F41BD200-0326-4FE6-8367-B06D9FA2F3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53288" y="512597"/>
            <a:ext cx="1741939" cy="1429126"/>
          </a:xfrm>
          <a:prstGeom prst="rect">
            <a:avLst/>
          </a:prstGeom>
        </p:spPr>
      </p:pic>
    </p:spTree>
    <p:extLst>
      <p:ext uri="{BB962C8B-B14F-4D97-AF65-F5344CB8AC3E}">
        <p14:creationId xmlns:p14="http://schemas.microsoft.com/office/powerpoint/2010/main" val="30920260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slide - Dark image">
    <p:bg>
      <p:bgPr>
        <a:solidFill>
          <a:schemeClr val="l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33539" cy="3512621"/>
          </a:xfrm>
        </p:spPr>
        <p:txBody>
          <a:bodyPr tIns="0" bIns="0" anchor="b"/>
          <a:lstStyle>
            <a:lvl1pPr algn="l">
              <a:lnSpc>
                <a:spcPct val="100000"/>
              </a:lnSpc>
              <a:defRPr sz="3200">
                <a:solidFill>
                  <a:schemeClr val="bg1"/>
                </a:solidFill>
              </a:defRPr>
            </a:lvl1pPr>
          </a:lstStyle>
          <a:p>
            <a:r>
              <a:rPr lang="en-US"/>
              <a:t>Click to edit Master title style</a:t>
            </a:r>
            <a:endParaRPr lang="en-GB"/>
          </a:p>
        </p:txBody>
      </p:sp>
      <p:sp>
        <p:nvSpPr>
          <p:cNvPr id="4" name="imageSlide" hidden="1">
            <a:extLst>
              <a:ext uri="{FF2B5EF4-FFF2-40B4-BE49-F238E27FC236}">
                <a16:creationId xmlns:a16="http://schemas.microsoft.com/office/drawing/2014/main" id="{223DF67C-B2C0-4D3F-B59F-8AB119B6729D}"/>
              </a:ext>
            </a:extLst>
          </p:cNvPr>
          <p:cNvSpPr/>
          <p:nvPr userDrawn="1"/>
        </p:nvSpPr>
        <p:spPr>
          <a:xfrm>
            <a:off x="995680" y="180796"/>
            <a:ext cx="782320" cy="428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5" name="Undertittel 2">
            <a:extLst>
              <a:ext uri="{FF2B5EF4-FFF2-40B4-BE49-F238E27FC236}">
                <a16:creationId xmlns:a16="http://schemas.microsoft.com/office/drawing/2014/main" id="{4C73CA65-0E28-4A2B-9830-7E41A5ABE94B}"/>
              </a:ext>
            </a:extLst>
          </p:cNvPr>
          <p:cNvSpPr>
            <a:spLocks noGrp="1"/>
          </p:cNvSpPr>
          <p:nvPr>
            <p:ph type="subTitle" idx="1"/>
          </p:nvPr>
        </p:nvSpPr>
        <p:spPr>
          <a:xfrm>
            <a:off x="694800" y="4399200"/>
            <a:ext cx="5335200" cy="1296000"/>
          </a:xfrm>
        </p:spPr>
        <p:txBody>
          <a:bodyPr/>
          <a:lstStyle>
            <a:lvl1pPr marL="0" indent="0" algn="l">
              <a:spcBef>
                <a:spcPts val="0"/>
              </a:spcBef>
              <a:spcAft>
                <a:spcPts val="0"/>
              </a:spcAft>
              <a:buNone/>
              <a:defRPr sz="180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grpSp>
        <p:nvGrpSpPr>
          <p:cNvPr id="33" name="Group 32">
            <a:extLst>
              <a:ext uri="{FF2B5EF4-FFF2-40B4-BE49-F238E27FC236}">
                <a16:creationId xmlns:a16="http://schemas.microsoft.com/office/drawing/2014/main" id="{4C0DED52-85E6-4BD9-89EB-DF5687E49E25}"/>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65B7BAAE-2A63-43D4-9EB2-4B8F4563C33E}"/>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157">
              <a:extLst>
                <a:ext uri="{FF2B5EF4-FFF2-40B4-BE49-F238E27FC236}">
                  <a16:creationId xmlns:a16="http://schemas.microsoft.com/office/drawing/2014/main" id="{7495DA74-9B8B-400F-8AAE-A30DB08713B9}"/>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158">
              <a:extLst>
                <a:ext uri="{FF2B5EF4-FFF2-40B4-BE49-F238E27FC236}">
                  <a16:creationId xmlns:a16="http://schemas.microsoft.com/office/drawing/2014/main" id="{BE21F911-48E6-458B-9FDD-95E67C28DB10}"/>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173">
              <a:extLst>
                <a:ext uri="{FF2B5EF4-FFF2-40B4-BE49-F238E27FC236}">
                  <a16:creationId xmlns:a16="http://schemas.microsoft.com/office/drawing/2014/main" id="{68AB3D6B-17E9-4E92-84BB-EAB3FFA5C2BD}"/>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183">
              <a:extLst>
                <a:ext uri="{FF2B5EF4-FFF2-40B4-BE49-F238E27FC236}">
                  <a16:creationId xmlns:a16="http://schemas.microsoft.com/office/drawing/2014/main" id="{CAB1D5E6-9358-4C75-AB87-DF5562823C1E}"/>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200">
              <a:extLst>
                <a:ext uri="{FF2B5EF4-FFF2-40B4-BE49-F238E27FC236}">
                  <a16:creationId xmlns:a16="http://schemas.microsoft.com/office/drawing/2014/main" id="{2B0E6AB2-26AA-49AA-8821-51EF78045330}"/>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 name="Group 67">
            <a:extLst>
              <a:ext uri="{FF2B5EF4-FFF2-40B4-BE49-F238E27FC236}">
                <a16:creationId xmlns:a16="http://schemas.microsoft.com/office/drawing/2014/main" id="{98964646-8765-4A23-B170-44EDE715A666}"/>
              </a:ext>
            </a:extLst>
          </p:cNvPr>
          <p:cNvGrpSpPr/>
          <p:nvPr userDrawn="1"/>
        </p:nvGrpSpPr>
        <p:grpSpPr>
          <a:xfrm>
            <a:off x="12302028" y="0"/>
            <a:ext cx="155539" cy="1509130"/>
            <a:chOff x="12302028" y="154594"/>
            <a:chExt cx="155539" cy="1509130"/>
          </a:xfrm>
        </p:grpSpPr>
        <p:sp>
          <p:nvSpPr>
            <p:cNvPr id="69" name="Rectangle 188">
              <a:extLst>
                <a:ext uri="{FF2B5EF4-FFF2-40B4-BE49-F238E27FC236}">
                  <a16:creationId xmlns:a16="http://schemas.microsoft.com/office/drawing/2014/main" id="{D3FF6676-BCDD-4DEE-8256-53AADFB02189}"/>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189">
              <a:extLst>
                <a:ext uri="{FF2B5EF4-FFF2-40B4-BE49-F238E27FC236}">
                  <a16:creationId xmlns:a16="http://schemas.microsoft.com/office/drawing/2014/main" id="{588918B5-9017-48B7-AD1C-33A07137CCAC}"/>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190">
              <a:extLst>
                <a:ext uri="{FF2B5EF4-FFF2-40B4-BE49-F238E27FC236}">
                  <a16:creationId xmlns:a16="http://schemas.microsoft.com/office/drawing/2014/main" id="{CCE10D86-D6BC-4D93-A35D-EB7541C9099C}"/>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191">
              <a:extLst>
                <a:ext uri="{FF2B5EF4-FFF2-40B4-BE49-F238E27FC236}">
                  <a16:creationId xmlns:a16="http://schemas.microsoft.com/office/drawing/2014/main" id="{5181713F-8928-4259-B601-607B9687E81C}"/>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192">
              <a:extLst>
                <a:ext uri="{FF2B5EF4-FFF2-40B4-BE49-F238E27FC236}">
                  <a16:creationId xmlns:a16="http://schemas.microsoft.com/office/drawing/2014/main" id="{2C76EEFD-3846-4589-98D9-6904CD98EDC6}"/>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31">
              <a:extLst>
                <a:ext uri="{FF2B5EF4-FFF2-40B4-BE49-F238E27FC236}">
                  <a16:creationId xmlns:a16="http://schemas.microsoft.com/office/drawing/2014/main" id="{CE44FC93-6726-4FDD-8FDE-48EC3559A0B8}"/>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33">
              <a:extLst>
                <a:ext uri="{FF2B5EF4-FFF2-40B4-BE49-F238E27FC236}">
                  <a16:creationId xmlns:a16="http://schemas.microsoft.com/office/drawing/2014/main" id="{4A838E43-58C1-4EA8-B569-EDA7E0EEAD25}"/>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192">
              <a:extLst>
                <a:ext uri="{FF2B5EF4-FFF2-40B4-BE49-F238E27FC236}">
                  <a16:creationId xmlns:a16="http://schemas.microsoft.com/office/drawing/2014/main" id="{EA39C16E-79A1-46A0-818C-E3A0EAF4BCAE}"/>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7" name="Group 76">
            <a:extLst>
              <a:ext uri="{FF2B5EF4-FFF2-40B4-BE49-F238E27FC236}">
                <a16:creationId xmlns:a16="http://schemas.microsoft.com/office/drawing/2014/main" id="{11644DB3-724B-43D4-AAE3-97C90286CFF8}"/>
              </a:ext>
            </a:extLst>
          </p:cNvPr>
          <p:cNvGrpSpPr/>
          <p:nvPr userDrawn="1"/>
        </p:nvGrpSpPr>
        <p:grpSpPr>
          <a:xfrm>
            <a:off x="12302028" y="3366188"/>
            <a:ext cx="155539" cy="3491812"/>
            <a:chOff x="12302028" y="3266863"/>
            <a:chExt cx="155539" cy="3491812"/>
          </a:xfrm>
        </p:grpSpPr>
        <p:sp>
          <p:nvSpPr>
            <p:cNvPr id="78" name="Rectangle 174">
              <a:extLst>
                <a:ext uri="{FF2B5EF4-FFF2-40B4-BE49-F238E27FC236}">
                  <a16:creationId xmlns:a16="http://schemas.microsoft.com/office/drawing/2014/main" id="{10F12043-6ED0-460F-AFA8-EF6FB744D41D}"/>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175">
              <a:extLst>
                <a:ext uri="{FF2B5EF4-FFF2-40B4-BE49-F238E27FC236}">
                  <a16:creationId xmlns:a16="http://schemas.microsoft.com/office/drawing/2014/main" id="{6B5F9A39-FFAD-4399-AE83-804395A65C8E}"/>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176">
              <a:extLst>
                <a:ext uri="{FF2B5EF4-FFF2-40B4-BE49-F238E27FC236}">
                  <a16:creationId xmlns:a16="http://schemas.microsoft.com/office/drawing/2014/main" id="{935BB7D7-47EA-4096-8E04-C5F23ACA6362}"/>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189">
              <a:extLst>
                <a:ext uri="{FF2B5EF4-FFF2-40B4-BE49-F238E27FC236}">
                  <a16:creationId xmlns:a16="http://schemas.microsoft.com/office/drawing/2014/main" id="{E1DB422E-279D-4B16-A49C-8007B7DEA98F}"/>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190">
              <a:extLst>
                <a:ext uri="{FF2B5EF4-FFF2-40B4-BE49-F238E27FC236}">
                  <a16:creationId xmlns:a16="http://schemas.microsoft.com/office/drawing/2014/main" id="{58A2E012-28FE-43E0-AEBE-EEAC8B07CCE7}"/>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191">
              <a:extLst>
                <a:ext uri="{FF2B5EF4-FFF2-40B4-BE49-F238E27FC236}">
                  <a16:creationId xmlns:a16="http://schemas.microsoft.com/office/drawing/2014/main" id="{399E6DE7-1747-48FC-B4AF-F01C5EBE538D}"/>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183">
              <a:extLst>
                <a:ext uri="{FF2B5EF4-FFF2-40B4-BE49-F238E27FC236}">
                  <a16:creationId xmlns:a16="http://schemas.microsoft.com/office/drawing/2014/main" id="{DB829EFA-917B-4199-8433-6998CDBE0B49}"/>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173">
              <a:extLst>
                <a:ext uri="{FF2B5EF4-FFF2-40B4-BE49-F238E27FC236}">
                  <a16:creationId xmlns:a16="http://schemas.microsoft.com/office/drawing/2014/main" id="{41A1C27F-7FCD-4CC0-8CC5-ECFB2B0E65C4}"/>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156">
              <a:extLst>
                <a:ext uri="{FF2B5EF4-FFF2-40B4-BE49-F238E27FC236}">
                  <a16:creationId xmlns:a16="http://schemas.microsoft.com/office/drawing/2014/main" id="{126DA63A-7C62-48C1-87D9-45C830404DD1}"/>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157">
              <a:extLst>
                <a:ext uri="{FF2B5EF4-FFF2-40B4-BE49-F238E27FC236}">
                  <a16:creationId xmlns:a16="http://schemas.microsoft.com/office/drawing/2014/main" id="{9BB0166A-1AC1-43BB-9D71-061FC248C54F}"/>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158">
              <a:extLst>
                <a:ext uri="{FF2B5EF4-FFF2-40B4-BE49-F238E27FC236}">
                  <a16:creationId xmlns:a16="http://schemas.microsoft.com/office/drawing/2014/main" id="{B57CD4CE-98A0-453A-AF46-DF1DAAE0FC32}"/>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156">
              <a:extLst>
                <a:ext uri="{FF2B5EF4-FFF2-40B4-BE49-F238E27FC236}">
                  <a16:creationId xmlns:a16="http://schemas.microsoft.com/office/drawing/2014/main" id="{25312323-C41D-4F10-8C64-9FFC47C3284F}"/>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157">
              <a:extLst>
                <a:ext uri="{FF2B5EF4-FFF2-40B4-BE49-F238E27FC236}">
                  <a16:creationId xmlns:a16="http://schemas.microsoft.com/office/drawing/2014/main" id="{D5A48542-9018-461B-9D67-C58B1ED2DCB9}"/>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158">
              <a:extLst>
                <a:ext uri="{FF2B5EF4-FFF2-40B4-BE49-F238E27FC236}">
                  <a16:creationId xmlns:a16="http://schemas.microsoft.com/office/drawing/2014/main" id="{1BF7A4EE-A0AC-4728-87E5-28BD29886348}"/>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174">
              <a:extLst>
                <a:ext uri="{FF2B5EF4-FFF2-40B4-BE49-F238E27FC236}">
                  <a16:creationId xmlns:a16="http://schemas.microsoft.com/office/drawing/2014/main" id="{F8C8EEEE-BBF1-46C8-B43B-9BF4B3785F7B}"/>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175">
              <a:extLst>
                <a:ext uri="{FF2B5EF4-FFF2-40B4-BE49-F238E27FC236}">
                  <a16:creationId xmlns:a16="http://schemas.microsoft.com/office/drawing/2014/main" id="{B1B86911-2BFD-40F9-95DE-A5975A90E07E}"/>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176">
              <a:extLst>
                <a:ext uri="{FF2B5EF4-FFF2-40B4-BE49-F238E27FC236}">
                  <a16:creationId xmlns:a16="http://schemas.microsoft.com/office/drawing/2014/main" id="{1E5C9573-D18D-42D5-9E8F-548DC66B6723}"/>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ectangle 173">
              <a:extLst>
                <a:ext uri="{FF2B5EF4-FFF2-40B4-BE49-F238E27FC236}">
                  <a16:creationId xmlns:a16="http://schemas.microsoft.com/office/drawing/2014/main" id="{A2AF57F4-97F7-4D31-AA1D-68CFCCDF3DE3}"/>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6" name="TextBox 95">
            <a:extLst>
              <a:ext uri="{FF2B5EF4-FFF2-40B4-BE49-F238E27FC236}">
                <a16:creationId xmlns:a16="http://schemas.microsoft.com/office/drawing/2014/main" id="{8E449EC5-31B6-4863-B880-64B6008EFDD8}"/>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nb-NO" sz="800">
                <a:solidFill>
                  <a:schemeClr val="bg1">
                    <a:lumMod val="65000"/>
                  </a:schemeClr>
                </a:solidFill>
              </a:rPr>
              <a:t>PRIMARY COLORS</a:t>
            </a:r>
            <a:endParaRPr lang="en-US" sz="800">
              <a:solidFill>
                <a:schemeClr val="bg1">
                  <a:lumMod val="65000"/>
                </a:schemeClr>
              </a:solidFill>
            </a:endParaRPr>
          </a:p>
        </p:txBody>
      </p:sp>
      <p:sp>
        <p:nvSpPr>
          <p:cNvPr id="97" name="TextBox 96">
            <a:extLst>
              <a:ext uri="{FF2B5EF4-FFF2-40B4-BE49-F238E27FC236}">
                <a16:creationId xmlns:a16="http://schemas.microsoft.com/office/drawing/2014/main" id="{9F02B2F5-2462-42DE-A41C-2EDF25D39C0B}"/>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nb-NO" sz="800">
                <a:solidFill>
                  <a:schemeClr val="bg1">
                    <a:lumMod val="65000"/>
                  </a:schemeClr>
                </a:solidFill>
              </a:rPr>
              <a:t>SECONDARY COLORS</a:t>
            </a:r>
            <a:endParaRPr lang="en-US" sz="800">
              <a:solidFill>
                <a:schemeClr val="bg1">
                  <a:lumMod val="65000"/>
                </a:schemeClr>
              </a:solidFill>
            </a:endParaRPr>
          </a:p>
        </p:txBody>
      </p:sp>
      <p:sp>
        <p:nvSpPr>
          <p:cNvPr id="98" name="TextBox 97">
            <a:extLst>
              <a:ext uri="{FF2B5EF4-FFF2-40B4-BE49-F238E27FC236}">
                <a16:creationId xmlns:a16="http://schemas.microsoft.com/office/drawing/2014/main" id="{C8B2DC8E-4C80-4C9E-8C9A-490D3AC54D3F}"/>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nb-NO" sz="800">
                <a:solidFill>
                  <a:schemeClr val="bg1">
                    <a:lumMod val="65000"/>
                  </a:schemeClr>
                </a:solidFill>
              </a:rPr>
              <a:t>CHARTS AND INFOGRAPHIC COLORS</a:t>
            </a:r>
            <a:endParaRPr lang="en-US" sz="800">
              <a:solidFill>
                <a:schemeClr val="bg1">
                  <a:lumMod val="65000"/>
                </a:schemeClr>
              </a:solidFill>
            </a:endParaRPr>
          </a:p>
        </p:txBody>
      </p:sp>
      <p:pic>
        <p:nvPicPr>
          <p:cNvPr id="44" name="Graphic 43">
            <a:extLst>
              <a:ext uri="{FF2B5EF4-FFF2-40B4-BE49-F238E27FC236}">
                <a16:creationId xmlns:a16="http://schemas.microsoft.com/office/drawing/2014/main" id="{9EFC270C-12A7-4161-A927-7CFB467DC0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53288" y="512597"/>
            <a:ext cx="1741939" cy="1429126"/>
          </a:xfrm>
          <a:prstGeom prst="rect">
            <a:avLst/>
          </a:prstGeom>
        </p:spPr>
      </p:pic>
    </p:spTree>
    <p:extLst>
      <p:ext uri="{BB962C8B-B14F-4D97-AF65-F5344CB8AC3E}">
        <p14:creationId xmlns:p14="http://schemas.microsoft.com/office/powerpoint/2010/main" val="2414025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 Moss">
    <p:bg>
      <p:bgPr>
        <a:solidFill>
          <a:srgbClr val="00707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520600"/>
          </a:xfrm>
          <a:noFill/>
        </p:spPr>
        <p:txBody>
          <a:bodyPr tIns="0" bIns="0" anchor="b"/>
          <a:lstStyle>
            <a:lvl1pPr algn="l">
              <a:lnSpc>
                <a:spcPct val="100000"/>
              </a:lnSpc>
              <a:defRPr sz="3200">
                <a:solidFill>
                  <a:schemeClr val="bg1"/>
                </a:solidFill>
              </a:defRPr>
            </a:lvl1pPr>
          </a:lstStyle>
          <a:p>
            <a:r>
              <a:rPr lang="en-US" noProof="0"/>
              <a:t>Click to edit Master title style</a:t>
            </a:r>
            <a:endParaRPr lang="en-GB" noProof="0" dirty="0"/>
          </a:p>
        </p:txBody>
      </p:sp>
      <p:sp>
        <p:nvSpPr>
          <p:cNvPr id="33" name="Undertittel 2">
            <a:extLst>
              <a:ext uri="{FF2B5EF4-FFF2-40B4-BE49-F238E27FC236}">
                <a16:creationId xmlns:a16="http://schemas.microsoft.com/office/drawing/2014/main" id="{42B175C0-F949-4BFB-A128-79A779B60833}"/>
              </a:ext>
            </a:extLst>
          </p:cNvPr>
          <p:cNvSpPr>
            <a:spLocks noGrp="1"/>
          </p:cNvSpPr>
          <p:nvPr>
            <p:ph type="subTitle" idx="1"/>
          </p:nvPr>
        </p:nvSpPr>
        <p:spPr>
          <a:xfrm>
            <a:off x="694800" y="4399200"/>
            <a:ext cx="5335200" cy="1296000"/>
          </a:xfrm>
        </p:spPr>
        <p:txBody>
          <a:bodyPr/>
          <a:lstStyle>
            <a:lvl1pPr marL="0" indent="0" algn="l">
              <a:spcBef>
                <a:spcPts val="0"/>
              </a:spcBef>
              <a:spcAft>
                <a:spcPts val="0"/>
              </a:spcAft>
              <a:buNone/>
              <a:defRPr sz="1800" spc="0" baseline="0">
                <a:solidFill>
                  <a:srgbClr val="DEFAE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grpSp>
        <p:nvGrpSpPr>
          <p:cNvPr id="32" name="Group 31">
            <a:extLst>
              <a:ext uri="{FF2B5EF4-FFF2-40B4-BE49-F238E27FC236}">
                <a16:creationId xmlns:a16="http://schemas.microsoft.com/office/drawing/2014/main" id="{AF183650-0A52-46C4-AD8C-31A259BE5AFC}"/>
              </a:ext>
            </a:extLst>
          </p:cNvPr>
          <p:cNvGrpSpPr/>
          <p:nvPr userDrawn="1"/>
        </p:nvGrpSpPr>
        <p:grpSpPr>
          <a:xfrm>
            <a:off x="12302028" y="1854300"/>
            <a:ext cx="155539" cy="1166719"/>
            <a:chOff x="12302028" y="1799637"/>
            <a:chExt cx="155539" cy="1166719"/>
          </a:xfrm>
        </p:grpSpPr>
        <p:sp>
          <p:nvSpPr>
            <p:cNvPr id="61" name="Rectangle 156">
              <a:extLst>
                <a:ext uri="{FF2B5EF4-FFF2-40B4-BE49-F238E27FC236}">
                  <a16:creationId xmlns:a16="http://schemas.microsoft.com/office/drawing/2014/main" id="{4282BB06-F177-48CD-AB97-3FC2F5CC4F2D}"/>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2" name="Rectangle 157">
              <a:extLst>
                <a:ext uri="{FF2B5EF4-FFF2-40B4-BE49-F238E27FC236}">
                  <a16:creationId xmlns:a16="http://schemas.microsoft.com/office/drawing/2014/main" id="{94E0251C-C754-4010-955C-0C32773E8327}"/>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8">
              <a:extLst>
                <a:ext uri="{FF2B5EF4-FFF2-40B4-BE49-F238E27FC236}">
                  <a16:creationId xmlns:a16="http://schemas.microsoft.com/office/drawing/2014/main" id="{5430D876-3E64-49AE-B578-029F0C148FFA}"/>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73">
              <a:extLst>
                <a:ext uri="{FF2B5EF4-FFF2-40B4-BE49-F238E27FC236}">
                  <a16:creationId xmlns:a16="http://schemas.microsoft.com/office/drawing/2014/main" id="{740A357D-A443-4B3A-A1DE-4A8C5F872A05}"/>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3">
              <a:extLst>
                <a:ext uri="{FF2B5EF4-FFF2-40B4-BE49-F238E27FC236}">
                  <a16:creationId xmlns:a16="http://schemas.microsoft.com/office/drawing/2014/main" id="{99DA4815-3355-4EF7-9296-CB6779A7C1EF}"/>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200">
              <a:extLst>
                <a:ext uri="{FF2B5EF4-FFF2-40B4-BE49-F238E27FC236}">
                  <a16:creationId xmlns:a16="http://schemas.microsoft.com/office/drawing/2014/main" id="{64F6B988-D03C-4967-B218-7425E7B83F85}"/>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7" name="Group 66">
            <a:extLst>
              <a:ext uri="{FF2B5EF4-FFF2-40B4-BE49-F238E27FC236}">
                <a16:creationId xmlns:a16="http://schemas.microsoft.com/office/drawing/2014/main" id="{37F14DDB-373D-46E8-B99C-1814C8662BD0}"/>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029394F3-5934-49F4-A099-8AB152FA3500}"/>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9" name="Rectangle 189">
              <a:extLst>
                <a:ext uri="{FF2B5EF4-FFF2-40B4-BE49-F238E27FC236}">
                  <a16:creationId xmlns:a16="http://schemas.microsoft.com/office/drawing/2014/main" id="{22306288-B65F-4D46-8467-AE0A8D01C29A}"/>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0">
              <a:extLst>
                <a:ext uri="{FF2B5EF4-FFF2-40B4-BE49-F238E27FC236}">
                  <a16:creationId xmlns:a16="http://schemas.microsoft.com/office/drawing/2014/main" id="{FC86E667-E2D5-4345-A71F-854D7AD06183}"/>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1">
              <a:extLst>
                <a:ext uri="{FF2B5EF4-FFF2-40B4-BE49-F238E27FC236}">
                  <a16:creationId xmlns:a16="http://schemas.microsoft.com/office/drawing/2014/main" id="{19517652-7DC2-4163-8B59-77DD0741A020}"/>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2">
              <a:extLst>
                <a:ext uri="{FF2B5EF4-FFF2-40B4-BE49-F238E27FC236}">
                  <a16:creationId xmlns:a16="http://schemas.microsoft.com/office/drawing/2014/main" id="{B6FC000E-9C42-497D-9D83-0A8EB6F59413}"/>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31">
              <a:extLst>
                <a:ext uri="{FF2B5EF4-FFF2-40B4-BE49-F238E27FC236}">
                  <a16:creationId xmlns:a16="http://schemas.microsoft.com/office/drawing/2014/main" id="{2D367663-C0B6-4B08-A3BD-C01456619671}"/>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3">
              <a:extLst>
                <a:ext uri="{FF2B5EF4-FFF2-40B4-BE49-F238E27FC236}">
                  <a16:creationId xmlns:a16="http://schemas.microsoft.com/office/drawing/2014/main" id="{20976F41-D403-4398-AC97-199A4D95A6E5}"/>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92">
              <a:extLst>
                <a:ext uri="{FF2B5EF4-FFF2-40B4-BE49-F238E27FC236}">
                  <a16:creationId xmlns:a16="http://schemas.microsoft.com/office/drawing/2014/main" id="{5D6D0153-69FB-4DD0-938B-1A807F28CFCF}"/>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6" name="Group 75">
            <a:extLst>
              <a:ext uri="{FF2B5EF4-FFF2-40B4-BE49-F238E27FC236}">
                <a16:creationId xmlns:a16="http://schemas.microsoft.com/office/drawing/2014/main" id="{43069C9A-481D-41A5-BE41-42A070193552}"/>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901F4FED-C72B-4F9E-BD7B-FC9D49F3593E}"/>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75">
              <a:extLst>
                <a:ext uri="{FF2B5EF4-FFF2-40B4-BE49-F238E27FC236}">
                  <a16:creationId xmlns:a16="http://schemas.microsoft.com/office/drawing/2014/main" id="{05731216-57C1-4A07-861C-C5A872CB8E84}"/>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6">
              <a:extLst>
                <a:ext uri="{FF2B5EF4-FFF2-40B4-BE49-F238E27FC236}">
                  <a16:creationId xmlns:a16="http://schemas.microsoft.com/office/drawing/2014/main" id="{4574AEA7-004E-4E6E-B463-A956CA084F27}"/>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89">
              <a:extLst>
                <a:ext uri="{FF2B5EF4-FFF2-40B4-BE49-F238E27FC236}">
                  <a16:creationId xmlns:a16="http://schemas.microsoft.com/office/drawing/2014/main" id="{4311D56E-835F-46EE-B5F8-0DD276BE4F9D}"/>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90">
              <a:extLst>
                <a:ext uri="{FF2B5EF4-FFF2-40B4-BE49-F238E27FC236}">
                  <a16:creationId xmlns:a16="http://schemas.microsoft.com/office/drawing/2014/main" id="{D3CEF090-2B98-4CDD-B722-8064A4AB0BD3}"/>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1">
              <a:extLst>
                <a:ext uri="{FF2B5EF4-FFF2-40B4-BE49-F238E27FC236}">
                  <a16:creationId xmlns:a16="http://schemas.microsoft.com/office/drawing/2014/main" id="{E5A03A5D-5FA7-4696-8B41-41D9CE7A735A}"/>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83">
              <a:extLst>
                <a:ext uri="{FF2B5EF4-FFF2-40B4-BE49-F238E27FC236}">
                  <a16:creationId xmlns:a16="http://schemas.microsoft.com/office/drawing/2014/main" id="{F11184C8-95F1-4117-92A7-9FA80A303804}"/>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73">
              <a:extLst>
                <a:ext uri="{FF2B5EF4-FFF2-40B4-BE49-F238E27FC236}">
                  <a16:creationId xmlns:a16="http://schemas.microsoft.com/office/drawing/2014/main" id="{5C867C24-B49A-4061-AD1A-915AFC22AE56}"/>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56">
              <a:extLst>
                <a:ext uri="{FF2B5EF4-FFF2-40B4-BE49-F238E27FC236}">
                  <a16:creationId xmlns:a16="http://schemas.microsoft.com/office/drawing/2014/main" id="{7353EC3E-0BEA-41B4-9751-51FD9B705602}"/>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7">
              <a:extLst>
                <a:ext uri="{FF2B5EF4-FFF2-40B4-BE49-F238E27FC236}">
                  <a16:creationId xmlns:a16="http://schemas.microsoft.com/office/drawing/2014/main" id="{C1DA1B4B-3675-4A6E-BBE8-C882B44D80E3}"/>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8">
              <a:extLst>
                <a:ext uri="{FF2B5EF4-FFF2-40B4-BE49-F238E27FC236}">
                  <a16:creationId xmlns:a16="http://schemas.microsoft.com/office/drawing/2014/main" id="{098692F4-1099-4EC9-9D6E-81A777F24B72}"/>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1AB9B200-608A-4C3D-8264-4483BE22EF22}"/>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461CC0EA-4E82-46B2-9873-3F694A1C31FF}"/>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3BACBCAB-8D52-43AC-A87B-FDFB5A75E807}"/>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A35C6339-65C8-46A5-BF48-C6D7787A2768}"/>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7BCB5AB1-C6F1-4C30-BDC7-F14394F0DDC1}"/>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66A088CF-C1E8-4A91-BB8D-9E3E85571413}"/>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72C7957D-5F44-4C2C-A429-4798A49A2574}"/>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A979A13F-ADAC-4352-8AAA-6ECBA5E547D4}"/>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96" name="TextBox 95">
            <a:extLst>
              <a:ext uri="{FF2B5EF4-FFF2-40B4-BE49-F238E27FC236}">
                <a16:creationId xmlns:a16="http://schemas.microsoft.com/office/drawing/2014/main" id="{28CAE253-660B-4A9D-B419-F79D8F54EB75}"/>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97" name="TextBox 96">
            <a:extLst>
              <a:ext uri="{FF2B5EF4-FFF2-40B4-BE49-F238E27FC236}">
                <a16:creationId xmlns:a16="http://schemas.microsoft.com/office/drawing/2014/main" id="{2537790F-3CAE-41AF-95CF-3E419CF3E04B}"/>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46" name="Graphic 45">
            <a:extLst>
              <a:ext uri="{FF2B5EF4-FFF2-40B4-BE49-F238E27FC236}">
                <a16:creationId xmlns:a16="http://schemas.microsoft.com/office/drawing/2014/main" id="{22EF7C66-DEA3-4318-B039-D57316A883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30077532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slide - Light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33539" cy="3520600"/>
          </a:xfrm>
        </p:spPr>
        <p:txBody>
          <a:bodyPr tIns="0" bIns="0" anchor="b"/>
          <a:lstStyle>
            <a:lvl1pPr algn="l">
              <a:lnSpc>
                <a:spcPct val="100000"/>
              </a:lnSpc>
              <a:defRPr sz="3200">
                <a:solidFill>
                  <a:srgbClr val="FF0942"/>
                </a:solidFill>
              </a:defRPr>
            </a:lvl1pPr>
          </a:lstStyle>
          <a:p>
            <a:r>
              <a:rPr lang="en-US"/>
              <a:t>Click to edit Master title style</a:t>
            </a:r>
            <a:endParaRPr lang="en-GB"/>
          </a:p>
        </p:txBody>
      </p:sp>
      <p:sp>
        <p:nvSpPr>
          <p:cNvPr id="7" name="imageSlide" hidden="1">
            <a:extLst>
              <a:ext uri="{FF2B5EF4-FFF2-40B4-BE49-F238E27FC236}">
                <a16:creationId xmlns:a16="http://schemas.microsoft.com/office/drawing/2014/main" id="{03A0DBB0-FFD4-4EE1-8049-02A1360D68B5}"/>
              </a:ext>
            </a:extLst>
          </p:cNvPr>
          <p:cNvSpPr/>
          <p:nvPr userDrawn="1"/>
        </p:nvSpPr>
        <p:spPr>
          <a:xfrm>
            <a:off x="995680" y="180796"/>
            <a:ext cx="782320" cy="428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5" name="Undertittel 2">
            <a:extLst>
              <a:ext uri="{FF2B5EF4-FFF2-40B4-BE49-F238E27FC236}">
                <a16:creationId xmlns:a16="http://schemas.microsoft.com/office/drawing/2014/main" id="{283EC197-AC2F-4210-BB53-22D8D21BC123}"/>
              </a:ext>
            </a:extLst>
          </p:cNvPr>
          <p:cNvSpPr>
            <a:spLocks noGrp="1"/>
          </p:cNvSpPr>
          <p:nvPr>
            <p:ph type="subTitle" idx="1"/>
          </p:nvPr>
        </p:nvSpPr>
        <p:spPr>
          <a:xfrm>
            <a:off x="694800" y="4399200"/>
            <a:ext cx="5335200" cy="1296000"/>
          </a:xfrm>
        </p:spPr>
        <p:txBody>
          <a:bodyPr/>
          <a:lstStyle>
            <a:lvl1pPr marL="0" indent="0" algn="l">
              <a:spcBef>
                <a:spcPts val="0"/>
              </a:spcBef>
              <a:spcAft>
                <a:spcPts val="0"/>
              </a:spcAft>
              <a:buNone/>
              <a:defRPr sz="1800" spc="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grpSp>
        <p:nvGrpSpPr>
          <p:cNvPr id="33" name="Group 32">
            <a:extLst>
              <a:ext uri="{FF2B5EF4-FFF2-40B4-BE49-F238E27FC236}">
                <a16:creationId xmlns:a16="http://schemas.microsoft.com/office/drawing/2014/main" id="{5464A01B-E5CF-44DC-9B1C-A41EE56ECF07}"/>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9DBFC198-ED67-4BC4-A301-CFBB5E38A446}"/>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157">
              <a:extLst>
                <a:ext uri="{FF2B5EF4-FFF2-40B4-BE49-F238E27FC236}">
                  <a16:creationId xmlns:a16="http://schemas.microsoft.com/office/drawing/2014/main" id="{89BBF5D7-D60A-4CA2-AC75-90D3F27682D9}"/>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158">
              <a:extLst>
                <a:ext uri="{FF2B5EF4-FFF2-40B4-BE49-F238E27FC236}">
                  <a16:creationId xmlns:a16="http://schemas.microsoft.com/office/drawing/2014/main" id="{219B46FF-7259-4320-BDFB-DD486E1FFE2A}"/>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173">
              <a:extLst>
                <a:ext uri="{FF2B5EF4-FFF2-40B4-BE49-F238E27FC236}">
                  <a16:creationId xmlns:a16="http://schemas.microsoft.com/office/drawing/2014/main" id="{5C0A165B-FEEE-4341-B7CE-167A949E3C92}"/>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183">
              <a:extLst>
                <a:ext uri="{FF2B5EF4-FFF2-40B4-BE49-F238E27FC236}">
                  <a16:creationId xmlns:a16="http://schemas.microsoft.com/office/drawing/2014/main" id="{658588B4-7321-4D41-9AD9-61014663435B}"/>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200">
              <a:extLst>
                <a:ext uri="{FF2B5EF4-FFF2-40B4-BE49-F238E27FC236}">
                  <a16:creationId xmlns:a16="http://schemas.microsoft.com/office/drawing/2014/main" id="{73D39B41-A553-476A-8E6E-D9060820A50C}"/>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 name="Group 67">
            <a:extLst>
              <a:ext uri="{FF2B5EF4-FFF2-40B4-BE49-F238E27FC236}">
                <a16:creationId xmlns:a16="http://schemas.microsoft.com/office/drawing/2014/main" id="{08E4BCCE-2C0D-4C8A-8F5D-A1BC5451331A}"/>
              </a:ext>
            </a:extLst>
          </p:cNvPr>
          <p:cNvGrpSpPr/>
          <p:nvPr userDrawn="1"/>
        </p:nvGrpSpPr>
        <p:grpSpPr>
          <a:xfrm>
            <a:off x="12302028" y="0"/>
            <a:ext cx="155539" cy="1509130"/>
            <a:chOff x="12302028" y="154594"/>
            <a:chExt cx="155539" cy="1509130"/>
          </a:xfrm>
        </p:grpSpPr>
        <p:sp>
          <p:nvSpPr>
            <p:cNvPr id="69" name="Rectangle 188">
              <a:extLst>
                <a:ext uri="{FF2B5EF4-FFF2-40B4-BE49-F238E27FC236}">
                  <a16:creationId xmlns:a16="http://schemas.microsoft.com/office/drawing/2014/main" id="{B2DA834D-AC4F-4537-B21E-F1C6760461B7}"/>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189">
              <a:extLst>
                <a:ext uri="{FF2B5EF4-FFF2-40B4-BE49-F238E27FC236}">
                  <a16:creationId xmlns:a16="http://schemas.microsoft.com/office/drawing/2014/main" id="{9ED487C1-2626-41A6-8002-962CDFC055EC}"/>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190">
              <a:extLst>
                <a:ext uri="{FF2B5EF4-FFF2-40B4-BE49-F238E27FC236}">
                  <a16:creationId xmlns:a16="http://schemas.microsoft.com/office/drawing/2014/main" id="{DDE7CD12-6EB1-4205-AF4F-1EF2905C7602}"/>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191">
              <a:extLst>
                <a:ext uri="{FF2B5EF4-FFF2-40B4-BE49-F238E27FC236}">
                  <a16:creationId xmlns:a16="http://schemas.microsoft.com/office/drawing/2014/main" id="{23E7B8B2-8D7D-4991-96AC-167CB22EDA79}"/>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192">
              <a:extLst>
                <a:ext uri="{FF2B5EF4-FFF2-40B4-BE49-F238E27FC236}">
                  <a16:creationId xmlns:a16="http://schemas.microsoft.com/office/drawing/2014/main" id="{35A8674E-A932-4B7D-9975-84125C40DD04}"/>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31">
              <a:extLst>
                <a:ext uri="{FF2B5EF4-FFF2-40B4-BE49-F238E27FC236}">
                  <a16:creationId xmlns:a16="http://schemas.microsoft.com/office/drawing/2014/main" id="{D28A0050-F0C1-4C8D-9456-D581E558E3F1}"/>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33">
              <a:extLst>
                <a:ext uri="{FF2B5EF4-FFF2-40B4-BE49-F238E27FC236}">
                  <a16:creationId xmlns:a16="http://schemas.microsoft.com/office/drawing/2014/main" id="{0CED7727-6121-4F6F-A3E7-491AAC0B153A}"/>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192">
              <a:extLst>
                <a:ext uri="{FF2B5EF4-FFF2-40B4-BE49-F238E27FC236}">
                  <a16:creationId xmlns:a16="http://schemas.microsoft.com/office/drawing/2014/main" id="{087C375C-EC2E-4563-A9D9-E1C32B4562E0}"/>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7" name="Group 76">
            <a:extLst>
              <a:ext uri="{FF2B5EF4-FFF2-40B4-BE49-F238E27FC236}">
                <a16:creationId xmlns:a16="http://schemas.microsoft.com/office/drawing/2014/main" id="{E9A5EC11-728A-454E-AF61-7116CE393A4D}"/>
              </a:ext>
            </a:extLst>
          </p:cNvPr>
          <p:cNvGrpSpPr/>
          <p:nvPr userDrawn="1"/>
        </p:nvGrpSpPr>
        <p:grpSpPr>
          <a:xfrm>
            <a:off x="12302028" y="3366188"/>
            <a:ext cx="155539" cy="3491812"/>
            <a:chOff x="12302028" y="3266863"/>
            <a:chExt cx="155539" cy="3491812"/>
          </a:xfrm>
        </p:grpSpPr>
        <p:sp>
          <p:nvSpPr>
            <p:cNvPr id="78" name="Rectangle 174">
              <a:extLst>
                <a:ext uri="{FF2B5EF4-FFF2-40B4-BE49-F238E27FC236}">
                  <a16:creationId xmlns:a16="http://schemas.microsoft.com/office/drawing/2014/main" id="{3B954959-187F-4E15-9652-797222BB1122}"/>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175">
              <a:extLst>
                <a:ext uri="{FF2B5EF4-FFF2-40B4-BE49-F238E27FC236}">
                  <a16:creationId xmlns:a16="http://schemas.microsoft.com/office/drawing/2014/main" id="{C78231BD-474C-4A45-A519-71904704F1C2}"/>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176">
              <a:extLst>
                <a:ext uri="{FF2B5EF4-FFF2-40B4-BE49-F238E27FC236}">
                  <a16:creationId xmlns:a16="http://schemas.microsoft.com/office/drawing/2014/main" id="{7C4F118D-53C3-496E-B2CA-67B772D88A27}"/>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189">
              <a:extLst>
                <a:ext uri="{FF2B5EF4-FFF2-40B4-BE49-F238E27FC236}">
                  <a16:creationId xmlns:a16="http://schemas.microsoft.com/office/drawing/2014/main" id="{939C3E87-323E-4E46-9951-C92A980B2315}"/>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190">
              <a:extLst>
                <a:ext uri="{FF2B5EF4-FFF2-40B4-BE49-F238E27FC236}">
                  <a16:creationId xmlns:a16="http://schemas.microsoft.com/office/drawing/2014/main" id="{864BCECC-5D78-43F0-87CE-95B53EA4C843}"/>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191">
              <a:extLst>
                <a:ext uri="{FF2B5EF4-FFF2-40B4-BE49-F238E27FC236}">
                  <a16:creationId xmlns:a16="http://schemas.microsoft.com/office/drawing/2014/main" id="{923937FC-D5F9-4261-9AC1-582A29444D33}"/>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183">
              <a:extLst>
                <a:ext uri="{FF2B5EF4-FFF2-40B4-BE49-F238E27FC236}">
                  <a16:creationId xmlns:a16="http://schemas.microsoft.com/office/drawing/2014/main" id="{AFA1A6CF-0170-4435-9E3E-B2B74B026A16}"/>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173">
              <a:extLst>
                <a:ext uri="{FF2B5EF4-FFF2-40B4-BE49-F238E27FC236}">
                  <a16:creationId xmlns:a16="http://schemas.microsoft.com/office/drawing/2014/main" id="{BF2DED29-3397-4A04-823D-46CF2270A341}"/>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156">
              <a:extLst>
                <a:ext uri="{FF2B5EF4-FFF2-40B4-BE49-F238E27FC236}">
                  <a16:creationId xmlns:a16="http://schemas.microsoft.com/office/drawing/2014/main" id="{49F94C93-6F36-42B9-97FD-29127C7EA080}"/>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157">
              <a:extLst>
                <a:ext uri="{FF2B5EF4-FFF2-40B4-BE49-F238E27FC236}">
                  <a16:creationId xmlns:a16="http://schemas.microsoft.com/office/drawing/2014/main" id="{9273803E-5A6C-47B6-BC54-853CD546D838}"/>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158">
              <a:extLst>
                <a:ext uri="{FF2B5EF4-FFF2-40B4-BE49-F238E27FC236}">
                  <a16:creationId xmlns:a16="http://schemas.microsoft.com/office/drawing/2014/main" id="{8C46147F-904E-47FD-BB77-CB13FDCFF4BB}"/>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156">
              <a:extLst>
                <a:ext uri="{FF2B5EF4-FFF2-40B4-BE49-F238E27FC236}">
                  <a16:creationId xmlns:a16="http://schemas.microsoft.com/office/drawing/2014/main" id="{ADAC97BE-2C8E-4CCC-BA5D-70660CA32BB1}"/>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157">
              <a:extLst>
                <a:ext uri="{FF2B5EF4-FFF2-40B4-BE49-F238E27FC236}">
                  <a16:creationId xmlns:a16="http://schemas.microsoft.com/office/drawing/2014/main" id="{F103F729-F859-41CA-AEA7-D533AFE17D7B}"/>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158">
              <a:extLst>
                <a:ext uri="{FF2B5EF4-FFF2-40B4-BE49-F238E27FC236}">
                  <a16:creationId xmlns:a16="http://schemas.microsoft.com/office/drawing/2014/main" id="{14867D17-C359-4533-B478-36A2E867CC99}"/>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174">
              <a:extLst>
                <a:ext uri="{FF2B5EF4-FFF2-40B4-BE49-F238E27FC236}">
                  <a16:creationId xmlns:a16="http://schemas.microsoft.com/office/drawing/2014/main" id="{E43A1F70-A0E9-4691-8E9E-CD556CE04213}"/>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175">
              <a:extLst>
                <a:ext uri="{FF2B5EF4-FFF2-40B4-BE49-F238E27FC236}">
                  <a16:creationId xmlns:a16="http://schemas.microsoft.com/office/drawing/2014/main" id="{9FCB2B1C-3237-401D-9412-46CF19102B16}"/>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176">
              <a:extLst>
                <a:ext uri="{FF2B5EF4-FFF2-40B4-BE49-F238E27FC236}">
                  <a16:creationId xmlns:a16="http://schemas.microsoft.com/office/drawing/2014/main" id="{AC986C69-C96D-43E0-8DD3-CAA7B24305AB}"/>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ectangle 173">
              <a:extLst>
                <a:ext uri="{FF2B5EF4-FFF2-40B4-BE49-F238E27FC236}">
                  <a16:creationId xmlns:a16="http://schemas.microsoft.com/office/drawing/2014/main" id="{AF4215F6-4CFC-475F-9FEF-A6AFA8B8018D}"/>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6" name="TextBox 95">
            <a:extLst>
              <a:ext uri="{FF2B5EF4-FFF2-40B4-BE49-F238E27FC236}">
                <a16:creationId xmlns:a16="http://schemas.microsoft.com/office/drawing/2014/main" id="{CA50FF61-3D12-4D2E-9EC0-C4339CBE1CEC}"/>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nb-NO" sz="800">
                <a:solidFill>
                  <a:schemeClr val="bg1">
                    <a:lumMod val="65000"/>
                  </a:schemeClr>
                </a:solidFill>
              </a:rPr>
              <a:t>PRIMARY COLORS</a:t>
            </a:r>
            <a:endParaRPr lang="en-US" sz="800">
              <a:solidFill>
                <a:schemeClr val="bg1">
                  <a:lumMod val="65000"/>
                </a:schemeClr>
              </a:solidFill>
            </a:endParaRPr>
          </a:p>
        </p:txBody>
      </p:sp>
      <p:sp>
        <p:nvSpPr>
          <p:cNvPr id="97" name="TextBox 96">
            <a:extLst>
              <a:ext uri="{FF2B5EF4-FFF2-40B4-BE49-F238E27FC236}">
                <a16:creationId xmlns:a16="http://schemas.microsoft.com/office/drawing/2014/main" id="{6B981A2C-1E63-451C-8097-9ADBF611A571}"/>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nb-NO" sz="800">
                <a:solidFill>
                  <a:schemeClr val="bg1">
                    <a:lumMod val="65000"/>
                  </a:schemeClr>
                </a:solidFill>
              </a:rPr>
              <a:t>SECONDARY COLORS</a:t>
            </a:r>
            <a:endParaRPr lang="en-US" sz="800">
              <a:solidFill>
                <a:schemeClr val="bg1">
                  <a:lumMod val="65000"/>
                </a:schemeClr>
              </a:solidFill>
            </a:endParaRPr>
          </a:p>
        </p:txBody>
      </p:sp>
      <p:sp>
        <p:nvSpPr>
          <p:cNvPr id="98" name="TextBox 97">
            <a:extLst>
              <a:ext uri="{FF2B5EF4-FFF2-40B4-BE49-F238E27FC236}">
                <a16:creationId xmlns:a16="http://schemas.microsoft.com/office/drawing/2014/main" id="{F3594C6D-606A-4E37-B7DC-5B38383456DF}"/>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nb-NO" sz="800">
                <a:solidFill>
                  <a:schemeClr val="bg1">
                    <a:lumMod val="65000"/>
                  </a:schemeClr>
                </a:solidFill>
              </a:rPr>
              <a:t>CHARTS AND INFOGRAPHIC COLORS</a:t>
            </a:r>
            <a:endParaRPr lang="en-US" sz="800">
              <a:solidFill>
                <a:schemeClr val="bg1">
                  <a:lumMod val="65000"/>
                </a:schemeClr>
              </a:solidFill>
            </a:endParaRPr>
          </a:p>
        </p:txBody>
      </p:sp>
      <p:pic>
        <p:nvPicPr>
          <p:cNvPr id="44" name="Graphic 43">
            <a:extLst>
              <a:ext uri="{FF2B5EF4-FFF2-40B4-BE49-F238E27FC236}">
                <a16:creationId xmlns:a16="http://schemas.microsoft.com/office/drawing/2014/main" id="{82D10E42-E971-451E-A746-63471B4B9D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53288" y="512597"/>
            <a:ext cx="1741939" cy="1429126"/>
          </a:xfrm>
          <a:prstGeom prst="rect">
            <a:avLst/>
          </a:prstGeom>
        </p:spPr>
      </p:pic>
    </p:spTree>
    <p:extLst>
      <p:ext uri="{BB962C8B-B14F-4D97-AF65-F5344CB8AC3E}">
        <p14:creationId xmlns:p14="http://schemas.microsoft.com/office/powerpoint/2010/main" val="8221689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 - Gradient image">
    <p:bg>
      <p:bgPr>
        <a:solidFill>
          <a:schemeClr val="l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33539" cy="3518315"/>
          </a:xfrm>
        </p:spPr>
        <p:txBody>
          <a:bodyPr tIns="0" bIns="0" anchor="b"/>
          <a:lstStyle>
            <a:lvl1pPr algn="l">
              <a:lnSpc>
                <a:spcPct val="100000"/>
              </a:lnSpc>
              <a:defRPr sz="3200">
                <a:solidFill>
                  <a:schemeClr val="bg1"/>
                </a:solidFill>
              </a:defRPr>
            </a:lvl1pPr>
          </a:lstStyle>
          <a:p>
            <a:r>
              <a:rPr lang="en-US"/>
              <a:t>Click to edit Master title style</a:t>
            </a:r>
            <a:endParaRPr lang="en-GB"/>
          </a:p>
        </p:txBody>
      </p:sp>
      <p:sp>
        <p:nvSpPr>
          <p:cNvPr id="7" name="imageSlide" hidden="1">
            <a:extLst>
              <a:ext uri="{FF2B5EF4-FFF2-40B4-BE49-F238E27FC236}">
                <a16:creationId xmlns:a16="http://schemas.microsoft.com/office/drawing/2014/main" id="{395EBC25-55CA-4825-B93A-56D13CD93BBC}"/>
              </a:ext>
            </a:extLst>
          </p:cNvPr>
          <p:cNvSpPr/>
          <p:nvPr userDrawn="1"/>
        </p:nvSpPr>
        <p:spPr>
          <a:xfrm>
            <a:off x="995680" y="180796"/>
            <a:ext cx="782320" cy="428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6" name="Undertittel 2">
            <a:extLst>
              <a:ext uri="{FF2B5EF4-FFF2-40B4-BE49-F238E27FC236}">
                <a16:creationId xmlns:a16="http://schemas.microsoft.com/office/drawing/2014/main" id="{0135F0DB-93CC-4FD9-B1ED-12AB912C2266}"/>
              </a:ext>
            </a:extLst>
          </p:cNvPr>
          <p:cNvSpPr>
            <a:spLocks noGrp="1"/>
          </p:cNvSpPr>
          <p:nvPr>
            <p:ph type="subTitle" idx="1"/>
          </p:nvPr>
        </p:nvSpPr>
        <p:spPr>
          <a:xfrm>
            <a:off x="694800" y="4399200"/>
            <a:ext cx="5335200" cy="1296000"/>
          </a:xfrm>
        </p:spPr>
        <p:txBody>
          <a:bodyPr/>
          <a:lstStyle>
            <a:lvl1pPr marL="0" indent="0" algn="l">
              <a:spcBef>
                <a:spcPts val="0"/>
              </a:spcBef>
              <a:spcAft>
                <a:spcPts val="0"/>
              </a:spcAft>
              <a:buNone/>
              <a:defRPr sz="180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grpSp>
        <p:nvGrpSpPr>
          <p:cNvPr id="33" name="Group 32">
            <a:extLst>
              <a:ext uri="{FF2B5EF4-FFF2-40B4-BE49-F238E27FC236}">
                <a16:creationId xmlns:a16="http://schemas.microsoft.com/office/drawing/2014/main" id="{F0D2275F-39F4-4B95-AF22-12D54B73907D}"/>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3AEAEB93-9BA7-4C78-B31B-0A216B8CC599}"/>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157">
              <a:extLst>
                <a:ext uri="{FF2B5EF4-FFF2-40B4-BE49-F238E27FC236}">
                  <a16:creationId xmlns:a16="http://schemas.microsoft.com/office/drawing/2014/main" id="{5468231A-FEEA-4FBC-98B1-72A4C27B2B06}"/>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158">
              <a:extLst>
                <a:ext uri="{FF2B5EF4-FFF2-40B4-BE49-F238E27FC236}">
                  <a16:creationId xmlns:a16="http://schemas.microsoft.com/office/drawing/2014/main" id="{22DEB97E-446A-4A6D-8E2D-29A5981F3682}"/>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173">
              <a:extLst>
                <a:ext uri="{FF2B5EF4-FFF2-40B4-BE49-F238E27FC236}">
                  <a16:creationId xmlns:a16="http://schemas.microsoft.com/office/drawing/2014/main" id="{C0EAC5AC-E7A1-47E1-AAAD-CF4423ED0629}"/>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183">
              <a:extLst>
                <a:ext uri="{FF2B5EF4-FFF2-40B4-BE49-F238E27FC236}">
                  <a16:creationId xmlns:a16="http://schemas.microsoft.com/office/drawing/2014/main" id="{E4F4A830-CC33-41F5-B3E3-60B92943F55A}"/>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200">
              <a:extLst>
                <a:ext uri="{FF2B5EF4-FFF2-40B4-BE49-F238E27FC236}">
                  <a16:creationId xmlns:a16="http://schemas.microsoft.com/office/drawing/2014/main" id="{C03FED14-652A-4128-8477-3EE12EAC6D0A}"/>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 name="Group 67">
            <a:extLst>
              <a:ext uri="{FF2B5EF4-FFF2-40B4-BE49-F238E27FC236}">
                <a16:creationId xmlns:a16="http://schemas.microsoft.com/office/drawing/2014/main" id="{A5C317EB-28D5-460C-9A8B-75971CBBEA82}"/>
              </a:ext>
            </a:extLst>
          </p:cNvPr>
          <p:cNvGrpSpPr/>
          <p:nvPr userDrawn="1"/>
        </p:nvGrpSpPr>
        <p:grpSpPr>
          <a:xfrm>
            <a:off x="12302028" y="0"/>
            <a:ext cx="155539" cy="1509130"/>
            <a:chOff x="12302028" y="154594"/>
            <a:chExt cx="155539" cy="1509130"/>
          </a:xfrm>
        </p:grpSpPr>
        <p:sp>
          <p:nvSpPr>
            <p:cNvPr id="69" name="Rectangle 188">
              <a:extLst>
                <a:ext uri="{FF2B5EF4-FFF2-40B4-BE49-F238E27FC236}">
                  <a16:creationId xmlns:a16="http://schemas.microsoft.com/office/drawing/2014/main" id="{46D1E0EC-0DAC-48D3-957E-5BCB80B67BF2}"/>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189">
              <a:extLst>
                <a:ext uri="{FF2B5EF4-FFF2-40B4-BE49-F238E27FC236}">
                  <a16:creationId xmlns:a16="http://schemas.microsoft.com/office/drawing/2014/main" id="{A435266A-039F-43C2-A101-364BFDEA1F61}"/>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190">
              <a:extLst>
                <a:ext uri="{FF2B5EF4-FFF2-40B4-BE49-F238E27FC236}">
                  <a16:creationId xmlns:a16="http://schemas.microsoft.com/office/drawing/2014/main" id="{54005618-7750-4E8A-B06E-8334394EC1A8}"/>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191">
              <a:extLst>
                <a:ext uri="{FF2B5EF4-FFF2-40B4-BE49-F238E27FC236}">
                  <a16:creationId xmlns:a16="http://schemas.microsoft.com/office/drawing/2014/main" id="{E290F7FC-9DA2-4115-8116-14757B898344}"/>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192">
              <a:extLst>
                <a:ext uri="{FF2B5EF4-FFF2-40B4-BE49-F238E27FC236}">
                  <a16:creationId xmlns:a16="http://schemas.microsoft.com/office/drawing/2014/main" id="{B83DC1A6-8254-46C7-A859-A1B85066ED61}"/>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31">
              <a:extLst>
                <a:ext uri="{FF2B5EF4-FFF2-40B4-BE49-F238E27FC236}">
                  <a16:creationId xmlns:a16="http://schemas.microsoft.com/office/drawing/2014/main" id="{95E22D5E-28B8-4FE2-9A4F-EF34A1781EEE}"/>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33">
              <a:extLst>
                <a:ext uri="{FF2B5EF4-FFF2-40B4-BE49-F238E27FC236}">
                  <a16:creationId xmlns:a16="http://schemas.microsoft.com/office/drawing/2014/main" id="{8700D072-0287-48FF-9960-DB5C2458B891}"/>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192">
              <a:extLst>
                <a:ext uri="{FF2B5EF4-FFF2-40B4-BE49-F238E27FC236}">
                  <a16:creationId xmlns:a16="http://schemas.microsoft.com/office/drawing/2014/main" id="{6FF318F5-9EFD-4BFF-BAB2-535E979623F1}"/>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7" name="Group 76">
            <a:extLst>
              <a:ext uri="{FF2B5EF4-FFF2-40B4-BE49-F238E27FC236}">
                <a16:creationId xmlns:a16="http://schemas.microsoft.com/office/drawing/2014/main" id="{F69A18D2-381C-47AC-9302-935A8493FB34}"/>
              </a:ext>
            </a:extLst>
          </p:cNvPr>
          <p:cNvGrpSpPr/>
          <p:nvPr userDrawn="1"/>
        </p:nvGrpSpPr>
        <p:grpSpPr>
          <a:xfrm>
            <a:off x="12302028" y="3366188"/>
            <a:ext cx="155539" cy="3491812"/>
            <a:chOff x="12302028" y="3266863"/>
            <a:chExt cx="155539" cy="3491812"/>
          </a:xfrm>
        </p:grpSpPr>
        <p:sp>
          <p:nvSpPr>
            <p:cNvPr id="78" name="Rectangle 174">
              <a:extLst>
                <a:ext uri="{FF2B5EF4-FFF2-40B4-BE49-F238E27FC236}">
                  <a16:creationId xmlns:a16="http://schemas.microsoft.com/office/drawing/2014/main" id="{5439B470-D138-48DB-A7A1-5B9AF2FCCD8F}"/>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175">
              <a:extLst>
                <a:ext uri="{FF2B5EF4-FFF2-40B4-BE49-F238E27FC236}">
                  <a16:creationId xmlns:a16="http://schemas.microsoft.com/office/drawing/2014/main" id="{49384A2D-319E-49E1-85D5-8016AB868B67}"/>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176">
              <a:extLst>
                <a:ext uri="{FF2B5EF4-FFF2-40B4-BE49-F238E27FC236}">
                  <a16:creationId xmlns:a16="http://schemas.microsoft.com/office/drawing/2014/main" id="{B9436A55-FEBE-4AE4-AF74-5BC0AF9FF4A7}"/>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189">
              <a:extLst>
                <a:ext uri="{FF2B5EF4-FFF2-40B4-BE49-F238E27FC236}">
                  <a16:creationId xmlns:a16="http://schemas.microsoft.com/office/drawing/2014/main" id="{1CB06F2D-9C90-443F-B708-060604CBABF4}"/>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190">
              <a:extLst>
                <a:ext uri="{FF2B5EF4-FFF2-40B4-BE49-F238E27FC236}">
                  <a16:creationId xmlns:a16="http://schemas.microsoft.com/office/drawing/2014/main" id="{72649AD1-5C60-4146-9735-169714924BC4}"/>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191">
              <a:extLst>
                <a:ext uri="{FF2B5EF4-FFF2-40B4-BE49-F238E27FC236}">
                  <a16:creationId xmlns:a16="http://schemas.microsoft.com/office/drawing/2014/main" id="{CACF09E4-0BC4-4FC8-9EC8-D3D2492F871B}"/>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183">
              <a:extLst>
                <a:ext uri="{FF2B5EF4-FFF2-40B4-BE49-F238E27FC236}">
                  <a16:creationId xmlns:a16="http://schemas.microsoft.com/office/drawing/2014/main" id="{78D8F61B-EF94-493F-9422-2F321CA5FB70}"/>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173">
              <a:extLst>
                <a:ext uri="{FF2B5EF4-FFF2-40B4-BE49-F238E27FC236}">
                  <a16:creationId xmlns:a16="http://schemas.microsoft.com/office/drawing/2014/main" id="{6E43B82A-5783-4F0E-8A4D-BD9235A08770}"/>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156">
              <a:extLst>
                <a:ext uri="{FF2B5EF4-FFF2-40B4-BE49-F238E27FC236}">
                  <a16:creationId xmlns:a16="http://schemas.microsoft.com/office/drawing/2014/main" id="{EF64B3E1-E592-48E3-B550-E116C255B677}"/>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157">
              <a:extLst>
                <a:ext uri="{FF2B5EF4-FFF2-40B4-BE49-F238E27FC236}">
                  <a16:creationId xmlns:a16="http://schemas.microsoft.com/office/drawing/2014/main" id="{EC7B85B5-658D-41F5-8C92-D6E8B5ADBAB3}"/>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158">
              <a:extLst>
                <a:ext uri="{FF2B5EF4-FFF2-40B4-BE49-F238E27FC236}">
                  <a16:creationId xmlns:a16="http://schemas.microsoft.com/office/drawing/2014/main" id="{53C279DB-43DC-4E15-BB7E-C8D50D714BBE}"/>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156">
              <a:extLst>
                <a:ext uri="{FF2B5EF4-FFF2-40B4-BE49-F238E27FC236}">
                  <a16:creationId xmlns:a16="http://schemas.microsoft.com/office/drawing/2014/main" id="{BA1D59D4-01D2-48DA-ACB3-9D2A3290F9A6}"/>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157">
              <a:extLst>
                <a:ext uri="{FF2B5EF4-FFF2-40B4-BE49-F238E27FC236}">
                  <a16:creationId xmlns:a16="http://schemas.microsoft.com/office/drawing/2014/main" id="{2ED7606B-110A-446D-B310-04017431CF1C}"/>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158">
              <a:extLst>
                <a:ext uri="{FF2B5EF4-FFF2-40B4-BE49-F238E27FC236}">
                  <a16:creationId xmlns:a16="http://schemas.microsoft.com/office/drawing/2014/main" id="{02A26796-9AE4-43FD-BAD2-E27902840B4C}"/>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174">
              <a:extLst>
                <a:ext uri="{FF2B5EF4-FFF2-40B4-BE49-F238E27FC236}">
                  <a16:creationId xmlns:a16="http://schemas.microsoft.com/office/drawing/2014/main" id="{F3DA9088-66D8-43DE-A086-653D55C3B7E8}"/>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175">
              <a:extLst>
                <a:ext uri="{FF2B5EF4-FFF2-40B4-BE49-F238E27FC236}">
                  <a16:creationId xmlns:a16="http://schemas.microsoft.com/office/drawing/2014/main" id="{7040F7E1-F826-4CBD-8989-312D18A7BBFC}"/>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176">
              <a:extLst>
                <a:ext uri="{FF2B5EF4-FFF2-40B4-BE49-F238E27FC236}">
                  <a16:creationId xmlns:a16="http://schemas.microsoft.com/office/drawing/2014/main" id="{DCB978DF-2906-435F-8D35-AAFA32B763EB}"/>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ectangle 173">
              <a:extLst>
                <a:ext uri="{FF2B5EF4-FFF2-40B4-BE49-F238E27FC236}">
                  <a16:creationId xmlns:a16="http://schemas.microsoft.com/office/drawing/2014/main" id="{682DCD6B-CD04-4B96-89B6-E5A0D24ACAC1}"/>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6" name="TextBox 95">
            <a:extLst>
              <a:ext uri="{FF2B5EF4-FFF2-40B4-BE49-F238E27FC236}">
                <a16:creationId xmlns:a16="http://schemas.microsoft.com/office/drawing/2014/main" id="{1F0C1741-71CC-4785-86CB-CD991DBAFA60}"/>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nb-NO" sz="800">
                <a:solidFill>
                  <a:schemeClr val="bg1">
                    <a:lumMod val="65000"/>
                  </a:schemeClr>
                </a:solidFill>
              </a:rPr>
              <a:t>PRIMARY COLORS</a:t>
            </a:r>
            <a:endParaRPr lang="en-US" sz="800">
              <a:solidFill>
                <a:schemeClr val="bg1">
                  <a:lumMod val="65000"/>
                </a:schemeClr>
              </a:solidFill>
            </a:endParaRPr>
          </a:p>
        </p:txBody>
      </p:sp>
      <p:sp>
        <p:nvSpPr>
          <p:cNvPr id="97" name="TextBox 96">
            <a:extLst>
              <a:ext uri="{FF2B5EF4-FFF2-40B4-BE49-F238E27FC236}">
                <a16:creationId xmlns:a16="http://schemas.microsoft.com/office/drawing/2014/main" id="{56C2BB98-66B1-403D-9CE4-194D54C102C2}"/>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nb-NO" sz="800">
                <a:solidFill>
                  <a:schemeClr val="bg1">
                    <a:lumMod val="65000"/>
                  </a:schemeClr>
                </a:solidFill>
              </a:rPr>
              <a:t>SECONDARY COLORS</a:t>
            </a:r>
            <a:endParaRPr lang="en-US" sz="800">
              <a:solidFill>
                <a:schemeClr val="bg1">
                  <a:lumMod val="65000"/>
                </a:schemeClr>
              </a:solidFill>
            </a:endParaRPr>
          </a:p>
        </p:txBody>
      </p:sp>
      <p:sp>
        <p:nvSpPr>
          <p:cNvPr id="98" name="TextBox 97">
            <a:extLst>
              <a:ext uri="{FF2B5EF4-FFF2-40B4-BE49-F238E27FC236}">
                <a16:creationId xmlns:a16="http://schemas.microsoft.com/office/drawing/2014/main" id="{6EAD78AB-C9C4-4599-A4A6-D7B998000672}"/>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nb-NO" sz="800">
                <a:solidFill>
                  <a:schemeClr val="bg1">
                    <a:lumMod val="65000"/>
                  </a:schemeClr>
                </a:solidFill>
              </a:rPr>
              <a:t>CHARTS AND INFOGRAPHIC COLORS</a:t>
            </a:r>
            <a:endParaRPr lang="en-US" sz="800">
              <a:solidFill>
                <a:schemeClr val="bg1">
                  <a:lumMod val="65000"/>
                </a:schemeClr>
              </a:solidFill>
            </a:endParaRPr>
          </a:p>
        </p:txBody>
      </p:sp>
      <p:pic>
        <p:nvPicPr>
          <p:cNvPr id="44" name="Graphic 43">
            <a:extLst>
              <a:ext uri="{FF2B5EF4-FFF2-40B4-BE49-F238E27FC236}">
                <a16:creationId xmlns:a16="http://schemas.microsoft.com/office/drawing/2014/main" id="{7598DAC2-47D1-489F-9A93-9CD7817449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53288" y="512597"/>
            <a:ext cx="1741939" cy="1429126"/>
          </a:xfrm>
          <a:prstGeom prst="rect">
            <a:avLst/>
          </a:prstGeom>
        </p:spPr>
      </p:pic>
    </p:spTree>
    <p:extLst>
      <p:ext uri="{BB962C8B-B14F-4D97-AF65-F5344CB8AC3E}">
        <p14:creationId xmlns:p14="http://schemas.microsoft.com/office/powerpoint/2010/main" val="3133284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One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04056-C69C-4FBC-AE58-E44496D28FA2}"/>
              </a:ext>
            </a:extLst>
          </p:cNvPr>
          <p:cNvSpPr>
            <a:spLocks noGrp="1"/>
          </p:cNvSpPr>
          <p:nvPr>
            <p:ph type="title"/>
          </p:nvPr>
        </p:nvSpPr>
        <p:spPr>
          <a:xfrm>
            <a:off x="695325" y="800100"/>
            <a:ext cx="10801350" cy="1152525"/>
          </a:xfrm>
        </p:spPr>
        <p:txBody>
          <a:bodyPr anchor="t"/>
          <a:lstStyle/>
          <a:p>
            <a:r>
              <a:rPr lang="en-US"/>
              <a:t>Click to edit Master title style</a:t>
            </a:r>
            <a:endParaRPr lang="en-GB"/>
          </a:p>
        </p:txBody>
      </p:sp>
      <p:sp>
        <p:nvSpPr>
          <p:cNvPr id="3" name="Content Placeholder 2">
            <a:extLst>
              <a:ext uri="{FF2B5EF4-FFF2-40B4-BE49-F238E27FC236}">
                <a16:creationId xmlns:a16="http://schemas.microsoft.com/office/drawing/2014/main" id="{69FFE683-C623-4C3E-8A1E-D0CBFFA36A6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8" name="Straight Connector 7">
            <a:extLst>
              <a:ext uri="{FF2B5EF4-FFF2-40B4-BE49-F238E27FC236}">
                <a16:creationId xmlns:a16="http://schemas.microsoft.com/office/drawing/2014/main" id="{FB947B7D-D288-4B86-BBDA-0325B4887916}"/>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50A219CA-56C7-4FC0-AF3C-443253982630}"/>
              </a:ext>
            </a:extLst>
          </p:cNvPr>
          <p:cNvSpPr>
            <a:spLocks noGrp="1"/>
          </p:cNvSpPr>
          <p:nvPr>
            <p:ph type="sldNum" sz="quarter" idx="12"/>
          </p:nvPr>
        </p:nvSpPr>
        <p:spPr>
          <a:xfrm>
            <a:off x="695324" y="6596187"/>
            <a:ext cx="1692771" cy="217625"/>
          </a:xfrm>
          <a:prstGeom prst="rect">
            <a:avLst/>
          </a:prstGeom>
        </p:spPr>
        <p:txBody>
          <a:bodyPr/>
          <a:lstStyle/>
          <a:p>
            <a:fld id="{5D1E5300-FC0F-4317-A193-EF6CE9E6F7B5}" type="slidenum">
              <a:rPr lang="en-GB" smtClean="0"/>
              <a:pPr/>
              <a:t>‹#›</a:t>
            </a:fld>
            <a:r>
              <a:rPr lang="en-GB"/>
              <a:t>  |  EIM Information Lifecycle models</a:t>
            </a:r>
          </a:p>
        </p:txBody>
      </p:sp>
    </p:spTree>
    <p:extLst>
      <p:ext uri="{BB962C8B-B14F-4D97-AF65-F5344CB8AC3E}">
        <p14:creationId xmlns:p14="http://schemas.microsoft.com/office/powerpoint/2010/main" val="18273001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CF340-8562-4337-AC99-60EBFF7D663B}"/>
              </a:ext>
            </a:extLst>
          </p:cNvPr>
          <p:cNvSpPr>
            <a:spLocks noGrp="1"/>
          </p:cNvSpPr>
          <p:nvPr>
            <p:ph type="title"/>
          </p:nvPr>
        </p:nvSpPr>
        <p:spPr/>
        <p:txBody>
          <a:bodyPr anchor="t"/>
          <a:lstStyle/>
          <a:p>
            <a:r>
              <a:rPr lang="en-US"/>
              <a:t>Click to edit Master title style</a:t>
            </a:r>
            <a:endParaRPr lang="en-GB"/>
          </a:p>
        </p:txBody>
      </p:sp>
      <p:sp>
        <p:nvSpPr>
          <p:cNvPr id="3" name="Content Placeholder 2">
            <a:extLst>
              <a:ext uri="{FF2B5EF4-FFF2-40B4-BE49-F238E27FC236}">
                <a16:creationId xmlns:a16="http://schemas.microsoft.com/office/drawing/2014/main" id="{923CEEBF-586D-454D-88EE-A658145444B2}"/>
              </a:ext>
            </a:extLst>
          </p:cNvPr>
          <p:cNvSpPr>
            <a:spLocks noGrp="1"/>
          </p:cNvSpPr>
          <p:nvPr>
            <p:ph sz="half" idx="1"/>
          </p:nvPr>
        </p:nvSpPr>
        <p:spPr>
          <a:xfrm>
            <a:off x="695325" y="2023453"/>
            <a:ext cx="5364163" cy="4216127"/>
          </a:xfrm>
        </p:spPr>
        <p:txBody>
          <a:bodyPr rIns="180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C9542C3-B055-4FCA-9F98-B79594662E29}"/>
              </a:ext>
            </a:extLst>
          </p:cNvPr>
          <p:cNvSpPr>
            <a:spLocks noGrp="1"/>
          </p:cNvSpPr>
          <p:nvPr>
            <p:ph sz="half" idx="2"/>
          </p:nvPr>
        </p:nvSpPr>
        <p:spPr>
          <a:xfrm>
            <a:off x="6132513" y="2023453"/>
            <a:ext cx="5364161" cy="4216127"/>
          </a:xfrm>
        </p:spPr>
        <p:txBody>
          <a:bodyPr lIns="180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21" name="Straight Connector 20">
            <a:extLst>
              <a:ext uri="{FF2B5EF4-FFF2-40B4-BE49-F238E27FC236}">
                <a16:creationId xmlns:a16="http://schemas.microsoft.com/office/drawing/2014/main" id="{2CCC49FA-71F7-4CDF-ABE5-B447D9F8F156}"/>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58A78EE1-E17C-46F7-8814-5155A1C7169D}"/>
              </a:ext>
            </a:extLst>
          </p:cNvPr>
          <p:cNvSpPr>
            <a:spLocks noGrp="1"/>
          </p:cNvSpPr>
          <p:nvPr>
            <p:ph type="sldNum" sz="quarter" idx="12"/>
          </p:nvPr>
        </p:nvSpPr>
        <p:spPr>
          <a:xfrm>
            <a:off x="695324" y="6596187"/>
            <a:ext cx="1692771" cy="217625"/>
          </a:xfrm>
          <a:prstGeom prst="rect">
            <a:avLst/>
          </a:prstGeom>
        </p:spPr>
        <p:txBody>
          <a:bodyPr/>
          <a:lstStyle/>
          <a:p>
            <a:fld id="{5D1E5300-FC0F-4317-A193-EF6CE9E6F7B5}" type="slidenum">
              <a:rPr lang="en-GB" smtClean="0"/>
              <a:pPr/>
              <a:t>‹#›</a:t>
            </a:fld>
            <a:r>
              <a:rPr lang="en-GB"/>
              <a:t>  |  EIM Information Lifecycle models</a:t>
            </a:r>
          </a:p>
        </p:txBody>
      </p:sp>
    </p:spTree>
    <p:extLst>
      <p:ext uri="{BB962C8B-B14F-4D97-AF65-F5344CB8AC3E}">
        <p14:creationId xmlns:p14="http://schemas.microsoft.com/office/powerpoint/2010/main" val="23936875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CF340-8562-4337-AC99-60EBFF7D663B}"/>
              </a:ext>
            </a:extLst>
          </p:cNvPr>
          <p:cNvSpPr>
            <a:spLocks noGrp="1"/>
          </p:cNvSpPr>
          <p:nvPr>
            <p:ph type="title"/>
          </p:nvPr>
        </p:nvSpPr>
        <p:spPr/>
        <p:txBody>
          <a:bodyPr anchor="t"/>
          <a:lstStyle/>
          <a:p>
            <a:r>
              <a:rPr lang="en-US"/>
              <a:t>Click to edit Master title style</a:t>
            </a:r>
            <a:endParaRPr lang="en-GB"/>
          </a:p>
        </p:txBody>
      </p:sp>
      <p:sp>
        <p:nvSpPr>
          <p:cNvPr id="3" name="Content Placeholder 2">
            <a:extLst>
              <a:ext uri="{FF2B5EF4-FFF2-40B4-BE49-F238E27FC236}">
                <a16:creationId xmlns:a16="http://schemas.microsoft.com/office/drawing/2014/main" id="{923CEEBF-586D-454D-88EE-A658145444B2}"/>
              </a:ext>
            </a:extLst>
          </p:cNvPr>
          <p:cNvSpPr>
            <a:spLocks noGrp="1"/>
          </p:cNvSpPr>
          <p:nvPr>
            <p:ph sz="half" idx="1"/>
          </p:nvPr>
        </p:nvSpPr>
        <p:spPr>
          <a:xfrm>
            <a:off x="695325" y="2023453"/>
            <a:ext cx="3552825" cy="4216127"/>
          </a:xfrm>
        </p:spPr>
        <p:txBody>
          <a:bodyPr rIns="144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C9542C3-B055-4FCA-9F98-B79594662E29}"/>
              </a:ext>
            </a:extLst>
          </p:cNvPr>
          <p:cNvSpPr>
            <a:spLocks noGrp="1"/>
          </p:cNvSpPr>
          <p:nvPr>
            <p:ph sz="half" idx="2"/>
          </p:nvPr>
        </p:nvSpPr>
        <p:spPr>
          <a:xfrm>
            <a:off x="7943850" y="2023453"/>
            <a:ext cx="3552824" cy="4216127"/>
          </a:xfrm>
        </p:spPr>
        <p:txBody>
          <a:bodyPr lIns="144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6AB9CE00-B409-4DCF-A8B0-07E48E598F5B}"/>
              </a:ext>
            </a:extLst>
          </p:cNvPr>
          <p:cNvSpPr>
            <a:spLocks noGrp="1"/>
          </p:cNvSpPr>
          <p:nvPr>
            <p:ph sz="quarter" idx="13"/>
          </p:nvPr>
        </p:nvSpPr>
        <p:spPr>
          <a:xfrm>
            <a:off x="4321175" y="2023453"/>
            <a:ext cx="3549650" cy="4216127"/>
          </a:xfrm>
        </p:spPr>
        <p:txBody>
          <a:bodyPr lIns="72000" rIns="72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21" name="Straight Connector 20">
            <a:extLst>
              <a:ext uri="{FF2B5EF4-FFF2-40B4-BE49-F238E27FC236}">
                <a16:creationId xmlns:a16="http://schemas.microsoft.com/office/drawing/2014/main" id="{73C00FD3-6F20-4FE5-8C18-5101DA4956EE}"/>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11" name="Slide Number Placeholder 19">
            <a:extLst>
              <a:ext uri="{FF2B5EF4-FFF2-40B4-BE49-F238E27FC236}">
                <a16:creationId xmlns:a16="http://schemas.microsoft.com/office/drawing/2014/main" id="{3EAACCE9-428D-4665-9135-ACC3F08D070F}"/>
              </a:ext>
            </a:extLst>
          </p:cNvPr>
          <p:cNvSpPr>
            <a:spLocks noGrp="1"/>
          </p:cNvSpPr>
          <p:nvPr>
            <p:ph type="sldNum" sz="quarter" idx="12"/>
          </p:nvPr>
        </p:nvSpPr>
        <p:spPr>
          <a:xfrm>
            <a:off x="695324" y="6596187"/>
            <a:ext cx="1692771" cy="217625"/>
          </a:xfrm>
          <a:prstGeom prst="rect">
            <a:avLst/>
          </a:prstGeom>
        </p:spPr>
        <p:txBody>
          <a:bodyPr/>
          <a:lstStyle/>
          <a:p>
            <a:fld id="{5D1E5300-FC0F-4317-A193-EF6CE9E6F7B5}" type="slidenum">
              <a:rPr lang="en-GB" smtClean="0"/>
              <a:pPr/>
              <a:t>‹#›</a:t>
            </a:fld>
            <a:r>
              <a:rPr lang="en-GB"/>
              <a:t>  |  EIM Information Lifecycle models</a:t>
            </a:r>
          </a:p>
        </p:txBody>
      </p:sp>
    </p:spTree>
    <p:extLst>
      <p:ext uri="{BB962C8B-B14F-4D97-AF65-F5344CB8AC3E}">
        <p14:creationId xmlns:p14="http://schemas.microsoft.com/office/powerpoint/2010/main" val="34050492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ree column content w subtitl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B17FA0E-AA13-4C42-8188-620374EFB3E0}"/>
              </a:ext>
            </a:extLst>
          </p:cNvPr>
          <p:cNvSpPr>
            <a:spLocks noGrp="1"/>
          </p:cNvSpPr>
          <p:nvPr>
            <p:ph type="title"/>
          </p:nvPr>
        </p:nvSpPr>
        <p:spPr/>
        <p:txBody>
          <a:bodyPr/>
          <a:lstStyle/>
          <a:p>
            <a:r>
              <a:rPr lang="en-US"/>
              <a:t>Click to edit Master title style</a:t>
            </a:r>
            <a:endParaRPr lang="nb-NO"/>
          </a:p>
        </p:txBody>
      </p:sp>
      <p:sp>
        <p:nvSpPr>
          <p:cNvPr id="3" name="Plassholder for lysbildenummer 2">
            <a:extLst>
              <a:ext uri="{FF2B5EF4-FFF2-40B4-BE49-F238E27FC236}">
                <a16:creationId xmlns:a16="http://schemas.microsoft.com/office/drawing/2014/main" id="{543011A7-1579-467E-9777-CBD2ED66A949}"/>
              </a:ext>
            </a:extLst>
          </p:cNvPr>
          <p:cNvSpPr>
            <a:spLocks noGrp="1"/>
          </p:cNvSpPr>
          <p:nvPr>
            <p:ph type="sldNum" sz="quarter" idx="10"/>
          </p:nvPr>
        </p:nvSpPr>
        <p:spPr>
          <a:xfrm>
            <a:off x="695324" y="6596187"/>
            <a:ext cx="1692771" cy="217625"/>
          </a:xfrm>
          <a:prstGeom prst="rect">
            <a:avLst/>
          </a:prstGeom>
        </p:spPr>
        <p:txBody>
          <a:bodyPr/>
          <a:lstStyle/>
          <a:p>
            <a:fld id="{5D1E5300-FC0F-4317-A193-EF6CE9E6F7B5}" type="slidenum">
              <a:rPr lang="en-GB" smtClean="0"/>
              <a:pPr/>
              <a:t>‹#›</a:t>
            </a:fld>
            <a:r>
              <a:rPr lang="en-GB"/>
              <a:t>  |  EIM Information Lifecycle models</a:t>
            </a:r>
          </a:p>
        </p:txBody>
      </p:sp>
      <p:cxnSp>
        <p:nvCxnSpPr>
          <p:cNvPr id="13" name="Straight Connector 20">
            <a:extLst>
              <a:ext uri="{FF2B5EF4-FFF2-40B4-BE49-F238E27FC236}">
                <a16:creationId xmlns:a16="http://schemas.microsoft.com/office/drawing/2014/main" id="{54CF3EFF-B0B9-46D3-AD03-4CED9D5EB5E5}"/>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14" name="Plassholder for tekst 8">
            <a:extLst>
              <a:ext uri="{FF2B5EF4-FFF2-40B4-BE49-F238E27FC236}">
                <a16:creationId xmlns:a16="http://schemas.microsoft.com/office/drawing/2014/main" id="{8E74CE31-3457-4C54-9AC4-603EA7DF5777}"/>
              </a:ext>
            </a:extLst>
          </p:cNvPr>
          <p:cNvSpPr>
            <a:spLocks noGrp="1"/>
          </p:cNvSpPr>
          <p:nvPr>
            <p:ph type="body" sz="quarter" idx="17"/>
          </p:nvPr>
        </p:nvSpPr>
        <p:spPr>
          <a:xfrm>
            <a:off x="695324" y="2642836"/>
            <a:ext cx="3552825" cy="3594779"/>
          </a:xfrm>
        </p:spPr>
        <p:txBody>
          <a:bodyPr rIns="144000"/>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6" name="Plassholder for tekst 8">
            <a:extLst>
              <a:ext uri="{FF2B5EF4-FFF2-40B4-BE49-F238E27FC236}">
                <a16:creationId xmlns:a16="http://schemas.microsoft.com/office/drawing/2014/main" id="{007297FB-DFA9-41BB-AD98-EF67B10AFA8D}"/>
              </a:ext>
            </a:extLst>
          </p:cNvPr>
          <p:cNvSpPr>
            <a:spLocks noGrp="1"/>
          </p:cNvSpPr>
          <p:nvPr>
            <p:ph type="body" sz="quarter" idx="18"/>
          </p:nvPr>
        </p:nvSpPr>
        <p:spPr>
          <a:xfrm>
            <a:off x="4318000" y="2642836"/>
            <a:ext cx="3552825" cy="3594779"/>
          </a:xfrm>
        </p:spPr>
        <p:txBody>
          <a:bodyPr lIns="72000" rIns="72000"/>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8" name="Plassholder for tekst 8">
            <a:extLst>
              <a:ext uri="{FF2B5EF4-FFF2-40B4-BE49-F238E27FC236}">
                <a16:creationId xmlns:a16="http://schemas.microsoft.com/office/drawing/2014/main" id="{3886D0C4-44B7-49C8-9434-C6C25F9E0286}"/>
              </a:ext>
            </a:extLst>
          </p:cNvPr>
          <p:cNvSpPr>
            <a:spLocks noGrp="1"/>
          </p:cNvSpPr>
          <p:nvPr>
            <p:ph type="body" sz="quarter" idx="19"/>
          </p:nvPr>
        </p:nvSpPr>
        <p:spPr>
          <a:xfrm>
            <a:off x="7943849" y="2642835"/>
            <a:ext cx="3552825" cy="3594779"/>
          </a:xfrm>
        </p:spPr>
        <p:txBody>
          <a:bodyPr lIns="144000" rIns="0"/>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0" name="Plassholder for tekst 18">
            <a:extLst>
              <a:ext uri="{FF2B5EF4-FFF2-40B4-BE49-F238E27FC236}">
                <a16:creationId xmlns:a16="http://schemas.microsoft.com/office/drawing/2014/main" id="{DBFAF301-F8FD-4231-A63B-9F6E3A9ED215}"/>
              </a:ext>
            </a:extLst>
          </p:cNvPr>
          <p:cNvSpPr>
            <a:spLocks noGrp="1"/>
          </p:cNvSpPr>
          <p:nvPr>
            <p:ph type="body" sz="quarter" idx="20"/>
          </p:nvPr>
        </p:nvSpPr>
        <p:spPr>
          <a:xfrm>
            <a:off x="691775" y="2023519"/>
            <a:ext cx="3553200" cy="529200"/>
          </a:xfrm>
        </p:spPr>
        <p:txBody>
          <a:bodyPr rIns="144000" anchor="ctr"/>
          <a:lstStyle>
            <a:lvl1pPr marL="0" indent="0">
              <a:buNone/>
              <a:defRPr>
                <a:latin typeface="+mj-lt"/>
              </a:defRPr>
            </a:lvl1pPr>
            <a:lvl2pPr marL="505800" indent="0">
              <a:buNone/>
              <a:defRPr/>
            </a:lvl2pPr>
            <a:lvl3pPr marL="963000" indent="0">
              <a:buNone/>
              <a:defRPr/>
            </a:lvl3pPr>
            <a:lvl4pPr marL="1420200" indent="0">
              <a:buNone/>
              <a:defRPr/>
            </a:lvl4pPr>
            <a:lvl5pPr marL="1877400" indent="0">
              <a:buNone/>
              <a:defRPr/>
            </a:lvl5pPr>
          </a:lstStyle>
          <a:p>
            <a:pPr lvl="0"/>
            <a:r>
              <a:rPr lang="en-US"/>
              <a:t>Edit Master text styles</a:t>
            </a:r>
          </a:p>
        </p:txBody>
      </p:sp>
      <p:sp>
        <p:nvSpPr>
          <p:cNvPr id="21" name="Plassholder for tekst 18">
            <a:extLst>
              <a:ext uri="{FF2B5EF4-FFF2-40B4-BE49-F238E27FC236}">
                <a16:creationId xmlns:a16="http://schemas.microsoft.com/office/drawing/2014/main" id="{1D294CE1-173D-46A6-8782-22CC552D7500}"/>
              </a:ext>
            </a:extLst>
          </p:cNvPr>
          <p:cNvSpPr>
            <a:spLocks noGrp="1"/>
          </p:cNvSpPr>
          <p:nvPr>
            <p:ph type="body" sz="quarter" idx="21"/>
          </p:nvPr>
        </p:nvSpPr>
        <p:spPr>
          <a:xfrm>
            <a:off x="4318000" y="2023519"/>
            <a:ext cx="3553200" cy="529200"/>
          </a:xfrm>
        </p:spPr>
        <p:txBody>
          <a:bodyPr lIns="72000" rIns="72000" anchor="ctr"/>
          <a:lstStyle>
            <a:lvl1pPr marL="0" indent="0">
              <a:buNone/>
              <a:defRPr>
                <a:latin typeface="+mj-lt"/>
              </a:defRPr>
            </a:lvl1pPr>
            <a:lvl2pPr marL="505800" indent="0">
              <a:buNone/>
              <a:defRPr/>
            </a:lvl2pPr>
            <a:lvl3pPr marL="963000" indent="0">
              <a:buNone/>
              <a:defRPr/>
            </a:lvl3pPr>
            <a:lvl4pPr marL="1420200" indent="0">
              <a:buNone/>
              <a:defRPr/>
            </a:lvl4pPr>
            <a:lvl5pPr marL="1877400" indent="0">
              <a:buNone/>
              <a:defRPr/>
            </a:lvl5pPr>
          </a:lstStyle>
          <a:p>
            <a:pPr lvl="0"/>
            <a:r>
              <a:rPr lang="en-US"/>
              <a:t>Edit Master text styles</a:t>
            </a:r>
          </a:p>
        </p:txBody>
      </p:sp>
      <p:sp>
        <p:nvSpPr>
          <p:cNvPr id="22" name="Plassholder for tekst 18">
            <a:extLst>
              <a:ext uri="{FF2B5EF4-FFF2-40B4-BE49-F238E27FC236}">
                <a16:creationId xmlns:a16="http://schemas.microsoft.com/office/drawing/2014/main" id="{C0C9451C-6A50-40CA-A503-0AE05FF0FDA5}"/>
              </a:ext>
            </a:extLst>
          </p:cNvPr>
          <p:cNvSpPr>
            <a:spLocks noGrp="1"/>
          </p:cNvSpPr>
          <p:nvPr>
            <p:ph type="body" sz="quarter" idx="22"/>
          </p:nvPr>
        </p:nvSpPr>
        <p:spPr>
          <a:xfrm>
            <a:off x="7943849" y="2023519"/>
            <a:ext cx="3553200" cy="529200"/>
          </a:xfrm>
        </p:spPr>
        <p:txBody>
          <a:bodyPr lIns="144000" anchor="ctr"/>
          <a:lstStyle>
            <a:lvl1pPr marL="0" indent="0">
              <a:buNone/>
              <a:defRPr>
                <a:latin typeface="+mj-lt"/>
              </a:defRPr>
            </a:lvl1pPr>
            <a:lvl2pPr marL="505800" indent="0">
              <a:buNone/>
              <a:defRPr/>
            </a:lvl2pPr>
            <a:lvl3pPr marL="963000" indent="0">
              <a:buNone/>
              <a:defRPr/>
            </a:lvl3pPr>
            <a:lvl4pPr marL="1420200" indent="0">
              <a:buNone/>
              <a:defRPr/>
            </a:lvl4pPr>
            <a:lvl5pPr marL="1877400" indent="0">
              <a:buNone/>
              <a:defRPr/>
            </a:lvl5pPr>
          </a:lstStyle>
          <a:p>
            <a:pPr lvl="0"/>
            <a:r>
              <a:rPr lang="en-US"/>
              <a:t>Edit Master text styles</a:t>
            </a:r>
          </a:p>
        </p:txBody>
      </p:sp>
    </p:spTree>
    <p:extLst>
      <p:ext uri="{BB962C8B-B14F-4D97-AF65-F5344CB8AC3E}">
        <p14:creationId xmlns:p14="http://schemas.microsoft.com/office/powerpoint/2010/main" val="36424864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eft column content ">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4D30790-6A03-42E4-B5B4-C7E323661346}"/>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D7126C13-CE7D-485F-BA74-1C8043D8A3D5}"/>
              </a:ext>
            </a:extLst>
          </p:cNvPr>
          <p:cNvSpPr>
            <a:spLocks noGrp="1"/>
          </p:cNvSpPr>
          <p:nvPr>
            <p:ph type="sldNum" sz="quarter" idx="12"/>
          </p:nvPr>
        </p:nvSpPr>
        <p:spPr>
          <a:xfrm>
            <a:off x="695324" y="6596187"/>
            <a:ext cx="1692771" cy="217625"/>
          </a:xfrm>
          <a:prstGeom prst="rect">
            <a:avLst/>
          </a:prstGeom>
        </p:spPr>
        <p:txBody>
          <a:bodyPr/>
          <a:lstStyle/>
          <a:p>
            <a:fld id="{5D1E5300-FC0F-4317-A193-EF6CE9E6F7B5}" type="slidenum">
              <a:rPr lang="en-GB" smtClean="0"/>
              <a:pPr/>
              <a:t>‹#›</a:t>
            </a:fld>
            <a:r>
              <a:rPr lang="en-GB"/>
              <a:t>  |  EIM Information Lifecycle models</a:t>
            </a:r>
          </a:p>
        </p:txBody>
      </p:sp>
      <p:sp>
        <p:nvSpPr>
          <p:cNvPr id="8" name="Plassholder for tekst 7">
            <a:extLst>
              <a:ext uri="{FF2B5EF4-FFF2-40B4-BE49-F238E27FC236}">
                <a16:creationId xmlns:a16="http://schemas.microsoft.com/office/drawing/2014/main" id="{1F975F6F-F276-4F4B-AE2F-8E303044452A}"/>
              </a:ext>
            </a:extLst>
          </p:cNvPr>
          <p:cNvSpPr>
            <a:spLocks noGrp="1"/>
          </p:cNvSpPr>
          <p:nvPr>
            <p:ph type="body" sz="quarter" idx="14"/>
          </p:nvPr>
        </p:nvSpPr>
        <p:spPr>
          <a:xfrm>
            <a:off x="695324" y="2636838"/>
            <a:ext cx="2646363" cy="3600448"/>
          </a:xfrm>
        </p:spPr>
        <p:txBody>
          <a:bodyPr rIns="180000"/>
          <a:lstStyle>
            <a:lvl1pPr marL="0" indent="0">
              <a:buNone/>
              <a:defRPr/>
            </a:lvl1pPr>
            <a:lvl2pPr marL="505800" indent="0">
              <a:buNone/>
              <a:defRPr/>
            </a:lvl2pPr>
            <a:lvl3pPr marL="963000" indent="0">
              <a:buNone/>
              <a:defRPr/>
            </a:lvl3pPr>
            <a:lvl4pPr marL="1420200" indent="0">
              <a:buNone/>
              <a:defRPr/>
            </a:lvl4pPr>
            <a:lvl5pPr marL="1877400" indent="0">
              <a:buNone/>
              <a:defRPr/>
            </a:lvl5pPr>
          </a:lstStyle>
          <a:p>
            <a:pPr lvl="0"/>
            <a:r>
              <a:rPr lang="en-US"/>
              <a:t>Edit Master text styles</a:t>
            </a:r>
          </a:p>
        </p:txBody>
      </p:sp>
      <p:sp>
        <p:nvSpPr>
          <p:cNvPr id="3" name="Title 2">
            <a:extLst>
              <a:ext uri="{FF2B5EF4-FFF2-40B4-BE49-F238E27FC236}">
                <a16:creationId xmlns:a16="http://schemas.microsoft.com/office/drawing/2014/main" id="{8D4F1FA1-F8C4-4A70-8714-30D127834C57}"/>
              </a:ext>
            </a:extLst>
          </p:cNvPr>
          <p:cNvSpPr>
            <a:spLocks noGrp="1"/>
          </p:cNvSpPr>
          <p:nvPr>
            <p:ph type="title"/>
          </p:nvPr>
        </p:nvSpPr>
        <p:spPr>
          <a:xfrm>
            <a:off x="695325" y="800099"/>
            <a:ext cx="2646362" cy="1764000"/>
          </a:xfrm>
        </p:spPr>
        <p:txBody>
          <a:bodyPr rIns="180000" bIns="180000" anchor="b"/>
          <a:lstStyle/>
          <a:p>
            <a:r>
              <a:rPr lang="en-US"/>
              <a:t>Click to edit Master title style</a:t>
            </a:r>
            <a:endParaRPr lang="nb-NO"/>
          </a:p>
        </p:txBody>
      </p:sp>
      <p:sp>
        <p:nvSpPr>
          <p:cNvPr id="4" name="Content Placeholder 3">
            <a:extLst>
              <a:ext uri="{FF2B5EF4-FFF2-40B4-BE49-F238E27FC236}">
                <a16:creationId xmlns:a16="http://schemas.microsoft.com/office/drawing/2014/main" id="{57409FDF-4C81-4BCA-ADC5-7AE23DDC7CC5}"/>
              </a:ext>
            </a:extLst>
          </p:cNvPr>
          <p:cNvSpPr>
            <a:spLocks noGrp="1"/>
          </p:cNvSpPr>
          <p:nvPr>
            <p:ph sz="quarter" idx="15"/>
          </p:nvPr>
        </p:nvSpPr>
        <p:spPr>
          <a:xfrm>
            <a:off x="3413126" y="800099"/>
            <a:ext cx="8083549" cy="5437188"/>
          </a:xfrm>
          <a:prstGeom prst="rect">
            <a:avLst/>
          </a:prstGeom>
        </p:spPr>
        <p:txBody>
          <a:bodyPr lIns="18000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1984265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Wide image w content be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8326F-7ADC-4CFA-A21A-595F3F82C21D}"/>
              </a:ext>
            </a:extLst>
          </p:cNvPr>
          <p:cNvSpPr>
            <a:spLocks noGrp="1"/>
          </p:cNvSpPr>
          <p:nvPr>
            <p:ph type="title"/>
          </p:nvPr>
        </p:nvSpPr>
        <p:spPr>
          <a:xfrm>
            <a:off x="695325" y="3867846"/>
            <a:ext cx="2646364" cy="2369441"/>
          </a:xfrm>
        </p:spPr>
        <p:txBody>
          <a:bodyPr tIns="180000" rIns="180000" anchor="t"/>
          <a:lstStyle>
            <a:lvl1pPr>
              <a:lnSpc>
                <a:spcPct val="100000"/>
              </a:lnSpc>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EFD93E6-D8FD-41B3-ADA5-A3DE5E502876}"/>
              </a:ext>
            </a:extLst>
          </p:cNvPr>
          <p:cNvSpPr>
            <a:spLocks noGrp="1"/>
          </p:cNvSpPr>
          <p:nvPr>
            <p:ph type="pic" idx="1"/>
          </p:nvPr>
        </p:nvSpPr>
        <p:spPr>
          <a:xfrm>
            <a:off x="695324" y="800100"/>
            <a:ext cx="10801350" cy="2987707"/>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946593F6-5C04-42C5-853B-0828D06EBDC8}"/>
              </a:ext>
            </a:extLst>
          </p:cNvPr>
          <p:cNvSpPr>
            <a:spLocks noGrp="1"/>
          </p:cNvSpPr>
          <p:nvPr>
            <p:ph type="body" sz="half" idx="2"/>
          </p:nvPr>
        </p:nvSpPr>
        <p:spPr>
          <a:xfrm>
            <a:off x="3413125" y="3867846"/>
            <a:ext cx="8083550" cy="2369441"/>
          </a:xfrm>
        </p:spPr>
        <p:txBody>
          <a:bodyPr lIns="180000" tIns="288000" r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cxnSp>
        <p:nvCxnSpPr>
          <p:cNvPr id="16" name="Straight Connector 15">
            <a:extLst>
              <a:ext uri="{FF2B5EF4-FFF2-40B4-BE49-F238E27FC236}">
                <a16:creationId xmlns:a16="http://schemas.microsoft.com/office/drawing/2014/main" id="{5D904E5A-6BF9-46B0-9910-7ACB3AFCB9E6}"/>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05DF783A-B52F-42AD-A2BE-6C3FD3EF3FA6}"/>
              </a:ext>
            </a:extLst>
          </p:cNvPr>
          <p:cNvSpPr>
            <a:spLocks noGrp="1"/>
          </p:cNvSpPr>
          <p:nvPr>
            <p:ph type="sldNum" sz="quarter" idx="12"/>
          </p:nvPr>
        </p:nvSpPr>
        <p:spPr>
          <a:xfrm>
            <a:off x="695324" y="6596187"/>
            <a:ext cx="1692771" cy="217625"/>
          </a:xfrm>
          <a:prstGeom prst="rect">
            <a:avLst/>
          </a:prstGeom>
        </p:spPr>
        <p:txBody>
          <a:bodyPr/>
          <a:lstStyle/>
          <a:p>
            <a:fld id="{5D1E5300-FC0F-4317-A193-EF6CE9E6F7B5}" type="slidenum">
              <a:rPr lang="en-GB" smtClean="0"/>
              <a:pPr/>
              <a:t>‹#›</a:t>
            </a:fld>
            <a:r>
              <a:rPr lang="en-GB"/>
              <a:t>  |  EIM Information Lifecycle models</a:t>
            </a:r>
          </a:p>
        </p:txBody>
      </p:sp>
    </p:spTree>
    <p:extLst>
      <p:ext uri="{BB962C8B-B14F-4D97-AF65-F5344CB8AC3E}">
        <p14:creationId xmlns:p14="http://schemas.microsoft.com/office/powerpoint/2010/main" val="11163907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Right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8326F-7ADC-4CFA-A21A-595F3F82C21D}"/>
              </a:ext>
            </a:extLst>
          </p:cNvPr>
          <p:cNvSpPr>
            <a:spLocks noGrp="1"/>
          </p:cNvSpPr>
          <p:nvPr>
            <p:ph type="title"/>
          </p:nvPr>
        </p:nvSpPr>
        <p:spPr>
          <a:xfrm>
            <a:off x="8850311" y="806482"/>
            <a:ext cx="2646364" cy="1762125"/>
          </a:xfrm>
        </p:spPr>
        <p:txBody>
          <a:bodyPr lIns="180000" tIns="180000" anchor="b"/>
          <a:lstStyle>
            <a:lvl1pPr>
              <a:lnSpc>
                <a:spcPct val="100000"/>
              </a:lnSpc>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EFD93E6-D8FD-41B3-ADA5-A3DE5E502876}"/>
              </a:ext>
            </a:extLst>
          </p:cNvPr>
          <p:cNvSpPr>
            <a:spLocks noGrp="1"/>
          </p:cNvSpPr>
          <p:nvPr>
            <p:ph type="pic" idx="1"/>
          </p:nvPr>
        </p:nvSpPr>
        <p:spPr>
          <a:xfrm>
            <a:off x="695323" y="800100"/>
            <a:ext cx="8080375" cy="542131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946593F6-5C04-42C5-853B-0828D06EBDC8}"/>
              </a:ext>
            </a:extLst>
          </p:cNvPr>
          <p:cNvSpPr>
            <a:spLocks noGrp="1"/>
          </p:cNvSpPr>
          <p:nvPr>
            <p:ph type="body" sz="half" idx="2"/>
          </p:nvPr>
        </p:nvSpPr>
        <p:spPr>
          <a:xfrm>
            <a:off x="8848725" y="2653642"/>
            <a:ext cx="2647949" cy="3587750"/>
          </a:xfrm>
        </p:spPr>
        <p:txBody>
          <a:bodyPr lIns="180000" tIns="28800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cxnSp>
        <p:nvCxnSpPr>
          <p:cNvPr id="17" name="Straight Connector 16">
            <a:extLst>
              <a:ext uri="{FF2B5EF4-FFF2-40B4-BE49-F238E27FC236}">
                <a16:creationId xmlns:a16="http://schemas.microsoft.com/office/drawing/2014/main" id="{944C8FAE-2E61-4E6B-950D-8D35BD96BCAA}"/>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0DA0DF23-A4B5-4399-B276-647555101DD7}"/>
              </a:ext>
            </a:extLst>
          </p:cNvPr>
          <p:cNvSpPr>
            <a:spLocks noGrp="1"/>
          </p:cNvSpPr>
          <p:nvPr>
            <p:ph type="sldNum" sz="quarter" idx="12"/>
          </p:nvPr>
        </p:nvSpPr>
        <p:spPr>
          <a:xfrm>
            <a:off x="695324" y="6596187"/>
            <a:ext cx="1692771" cy="217625"/>
          </a:xfrm>
          <a:prstGeom prst="rect">
            <a:avLst/>
          </a:prstGeom>
        </p:spPr>
        <p:txBody>
          <a:bodyPr/>
          <a:lstStyle/>
          <a:p>
            <a:fld id="{5D1E5300-FC0F-4317-A193-EF6CE9E6F7B5}" type="slidenum">
              <a:rPr lang="en-GB" smtClean="0"/>
              <a:pPr/>
              <a:t>‹#›</a:t>
            </a:fld>
            <a:r>
              <a:rPr lang="en-GB"/>
              <a:t>  |  EIM Information Lifecycle models</a:t>
            </a:r>
          </a:p>
        </p:txBody>
      </p:sp>
    </p:spTree>
    <p:extLst>
      <p:ext uri="{BB962C8B-B14F-4D97-AF65-F5344CB8AC3E}">
        <p14:creationId xmlns:p14="http://schemas.microsoft.com/office/powerpoint/2010/main" val="42857913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ree column image and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FA82A-D40B-4E23-84E3-79644D3CDD8E}"/>
              </a:ext>
            </a:extLst>
          </p:cNvPr>
          <p:cNvSpPr>
            <a:spLocks noGrp="1"/>
          </p:cNvSpPr>
          <p:nvPr>
            <p:ph type="title"/>
          </p:nvPr>
        </p:nvSpPr>
        <p:spPr/>
        <p:txBody>
          <a:bodyPr anchor="t"/>
          <a:lstStyle/>
          <a:p>
            <a:r>
              <a:rPr lang="en-US"/>
              <a:t>Click to edit Master title style</a:t>
            </a:r>
            <a:endParaRPr lang="en-GB"/>
          </a:p>
        </p:txBody>
      </p:sp>
      <p:sp>
        <p:nvSpPr>
          <p:cNvPr id="7" name="Picture Placeholder 6">
            <a:extLst>
              <a:ext uri="{FF2B5EF4-FFF2-40B4-BE49-F238E27FC236}">
                <a16:creationId xmlns:a16="http://schemas.microsoft.com/office/drawing/2014/main" id="{E7251969-427C-48D2-85E3-C93C8311D358}"/>
              </a:ext>
            </a:extLst>
          </p:cNvPr>
          <p:cNvSpPr>
            <a:spLocks noGrp="1"/>
          </p:cNvSpPr>
          <p:nvPr>
            <p:ph type="pic" sz="quarter" idx="13"/>
          </p:nvPr>
        </p:nvSpPr>
        <p:spPr>
          <a:xfrm>
            <a:off x="695325" y="2023453"/>
            <a:ext cx="3552825" cy="1760538"/>
          </a:xfrm>
        </p:spPr>
        <p:txBody>
          <a:bodyPr/>
          <a:lstStyle/>
          <a:p>
            <a:r>
              <a:rPr lang="en-US"/>
              <a:t>Click icon to add picture</a:t>
            </a:r>
            <a:endParaRPr lang="en-GB"/>
          </a:p>
        </p:txBody>
      </p:sp>
      <p:sp>
        <p:nvSpPr>
          <p:cNvPr id="9" name="Picture Placeholder 8">
            <a:extLst>
              <a:ext uri="{FF2B5EF4-FFF2-40B4-BE49-F238E27FC236}">
                <a16:creationId xmlns:a16="http://schemas.microsoft.com/office/drawing/2014/main" id="{BE46F400-E293-4169-9EF5-5E49E5FB89E6}"/>
              </a:ext>
            </a:extLst>
          </p:cNvPr>
          <p:cNvSpPr>
            <a:spLocks noGrp="1"/>
          </p:cNvSpPr>
          <p:nvPr>
            <p:ph type="pic" sz="quarter" idx="14"/>
          </p:nvPr>
        </p:nvSpPr>
        <p:spPr>
          <a:xfrm>
            <a:off x="4321175" y="2023453"/>
            <a:ext cx="3549650" cy="1760538"/>
          </a:xfrm>
        </p:spPr>
        <p:txBody>
          <a:bodyPr/>
          <a:lstStyle/>
          <a:p>
            <a:r>
              <a:rPr lang="en-US"/>
              <a:t>Click icon to add picture</a:t>
            </a:r>
            <a:endParaRPr lang="en-GB"/>
          </a:p>
        </p:txBody>
      </p:sp>
      <p:sp>
        <p:nvSpPr>
          <p:cNvPr id="11" name="Picture Placeholder 10">
            <a:extLst>
              <a:ext uri="{FF2B5EF4-FFF2-40B4-BE49-F238E27FC236}">
                <a16:creationId xmlns:a16="http://schemas.microsoft.com/office/drawing/2014/main" id="{FBC3ECC8-C305-4C0C-875D-732D6B6ADDCD}"/>
              </a:ext>
            </a:extLst>
          </p:cNvPr>
          <p:cNvSpPr>
            <a:spLocks noGrp="1"/>
          </p:cNvSpPr>
          <p:nvPr>
            <p:ph type="pic" sz="quarter" idx="15"/>
          </p:nvPr>
        </p:nvSpPr>
        <p:spPr>
          <a:xfrm>
            <a:off x="7943850" y="2023453"/>
            <a:ext cx="3552825" cy="1760538"/>
          </a:xfrm>
        </p:spPr>
        <p:txBody>
          <a:bodyPr/>
          <a:lstStyle/>
          <a:p>
            <a:r>
              <a:rPr lang="en-US"/>
              <a:t>Click icon to add picture</a:t>
            </a:r>
            <a:endParaRPr lang="en-GB"/>
          </a:p>
        </p:txBody>
      </p:sp>
      <p:sp>
        <p:nvSpPr>
          <p:cNvPr id="13" name="Text Placeholder 12">
            <a:extLst>
              <a:ext uri="{FF2B5EF4-FFF2-40B4-BE49-F238E27FC236}">
                <a16:creationId xmlns:a16="http://schemas.microsoft.com/office/drawing/2014/main" id="{0C247620-8094-4788-8C24-2157F205A77C}"/>
              </a:ext>
            </a:extLst>
          </p:cNvPr>
          <p:cNvSpPr>
            <a:spLocks noGrp="1"/>
          </p:cNvSpPr>
          <p:nvPr>
            <p:ph type="body" sz="quarter" idx="16"/>
          </p:nvPr>
        </p:nvSpPr>
        <p:spPr>
          <a:xfrm>
            <a:off x="695325" y="3869084"/>
            <a:ext cx="3552825" cy="539750"/>
          </a:xfrm>
          <a:solidFill>
            <a:srgbClr val="00707A"/>
          </a:solidFill>
        </p:spPr>
        <p:txBody>
          <a:bodyPr lIns="108000" tIns="72000" rIns="108000" bIns="72000" anchor="ctr"/>
          <a:lstStyle>
            <a:lvl1pPr marL="0" indent="0" algn="ctr">
              <a:buNone/>
              <a:defRPr>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a:t>Edit Master text styles</a:t>
            </a:r>
          </a:p>
        </p:txBody>
      </p:sp>
      <p:sp>
        <p:nvSpPr>
          <p:cNvPr id="15" name="Text Placeholder 14">
            <a:extLst>
              <a:ext uri="{FF2B5EF4-FFF2-40B4-BE49-F238E27FC236}">
                <a16:creationId xmlns:a16="http://schemas.microsoft.com/office/drawing/2014/main" id="{E0030F90-F52A-4AC2-B0ED-92D9015CF87A}"/>
              </a:ext>
            </a:extLst>
          </p:cNvPr>
          <p:cNvSpPr>
            <a:spLocks noGrp="1"/>
          </p:cNvSpPr>
          <p:nvPr>
            <p:ph type="body" sz="quarter" idx="17"/>
          </p:nvPr>
        </p:nvSpPr>
        <p:spPr>
          <a:xfrm>
            <a:off x="695325" y="4480272"/>
            <a:ext cx="3552825" cy="1757362"/>
          </a:xfrm>
          <a:solidFill>
            <a:srgbClr val="DEECEE"/>
          </a:solidFill>
        </p:spPr>
        <p:txBody>
          <a:bodyPr lIns="108000" tIns="180000" rIns="108000" bIns="180000">
            <a:noAutofit/>
          </a:bodyPr>
          <a:lstStyle>
            <a:lvl1pPr marL="48600" indent="0">
              <a:buFontTx/>
              <a:buNone/>
              <a:defRPr sz="1400"/>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a:t>Edit Master text styles</a:t>
            </a:r>
          </a:p>
        </p:txBody>
      </p:sp>
      <p:sp>
        <p:nvSpPr>
          <p:cNvPr id="16" name="Text Placeholder 12">
            <a:extLst>
              <a:ext uri="{FF2B5EF4-FFF2-40B4-BE49-F238E27FC236}">
                <a16:creationId xmlns:a16="http://schemas.microsoft.com/office/drawing/2014/main" id="{B8B28E43-FC3A-4E3C-B7A4-BFAC3F6291F2}"/>
              </a:ext>
            </a:extLst>
          </p:cNvPr>
          <p:cNvSpPr>
            <a:spLocks noGrp="1"/>
          </p:cNvSpPr>
          <p:nvPr>
            <p:ph type="body" sz="quarter" idx="18"/>
          </p:nvPr>
        </p:nvSpPr>
        <p:spPr>
          <a:xfrm>
            <a:off x="4323897" y="3869084"/>
            <a:ext cx="3552825" cy="539750"/>
          </a:xfrm>
          <a:solidFill>
            <a:srgbClr val="00707A"/>
          </a:solidFill>
        </p:spPr>
        <p:txBody>
          <a:bodyPr lIns="108000" tIns="72000" rIns="108000" bIns="72000" anchor="ctr"/>
          <a:lstStyle>
            <a:lvl1pPr marL="0" indent="0" algn="ctr">
              <a:buNone/>
              <a:defRPr>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a:t>Edit Master text styles</a:t>
            </a:r>
          </a:p>
        </p:txBody>
      </p:sp>
      <p:sp>
        <p:nvSpPr>
          <p:cNvPr id="17" name="Text Placeholder 14">
            <a:extLst>
              <a:ext uri="{FF2B5EF4-FFF2-40B4-BE49-F238E27FC236}">
                <a16:creationId xmlns:a16="http://schemas.microsoft.com/office/drawing/2014/main" id="{D1324929-B8EB-44EC-8FF5-2C28A9CF9EAA}"/>
              </a:ext>
            </a:extLst>
          </p:cNvPr>
          <p:cNvSpPr>
            <a:spLocks noGrp="1"/>
          </p:cNvSpPr>
          <p:nvPr>
            <p:ph type="body" sz="quarter" idx="19"/>
          </p:nvPr>
        </p:nvSpPr>
        <p:spPr>
          <a:xfrm>
            <a:off x="4323897" y="4480272"/>
            <a:ext cx="3552825" cy="1757362"/>
          </a:xfrm>
          <a:solidFill>
            <a:srgbClr val="DEECEE"/>
          </a:solidFill>
        </p:spPr>
        <p:txBody>
          <a:bodyPr lIns="108000" tIns="180000" rIns="108000" bIns="180000">
            <a:noAutofit/>
          </a:bodyPr>
          <a:lstStyle>
            <a:lvl1pPr marL="48600" indent="0">
              <a:buFontTx/>
              <a:buNone/>
              <a:defRPr sz="1400"/>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a:t>Edit Master text styles</a:t>
            </a:r>
          </a:p>
        </p:txBody>
      </p:sp>
      <p:sp>
        <p:nvSpPr>
          <p:cNvPr id="18" name="Text Placeholder 12">
            <a:extLst>
              <a:ext uri="{FF2B5EF4-FFF2-40B4-BE49-F238E27FC236}">
                <a16:creationId xmlns:a16="http://schemas.microsoft.com/office/drawing/2014/main" id="{65952D41-90C0-4970-97E4-DCC2E9111D0B}"/>
              </a:ext>
            </a:extLst>
          </p:cNvPr>
          <p:cNvSpPr>
            <a:spLocks noGrp="1"/>
          </p:cNvSpPr>
          <p:nvPr>
            <p:ph type="body" sz="quarter" idx="20"/>
          </p:nvPr>
        </p:nvSpPr>
        <p:spPr>
          <a:xfrm>
            <a:off x="7937955" y="3869084"/>
            <a:ext cx="3552825" cy="539750"/>
          </a:xfrm>
          <a:solidFill>
            <a:srgbClr val="00707A"/>
          </a:solidFill>
        </p:spPr>
        <p:txBody>
          <a:bodyPr lIns="108000" tIns="72000" rIns="108000" bIns="72000" anchor="ctr"/>
          <a:lstStyle>
            <a:lvl1pPr marL="0" indent="0" algn="ctr">
              <a:buNone/>
              <a:defRPr>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a:t>Edit Master text styles</a:t>
            </a:r>
          </a:p>
        </p:txBody>
      </p:sp>
      <p:sp>
        <p:nvSpPr>
          <p:cNvPr id="19" name="Text Placeholder 14">
            <a:extLst>
              <a:ext uri="{FF2B5EF4-FFF2-40B4-BE49-F238E27FC236}">
                <a16:creationId xmlns:a16="http://schemas.microsoft.com/office/drawing/2014/main" id="{AE74CFD7-A4E4-43FE-9998-D7E8ADED458B}"/>
              </a:ext>
            </a:extLst>
          </p:cNvPr>
          <p:cNvSpPr>
            <a:spLocks noGrp="1"/>
          </p:cNvSpPr>
          <p:nvPr>
            <p:ph type="body" sz="quarter" idx="21"/>
          </p:nvPr>
        </p:nvSpPr>
        <p:spPr>
          <a:xfrm>
            <a:off x="7937955" y="4480272"/>
            <a:ext cx="3552825" cy="1757362"/>
          </a:xfrm>
          <a:solidFill>
            <a:srgbClr val="DEECEE"/>
          </a:solidFill>
        </p:spPr>
        <p:txBody>
          <a:bodyPr lIns="108000" tIns="180000" rIns="108000" bIns="180000">
            <a:noAutofit/>
          </a:bodyPr>
          <a:lstStyle>
            <a:lvl1pPr marL="48600" indent="0">
              <a:buFontTx/>
              <a:buNone/>
              <a:defRPr sz="1400"/>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a:t>Edit Master text styles</a:t>
            </a:r>
          </a:p>
        </p:txBody>
      </p:sp>
      <p:cxnSp>
        <p:nvCxnSpPr>
          <p:cNvPr id="23" name="Straight Connector 22">
            <a:extLst>
              <a:ext uri="{FF2B5EF4-FFF2-40B4-BE49-F238E27FC236}">
                <a16:creationId xmlns:a16="http://schemas.microsoft.com/office/drawing/2014/main" id="{96670F45-E58B-4184-92A9-D9540C48C0F3}"/>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22" name="Slide Number Placeholder 19">
            <a:extLst>
              <a:ext uri="{FF2B5EF4-FFF2-40B4-BE49-F238E27FC236}">
                <a16:creationId xmlns:a16="http://schemas.microsoft.com/office/drawing/2014/main" id="{F1F39B4C-364B-4AFC-B899-8DD61C19D9CE}"/>
              </a:ext>
            </a:extLst>
          </p:cNvPr>
          <p:cNvSpPr>
            <a:spLocks noGrp="1"/>
          </p:cNvSpPr>
          <p:nvPr>
            <p:ph type="sldNum" sz="quarter" idx="12"/>
          </p:nvPr>
        </p:nvSpPr>
        <p:spPr>
          <a:xfrm>
            <a:off x="695324" y="6596187"/>
            <a:ext cx="1692771" cy="217625"/>
          </a:xfrm>
          <a:prstGeom prst="rect">
            <a:avLst/>
          </a:prstGeom>
        </p:spPr>
        <p:txBody>
          <a:bodyPr/>
          <a:lstStyle/>
          <a:p>
            <a:fld id="{5D1E5300-FC0F-4317-A193-EF6CE9E6F7B5}" type="slidenum">
              <a:rPr lang="en-GB" smtClean="0"/>
              <a:pPr/>
              <a:t>‹#›</a:t>
            </a:fld>
            <a:r>
              <a:rPr lang="en-GB"/>
              <a:t>  |  EIM Information Lifecycle models</a:t>
            </a:r>
          </a:p>
        </p:txBody>
      </p:sp>
    </p:spTree>
    <p:extLst>
      <p:ext uri="{BB962C8B-B14F-4D97-AF65-F5344CB8AC3E}">
        <p14:creationId xmlns:p14="http://schemas.microsoft.com/office/powerpoint/2010/main" val="3691248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 Slate">
    <p:bg>
      <p:bgPr>
        <a:solidFill>
          <a:srgbClr val="10344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520600"/>
          </a:xfrm>
          <a:noFill/>
        </p:spPr>
        <p:txBody>
          <a:bodyPr tIns="0" bIns="0" anchor="b"/>
          <a:lstStyle>
            <a:lvl1pPr algn="l">
              <a:lnSpc>
                <a:spcPct val="100000"/>
              </a:lnSpc>
              <a:defRPr sz="3200">
                <a:solidFill>
                  <a:srgbClr val="73B1B6"/>
                </a:solidFill>
              </a:defRPr>
            </a:lvl1pPr>
          </a:lstStyle>
          <a:p>
            <a:r>
              <a:rPr lang="en-US" noProof="0"/>
              <a:t>Click to edit Master title style</a:t>
            </a:r>
            <a:endParaRPr lang="en-GB" noProof="0" dirty="0"/>
          </a:p>
        </p:txBody>
      </p:sp>
      <p:sp>
        <p:nvSpPr>
          <p:cNvPr id="33" name="Undertittel 2">
            <a:extLst>
              <a:ext uri="{FF2B5EF4-FFF2-40B4-BE49-F238E27FC236}">
                <a16:creationId xmlns:a16="http://schemas.microsoft.com/office/drawing/2014/main" id="{F5136A9E-1D77-433D-9BC7-E4443525AFD7}"/>
              </a:ext>
            </a:extLst>
          </p:cNvPr>
          <p:cNvSpPr>
            <a:spLocks noGrp="1"/>
          </p:cNvSpPr>
          <p:nvPr>
            <p:ph type="subTitle" idx="1"/>
          </p:nvPr>
        </p:nvSpPr>
        <p:spPr>
          <a:xfrm>
            <a:off x="694800" y="4399200"/>
            <a:ext cx="5335200" cy="1296000"/>
          </a:xfrm>
        </p:spPr>
        <p:txBody>
          <a:bodyPr/>
          <a:lstStyle>
            <a:lvl1pPr marL="0" indent="0" algn="l">
              <a:spcBef>
                <a:spcPts val="0"/>
              </a:spcBef>
              <a:spcAft>
                <a:spcPts val="0"/>
              </a:spcAft>
              <a:buNone/>
              <a:defRPr sz="1800" spc="0" baseline="0">
                <a:solidFill>
                  <a:srgbClr val="7C8F9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grpSp>
        <p:nvGrpSpPr>
          <p:cNvPr id="32" name="Group 31">
            <a:extLst>
              <a:ext uri="{FF2B5EF4-FFF2-40B4-BE49-F238E27FC236}">
                <a16:creationId xmlns:a16="http://schemas.microsoft.com/office/drawing/2014/main" id="{46C9C179-CB41-46D4-97DF-1FED825F4908}"/>
              </a:ext>
            </a:extLst>
          </p:cNvPr>
          <p:cNvGrpSpPr/>
          <p:nvPr userDrawn="1"/>
        </p:nvGrpSpPr>
        <p:grpSpPr>
          <a:xfrm>
            <a:off x="12302028" y="1854300"/>
            <a:ext cx="155539" cy="1166719"/>
            <a:chOff x="12302028" y="1799637"/>
            <a:chExt cx="155539" cy="1166719"/>
          </a:xfrm>
        </p:grpSpPr>
        <p:sp>
          <p:nvSpPr>
            <p:cNvPr id="61" name="Rectangle 156">
              <a:extLst>
                <a:ext uri="{FF2B5EF4-FFF2-40B4-BE49-F238E27FC236}">
                  <a16:creationId xmlns:a16="http://schemas.microsoft.com/office/drawing/2014/main" id="{EEEFADD1-F723-4F8F-AA4F-5B32702F9DDC}"/>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2" name="Rectangle 157">
              <a:extLst>
                <a:ext uri="{FF2B5EF4-FFF2-40B4-BE49-F238E27FC236}">
                  <a16:creationId xmlns:a16="http://schemas.microsoft.com/office/drawing/2014/main" id="{07133160-B0C0-4D93-BAD2-A39B8933F3BC}"/>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8">
              <a:extLst>
                <a:ext uri="{FF2B5EF4-FFF2-40B4-BE49-F238E27FC236}">
                  <a16:creationId xmlns:a16="http://schemas.microsoft.com/office/drawing/2014/main" id="{0E6AF89F-5CC1-437D-9BBB-ED72F96F6232}"/>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73">
              <a:extLst>
                <a:ext uri="{FF2B5EF4-FFF2-40B4-BE49-F238E27FC236}">
                  <a16:creationId xmlns:a16="http://schemas.microsoft.com/office/drawing/2014/main" id="{537EAA2F-FECD-453E-8B9C-2E41259D83FD}"/>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3">
              <a:extLst>
                <a:ext uri="{FF2B5EF4-FFF2-40B4-BE49-F238E27FC236}">
                  <a16:creationId xmlns:a16="http://schemas.microsoft.com/office/drawing/2014/main" id="{7566228C-1BE1-46F6-A280-BBECD2A4219F}"/>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200">
              <a:extLst>
                <a:ext uri="{FF2B5EF4-FFF2-40B4-BE49-F238E27FC236}">
                  <a16:creationId xmlns:a16="http://schemas.microsoft.com/office/drawing/2014/main" id="{F45D0A59-5045-49AE-9016-E93B6478C9D3}"/>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7" name="Group 66">
            <a:extLst>
              <a:ext uri="{FF2B5EF4-FFF2-40B4-BE49-F238E27FC236}">
                <a16:creationId xmlns:a16="http://schemas.microsoft.com/office/drawing/2014/main" id="{39AF1FFB-A2BE-4818-BFCA-C339BBBA9036}"/>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F39F01FC-B9A0-4ADA-8848-780486F60CCD}"/>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9" name="Rectangle 189">
              <a:extLst>
                <a:ext uri="{FF2B5EF4-FFF2-40B4-BE49-F238E27FC236}">
                  <a16:creationId xmlns:a16="http://schemas.microsoft.com/office/drawing/2014/main" id="{B6396E2D-23AE-4B02-B33D-03349942FD59}"/>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0">
              <a:extLst>
                <a:ext uri="{FF2B5EF4-FFF2-40B4-BE49-F238E27FC236}">
                  <a16:creationId xmlns:a16="http://schemas.microsoft.com/office/drawing/2014/main" id="{8C1FD48E-3849-489D-9A9D-C11F41E3DE47}"/>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1">
              <a:extLst>
                <a:ext uri="{FF2B5EF4-FFF2-40B4-BE49-F238E27FC236}">
                  <a16:creationId xmlns:a16="http://schemas.microsoft.com/office/drawing/2014/main" id="{F73A4A8F-0899-49E4-A269-92E0BE17686F}"/>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2">
              <a:extLst>
                <a:ext uri="{FF2B5EF4-FFF2-40B4-BE49-F238E27FC236}">
                  <a16:creationId xmlns:a16="http://schemas.microsoft.com/office/drawing/2014/main" id="{CBD97638-E4B6-47B7-A328-5AF351C53EA5}"/>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31">
              <a:extLst>
                <a:ext uri="{FF2B5EF4-FFF2-40B4-BE49-F238E27FC236}">
                  <a16:creationId xmlns:a16="http://schemas.microsoft.com/office/drawing/2014/main" id="{BFF0A98D-1239-4089-8C5E-2E8E6DE72A79}"/>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3">
              <a:extLst>
                <a:ext uri="{FF2B5EF4-FFF2-40B4-BE49-F238E27FC236}">
                  <a16:creationId xmlns:a16="http://schemas.microsoft.com/office/drawing/2014/main" id="{787243B1-B059-450B-ADA8-20D839CEDE87}"/>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92">
              <a:extLst>
                <a:ext uri="{FF2B5EF4-FFF2-40B4-BE49-F238E27FC236}">
                  <a16:creationId xmlns:a16="http://schemas.microsoft.com/office/drawing/2014/main" id="{006B4AD2-22EE-41A5-9988-8C4DF3CF4DF4}"/>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6" name="Group 75">
            <a:extLst>
              <a:ext uri="{FF2B5EF4-FFF2-40B4-BE49-F238E27FC236}">
                <a16:creationId xmlns:a16="http://schemas.microsoft.com/office/drawing/2014/main" id="{E5912044-5348-4D82-B066-70CA4A90FC09}"/>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6D689B32-75DC-4146-A752-6F75C3BA7D66}"/>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75">
              <a:extLst>
                <a:ext uri="{FF2B5EF4-FFF2-40B4-BE49-F238E27FC236}">
                  <a16:creationId xmlns:a16="http://schemas.microsoft.com/office/drawing/2014/main" id="{DDCEBDF1-170D-4FC5-A068-70480DE69C6A}"/>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6">
              <a:extLst>
                <a:ext uri="{FF2B5EF4-FFF2-40B4-BE49-F238E27FC236}">
                  <a16:creationId xmlns:a16="http://schemas.microsoft.com/office/drawing/2014/main" id="{DD88F53C-7D2B-40FC-9CBF-1ECA4D369688}"/>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89">
              <a:extLst>
                <a:ext uri="{FF2B5EF4-FFF2-40B4-BE49-F238E27FC236}">
                  <a16:creationId xmlns:a16="http://schemas.microsoft.com/office/drawing/2014/main" id="{57039F0E-B8DF-430A-9EB8-E4B493B460C5}"/>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90">
              <a:extLst>
                <a:ext uri="{FF2B5EF4-FFF2-40B4-BE49-F238E27FC236}">
                  <a16:creationId xmlns:a16="http://schemas.microsoft.com/office/drawing/2014/main" id="{2F57A1AE-9E10-418B-8719-240697467A1B}"/>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1">
              <a:extLst>
                <a:ext uri="{FF2B5EF4-FFF2-40B4-BE49-F238E27FC236}">
                  <a16:creationId xmlns:a16="http://schemas.microsoft.com/office/drawing/2014/main" id="{39402039-0C22-4DCC-AAAB-9D3E0E5A4B74}"/>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83">
              <a:extLst>
                <a:ext uri="{FF2B5EF4-FFF2-40B4-BE49-F238E27FC236}">
                  <a16:creationId xmlns:a16="http://schemas.microsoft.com/office/drawing/2014/main" id="{3A43BAE3-836A-4DFC-A4A5-CDA275CA2275}"/>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73">
              <a:extLst>
                <a:ext uri="{FF2B5EF4-FFF2-40B4-BE49-F238E27FC236}">
                  <a16:creationId xmlns:a16="http://schemas.microsoft.com/office/drawing/2014/main" id="{EAC01F5F-EFC4-4A36-ACCF-2FE205300C87}"/>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56">
              <a:extLst>
                <a:ext uri="{FF2B5EF4-FFF2-40B4-BE49-F238E27FC236}">
                  <a16:creationId xmlns:a16="http://schemas.microsoft.com/office/drawing/2014/main" id="{B1E6678C-A64D-4D62-A66A-20C18D627ED7}"/>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7">
              <a:extLst>
                <a:ext uri="{FF2B5EF4-FFF2-40B4-BE49-F238E27FC236}">
                  <a16:creationId xmlns:a16="http://schemas.microsoft.com/office/drawing/2014/main" id="{155C9F1D-F03B-40D8-91F7-AC7CC5A3DD7D}"/>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8">
              <a:extLst>
                <a:ext uri="{FF2B5EF4-FFF2-40B4-BE49-F238E27FC236}">
                  <a16:creationId xmlns:a16="http://schemas.microsoft.com/office/drawing/2014/main" id="{D4DFD332-2526-44D4-8491-99AF33171B36}"/>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7AEEE934-95D3-4D35-8508-90245ABD1FB1}"/>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2D20B943-618D-4F5A-B3DD-02ABCB51A442}"/>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257B1159-A584-41CE-9064-8733B5C2EBC1}"/>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0FEACFE6-840E-4699-86F8-63D530C5E80A}"/>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F5CD6176-7CFE-466C-8026-836B3AAD00CB}"/>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CB139271-40DA-42C0-8865-1F160E881CEC}"/>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1C88B0FE-40B3-4F32-BF77-346B42793EBF}"/>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34F0C1B0-DDCF-47A4-A5E4-AFECB5DB4CC7}"/>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96" name="TextBox 95">
            <a:extLst>
              <a:ext uri="{FF2B5EF4-FFF2-40B4-BE49-F238E27FC236}">
                <a16:creationId xmlns:a16="http://schemas.microsoft.com/office/drawing/2014/main" id="{0C5C1367-8BD4-4EBA-9157-901D62427D01}"/>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97" name="TextBox 96">
            <a:extLst>
              <a:ext uri="{FF2B5EF4-FFF2-40B4-BE49-F238E27FC236}">
                <a16:creationId xmlns:a16="http://schemas.microsoft.com/office/drawing/2014/main" id="{6C93E48F-4333-4F24-9A7A-423AB2A371D6}"/>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45" name="Graphic 44">
            <a:extLst>
              <a:ext uri="{FF2B5EF4-FFF2-40B4-BE49-F238E27FC236}">
                <a16:creationId xmlns:a16="http://schemas.microsoft.com/office/drawing/2014/main" id="{F6E765D1-7CCC-47DB-8355-6A6FD380C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37339774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CCCFB-02E9-4461-933C-7C1EAD815E76}"/>
              </a:ext>
            </a:extLst>
          </p:cNvPr>
          <p:cNvSpPr>
            <a:spLocks noGrp="1"/>
          </p:cNvSpPr>
          <p:nvPr>
            <p:ph type="title"/>
          </p:nvPr>
        </p:nvSpPr>
        <p:spPr>
          <a:xfrm>
            <a:off x="695325" y="811227"/>
            <a:ext cx="10801350" cy="1145313"/>
          </a:xfrm>
        </p:spPr>
        <p:txBody>
          <a:bodyPr anchor="t"/>
          <a:lstStyle/>
          <a:p>
            <a:r>
              <a:rPr lang="en-US"/>
              <a:t>Click to edit Master title style</a:t>
            </a:r>
            <a:endParaRPr lang="en-GB"/>
          </a:p>
        </p:txBody>
      </p:sp>
      <p:cxnSp>
        <p:nvCxnSpPr>
          <p:cNvPr id="9" name="Straight Connector 8">
            <a:extLst>
              <a:ext uri="{FF2B5EF4-FFF2-40B4-BE49-F238E27FC236}">
                <a16:creationId xmlns:a16="http://schemas.microsoft.com/office/drawing/2014/main" id="{BFF3FF8F-67FD-498C-8BD0-0B3BE1C26337}"/>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7" name="Slide Number Placeholder 19">
            <a:extLst>
              <a:ext uri="{FF2B5EF4-FFF2-40B4-BE49-F238E27FC236}">
                <a16:creationId xmlns:a16="http://schemas.microsoft.com/office/drawing/2014/main" id="{F5CB2508-A946-42A2-A6CA-3E88C1AEB0A4}"/>
              </a:ext>
            </a:extLst>
          </p:cNvPr>
          <p:cNvSpPr>
            <a:spLocks noGrp="1"/>
          </p:cNvSpPr>
          <p:nvPr>
            <p:ph type="sldNum" sz="quarter" idx="12"/>
          </p:nvPr>
        </p:nvSpPr>
        <p:spPr>
          <a:xfrm>
            <a:off x="695324" y="6596187"/>
            <a:ext cx="1692771" cy="217625"/>
          </a:xfrm>
          <a:prstGeom prst="rect">
            <a:avLst/>
          </a:prstGeom>
        </p:spPr>
        <p:txBody>
          <a:bodyPr/>
          <a:lstStyle/>
          <a:p>
            <a:fld id="{5D1E5300-FC0F-4317-A193-EF6CE9E6F7B5}" type="slidenum">
              <a:rPr lang="en-GB" smtClean="0"/>
              <a:pPr/>
              <a:t>‹#›</a:t>
            </a:fld>
            <a:r>
              <a:rPr lang="en-GB"/>
              <a:t>  |  EIM Information Lifecycle models</a:t>
            </a:r>
          </a:p>
        </p:txBody>
      </p:sp>
    </p:spTree>
    <p:extLst>
      <p:ext uri="{BB962C8B-B14F-4D97-AF65-F5344CB8AC3E}">
        <p14:creationId xmlns:p14="http://schemas.microsoft.com/office/powerpoint/2010/main" val="42775440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32F0ABF5-3B7F-4790-9896-20E1719DDD90}"/>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6" name="Slide Number Placeholder 19">
            <a:extLst>
              <a:ext uri="{FF2B5EF4-FFF2-40B4-BE49-F238E27FC236}">
                <a16:creationId xmlns:a16="http://schemas.microsoft.com/office/drawing/2014/main" id="{D40944BA-5CC2-47BA-863C-43A8F243D9C1}"/>
              </a:ext>
            </a:extLst>
          </p:cNvPr>
          <p:cNvSpPr>
            <a:spLocks noGrp="1"/>
          </p:cNvSpPr>
          <p:nvPr>
            <p:ph type="sldNum" sz="quarter" idx="12"/>
          </p:nvPr>
        </p:nvSpPr>
        <p:spPr>
          <a:xfrm>
            <a:off x="695324" y="6596187"/>
            <a:ext cx="1692771" cy="217625"/>
          </a:xfrm>
          <a:prstGeom prst="rect">
            <a:avLst/>
          </a:prstGeom>
        </p:spPr>
        <p:txBody>
          <a:bodyPr/>
          <a:lstStyle/>
          <a:p>
            <a:fld id="{5D1E5300-FC0F-4317-A193-EF6CE9E6F7B5}" type="slidenum">
              <a:rPr lang="en-GB" smtClean="0"/>
              <a:pPr/>
              <a:t>‹#›</a:t>
            </a:fld>
            <a:r>
              <a:rPr lang="en-GB"/>
              <a:t>  |  EIM Information Lifecycle models</a:t>
            </a:r>
          </a:p>
        </p:txBody>
      </p:sp>
    </p:spTree>
    <p:extLst>
      <p:ext uri="{BB962C8B-B14F-4D97-AF65-F5344CB8AC3E}">
        <p14:creationId xmlns:p14="http://schemas.microsoft.com/office/powerpoint/2010/main" val="42149512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Closing credits-PDF extrac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E21570-2B89-43CC-8DEE-216454BE3068}"/>
              </a:ext>
            </a:extLst>
          </p:cNvPr>
          <p:cNvSpPr/>
          <p:nvPr userDrawn="1"/>
        </p:nvSpPr>
        <p:spPr>
          <a:xfrm>
            <a:off x="695325" y="5846886"/>
            <a:ext cx="10801350" cy="704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000" b="0" i="0" u="none" strike="noStrike" kern="1200" cap="none" spc="0" normalizeH="0" baseline="0" noProof="0">
                <a:ln>
                  <a:noFill/>
                </a:ln>
                <a:solidFill>
                  <a:schemeClr val="accent1"/>
                </a:solidFill>
                <a:effectLst/>
                <a:uLnTx/>
                <a:uFillTx/>
                <a:latin typeface="+mj-lt"/>
                <a:ea typeface="+mn-ea"/>
                <a:cs typeface="Arial" charset="0"/>
              </a:rPr>
              <a:t>© </a:t>
            </a:r>
            <a:r>
              <a:rPr kumimoji="0" lang="en-US" sz="1000" b="0" i="0" u="none" strike="noStrike" kern="1200" cap="none" spc="0" normalizeH="0" baseline="0" noProof="0" err="1">
                <a:ln>
                  <a:noFill/>
                </a:ln>
                <a:solidFill>
                  <a:schemeClr val="accent1"/>
                </a:solidFill>
                <a:effectLst/>
                <a:uLnTx/>
                <a:uFillTx/>
                <a:latin typeface="+mj-lt"/>
                <a:ea typeface="+mn-ea"/>
                <a:cs typeface="Arial" charset="0"/>
              </a:rPr>
              <a:t>Equinor</a:t>
            </a:r>
            <a:r>
              <a:rPr kumimoji="0" lang="en-US" sz="1000" b="0" i="0" u="none" strike="noStrike" kern="1200" cap="none" spc="0" normalizeH="0" baseline="0" noProof="0">
                <a:ln>
                  <a:noFill/>
                </a:ln>
                <a:solidFill>
                  <a:schemeClr val="accent1"/>
                </a:solidFill>
                <a:effectLst/>
                <a:uLnTx/>
                <a:uFillTx/>
                <a:latin typeface="+mj-lt"/>
                <a:ea typeface="+mn-ea"/>
                <a:cs typeface="Arial" charset="0"/>
              </a:rPr>
              <a:t> ASA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333333"/>
                </a:solidFill>
                <a:effectLst/>
                <a:uLnTx/>
                <a:uFillTx/>
                <a:latin typeface="+mn-lt"/>
                <a:ea typeface="Verdana" panose="020B0604030504040204" pitchFamily="34" charset="0"/>
                <a:cs typeface="Verdana" panose="020B0604030504040204" pitchFamily="34" charset="0"/>
              </a:rPr>
              <a:t>This presentation, including the contents and arrangement of the contents of each individual page or the collection of the pages, is owned by </a:t>
            </a:r>
            <a:r>
              <a:rPr kumimoji="0" lang="en-US" sz="700" b="0" i="0" u="none" strike="noStrike" kern="1200" cap="none" spc="0" normalizeH="0" baseline="0" noProof="0" err="1">
                <a:ln>
                  <a:noFill/>
                </a:ln>
                <a:solidFill>
                  <a:srgbClr val="333333"/>
                </a:solidFill>
                <a:effectLst/>
                <a:uLnTx/>
                <a:uFillTx/>
                <a:latin typeface="+mn-lt"/>
                <a:ea typeface="Verdana" panose="020B0604030504040204" pitchFamily="34" charset="0"/>
                <a:cs typeface="Verdana" panose="020B0604030504040204" pitchFamily="34" charset="0"/>
              </a:rPr>
              <a:t>Equinor</a:t>
            </a:r>
            <a:r>
              <a:rPr kumimoji="0" lang="en-US" sz="700" b="0" i="0" u="none" strike="noStrike" kern="1200" cap="none" spc="0" normalizeH="0" baseline="0" noProof="0">
                <a:ln>
                  <a:noFill/>
                </a:ln>
                <a:solidFill>
                  <a:srgbClr val="333333"/>
                </a:solidFill>
                <a:effectLst/>
                <a:uLnTx/>
                <a:uFillTx/>
                <a:latin typeface="+mn-lt"/>
                <a:ea typeface="Verdana" panose="020B0604030504040204" pitchFamily="34" charset="0"/>
                <a:cs typeface="Verdana" panose="020B0604030504040204" pitchFamily="34" charset="0"/>
              </a:rPr>
              <a:t>. Copyright to all material including, but not limited to, written material, photographs, drawings, images, tables and data remains the property of </a:t>
            </a:r>
            <a:r>
              <a:rPr kumimoji="0" lang="en-US" sz="700" b="0" i="0" u="none" strike="noStrike" kern="1200" cap="none" spc="0" normalizeH="0" baseline="0" noProof="0" err="1">
                <a:ln>
                  <a:noFill/>
                </a:ln>
                <a:solidFill>
                  <a:srgbClr val="333333"/>
                </a:solidFill>
                <a:effectLst/>
                <a:uLnTx/>
                <a:uFillTx/>
                <a:latin typeface="+mn-lt"/>
                <a:ea typeface="Verdana" panose="020B0604030504040204" pitchFamily="34" charset="0"/>
                <a:cs typeface="Verdana" panose="020B0604030504040204" pitchFamily="34" charset="0"/>
              </a:rPr>
              <a:t>Equinor</a:t>
            </a:r>
            <a:r>
              <a:rPr kumimoji="0" lang="en-US" sz="700" b="0" i="0" u="none" strike="noStrike" kern="1200" cap="none" spc="0" normalizeH="0" baseline="0" noProof="0">
                <a:ln>
                  <a:noFill/>
                </a:ln>
                <a:solidFill>
                  <a:srgbClr val="333333"/>
                </a:solidFill>
                <a:effectLst/>
                <a:uLnTx/>
                <a:uFillTx/>
                <a:latin typeface="+mn-lt"/>
                <a:ea typeface="Verdana" panose="020B0604030504040204" pitchFamily="34" charset="0"/>
                <a:cs typeface="Verdana" panose="020B0604030504040204" pitchFamily="34" charset="0"/>
              </a:rPr>
              <a:t>. All rights reserved. Any other use, reproduction, translation, adaption, arrangement, alteration, distribution or storage of this presentation, in whole or in part, without the prior written permission of </a:t>
            </a:r>
            <a:r>
              <a:rPr kumimoji="0" lang="en-US" sz="700" b="0" i="0" u="none" strike="noStrike" kern="1200" cap="none" spc="0" normalizeH="0" baseline="0" noProof="0" err="1">
                <a:ln>
                  <a:noFill/>
                </a:ln>
                <a:solidFill>
                  <a:srgbClr val="333333"/>
                </a:solidFill>
                <a:effectLst/>
                <a:uLnTx/>
                <a:uFillTx/>
                <a:latin typeface="+mn-lt"/>
                <a:ea typeface="Verdana" panose="020B0604030504040204" pitchFamily="34" charset="0"/>
                <a:cs typeface="Verdana" panose="020B0604030504040204" pitchFamily="34" charset="0"/>
              </a:rPr>
              <a:t>Equinor</a:t>
            </a:r>
            <a:r>
              <a:rPr kumimoji="0" lang="en-US" sz="700" b="0" i="0" u="none" strike="noStrike" kern="1200" cap="none" spc="0" normalizeH="0" baseline="0" noProof="0">
                <a:ln>
                  <a:noFill/>
                </a:ln>
                <a:solidFill>
                  <a:srgbClr val="333333"/>
                </a:solidFill>
                <a:effectLst/>
                <a:uLnTx/>
                <a:uFillTx/>
                <a:latin typeface="+mn-lt"/>
                <a:ea typeface="Verdana" panose="020B0604030504040204" pitchFamily="34" charset="0"/>
                <a:cs typeface="Verdana" panose="020B0604030504040204" pitchFamily="34" charset="0"/>
              </a:rPr>
              <a:t> is prohibited. The information contained in this presentation may not be accurate, up to date or applicable to the circumstances of any particular case, despite our efforts. </a:t>
            </a:r>
            <a:r>
              <a:rPr kumimoji="0" lang="en-US" sz="700" b="0" i="0" u="none" strike="noStrike" kern="1200" cap="none" spc="0" normalizeH="0" baseline="0" noProof="0" err="1">
                <a:ln>
                  <a:noFill/>
                </a:ln>
                <a:solidFill>
                  <a:srgbClr val="333333"/>
                </a:solidFill>
                <a:effectLst/>
                <a:uLnTx/>
                <a:uFillTx/>
                <a:latin typeface="+mn-lt"/>
                <a:ea typeface="Verdana" panose="020B0604030504040204" pitchFamily="34" charset="0"/>
                <a:cs typeface="Verdana" panose="020B0604030504040204" pitchFamily="34" charset="0"/>
              </a:rPr>
              <a:t>Equinor</a:t>
            </a:r>
            <a:r>
              <a:rPr kumimoji="0" lang="en-US" sz="700" b="0" i="0" u="none" strike="noStrike" kern="1200" cap="none" spc="0" normalizeH="0" baseline="0" noProof="0">
                <a:ln>
                  <a:noFill/>
                </a:ln>
                <a:solidFill>
                  <a:srgbClr val="333333"/>
                </a:solidFill>
                <a:effectLst/>
                <a:uLnTx/>
                <a:uFillTx/>
                <a:latin typeface="+mn-lt"/>
                <a:ea typeface="Verdana" panose="020B0604030504040204" pitchFamily="34" charset="0"/>
                <a:cs typeface="Verdana" panose="020B0604030504040204" pitchFamily="34" charset="0"/>
              </a:rPr>
              <a:t> cannot accept any liability for any inaccuracies or omissions</a:t>
            </a:r>
            <a:r>
              <a:rPr kumimoji="0" lang="en-US" sz="700" b="0" i="0" u="none" strike="noStrike" kern="1200" cap="none" spc="0" normalizeH="0" baseline="0" noProof="0">
                <a:ln>
                  <a:noFill/>
                </a:ln>
                <a:solidFill>
                  <a:srgbClr val="333333"/>
                </a:solidFill>
                <a:effectLst/>
                <a:uLnTx/>
                <a:uFillTx/>
                <a:latin typeface="Equinor" panose="020B0503050302040203" pitchFamily="34" charset="0"/>
                <a:ea typeface="Verdana" panose="020B0604030504040204" pitchFamily="34" charset="0"/>
                <a:cs typeface="Verdana" panose="020B0604030504040204" pitchFamily="34" charset="0"/>
              </a:rPr>
              <a:t>.</a:t>
            </a:r>
            <a:endParaRPr kumimoji="0" lang="en-US" sz="600" b="0" i="0" u="none" strike="noStrike" kern="1200" cap="none" spc="0" normalizeH="0" baseline="0" noProof="0">
              <a:ln>
                <a:noFill/>
              </a:ln>
              <a:solidFill>
                <a:srgbClr val="333333"/>
              </a:solidFill>
              <a:effectLst/>
              <a:uLnTx/>
              <a:uFillTx/>
              <a:latin typeface="Equinor" panose="020B0503050302040203" pitchFamily="34" charset="0"/>
              <a:ea typeface="+mn-ea"/>
              <a:cs typeface="Arial" charset="0"/>
            </a:endParaRPr>
          </a:p>
        </p:txBody>
      </p:sp>
      <p:sp>
        <p:nvSpPr>
          <p:cNvPr id="10" name="Text Placeholder 9">
            <a:extLst>
              <a:ext uri="{FF2B5EF4-FFF2-40B4-BE49-F238E27FC236}">
                <a16:creationId xmlns:a16="http://schemas.microsoft.com/office/drawing/2014/main" id="{67004934-2634-455F-9B65-D723350B506E}"/>
              </a:ext>
            </a:extLst>
          </p:cNvPr>
          <p:cNvSpPr>
            <a:spLocks noGrp="1"/>
          </p:cNvSpPr>
          <p:nvPr>
            <p:ph type="body" sz="quarter" idx="11" hasCustomPrompt="1"/>
          </p:nvPr>
        </p:nvSpPr>
        <p:spPr>
          <a:xfrm>
            <a:off x="695325" y="5084763"/>
            <a:ext cx="10801350" cy="409785"/>
          </a:xfrm>
        </p:spPr>
        <p:txBody>
          <a:bodyPr lIns="0" rIns="0">
            <a:noAutofit/>
          </a:bodyPr>
          <a:lstStyle>
            <a:lvl1pPr marL="0" indent="0">
              <a:spcBef>
                <a:spcPts val="0"/>
              </a:spcBef>
              <a:spcAft>
                <a:spcPts val="0"/>
              </a:spcAft>
              <a:buNone/>
              <a:defRPr sz="1400">
                <a:solidFill>
                  <a:schemeClr val="tx1"/>
                </a:solidFill>
              </a:defRPr>
            </a:lvl1pPr>
            <a:lvl2pPr marL="505800" indent="0">
              <a:buNone/>
              <a:defRPr sz="1400"/>
            </a:lvl2pPr>
            <a:lvl3pPr marL="963000" indent="0">
              <a:buNone/>
              <a:defRPr sz="1400"/>
            </a:lvl3pPr>
            <a:lvl4pPr marL="1420200" indent="0">
              <a:buNone/>
              <a:defRPr sz="1400"/>
            </a:lvl4pPr>
            <a:lvl5pPr marL="1877400" indent="0">
              <a:buNone/>
              <a:defRPr sz="1400"/>
            </a:lvl5pPr>
          </a:lstStyle>
          <a:p>
            <a:pPr lvl="0"/>
            <a:r>
              <a:rPr lang="en-US"/>
              <a:t>Click to add presenter name and position</a:t>
            </a:r>
          </a:p>
        </p:txBody>
      </p:sp>
      <p:sp>
        <p:nvSpPr>
          <p:cNvPr id="11" name="Title 10">
            <a:extLst>
              <a:ext uri="{FF2B5EF4-FFF2-40B4-BE49-F238E27FC236}">
                <a16:creationId xmlns:a16="http://schemas.microsoft.com/office/drawing/2014/main" id="{04DE76AC-6DBB-4E2B-8B97-854F338047D5}"/>
              </a:ext>
            </a:extLst>
          </p:cNvPr>
          <p:cNvSpPr>
            <a:spLocks noGrp="1"/>
          </p:cNvSpPr>
          <p:nvPr>
            <p:ph type="title" hasCustomPrompt="1"/>
          </p:nvPr>
        </p:nvSpPr>
        <p:spPr>
          <a:xfrm>
            <a:off x="695326" y="4400550"/>
            <a:ext cx="10801349" cy="609337"/>
          </a:xfrm>
        </p:spPr>
        <p:txBody>
          <a:bodyPr lIns="0" tIns="0" rIns="0" bIns="0" anchor="b"/>
          <a:lstStyle>
            <a:lvl1pPr>
              <a:defRPr sz="2000">
                <a:solidFill>
                  <a:schemeClr val="accent1"/>
                </a:solidFill>
                <a:latin typeface="+mj-lt"/>
              </a:defRPr>
            </a:lvl1pPr>
          </a:lstStyle>
          <a:p>
            <a:r>
              <a:rPr lang="en-US"/>
              <a:t>Click to add presentation title</a:t>
            </a:r>
            <a:endParaRPr lang="en-GB"/>
          </a:p>
        </p:txBody>
      </p:sp>
      <p:grpSp>
        <p:nvGrpSpPr>
          <p:cNvPr id="33" name="Group 32">
            <a:extLst>
              <a:ext uri="{FF2B5EF4-FFF2-40B4-BE49-F238E27FC236}">
                <a16:creationId xmlns:a16="http://schemas.microsoft.com/office/drawing/2014/main" id="{C59792CB-ADFD-4CBC-B015-F5C6D6510C12}"/>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9363F0CA-2D4F-42DF-938D-4805544798AB}"/>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157">
              <a:extLst>
                <a:ext uri="{FF2B5EF4-FFF2-40B4-BE49-F238E27FC236}">
                  <a16:creationId xmlns:a16="http://schemas.microsoft.com/office/drawing/2014/main" id="{9ABAA701-EACD-40B5-98DE-9C2C8E01DB68}"/>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158">
              <a:extLst>
                <a:ext uri="{FF2B5EF4-FFF2-40B4-BE49-F238E27FC236}">
                  <a16:creationId xmlns:a16="http://schemas.microsoft.com/office/drawing/2014/main" id="{F01B0B42-9CEA-4C9C-999B-C54107D2A1FD}"/>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173">
              <a:extLst>
                <a:ext uri="{FF2B5EF4-FFF2-40B4-BE49-F238E27FC236}">
                  <a16:creationId xmlns:a16="http://schemas.microsoft.com/office/drawing/2014/main" id="{45FDCBAC-4D81-4119-8680-3B52DB16E9E2}"/>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183">
              <a:extLst>
                <a:ext uri="{FF2B5EF4-FFF2-40B4-BE49-F238E27FC236}">
                  <a16:creationId xmlns:a16="http://schemas.microsoft.com/office/drawing/2014/main" id="{D6CAD649-0A29-4029-97C2-3A296FE44F52}"/>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200">
              <a:extLst>
                <a:ext uri="{FF2B5EF4-FFF2-40B4-BE49-F238E27FC236}">
                  <a16:creationId xmlns:a16="http://schemas.microsoft.com/office/drawing/2014/main" id="{2FBC4ECA-BFFD-4688-96BA-C9D3145EFD6B}"/>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 name="Group 67">
            <a:extLst>
              <a:ext uri="{FF2B5EF4-FFF2-40B4-BE49-F238E27FC236}">
                <a16:creationId xmlns:a16="http://schemas.microsoft.com/office/drawing/2014/main" id="{838298F1-006B-4C2E-A808-3066A85345FF}"/>
              </a:ext>
            </a:extLst>
          </p:cNvPr>
          <p:cNvGrpSpPr/>
          <p:nvPr userDrawn="1"/>
        </p:nvGrpSpPr>
        <p:grpSpPr>
          <a:xfrm>
            <a:off x="12302028" y="0"/>
            <a:ext cx="155539" cy="1509130"/>
            <a:chOff x="12302028" y="154594"/>
            <a:chExt cx="155539" cy="1509130"/>
          </a:xfrm>
        </p:grpSpPr>
        <p:sp>
          <p:nvSpPr>
            <p:cNvPr id="69" name="Rectangle 188">
              <a:extLst>
                <a:ext uri="{FF2B5EF4-FFF2-40B4-BE49-F238E27FC236}">
                  <a16:creationId xmlns:a16="http://schemas.microsoft.com/office/drawing/2014/main" id="{91F0179F-8A4F-4450-A51A-F05F85B9CBF0}"/>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189">
              <a:extLst>
                <a:ext uri="{FF2B5EF4-FFF2-40B4-BE49-F238E27FC236}">
                  <a16:creationId xmlns:a16="http://schemas.microsoft.com/office/drawing/2014/main" id="{E0EE7570-FD71-4EDF-A88A-BC006AF11155}"/>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190">
              <a:extLst>
                <a:ext uri="{FF2B5EF4-FFF2-40B4-BE49-F238E27FC236}">
                  <a16:creationId xmlns:a16="http://schemas.microsoft.com/office/drawing/2014/main" id="{E26A2A66-DD49-44DB-9601-47FDB2564282}"/>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191">
              <a:extLst>
                <a:ext uri="{FF2B5EF4-FFF2-40B4-BE49-F238E27FC236}">
                  <a16:creationId xmlns:a16="http://schemas.microsoft.com/office/drawing/2014/main" id="{E23C084A-C69C-4D4B-A47D-AFABA419C904}"/>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192">
              <a:extLst>
                <a:ext uri="{FF2B5EF4-FFF2-40B4-BE49-F238E27FC236}">
                  <a16:creationId xmlns:a16="http://schemas.microsoft.com/office/drawing/2014/main" id="{B73A1DE7-DC07-499D-B2C6-D37293623203}"/>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31">
              <a:extLst>
                <a:ext uri="{FF2B5EF4-FFF2-40B4-BE49-F238E27FC236}">
                  <a16:creationId xmlns:a16="http://schemas.microsoft.com/office/drawing/2014/main" id="{E012B677-B5EB-4250-A98C-E053DC3AF743}"/>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33">
              <a:extLst>
                <a:ext uri="{FF2B5EF4-FFF2-40B4-BE49-F238E27FC236}">
                  <a16:creationId xmlns:a16="http://schemas.microsoft.com/office/drawing/2014/main" id="{C249D363-59E1-4053-8FF8-0886171A57C6}"/>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192">
              <a:extLst>
                <a:ext uri="{FF2B5EF4-FFF2-40B4-BE49-F238E27FC236}">
                  <a16:creationId xmlns:a16="http://schemas.microsoft.com/office/drawing/2014/main" id="{53C4A98D-2087-4CEC-BA3E-D8449DA6A21F}"/>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7" name="Group 76">
            <a:extLst>
              <a:ext uri="{FF2B5EF4-FFF2-40B4-BE49-F238E27FC236}">
                <a16:creationId xmlns:a16="http://schemas.microsoft.com/office/drawing/2014/main" id="{15B49BDA-F19C-4145-BD21-6CEA5D02C856}"/>
              </a:ext>
            </a:extLst>
          </p:cNvPr>
          <p:cNvGrpSpPr/>
          <p:nvPr userDrawn="1"/>
        </p:nvGrpSpPr>
        <p:grpSpPr>
          <a:xfrm>
            <a:off x="12302028" y="3366188"/>
            <a:ext cx="155539" cy="3491812"/>
            <a:chOff x="12302028" y="3266863"/>
            <a:chExt cx="155539" cy="3491812"/>
          </a:xfrm>
        </p:grpSpPr>
        <p:sp>
          <p:nvSpPr>
            <p:cNvPr id="78" name="Rectangle 174">
              <a:extLst>
                <a:ext uri="{FF2B5EF4-FFF2-40B4-BE49-F238E27FC236}">
                  <a16:creationId xmlns:a16="http://schemas.microsoft.com/office/drawing/2014/main" id="{89FFCB44-D1B4-476B-A351-0E82721B10CB}"/>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175">
              <a:extLst>
                <a:ext uri="{FF2B5EF4-FFF2-40B4-BE49-F238E27FC236}">
                  <a16:creationId xmlns:a16="http://schemas.microsoft.com/office/drawing/2014/main" id="{6E165768-DA4E-48A8-8B2D-A8EEEB0E192C}"/>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176">
              <a:extLst>
                <a:ext uri="{FF2B5EF4-FFF2-40B4-BE49-F238E27FC236}">
                  <a16:creationId xmlns:a16="http://schemas.microsoft.com/office/drawing/2014/main" id="{9FFC1A04-EDA8-44BC-8FC3-F447AD759BCC}"/>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189">
              <a:extLst>
                <a:ext uri="{FF2B5EF4-FFF2-40B4-BE49-F238E27FC236}">
                  <a16:creationId xmlns:a16="http://schemas.microsoft.com/office/drawing/2014/main" id="{CAFB48BD-D74F-432E-B7F3-8BB03AF83C98}"/>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190">
              <a:extLst>
                <a:ext uri="{FF2B5EF4-FFF2-40B4-BE49-F238E27FC236}">
                  <a16:creationId xmlns:a16="http://schemas.microsoft.com/office/drawing/2014/main" id="{76BBA105-E99F-4EAE-9114-958870B64472}"/>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191">
              <a:extLst>
                <a:ext uri="{FF2B5EF4-FFF2-40B4-BE49-F238E27FC236}">
                  <a16:creationId xmlns:a16="http://schemas.microsoft.com/office/drawing/2014/main" id="{C3C3C0E6-EE80-4BC6-A7B3-A73C1E45CD4E}"/>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183">
              <a:extLst>
                <a:ext uri="{FF2B5EF4-FFF2-40B4-BE49-F238E27FC236}">
                  <a16:creationId xmlns:a16="http://schemas.microsoft.com/office/drawing/2014/main" id="{E31AAD80-EEAC-4E86-8F93-F69A19F9D0ED}"/>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173">
              <a:extLst>
                <a:ext uri="{FF2B5EF4-FFF2-40B4-BE49-F238E27FC236}">
                  <a16:creationId xmlns:a16="http://schemas.microsoft.com/office/drawing/2014/main" id="{D1EDEF30-DAAF-444C-8AEF-AC7FA44A190F}"/>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156">
              <a:extLst>
                <a:ext uri="{FF2B5EF4-FFF2-40B4-BE49-F238E27FC236}">
                  <a16:creationId xmlns:a16="http://schemas.microsoft.com/office/drawing/2014/main" id="{D2ACA4B7-C62C-42A1-B650-AE87875FB07D}"/>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157">
              <a:extLst>
                <a:ext uri="{FF2B5EF4-FFF2-40B4-BE49-F238E27FC236}">
                  <a16:creationId xmlns:a16="http://schemas.microsoft.com/office/drawing/2014/main" id="{1786B5E2-1A2A-45B1-B481-173E9DF5F5FA}"/>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158">
              <a:extLst>
                <a:ext uri="{FF2B5EF4-FFF2-40B4-BE49-F238E27FC236}">
                  <a16:creationId xmlns:a16="http://schemas.microsoft.com/office/drawing/2014/main" id="{D202890D-C23E-4B57-A118-AB3D42895EBC}"/>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156">
              <a:extLst>
                <a:ext uri="{FF2B5EF4-FFF2-40B4-BE49-F238E27FC236}">
                  <a16:creationId xmlns:a16="http://schemas.microsoft.com/office/drawing/2014/main" id="{643A3032-98D1-48FE-A761-F1825ACAB925}"/>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157">
              <a:extLst>
                <a:ext uri="{FF2B5EF4-FFF2-40B4-BE49-F238E27FC236}">
                  <a16:creationId xmlns:a16="http://schemas.microsoft.com/office/drawing/2014/main" id="{0C3B4021-53D2-4EB4-9084-0185DEE727C4}"/>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158">
              <a:extLst>
                <a:ext uri="{FF2B5EF4-FFF2-40B4-BE49-F238E27FC236}">
                  <a16:creationId xmlns:a16="http://schemas.microsoft.com/office/drawing/2014/main" id="{DC7B9725-19DB-4FE9-865B-70F130DDC641}"/>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174">
              <a:extLst>
                <a:ext uri="{FF2B5EF4-FFF2-40B4-BE49-F238E27FC236}">
                  <a16:creationId xmlns:a16="http://schemas.microsoft.com/office/drawing/2014/main" id="{841F99CD-9BD3-49B0-9346-1664524D92C8}"/>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175">
              <a:extLst>
                <a:ext uri="{FF2B5EF4-FFF2-40B4-BE49-F238E27FC236}">
                  <a16:creationId xmlns:a16="http://schemas.microsoft.com/office/drawing/2014/main" id="{1C929E19-AABE-4C0A-BB7E-E5C822BA7B2A}"/>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176">
              <a:extLst>
                <a:ext uri="{FF2B5EF4-FFF2-40B4-BE49-F238E27FC236}">
                  <a16:creationId xmlns:a16="http://schemas.microsoft.com/office/drawing/2014/main" id="{734C0DFB-721D-4ACC-A890-619C5B001E57}"/>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ectangle 173">
              <a:extLst>
                <a:ext uri="{FF2B5EF4-FFF2-40B4-BE49-F238E27FC236}">
                  <a16:creationId xmlns:a16="http://schemas.microsoft.com/office/drawing/2014/main" id="{FAC03BCE-A06E-42A3-B9C3-6144A371F267}"/>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6" name="TextBox 95">
            <a:extLst>
              <a:ext uri="{FF2B5EF4-FFF2-40B4-BE49-F238E27FC236}">
                <a16:creationId xmlns:a16="http://schemas.microsoft.com/office/drawing/2014/main" id="{2AA3739F-4846-4120-B275-288109D2932A}"/>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nb-NO" sz="800">
                <a:solidFill>
                  <a:schemeClr val="bg1">
                    <a:lumMod val="65000"/>
                  </a:schemeClr>
                </a:solidFill>
              </a:rPr>
              <a:t>PRIMARY COLORS</a:t>
            </a:r>
            <a:endParaRPr lang="en-US" sz="800">
              <a:solidFill>
                <a:schemeClr val="bg1">
                  <a:lumMod val="65000"/>
                </a:schemeClr>
              </a:solidFill>
            </a:endParaRPr>
          </a:p>
        </p:txBody>
      </p:sp>
      <p:sp>
        <p:nvSpPr>
          <p:cNvPr id="97" name="TextBox 96">
            <a:extLst>
              <a:ext uri="{FF2B5EF4-FFF2-40B4-BE49-F238E27FC236}">
                <a16:creationId xmlns:a16="http://schemas.microsoft.com/office/drawing/2014/main" id="{5B29808E-8254-4C61-AECC-1775DF8C329D}"/>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nb-NO" sz="800">
                <a:solidFill>
                  <a:schemeClr val="bg1">
                    <a:lumMod val="65000"/>
                  </a:schemeClr>
                </a:solidFill>
              </a:rPr>
              <a:t>SECONDARY COLORS</a:t>
            </a:r>
            <a:endParaRPr lang="en-US" sz="800">
              <a:solidFill>
                <a:schemeClr val="bg1">
                  <a:lumMod val="65000"/>
                </a:schemeClr>
              </a:solidFill>
            </a:endParaRPr>
          </a:p>
        </p:txBody>
      </p:sp>
      <p:sp>
        <p:nvSpPr>
          <p:cNvPr id="98" name="TextBox 97">
            <a:extLst>
              <a:ext uri="{FF2B5EF4-FFF2-40B4-BE49-F238E27FC236}">
                <a16:creationId xmlns:a16="http://schemas.microsoft.com/office/drawing/2014/main" id="{A5179A29-EC69-4553-BC3E-48C0BE86B7B0}"/>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nb-NO" sz="800">
                <a:solidFill>
                  <a:schemeClr val="bg1">
                    <a:lumMod val="65000"/>
                  </a:schemeClr>
                </a:solidFill>
              </a:rPr>
              <a:t>CHARTS AND INFOGRAPHIC COLORS</a:t>
            </a:r>
            <a:endParaRPr lang="en-US" sz="800">
              <a:solidFill>
                <a:schemeClr val="bg1">
                  <a:lumMod val="65000"/>
                </a:schemeClr>
              </a:solidFill>
            </a:endParaRPr>
          </a:p>
        </p:txBody>
      </p:sp>
      <p:pic>
        <p:nvPicPr>
          <p:cNvPr id="44" name="Graphic 43">
            <a:extLst>
              <a:ext uri="{FF2B5EF4-FFF2-40B4-BE49-F238E27FC236}">
                <a16:creationId xmlns:a16="http://schemas.microsoft.com/office/drawing/2014/main" id="{2A67525E-0C30-40D6-B1BD-0C30307F026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53288" y="512597"/>
            <a:ext cx="1741939" cy="1429126"/>
          </a:xfrm>
          <a:prstGeom prst="rect">
            <a:avLst/>
          </a:prstGeom>
        </p:spPr>
      </p:pic>
    </p:spTree>
    <p:extLst>
      <p:ext uri="{BB962C8B-B14F-4D97-AF65-F5344CB8AC3E}">
        <p14:creationId xmlns:p14="http://schemas.microsoft.com/office/powerpoint/2010/main" val="17972729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p>
        </p:txBody>
      </p:sp>
      <p:sp>
        <p:nvSpPr>
          <p:cNvPr id="3" name="TxtClassification"/>
          <p:cNvSpPr>
            <a:spLocks noGrp="1"/>
          </p:cNvSpPr>
          <p:nvPr>
            <p:ph type="dt" sz="quarter" idx="10"/>
          </p:nvPr>
        </p:nvSpPr>
        <p:spPr bwMode="gray">
          <a:xfrm>
            <a:off x="2457367" y="6542024"/>
            <a:ext cx="1441365" cy="184150"/>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oAutofit/>
          </a:bodyPr>
          <a:lstStyle>
            <a:lvl1pPr algn="l">
              <a:lnSpc>
                <a:spcPct val="110000"/>
              </a:lnSpc>
              <a:spcBef>
                <a:spcPct val="50000"/>
              </a:spcBef>
              <a:spcAft>
                <a:spcPts val="0"/>
              </a:spcAft>
              <a:defRPr sz="800" b="0">
                <a:solidFill>
                  <a:srgbClr val="999999"/>
                </a:solidFill>
                <a:latin typeface="Arial"/>
              </a:defRPr>
            </a:lvl1pPr>
          </a:lstStyle>
          <a:p>
            <a:fld id="{722482CD-D7CF-4DA7-9224-AF9F5F3A03F2}" type="datetime1">
              <a:rPr lang="en-GB" smtClean="0"/>
              <a:t>11/05/2021</a:t>
            </a:fld>
            <a:endParaRPr lang="en-US"/>
          </a:p>
        </p:txBody>
      </p:sp>
      <p:sp>
        <p:nvSpPr>
          <p:cNvPr id="4" name="TxtPageNumber"/>
          <p:cNvSpPr>
            <a:spLocks noGrp="1"/>
          </p:cNvSpPr>
          <p:nvPr>
            <p:ph type="sldNum" sz="quarter" idx="11"/>
          </p:nvPr>
        </p:nvSpPr>
        <p:spPr bwMode="gray">
          <a:xfrm>
            <a:off x="334435" y="6542024"/>
            <a:ext cx="476165" cy="196850"/>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oAutofit/>
          </a:bodyPr>
          <a:lstStyle>
            <a:lvl1pPr>
              <a:lnSpc>
                <a:spcPct val="110000"/>
              </a:lnSpc>
              <a:spcBef>
                <a:spcPct val="50000"/>
              </a:spcBef>
              <a:spcAft>
                <a:spcPts val="0"/>
              </a:spcAft>
              <a:defRPr sz="800" b="0">
                <a:solidFill>
                  <a:srgbClr val="999999"/>
                </a:solidFill>
                <a:latin typeface="Arial"/>
              </a:defRPr>
            </a:lvl1pPr>
          </a:lstStyle>
          <a:p>
            <a:fld id="{DC60383D-85D2-4D25-9A81-2C1169A08A0B}" type="slidenum">
              <a:rPr lang="en-US" smtClean="0"/>
              <a:pPr/>
              <a:t>‹#›</a:t>
            </a:fld>
            <a:endParaRPr lang="en-US"/>
          </a:p>
        </p:txBody>
      </p:sp>
      <p:sp>
        <p:nvSpPr>
          <p:cNvPr id="5" name="TxtFooter"/>
          <p:cNvSpPr>
            <a:spLocks noGrp="1"/>
          </p:cNvSpPr>
          <p:nvPr>
            <p:ph type="ftr" sz="quarter" idx="12"/>
          </p:nvPr>
        </p:nvSpPr>
        <p:spPr>
          <a:xfrm>
            <a:off x="690035" y="6542024"/>
            <a:ext cx="2762165" cy="184150"/>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oAutofit/>
          </a:bodyPr>
          <a:lstStyle>
            <a:lvl1pPr>
              <a:lnSpc>
                <a:spcPct val="110000"/>
              </a:lnSpc>
              <a:spcBef>
                <a:spcPct val="50000"/>
              </a:spcBef>
              <a:spcAft>
                <a:spcPts val="0"/>
              </a:spcAft>
              <a:defRPr sz="800" b="0">
                <a:solidFill>
                  <a:srgbClr val="999999"/>
                </a:solidFill>
                <a:latin typeface="Arial"/>
              </a:defRPr>
            </a:lvl1pPr>
          </a:lstStyle>
          <a:p>
            <a:r>
              <a:rPr lang="en-US"/>
              <a:t>INTERNAL</a:t>
            </a:r>
          </a:p>
        </p:txBody>
      </p:sp>
    </p:spTree>
    <p:extLst>
      <p:ext uri="{BB962C8B-B14F-4D97-AF65-F5344CB8AC3E}">
        <p14:creationId xmlns:p14="http://schemas.microsoft.com/office/powerpoint/2010/main" val="27319367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Blank">
    <p:bg>
      <p:bgRef idx="1001">
        <a:schemeClr val="bg2"/>
      </p:bgRef>
    </p:bg>
    <p:spTree>
      <p:nvGrpSpPr>
        <p:cNvPr id="1" name=""/>
        <p:cNvGrpSpPr/>
        <p:nvPr/>
      </p:nvGrpSpPr>
      <p:grpSpPr>
        <a:xfrm>
          <a:off x="0" y="0"/>
          <a:ext cx="0" cy="0"/>
          <a:chOff x="0" y="0"/>
          <a:chExt cx="0" cy="0"/>
        </a:xfrm>
      </p:grpSpPr>
      <p:sp>
        <p:nvSpPr>
          <p:cNvPr id="14" name="TxtClassification">
            <a:extLst>
              <a:ext uri="{FF2B5EF4-FFF2-40B4-BE49-F238E27FC236}">
                <a16:creationId xmlns:a16="http://schemas.microsoft.com/office/drawing/2014/main" id="{C2A5FDAE-B250-4211-9461-16A9CE74AAEB}"/>
              </a:ext>
            </a:extLst>
          </p:cNvPr>
          <p:cNvSpPr>
            <a:spLocks noGrp="1"/>
          </p:cNvSpPr>
          <p:nvPr>
            <p:ph type="dt" sz="quarter" idx="10"/>
          </p:nvPr>
        </p:nvSpPr>
        <p:spPr bwMode="gray">
          <a:xfrm>
            <a:off x="2455333" y="6521366"/>
            <a:ext cx="2370667" cy="245533"/>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oAutofit/>
          </a:bodyPr>
          <a:lstStyle>
            <a:lvl1pPr algn="l">
              <a:lnSpc>
                <a:spcPct val="110000"/>
              </a:lnSpc>
              <a:spcBef>
                <a:spcPct val="50000"/>
              </a:spcBef>
              <a:spcAft>
                <a:spcPts val="0"/>
              </a:spcAft>
              <a:defRPr sz="1067" b="0">
                <a:solidFill>
                  <a:srgbClr val="999999"/>
                </a:solidFill>
                <a:latin typeface="Arial" panose="020B0604020202020204" pitchFamily="34" charset="0"/>
              </a:defRPr>
            </a:lvl1pPr>
          </a:lstStyle>
          <a:p>
            <a:r>
              <a:rPr lang="nb-NO"/>
              <a:t>25 september 2017</a:t>
            </a:r>
          </a:p>
        </p:txBody>
      </p:sp>
      <p:sp>
        <p:nvSpPr>
          <p:cNvPr id="15" name="TxtPageNumber">
            <a:extLst>
              <a:ext uri="{FF2B5EF4-FFF2-40B4-BE49-F238E27FC236}">
                <a16:creationId xmlns:a16="http://schemas.microsoft.com/office/drawing/2014/main" id="{9BF3161A-E2E1-4E7C-982B-7ACDBC6DA0C2}"/>
              </a:ext>
            </a:extLst>
          </p:cNvPr>
          <p:cNvSpPr>
            <a:spLocks noGrp="1"/>
          </p:cNvSpPr>
          <p:nvPr>
            <p:ph type="sldNum" sz="quarter" idx="11"/>
          </p:nvPr>
        </p:nvSpPr>
        <p:spPr bwMode="gray">
          <a:xfrm>
            <a:off x="334434" y="6521365"/>
            <a:ext cx="476165" cy="262467"/>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oAutofit/>
          </a:bodyPr>
          <a:lstStyle>
            <a:lvl1pPr>
              <a:lnSpc>
                <a:spcPct val="110000"/>
              </a:lnSpc>
              <a:spcBef>
                <a:spcPct val="50000"/>
              </a:spcBef>
              <a:spcAft>
                <a:spcPts val="0"/>
              </a:spcAft>
              <a:defRPr sz="1067" b="0">
                <a:solidFill>
                  <a:srgbClr val="999999"/>
                </a:solidFill>
                <a:latin typeface="Arial" panose="020B0604020202020204" pitchFamily="34" charset="0"/>
              </a:defRPr>
            </a:lvl1pPr>
          </a:lstStyle>
          <a:p>
            <a:fld id="{365F6B2D-07D3-4EA7-8F04-A34C78808039}" type="slidenum">
              <a:rPr lang="nb-NO" smtClean="0"/>
              <a:pPr/>
              <a:t>‹#›</a:t>
            </a:fld>
            <a:endParaRPr lang="nb-NO"/>
          </a:p>
        </p:txBody>
      </p:sp>
      <p:sp>
        <p:nvSpPr>
          <p:cNvPr id="16" name="TxtFooter">
            <a:extLst>
              <a:ext uri="{FF2B5EF4-FFF2-40B4-BE49-F238E27FC236}">
                <a16:creationId xmlns:a16="http://schemas.microsoft.com/office/drawing/2014/main" id="{54789B62-1DEE-454B-98F7-2F3344786CDA}"/>
              </a:ext>
            </a:extLst>
          </p:cNvPr>
          <p:cNvSpPr>
            <a:spLocks noGrp="1"/>
          </p:cNvSpPr>
          <p:nvPr>
            <p:ph type="ftr" sz="quarter" idx="12"/>
          </p:nvPr>
        </p:nvSpPr>
        <p:spPr>
          <a:xfrm>
            <a:off x="690033" y="6521366"/>
            <a:ext cx="5928699" cy="245533"/>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oAutofit/>
          </a:bodyPr>
          <a:lstStyle>
            <a:lvl1pPr>
              <a:lnSpc>
                <a:spcPct val="110000"/>
              </a:lnSpc>
              <a:spcBef>
                <a:spcPct val="50000"/>
              </a:spcBef>
              <a:spcAft>
                <a:spcPts val="0"/>
              </a:spcAft>
              <a:defRPr sz="1067" b="0">
                <a:solidFill>
                  <a:srgbClr val="999999"/>
                </a:solidFill>
                <a:latin typeface="Arial" panose="020B0604020202020204" pitchFamily="34" charset="0"/>
              </a:defRPr>
            </a:lvl1pPr>
          </a:lstStyle>
          <a:p>
            <a:r>
              <a:rPr lang="nb-NO"/>
              <a:t>Classification: Internal	                    © Statoil ASA</a:t>
            </a:r>
          </a:p>
        </p:txBody>
      </p:sp>
    </p:spTree>
    <p:extLst>
      <p:ext uri="{BB962C8B-B14F-4D97-AF65-F5344CB8AC3E}">
        <p14:creationId xmlns:p14="http://schemas.microsoft.com/office/powerpoint/2010/main" val="395096687"/>
      </p:ext>
    </p:extLst>
  </p:cSld>
  <p:clrMapOvr>
    <a:overrideClrMapping bg1="dk1" tx1="lt1" bg2="dk2" tx2="lt2" accent1="accent1" accent2="accent2" accent3="accent3" accent4="accent4" accent5="accent5" accent6="accent6" hlink="hlink" folHlink="folHlink"/>
  </p:clrMapOvr>
  <p:hf hdr="0"/>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520600"/>
          </a:xfrm>
          <a:noFill/>
        </p:spPr>
        <p:txBody>
          <a:bodyPr tIns="0" bIns="0" anchor="b"/>
          <a:lstStyle>
            <a:lvl1pPr algn="l">
              <a:lnSpc>
                <a:spcPct val="100000"/>
              </a:lnSpc>
              <a:defRPr sz="3200">
                <a:solidFill>
                  <a:schemeClr val="accent6"/>
                </a:solidFill>
                <a:latin typeface="+mj-lt"/>
              </a:defRPr>
            </a:lvl1pPr>
          </a:lstStyle>
          <a:p>
            <a:r>
              <a:rPr lang="en-US" noProof="0"/>
              <a:t>Click to edit Master title style</a:t>
            </a:r>
            <a:endParaRPr lang="en-GB" noProof="0" dirty="0"/>
          </a:p>
        </p:txBody>
      </p:sp>
      <p:sp>
        <p:nvSpPr>
          <p:cNvPr id="33" name="Undertittel 2">
            <a:extLst>
              <a:ext uri="{FF2B5EF4-FFF2-40B4-BE49-F238E27FC236}">
                <a16:creationId xmlns:a16="http://schemas.microsoft.com/office/drawing/2014/main" id="{11186EE5-AECD-4CEC-A023-9347A1BFD171}"/>
              </a:ext>
            </a:extLst>
          </p:cNvPr>
          <p:cNvSpPr>
            <a:spLocks noGrp="1"/>
          </p:cNvSpPr>
          <p:nvPr userDrawn="1">
            <p:ph type="subTitle" idx="1"/>
          </p:nvPr>
        </p:nvSpPr>
        <p:spPr>
          <a:xfrm>
            <a:off x="694800" y="4399200"/>
            <a:ext cx="5335200" cy="1296000"/>
          </a:xfrm>
        </p:spPr>
        <p:txBody>
          <a:bodyPr/>
          <a:lstStyle>
            <a:lvl1pPr marL="0" indent="0" algn="l">
              <a:spcBef>
                <a:spcPts val="0"/>
              </a:spcBef>
              <a:spcAft>
                <a:spcPts val="0"/>
              </a:spcAft>
              <a:buNone/>
              <a:defRPr sz="1800" spc="0" baseline="0">
                <a:solidFill>
                  <a:srgbClr val="10344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grpSp>
        <p:nvGrpSpPr>
          <p:cNvPr id="32" name="Group 31">
            <a:extLst>
              <a:ext uri="{FF2B5EF4-FFF2-40B4-BE49-F238E27FC236}">
                <a16:creationId xmlns:a16="http://schemas.microsoft.com/office/drawing/2014/main" id="{E188DCC9-1E72-4738-9BF4-4D96C25B1EB5}"/>
              </a:ext>
            </a:extLst>
          </p:cNvPr>
          <p:cNvGrpSpPr/>
          <p:nvPr userDrawn="1"/>
        </p:nvGrpSpPr>
        <p:grpSpPr>
          <a:xfrm>
            <a:off x="12302028" y="1854300"/>
            <a:ext cx="155539" cy="1166719"/>
            <a:chOff x="12302028" y="1799637"/>
            <a:chExt cx="155539" cy="1166719"/>
          </a:xfrm>
        </p:grpSpPr>
        <p:sp>
          <p:nvSpPr>
            <p:cNvPr id="61" name="Rectangle 156">
              <a:extLst>
                <a:ext uri="{FF2B5EF4-FFF2-40B4-BE49-F238E27FC236}">
                  <a16:creationId xmlns:a16="http://schemas.microsoft.com/office/drawing/2014/main" id="{079CA15A-2079-4227-80FD-5DA488067229}"/>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2" name="Rectangle 157">
              <a:extLst>
                <a:ext uri="{FF2B5EF4-FFF2-40B4-BE49-F238E27FC236}">
                  <a16:creationId xmlns:a16="http://schemas.microsoft.com/office/drawing/2014/main" id="{EA78C8AF-F980-4E1E-88AB-AF9D7879AF54}"/>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8">
              <a:extLst>
                <a:ext uri="{FF2B5EF4-FFF2-40B4-BE49-F238E27FC236}">
                  <a16:creationId xmlns:a16="http://schemas.microsoft.com/office/drawing/2014/main" id="{CDA8CEEA-4612-4465-9815-ED9F56459266}"/>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73">
              <a:extLst>
                <a:ext uri="{FF2B5EF4-FFF2-40B4-BE49-F238E27FC236}">
                  <a16:creationId xmlns:a16="http://schemas.microsoft.com/office/drawing/2014/main" id="{0C5B7F3B-808B-4B91-9AF9-F72936F8C86A}"/>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3">
              <a:extLst>
                <a:ext uri="{FF2B5EF4-FFF2-40B4-BE49-F238E27FC236}">
                  <a16:creationId xmlns:a16="http://schemas.microsoft.com/office/drawing/2014/main" id="{01666F7F-A02F-4270-9C25-BEE10EA64756}"/>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200">
              <a:extLst>
                <a:ext uri="{FF2B5EF4-FFF2-40B4-BE49-F238E27FC236}">
                  <a16:creationId xmlns:a16="http://schemas.microsoft.com/office/drawing/2014/main" id="{6F54B416-10C0-4F0B-A083-4341FBF364E1}"/>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7" name="Group 66">
            <a:extLst>
              <a:ext uri="{FF2B5EF4-FFF2-40B4-BE49-F238E27FC236}">
                <a16:creationId xmlns:a16="http://schemas.microsoft.com/office/drawing/2014/main" id="{C051CD14-11DB-4178-A452-261AE23C8C1C}"/>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BDDACEF3-424A-4672-AF5B-BEC2A6244EA7}"/>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9" name="Rectangle 189">
              <a:extLst>
                <a:ext uri="{FF2B5EF4-FFF2-40B4-BE49-F238E27FC236}">
                  <a16:creationId xmlns:a16="http://schemas.microsoft.com/office/drawing/2014/main" id="{98F559E9-8F7B-464D-9E0B-B7796190A385}"/>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0">
              <a:extLst>
                <a:ext uri="{FF2B5EF4-FFF2-40B4-BE49-F238E27FC236}">
                  <a16:creationId xmlns:a16="http://schemas.microsoft.com/office/drawing/2014/main" id="{990D1ABB-929C-47D0-954E-F73DD96EDAE9}"/>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1">
              <a:extLst>
                <a:ext uri="{FF2B5EF4-FFF2-40B4-BE49-F238E27FC236}">
                  <a16:creationId xmlns:a16="http://schemas.microsoft.com/office/drawing/2014/main" id="{7A17BB8A-C23C-4B8C-8B72-A35A9060BC34}"/>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2">
              <a:extLst>
                <a:ext uri="{FF2B5EF4-FFF2-40B4-BE49-F238E27FC236}">
                  <a16:creationId xmlns:a16="http://schemas.microsoft.com/office/drawing/2014/main" id="{3306DBD9-13A5-46DE-9173-2DAB780954FB}"/>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31">
              <a:extLst>
                <a:ext uri="{FF2B5EF4-FFF2-40B4-BE49-F238E27FC236}">
                  <a16:creationId xmlns:a16="http://schemas.microsoft.com/office/drawing/2014/main" id="{9D23C359-515E-4761-9551-B58234910DE6}"/>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3">
              <a:extLst>
                <a:ext uri="{FF2B5EF4-FFF2-40B4-BE49-F238E27FC236}">
                  <a16:creationId xmlns:a16="http://schemas.microsoft.com/office/drawing/2014/main" id="{87B95BE0-5F19-42EF-A37B-4289C03B4E66}"/>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92">
              <a:extLst>
                <a:ext uri="{FF2B5EF4-FFF2-40B4-BE49-F238E27FC236}">
                  <a16:creationId xmlns:a16="http://schemas.microsoft.com/office/drawing/2014/main" id="{3BEFFBA2-D014-46B9-B5B5-20BC9948E92F}"/>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6" name="Group 75">
            <a:extLst>
              <a:ext uri="{FF2B5EF4-FFF2-40B4-BE49-F238E27FC236}">
                <a16:creationId xmlns:a16="http://schemas.microsoft.com/office/drawing/2014/main" id="{932B0186-76B4-4CF5-8E29-73B065BEEA01}"/>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D86F5E44-CEAE-42D8-8972-0CBB59B2A721}"/>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75">
              <a:extLst>
                <a:ext uri="{FF2B5EF4-FFF2-40B4-BE49-F238E27FC236}">
                  <a16:creationId xmlns:a16="http://schemas.microsoft.com/office/drawing/2014/main" id="{D5A73430-E091-4FC9-83BC-AA139417EF97}"/>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6">
              <a:extLst>
                <a:ext uri="{FF2B5EF4-FFF2-40B4-BE49-F238E27FC236}">
                  <a16:creationId xmlns:a16="http://schemas.microsoft.com/office/drawing/2014/main" id="{3C137230-0F4A-4B48-9731-417C3BD4383F}"/>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89">
              <a:extLst>
                <a:ext uri="{FF2B5EF4-FFF2-40B4-BE49-F238E27FC236}">
                  <a16:creationId xmlns:a16="http://schemas.microsoft.com/office/drawing/2014/main" id="{CFC461A7-9E26-4C3E-A4F4-68490800F88F}"/>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90">
              <a:extLst>
                <a:ext uri="{FF2B5EF4-FFF2-40B4-BE49-F238E27FC236}">
                  <a16:creationId xmlns:a16="http://schemas.microsoft.com/office/drawing/2014/main" id="{65CFB6AA-93F6-4010-8E6D-D239281B5E58}"/>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1">
              <a:extLst>
                <a:ext uri="{FF2B5EF4-FFF2-40B4-BE49-F238E27FC236}">
                  <a16:creationId xmlns:a16="http://schemas.microsoft.com/office/drawing/2014/main" id="{E5766B4A-7515-4382-9CAC-BE803DA048DE}"/>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83">
              <a:extLst>
                <a:ext uri="{FF2B5EF4-FFF2-40B4-BE49-F238E27FC236}">
                  <a16:creationId xmlns:a16="http://schemas.microsoft.com/office/drawing/2014/main" id="{BE79A808-88BF-45AA-A554-12C3CC6E4428}"/>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73">
              <a:extLst>
                <a:ext uri="{FF2B5EF4-FFF2-40B4-BE49-F238E27FC236}">
                  <a16:creationId xmlns:a16="http://schemas.microsoft.com/office/drawing/2014/main" id="{14F46305-12AB-473F-A8CC-A75A725575CB}"/>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56">
              <a:extLst>
                <a:ext uri="{FF2B5EF4-FFF2-40B4-BE49-F238E27FC236}">
                  <a16:creationId xmlns:a16="http://schemas.microsoft.com/office/drawing/2014/main" id="{9743D191-4B6F-41BA-8230-72D28DC521F0}"/>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7">
              <a:extLst>
                <a:ext uri="{FF2B5EF4-FFF2-40B4-BE49-F238E27FC236}">
                  <a16:creationId xmlns:a16="http://schemas.microsoft.com/office/drawing/2014/main" id="{275BF7C8-AA06-4195-A2C9-98B58CA8478A}"/>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8">
              <a:extLst>
                <a:ext uri="{FF2B5EF4-FFF2-40B4-BE49-F238E27FC236}">
                  <a16:creationId xmlns:a16="http://schemas.microsoft.com/office/drawing/2014/main" id="{8447B37F-691E-464F-BEFA-A73DB70A8CB3}"/>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2001F3F5-4373-4399-B6BD-40DF418C5A34}"/>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8CF84D46-811B-4077-8568-30DC091CF298}"/>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C6F9D2FF-01CB-4D31-A903-04E026215D17}"/>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E5166E44-5AF8-45C5-AC05-B9F61C3D8FA7}"/>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A42945EA-39DF-4F2B-9336-A99E65F63701}"/>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633E4C68-1161-4803-9126-36D7F68EB2B5}"/>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C8949F76-4F7E-47F7-8918-4B3ECDCD2450}"/>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5EDCAC5D-A9AA-4151-8772-53F9BC4DFC0E}"/>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96" name="TextBox 95">
            <a:extLst>
              <a:ext uri="{FF2B5EF4-FFF2-40B4-BE49-F238E27FC236}">
                <a16:creationId xmlns:a16="http://schemas.microsoft.com/office/drawing/2014/main" id="{8B680DA4-943F-42A0-B1A8-7B602CD0D4A0}"/>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97" name="TextBox 96">
            <a:extLst>
              <a:ext uri="{FF2B5EF4-FFF2-40B4-BE49-F238E27FC236}">
                <a16:creationId xmlns:a16="http://schemas.microsoft.com/office/drawing/2014/main" id="{7636CAFA-CBA6-46A0-AE47-07F72E5C6DD1}"/>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43" name="Graphic 42">
            <a:extLst>
              <a:ext uri="{FF2B5EF4-FFF2-40B4-BE49-F238E27FC236}">
                <a16:creationId xmlns:a16="http://schemas.microsoft.com/office/drawing/2014/main" id="{CE96131C-B81B-4A9C-A64B-413F047F15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42701300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lide - Mist">
    <p:bg>
      <p:bgPr>
        <a:solidFill>
          <a:srgbClr val="CDEB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520600"/>
          </a:xfrm>
          <a:noFill/>
        </p:spPr>
        <p:txBody>
          <a:bodyPr tIns="0" bIns="0" anchor="b"/>
          <a:lstStyle>
            <a:lvl1pPr algn="l">
              <a:lnSpc>
                <a:spcPct val="100000"/>
              </a:lnSpc>
              <a:defRPr sz="3200">
                <a:solidFill>
                  <a:schemeClr val="accent1"/>
                </a:solidFill>
              </a:defRPr>
            </a:lvl1pPr>
          </a:lstStyle>
          <a:p>
            <a:r>
              <a:rPr lang="en-US" noProof="0"/>
              <a:t>Click to edit Master title style</a:t>
            </a:r>
            <a:endParaRPr lang="en-GB" noProof="0" dirty="0"/>
          </a:p>
        </p:txBody>
      </p:sp>
      <p:sp>
        <p:nvSpPr>
          <p:cNvPr id="33" name="Undertittel 2">
            <a:extLst>
              <a:ext uri="{FF2B5EF4-FFF2-40B4-BE49-F238E27FC236}">
                <a16:creationId xmlns:a16="http://schemas.microsoft.com/office/drawing/2014/main" id="{D8E30F04-5BFA-4CD7-919B-F181C8844131}"/>
              </a:ext>
            </a:extLst>
          </p:cNvPr>
          <p:cNvSpPr>
            <a:spLocks noGrp="1"/>
          </p:cNvSpPr>
          <p:nvPr>
            <p:ph type="subTitle" idx="1"/>
          </p:nvPr>
        </p:nvSpPr>
        <p:spPr>
          <a:xfrm>
            <a:off x="694800" y="4399200"/>
            <a:ext cx="5335200" cy="1296000"/>
          </a:xfrm>
        </p:spPr>
        <p:txBody>
          <a:bodyPr/>
          <a:lstStyle>
            <a:lvl1pPr marL="0" indent="0" algn="l">
              <a:spcBef>
                <a:spcPts val="0"/>
              </a:spcBef>
              <a:spcAft>
                <a:spcPts val="0"/>
              </a:spcAft>
              <a:buNone/>
              <a:defRPr sz="1800" spc="0" baseline="0">
                <a:solidFill>
                  <a:srgbClr val="10344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grpSp>
        <p:nvGrpSpPr>
          <p:cNvPr id="32" name="Group 31">
            <a:extLst>
              <a:ext uri="{FF2B5EF4-FFF2-40B4-BE49-F238E27FC236}">
                <a16:creationId xmlns:a16="http://schemas.microsoft.com/office/drawing/2014/main" id="{51B3120C-01DC-4D1E-BAD1-12AE7C68C025}"/>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CEAE09E1-30F6-49A0-AA7F-B61C77317063}"/>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5" name="Rectangle 157">
              <a:extLst>
                <a:ext uri="{FF2B5EF4-FFF2-40B4-BE49-F238E27FC236}">
                  <a16:creationId xmlns:a16="http://schemas.microsoft.com/office/drawing/2014/main" id="{E4087A33-4989-422F-9E6A-78C8231F2439}"/>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6" name="Rectangle 158">
              <a:extLst>
                <a:ext uri="{FF2B5EF4-FFF2-40B4-BE49-F238E27FC236}">
                  <a16:creationId xmlns:a16="http://schemas.microsoft.com/office/drawing/2014/main" id="{5C766812-18BE-424E-BD77-1AAEDC2285D5}"/>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7" name="Rectangle 173">
              <a:extLst>
                <a:ext uri="{FF2B5EF4-FFF2-40B4-BE49-F238E27FC236}">
                  <a16:creationId xmlns:a16="http://schemas.microsoft.com/office/drawing/2014/main" id="{16E5E7FF-6B95-4E3D-B70D-E8A0DFEEFAC3}"/>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8" name="Rectangle 183">
              <a:extLst>
                <a:ext uri="{FF2B5EF4-FFF2-40B4-BE49-F238E27FC236}">
                  <a16:creationId xmlns:a16="http://schemas.microsoft.com/office/drawing/2014/main" id="{623DBF0C-E9D8-4B21-A529-0BF4E8E80E47}"/>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9" name="Rectangle 200">
              <a:extLst>
                <a:ext uri="{FF2B5EF4-FFF2-40B4-BE49-F238E27FC236}">
                  <a16:creationId xmlns:a16="http://schemas.microsoft.com/office/drawing/2014/main" id="{BA97524D-C70A-4292-95A2-8F60FFE8430E}"/>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40" name="Group 39">
            <a:extLst>
              <a:ext uri="{FF2B5EF4-FFF2-40B4-BE49-F238E27FC236}">
                <a16:creationId xmlns:a16="http://schemas.microsoft.com/office/drawing/2014/main" id="{745004F8-FC5D-4341-B352-DC271C33CEE1}"/>
              </a:ext>
            </a:extLst>
          </p:cNvPr>
          <p:cNvGrpSpPr/>
          <p:nvPr userDrawn="1"/>
        </p:nvGrpSpPr>
        <p:grpSpPr>
          <a:xfrm>
            <a:off x="12302028" y="0"/>
            <a:ext cx="155539" cy="1509130"/>
            <a:chOff x="12302028" y="154594"/>
            <a:chExt cx="155539" cy="1509130"/>
          </a:xfrm>
        </p:grpSpPr>
        <p:sp>
          <p:nvSpPr>
            <p:cNvPr id="41" name="Rectangle 188">
              <a:extLst>
                <a:ext uri="{FF2B5EF4-FFF2-40B4-BE49-F238E27FC236}">
                  <a16:creationId xmlns:a16="http://schemas.microsoft.com/office/drawing/2014/main" id="{C1DEB8D0-96A8-4205-92A4-31D0C5F2268A}"/>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2" name="Rectangle 189">
              <a:extLst>
                <a:ext uri="{FF2B5EF4-FFF2-40B4-BE49-F238E27FC236}">
                  <a16:creationId xmlns:a16="http://schemas.microsoft.com/office/drawing/2014/main" id="{4692EC3B-1E77-4307-A00C-B645448131CF}"/>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3" name="Rectangle 190">
              <a:extLst>
                <a:ext uri="{FF2B5EF4-FFF2-40B4-BE49-F238E27FC236}">
                  <a16:creationId xmlns:a16="http://schemas.microsoft.com/office/drawing/2014/main" id="{45F4E8F8-D3AA-42A6-ADA6-BAAEE219F4B0}"/>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4" name="Rectangle 191">
              <a:extLst>
                <a:ext uri="{FF2B5EF4-FFF2-40B4-BE49-F238E27FC236}">
                  <a16:creationId xmlns:a16="http://schemas.microsoft.com/office/drawing/2014/main" id="{7FAB58C1-40F9-4054-96B5-6B7C39C88515}"/>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5" name="Rectangle 192">
              <a:extLst>
                <a:ext uri="{FF2B5EF4-FFF2-40B4-BE49-F238E27FC236}">
                  <a16:creationId xmlns:a16="http://schemas.microsoft.com/office/drawing/2014/main" id="{8BD4D132-4A56-4F1D-8E8A-F8A71AE7886D}"/>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6" name="Rectangle 31">
              <a:extLst>
                <a:ext uri="{FF2B5EF4-FFF2-40B4-BE49-F238E27FC236}">
                  <a16:creationId xmlns:a16="http://schemas.microsoft.com/office/drawing/2014/main" id="{3F22A6BA-40AD-404D-A6EC-AC4778996C1A}"/>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7" name="Rectangle 33">
              <a:extLst>
                <a:ext uri="{FF2B5EF4-FFF2-40B4-BE49-F238E27FC236}">
                  <a16:creationId xmlns:a16="http://schemas.microsoft.com/office/drawing/2014/main" id="{59492E51-BE3E-4EC1-BACC-BCD60D4D418B}"/>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8" name="Rectangle 192">
              <a:extLst>
                <a:ext uri="{FF2B5EF4-FFF2-40B4-BE49-F238E27FC236}">
                  <a16:creationId xmlns:a16="http://schemas.microsoft.com/office/drawing/2014/main" id="{D9A037EC-0D46-4123-8D9D-852BCE3F6515}"/>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49" name="Group 48">
            <a:extLst>
              <a:ext uri="{FF2B5EF4-FFF2-40B4-BE49-F238E27FC236}">
                <a16:creationId xmlns:a16="http://schemas.microsoft.com/office/drawing/2014/main" id="{2B49321C-094B-4A57-8BCE-4DC8E7E9134C}"/>
              </a:ext>
            </a:extLst>
          </p:cNvPr>
          <p:cNvGrpSpPr/>
          <p:nvPr userDrawn="1"/>
        </p:nvGrpSpPr>
        <p:grpSpPr>
          <a:xfrm>
            <a:off x="12302028" y="3366188"/>
            <a:ext cx="155539" cy="3491812"/>
            <a:chOff x="12302028" y="3266863"/>
            <a:chExt cx="155539" cy="3491812"/>
          </a:xfrm>
        </p:grpSpPr>
        <p:sp>
          <p:nvSpPr>
            <p:cNvPr id="50" name="Rectangle 174">
              <a:extLst>
                <a:ext uri="{FF2B5EF4-FFF2-40B4-BE49-F238E27FC236}">
                  <a16:creationId xmlns:a16="http://schemas.microsoft.com/office/drawing/2014/main" id="{C48F8B1C-FCF2-4562-8F1B-C4754FC0A23D}"/>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1" name="Rectangle 175">
              <a:extLst>
                <a:ext uri="{FF2B5EF4-FFF2-40B4-BE49-F238E27FC236}">
                  <a16:creationId xmlns:a16="http://schemas.microsoft.com/office/drawing/2014/main" id="{F721F277-9796-4915-B8B9-560D36C2E961}"/>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2" name="Rectangle 176">
              <a:extLst>
                <a:ext uri="{FF2B5EF4-FFF2-40B4-BE49-F238E27FC236}">
                  <a16:creationId xmlns:a16="http://schemas.microsoft.com/office/drawing/2014/main" id="{FAC2CB57-CED1-4AEB-B34F-78A8C03A9C37}"/>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3" name="Rectangle 189">
              <a:extLst>
                <a:ext uri="{FF2B5EF4-FFF2-40B4-BE49-F238E27FC236}">
                  <a16:creationId xmlns:a16="http://schemas.microsoft.com/office/drawing/2014/main" id="{4041210E-EB57-4EAF-B7C8-7E5A2974C19D}"/>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4" name="Rectangle 190">
              <a:extLst>
                <a:ext uri="{FF2B5EF4-FFF2-40B4-BE49-F238E27FC236}">
                  <a16:creationId xmlns:a16="http://schemas.microsoft.com/office/drawing/2014/main" id="{1DDAD817-2119-4950-9300-2C9B6DB953E8}"/>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5" name="Rectangle 191">
              <a:extLst>
                <a:ext uri="{FF2B5EF4-FFF2-40B4-BE49-F238E27FC236}">
                  <a16:creationId xmlns:a16="http://schemas.microsoft.com/office/drawing/2014/main" id="{2043191A-9851-44E1-94EF-CBD66BB6CD41}"/>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6" name="Rectangle 183">
              <a:extLst>
                <a:ext uri="{FF2B5EF4-FFF2-40B4-BE49-F238E27FC236}">
                  <a16:creationId xmlns:a16="http://schemas.microsoft.com/office/drawing/2014/main" id="{908469B3-42FB-4EF1-B628-8B51DEBB0F66}"/>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7" name="Rectangle 173">
              <a:extLst>
                <a:ext uri="{FF2B5EF4-FFF2-40B4-BE49-F238E27FC236}">
                  <a16:creationId xmlns:a16="http://schemas.microsoft.com/office/drawing/2014/main" id="{41C9D044-8771-445B-9EFC-2EA535AA5020}"/>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8" name="Rectangle 156">
              <a:extLst>
                <a:ext uri="{FF2B5EF4-FFF2-40B4-BE49-F238E27FC236}">
                  <a16:creationId xmlns:a16="http://schemas.microsoft.com/office/drawing/2014/main" id="{836CD73A-D24E-44C9-AA5A-29FD3CC4449E}"/>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9" name="Rectangle 157">
              <a:extLst>
                <a:ext uri="{FF2B5EF4-FFF2-40B4-BE49-F238E27FC236}">
                  <a16:creationId xmlns:a16="http://schemas.microsoft.com/office/drawing/2014/main" id="{210C06CF-9DE8-424C-9017-BC7FCF9ECEED}"/>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0" name="Rectangle 158">
              <a:extLst>
                <a:ext uri="{FF2B5EF4-FFF2-40B4-BE49-F238E27FC236}">
                  <a16:creationId xmlns:a16="http://schemas.microsoft.com/office/drawing/2014/main" id="{FBD00502-2ED4-40FB-B9CB-08057FC5A04F}"/>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0A1A135A-7294-4E0C-A352-B7181E586DD2}"/>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0DF74FF7-9791-436C-9A04-590194164552}"/>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536920D6-69F7-4B09-9161-56F8F765DE78}"/>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77126193-AAB0-4978-9760-095AD39E06FF}"/>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AF889E97-28D2-4EB4-BA1F-607DA14AD298}"/>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B6019C27-0ACC-42C9-9863-35C20BDD283D}"/>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BBF0568E-89F9-494E-B66D-569D4DD16644}"/>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1A74C212-58D7-4106-82C5-240574C8E740}"/>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96" name="TextBox 95">
            <a:extLst>
              <a:ext uri="{FF2B5EF4-FFF2-40B4-BE49-F238E27FC236}">
                <a16:creationId xmlns:a16="http://schemas.microsoft.com/office/drawing/2014/main" id="{4EA3C7B8-65A4-4868-8C99-EBF56CAC4389}"/>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97" name="TextBox 96">
            <a:extLst>
              <a:ext uri="{FF2B5EF4-FFF2-40B4-BE49-F238E27FC236}">
                <a16:creationId xmlns:a16="http://schemas.microsoft.com/office/drawing/2014/main" id="{947978BB-9918-4538-A54F-2845312B88FD}"/>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63" name="Graphic 62">
            <a:extLst>
              <a:ext uri="{FF2B5EF4-FFF2-40B4-BE49-F238E27FC236}">
                <a16:creationId xmlns:a16="http://schemas.microsoft.com/office/drawing/2014/main" id="{ED8EA7F7-CE42-4F58-86E0-FBC701DFD2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38471979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lide - Rose">
    <p:bg>
      <p:bgPr>
        <a:solidFill>
          <a:srgbClr val="FFDFE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520600"/>
          </a:xfrm>
          <a:noFill/>
        </p:spPr>
        <p:txBody>
          <a:bodyPr tIns="0" bIns="0" anchor="b"/>
          <a:lstStyle>
            <a:lvl1pPr algn="l">
              <a:lnSpc>
                <a:spcPct val="100000"/>
              </a:lnSpc>
              <a:defRPr sz="3200">
                <a:solidFill>
                  <a:schemeClr val="accent1"/>
                </a:solidFill>
              </a:defRPr>
            </a:lvl1pPr>
          </a:lstStyle>
          <a:p>
            <a:r>
              <a:rPr lang="en-US" noProof="0"/>
              <a:t>Click to edit Master title style</a:t>
            </a:r>
            <a:endParaRPr lang="en-GB" noProof="0" dirty="0"/>
          </a:p>
        </p:txBody>
      </p:sp>
      <p:sp>
        <p:nvSpPr>
          <p:cNvPr id="33" name="Undertittel 2">
            <a:extLst>
              <a:ext uri="{FF2B5EF4-FFF2-40B4-BE49-F238E27FC236}">
                <a16:creationId xmlns:a16="http://schemas.microsoft.com/office/drawing/2014/main" id="{26E6A6CC-87BC-48B0-B3D2-57BB7E19986B}"/>
              </a:ext>
            </a:extLst>
          </p:cNvPr>
          <p:cNvSpPr>
            <a:spLocks noGrp="1"/>
          </p:cNvSpPr>
          <p:nvPr>
            <p:ph type="subTitle" idx="1"/>
          </p:nvPr>
        </p:nvSpPr>
        <p:spPr>
          <a:xfrm>
            <a:off x="694800" y="4399200"/>
            <a:ext cx="5335200" cy="1296000"/>
          </a:xfrm>
        </p:spPr>
        <p:txBody>
          <a:bodyPr/>
          <a:lstStyle>
            <a:lvl1pPr marL="0" indent="0" algn="l">
              <a:spcBef>
                <a:spcPts val="0"/>
              </a:spcBef>
              <a:spcAft>
                <a:spcPts val="0"/>
              </a:spcAft>
              <a:buNone/>
              <a:defRPr sz="1800" spc="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grpSp>
        <p:nvGrpSpPr>
          <p:cNvPr id="32" name="Group 31">
            <a:extLst>
              <a:ext uri="{FF2B5EF4-FFF2-40B4-BE49-F238E27FC236}">
                <a16:creationId xmlns:a16="http://schemas.microsoft.com/office/drawing/2014/main" id="{6BFC6E64-38F1-4044-BD91-AA56AA03B277}"/>
              </a:ext>
            </a:extLst>
          </p:cNvPr>
          <p:cNvGrpSpPr/>
          <p:nvPr userDrawn="1"/>
        </p:nvGrpSpPr>
        <p:grpSpPr>
          <a:xfrm>
            <a:off x="12302028" y="1854300"/>
            <a:ext cx="155539" cy="1166719"/>
            <a:chOff x="12302028" y="1799637"/>
            <a:chExt cx="155539" cy="1166719"/>
          </a:xfrm>
        </p:grpSpPr>
        <p:sp>
          <p:nvSpPr>
            <p:cNvPr id="61" name="Rectangle 156">
              <a:extLst>
                <a:ext uri="{FF2B5EF4-FFF2-40B4-BE49-F238E27FC236}">
                  <a16:creationId xmlns:a16="http://schemas.microsoft.com/office/drawing/2014/main" id="{ABAA33E4-E56C-42A7-9E1C-E6F11F1ADA92}"/>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2" name="Rectangle 157">
              <a:extLst>
                <a:ext uri="{FF2B5EF4-FFF2-40B4-BE49-F238E27FC236}">
                  <a16:creationId xmlns:a16="http://schemas.microsoft.com/office/drawing/2014/main" id="{9EEA9963-258F-40C6-B86F-5F48883968DF}"/>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8">
              <a:extLst>
                <a:ext uri="{FF2B5EF4-FFF2-40B4-BE49-F238E27FC236}">
                  <a16:creationId xmlns:a16="http://schemas.microsoft.com/office/drawing/2014/main" id="{0C4AD951-9BDB-447B-81ED-197771611702}"/>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73">
              <a:extLst>
                <a:ext uri="{FF2B5EF4-FFF2-40B4-BE49-F238E27FC236}">
                  <a16:creationId xmlns:a16="http://schemas.microsoft.com/office/drawing/2014/main" id="{514084A9-A079-4C9C-8AC1-8826D45EFBB1}"/>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3">
              <a:extLst>
                <a:ext uri="{FF2B5EF4-FFF2-40B4-BE49-F238E27FC236}">
                  <a16:creationId xmlns:a16="http://schemas.microsoft.com/office/drawing/2014/main" id="{78CE77FA-9470-4F14-AA66-AACE5ADF8418}"/>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200">
              <a:extLst>
                <a:ext uri="{FF2B5EF4-FFF2-40B4-BE49-F238E27FC236}">
                  <a16:creationId xmlns:a16="http://schemas.microsoft.com/office/drawing/2014/main" id="{181B3A98-3B79-46A9-8E4F-77A0EBEFC94C}"/>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7" name="Group 66">
            <a:extLst>
              <a:ext uri="{FF2B5EF4-FFF2-40B4-BE49-F238E27FC236}">
                <a16:creationId xmlns:a16="http://schemas.microsoft.com/office/drawing/2014/main" id="{D5EAFF19-0395-48D2-8028-AFE2E56713DF}"/>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178DE8F4-6B6F-46A5-B5C5-B3BB82E07B61}"/>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9" name="Rectangle 189">
              <a:extLst>
                <a:ext uri="{FF2B5EF4-FFF2-40B4-BE49-F238E27FC236}">
                  <a16:creationId xmlns:a16="http://schemas.microsoft.com/office/drawing/2014/main" id="{4D5FF7DB-25BF-49BF-9E65-A8813D573CC5}"/>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0">
              <a:extLst>
                <a:ext uri="{FF2B5EF4-FFF2-40B4-BE49-F238E27FC236}">
                  <a16:creationId xmlns:a16="http://schemas.microsoft.com/office/drawing/2014/main" id="{B4089DF2-10C7-4CA0-85A5-F70946E535CF}"/>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1">
              <a:extLst>
                <a:ext uri="{FF2B5EF4-FFF2-40B4-BE49-F238E27FC236}">
                  <a16:creationId xmlns:a16="http://schemas.microsoft.com/office/drawing/2014/main" id="{1F333FB1-889F-4826-88FA-9E17AC7F363E}"/>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2">
              <a:extLst>
                <a:ext uri="{FF2B5EF4-FFF2-40B4-BE49-F238E27FC236}">
                  <a16:creationId xmlns:a16="http://schemas.microsoft.com/office/drawing/2014/main" id="{CF6721E9-7E32-4E35-AE97-B7DCE7A1AAD9}"/>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31">
              <a:extLst>
                <a:ext uri="{FF2B5EF4-FFF2-40B4-BE49-F238E27FC236}">
                  <a16:creationId xmlns:a16="http://schemas.microsoft.com/office/drawing/2014/main" id="{4370C8E6-A2FE-4828-A4C1-DE16E6C807C7}"/>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3">
              <a:extLst>
                <a:ext uri="{FF2B5EF4-FFF2-40B4-BE49-F238E27FC236}">
                  <a16:creationId xmlns:a16="http://schemas.microsoft.com/office/drawing/2014/main" id="{FAF8F104-4817-4DFD-B716-2459FD378043}"/>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92">
              <a:extLst>
                <a:ext uri="{FF2B5EF4-FFF2-40B4-BE49-F238E27FC236}">
                  <a16:creationId xmlns:a16="http://schemas.microsoft.com/office/drawing/2014/main" id="{8BBFEEF5-8026-4CB1-A3D9-E0B3B266CDD8}"/>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6" name="Group 75">
            <a:extLst>
              <a:ext uri="{FF2B5EF4-FFF2-40B4-BE49-F238E27FC236}">
                <a16:creationId xmlns:a16="http://schemas.microsoft.com/office/drawing/2014/main" id="{424E0511-E115-4B2C-8720-186AF7EF35A2}"/>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6043C622-94E2-42DB-81D2-B06D2FA69CE1}"/>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75">
              <a:extLst>
                <a:ext uri="{FF2B5EF4-FFF2-40B4-BE49-F238E27FC236}">
                  <a16:creationId xmlns:a16="http://schemas.microsoft.com/office/drawing/2014/main" id="{A6C0E9BE-5C3E-485B-991A-2056358C9B5B}"/>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6">
              <a:extLst>
                <a:ext uri="{FF2B5EF4-FFF2-40B4-BE49-F238E27FC236}">
                  <a16:creationId xmlns:a16="http://schemas.microsoft.com/office/drawing/2014/main" id="{EBCA76D6-BF3B-4E01-A418-55B26E93118E}"/>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89">
              <a:extLst>
                <a:ext uri="{FF2B5EF4-FFF2-40B4-BE49-F238E27FC236}">
                  <a16:creationId xmlns:a16="http://schemas.microsoft.com/office/drawing/2014/main" id="{8D2B3D80-36B0-479E-B9F1-07F82699CDAA}"/>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90">
              <a:extLst>
                <a:ext uri="{FF2B5EF4-FFF2-40B4-BE49-F238E27FC236}">
                  <a16:creationId xmlns:a16="http://schemas.microsoft.com/office/drawing/2014/main" id="{E119B345-D73D-4F19-B111-FF25324436DD}"/>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1">
              <a:extLst>
                <a:ext uri="{FF2B5EF4-FFF2-40B4-BE49-F238E27FC236}">
                  <a16:creationId xmlns:a16="http://schemas.microsoft.com/office/drawing/2014/main" id="{EE36DDF6-625E-48BB-AE41-0FAB7CBF5BE4}"/>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83">
              <a:extLst>
                <a:ext uri="{FF2B5EF4-FFF2-40B4-BE49-F238E27FC236}">
                  <a16:creationId xmlns:a16="http://schemas.microsoft.com/office/drawing/2014/main" id="{D1A6ECC1-E7D4-429D-8DB2-12A565DAB02B}"/>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73">
              <a:extLst>
                <a:ext uri="{FF2B5EF4-FFF2-40B4-BE49-F238E27FC236}">
                  <a16:creationId xmlns:a16="http://schemas.microsoft.com/office/drawing/2014/main" id="{0F86B758-742E-4A49-974D-21446237C28B}"/>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56">
              <a:extLst>
                <a:ext uri="{FF2B5EF4-FFF2-40B4-BE49-F238E27FC236}">
                  <a16:creationId xmlns:a16="http://schemas.microsoft.com/office/drawing/2014/main" id="{A96D313C-081A-4B30-9718-FB4E6A5E9AED}"/>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7">
              <a:extLst>
                <a:ext uri="{FF2B5EF4-FFF2-40B4-BE49-F238E27FC236}">
                  <a16:creationId xmlns:a16="http://schemas.microsoft.com/office/drawing/2014/main" id="{86E716ED-1862-4B87-9490-359EFB6E29AF}"/>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8">
              <a:extLst>
                <a:ext uri="{FF2B5EF4-FFF2-40B4-BE49-F238E27FC236}">
                  <a16:creationId xmlns:a16="http://schemas.microsoft.com/office/drawing/2014/main" id="{527E0864-48DF-4F9D-8FE4-25EBB3E01576}"/>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88EB492F-623B-47D9-A286-E2C219E10151}"/>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83669ED9-A50F-4F0E-9C89-4B10634DEAB3}"/>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D399BB16-3B8F-4F3F-8FD8-A679774B2054}"/>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E8171BB5-49B2-4BB6-8EB5-D761397F86AB}"/>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69E12258-0A97-459F-9775-4BFF9B43356B}"/>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E822BA7A-0991-4740-A4EE-8097BB879344}"/>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36003243-28C6-4EAB-B3BC-E9EB00C06942}"/>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49CFBCCF-6A75-4EB1-A90F-5C9AAC132B3D}"/>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96" name="TextBox 95">
            <a:extLst>
              <a:ext uri="{FF2B5EF4-FFF2-40B4-BE49-F238E27FC236}">
                <a16:creationId xmlns:a16="http://schemas.microsoft.com/office/drawing/2014/main" id="{9080F8BD-613B-40D6-8918-373050E8AD0E}"/>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97" name="TextBox 96">
            <a:extLst>
              <a:ext uri="{FF2B5EF4-FFF2-40B4-BE49-F238E27FC236}">
                <a16:creationId xmlns:a16="http://schemas.microsoft.com/office/drawing/2014/main" id="{C437D8DF-F630-4EAA-B5D3-8DCACE0213C6}"/>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45" name="Graphic 44">
            <a:extLst>
              <a:ext uri="{FF2B5EF4-FFF2-40B4-BE49-F238E27FC236}">
                <a16:creationId xmlns:a16="http://schemas.microsoft.com/office/drawing/2014/main" id="{9DDB087A-A02D-4D04-A4A9-3B9934DA80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30464121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 Mint">
    <p:bg>
      <p:bgPr>
        <a:solidFill>
          <a:srgbClr val="DEFA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520600"/>
          </a:xfrm>
          <a:noFill/>
        </p:spPr>
        <p:txBody>
          <a:bodyPr tIns="0" bIns="0" anchor="b"/>
          <a:lstStyle>
            <a:lvl1pPr algn="l">
              <a:lnSpc>
                <a:spcPct val="100000"/>
              </a:lnSpc>
              <a:defRPr sz="3200">
                <a:solidFill>
                  <a:srgbClr val="00707A"/>
                </a:solidFill>
              </a:defRPr>
            </a:lvl1pPr>
          </a:lstStyle>
          <a:p>
            <a:r>
              <a:rPr lang="en-US" noProof="0"/>
              <a:t>Click to edit Master title style</a:t>
            </a:r>
            <a:endParaRPr lang="en-GB" noProof="0" dirty="0"/>
          </a:p>
        </p:txBody>
      </p:sp>
      <p:sp>
        <p:nvSpPr>
          <p:cNvPr id="33" name="Undertittel 2">
            <a:extLst>
              <a:ext uri="{FF2B5EF4-FFF2-40B4-BE49-F238E27FC236}">
                <a16:creationId xmlns:a16="http://schemas.microsoft.com/office/drawing/2014/main" id="{CA2289D4-5003-4DB9-BA05-97706D7704EC}"/>
              </a:ext>
            </a:extLst>
          </p:cNvPr>
          <p:cNvSpPr>
            <a:spLocks noGrp="1"/>
          </p:cNvSpPr>
          <p:nvPr>
            <p:ph type="subTitle" idx="1"/>
          </p:nvPr>
        </p:nvSpPr>
        <p:spPr>
          <a:xfrm>
            <a:off x="694800" y="4399200"/>
            <a:ext cx="5335200" cy="1296000"/>
          </a:xfrm>
        </p:spPr>
        <p:txBody>
          <a:bodyPr/>
          <a:lstStyle>
            <a:lvl1pPr marL="0" indent="0" algn="l">
              <a:spcBef>
                <a:spcPts val="0"/>
              </a:spcBef>
              <a:spcAft>
                <a:spcPts val="0"/>
              </a:spcAft>
              <a:buNone/>
              <a:defRPr sz="1800" spc="0" baseline="0">
                <a:solidFill>
                  <a:srgbClr val="10344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grpSp>
        <p:nvGrpSpPr>
          <p:cNvPr id="32" name="Group 31">
            <a:extLst>
              <a:ext uri="{FF2B5EF4-FFF2-40B4-BE49-F238E27FC236}">
                <a16:creationId xmlns:a16="http://schemas.microsoft.com/office/drawing/2014/main" id="{2C138042-CD03-45C0-BB87-1CEA8679D810}"/>
              </a:ext>
            </a:extLst>
          </p:cNvPr>
          <p:cNvGrpSpPr/>
          <p:nvPr userDrawn="1"/>
        </p:nvGrpSpPr>
        <p:grpSpPr>
          <a:xfrm>
            <a:off x="12302028" y="1854300"/>
            <a:ext cx="155539" cy="1166719"/>
            <a:chOff x="12302028" y="1799637"/>
            <a:chExt cx="155539" cy="1166719"/>
          </a:xfrm>
        </p:grpSpPr>
        <p:sp>
          <p:nvSpPr>
            <p:cNvPr id="61" name="Rectangle 156">
              <a:extLst>
                <a:ext uri="{FF2B5EF4-FFF2-40B4-BE49-F238E27FC236}">
                  <a16:creationId xmlns:a16="http://schemas.microsoft.com/office/drawing/2014/main" id="{20DF9A50-A9F9-4BB4-B4FA-07E063DC874F}"/>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2" name="Rectangle 157">
              <a:extLst>
                <a:ext uri="{FF2B5EF4-FFF2-40B4-BE49-F238E27FC236}">
                  <a16:creationId xmlns:a16="http://schemas.microsoft.com/office/drawing/2014/main" id="{6EC1405B-FD31-499A-977A-6264ADAD1DCA}"/>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8">
              <a:extLst>
                <a:ext uri="{FF2B5EF4-FFF2-40B4-BE49-F238E27FC236}">
                  <a16:creationId xmlns:a16="http://schemas.microsoft.com/office/drawing/2014/main" id="{838F3297-874C-419E-BD56-3E5A7C169263}"/>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73">
              <a:extLst>
                <a:ext uri="{FF2B5EF4-FFF2-40B4-BE49-F238E27FC236}">
                  <a16:creationId xmlns:a16="http://schemas.microsoft.com/office/drawing/2014/main" id="{E94AD6F3-F8AB-4C51-967F-FF62D8F311C1}"/>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3">
              <a:extLst>
                <a:ext uri="{FF2B5EF4-FFF2-40B4-BE49-F238E27FC236}">
                  <a16:creationId xmlns:a16="http://schemas.microsoft.com/office/drawing/2014/main" id="{70CFE29C-F7AA-445F-84D0-40C8C26B8959}"/>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200">
              <a:extLst>
                <a:ext uri="{FF2B5EF4-FFF2-40B4-BE49-F238E27FC236}">
                  <a16:creationId xmlns:a16="http://schemas.microsoft.com/office/drawing/2014/main" id="{5E3BBA61-9B79-4635-A392-1758F80F75F3}"/>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7" name="Group 66">
            <a:extLst>
              <a:ext uri="{FF2B5EF4-FFF2-40B4-BE49-F238E27FC236}">
                <a16:creationId xmlns:a16="http://schemas.microsoft.com/office/drawing/2014/main" id="{DA179FA6-2334-4B63-A7ED-5923ABA05219}"/>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D214693A-DCAB-406E-88DF-959D9F41C193}"/>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9" name="Rectangle 189">
              <a:extLst>
                <a:ext uri="{FF2B5EF4-FFF2-40B4-BE49-F238E27FC236}">
                  <a16:creationId xmlns:a16="http://schemas.microsoft.com/office/drawing/2014/main" id="{9B6EBCD7-AAE3-4F75-A1E4-28390FABC7B8}"/>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0">
              <a:extLst>
                <a:ext uri="{FF2B5EF4-FFF2-40B4-BE49-F238E27FC236}">
                  <a16:creationId xmlns:a16="http://schemas.microsoft.com/office/drawing/2014/main" id="{58301EDC-4693-45FA-9F90-8A615EE6B081}"/>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1">
              <a:extLst>
                <a:ext uri="{FF2B5EF4-FFF2-40B4-BE49-F238E27FC236}">
                  <a16:creationId xmlns:a16="http://schemas.microsoft.com/office/drawing/2014/main" id="{DE6637C5-0558-4FEA-A214-D8148377C298}"/>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2">
              <a:extLst>
                <a:ext uri="{FF2B5EF4-FFF2-40B4-BE49-F238E27FC236}">
                  <a16:creationId xmlns:a16="http://schemas.microsoft.com/office/drawing/2014/main" id="{E4477010-F56A-4FC0-8278-AE22C81F5F87}"/>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31">
              <a:extLst>
                <a:ext uri="{FF2B5EF4-FFF2-40B4-BE49-F238E27FC236}">
                  <a16:creationId xmlns:a16="http://schemas.microsoft.com/office/drawing/2014/main" id="{9B99529E-F332-40AD-8ECD-367D3659DB0F}"/>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3">
              <a:extLst>
                <a:ext uri="{FF2B5EF4-FFF2-40B4-BE49-F238E27FC236}">
                  <a16:creationId xmlns:a16="http://schemas.microsoft.com/office/drawing/2014/main" id="{FD4AD8FA-144F-4994-9BCD-9DBE5852C121}"/>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92">
              <a:extLst>
                <a:ext uri="{FF2B5EF4-FFF2-40B4-BE49-F238E27FC236}">
                  <a16:creationId xmlns:a16="http://schemas.microsoft.com/office/drawing/2014/main" id="{EDFD1EC5-3052-4DF1-941F-C1F067DEE370}"/>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6" name="Group 75">
            <a:extLst>
              <a:ext uri="{FF2B5EF4-FFF2-40B4-BE49-F238E27FC236}">
                <a16:creationId xmlns:a16="http://schemas.microsoft.com/office/drawing/2014/main" id="{3F0B7E68-6574-4DA3-B398-5DDC53E1BC8A}"/>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0915F4FC-7961-49D3-A215-A8C1D6DAC57C}"/>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75">
              <a:extLst>
                <a:ext uri="{FF2B5EF4-FFF2-40B4-BE49-F238E27FC236}">
                  <a16:creationId xmlns:a16="http://schemas.microsoft.com/office/drawing/2014/main" id="{E4C15C56-3ED2-4133-B23D-B0B7C4D11CE3}"/>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6">
              <a:extLst>
                <a:ext uri="{FF2B5EF4-FFF2-40B4-BE49-F238E27FC236}">
                  <a16:creationId xmlns:a16="http://schemas.microsoft.com/office/drawing/2014/main" id="{E6920B01-EFBA-4010-853C-99BCA6DBB8A6}"/>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89">
              <a:extLst>
                <a:ext uri="{FF2B5EF4-FFF2-40B4-BE49-F238E27FC236}">
                  <a16:creationId xmlns:a16="http://schemas.microsoft.com/office/drawing/2014/main" id="{7FCB9E9D-5402-4790-9F19-53953E2853E0}"/>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90">
              <a:extLst>
                <a:ext uri="{FF2B5EF4-FFF2-40B4-BE49-F238E27FC236}">
                  <a16:creationId xmlns:a16="http://schemas.microsoft.com/office/drawing/2014/main" id="{2B14C049-B1BD-4035-9656-36F7C93B67F1}"/>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1">
              <a:extLst>
                <a:ext uri="{FF2B5EF4-FFF2-40B4-BE49-F238E27FC236}">
                  <a16:creationId xmlns:a16="http://schemas.microsoft.com/office/drawing/2014/main" id="{EC8ED0DD-F37F-42E6-9395-58F31E6BFE67}"/>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83">
              <a:extLst>
                <a:ext uri="{FF2B5EF4-FFF2-40B4-BE49-F238E27FC236}">
                  <a16:creationId xmlns:a16="http://schemas.microsoft.com/office/drawing/2014/main" id="{07BE7E41-A990-4BF5-A87D-C17E3D0DEE8B}"/>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73">
              <a:extLst>
                <a:ext uri="{FF2B5EF4-FFF2-40B4-BE49-F238E27FC236}">
                  <a16:creationId xmlns:a16="http://schemas.microsoft.com/office/drawing/2014/main" id="{95BE193F-8266-4D53-A603-35E95E229CE7}"/>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56">
              <a:extLst>
                <a:ext uri="{FF2B5EF4-FFF2-40B4-BE49-F238E27FC236}">
                  <a16:creationId xmlns:a16="http://schemas.microsoft.com/office/drawing/2014/main" id="{D9D4D6BE-4632-4E65-9143-D2FA03BBFFCC}"/>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7">
              <a:extLst>
                <a:ext uri="{FF2B5EF4-FFF2-40B4-BE49-F238E27FC236}">
                  <a16:creationId xmlns:a16="http://schemas.microsoft.com/office/drawing/2014/main" id="{EAC74DE7-04EA-482F-BA06-FF510B640750}"/>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8">
              <a:extLst>
                <a:ext uri="{FF2B5EF4-FFF2-40B4-BE49-F238E27FC236}">
                  <a16:creationId xmlns:a16="http://schemas.microsoft.com/office/drawing/2014/main" id="{7BAA7BD0-7583-4BB9-9365-F0645E5C27D1}"/>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0B2F902B-5F8A-415A-802E-9C26AF365A52}"/>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D1155D44-E5DD-4D1E-ABEF-8E22D668143E}"/>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D632DCF3-5E91-462A-83B4-70E048B7A73B}"/>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5F180152-2733-4C98-BB81-1F1076C1424D}"/>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A79F84D1-BDFD-49E1-B2C6-4356B37AC4FC}"/>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D257DA93-0163-41A4-B3EB-09C1A11E801D}"/>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1F3AE492-54CB-4ACD-8650-87F935820D64}"/>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673964BA-AA6B-48E0-9D9C-B6A9702D8CF9}"/>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96" name="TextBox 95">
            <a:extLst>
              <a:ext uri="{FF2B5EF4-FFF2-40B4-BE49-F238E27FC236}">
                <a16:creationId xmlns:a16="http://schemas.microsoft.com/office/drawing/2014/main" id="{4A9B39C2-BEC7-44B6-BC54-6694086AD646}"/>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97" name="TextBox 96">
            <a:extLst>
              <a:ext uri="{FF2B5EF4-FFF2-40B4-BE49-F238E27FC236}">
                <a16:creationId xmlns:a16="http://schemas.microsoft.com/office/drawing/2014/main" id="{1188C149-E5E0-4F89-88F1-E95A7D3475D1}"/>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45" name="Graphic 44">
            <a:extLst>
              <a:ext uri="{FF2B5EF4-FFF2-40B4-BE49-F238E27FC236}">
                <a16:creationId xmlns:a16="http://schemas.microsoft.com/office/drawing/2014/main" id="{14E55712-88FE-4C2E-B4BA-6EEEFCB716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33514149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 Moss">
    <p:bg>
      <p:bgPr>
        <a:solidFill>
          <a:srgbClr val="00707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520600"/>
          </a:xfrm>
          <a:noFill/>
        </p:spPr>
        <p:txBody>
          <a:bodyPr tIns="0" bIns="0" anchor="b"/>
          <a:lstStyle>
            <a:lvl1pPr algn="l">
              <a:lnSpc>
                <a:spcPct val="100000"/>
              </a:lnSpc>
              <a:defRPr sz="3200">
                <a:solidFill>
                  <a:schemeClr val="bg1"/>
                </a:solidFill>
              </a:defRPr>
            </a:lvl1pPr>
          </a:lstStyle>
          <a:p>
            <a:r>
              <a:rPr lang="en-US" noProof="0"/>
              <a:t>Click to edit Master title style</a:t>
            </a:r>
            <a:endParaRPr lang="en-GB" noProof="0" dirty="0"/>
          </a:p>
        </p:txBody>
      </p:sp>
      <p:sp>
        <p:nvSpPr>
          <p:cNvPr id="33" name="Undertittel 2">
            <a:extLst>
              <a:ext uri="{FF2B5EF4-FFF2-40B4-BE49-F238E27FC236}">
                <a16:creationId xmlns:a16="http://schemas.microsoft.com/office/drawing/2014/main" id="{42B175C0-F949-4BFB-A128-79A779B60833}"/>
              </a:ext>
            </a:extLst>
          </p:cNvPr>
          <p:cNvSpPr>
            <a:spLocks noGrp="1"/>
          </p:cNvSpPr>
          <p:nvPr>
            <p:ph type="subTitle" idx="1"/>
          </p:nvPr>
        </p:nvSpPr>
        <p:spPr>
          <a:xfrm>
            <a:off x="694800" y="4399200"/>
            <a:ext cx="5335200" cy="1296000"/>
          </a:xfrm>
        </p:spPr>
        <p:txBody>
          <a:bodyPr/>
          <a:lstStyle>
            <a:lvl1pPr marL="0" indent="0" algn="l">
              <a:spcBef>
                <a:spcPts val="0"/>
              </a:spcBef>
              <a:spcAft>
                <a:spcPts val="0"/>
              </a:spcAft>
              <a:buNone/>
              <a:defRPr sz="1800" spc="0" baseline="0">
                <a:solidFill>
                  <a:srgbClr val="DEFAE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grpSp>
        <p:nvGrpSpPr>
          <p:cNvPr id="32" name="Group 31">
            <a:extLst>
              <a:ext uri="{FF2B5EF4-FFF2-40B4-BE49-F238E27FC236}">
                <a16:creationId xmlns:a16="http://schemas.microsoft.com/office/drawing/2014/main" id="{AF183650-0A52-46C4-AD8C-31A259BE5AFC}"/>
              </a:ext>
            </a:extLst>
          </p:cNvPr>
          <p:cNvGrpSpPr/>
          <p:nvPr userDrawn="1"/>
        </p:nvGrpSpPr>
        <p:grpSpPr>
          <a:xfrm>
            <a:off x="12302028" y="1854300"/>
            <a:ext cx="155539" cy="1166719"/>
            <a:chOff x="12302028" y="1799637"/>
            <a:chExt cx="155539" cy="1166719"/>
          </a:xfrm>
        </p:grpSpPr>
        <p:sp>
          <p:nvSpPr>
            <p:cNvPr id="61" name="Rectangle 156">
              <a:extLst>
                <a:ext uri="{FF2B5EF4-FFF2-40B4-BE49-F238E27FC236}">
                  <a16:creationId xmlns:a16="http://schemas.microsoft.com/office/drawing/2014/main" id="{4282BB06-F177-48CD-AB97-3FC2F5CC4F2D}"/>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2" name="Rectangle 157">
              <a:extLst>
                <a:ext uri="{FF2B5EF4-FFF2-40B4-BE49-F238E27FC236}">
                  <a16:creationId xmlns:a16="http://schemas.microsoft.com/office/drawing/2014/main" id="{94E0251C-C754-4010-955C-0C32773E8327}"/>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8">
              <a:extLst>
                <a:ext uri="{FF2B5EF4-FFF2-40B4-BE49-F238E27FC236}">
                  <a16:creationId xmlns:a16="http://schemas.microsoft.com/office/drawing/2014/main" id="{5430D876-3E64-49AE-B578-029F0C148FFA}"/>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73">
              <a:extLst>
                <a:ext uri="{FF2B5EF4-FFF2-40B4-BE49-F238E27FC236}">
                  <a16:creationId xmlns:a16="http://schemas.microsoft.com/office/drawing/2014/main" id="{740A357D-A443-4B3A-A1DE-4A8C5F872A05}"/>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3">
              <a:extLst>
                <a:ext uri="{FF2B5EF4-FFF2-40B4-BE49-F238E27FC236}">
                  <a16:creationId xmlns:a16="http://schemas.microsoft.com/office/drawing/2014/main" id="{99DA4815-3355-4EF7-9296-CB6779A7C1EF}"/>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200">
              <a:extLst>
                <a:ext uri="{FF2B5EF4-FFF2-40B4-BE49-F238E27FC236}">
                  <a16:creationId xmlns:a16="http://schemas.microsoft.com/office/drawing/2014/main" id="{64F6B988-D03C-4967-B218-7425E7B83F85}"/>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7" name="Group 66">
            <a:extLst>
              <a:ext uri="{FF2B5EF4-FFF2-40B4-BE49-F238E27FC236}">
                <a16:creationId xmlns:a16="http://schemas.microsoft.com/office/drawing/2014/main" id="{37F14DDB-373D-46E8-B99C-1814C8662BD0}"/>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029394F3-5934-49F4-A099-8AB152FA3500}"/>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9" name="Rectangle 189">
              <a:extLst>
                <a:ext uri="{FF2B5EF4-FFF2-40B4-BE49-F238E27FC236}">
                  <a16:creationId xmlns:a16="http://schemas.microsoft.com/office/drawing/2014/main" id="{22306288-B65F-4D46-8467-AE0A8D01C29A}"/>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0">
              <a:extLst>
                <a:ext uri="{FF2B5EF4-FFF2-40B4-BE49-F238E27FC236}">
                  <a16:creationId xmlns:a16="http://schemas.microsoft.com/office/drawing/2014/main" id="{FC86E667-E2D5-4345-A71F-854D7AD06183}"/>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1">
              <a:extLst>
                <a:ext uri="{FF2B5EF4-FFF2-40B4-BE49-F238E27FC236}">
                  <a16:creationId xmlns:a16="http://schemas.microsoft.com/office/drawing/2014/main" id="{19517652-7DC2-4163-8B59-77DD0741A020}"/>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2">
              <a:extLst>
                <a:ext uri="{FF2B5EF4-FFF2-40B4-BE49-F238E27FC236}">
                  <a16:creationId xmlns:a16="http://schemas.microsoft.com/office/drawing/2014/main" id="{B6FC000E-9C42-497D-9D83-0A8EB6F59413}"/>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31">
              <a:extLst>
                <a:ext uri="{FF2B5EF4-FFF2-40B4-BE49-F238E27FC236}">
                  <a16:creationId xmlns:a16="http://schemas.microsoft.com/office/drawing/2014/main" id="{2D367663-C0B6-4B08-A3BD-C01456619671}"/>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3">
              <a:extLst>
                <a:ext uri="{FF2B5EF4-FFF2-40B4-BE49-F238E27FC236}">
                  <a16:creationId xmlns:a16="http://schemas.microsoft.com/office/drawing/2014/main" id="{20976F41-D403-4398-AC97-199A4D95A6E5}"/>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92">
              <a:extLst>
                <a:ext uri="{FF2B5EF4-FFF2-40B4-BE49-F238E27FC236}">
                  <a16:creationId xmlns:a16="http://schemas.microsoft.com/office/drawing/2014/main" id="{5D6D0153-69FB-4DD0-938B-1A807F28CFCF}"/>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6" name="Group 75">
            <a:extLst>
              <a:ext uri="{FF2B5EF4-FFF2-40B4-BE49-F238E27FC236}">
                <a16:creationId xmlns:a16="http://schemas.microsoft.com/office/drawing/2014/main" id="{43069C9A-481D-41A5-BE41-42A070193552}"/>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901F4FED-C72B-4F9E-BD7B-FC9D49F3593E}"/>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75">
              <a:extLst>
                <a:ext uri="{FF2B5EF4-FFF2-40B4-BE49-F238E27FC236}">
                  <a16:creationId xmlns:a16="http://schemas.microsoft.com/office/drawing/2014/main" id="{05731216-57C1-4A07-861C-C5A872CB8E84}"/>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6">
              <a:extLst>
                <a:ext uri="{FF2B5EF4-FFF2-40B4-BE49-F238E27FC236}">
                  <a16:creationId xmlns:a16="http://schemas.microsoft.com/office/drawing/2014/main" id="{4574AEA7-004E-4E6E-B463-A956CA084F27}"/>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89">
              <a:extLst>
                <a:ext uri="{FF2B5EF4-FFF2-40B4-BE49-F238E27FC236}">
                  <a16:creationId xmlns:a16="http://schemas.microsoft.com/office/drawing/2014/main" id="{4311D56E-835F-46EE-B5F8-0DD276BE4F9D}"/>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90">
              <a:extLst>
                <a:ext uri="{FF2B5EF4-FFF2-40B4-BE49-F238E27FC236}">
                  <a16:creationId xmlns:a16="http://schemas.microsoft.com/office/drawing/2014/main" id="{D3CEF090-2B98-4CDD-B722-8064A4AB0BD3}"/>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1">
              <a:extLst>
                <a:ext uri="{FF2B5EF4-FFF2-40B4-BE49-F238E27FC236}">
                  <a16:creationId xmlns:a16="http://schemas.microsoft.com/office/drawing/2014/main" id="{E5A03A5D-5FA7-4696-8B41-41D9CE7A735A}"/>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83">
              <a:extLst>
                <a:ext uri="{FF2B5EF4-FFF2-40B4-BE49-F238E27FC236}">
                  <a16:creationId xmlns:a16="http://schemas.microsoft.com/office/drawing/2014/main" id="{F11184C8-95F1-4117-92A7-9FA80A303804}"/>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73">
              <a:extLst>
                <a:ext uri="{FF2B5EF4-FFF2-40B4-BE49-F238E27FC236}">
                  <a16:creationId xmlns:a16="http://schemas.microsoft.com/office/drawing/2014/main" id="{5C867C24-B49A-4061-AD1A-915AFC22AE56}"/>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56">
              <a:extLst>
                <a:ext uri="{FF2B5EF4-FFF2-40B4-BE49-F238E27FC236}">
                  <a16:creationId xmlns:a16="http://schemas.microsoft.com/office/drawing/2014/main" id="{7353EC3E-0BEA-41B4-9751-51FD9B705602}"/>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7">
              <a:extLst>
                <a:ext uri="{FF2B5EF4-FFF2-40B4-BE49-F238E27FC236}">
                  <a16:creationId xmlns:a16="http://schemas.microsoft.com/office/drawing/2014/main" id="{C1DA1B4B-3675-4A6E-BBE8-C882B44D80E3}"/>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8">
              <a:extLst>
                <a:ext uri="{FF2B5EF4-FFF2-40B4-BE49-F238E27FC236}">
                  <a16:creationId xmlns:a16="http://schemas.microsoft.com/office/drawing/2014/main" id="{098692F4-1099-4EC9-9D6E-81A777F24B72}"/>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1AB9B200-608A-4C3D-8264-4483BE22EF22}"/>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461CC0EA-4E82-46B2-9873-3F694A1C31FF}"/>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3BACBCAB-8D52-43AC-A87B-FDFB5A75E807}"/>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A35C6339-65C8-46A5-BF48-C6D7787A2768}"/>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7BCB5AB1-C6F1-4C30-BDC7-F14394F0DDC1}"/>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66A088CF-C1E8-4A91-BB8D-9E3E85571413}"/>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72C7957D-5F44-4C2C-A429-4798A49A2574}"/>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A979A13F-ADAC-4352-8AAA-6ECBA5E547D4}"/>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96" name="TextBox 95">
            <a:extLst>
              <a:ext uri="{FF2B5EF4-FFF2-40B4-BE49-F238E27FC236}">
                <a16:creationId xmlns:a16="http://schemas.microsoft.com/office/drawing/2014/main" id="{28CAE253-660B-4A9D-B419-F79D8F54EB75}"/>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97" name="TextBox 96">
            <a:extLst>
              <a:ext uri="{FF2B5EF4-FFF2-40B4-BE49-F238E27FC236}">
                <a16:creationId xmlns:a16="http://schemas.microsoft.com/office/drawing/2014/main" id="{2537790F-3CAE-41AF-95CF-3E419CF3E04B}"/>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46" name="Graphic 45">
            <a:extLst>
              <a:ext uri="{FF2B5EF4-FFF2-40B4-BE49-F238E27FC236}">
                <a16:creationId xmlns:a16="http://schemas.microsoft.com/office/drawing/2014/main" id="{22EF7C66-DEA3-4318-B039-D57316A883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1829225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 Dark image">
    <p:bg>
      <p:bgPr>
        <a:solidFill>
          <a:schemeClr val="l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33539" cy="3512621"/>
          </a:xfrm>
        </p:spPr>
        <p:txBody>
          <a:bodyPr tIns="0" bIns="0" anchor="b"/>
          <a:lstStyle>
            <a:lvl1pPr algn="l">
              <a:lnSpc>
                <a:spcPct val="100000"/>
              </a:lnSpc>
              <a:defRPr sz="3200">
                <a:solidFill>
                  <a:schemeClr val="bg1"/>
                </a:solidFill>
              </a:defRPr>
            </a:lvl1pPr>
          </a:lstStyle>
          <a:p>
            <a:r>
              <a:rPr lang="en-US" noProof="0"/>
              <a:t>Click to edit Master title style</a:t>
            </a:r>
            <a:endParaRPr lang="en-GB" noProof="0" dirty="0"/>
          </a:p>
        </p:txBody>
      </p:sp>
      <p:sp>
        <p:nvSpPr>
          <p:cNvPr id="4" name="imageSlide" hidden="1">
            <a:extLst>
              <a:ext uri="{FF2B5EF4-FFF2-40B4-BE49-F238E27FC236}">
                <a16:creationId xmlns:a16="http://schemas.microsoft.com/office/drawing/2014/main" id="{223DF67C-B2C0-4D3F-B59F-8AB119B6729D}"/>
              </a:ext>
            </a:extLst>
          </p:cNvPr>
          <p:cNvSpPr/>
          <p:nvPr userDrawn="1"/>
        </p:nvSpPr>
        <p:spPr>
          <a:xfrm>
            <a:off x="995680" y="180796"/>
            <a:ext cx="782320" cy="428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Undertittel 2">
            <a:extLst>
              <a:ext uri="{FF2B5EF4-FFF2-40B4-BE49-F238E27FC236}">
                <a16:creationId xmlns:a16="http://schemas.microsoft.com/office/drawing/2014/main" id="{4C73CA65-0E28-4A2B-9830-7E41A5ABE94B}"/>
              </a:ext>
            </a:extLst>
          </p:cNvPr>
          <p:cNvSpPr>
            <a:spLocks noGrp="1"/>
          </p:cNvSpPr>
          <p:nvPr>
            <p:ph type="subTitle" idx="1"/>
          </p:nvPr>
        </p:nvSpPr>
        <p:spPr>
          <a:xfrm>
            <a:off x="694800" y="4399200"/>
            <a:ext cx="5335200" cy="1296000"/>
          </a:xfrm>
        </p:spPr>
        <p:txBody>
          <a:bodyPr/>
          <a:lstStyle>
            <a:lvl1pPr marL="0" indent="0" algn="l">
              <a:spcBef>
                <a:spcPts val="0"/>
              </a:spcBef>
              <a:spcAft>
                <a:spcPts val="0"/>
              </a:spcAft>
              <a:buNone/>
              <a:defRPr sz="180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grpSp>
        <p:nvGrpSpPr>
          <p:cNvPr id="33" name="Group 32">
            <a:extLst>
              <a:ext uri="{FF2B5EF4-FFF2-40B4-BE49-F238E27FC236}">
                <a16:creationId xmlns:a16="http://schemas.microsoft.com/office/drawing/2014/main" id="{4C0DED52-85E6-4BD9-89EB-DF5687E49E25}"/>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65B7BAAE-2A63-43D4-9EB2-4B8F4563C33E}"/>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7">
              <a:extLst>
                <a:ext uri="{FF2B5EF4-FFF2-40B4-BE49-F238E27FC236}">
                  <a16:creationId xmlns:a16="http://schemas.microsoft.com/office/drawing/2014/main" id="{7495DA74-9B8B-400F-8AAE-A30DB08713B9}"/>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58">
              <a:extLst>
                <a:ext uri="{FF2B5EF4-FFF2-40B4-BE49-F238E27FC236}">
                  <a16:creationId xmlns:a16="http://schemas.microsoft.com/office/drawing/2014/main" id="{BE21F911-48E6-458B-9FDD-95E67C28DB10}"/>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73">
              <a:extLst>
                <a:ext uri="{FF2B5EF4-FFF2-40B4-BE49-F238E27FC236}">
                  <a16:creationId xmlns:a16="http://schemas.microsoft.com/office/drawing/2014/main" id="{68AB3D6B-17E9-4E92-84BB-EAB3FFA5C2BD}"/>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183">
              <a:extLst>
                <a:ext uri="{FF2B5EF4-FFF2-40B4-BE49-F238E27FC236}">
                  <a16:creationId xmlns:a16="http://schemas.microsoft.com/office/drawing/2014/main" id="{CAB1D5E6-9358-4C75-AB87-DF5562823C1E}"/>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7" name="Rectangle 200">
              <a:extLst>
                <a:ext uri="{FF2B5EF4-FFF2-40B4-BE49-F238E27FC236}">
                  <a16:creationId xmlns:a16="http://schemas.microsoft.com/office/drawing/2014/main" id="{2B0E6AB2-26AA-49AA-8821-51EF78045330}"/>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8" name="Group 67">
            <a:extLst>
              <a:ext uri="{FF2B5EF4-FFF2-40B4-BE49-F238E27FC236}">
                <a16:creationId xmlns:a16="http://schemas.microsoft.com/office/drawing/2014/main" id="{98964646-8765-4A23-B170-44EDE715A666}"/>
              </a:ext>
            </a:extLst>
          </p:cNvPr>
          <p:cNvGrpSpPr/>
          <p:nvPr userDrawn="1"/>
        </p:nvGrpSpPr>
        <p:grpSpPr>
          <a:xfrm>
            <a:off x="12302028" y="0"/>
            <a:ext cx="155539" cy="1509130"/>
            <a:chOff x="12302028" y="154594"/>
            <a:chExt cx="155539" cy="1509130"/>
          </a:xfrm>
        </p:grpSpPr>
        <p:sp>
          <p:nvSpPr>
            <p:cNvPr id="69" name="Rectangle 188">
              <a:extLst>
                <a:ext uri="{FF2B5EF4-FFF2-40B4-BE49-F238E27FC236}">
                  <a16:creationId xmlns:a16="http://schemas.microsoft.com/office/drawing/2014/main" id="{D3FF6676-BCDD-4DEE-8256-53AADFB02189}"/>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89">
              <a:extLst>
                <a:ext uri="{FF2B5EF4-FFF2-40B4-BE49-F238E27FC236}">
                  <a16:creationId xmlns:a16="http://schemas.microsoft.com/office/drawing/2014/main" id="{588918B5-9017-48B7-AD1C-33A07137CCAC}"/>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0">
              <a:extLst>
                <a:ext uri="{FF2B5EF4-FFF2-40B4-BE49-F238E27FC236}">
                  <a16:creationId xmlns:a16="http://schemas.microsoft.com/office/drawing/2014/main" id="{CCE10D86-D6BC-4D93-A35D-EB7541C9099C}"/>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1">
              <a:extLst>
                <a:ext uri="{FF2B5EF4-FFF2-40B4-BE49-F238E27FC236}">
                  <a16:creationId xmlns:a16="http://schemas.microsoft.com/office/drawing/2014/main" id="{5181713F-8928-4259-B601-607B9687E81C}"/>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192">
              <a:extLst>
                <a:ext uri="{FF2B5EF4-FFF2-40B4-BE49-F238E27FC236}">
                  <a16:creationId xmlns:a16="http://schemas.microsoft.com/office/drawing/2014/main" id="{2C76EEFD-3846-4589-98D9-6904CD98EDC6}"/>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1">
              <a:extLst>
                <a:ext uri="{FF2B5EF4-FFF2-40B4-BE49-F238E27FC236}">
                  <a16:creationId xmlns:a16="http://schemas.microsoft.com/office/drawing/2014/main" id="{CE44FC93-6726-4FDD-8FDE-48EC3559A0B8}"/>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33">
              <a:extLst>
                <a:ext uri="{FF2B5EF4-FFF2-40B4-BE49-F238E27FC236}">
                  <a16:creationId xmlns:a16="http://schemas.microsoft.com/office/drawing/2014/main" id="{4A838E43-58C1-4EA8-B569-EDA7E0EEAD25}"/>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6" name="Rectangle 192">
              <a:extLst>
                <a:ext uri="{FF2B5EF4-FFF2-40B4-BE49-F238E27FC236}">
                  <a16:creationId xmlns:a16="http://schemas.microsoft.com/office/drawing/2014/main" id="{EA39C16E-79A1-46A0-818C-E3A0EAF4BCAE}"/>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7" name="Group 76">
            <a:extLst>
              <a:ext uri="{FF2B5EF4-FFF2-40B4-BE49-F238E27FC236}">
                <a16:creationId xmlns:a16="http://schemas.microsoft.com/office/drawing/2014/main" id="{11644DB3-724B-43D4-AAE3-97C90286CFF8}"/>
              </a:ext>
            </a:extLst>
          </p:cNvPr>
          <p:cNvGrpSpPr/>
          <p:nvPr userDrawn="1"/>
        </p:nvGrpSpPr>
        <p:grpSpPr>
          <a:xfrm>
            <a:off x="12302028" y="3366188"/>
            <a:ext cx="155539" cy="3491812"/>
            <a:chOff x="12302028" y="3266863"/>
            <a:chExt cx="155539" cy="3491812"/>
          </a:xfrm>
        </p:grpSpPr>
        <p:sp>
          <p:nvSpPr>
            <p:cNvPr id="78" name="Rectangle 174">
              <a:extLst>
                <a:ext uri="{FF2B5EF4-FFF2-40B4-BE49-F238E27FC236}">
                  <a16:creationId xmlns:a16="http://schemas.microsoft.com/office/drawing/2014/main" id="{10F12043-6ED0-460F-AFA8-EF6FB744D41D}"/>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5">
              <a:extLst>
                <a:ext uri="{FF2B5EF4-FFF2-40B4-BE49-F238E27FC236}">
                  <a16:creationId xmlns:a16="http://schemas.microsoft.com/office/drawing/2014/main" id="{6B5F9A39-FFAD-4399-AE83-804395A65C8E}"/>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76">
              <a:extLst>
                <a:ext uri="{FF2B5EF4-FFF2-40B4-BE49-F238E27FC236}">
                  <a16:creationId xmlns:a16="http://schemas.microsoft.com/office/drawing/2014/main" id="{935BB7D7-47EA-4096-8E04-C5F23ACA6362}"/>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89">
              <a:extLst>
                <a:ext uri="{FF2B5EF4-FFF2-40B4-BE49-F238E27FC236}">
                  <a16:creationId xmlns:a16="http://schemas.microsoft.com/office/drawing/2014/main" id="{E1DB422E-279D-4B16-A49C-8007B7DEA98F}"/>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0">
              <a:extLst>
                <a:ext uri="{FF2B5EF4-FFF2-40B4-BE49-F238E27FC236}">
                  <a16:creationId xmlns:a16="http://schemas.microsoft.com/office/drawing/2014/main" id="{58A2E012-28FE-43E0-AEBE-EEAC8B07CCE7}"/>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91">
              <a:extLst>
                <a:ext uri="{FF2B5EF4-FFF2-40B4-BE49-F238E27FC236}">
                  <a16:creationId xmlns:a16="http://schemas.microsoft.com/office/drawing/2014/main" id="{399E6DE7-1747-48FC-B4AF-F01C5EBE538D}"/>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83">
              <a:extLst>
                <a:ext uri="{FF2B5EF4-FFF2-40B4-BE49-F238E27FC236}">
                  <a16:creationId xmlns:a16="http://schemas.microsoft.com/office/drawing/2014/main" id="{DB829EFA-917B-4199-8433-6998CDBE0B49}"/>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73">
              <a:extLst>
                <a:ext uri="{FF2B5EF4-FFF2-40B4-BE49-F238E27FC236}">
                  <a16:creationId xmlns:a16="http://schemas.microsoft.com/office/drawing/2014/main" id="{41A1C27F-7FCD-4CC0-8CC5-ECFB2B0E65C4}"/>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6">
              <a:extLst>
                <a:ext uri="{FF2B5EF4-FFF2-40B4-BE49-F238E27FC236}">
                  <a16:creationId xmlns:a16="http://schemas.microsoft.com/office/drawing/2014/main" id="{126DA63A-7C62-48C1-87D9-45C830404DD1}"/>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7">
              <a:extLst>
                <a:ext uri="{FF2B5EF4-FFF2-40B4-BE49-F238E27FC236}">
                  <a16:creationId xmlns:a16="http://schemas.microsoft.com/office/drawing/2014/main" id="{9BB0166A-1AC1-43BB-9D71-061FC248C54F}"/>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8">
              <a:extLst>
                <a:ext uri="{FF2B5EF4-FFF2-40B4-BE49-F238E27FC236}">
                  <a16:creationId xmlns:a16="http://schemas.microsoft.com/office/drawing/2014/main" id="{B57CD4CE-98A0-453A-AF46-DF1DAAE0FC32}"/>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6">
              <a:extLst>
                <a:ext uri="{FF2B5EF4-FFF2-40B4-BE49-F238E27FC236}">
                  <a16:creationId xmlns:a16="http://schemas.microsoft.com/office/drawing/2014/main" id="{25312323-C41D-4F10-8C64-9FFC47C3284F}"/>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7">
              <a:extLst>
                <a:ext uri="{FF2B5EF4-FFF2-40B4-BE49-F238E27FC236}">
                  <a16:creationId xmlns:a16="http://schemas.microsoft.com/office/drawing/2014/main" id="{D5A48542-9018-461B-9D67-C58B1ED2DCB9}"/>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58">
              <a:extLst>
                <a:ext uri="{FF2B5EF4-FFF2-40B4-BE49-F238E27FC236}">
                  <a16:creationId xmlns:a16="http://schemas.microsoft.com/office/drawing/2014/main" id="{1BF7A4EE-A0AC-4728-87E5-28BD29886348}"/>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4">
              <a:extLst>
                <a:ext uri="{FF2B5EF4-FFF2-40B4-BE49-F238E27FC236}">
                  <a16:creationId xmlns:a16="http://schemas.microsoft.com/office/drawing/2014/main" id="{F8C8EEEE-BBF1-46C8-B43B-9BF4B3785F7B}"/>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5">
              <a:extLst>
                <a:ext uri="{FF2B5EF4-FFF2-40B4-BE49-F238E27FC236}">
                  <a16:creationId xmlns:a16="http://schemas.microsoft.com/office/drawing/2014/main" id="{B1B86911-2BFD-40F9-95DE-A5975A90E07E}"/>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6">
              <a:extLst>
                <a:ext uri="{FF2B5EF4-FFF2-40B4-BE49-F238E27FC236}">
                  <a16:creationId xmlns:a16="http://schemas.microsoft.com/office/drawing/2014/main" id="{1E5C9573-D18D-42D5-9E8F-548DC66B6723}"/>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5" name="Rectangle 173">
              <a:extLst>
                <a:ext uri="{FF2B5EF4-FFF2-40B4-BE49-F238E27FC236}">
                  <a16:creationId xmlns:a16="http://schemas.microsoft.com/office/drawing/2014/main" id="{A2AF57F4-97F7-4D31-AA1D-68CFCCDF3DE3}"/>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6" name="TextBox 95">
            <a:extLst>
              <a:ext uri="{FF2B5EF4-FFF2-40B4-BE49-F238E27FC236}">
                <a16:creationId xmlns:a16="http://schemas.microsoft.com/office/drawing/2014/main" id="{8E449EC5-31B6-4863-B880-64B6008EFDD8}"/>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97" name="TextBox 96">
            <a:extLst>
              <a:ext uri="{FF2B5EF4-FFF2-40B4-BE49-F238E27FC236}">
                <a16:creationId xmlns:a16="http://schemas.microsoft.com/office/drawing/2014/main" id="{9F02B2F5-2462-42DE-A41C-2EDF25D39C0B}"/>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98" name="TextBox 97">
            <a:extLst>
              <a:ext uri="{FF2B5EF4-FFF2-40B4-BE49-F238E27FC236}">
                <a16:creationId xmlns:a16="http://schemas.microsoft.com/office/drawing/2014/main" id="{C8B2DC8E-4C80-4C9E-8C9A-490D3AC54D3F}"/>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46" name="Graphic 45">
            <a:extLst>
              <a:ext uri="{FF2B5EF4-FFF2-40B4-BE49-F238E27FC236}">
                <a16:creationId xmlns:a16="http://schemas.microsoft.com/office/drawing/2014/main" id="{C7A0A1BD-DBA1-4EE2-8209-D24909FF729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438197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 Slate">
    <p:bg>
      <p:bgPr>
        <a:solidFill>
          <a:srgbClr val="10344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520600"/>
          </a:xfrm>
          <a:noFill/>
        </p:spPr>
        <p:txBody>
          <a:bodyPr tIns="0" bIns="0" anchor="b"/>
          <a:lstStyle>
            <a:lvl1pPr algn="l">
              <a:lnSpc>
                <a:spcPct val="100000"/>
              </a:lnSpc>
              <a:defRPr sz="3200">
                <a:solidFill>
                  <a:srgbClr val="73B1B6"/>
                </a:solidFill>
              </a:defRPr>
            </a:lvl1pPr>
          </a:lstStyle>
          <a:p>
            <a:r>
              <a:rPr lang="en-US" noProof="0"/>
              <a:t>Click to edit Master title style</a:t>
            </a:r>
            <a:endParaRPr lang="en-GB" noProof="0" dirty="0"/>
          </a:p>
        </p:txBody>
      </p:sp>
      <p:sp>
        <p:nvSpPr>
          <p:cNvPr id="33" name="Undertittel 2">
            <a:extLst>
              <a:ext uri="{FF2B5EF4-FFF2-40B4-BE49-F238E27FC236}">
                <a16:creationId xmlns:a16="http://schemas.microsoft.com/office/drawing/2014/main" id="{F5136A9E-1D77-433D-9BC7-E4443525AFD7}"/>
              </a:ext>
            </a:extLst>
          </p:cNvPr>
          <p:cNvSpPr>
            <a:spLocks noGrp="1"/>
          </p:cNvSpPr>
          <p:nvPr>
            <p:ph type="subTitle" idx="1"/>
          </p:nvPr>
        </p:nvSpPr>
        <p:spPr>
          <a:xfrm>
            <a:off x="694800" y="4399200"/>
            <a:ext cx="5335200" cy="1296000"/>
          </a:xfrm>
        </p:spPr>
        <p:txBody>
          <a:bodyPr/>
          <a:lstStyle>
            <a:lvl1pPr marL="0" indent="0" algn="l">
              <a:spcBef>
                <a:spcPts val="0"/>
              </a:spcBef>
              <a:spcAft>
                <a:spcPts val="0"/>
              </a:spcAft>
              <a:buNone/>
              <a:defRPr sz="1800" spc="0" baseline="0">
                <a:solidFill>
                  <a:srgbClr val="7C8F9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grpSp>
        <p:nvGrpSpPr>
          <p:cNvPr id="32" name="Group 31">
            <a:extLst>
              <a:ext uri="{FF2B5EF4-FFF2-40B4-BE49-F238E27FC236}">
                <a16:creationId xmlns:a16="http://schemas.microsoft.com/office/drawing/2014/main" id="{46C9C179-CB41-46D4-97DF-1FED825F4908}"/>
              </a:ext>
            </a:extLst>
          </p:cNvPr>
          <p:cNvGrpSpPr/>
          <p:nvPr userDrawn="1"/>
        </p:nvGrpSpPr>
        <p:grpSpPr>
          <a:xfrm>
            <a:off x="12302028" y="1854300"/>
            <a:ext cx="155539" cy="1166719"/>
            <a:chOff x="12302028" y="1799637"/>
            <a:chExt cx="155539" cy="1166719"/>
          </a:xfrm>
        </p:grpSpPr>
        <p:sp>
          <p:nvSpPr>
            <p:cNvPr id="61" name="Rectangle 156">
              <a:extLst>
                <a:ext uri="{FF2B5EF4-FFF2-40B4-BE49-F238E27FC236}">
                  <a16:creationId xmlns:a16="http://schemas.microsoft.com/office/drawing/2014/main" id="{EEEFADD1-F723-4F8F-AA4F-5B32702F9DDC}"/>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2" name="Rectangle 157">
              <a:extLst>
                <a:ext uri="{FF2B5EF4-FFF2-40B4-BE49-F238E27FC236}">
                  <a16:creationId xmlns:a16="http://schemas.microsoft.com/office/drawing/2014/main" id="{07133160-B0C0-4D93-BAD2-A39B8933F3BC}"/>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8">
              <a:extLst>
                <a:ext uri="{FF2B5EF4-FFF2-40B4-BE49-F238E27FC236}">
                  <a16:creationId xmlns:a16="http://schemas.microsoft.com/office/drawing/2014/main" id="{0E6AF89F-5CC1-437D-9BBB-ED72F96F6232}"/>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73">
              <a:extLst>
                <a:ext uri="{FF2B5EF4-FFF2-40B4-BE49-F238E27FC236}">
                  <a16:creationId xmlns:a16="http://schemas.microsoft.com/office/drawing/2014/main" id="{537EAA2F-FECD-453E-8B9C-2E41259D83FD}"/>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3">
              <a:extLst>
                <a:ext uri="{FF2B5EF4-FFF2-40B4-BE49-F238E27FC236}">
                  <a16:creationId xmlns:a16="http://schemas.microsoft.com/office/drawing/2014/main" id="{7566228C-1BE1-46F6-A280-BBECD2A4219F}"/>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200">
              <a:extLst>
                <a:ext uri="{FF2B5EF4-FFF2-40B4-BE49-F238E27FC236}">
                  <a16:creationId xmlns:a16="http://schemas.microsoft.com/office/drawing/2014/main" id="{F45D0A59-5045-49AE-9016-E93B6478C9D3}"/>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7" name="Group 66">
            <a:extLst>
              <a:ext uri="{FF2B5EF4-FFF2-40B4-BE49-F238E27FC236}">
                <a16:creationId xmlns:a16="http://schemas.microsoft.com/office/drawing/2014/main" id="{39AF1FFB-A2BE-4818-BFCA-C339BBBA9036}"/>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F39F01FC-B9A0-4ADA-8848-780486F60CCD}"/>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9" name="Rectangle 189">
              <a:extLst>
                <a:ext uri="{FF2B5EF4-FFF2-40B4-BE49-F238E27FC236}">
                  <a16:creationId xmlns:a16="http://schemas.microsoft.com/office/drawing/2014/main" id="{B6396E2D-23AE-4B02-B33D-03349942FD59}"/>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0">
              <a:extLst>
                <a:ext uri="{FF2B5EF4-FFF2-40B4-BE49-F238E27FC236}">
                  <a16:creationId xmlns:a16="http://schemas.microsoft.com/office/drawing/2014/main" id="{8C1FD48E-3849-489D-9A9D-C11F41E3DE47}"/>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1">
              <a:extLst>
                <a:ext uri="{FF2B5EF4-FFF2-40B4-BE49-F238E27FC236}">
                  <a16:creationId xmlns:a16="http://schemas.microsoft.com/office/drawing/2014/main" id="{F73A4A8F-0899-49E4-A269-92E0BE17686F}"/>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2">
              <a:extLst>
                <a:ext uri="{FF2B5EF4-FFF2-40B4-BE49-F238E27FC236}">
                  <a16:creationId xmlns:a16="http://schemas.microsoft.com/office/drawing/2014/main" id="{CBD97638-E4B6-47B7-A328-5AF351C53EA5}"/>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31">
              <a:extLst>
                <a:ext uri="{FF2B5EF4-FFF2-40B4-BE49-F238E27FC236}">
                  <a16:creationId xmlns:a16="http://schemas.microsoft.com/office/drawing/2014/main" id="{BFF0A98D-1239-4089-8C5E-2E8E6DE72A79}"/>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3">
              <a:extLst>
                <a:ext uri="{FF2B5EF4-FFF2-40B4-BE49-F238E27FC236}">
                  <a16:creationId xmlns:a16="http://schemas.microsoft.com/office/drawing/2014/main" id="{787243B1-B059-450B-ADA8-20D839CEDE87}"/>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92">
              <a:extLst>
                <a:ext uri="{FF2B5EF4-FFF2-40B4-BE49-F238E27FC236}">
                  <a16:creationId xmlns:a16="http://schemas.microsoft.com/office/drawing/2014/main" id="{006B4AD2-22EE-41A5-9988-8C4DF3CF4DF4}"/>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6" name="Group 75">
            <a:extLst>
              <a:ext uri="{FF2B5EF4-FFF2-40B4-BE49-F238E27FC236}">
                <a16:creationId xmlns:a16="http://schemas.microsoft.com/office/drawing/2014/main" id="{E5912044-5348-4D82-B066-70CA4A90FC09}"/>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6D689B32-75DC-4146-A752-6F75C3BA7D66}"/>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75">
              <a:extLst>
                <a:ext uri="{FF2B5EF4-FFF2-40B4-BE49-F238E27FC236}">
                  <a16:creationId xmlns:a16="http://schemas.microsoft.com/office/drawing/2014/main" id="{DDCEBDF1-170D-4FC5-A068-70480DE69C6A}"/>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6">
              <a:extLst>
                <a:ext uri="{FF2B5EF4-FFF2-40B4-BE49-F238E27FC236}">
                  <a16:creationId xmlns:a16="http://schemas.microsoft.com/office/drawing/2014/main" id="{DD88F53C-7D2B-40FC-9CBF-1ECA4D369688}"/>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89">
              <a:extLst>
                <a:ext uri="{FF2B5EF4-FFF2-40B4-BE49-F238E27FC236}">
                  <a16:creationId xmlns:a16="http://schemas.microsoft.com/office/drawing/2014/main" id="{57039F0E-B8DF-430A-9EB8-E4B493B460C5}"/>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90">
              <a:extLst>
                <a:ext uri="{FF2B5EF4-FFF2-40B4-BE49-F238E27FC236}">
                  <a16:creationId xmlns:a16="http://schemas.microsoft.com/office/drawing/2014/main" id="{2F57A1AE-9E10-418B-8719-240697467A1B}"/>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1">
              <a:extLst>
                <a:ext uri="{FF2B5EF4-FFF2-40B4-BE49-F238E27FC236}">
                  <a16:creationId xmlns:a16="http://schemas.microsoft.com/office/drawing/2014/main" id="{39402039-0C22-4DCC-AAAB-9D3E0E5A4B74}"/>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83">
              <a:extLst>
                <a:ext uri="{FF2B5EF4-FFF2-40B4-BE49-F238E27FC236}">
                  <a16:creationId xmlns:a16="http://schemas.microsoft.com/office/drawing/2014/main" id="{3A43BAE3-836A-4DFC-A4A5-CDA275CA2275}"/>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73">
              <a:extLst>
                <a:ext uri="{FF2B5EF4-FFF2-40B4-BE49-F238E27FC236}">
                  <a16:creationId xmlns:a16="http://schemas.microsoft.com/office/drawing/2014/main" id="{EAC01F5F-EFC4-4A36-ACCF-2FE205300C87}"/>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56">
              <a:extLst>
                <a:ext uri="{FF2B5EF4-FFF2-40B4-BE49-F238E27FC236}">
                  <a16:creationId xmlns:a16="http://schemas.microsoft.com/office/drawing/2014/main" id="{B1E6678C-A64D-4D62-A66A-20C18D627ED7}"/>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7">
              <a:extLst>
                <a:ext uri="{FF2B5EF4-FFF2-40B4-BE49-F238E27FC236}">
                  <a16:creationId xmlns:a16="http://schemas.microsoft.com/office/drawing/2014/main" id="{155C9F1D-F03B-40D8-91F7-AC7CC5A3DD7D}"/>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8">
              <a:extLst>
                <a:ext uri="{FF2B5EF4-FFF2-40B4-BE49-F238E27FC236}">
                  <a16:creationId xmlns:a16="http://schemas.microsoft.com/office/drawing/2014/main" id="{D4DFD332-2526-44D4-8491-99AF33171B36}"/>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7AEEE934-95D3-4D35-8508-90245ABD1FB1}"/>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2D20B943-618D-4F5A-B3DD-02ABCB51A442}"/>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257B1159-A584-41CE-9064-8733B5C2EBC1}"/>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0FEACFE6-840E-4699-86F8-63D530C5E80A}"/>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F5CD6176-7CFE-466C-8026-836B3AAD00CB}"/>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CB139271-40DA-42C0-8865-1F160E881CEC}"/>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1C88B0FE-40B3-4F32-BF77-346B42793EBF}"/>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34F0C1B0-DDCF-47A4-A5E4-AFECB5DB4CC7}"/>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96" name="TextBox 95">
            <a:extLst>
              <a:ext uri="{FF2B5EF4-FFF2-40B4-BE49-F238E27FC236}">
                <a16:creationId xmlns:a16="http://schemas.microsoft.com/office/drawing/2014/main" id="{0C5C1367-8BD4-4EBA-9157-901D62427D01}"/>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97" name="TextBox 96">
            <a:extLst>
              <a:ext uri="{FF2B5EF4-FFF2-40B4-BE49-F238E27FC236}">
                <a16:creationId xmlns:a16="http://schemas.microsoft.com/office/drawing/2014/main" id="{6C93E48F-4333-4F24-9A7A-423AB2A371D6}"/>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45" name="Graphic 44">
            <a:extLst>
              <a:ext uri="{FF2B5EF4-FFF2-40B4-BE49-F238E27FC236}">
                <a16:creationId xmlns:a16="http://schemas.microsoft.com/office/drawing/2014/main" id="{F6E765D1-7CCC-47DB-8355-6A6FD380C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24370990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 Dark image">
    <p:bg>
      <p:bgPr>
        <a:solidFill>
          <a:schemeClr val="l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33539" cy="3512621"/>
          </a:xfrm>
        </p:spPr>
        <p:txBody>
          <a:bodyPr tIns="0" bIns="0" anchor="b"/>
          <a:lstStyle>
            <a:lvl1pPr algn="l">
              <a:lnSpc>
                <a:spcPct val="100000"/>
              </a:lnSpc>
              <a:defRPr sz="3200">
                <a:solidFill>
                  <a:schemeClr val="bg1"/>
                </a:solidFill>
              </a:defRPr>
            </a:lvl1pPr>
          </a:lstStyle>
          <a:p>
            <a:r>
              <a:rPr lang="en-US" noProof="0"/>
              <a:t>Click to edit Master title style</a:t>
            </a:r>
            <a:endParaRPr lang="en-GB" noProof="0" dirty="0"/>
          </a:p>
        </p:txBody>
      </p:sp>
      <p:sp>
        <p:nvSpPr>
          <p:cNvPr id="4" name="imageSlide" hidden="1">
            <a:extLst>
              <a:ext uri="{FF2B5EF4-FFF2-40B4-BE49-F238E27FC236}">
                <a16:creationId xmlns:a16="http://schemas.microsoft.com/office/drawing/2014/main" id="{223DF67C-B2C0-4D3F-B59F-8AB119B6729D}"/>
              </a:ext>
            </a:extLst>
          </p:cNvPr>
          <p:cNvSpPr/>
          <p:nvPr userDrawn="1"/>
        </p:nvSpPr>
        <p:spPr>
          <a:xfrm>
            <a:off x="995680" y="180796"/>
            <a:ext cx="782320" cy="428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Undertittel 2">
            <a:extLst>
              <a:ext uri="{FF2B5EF4-FFF2-40B4-BE49-F238E27FC236}">
                <a16:creationId xmlns:a16="http://schemas.microsoft.com/office/drawing/2014/main" id="{4C73CA65-0E28-4A2B-9830-7E41A5ABE94B}"/>
              </a:ext>
            </a:extLst>
          </p:cNvPr>
          <p:cNvSpPr>
            <a:spLocks noGrp="1"/>
          </p:cNvSpPr>
          <p:nvPr>
            <p:ph type="subTitle" idx="1"/>
          </p:nvPr>
        </p:nvSpPr>
        <p:spPr>
          <a:xfrm>
            <a:off x="694800" y="4399200"/>
            <a:ext cx="5335200" cy="1296000"/>
          </a:xfrm>
        </p:spPr>
        <p:txBody>
          <a:bodyPr/>
          <a:lstStyle>
            <a:lvl1pPr marL="0" indent="0" algn="l">
              <a:spcBef>
                <a:spcPts val="0"/>
              </a:spcBef>
              <a:spcAft>
                <a:spcPts val="0"/>
              </a:spcAft>
              <a:buNone/>
              <a:defRPr sz="180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grpSp>
        <p:nvGrpSpPr>
          <p:cNvPr id="33" name="Group 32">
            <a:extLst>
              <a:ext uri="{FF2B5EF4-FFF2-40B4-BE49-F238E27FC236}">
                <a16:creationId xmlns:a16="http://schemas.microsoft.com/office/drawing/2014/main" id="{4C0DED52-85E6-4BD9-89EB-DF5687E49E25}"/>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65B7BAAE-2A63-43D4-9EB2-4B8F4563C33E}"/>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7">
              <a:extLst>
                <a:ext uri="{FF2B5EF4-FFF2-40B4-BE49-F238E27FC236}">
                  <a16:creationId xmlns:a16="http://schemas.microsoft.com/office/drawing/2014/main" id="{7495DA74-9B8B-400F-8AAE-A30DB08713B9}"/>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58">
              <a:extLst>
                <a:ext uri="{FF2B5EF4-FFF2-40B4-BE49-F238E27FC236}">
                  <a16:creationId xmlns:a16="http://schemas.microsoft.com/office/drawing/2014/main" id="{BE21F911-48E6-458B-9FDD-95E67C28DB10}"/>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73">
              <a:extLst>
                <a:ext uri="{FF2B5EF4-FFF2-40B4-BE49-F238E27FC236}">
                  <a16:creationId xmlns:a16="http://schemas.microsoft.com/office/drawing/2014/main" id="{68AB3D6B-17E9-4E92-84BB-EAB3FFA5C2BD}"/>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183">
              <a:extLst>
                <a:ext uri="{FF2B5EF4-FFF2-40B4-BE49-F238E27FC236}">
                  <a16:creationId xmlns:a16="http://schemas.microsoft.com/office/drawing/2014/main" id="{CAB1D5E6-9358-4C75-AB87-DF5562823C1E}"/>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7" name="Rectangle 200">
              <a:extLst>
                <a:ext uri="{FF2B5EF4-FFF2-40B4-BE49-F238E27FC236}">
                  <a16:creationId xmlns:a16="http://schemas.microsoft.com/office/drawing/2014/main" id="{2B0E6AB2-26AA-49AA-8821-51EF78045330}"/>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8" name="Group 67">
            <a:extLst>
              <a:ext uri="{FF2B5EF4-FFF2-40B4-BE49-F238E27FC236}">
                <a16:creationId xmlns:a16="http://schemas.microsoft.com/office/drawing/2014/main" id="{98964646-8765-4A23-B170-44EDE715A666}"/>
              </a:ext>
            </a:extLst>
          </p:cNvPr>
          <p:cNvGrpSpPr/>
          <p:nvPr userDrawn="1"/>
        </p:nvGrpSpPr>
        <p:grpSpPr>
          <a:xfrm>
            <a:off x="12302028" y="0"/>
            <a:ext cx="155539" cy="1509130"/>
            <a:chOff x="12302028" y="154594"/>
            <a:chExt cx="155539" cy="1509130"/>
          </a:xfrm>
        </p:grpSpPr>
        <p:sp>
          <p:nvSpPr>
            <p:cNvPr id="69" name="Rectangle 188">
              <a:extLst>
                <a:ext uri="{FF2B5EF4-FFF2-40B4-BE49-F238E27FC236}">
                  <a16:creationId xmlns:a16="http://schemas.microsoft.com/office/drawing/2014/main" id="{D3FF6676-BCDD-4DEE-8256-53AADFB02189}"/>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89">
              <a:extLst>
                <a:ext uri="{FF2B5EF4-FFF2-40B4-BE49-F238E27FC236}">
                  <a16:creationId xmlns:a16="http://schemas.microsoft.com/office/drawing/2014/main" id="{588918B5-9017-48B7-AD1C-33A07137CCAC}"/>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0">
              <a:extLst>
                <a:ext uri="{FF2B5EF4-FFF2-40B4-BE49-F238E27FC236}">
                  <a16:creationId xmlns:a16="http://schemas.microsoft.com/office/drawing/2014/main" id="{CCE10D86-D6BC-4D93-A35D-EB7541C9099C}"/>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1">
              <a:extLst>
                <a:ext uri="{FF2B5EF4-FFF2-40B4-BE49-F238E27FC236}">
                  <a16:creationId xmlns:a16="http://schemas.microsoft.com/office/drawing/2014/main" id="{5181713F-8928-4259-B601-607B9687E81C}"/>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192">
              <a:extLst>
                <a:ext uri="{FF2B5EF4-FFF2-40B4-BE49-F238E27FC236}">
                  <a16:creationId xmlns:a16="http://schemas.microsoft.com/office/drawing/2014/main" id="{2C76EEFD-3846-4589-98D9-6904CD98EDC6}"/>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1">
              <a:extLst>
                <a:ext uri="{FF2B5EF4-FFF2-40B4-BE49-F238E27FC236}">
                  <a16:creationId xmlns:a16="http://schemas.microsoft.com/office/drawing/2014/main" id="{CE44FC93-6726-4FDD-8FDE-48EC3559A0B8}"/>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33">
              <a:extLst>
                <a:ext uri="{FF2B5EF4-FFF2-40B4-BE49-F238E27FC236}">
                  <a16:creationId xmlns:a16="http://schemas.microsoft.com/office/drawing/2014/main" id="{4A838E43-58C1-4EA8-B569-EDA7E0EEAD25}"/>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6" name="Rectangle 192">
              <a:extLst>
                <a:ext uri="{FF2B5EF4-FFF2-40B4-BE49-F238E27FC236}">
                  <a16:creationId xmlns:a16="http://schemas.microsoft.com/office/drawing/2014/main" id="{EA39C16E-79A1-46A0-818C-E3A0EAF4BCAE}"/>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7" name="Group 76">
            <a:extLst>
              <a:ext uri="{FF2B5EF4-FFF2-40B4-BE49-F238E27FC236}">
                <a16:creationId xmlns:a16="http://schemas.microsoft.com/office/drawing/2014/main" id="{11644DB3-724B-43D4-AAE3-97C90286CFF8}"/>
              </a:ext>
            </a:extLst>
          </p:cNvPr>
          <p:cNvGrpSpPr/>
          <p:nvPr userDrawn="1"/>
        </p:nvGrpSpPr>
        <p:grpSpPr>
          <a:xfrm>
            <a:off x="12302028" y="3366188"/>
            <a:ext cx="155539" cy="3491812"/>
            <a:chOff x="12302028" y="3266863"/>
            <a:chExt cx="155539" cy="3491812"/>
          </a:xfrm>
        </p:grpSpPr>
        <p:sp>
          <p:nvSpPr>
            <p:cNvPr id="78" name="Rectangle 174">
              <a:extLst>
                <a:ext uri="{FF2B5EF4-FFF2-40B4-BE49-F238E27FC236}">
                  <a16:creationId xmlns:a16="http://schemas.microsoft.com/office/drawing/2014/main" id="{10F12043-6ED0-460F-AFA8-EF6FB744D41D}"/>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5">
              <a:extLst>
                <a:ext uri="{FF2B5EF4-FFF2-40B4-BE49-F238E27FC236}">
                  <a16:creationId xmlns:a16="http://schemas.microsoft.com/office/drawing/2014/main" id="{6B5F9A39-FFAD-4399-AE83-804395A65C8E}"/>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76">
              <a:extLst>
                <a:ext uri="{FF2B5EF4-FFF2-40B4-BE49-F238E27FC236}">
                  <a16:creationId xmlns:a16="http://schemas.microsoft.com/office/drawing/2014/main" id="{935BB7D7-47EA-4096-8E04-C5F23ACA6362}"/>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89">
              <a:extLst>
                <a:ext uri="{FF2B5EF4-FFF2-40B4-BE49-F238E27FC236}">
                  <a16:creationId xmlns:a16="http://schemas.microsoft.com/office/drawing/2014/main" id="{E1DB422E-279D-4B16-A49C-8007B7DEA98F}"/>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0">
              <a:extLst>
                <a:ext uri="{FF2B5EF4-FFF2-40B4-BE49-F238E27FC236}">
                  <a16:creationId xmlns:a16="http://schemas.microsoft.com/office/drawing/2014/main" id="{58A2E012-28FE-43E0-AEBE-EEAC8B07CCE7}"/>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91">
              <a:extLst>
                <a:ext uri="{FF2B5EF4-FFF2-40B4-BE49-F238E27FC236}">
                  <a16:creationId xmlns:a16="http://schemas.microsoft.com/office/drawing/2014/main" id="{399E6DE7-1747-48FC-B4AF-F01C5EBE538D}"/>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83">
              <a:extLst>
                <a:ext uri="{FF2B5EF4-FFF2-40B4-BE49-F238E27FC236}">
                  <a16:creationId xmlns:a16="http://schemas.microsoft.com/office/drawing/2014/main" id="{DB829EFA-917B-4199-8433-6998CDBE0B49}"/>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73">
              <a:extLst>
                <a:ext uri="{FF2B5EF4-FFF2-40B4-BE49-F238E27FC236}">
                  <a16:creationId xmlns:a16="http://schemas.microsoft.com/office/drawing/2014/main" id="{41A1C27F-7FCD-4CC0-8CC5-ECFB2B0E65C4}"/>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6">
              <a:extLst>
                <a:ext uri="{FF2B5EF4-FFF2-40B4-BE49-F238E27FC236}">
                  <a16:creationId xmlns:a16="http://schemas.microsoft.com/office/drawing/2014/main" id="{126DA63A-7C62-48C1-87D9-45C830404DD1}"/>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7">
              <a:extLst>
                <a:ext uri="{FF2B5EF4-FFF2-40B4-BE49-F238E27FC236}">
                  <a16:creationId xmlns:a16="http://schemas.microsoft.com/office/drawing/2014/main" id="{9BB0166A-1AC1-43BB-9D71-061FC248C54F}"/>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8">
              <a:extLst>
                <a:ext uri="{FF2B5EF4-FFF2-40B4-BE49-F238E27FC236}">
                  <a16:creationId xmlns:a16="http://schemas.microsoft.com/office/drawing/2014/main" id="{B57CD4CE-98A0-453A-AF46-DF1DAAE0FC32}"/>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6">
              <a:extLst>
                <a:ext uri="{FF2B5EF4-FFF2-40B4-BE49-F238E27FC236}">
                  <a16:creationId xmlns:a16="http://schemas.microsoft.com/office/drawing/2014/main" id="{25312323-C41D-4F10-8C64-9FFC47C3284F}"/>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7">
              <a:extLst>
                <a:ext uri="{FF2B5EF4-FFF2-40B4-BE49-F238E27FC236}">
                  <a16:creationId xmlns:a16="http://schemas.microsoft.com/office/drawing/2014/main" id="{D5A48542-9018-461B-9D67-C58B1ED2DCB9}"/>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58">
              <a:extLst>
                <a:ext uri="{FF2B5EF4-FFF2-40B4-BE49-F238E27FC236}">
                  <a16:creationId xmlns:a16="http://schemas.microsoft.com/office/drawing/2014/main" id="{1BF7A4EE-A0AC-4728-87E5-28BD29886348}"/>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4">
              <a:extLst>
                <a:ext uri="{FF2B5EF4-FFF2-40B4-BE49-F238E27FC236}">
                  <a16:creationId xmlns:a16="http://schemas.microsoft.com/office/drawing/2014/main" id="{F8C8EEEE-BBF1-46C8-B43B-9BF4B3785F7B}"/>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5">
              <a:extLst>
                <a:ext uri="{FF2B5EF4-FFF2-40B4-BE49-F238E27FC236}">
                  <a16:creationId xmlns:a16="http://schemas.microsoft.com/office/drawing/2014/main" id="{B1B86911-2BFD-40F9-95DE-A5975A90E07E}"/>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6">
              <a:extLst>
                <a:ext uri="{FF2B5EF4-FFF2-40B4-BE49-F238E27FC236}">
                  <a16:creationId xmlns:a16="http://schemas.microsoft.com/office/drawing/2014/main" id="{1E5C9573-D18D-42D5-9E8F-548DC66B6723}"/>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5" name="Rectangle 173">
              <a:extLst>
                <a:ext uri="{FF2B5EF4-FFF2-40B4-BE49-F238E27FC236}">
                  <a16:creationId xmlns:a16="http://schemas.microsoft.com/office/drawing/2014/main" id="{A2AF57F4-97F7-4D31-AA1D-68CFCCDF3DE3}"/>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6" name="TextBox 95">
            <a:extLst>
              <a:ext uri="{FF2B5EF4-FFF2-40B4-BE49-F238E27FC236}">
                <a16:creationId xmlns:a16="http://schemas.microsoft.com/office/drawing/2014/main" id="{8E449EC5-31B6-4863-B880-64B6008EFDD8}"/>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97" name="TextBox 96">
            <a:extLst>
              <a:ext uri="{FF2B5EF4-FFF2-40B4-BE49-F238E27FC236}">
                <a16:creationId xmlns:a16="http://schemas.microsoft.com/office/drawing/2014/main" id="{9F02B2F5-2462-42DE-A41C-2EDF25D39C0B}"/>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98" name="TextBox 97">
            <a:extLst>
              <a:ext uri="{FF2B5EF4-FFF2-40B4-BE49-F238E27FC236}">
                <a16:creationId xmlns:a16="http://schemas.microsoft.com/office/drawing/2014/main" id="{C8B2DC8E-4C80-4C9E-8C9A-490D3AC54D3F}"/>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46" name="Graphic 45">
            <a:extLst>
              <a:ext uri="{FF2B5EF4-FFF2-40B4-BE49-F238E27FC236}">
                <a16:creationId xmlns:a16="http://schemas.microsoft.com/office/drawing/2014/main" id="{C7A0A1BD-DBA1-4EE2-8209-D24909FF729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7295497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slide - Light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33539" cy="3520600"/>
          </a:xfrm>
        </p:spPr>
        <p:txBody>
          <a:bodyPr tIns="0" bIns="0" anchor="b"/>
          <a:lstStyle>
            <a:lvl1pPr algn="l">
              <a:lnSpc>
                <a:spcPct val="100000"/>
              </a:lnSpc>
              <a:defRPr sz="3200">
                <a:solidFill>
                  <a:srgbClr val="FF0942"/>
                </a:solidFill>
              </a:defRPr>
            </a:lvl1pPr>
          </a:lstStyle>
          <a:p>
            <a:r>
              <a:rPr lang="en-US" noProof="0"/>
              <a:t>Click to edit Master title style</a:t>
            </a:r>
            <a:endParaRPr lang="en-GB" noProof="0" dirty="0"/>
          </a:p>
        </p:txBody>
      </p:sp>
      <p:sp>
        <p:nvSpPr>
          <p:cNvPr id="7" name="imageSlide" hidden="1">
            <a:extLst>
              <a:ext uri="{FF2B5EF4-FFF2-40B4-BE49-F238E27FC236}">
                <a16:creationId xmlns:a16="http://schemas.microsoft.com/office/drawing/2014/main" id="{03A0DBB0-FFD4-4EE1-8049-02A1360D68B5}"/>
              </a:ext>
            </a:extLst>
          </p:cNvPr>
          <p:cNvSpPr/>
          <p:nvPr userDrawn="1"/>
        </p:nvSpPr>
        <p:spPr>
          <a:xfrm>
            <a:off x="995680" y="180796"/>
            <a:ext cx="782320" cy="428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Undertittel 2">
            <a:extLst>
              <a:ext uri="{FF2B5EF4-FFF2-40B4-BE49-F238E27FC236}">
                <a16:creationId xmlns:a16="http://schemas.microsoft.com/office/drawing/2014/main" id="{283EC197-AC2F-4210-BB53-22D8D21BC123}"/>
              </a:ext>
            </a:extLst>
          </p:cNvPr>
          <p:cNvSpPr>
            <a:spLocks noGrp="1"/>
          </p:cNvSpPr>
          <p:nvPr>
            <p:ph type="subTitle" idx="1"/>
          </p:nvPr>
        </p:nvSpPr>
        <p:spPr>
          <a:xfrm>
            <a:off x="694800" y="4399200"/>
            <a:ext cx="5335200" cy="1296000"/>
          </a:xfrm>
        </p:spPr>
        <p:txBody>
          <a:bodyPr/>
          <a:lstStyle>
            <a:lvl1pPr marL="0" indent="0" algn="l">
              <a:spcBef>
                <a:spcPts val="0"/>
              </a:spcBef>
              <a:spcAft>
                <a:spcPts val="0"/>
              </a:spcAft>
              <a:buNone/>
              <a:defRPr sz="1800" spc="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grpSp>
        <p:nvGrpSpPr>
          <p:cNvPr id="33" name="Group 32">
            <a:extLst>
              <a:ext uri="{FF2B5EF4-FFF2-40B4-BE49-F238E27FC236}">
                <a16:creationId xmlns:a16="http://schemas.microsoft.com/office/drawing/2014/main" id="{5464A01B-E5CF-44DC-9B1C-A41EE56ECF07}"/>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9DBFC198-ED67-4BC4-A301-CFBB5E38A446}"/>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7">
              <a:extLst>
                <a:ext uri="{FF2B5EF4-FFF2-40B4-BE49-F238E27FC236}">
                  <a16:creationId xmlns:a16="http://schemas.microsoft.com/office/drawing/2014/main" id="{89BBF5D7-D60A-4CA2-AC75-90D3F27682D9}"/>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58">
              <a:extLst>
                <a:ext uri="{FF2B5EF4-FFF2-40B4-BE49-F238E27FC236}">
                  <a16:creationId xmlns:a16="http://schemas.microsoft.com/office/drawing/2014/main" id="{219B46FF-7259-4320-BDFB-DD486E1FFE2A}"/>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73">
              <a:extLst>
                <a:ext uri="{FF2B5EF4-FFF2-40B4-BE49-F238E27FC236}">
                  <a16:creationId xmlns:a16="http://schemas.microsoft.com/office/drawing/2014/main" id="{5C0A165B-FEEE-4341-B7CE-167A949E3C92}"/>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183">
              <a:extLst>
                <a:ext uri="{FF2B5EF4-FFF2-40B4-BE49-F238E27FC236}">
                  <a16:creationId xmlns:a16="http://schemas.microsoft.com/office/drawing/2014/main" id="{658588B4-7321-4D41-9AD9-61014663435B}"/>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7" name="Rectangle 200">
              <a:extLst>
                <a:ext uri="{FF2B5EF4-FFF2-40B4-BE49-F238E27FC236}">
                  <a16:creationId xmlns:a16="http://schemas.microsoft.com/office/drawing/2014/main" id="{73D39B41-A553-476A-8E6E-D9060820A50C}"/>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8" name="Group 67">
            <a:extLst>
              <a:ext uri="{FF2B5EF4-FFF2-40B4-BE49-F238E27FC236}">
                <a16:creationId xmlns:a16="http://schemas.microsoft.com/office/drawing/2014/main" id="{08E4BCCE-2C0D-4C8A-8F5D-A1BC5451331A}"/>
              </a:ext>
            </a:extLst>
          </p:cNvPr>
          <p:cNvGrpSpPr/>
          <p:nvPr userDrawn="1"/>
        </p:nvGrpSpPr>
        <p:grpSpPr>
          <a:xfrm>
            <a:off x="12302028" y="0"/>
            <a:ext cx="155539" cy="1509130"/>
            <a:chOff x="12302028" y="154594"/>
            <a:chExt cx="155539" cy="1509130"/>
          </a:xfrm>
        </p:grpSpPr>
        <p:sp>
          <p:nvSpPr>
            <p:cNvPr id="69" name="Rectangle 188">
              <a:extLst>
                <a:ext uri="{FF2B5EF4-FFF2-40B4-BE49-F238E27FC236}">
                  <a16:creationId xmlns:a16="http://schemas.microsoft.com/office/drawing/2014/main" id="{B2DA834D-AC4F-4537-B21E-F1C6760461B7}"/>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89">
              <a:extLst>
                <a:ext uri="{FF2B5EF4-FFF2-40B4-BE49-F238E27FC236}">
                  <a16:creationId xmlns:a16="http://schemas.microsoft.com/office/drawing/2014/main" id="{9ED487C1-2626-41A6-8002-962CDFC055EC}"/>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0">
              <a:extLst>
                <a:ext uri="{FF2B5EF4-FFF2-40B4-BE49-F238E27FC236}">
                  <a16:creationId xmlns:a16="http://schemas.microsoft.com/office/drawing/2014/main" id="{DDE7CD12-6EB1-4205-AF4F-1EF2905C7602}"/>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1">
              <a:extLst>
                <a:ext uri="{FF2B5EF4-FFF2-40B4-BE49-F238E27FC236}">
                  <a16:creationId xmlns:a16="http://schemas.microsoft.com/office/drawing/2014/main" id="{23E7B8B2-8D7D-4991-96AC-167CB22EDA79}"/>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192">
              <a:extLst>
                <a:ext uri="{FF2B5EF4-FFF2-40B4-BE49-F238E27FC236}">
                  <a16:creationId xmlns:a16="http://schemas.microsoft.com/office/drawing/2014/main" id="{35A8674E-A932-4B7D-9975-84125C40DD04}"/>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1">
              <a:extLst>
                <a:ext uri="{FF2B5EF4-FFF2-40B4-BE49-F238E27FC236}">
                  <a16:creationId xmlns:a16="http://schemas.microsoft.com/office/drawing/2014/main" id="{D28A0050-F0C1-4C8D-9456-D581E558E3F1}"/>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33">
              <a:extLst>
                <a:ext uri="{FF2B5EF4-FFF2-40B4-BE49-F238E27FC236}">
                  <a16:creationId xmlns:a16="http://schemas.microsoft.com/office/drawing/2014/main" id="{0CED7727-6121-4F6F-A3E7-491AAC0B153A}"/>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6" name="Rectangle 192">
              <a:extLst>
                <a:ext uri="{FF2B5EF4-FFF2-40B4-BE49-F238E27FC236}">
                  <a16:creationId xmlns:a16="http://schemas.microsoft.com/office/drawing/2014/main" id="{087C375C-EC2E-4563-A9D9-E1C32B4562E0}"/>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7" name="Group 76">
            <a:extLst>
              <a:ext uri="{FF2B5EF4-FFF2-40B4-BE49-F238E27FC236}">
                <a16:creationId xmlns:a16="http://schemas.microsoft.com/office/drawing/2014/main" id="{E9A5EC11-728A-454E-AF61-7116CE393A4D}"/>
              </a:ext>
            </a:extLst>
          </p:cNvPr>
          <p:cNvGrpSpPr/>
          <p:nvPr userDrawn="1"/>
        </p:nvGrpSpPr>
        <p:grpSpPr>
          <a:xfrm>
            <a:off x="12302028" y="3366188"/>
            <a:ext cx="155539" cy="3491812"/>
            <a:chOff x="12302028" y="3266863"/>
            <a:chExt cx="155539" cy="3491812"/>
          </a:xfrm>
        </p:grpSpPr>
        <p:sp>
          <p:nvSpPr>
            <p:cNvPr id="78" name="Rectangle 174">
              <a:extLst>
                <a:ext uri="{FF2B5EF4-FFF2-40B4-BE49-F238E27FC236}">
                  <a16:creationId xmlns:a16="http://schemas.microsoft.com/office/drawing/2014/main" id="{3B954959-187F-4E15-9652-797222BB1122}"/>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5">
              <a:extLst>
                <a:ext uri="{FF2B5EF4-FFF2-40B4-BE49-F238E27FC236}">
                  <a16:creationId xmlns:a16="http://schemas.microsoft.com/office/drawing/2014/main" id="{C78231BD-474C-4A45-A519-71904704F1C2}"/>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76">
              <a:extLst>
                <a:ext uri="{FF2B5EF4-FFF2-40B4-BE49-F238E27FC236}">
                  <a16:creationId xmlns:a16="http://schemas.microsoft.com/office/drawing/2014/main" id="{7C4F118D-53C3-496E-B2CA-67B772D88A27}"/>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89">
              <a:extLst>
                <a:ext uri="{FF2B5EF4-FFF2-40B4-BE49-F238E27FC236}">
                  <a16:creationId xmlns:a16="http://schemas.microsoft.com/office/drawing/2014/main" id="{939C3E87-323E-4E46-9951-C92A980B2315}"/>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0">
              <a:extLst>
                <a:ext uri="{FF2B5EF4-FFF2-40B4-BE49-F238E27FC236}">
                  <a16:creationId xmlns:a16="http://schemas.microsoft.com/office/drawing/2014/main" id="{864BCECC-5D78-43F0-87CE-95B53EA4C843}"/>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91">
              <a:extLst>
                <a:ext uri="{FF2B5EF4-FFF2-40B4-BE49-F238E27FC236}">
                  <a16:creationId xmlns:a16="http://schemas.microsoft.com/office/drawing/2014/main" id="{923937FC-D5F9-4261-9AC1-582A29444D33}"/>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83">
              <a:extLst>
                <a:ext uri="{FF2B5EF4-FFF2-40B4-BE49-F238E27FC236}">
                  <a16:creationId xmlns:a16="http://schemas.microsoft.com/office/drawing/2014/main" id="{AFA1A6CF-0170-4435-9E3E-B2B74B026A16}"/>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73">
              <a:extLst>
                <a:ext uri="{FF2B5EF4-FFF2-40B4-BE49-F238E27FC236}">
                  <a16:creationId xmlns:a16="http://schemas.microsoft.com/office/drawing/2014/main" id="{BF2DED29-3397-4A04-823D-46CF2270A341}"/>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6">
              <a:extLst>
                <a:ext uri="{FF2B5EF4-FFF2-40B4-BE49-F238E27FC236}">
                  <a16:creationId xmlns:a16="http://schemas.microsoft.com/office/drawing/2014/main" id="{49F94C93-6F36-42B9-97FD-29127C7EA080}"/>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7">
              <a:extLst>
                <a:ext uri="{FF2B5EF4-FFF2-40B4-BE49-F238E27FC236}">
                  <a16:creationId xmlns:a16="http://schemas.microsoft.com/office/drawing/2014/main" id="{9273803E-5A6C-47B6-BC54-853CD546D838}"/>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8">
              <a:extLst>
                <a:ext uri="{FF2B5EF4-FFF2-40B4-BE49-F238E27FC236}">
                  <a16:creationId xmlns:a16="http://schemas.microsoft.com/office/drawing/2014/main" id="{8C46147F-904E-47FD-BB77-CB13FDCFF4BB}"/>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6">
              <a:extLst>
                <a:ext uri="{FF2B5EF4-FFF2-40B4-BE49-F238E27FC236}">
                  <a16:creationId xmlns:a16="http://schemas.microsoft.com/office/drawing/2014/main" id="{ADAC97BE-2C8E-4CCC-BA5D-70660CA32BB1}"/>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7">
              <a:extLst>
                <a:ext uri="{FF2B5EF4-FFF2-40B4-BE49-F238E27FC236}">
                  <a16:creationId xmlns:a16="http://schemas.microsoft.com/office/drawing/2014/main" id="{F103F729-F859-41CA-AEA7-D533AFE17D7B}"/>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58">
              <a:extLst>
                <a:ext uri="{FF2B5EF4-FFF2-40B4-BE49-F238E27FC236}">
                  <a16:creationId xmlns:a16="http://schemas.microsoft.com/office/drawing/2014/main" id="{14867D17-C359-4533-B478-36A2E867CC99}"/>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4">
              <a:extLst>
                <a:ext uri="{FF2B5EF4-FFF2-40B4-BE49-F238E27FC236}">
                  <a16:creationId xmlns:a16="http://schemas.microsoft.com/office/drawing/2014/main" id="{E43A1F70-A0E9-4691-8E9E-CD556CE04213}"/>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5">
              <a:extLst>
                <a:ext uri="{FF2B5EF4-FFF2-40B4-BE49-F238E27FC236}">
                  <a16:creationId xmlns:a16="http://schemas.microsoft.com/office/drawing/2014/main" id="{9FCB2B1C-3237-401D-9412-46CF19102B16}"/>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6">
              <a:extLst>
                <a:ext uri="{FF2B5EF4-FFF2-40B4-BE49-F238E27FC236}">
                  <a16:creationId xmlns:a16="http://schemas.microsoft.com/office/drawing/2014/main" id="{AC986C69-C96D-43E0-8DD3-CAA7B24305AB}"/>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5" name="Rectangle 173">
              <a:extLst>
                <a:ext uri="{FF2B5EF4-FFF2-40B4-BE49-F238E27FC236}">
                  <a16:creationId xmlns:a16="http://schemas.microsoft.com/office/drawing/2014/main" id="{AF4215F6-4CFC-475F-9FEF-A6AFA8B8018D}"/>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6" name="TextBox 95">
            <a:extLst>
              <a:ext uri="{FF2B5EF4-FFF2-40B4-BE49-F238E27FC236}">
                <a16:creationId xmlns:a16="http://schemas.microsoft.com/office/drawing/2014/main" id="{CA50FF61-3D12-4D2E-9EC0-C4339CBE1CEC}"/>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97" name="TextBox 96">
            <a:extLst>
              <a:ext uri="{FF2B5EF4-FFF2-40B4-BE49-F238E27FC236}">
                <a16:creationId xmlns:a16="http://schemas.microsoft.com/office/drawing/2014/main" id="{6B981A2C-1E63-451C-8097-9ADBF611A571}"/>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98" name="TextBox 97">
            <a:extLst>
              <a:ext uri="{FF2B5EF4-FFF2-40B4-BE49-F238E27FC236}">
                <a16:creationId xmlns:a16="http://schemas.microsoft.com/office/drawing/2014/main" id="{F3594C6D-606A-4E37-B7DC-5B38383456DF}"/>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46" name="Graphic 45">
            <a:extLst>
              <a:ext uri="{FF2B5EF4-FFF2-40B4-BE49-F238E27FC236}">
                <a16:creationId xmlns:a16="http://schemas.microsoft.com/office/drawing/2014/main" id="{007BC185-FB8B-4E9A-BF3E-3D8A1F9BCF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36131712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slide - Gradient image">
    <p:bg>
      <p:bgPr>
        <a:solidFill>
          <a:schemeClr val="l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33539" cy="3518315"/>
          </a:xfrm>
        </p:spPr>
        <p:txBody>
          <a:bodyPr tIns="0" bIns="0" anchor="b"/>
          <a:lstStyle>
            <a:lvl1pPr algn="l">
              <a:lnSpc>
                <a:spcPct val="100000"/>
              </a:lnSpc>
              <a:defRPr sz="3200">
                <a:solidFill>
                  <a:schemeClr val="bg1"/>
                </a:solidFill>
              </a:defRPr>
            </a:lvl1pPr>
          </a:lstStyle>
          <a:p>
            <a:r>
              <a:rPr lang="en-US" noProof="0"/>
              <a:t>Click to edit Master title style</a:t>
            </a:r>
            <a:endParaRPr lang="en-GB" noProof="0" dirty="0"/>
          </a:p>
        </p:txBody>
      </p:sp>
      <p:sp>
        <p:nvSpPr>
          <p:cNvPr id="7" name="imageSlide" hidden="1">
            <a:extLst>
              <a:ext uri="{FF2B5EF4-FFF2-40B4-BE49-F238E27FC236}">
                <a16:creationId xmlns:a16="http://schemas.microsoft.com/office/drawing/2014/main" id="{395EBC25-55CA-4825-B93A-56D13CD93BBC}"/>
              </a:ext>
            </a:extLst>
          </p:cNvPr>
          <p:cNvSpPr/>
          <p:nvPr userDrawn="1"/>
        </p:nvSpPr>
        <p:spPr>
          <a:xfrm>
            <a:off x="995680" y="180796"/>
            <a:ext cx="782320" cy="428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Undertittel 2">
            <a:extLst>
              <a:ext uri="{FF2B5EF4-FFF2-40B4-BE49-F238E27FC236}">
                <a16:creationId xmlns:a16="http://schemas.microsoft.com/office/drawing/2014/main" id="{0135F0DB-93CC-4FD9-B1ED-12AB912C2266}"/>
              </a:ext>
            </a:extLst>
          </p:cNvPr>
          <p:cNvSpPr>
            <a:spLocks noGrp="1"/>
          </p:cNvSpPr>
          <p:nvPr>
            <p:ph type="subTitle" idx="1"/>
          </p:nvPr>
        </p:nvSpPr>
        <p:spPr>
          <a:xfrm>
            <a:off x="694800" y="4399200"/>
            <a:ext cx="5335200" cy="1296000"/>
          </a:xfrm>
        </p:spPr>
        <p:txBody>
          <a:bodyPr/>
          <a:lstStyle>
            <a:lvl1pPr marL="0" indent="0" algn="l">
              <a:spcBef>
                <a:spcPts val="0"/>
              </a:spcBef>
              <a:spcAft>
                <a:spcPts val="0"/>
              </a:spcAft>
              <a:buNone/>
              <a:defRPr sz="180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grpSp>
        <p:nvGrpSpPr>
          <p:cNvPr id="33" name="Group 32">
            <a:extLst>
              <a:ext uri="{FF2B5EF4-FFF2-40B4-BE49-F238E27FC236}">
                <a16:creationId xmlns:a16="http://schemas.microsoft.com/office/drawing/2014/main" id="{F0D2275F-39F4-4B95-AF22-12D54B73907D}"/>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3AEAEB93-9BA7-4C78-B31B-0A216B8CC599}"/>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7">
              <a:extLst>
                <a:ext uri="{FF2B5EF4-FFF2-40B4-BE49-F238E27FC236}">
                  <a16:creationId xmlns:a16="http://schemas.microsoft.com/office/drawing/2014/main" id="{5468231A-FEEA-4FBC-98B1-72A4C27B2B06}"/>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58">
              <a:extLst>
                <a:ext uri="{FF2B5EF4-FFF2-40B4-BE49-F238E27FC236}">
                  <a16:creationId xmlns:a16="http://schemas.microsoft.com/office/drawing/2014/main" id="{22DEB97E-446A-4A6D-8E2D-29A5981F3682}"/>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73">
              <a:extLst>
                <a:ext uri="{FF2B5EF4-FFF2-40B4-BE49-F238E27FC236}">
                  <a16:creationId xmlns:a16="http://schemas.microsoft.com/office/drawing/2014/main" id="{C0EAC5AC-E7A1-47E1-AAAD-CF4423ED0629}"/>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183">
              <a:extLst>
                <a:ext uri="{FF2B5EF4-FFF2-40B4-BE49-F238E27FC236}">
                  <a16:creationId xmlns:a16="http://schemas.microsoft.com/office/drawing/2014/main" id="{E4F4A830-CC33-41F5-B3E3-60B92943F55A}"/>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7" name="Rectangle 200">
              <a:extLst>
                <a:ext uri="{FF2B5EF4-FFF2-40B4-BE49-F238E27FC236}">
                  <a16:creationId xmlns:a16="http://schemas.microsoft.com/office/drawing/2014/main" id="{C03FED14-652A-4128-8477-3EE12EAC6D0A}"/>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8" name="Group 67">
            <a:extLst>
              <a:ext uri="{FF2B5EF4-FFF2-40B4-BE49-F238E27FC236}">
                <a16:creationId xmlns:a16="http://schemas.microsoft.com/office/drawing/2014/main" id="{A5C317EB-28D5-460C-9A8B-75971CBBEA82}"/>
              </a:ext>
            </a:extLst>
          </p:cNvPr>
          <p:cNvGrpSpPr/>
          <p:nvPr userDrawn="1"/>
        </p:nvGrpSpPr>
        <p:grpSpPr>
          <a:xfrm>
            <a:off x="12302028" y="0"/>
            <a:ext cx="155539" cy="1509130"/>
            <a:chOff x="12302028" y="154594"/>
            <a:chExt cx="155539" cy="1509130"/>
          </a:xfrm>
        </p:grpSpPr>
        <p:sp>
          <p:nvSpPr>
            <p:cNvPr id="69" name="Rectangle 188">
              <a:extLst>
                <a:ext uri="{FF2B5EF4-FFF2-40B4-BE49-F238E27FC236}">
                  <a16:creationId xmlns:a16="http://schemas.microsoft.com/office/drawing/2014/main" id="{46D1E0EC-0DAC-48D3-957E-5BCB80B67BF2}"/>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89">
              <a:extLst>
                <a:ext uri="{FF2B5EF4-FFF2-40B4-BE49-F238E27FC236}">
                  <a16:creationId xmlns:a16="http://schemas.microsoft.com/office/drawing/2014/main" id="{A435266A-039F-43C2-A101-364BFDEA1F61}"/>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0">
              <a:extLst>
                <a:ext uri="{FF2B5EF4-FFF2-40B4-BE49-F238E27FC236}">
                  <a16:creationId xmlns:a16="http://schemas.microsoft.com/office/drawing/2014/main" id="{54005618-7750-4E8A-B06E-8334394EC1A8}"/>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1">
              <a:extLst>
                <a:ext uri="{FF2B5EF4-FFF2-40B4-BE49-F238E27FC236}">
                  <a16:creationId xmlns:a16="http://schemas.microsoft.com/office/drawing/2014/main" id="{E290F7FC-9DA2-4115-8116-14757B898344}"/>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192">
              <a:extLst>
                <a:ext uri="{FF2B5EF4-FFF2-40B4-BE49-F238E27FC236}">
                  <a16:creationId xmlns:a16="http://schemas.microsoft.com/office/drawing/2014/main" id="{B83DC1A6-8254-46C7-A859-A1B85066ED61}"/>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1">
              <a:extLst>
                <a:ext uri="{FF2B5EF4-FFF2-40B4-BE49-F238E27FC236}">
                  <a16:creationId xmlns:a16="http://schemas.microsoft.com/office/drawing/2014/main" id="{95E22D5E-28B8-4FE2-9A4F-EF34A1781EEE}"/>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33">
              <a:extLst>
                <a:ext uri="{FF2B5EF4-FFF2-40B4-BE49-F238E27FC236}">
                  <a16:creationId xmlns:a16="http://schemas.microsoft.com/office/drawing/2014/main" id="{8700D072-0287-48FF-9960-DB5C2458B891}"/>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6" name="Rectangle 192">
              <a:extLst>
                <a:ext uri="{FF2B5EF4-FFF2-40B4-BE49-F238E27FC236}">
                  <a16:creationId xmlns:a16="http://schemas.microsoft.com/office/drawing/2014/main" id="{6FF318F5-9EFD-4BFF-BAB2-535E979623F1}"/>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7" name="Group 76">
            <a:extLst>
              <a:ext uri="{FF2B5EF4-FFF2-40B4-BE49-F238E27FC236}">
                <a16:creationId xmlns:a16="http://schemas.microsoft.com/office/drawing/2014/main" id="{F69A18D2-381C-47AC-9302-935A8493FB34}"/>
              </a:ext>
            </a:extLst>
          </p:cNvPr>
          <p:cNvGrpSpPr/>
          <p:nvPr userDrawn="1"/>
        </p:nvGrpSpPr>
        <p:grpSpPr>
          <a:xfrm>
            <a:off x="12302028" y="3366188"/>
            <a:ext cx="155539" cy="3491812"/>
            <a:chOff x="12302028" y="3266863"/>
            <a:chExt cx="155539" cy="3491812"/>
          </a:xfrm>
        </p:grpSpPr>
        <p:sp>
          <p:nvSpPr>
            <p:cNvPr id="78" name="Rectangle 174">
              <a:extLst>
                <a:ext uri="{FF2B5EF4-FFF2-40B4-BE49-F238E27FC236}">
                  <a16:creationId xmlns:a16="http://schemas.microsoft.com/office/drawing/2014/main" id="{5439B470-D138-48DB-A7A1-5B9AF2FCCD8F}"/>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5">
              <a:extLst>
                <a:ext uri="{FF2B5EF4-FFF2-40B4-BE49-F238E27FC236}">
                  <a16:creationId xmlns:a16="http://schemas.microsoft.com/office/drawing/2014/main" id="{49384A2D-319E-49E1-85D5-8016AB868B67}"/>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76">
              <a:extLst>
                <a:ext uri="{FF2B5EF4-FFF2-40B4-BE49-F238E27FC236}">
                  <a16:creationId xmlns:a16="http://schemas.microsoft.com/office/drawing/2014/main" id="{B9436A55-FEBE-4AE4-AF74-5BC0AF9FF4A7}"/>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89">
              <a:extLst>
                <a:ext uri="{FF2B5EF4-FFF2-40B4-BE49-F238E27FC236}">
                  <a16:creationId xmlns:a16="http://schemas.microsoft.com/office/drawing/2014/main" id="{1CB06F2D-9C90-443F-B708-060604CBABF4}"/>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0">
              <a:extLst>
                <a:ext uri="{FF2B5EF4-FFF2-40B4-BE49-F238E27FC236}">
                  <a16:creationId xmlns:a16="http://schemas.microsoft.com/office/drawing/2014/main" id="{72649AD1-5C60-4146-9735-169714924BC4}"/>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91">
              <a:extLst>
                <a:ext uri="{FF2B5EF4-FFF2-40B4-BE49-F238E27FC236}">
                  <a16:creationId xmlns:a16="http://schemas.microsoft.com/office/drawing/2014/main" id="{CACF09E4-0BC4-4FC8-9EC8-D3D2492F871B}"/>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83">
              <a:extLst>
                <a:ext uri="{FF2B5EF4-FFF2-40B4-BE49-F238E27FC236}">
                  <a16:creationId xmlns:a16="http://schemas.microsoft.com/office/drawing/2014/main" id="{78D8F61B-EF94-493F-9422-2F321CA5FB70}"/>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73">
              <a:extLst>
                <a:ext uri="{FF2B5EF4-FFF2-40B4-BE49-F238E27FC236}">
                  <a16:creationId xmlns:a16="http://schemas.microsoft.com/office/drawing/2014/main" id="{6E43B82A-5783-4F0E-8A4D-BD9235A08770}"/>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6">
              <a:extLst>
                <a:ext uri="{FF2B5EF4-FFF2-40B4-BE49-F238E27FC236}">
                  <a16:creationId xmlns:a16="http://schemas.microsoft.com/office/drawing/2014/main" id="{EF64B3E1-E592-48E3-B550-E116C255B677}"/>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7">
              <a:extLst>
                <a:ext uri="{FF2B5EF4-FFF2-40B4-BE49-F238E27FC236}">
                  <a16:creationId xmlns:a16="http://schemas.microsoft.com/office/drawing/2014/main" id="{EC7B85B5-658D-41F5-8C92-D6E8B5ADBAB3}"/>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8">
              <a:extLst>
                <a:ext uri="{FF2B5EF4-FFF2-40B4-BE49-F238E27FC236}">
                  <a16:creationId xmlns:a16="http://schemas.microsoft.com/office/drawing/2014/main" id="{53C279DB-43DC-4E15-BB7E-C8D50D714BBE}"/>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6">
              <a:extLst>
                <a:ext uri="{FF2B5EF4-FFF2-40B4-BE49-F238E27FC236}">
                  <a16:creationId xmlns:a16="http://schemas.microsoft.com/office/drawing/2014/main" id="{BA1D59D4-01D2-48DA-ACB3-9D2A3290F9A6}"/>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7">
              <a:extLst>
                <a:ext uri="{FF2B5EF4-FFF2-40B4-BE49-F238E27FC236}">
                  <a16:creationId xmlns:a16="http://schemas.microsoft.com/office/drawing/2014/main" id="{2ED7606B-110A-446D-B310-04017431CF1C}"/>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58">
              <a:extLst>
                <a:ext uri="{FF2B5EF4-FFF2-40B4-BE49-F238E27FC236}">
                  <a16:creationId xmlns:a16="http://schemas.microsoft.com/office/drawing/2014/main" id="{02A26796-9AE4-43FD-BAD2-E27902840B4C}"/>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4">
              <a:extLst>
                <a:ext uri="{FF2B5EF4-FFF2-40B4-BE49-F238E27FC236}">
                  <a16:creationId xmlns:a16="http://schemas.microsoft.com/office/drawing/2014/main" id="{F3DA9088-66D8-43DE-A086-653D55C3B7E8}"/>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5">
              <a:extLst>
                <a:ext uri="{FF2B5EF4-FFF2-40B4-BE49-F238E27FC236}">
                  <a16:creationId xmlns:a16="http://schemas.microsoft.com/office/drawing/2014/main" id="{7040F7E1-F826-4CBD-8989-312D18A7BBFC}"/>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6">
              <a:extLst>
                <a:ext uri="{FF2B5EF4-FFF2-40B4-BE49-F238E27FC236}">
                  <a16:creationId xmlns:a16="http://schemas.microsoft.com/office/drawing/2014/main" id="{DCB978DF-2906-435F-8D35-AAFA32B763EB}"/>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5" name="Rectangle 173">
              <a:extLst>
                <a:ext uri="{FF2B5EF4-FFF2-40B4-BE49-F238E27FC236}">
                  <a16:creationId xmlns:a16="http://schemas.microsoft.com/office/drawing/2014/main" id="{682DCD6B-CD04-4B96-89B6-E5A0D24ACAC1}"/>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6" name="TextBox 95">
            <a:extLst>
              <a:ext uri="{FF2B5EF4-FFF2-40B4-BE49-F238E27FC236}">
                <a16:creationId xmlns:a16="http://schemas.microsoft.com/office/drawing/2014/main" id="{1F0C1741-71CC-4785-86CB-CD991DBAFA60}"/>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97" name="TextBox 96">
            <a:extLst>
              <a:ext uri="{FF2B5EF4-FFF2-40B4-BE49-F238E27FC236}">
                <a16:creationId xmlns:a16="http://schemas.microsoft.com/office/drawing/2014/main" id="{56C2BB98-66B1-403D-9CE4-194D54C102C2}"/>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98" name="TextBox 97">
            <a:extLst>
              <a:ext uri="{FF2B5EF4-FFF2-40B4-BE49-F238E27FC236}">
                <a16:creationId xmlns:a16="http://schemas.microsoft.com/office/drawing/2014/main" id="{6EAD78AB-C9C4-4599-A4A6-D7B998000672}"/>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46" name="Graphic 45">
            <a:extLst>
              <a:ext uri="{FF2B5EF4-FFF2-40B4-BE49-F238E27FC236}">
                <a16:creationId xmlns:a16="http://schemas.microsoft.com/office/drawing/2014/main" id="{A88E7F6F-F081-4C9B-9899-41F1BCDD07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16047004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One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04056-C69C-4FBC-AE58-E44496D28FA2}"/>
              </a:ext>
            </a:extLst>
          </p:cNvPr>
          <p:cNvSpPr>
            <a:spLocks noGrp="1"/>
          </p:cNvSpPr>
          <p:nvPr>
            <p:ph type="title"/>
          </p:nvPr>
        </p:nvSpPr>
        <p:spPr>
          <a:xfrm>
            <a:off x="695325" y="800100"/>
            <a:ext cx="10801350" cy="1152525"/>
          </a:xfrm>
        </p:spPr>
        <p:txBody>
          <a:bodyPr anchor="t"/>
          <a:lstStyle/>
          <a:p>
            <a:r>
              <a:rPr lang="en-US" noProof="0"/>
              <a:t>Click to edit Master title style</a:t>
            </a:r>
            <a:endParaRPr lang="en-GB" noProof="0" dirty="0"/>
          </a:p>
        </p:txBody>
      </p:sp>
      <p:sp>
        <p:nvSpPr>
          <p:cNvPr id="3" name="Content Placeholder 2">
            <a:extLst>
              <a:ext uri="{FF2B5EF4-FFF2-40B4-BE49-F238E27FC236}">
                <a16:creationId xmlns:a16="http://schemas.microsoft.com/office/drawing/2014/main" id="{69FFE683-C623-4C3E-8A1E-D0CBFFA36A69}"/>
              </a:ext>
            </a:extLst>
          </p:cNvPr>
          <p:cNvSpPr>
            <a:spLocks noGrp="1"/>
          </p:cNvSpPr>
          <p:nvPr>
            <p:ph idx="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8" name="Straight Connector 7">
            <a:extLst>
              <a:ext uri="{FF2B5EF4-FFF2-40B4-BE49-F238E27FC236}">
                <a16:creationId xmlns:a16="http://schemas.microsoft.com/office/drawing/2014/main" id="{FB947B7D-D288-4B86-BBDA-0325B4887916}"/>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50A219CA-56C7-4FC0-AF3C-443253982630}"/>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dirty="0"/>
              <a:t>  |  </a:t>
            </a:r>
            <a:endParaRPr lang="en-GB" noProof="0" dirty="0"/>
          </a:p>
        </p:txBody>
      </p:sp>
    </p:spTree>
    <p:extLst>
      <p:ext uri="{BB962C8B-B14F-4D97-AF65-F5344CB8AC3E}">
        <p14:creationId xmlns:p14="http://schemas.microsoft.com/office/powerpoint/2010/main" val="7728697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CF340-8562-4337-AC99-60EBFF7D663B}"/>
              </a:ext>
            </a:extLst>
          </p:cNvPr>
          <p:cNvSpPr>
            <a:spLocks noGrp="1"/>
          </p:cNvSpPr>
          <p:nvPr>
            <p:ph type="title"/>
          </p:nvPr>
        </p:nvSpPr>
        <p:spPr/>
        <p:txBody>
          <a:bodyPr anchor="t"/>
          <a:lstStyle/>
          <a:p>
            <a:r>
              <a:rPr lang="en-US" noProof="0"/>
              <a:t>Click to edit Master title style</a:t>
            </a:r>
            <a:endParaRPr lang="en-GB" noProof="0" dirty="0"/>
          </a:p>
        </p:txBody>
      </p:sp>
      <p:sp>
        <p:nvSpPr>
          <p:cNvPr id="3" name="Content Placeholder 2">
            <a:extLst>
              <a:ext uri="{FF2B5EF4-FFF2-40B4-BE49-F238E27FC236}">
                <a16:creationId xmlns:a16="http://schemas.microsoft.com/office/drawing/2014/main" id="{923CEEBF-586D-454D-88EE-A658145444B2}"/>
              </a:ext>
            </a:extLst>
          </p:cNvPr>
          <p:cNvSpPr>
            <a:spLocks noGrp="1"/>
          </p:cNvSpPr>
          <p:nvPr>
            <p:ph sz="half" idx="1"/>
          </p:nvPr>
        </p:nvSpPr>
        <p:spPr>
          <a:xfrm>
            <a:off x="695325" y="2023453"/>
            <a:ext cx="5364163" cy="4216127"/>
          </a:xfrm>
        </p:spPr>
        <p:txBody>
          <a:bodyPr rIns="180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a:extLst>
              <a:ext uri="{FF2B5EF4-FFF2-40B4-BE49-F238E27FC236}">
                <a16:creationId xmlns:a16="http://schemas.microsoft.com/office/drawing/2014/main" id="{7C9542C3-B055-4FCA-9F98-B79594662E29}"/>
              </a:ext>
            </a:extLst>
          </p:cNvPr>
          <p:cNvSpPr>
            <a:spLocks noGrp="1"/>
          </p:cNvSpPr>
          <p:nvPr>
            <p:ph sz="half" idx="2"/>
          </p:nvPr>
        </p:nvSpPr>
        <p:spPr>
          <a:xfrm>
            <a:off x="6132513" y="2023453"/>
            <a:ext cx="5364161" cy="4216127"/>
          </a:xfrm>
        </p:spPr>
        <p:txBody>
          <a:bodyPr lIns="180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21" name="Straight Connector 20">
            <a:extLst>
              <a:ext uri="{FF2B5EF4-FFF2-40B4-BE49-F238E27FC236}">
                <a16:creationId xmlns:a16="http://schemas.microsoft.com/office/drawing/2014/main" id="{2CCC49FA-71F7-4CDF-ABE5-B447D9F8F156}"/>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58A78EE1-E17C-46F7-8814-5155A1C7169D}"/>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dirty="0"/>
              <a:t>  |  </a:t>
            </a:r>
            <a:endParaRPr lang="en-GB" noProof="0" dirty="0"/>
          </a:p>
        </p:txBody>
      </p:sp>
    </p:spTree>
    <p:extLst>
      <p:ext uri="{BB962C8B-B14F-4D97-AF65-F5344CB8AC3E}">
        <p14:creationId xmlns:p14="http://schemas.microsoft.com/office/powerpoint/2010/main" val="18978533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CF340-8562-4337-AC99-60EBFF7D663B}"/>
              </a:ext>
            </a:extLst>
          </p:cNvPr>
          <p:cNvSpPr>
            <a:spLocks noGrp="1"/>
          </p:cNvSpPr>
          <p:nvPr>
            <p:ph type="title"/>
          </p:nvPr>
        </p:nvSpPr>
        <p:spPr/>
        <p:txBody>
          <a:bodyPr anchor="t"/>
          <a:lstStyle/>
          <a:p>
            <a:r>
              <a:rPr lang="en-US" noProof="0"/>
              <a:t>Click to edit Master title style</a:t>
            </a:r>
            <a:endParaRPr lang="en-GB" noProof="0" dirty="0"/>
          </a:p>
        </p:txBody>
      </p:sp>
      <p:sp>
        <p:nvSpPr>
          <p:cNvPr id="3" name="Content Placeholder 2">
            <a:extLst>
              <a:ext uri="{FF2B5EF4-FFF2-40B4-BE49-F238E27FC236}">
                <a16:creationId xmlns:a16="http://schemas.microsoft.com/office/drawing/2014/main" id="{923CEEBF-586D-454D-88EE-A658145444B2}"/>
              </a:ext>
            </a:extLst>
          </p:cNvPr>
          <p:cNvSpPr>
            <a:spLocks noGrp="1"/>
          </p:cNvSpPr>
          <p:nvPr>
            <p:ph sz="half" idx="1"/>
          </p:nvPr>
        </p:nvSpPr>
        <p:spPr>
          <a:xfrm>
            <a:off x="695325" y="2023453"/>
            <a:ext cx="3552825" cy="4216127"/>
          </a:xfrm>
        </p:spPr>
        <p:txBody>
          <a:bodyPr rIns="144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a:extLst>
              <a:ext uri="{FF2B5EF4-FFF2-40B4-BE49-F238E27FC236}">
                <a16:creationId xmlns:a16="http://schemas.microsoft.com/office/drawing/2014/main" id="{7C9542C3-B055-4FCA-9F98-B79594662E29}"/>
              </a:ext>
            </a:extLst>
          </p:cNvPr>
          <p:cNvSpPr>
            <a:spLocks noGrp="1"/>
          </p:cNvSpPr>
          <p:nvPr>
            <p:ph sz="half" idx="2"/>
          </p:nvPr>
        </p:nvSpPr>
        <p:spPr>
          <a:xfrm>
            <a:off x="7943850" y="2023453"/>
            <a:ext cx="3552824" cy="4216127"/>
          </a:xfrm>
        </p:spPr>
        <p:txBody>
          <a:bodyPr lIns="144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0" name="Content Placeholder 9">
            <a:extLst>
              <a:ext uri="{FF2B5EF4-FFF2-40B4-BE49-F238E27FC236}">
                <a16:creationId xmlns:a16="http://schemas.microsoft.com/office/drawing/2014/main" id="{6AB9CE00-B409-4DCF-A8B0-07E48E598F5B}"/>
              </a:ext>
            </a:extLst>
          </p:cNvPr>
          <p:cNvSpPr>
            <a:spLocks noGrp="1"/>
          </p:cNvSpPr>
          <p:nvPr>
            <p:ph sz="quarter" idx="13"/>
          </p:nvPr>
        </p:nvSpPr>
        <p:spPr>
          <a:xfrm>
            <a:off x="4321175" y="2023453"/>
            <a:ext cx="3549650" cy="4216127"/>
          </a:xfrm>
        </p:spPr>
        <p:txBody>
          <a:bodyPr lIns="72000" rIns="72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21" name="Straight Connector 20">
            <a:extLst>
              <a:ext uri="{FF2B5EF4-FFF2-40B4-BE49-F238E27FC236}">
                <a16:creationId xmlns:a16="http://schemas.microsoft.com/office/drawing/2014/main" id="{73C00FD3-6F20-4FE5-8C18-5101DA4956EE}"/>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11" name="Slide Number Placeholder 19">
            <a:extLst>
              <a:ext uri="{FF2B5EF4-FFF2-40B4-BE49-F238E27FC236}">
                <a16:creationId xmlns:a16="http://schemas.microsoft.com/office/drawing/2014/main" id="{3EAACCE9-428D-4665-9135-ACC3F08D070F}"/>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dirty="0"/>
              <a:t>  |  </a:t>
            </a:r>
            <a:endParaRPr lang="en-GB" noProof="0" dirty="0"/>
          </a:p>
        </p:txBody>
      </p:sp>
    </p:spTree>
    <p:extLst>
      <p:ext uri="{BB962C8B-B14F-4D97-AF65-F5344CB8AC3E}">
        <p14:creationId xmlns:p14="http://schemas.microsoft.com/office/powerpoint/2010/main" val="30656062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ree column content w subtitl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B17FA0E-AA13-4C42-8188-620374EFB3E0}"/>
              </a:ext>
            </a:extLst>
          </p:cNvPr>
          <p:cNvSpPr>
            <a:spLocks noGrp="1"/>
          </p:cNvSpPr>
          <p:nvPr>
            <p:ph type="title"/>
          </p:nvPr>
        </p:nvSpPr>
        <p:spPr/>
        <p:txBody>
          <a:bodyPr/>
          <a:lstStyle/>
          <a:p>
            <a:r>
              <a:rPr lang="en-US" noProof="0"/>
              <a:t>Click to edit Master title style</a:t>
            </a:r>
            <a:endParaRPr lang="en-GB" noProof="0" dirty="0"/>
          </a:p>
        </p:txBody>
      </p:sp>
      <p:sp>
        <p:nvSpPr>
          <p:cNvPr id="3" name="Plassholder for lysbildenummer 2">
            <a:extLst>
              <a:ext uri="{FF2B5EF4-FFF2-40B4-BE49-F238E27FC236}">
                <a16:creationId xmlns:a16="http://schemas.microsoft.com/office/drawing/2014/main" id="{543011A7-1579-467E-9777-CBD2ED66A949}"/>
              </a:ext>
            </a:extLst>
          </p:cNvPr>
          <p:cNvSpPr>
            <a:spLocks noGrp="1"/>
          </p:cNvSpPr>
          <p:nvPr>
            <p:ph type="sldNum" sz="quarter" idx="10"/>
          </p:nvPr>
        </p:nvSpPr>
        <p:spPr>
          <a:xfrm>
            <a:off x="695324" y="6596187"/>
            <a:ext cx="245260" cy="217625"/>
          </a:xfrm>
          <a:prstGeom prst="rect">
            <a:avLst/>
          </a:prstGeom>
        </p:spPr>
        <p:txBody>
          <a:bodyPr/>
          <a:lstStyle/>
          <a:p>
            <a:fld id="{5D1E5300-FC0F-4317-A193-EF6CE9E6F7B5}" type="slidenum">
              <a:rPr lang="en-GB" smtClean="0"/>
              <a:pPr/>
              <a:t>‹#›</a:t>
            </a:fld>
            <a:r>
              <a:rPr lang="en-GB" dirty="0"/>
              <a:t>  |  </a:t>
            </a:r>
            <a:endParaRPr lang="en-GB" noProof="0" dirty="0"/>
          </a:p>
        </p:txBody>
      </p:sp>
      <p:cxnSp>
        <p:nvCxnSpPr>
          <p:cNvPr id="13" name="Straight Connector 20">
            <a:extLst>
              <a:ext uri="{FF2B5EF4-FFF2-40B4-BE49-F238E27FC236}">
                <a16:creationId xmlns:a16="http://schemas.microsoft.com/office/drawing/2014/main" id="{54CF3EFF-B0B9-46D3-AD03-4CED9D5EB5E5}"/>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14" name="Plassholder for tekst 8">
            <a:extLst>
              <a:ext uri="{FF2B5EF4-FFF2-40B4-BE49-F238E27FC236}">
                <a16:creationId xmlns:a16="http://schemas.microsoft.com/office/drawing/2014/main" id="{8E74CE31-3457-4C54-9AC4-603EA7DF5777}"/>
              </a:ext>
            </a:extLst>
          </p:cNvPr>
          <p:cNvSpPr>
            <a:spLocks noGrp="1"/>
          </p:cNvSpPr>
          <p:nvPr>
            <p:ph type="body" sz="quarter" idx="17"/>
          </p:nvPr>
        </p:nvSpPr>
        <p:spPr>
          <a:xfrm>
            <a:off x="695324" y="2642836"/>
            <a:ext cx="3552825" cy="3594779"/>
          </a:xfrm>
        </p:spPr>
        <p:txBody>
          <a:bodyPr rIns="144000"/>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6" name="Plassholder for tekst 8">
            <a:extLst>
              <a:ext uri="{FF2B5EF4-FFF2-40B4-BE49-F238E27FC236}">
                <a16:creationId xmlns:a16="http://schemas.microsoft.com/office/drawing/2014/main" id="{007297FB-DFA9-41BB-AD98-EF67B10AFA8D}"/>
              </a:ext>
            </a:extLst>
          </p:cNvPr>
          <p:cNvSpPr>
            <a:spLocks noGrp="1"/>
          </p:cNvSpPr>
          <p:nvPr>
            <p:ph type="body" sz="quarter" idx="18"/>
          </p:nvPr>
        </p:nvSpPr>
        <p:spPr>
          <a:xfrm>
            <a:off x="4318000" y="2642836"/>
            <a:ext cx="3552825" cy="3594779"/>
          </a:xfrm>
        </p:spPr>
        <p:txBody>
          <a:bodyPr lIns="72000" rIns="72000"/>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8" name="Plassholder for tekst 8">
            <a:extLst>
              <a:ext uri="{FF2B5EF4-FFF2-40B4-BE49-F238E27FC236}">
                <a16:creationId xmlns:a16="http://schemas.microsoft.com/office/drawing/2014/main" id="{3886D0C4-44B7-49C8-9434-C6C25F9E0286}"/>
              </a:ext>
            </a:extLst>
          </p:cNvPr>
          <p:cNvSpPr>
            <a:spLocks noGrp="1"/>
          </p:cNvSpPr>
          <p:nvPr>
            <p:ph type="body" sz="quarter" idx="19"/>
          </p:nvPr>
        </p:nvSpPr>
        <p:spPr>
          <a:xfrm>
            <a:off x="7943849" y="2642835"/>
            <a:ext cx="3552825" cy="3594779"/>
          </a:xfrm>
        </p:spPr>
        <p:txBody>
          <a:bodyPr lIns="144000" rIns="0"/>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0" name="Plassholder for tekst 18">
            <a:extLst>
              <a:ext uri="{FF2B5EF4-FFF2-40B4-BE49-F238E27FC236}">
                <a16:creationId xmlns:a16="http://schemas.microsoft.com/office/drawing/2014/main" id="{DBFAF301-F8FD-4231-A63B-9F6E3A9ED215}"/>
              </a:ext>
            </a:extLst>
          </p:cNvPr>
          <p:cNvSpPr>
            <a:spLocks noGrp="1"/>
          </p:cNvSpPr>
          <p:nvPr>
            <p:ph type="body" sz="quarter" idx="20"/>
          </p:nvPr>
        </p:nvSpPr>
        <p:spPr>
          <a:xfrm>
            <a:off x="691775" y="2023519"/>
            <a:ext cx="3553200" cy="529200"/>
          </a:xfrm>
        </p:spPr>
        <p:txBody>
          <a:bodyPr rIns="144000" anchor="ctr"/>
          <a:lstStyle>
            <a:lvl1pPr marL="0" indent="0">
              <a:buNone/>
              <a:defRPr>
                <a:latin typeface="+mj-lt"/>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21" name="Plassholder for tekst 18">
            <a:extLst>
              <a:ext uri="{FF2B5EF4-FFF2-40B4-BE49-F238E27FC236}">
                <a16:creationId xmlns:a16="http://schemas.microsoft.com/office/drawing/2014/main" id="{1D294CE1-173D-46A6-8782-22CC552D7500}"/>
              </a:ext>
            </a:extLst>
          </p:cNvPr>
          <p:cNvSpPr>
            <a:spLocks noGrp="1"/>
          </p:cNvSpPr>
          <p:nvPr>
            <p:ph type="body" sz="quarter" idx="21"/>
          </p:nvPr>
        </p:nvSpPr>
        <p:spPr>
          <a:xfrm>
            <a:off x="4318000" y="2023519"/>
            <a:ext cx="3553200" cy="529200"/>
          </a:xfrm>
        </p:spPr>
        <p:txBody>
          <a:bodyPr lIns="72000" rIns="72000" anchor="ctr"/>
          <a:lstStyle>
            <a:lvl1pPr marL="0" indent="0">
              <a:buNone/>
              <a:defRPr>
                <a:latin typeface="+mj-lt"/>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22" name="Plassholder for tekst 18">
            <a:extLst>
              <a:ext uri="{FF2B5EF4-FFF2-40B4-BE49-F238E27FC236}">
                <a16:creationId xmlns:a16="http://schemas.microsoft.com/office/drawing/2014/main" id="{C0C9451C-6A50-40CA-A503-0AE05FF0FDA5}"/>
              </a:ext>
            </a:extLst>
          </p:cNvPr>
          <p:cNvSpPr>
            <a:spLocks noGrp="1"/>
          </p:cNvSpPr>
          <p:nvPr>
            <p:ph type="body" sz="quarter" idx="22"/>
          </p:nvPr>
        </p:nvSpPr>
        <p:spPr>
          <a:xfrm>
            <a:off x="7943849" y="2023519"/>
            <a:ext cx="3553200" cy="529200"/>
          </a:xfrm>
        </p:spPr>
        <p:txBody>
          <a:bodyPr lIns="144000" anchor="ctr"/>
          <a:lstStyle>
            <a:lvl1pPr marL="0" indent="0">
              <a:buNone/>
              <a:defRPr>
                <a:latin typeface="+mj-lt"/>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Tree>
    <p:extLst>
      <p:ext uri="{BB962C8B-B14F-4D97-AF65-F5344CB8AC3E}">
        <p14:creationId xmlns:p14="http://schemas.microsoft.com/office/powerpoint/2010/main" val="22628022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eft column content ">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4D30790-6A03-42E4-B5B4-C7E323661346}"/>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D7126C13-CE7D-485F-BA74-1C8043D8A3D5}"/>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dirty="0"/>
              <a:t>  |  </a:t>
            </a:r>
            <a:endParaRPr lang="en-GB" noProof="0" dirty="0"/>
          </a:p>
        </p:txBody>
      </p:sp>
      <p:sp>
        <p:nvSpPr>
          <p:cNvPr id="8" name="Plassholder for tekst 7">
            <a:extLst>
              <a:ext uri="{FF2B5EF4-FFF2-40B4-BE49-F238E27FC236}">
                <a16:creationId xmlns:a16="http://schemas.microsoft.com/office/drawing/2014/main" id="{1F975F6F-F276-4F4B-AE2F-8E303044452A}"/>
              </a:ext>
            </a:extLst>
          </p:cNvPr>
          <p:cNvSpPr>
            <a:spLocks noGrp="1"/>
          </p:cNvSpPr>
          <p:nvPr>
            <p:ph type="body" sz="quarter" idx="14"/>
          </p:nvPr>
        </p:nvSpPr>
        <p:spPr>
          <a:xfrm>
            <a:off x="695324" y="2636838"/>
            <a:ext cx="2646363" cy="3600448"/>
          </a:xfrm>
        </p:spPr>
        <p:txBody>
          <a:bodyPr rIns="180000"/>
          <a:lstStyle>
            <a:lvl1pPr marL="0" indent="0">
              <a:buNone/>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3" name="Title 2">
            <a:extLst>
              <a:ext uri="{FF2B5EF4-FFF2-40B4-BE49-F238E27FC236}">
                <a16:creationId xmlns:a16="http://schemas.microsoft.com/office/drawing/2014/main" id="{8D4F1FA1-F8C4-4A70-8714-30D127834C57}"/>
              </a:ext>
            </a:extLst>
          </p:cNvPr>
          <p:cNvSpPr>
            <a:spLocks noGrp="1"/>
          </p:cNvSpPr>
          <p:nvPr>
            <p:ph type="title"/>
          </p:nvPr>
        </p:nvSpPr>
        <p:spPr>
          <a:xfrm>
            <a:off x="695325" y="800099"/>
            <a:ext cx="2646362" cy="1764000"/>
          </a:xfrm>
        </p:spPr>
        <p:txBody>
          <a:bodyPr rIns="180000" bIns="180000" anchor="b"/>
          <a:lstStyle/>
          <a:p>
            <a:r>
              <a:rPr lang="en-US" noProof="0"/>
              <a:t>Click to edit Master title style</a:t>
            </a:r>
            <a:endParaRPr lang="en-GB" noProof="0" dirty="0"/>
          </a:p>
        </p:txBody>
      </p:sp>
      <p:sp>
        <p:nvSpPr>
          <p:cNvPr id="4" name="Content Placeholder 3">
            <a:extLst>
              <a:ext uri="{FF2B5EF4-FFF2-40B4-BE49-F238E27FC236}">
                <a16:creationId xmlns:a16="http://schemas.microsoft.com/office/drawing/2014/main" id="{57409FDF-4C81-4BCA-ADC5-7AE23DDC7CC5}"/>
              </a:ext>
            </a:extLst>
          </p:cNvPr>
          <p:cNvSpPr>
            <a:spLocks noGrp="1"/>
          </p:cNvSpPr>
          <p:nvPr>
            <p:ph sz="quarter" idx="15"/>
          </p:nvPr>
        </p:nvSpPr>
        <p:spPr>
          <a:xfrm>
            <a:off x="3413126" y="800099"/>
            <a:ext cx="8083549" cy="5437188"/>
          </a:xfrm>
          <a:prstGeom prst="rect">
            <a:avLst/>
          </a:prstGeom>
        </p:spPr>
        <p:txBody>
          <a:bodyPr lIns="180000" tIns="0" rIns="0" bIns="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27159061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Wide image w content be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8326F-7ADC-4CFA-A21A-595F3F82C21D}"/>
              </a:ext>
            </a:extLst>
          </p:cNvPr>
          <p:cNvSpPr>
            <a:spLocks noGrp="1"/>
          </p:cNvSpPr>
          <p:nvPr>
            <p:ph type="title"/>
          </p:nvPr>
        </p:nvSpPr>
        <p:spPr>
          <a:xfrm>
            <a:off x="695325" y="3867846"/>
            <a:ext cx="2646364" cy="2369441"/>
          </a:xfrm>
        </p:spPr>
        <p:txBody>
          <a:bodyPr tIns="180000" rIns="180000" anchor="t"/>
          <a:lstStyle>
            <a:lvl1pPr>
              <a:lnSpc>
                <a:spcPct val="100000"/>
              </a:lnSpc>
              <a:defRPr sz="2400"/>
            </a:lvl1pPr>
          </a:lstStyle>
          <a:p>
            <a:r>
              <a:rPr lang="en-US" noProof="0"/>
              <a:t>Click to edit Master title style</a:t>
            </a:r>
            <a:endParaRPr lang="en-GB" noProof="0" dirty="0"/>
          </a:p>
        </p:txBody>
      </p:sp>
      <p:sp>
        <p:nvSpPr>
          <p:cNvPr id="3" name="Picture Placeholder 2">
            <a:extLst>
              <a:ext uri="{FF2B5EF4-FFF2-40B4-BE49-F238E27FC236}">
                <a16:creationId xmlns:a16="http://schemas.microsoft.com/office/drawing/2014/main" id="{AEFD93E6-D8FD-41B3-ADA5-A3DE5E502876}"/>
              </a:ext>
            </a:extLst>
          </p:cNvPr>
          <p:cNvSpPr>
            <a:spLocks noGrp="1"/>
          </p:cNvSpPr>
          <p:nvPr>
            <p:ph type="pic" idx="1"/>
          </p:nvPr>
        </p:nvSpPr>
        <p:spPr>
          <a:xfrm>
            <a:off x="695324" y="800100"/>
            <a:ext cx="10801350" cy="2987707"/>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GB" noProof="0" dirty="0"/>
          </a:p>
        </p:txBody>
      </p:sp>
      <p:sp>
        <p:nvSpPr>
          <p:cNvPr id="4" name="Text Placeholder 3">
            <a:extLst>
              <a:ext uri="{FF2B5EF4-FFF2-40B4-BE49-F238E27FC236}">
                <a16:creationId xmlns:a16="http://schemas.microsoft.com/office/drawing/2014/main" id="{946593F6-5C04-42C5-853B-0828D06EBDC8}"/>
              </a:ext>
            </a:extLst>
          </p:cNvPr>
          <p:cNvSpPr>
            <a:spLocks noGrp="1"/>
          </p:cNvSpPr>
          <p:nvPr>
            <p:ph type="body" sz="half" idx="2"/>
          </p:nvPr>
        </p:nvSpPr>
        <p:spPr>
          <a:xfrm>
            <a:off x="3413125" y="3867846"/>
            <a:ext cx="8083550" cy="2369441"/>
          </a:xfrm>
        </p:spPr>
        <p:txBody>
          <a:bodyPr lIns="180000" tIns="288000" r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cxnSp>
        <p:nvCxnSpPr>
          <p:cNvPr id="16" name="Straight Connector 15">
            <a:extLst>
              <a:ext uri="{FF2B5EF4-FFF2-40B4-BE49-F238E27FC236}">
                <a16:creationId xmlns:a16="http://schemas.microsoft.com/office/drawing/2014/main" id="{5D904E5A-6BF9-46B0-9910-7ACB3AFCB9E6}"/>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05DF783A-B52F-42AD-A2BE-6C3FD3EF3FA6}"/>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dirty="0"/>
              <a:t>  |  </a:t>
            </a:r>
            <a:endParaRPr lang="en-GB" noProof="0" dirty="0"/>
          </a:p>
        </p:txBody>
      </p:sp>
    </p:spTree>
    <p:extLst>
      <p:ext uri="{BB962C8B-B14F-4D97-AF65-F5344CB8AC3E}">
        <p14:creationId xmlns:p14="http://schemas.microsoft.com/office/powerpoint/2010/main" val="1916591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 Light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33539" cy="3520600"/>
          </a:xfrm>
        </p:spPr>
        <p:txBody>
          <a:bodyPr tIns="0" bIns="0" anchor="b"/>
          <a:lstStyle>
            <a:lvl1pPr algn="l">
              <a:lnSpc>
                <a:spcPct val="100000"/>
              </a:lnSpc>
              <a:defRPr sz="3200">
                <a:solidFill>
                  <a:srgbClr val="FF0942"/>
                </a:solidFill>
              </a:defRPr>
            </a:lvl1pPr>
          </a:lstStyle>
          <a:p>
            <a:r>
              <a:rPr lang="en-US" noProof="0"/>
              <a:t>Click to edit Master title style</a:t>
            </a:r>
            <a:endParaRPr lang="en-GB" noProof="0" dirty="0"/>
          </a:p>
        </p:txBody>
      </p:sp>
      <p:sp>
        <p:nvSpPr>
          <p:cNvPr id="7" name="imageSlide" hidden="1">
            <a:extLst>
              <a:ext uri="{FF2B5EF4-FFF2-40B4-BE49-F238E27FC236}">
                <a16:creationId xmlns:a16="http://schemas.microsoft.com/office/drawing/2014/main" id="{03A0DBB0-FFD4-4EE1-8049-02A1360D68B5}"/>
              </a:ext>
            </a:extLst>
          </p:cNvPr>
          <p:cNvSpPr/>
          <p:nvPr userDrawn="1"/>
        </p:nvSpPr>
        <p:spPr>
          <a:xfrm>
            <a:off x="995680" y="180796"/>
            <a:ext cx="782320" cy="428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Undertittel 2">
            <a:extLst>
              <a:ext uri="{FF2B5EF4-FFF2-40B4-BE49-F238E27FC236}">
                <a16:creationId xmlns:a16="http://schemas.microsoft.com/office/drawing/2014/main" id="{283EC197-AC2F-4210-BB53-22D8D21BC123}"/>
              </a:ext>
            </a:extLst>
          </p:cNvPr>
          <p:cNvSpPr>
            <a:spLocks noGrp="1"/>
          </p:cNvSpPr>
          <p:nvPr>
            <p:ph type="subTitle" idx="1"/>
          </p:nvPr>
        </p:nvSpPr>
        <p:spPr>
          <a:xfrm>
            <a:off x="694800" y="4399200"/>
            <a:ext cx="5335200" cy="1296000"/>
          </a:xfrm>
        </p:spPr>
        <p:txBody>
          <a:bodyPr/>
          <a:lstStyle>
            <a:lvl1pPr marL="0" indent="0" algn="l">
              <a:spcBef>
                <a:spcPts val="0"/>
              </a:spcBef>
              <a:spcAft>
                <a:spcPts val="0"/>
              </a:spcAft>
              <a:buNone/>
              <a:defRPr sz="1800" spc="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grpSp>
        <p:nvGrpSpPr>
          <p:cNvPr id="33" name="Group 32">
            <a:extLst>
              <a:ext uri="{FF2B5EF4-FFF2-40B4-BE49-F238E27FC236}">
                <a16:creationId xmlns:a16="http://schemas.microsoft.com/office/drawing/2014/main" id="{5464A01B-E5CF-44DC-9B1C-A41EE56ECF07}"/>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9DBFC198-ED67-4BC4-A301-CFBB5E38A446}"/>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7">
              <a:extLst>
                <a:ext uri="{FF2B5EF4-FFF2-40B4-BE49-F238E27FC236}">
                  <a16:creationId xmlns:a16="http://schemas.microsoft.com/office/drawing/2014/main" id="{89BBF5D7-D60A-4CA2-AC75-90D3F27682D9}"/>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58">
              <a:extLst>
                <a:ext uri="{FF2B5EF4-FFF2-40B4-BE49-F238E27FC236}">
                  <a16:creationId xmlns:a16="http://schemas.microsoft.com/office/drawing/2014/main" id="{219B46FF-7259-4320-BDFB-DD486E1FFE2A}"/>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73">
              <a:extLst>
                <a:ext uri="{FF2B5EF4-FFF2-40B4-BE49-F238E27FC236}">
                  <a16:creationId xmlns:a16="http://schemas.microsoft.com/office/drawing/2014/main" id="{5C0A165B-FEEE-4341-B7CE-167A949E3C92}"/>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183">
              <a:extLst>
                <a:ext uri="{FF2B5EF4-FFF2-40B4-BE49-F238E27FC236}">
                  <a16:creationId xmlns:a16="http://schemas.microsoft.com/office/drawing/2014/main" id="{658588B4-7321-4D41-9AD9-61014663435B}"/>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7" name="Rectangle 200">
              <a:extLst>
                <a:ext uri="{FF2B5EF4-FFF2-40B4-BE49-F238E27FC236}">
                  <a16:creationId xmlns:a16="http://schemas.microsoft.com/office/drawing/2014/main" id="{73D39B41-A553-476A-8E6E-D9060820A50C}"/>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8" name="Group 67">
            <a:extLst>
              <a:ext uri="{FF2B5EF4-FFF2-40B4-BE49-F238E27FC236}">
                <a16:creationId xmlns:a16="http://schemas.microsoft.com/office/drawing/2014/main" id="{08E4BCCE-2C0D-4C8A-8F5D-A1BC5451331A}"/>
              </a:ext>
            </a:extLst>
          </p:cNvPr>
          <p:cNvGrpSpPr/>
          <p:nvPr userDrawn="1"/>
        </p:nvGrpSpPr>
        <p:grpSpPr>
          <a:xfrm>
            <a:off x="12302028" y="0"/>
            <a:ext cx="155539" cy="1509130"/>
            <a:chOff x="12302028" y="154594"/>
            <a:chExt cx="155539" cy="1509130"/>
          </a:xfrm>
        </p:grpSpPr>
        <p:sp>
          <p:nvSpPr>
            <p:cNvPr id="69" name="Rectangle 188">
              <a:extLst>
                <a:ext uri="{FF2B5EF4-FFF2-40B4-BE49-F238E27FC236}">
                  <a16:creationId xmlns:a16="http://schemas.microsoft.com/office/drawing/2014/main" id="{B2DA834D-AC4F-4537-B21E-F1C6760461B7}"/>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89">
              <a:extLst>
                <a:ext uri="{FF2B5EF4-FFF2-40B4-BE49-F238E27FC236}">
                  <a16:creationId xmlns:a16="http://schemas.microsoft.com/office/drawing/2014/main" id="{9ED487C1-2626-41A6-8002-962CDFC055EC}"/>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0">
              <a:extLst>
                <a:ext uri="{FF2B5EF4-FFF2-40B4-BE49-F238E27FC236}">
                  <a16:creationId xmlns:a16="http://schemas.microsoft.com/office/drawing/2014/main" id="{DDE7CD12-6EB1-4205-AF4F-1EF2905C7602}"/>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1">
              <a:extLst>
                <a:ext uri="{FF2B5EF4-FFF2-40B4-BE49-F238E27FC236}">
                  <a16:creationId xmlns:a16="http://schemas.microsoft.com/office/drawing/2014/main" id="{23E7B8B2-8D7D-4991-96AC-167CB22EDA79}"/>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192">
              <a:extLst>
                <a:ext uri="{FF2B5EF4-FFF2-40B4-BE49-F238E27FC236}">
                  <a16:creationId xmlns:a16="http://schemas.microsoft.com/office/drawing/2014/main" id="{35A8674E-A932-4B7D-9975-84125C40DD04}"/>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1">
              <a:extLst>
                <a:ext uri="{FF2B5EF4-FFF2-40B4-BE49-F238E27FC236}">
                  <a16:creationId xmlns:a16="http://schemas.microsoft.com/office/drawing/2014/main" id="{D28A0050-F0C1-4C8D-9456-D581E558E3F1}"/>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33">
              <a:extLst>
                <a:ext uri="{FF2B5EF4-FFF2-40B4-BE49-F238E27FC236}">
                  <a16:creationId xmlns:a16="http://schemas.microsoft.com/office/drawing/2014/main" id="{0CED7727-6121-4F6F-A3E7-491AAC0B153A}"/>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6" name="Rectangle 192">
              <a:extLst>
                <a:ext uri="{FF2B5EF4-FFF2-40B4-BE49-F238E27FC236}">
                  <a16:creationId xmlns:a16="http://schemas.microsoft.com/office/drawing/2014/main" id="{087C375C-EC2E-4563-A9D9-E1C32B4562E0}"/>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7" name="Group 76">
            <a:extLst>
              <a:ext uri="{FF2B5EF4-FFF2-40B4-BE49-F238E27FC236}">
                <a16:creationId xmlns:a16="http://schemas.microsoft.com/office/drawing/2014/main" id="{E9A5EC11-728A-454E-AF61-7116CE393A4D}"/>
              </a:ext>
            </a:extLst>
          </p:cNvPr>
          <p:cNvGrpSpPr/>
          <p:nvPr userDrawn="1"/>
        </p:nvGrpSpPr>
        <p:grpSpPr>
          <a:xfrm>
            <a:off x="12302028" y="3366188"/>
            <a:ext cx="155539" cy="3491812"/>
            <a:chOff x="12302028" y="3266863"/>
            <a:chExt cx="155539" cy="3491812"/>
          </a:xfrm>
        </p:grpSpPr>
        <p:sp>
          <p:nvSpPr>
            <p:cNvPr id="78" name="Rectangle 174">
              <a:extLst>
                <a:ext uri="{FF2B5EF4-FFF2-40B4-BE49-F238E27FC236}">
                  <a16:creationId xmlns:a16="http://schemas.microsoft.com/office/drawing/2014/main" id="{3B954959-187F-4E15-9652-797222BB1122}"/>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5">
              <a:extLst>
                <a:ext uri="{FF2B5EF4-FFF2-40B4-BE49-F238E27FC236}">
                  <a16:creationId xmlns:a16="http://schemas.microsoft.com/office/drawing/2014/main" id="{C78231BD-474C-4A45-A519-71904704F1C2}"/>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76">
              <a:extLst>
                <a:ext uri="{FF2B5EF4-FFF2-40B4-BE49-F238E27FC236}">
                  <a16:creationId xmlns:a16="http://schemas.microsoft.com/office/drawing/2014/main" id="{7C4F118D-53C3-496E-B2CA-67B772D88A27}"/>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89">
              <a:extLst>
                <a:ext uri="{FF2B5EF4-FFF2-40B4-BE49-F238E27FC236}">
                  <a16:creationId xmlns:a16="http://schemas.microsoft.com/office/drawing/2014/main" id="{939C3E87-323E-4E46-9951-C92A980B2315}"/>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0">
              <a:extLst>
                <a:ext uri="{FF2B5EF4-FFF2-40B4-BE49-F238E27FC236}">
                  <a16:creationId xmlns:a16="http://schemas.microsoft.com/office/drawing/2014/main" id="{864BCECC-5D78-43F0-87CE-95B53EA4C843}"/>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91">
              <a:extLst>
                <a:ext uri="{FF2B5EF4-FFF2-40B4-BE49-F238E27FC236}">
                  <a16:creationId xmlns:a16="http://schemas.microsoft.com/office/drawing/2014/main" id="{923937FC-D5F9-4261-9AC1-582A29444D33}"/>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83">
              <a:extLst>
                <a:ext uri="{FF2B5EF4-FFF2-40B4-BE49-F238E27FC236}">
                  <a16:creationId xmlns:a16="http://schemas.microsoft.com/office/drawing/2014/main" id="{AFA1A6CF-0170-4435-9E3E-B2B74B026A16}"/>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73">
              <a:extLst>
                <a:ext uri="{FF2B5EF4-FFF2-40B4-BE49-F238E27FC236}">
                  <a16:creationId xmlns:a16="http://schemas.microsoft.com/office/drawing/2014/main" id="{BF2DED29-3397-4A04-823D-46CF2270A341}"/>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6">
              <a:extLst>
                <a:ext uri="{FF2B5EF4-FFF2-40B4-BE49-F238E27FC236}">
                  <a16:creationId xmlns:a16="http://schemas.microsoft.com/office/drawing/2014/main" id="{49F94C93-6F36-42B9-97FD-29127C7EA080}"/>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7">
              <a:extLst>
                <a:ext uri="{FF2B5EF4-FFF2-40B4-BE49-F238E27FC236}">
                  <a16:creationId xmlns:a16="http://schemas.microsoft.com/office/drawing/2014/main" id="{9273803E-5A6C-47B6-BC54-853CD546D838}"/>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8">
              <a:extLst>
                <a:ext uri="{FF2B5EF4-FFF2-40B4-BE49-F238E27FC236}">
                  <a16:creationId xmlns:a16="http://schemas.microsoft.com/office/drawing/2014/main" id="{8C46147F-904E-47FD-BB77-CB13FDCFF4BB}"/>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6">
              <a:extLst>
                <a:ext uri="{FF2B5EF4-FFF2-40B4-BE49-F238E27FC236}">
                  <a16:creationId xmlns:a16="http://schemas.microsoft.com/office/drawing/2014/main" id="{ADAC97BE-2C8E-4CCC-BA5D-70660CA32BB1}"/>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7">
              <a:extLst>
                <a:ext uri="{FF2B5EF4-FFF2-40B4-BE49-F238E27FC236}">
                  <a16:creationId xmlns:a16="http://schemas.microsoft.com/office/drawing/2014/main" id="{F103F729-F859-41CA-AEA7-D533AFE17D7B}"/>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58">
              <a:extLst>
                <a:ext uri="{FF2B5EF4-FFF2-40B4-BE49-F238E27FC236}">
                  <a16:creationId xmlns:a16="http://schemas.microsoft.com/office/drawing/2014/main" id="{14867D17-C359-4533-B478-36A2E867CC99}"/>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4">
              <a:extLst>
                <a:ext uri="{FF2B5EF4-FFF2-40B4-BE49-F238E27FC236}">
                  <a16:creationId xmlns:a16="http://schemas.microsoft.com/office/drawing/2014/main" id="{E43A1F70-A0E9-4691-8E9E-CD556CE04213}"/>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5">
              <a:extLst>
                <a:ext uri="{FF2B5EF4-FFF2-40B4-BE49-F238E27FC236}">
                  <a16:creationId xmlns:a16="http://schemas.microsoft.com/office/drawing/2014/main" id="{9FCB2B1C-3237-401D-9412-46CF19102B16}"/>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6">
              <a:extLst>
                <a:ext uri="{FF2B5EF4-FFF2-40B4-BE49-F238E27FC236}">
                  <a16:creationId xmlns:a16="http://schemas.microsoft.com/office/drawing/2014/main" id="{AC986C69-C96D-43E0-8DD3-CAA7B24305AB}"/>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5" name="Rectangle 173">
              <a:extLst>
                <a:ext uri="{FF2B5EF4-FFF2-40B4-BE49-F238E27FC236}">
                  <a16:creationId xmlns:a16="http://schemas.microsoft.com/office/drawing/2014/main" id="{AF4215F6-4CFC-475F-9FEF-A6AFA8B8018D}"/>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6" name="TextBox 95">
            <a:extLst>
              <a:ext uri="{FF2B5EF4-FFF2-40B4-BE49-F238E27FC236}">
                <a16:creationId xmlns:a16="http://schemas.microsoft.com/office/drawing/2014/main" id="{CA50FF61-3D12-4D2E-9EC0-C4339CBE1CEC}"/>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97" name="TextBox 96">
            <a:extLst>
              <a:ext uri="{FF2B5EF4-FFF2-40B4-BE49-F238E27FC236}">
                <a16:creationId xmlns:a16="http://schemas.microsoft.com/office/drawing/2014/main" id="{6B981A2C-1E63-451C-8097-9ADBF611A571}"/>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98" name="TextBox 97">
            <a:extLst>
              <a:ext uri="{FF2B5EF4-FFF2-40B4-BE49-F238E27FC236}">
                <a16:creationId xmlns:a16="http://schemas.microsoft.com/office/drawing/2014/main" id="{F3594C6D-606A-4E37-B7DC-5B38383456DF}"/>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46" name="Graphic 45">
            <a:extLst>
              <a:ext uri="{FF2B5EF4-FFF2-40B4-BE49-F238E27FC236}">
                <a16:creationId xmlns:a16="http://schemas.microsoft.com/office/drawing/2014/main" id="{007BC185-FB8B-4E9A-BF3E-3D8A1F9BCF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25562419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Right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8326F-7ADC-4CFA-A21A-595F3F82C21D}"/>
              </a:ext>
            </a:extLst>
          </p:cNvPr>
          <p:cNvSpPr>
            <a:spLocks noGrp="1"/>
          </p:cNvSpPr>
          <p:nvPr>
            <p:ph type="title"/>
          </p:nvPr>
        </p:nvSpPr>
        <p:spPr>
          <a:xfrm>
            <a:off x="8850311" y="806482"/>
            <a:ext cx="2646364" cy="1762125"/>
          </a:xfrm>
        </p:spPr>
        <p:txBody>
          <a:bodyPr lIns="180000" tIns="180000" anchor="b"/>
          <a:lstStyle>
            <a:lvl1pPr>
              <a:lnSpc>
                <a:spcPct val="100000"/>
              </a:lnSpc>
              <a:defRPr sz="2400"/>
            </a:lvl1pPr>
          </a:lstStyle>
          <a:p>
            <a:r>
              <a:rPr lang="en-US" noProof="0"/>
              <a:t>Click to edit Master title style</a:t>
            </a:r>
            <a:endParaRPr lang="en-GB" noProof="0" dirty="0"/>
          </a:p>
        </p:txBody>
      </p:sp>
      <p:sp>
        <p:nvSpPr>
          <p:cNvPr id="3" name="Picture Placeholder 2">
            <a:extLst>
              <a:ext uri="{FF2B5EF4-FFF2-40B4-BE49-F238E27FC236}">
                <a16:creationId xmlns:a16="http://schemas.microsoft.com/office/drawing/2014/main" id="{AEFD93E6-D8FD-41B3-ADA5-A3DE5E502876}"/>
              </a:ext>
            </a:extLst>
          </p:cNvPr>
          <p:cNvSpPr>
            <a:spLocks noGrp="1"/>
          </p:cNvSpPr>
          <p:nvPr>
            <p:ph type="pic" idx="1"/>
          </p:nvPr>
        </p:nvSpPr>
        <p:spPr>
          <a:xfrm>
            <a:off x="695323" y="800100"/>
            <a:ext cx="8080375" cy="542131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GB" noProof="0" dirty="0"/>
          </a:p>
        </p:txBody>
      </p:sp>
      <p:sp>
        <p:nvSpPr>
          <p:cNvPr id="4" name="Text Placeholder 3">
            <a:extLst>
              <a:ext uri="{FF2B5EF4-FFF2-40B4-BE49-F238E27FC236}">
                <a16:creationId xmlns:a16="http://schemas.microsoft.com/office/drawing/2014/main" id="{946593F6-5C04-42C5-853B-0828D06EBDC8}"/>
              </a:ext>
            </a:extLst>
          </p:cNvPr>
          <p:cNvSpPr>
            <a:spLocks noGrp="1"/>
          </p:cNvSpPr>
          <p:nvPr>
            <p:ph type="body" sz="half" idx="2"/>
          </p:nvPr>
        </p:nvSpPr>
        <p:spPr>
          <a:xfrm>
            <a:off x="8848725" y="2653642"/>
            <a:ext cx="2647949" cy="3587750"/>
          </a:xfrm>
        </p:spPr>
        <p:txBody>
          <a:bodyPr lIns="180000" tIns="28800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cxnSp>
        <p:nvCxnSpPr>
          <p:cNvPr id="17" name="Straight Connector 16">
            <a:extLst>
              <a:ext uri="{FF2B5EF4-FFF2-40B4-BE49-F238E27FC236}">
                <a16:creationId xmlns:a16="http://schemas.microsoft.com/office/drawing/2014/main" id="{944C8FAE-2E61-4E6B-950D-8D35BD96BCAA}"/>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0DA0DF23-A4B5-4399-B276-647555101DD7}"/>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dirty="0"/>
              <a:t>  |  </a:t>
            </a:r>
            <a:endParaRPr lang="en-GB" noProof="0" dirty="0"/>
          </a:p>
        </p:txBody>
      </p:sp>
    </p:spTree>
    <p:extLst>
      <p:ext uri="{BB962C8B-B14F-4D97-AF65-F5344CB8AC3E}">
        <p14:creationId xmlns:p14="http://schemas.microsoft.com/office/powerpoint/2010/main" val="27213742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hree column image and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FA82A-D40B-4E23-84E3-79644D3CDD8E}"/>
              </a:ext>
            </a:extLst>
          </p:cNvPr>
          <p:cNvSpPr>
            <a:spLocks noGrp="1"/>
          </p:cNvSpPr>
          <p:nvPr>
            <p:ph type="title"/>
          </p:nvPr>
        </p:nvSpPr>
        <p:spPr/>
        <p:txBody>
          <a:bodyPr anchor="t"/>
          <a:lstStyle/>
          <a:p>
            <a:r>
              <a:rPr lang="en-US" noProof="0"/>
              <a:t>Click to edit Master title style</a:t>
            </a:r>
            <a:endParaRPr lang="en-GB" noProof="0" dirty="0"/>
          </a:p>
        </p:txBody>
      </p:sp>
      <p:sp>
        <p:nvSpPr>
          <p:cNvPr id="7" name="Picture Placeholder 6">
            <a:extLst>
              <a:ext uri="{FF2B5EF4-FFF2-40B4-BE49-F238E27FC236}">
                <a16:creationId xmlns:a16="http://schemas.microsoft.com/office/drawing/2014/main" id="{E7251969-427C-48D2-85E3-C93C8311D358}"/>
              </a:ext>
            </a:extLst>
          </p:cNvPr>
          <p:cNvSpPr>
            <a:spLocks noGrp="1"/>
          </p:cNvSpPr>
          <p:nvPr>
            <p:ph type="pic" sz="quarter" idx="13"/>
          </p:nvPr>
        </p:nvSpPr>
        <p:spPr>
          <a:xfrm>
            <a:off x="695325" y="2023453"/>
            <a:ext cx="3552825" cy="1760538"/>
          </a:xfrm>
        </p:spPr>
        <p:txBody>
          <a:bodyPr/>
          <a:lstStyle/>
          <a:p>
            <a:r>
              <a:rPr lang="en-US" noProof="0"/>
              <a:t>Click icon to add picture</a:t>
            </a:r>
            <a:endParaRPr lang="en-GB" noProof="0" dirty="0"/>
          </a:p>
        </p:txBody>
      </p:sp>
      <p:sp>
        <p:nvSpPr>
          <p:cNvPr id="9" name="Picture Placeholder 8">
            <a:extLst>
              <a:ext uri="{FF2B5EF4-FFF2-40B4-BE49-F238E27FC236}">
                <a16:creationId xmlns:a16="http://schemas.microsoft.com/office/drawing/2014/main" id="{BE46F400-E293-4169-9EF5-5E49E5FB89E6}"/>
              </a:ext>
            </a:extLst>
          </p:cNvPr>
          <p:cNvSpPr>
            <a:spLocks noGrp="1"/>
          </p:cNvSpPr>
          <p:nvPr>
            <p:ph type="pic" sz="quarter" idx="14"/>
          </p:nvPr>
        </p:nvSpPr>
        <p:spPr>
          <a:xfrm>
            <a:off x="4321175" y="2023453"/>
            <a:ext cx="3549650" cy="1760538"/>
          </a:xfrm>
        </p:spPr>
        <p:txBody>
          <a:bodyPr/>
          <a:lstStyle/>
          <a:p>
            <a:r>
              <a:rPr lang="en-US" noProof="0"/>
              <a:t>Click icon to add picture</a:t>
            </a:r>
            <a:endParaRPr lang="en-GB" noProof="0" dirty="0"/>
          </a:p>
        </p:txBody>
      </p:sp>
      <p:sp>
        <p:nvSpPr>
          <p:cNvPr id="11" name="Picture Placeholder 10">
            <a:extLst>
              <a:ext uri="{FF2B5EF4-FFF2-40B4-BE49-F238E27FC236}">
                <a16:creationId xmlns:a16="http://schemas.microsoft.com/office/drawing/2014/main" id="{FBC3ECC8-C305-4C0C-875D-732D6B6ADDCD}"/>
              </a:ext>
            </a:extLst>
          </p:cNvPr>
          <p:cNvSpPr>
            <a:spLocks noGrp="1"/>
          </p:cNvSpPr>
          <p:nvPr>
            <p:ph type="pic" sz="quarter" idx="15"/>
          </p:nvPr>
        </p:nvSpPr>
        <p:spPr>
          <a:xfrm>
            <a:off x="7943850" y="2023453"/>
            <a:ext cx="3552825" cy="1760538"/>
          </a:xfrm>
        </p:spPr>
        <p:txBody>
          <a:bodyPr/>
          <a:lstStyle/>
          <a:p>
            <a:r>
              <a:rPr lang="en-US" noProof="0"/>
              <a:t>Click icon to add picture</a:t>
            </a:r>
            <a:endParaRPr lang="en-GB" noProof="0" dirty="0"/>
          </a:p>
        </p:txBody>
      </p:sp>
      <p:sp>
        <p:nvSpPr>
          <p:cNvPr id="13" name="Text Placeholder 12">
            <a:extLst>
              <a:ext uri="{FF2B5EF4-FFF2-40B4-BE49-F238E27FC236}">
                <a16:creationId xmlns:a16="http://schemas.microsoft.com/office/drawing/2014/main" id="{0C247620-8094-4788-8C24-2157F205A77C}"/>
              </a:ext>
            </a:extLst>
          </p:cNvPr>
          <p:cNvSpPr>
            <a:spLocks noGrp="1"/>
          </p:cNvSpPr>
          <p:nvPr>
            <p:ph type="body" sz="quarter" idx="16"/>
          </p:nvPr>
        </p:nvSpPr>
        <p:spPr>
          <a:xfrm>
            <a:off x="695325" y="3869084"/>
            <a:ext cx="3552825" cy="539750"/>
          </a:xfrm>
          <a:solidFill>
            <a:srgbClr val="00707A"/>
          </a:solidFill>
        </p:spPr>
        <p:txBody>
          <a:bodyPr lIns="108000" tIns="72000" rIns="108000" bIns="72000" anchor="ctr"/>
          <a:lstStyle>
            <a:lvl1pPr marL="0" indent="0" algn="ctr">
              <a:buNone/>
              <a:defRPr>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15" name="Text Placeholder 14">
            <a:extLst>
              <a:ext uri="{FF2B5EF4-FFF2-40B4-BE49-F238E27FC236}">
                <a16:creationId xmlns:a16="http://schemas.microsoft.com/office/drawing/2014/main" id="{E0030F90-F52A-4AC2-B0ED-92D9015CF87A}"/>
              </a:ext>
            </a:extLst>
          </p:cNvPr>
          <p:cNvSpPr>
            <a:spLocks noGrp="1"/>
          </p:cNvSpPr>
          <p:nvPr>
            <p:ph type="body" sz="quarter" idx="17"/>
          </p:nvPr>
        </p:nvSpPr>
        <p:spPr>
          <a:xfrm>
            <a:off x="695325" y="4480272"/>
            <a:ext cx="3552825" cy="1757362"/>
          </a:xfrm>
          <a:solidFill>
            <a:srgbClr val="DEECEE"/>
          </a:solidFill>
        </p:spPr>
        <p:txBody>
          <a:bodyPr lIns="108000" tIns="180000" rIns="108000" bIns="180000">
            <a:noAutofit/>
          </a:bodyPr>
          <a:lstStyle>
            <a:lvl1pPr marL="48600" indent="0">
              <a:buFontTx/>
              <a:buNone/>
              <a:defRPr sz="1400"/>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Edit Master text styles</a:t>
            </a:r>
          </a:p>
        </p:txBody>
      </p:sp>
      <p:sp>
        <p:nvSpPr>
          <p:cNvPr id="16" name="Text Placeholder 12">
            <a:extLst>
              <a:ext uri="{FF2B5EF4-FFF2-40B4-BE49-F238E27FC236}">
                <a16:creationId xmlns:a16="http://schemas.microsoft.com/office/drawing/2014/main" id="{B8B28E43-FC3A-4E3C-B7A4-BFAC3F6291F2}"/>
              </a:ext>
            </a:extLst>
          </p:cNvPr>
          <p:cNvSpPr>
            <a:spLocks noGrp="1"/>
          </p:cNvSpPr>
          <p:nvPr>
            <p:ph type="body" sz="quarter" idx="18"/>
          </p:nvPr>
        </p:nvSpPr>
        <p:spPr>
          <a:xfrm>
            <a:off x="4323897" y="3869084"/>
            <a:ext cx="3552825" cy="539750"/>
          </a:xfrm>
          <a:solidFill>
            <a:srgbClr val="00707A"/>
          </a:solidFill>
        </p:spPr>
        <p:txBody>
          <a:bodyPr lIns="108000" tIns="72000" rIns="108000" bIns="72000" anchor="ctr"/>
          <a:lstStyle>
            <a:lvl1pPr marL="0" indent="0" algn="ctr">
              <a:buNone/>
              <a:defRPr>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17" name="Text Placeholder 14">
            <a:extLst>
              <a:ext uri="{FF2B5EF4-FFF2-40B4-BE49-F238E27FC236}">
                <a16:creationId xmlns:a16="http://schemas.microsoft.com/office/drawing/2014/main" id="{D1324929-B8EB-44EC-8FF5-2C28A9CF9EAA}"/>
              </a:ext>
            </a:extLst>
          </p:cNvPr>
          <p:cNvSpPr>
            <a:spLocks noGrp="1"/>
          </p:cNvSpPr>
          <p:nvPr>
            <p:ph type="body" sz="quarter" idx="19"/>
          </p:nvPr>
        </p:nvSpPr>
        <p:spPr>
          <a:xfrm>
            <a:off x="4323897" y="4480272"/>
            <a:ext cx="3552825" cy="1757362"/>
          </a:xfrm>
          <a:solidFill>
            <a:srgbClr val="DEECEE"/>
          </a:solidFill>
        </p:spPr>
        <p:txBody>
          <a:bodyPr lIns="108000" tIns="180000" rIns="108000" bIns="180000">
            <a:noAutofit/>
          </a:bodyPr>
          <a:lstStyle>
            <a:lvl1pPr marL="48600" indent="0">
              <a:buFontTx/>
              <a:buNone/>
              <a:defRPr sz="1400"/>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Edit Master text styles</a:t>
            </a:r>
          </a:p>
        </p:txBody>
      </p:sp>
      <p:sp>
        <p:nvSpPr>
          <p:cNvPr id="18" name="Text Placeholder 12">
            <a:extLst>
              <a:ext uri="{FF2B5EF4-FFF2-40B4-BE49-F238E27FC236}">
                <a16:creationId xmlns:a16="http://schemas.microsoft.com/office/drawing/2014/main" id="{65952D41-90C0-4970-97E4-DCC2E9111D0B}"/>
              </a:ext>
            </a:extLst>
          </p:cNvPr>
          <p:cNvSpPr>
            <a:spLocks noGrp="1"/>
          </p:cNvSpPr>
          <p:nvPr>
            <p:ph type="body" sz="quarter" idx="20"/>
          </p:nvPr>
        </p:nvSpPr>
        <p:spPr>
          <a:xfrm>
            <a:off x="7937955" y="3869084"/>
            <a:ext cx="3552825" cy="539750"/>
          </a:xfrm>
          <a:solidFill>
            <a:srgbClr val="00707A"/>
          </a:solidFill>
        </p:spPr>
        <p:txBody>
          <a:bodyPr lIns="108000" tIns="72000" rIns="108000" bIns="72000" anchor="ctr"/>
          <a:lstStyle>
            <a:lvl1pPr marL="0" indent="0" algn="ctr">
              <a:buNone/>
              <a:defRPr>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19" name="Text Placeholder 14">
            <a:extLst>
              <a:ext uri="{FF2B5EF4-FFF2-40B4-BE49-F238E27FC236}">
                <a16:creationId xmlns:a16="http://schemas.microsoft.com/office/drawing/2014/main" id="{AE74CFD7-A4E4-43FE-9998-D7E8ADED458B}"/>
              </a:ext>
            </a:extLst>
          </p:cNvPr>
          <p:cNvSpPr>
            <a:spLocks noGrp="1"/>
          </p:cNvSpPr>
          <p:nvPr>
            <p:ph type="body" sz="quarter" idx="21"/>
          </p:nvPr>
        </p:nvSpPr>
        <p:spPr>
          <a:xfrm>
            <a:off x="7937955" y="4480272"/>
            <a:ext cx="3552825" cy="1757362"/>
          </a:xfrm>
          <a:solidFill>
            <a:srgbClr val="DEECEE"/>
          </a:solidFill>
        </p:spPr>
        <p:txBody>
          <a:bodyPr lIns="108000" tIns="180000" rIns="108000" bIns="180000">
            <a:noAutofit/>
          </a:bodyPr>
          <a:lstStyle>
            <a:lvl1pPr marL="48600" indent="0">
              <a:buFontTx/>
              <a:buNone/>
              <a:defRPr sz="1400"/>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Edit Master text styles</a:t>
            </a:r>
          </a:p>
        </p:txBody>
      </p:sp>
      <p:cxnSp>
        <p:nvCxnSpPr>
          <p:cNvPr id="23" name="Straight Connector 22">
            <a:extLst>
              <a:ext uri="{FF2B5EF4-FFF2-40B4-BE49-F238E27FC236}">
                <a16:creationId xmlns:a16="http://schemas.microsoft.com/office/drawing/2014/main" id="{96670F45-E58B-4184-92A9-D9540C48C0F3}"/>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22" name="Slide Number Placeholder 19">
            <a:extLst>
              <a:ext uri="{FF2B5EF4-FFF2-40B4-BE49-F238E27FC236}">
                <a16:creationId xmlns:a16="http://schemas.microsoft.com/office/drawing/2014/main" id="{F1F39B4C-364B-4AFC-B899-8DD61C19D9CE}"/>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dirty="0"/>
              <a:t>  |  </a:t>
            </a:r>
            <a:endParaRPr lang="en-GB" noProof="0" dirty="0"/>
          </a:p>
        </p:txBody>
      </p:sp>
    </p:spTree>
    <p:extLst>
      <p:ext uri="{BB962C8B-B14F-4D97-AF65-F5344CB8AC3E}">
        <p14:creationId xmlns:p14="http://schemas.microsoft.com/office/powerpoint/2010/main" val="18576476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CCCFB-02E9-4461-933C-7C1EAD815E76}"/>
              </a:ext>
            </a:extLst>
          </p:cNvPr>
          <p:cNvSpPr>
            <a:spLocks noGrp="1"/>
          </p:cNvSpPr>
          <p:nvPr>
            <p:ph type="title"/>
          </p:nvPr>
        </p:nvSpPr>
        <p:spPr>
          <a:xfrm>
            <a:off x="695325" y="811227"/>
            <a:ext cx="10801350" cy="1145313"/>
          </a:xfrm>
        </p:spPr>
        <p:txBody>
          <a:bodyPr anchor="t"/>
          <a:lstStyle/>
          <a:p>
            <a:r>
              <a:rPr lang="en-US" noProof="0"/>
              <a:t>Click to edit Master title style</a:t>
            </a:r>
            <a:endParaRPr lang="en-GB" noProof="0" dirty="0"/>
          </a:p>
        </p:txBody>
      </p:sp>
      <p:cxnSp>
        <p:nvCxnSpPr>
          <p:cNvPr id="9" name="Straight Connector 8">
            <a:extLst>
              <a:ext uri="{FF2B5EF4-FFF2-40B4-BE49-F238E27FC236}">
                <a16:creationId xmlns:a16="http://schemas.microsoft.com/office/drawing/2014/main" id="{BFF3FF8F-67FD-498C-8BD0-0B3BE1C26337}"/>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7" name="Slide Number Placeholder 19">
            <a:extLst>
              <a:ext uri="{FF2B5EF4-FFF2-40B4-BE49-F238E27FC236}">
                <a16:creationId xmlns:a16="http://schemas.microsoft.com/office/drawing/2014/main" id="{F5CB2508-A946-42A2-A6CA-3E88C1AEB0A4}"/>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dirty="0"/>
              <a:t>  |  </a:t>
            </a:r>
            <a:endParaRPr lang="en-GB" noProof="0" dirty="0"/>
          </a:p>
        </p:txBody>
      </p:sp>
    </p:spTree>
    <p:extLst>
      <p:ext uri="{BB962C8B-B14F-4D97-AF65-F5344CB8AC3E}">
        <p14:creationId xmlns:p14="http://schemas.microsoft.com/office/powerpoint/2010/main" val="30922841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32F0ABF5-3B7F-4790-9896-20E1719DDD90}"/>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6" name="Slide Number Placeholder 19">
            <a:extLst>
              <a:ext uri="{FF2B5EF4-FFF2-40B4-BE49-F238E27FC236}">
                <a16:creationId xmlns:a16="http://schemas.microsoft.com/office/drawing/2014/main" id="{D40944BA-5CC2-47BA-863C-43A8F243D9C1}"/>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dirty="0"/>
              <a:t>  |  </a:t>
            </a:r>
            <a:endParaRPr lang="en-GB" noProof="0" dirty="0"/>
          </a:p>
        </p:txBody>
      </p:sp>
    </p:spTree>
    <p:extLst>
      <p:ext uri="{BB962C8B-B14F-4D97-AF65-F5344CB8AC3E}">
        <p14:creationId xmlns:p14="http://schemas.microsoft.com/office/powerpoint/2010/main" val="17711832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Closing credits - animated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55B974-3DC1-44AE-96AE-E5BC33594F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9843" y="481976"/>
            <a:ext cx="1452576" cy="1126800"/>
          </a:xfrm>
          <a:prstGeom prst="rect">
            <a:avLst/>
          </a:prstGeom>
          <a:ln>
            <a:noFill/>
          </a:ln>
        </p:spPr>
      </p:pic>
      <p:sp>
        <p:nvSpPr>
          <p:cNvPr id="6" name="Rectangle 5">
            <a:extLst>
              <a:ext uri="{FF2B5EF4-FFF2-40B4-BE49-F238E27FC236}">
                <a16:creationId xmlns:a16="http://schemas.microsoft.com/office/drawing/2014/main" id="{01E21570-2B89-43CC-8DEE-216454BE3068}"/>
              </a:ext>
            </a:extLst>
          </p:cNvPr>
          <p:cNvSpPr/>
          <p:nvPr userDrawn="1"/>
        </p:nvSpPr>
        <p:spPr>
          <a:xfrm>
            <a:off x="695325" y="5846886"/>
            <a:ext cx="10801350" cy="704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sz="1000" b="0" i="0" u="none" strike="noStrike" kern="1200" cap="none" spc="0" normalizeH="0" baseline="0" noProof="0" dirty="0">
                <a:ln>
                  <a:noFill/>
                </a:ln>
                <a:solidFill>
                  <a:schemeClr val="accent1"/>
                </a:solidFill>
                <a:effectLst/>
                <a:uLnTx/>
                <a:uFillTx/>
                <a:latin typeface="+mj-lt"/>
                <a:ea typeface="+mn-ea"/>
                <a:cs typeface="Arial" charset="0"/>
              </a:rPr>
              <a:t>© Equinor ASA</a:t>
            </a:r>
            <a:endParaRPr kumimoji="0" lang="en-GB" sz="1000" b="0" i="0" u="none" strike="noStrike" kern="1200" cap="none" spc="0" normalizeH="0" baseline="0" noProof="0" dirty="0">
              <a:ln>
                <a:noFill/>
              </a:ln>
              <a:solidFill>
                <a:schemeClr val="accent1"/>
              </a:solidFill>
              <a:effectLst/>
              <a:uLnTx/>
              <a:uFillTx/>
              <a:latin typeface="+mn-lt"/>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dirty="0">
                <a:ln>
                  <a:noFill/>
                </a:ln>
                <a:solidFill>
                  <a:srgbClr val="333333"/>
                </a:solidFill>
                <a:effectLst/>
                <a:uLnTx/>
                <a:uFillTx/>
                <a:latin typeface="+mn-lt"/>
                <a:ea typeface="Verdana" panose="020B0604030504040204" pitchFamily="34" charset="0"/>
                <a:cs typeface="Verdana" panose="020B0604030504040204" pitchFamily="34" charset="0"/>
              </a:rPr>
              <a:t>This presentation, including the contents and arrangement of the contents of each individual page or the collection of the pages, is owned by Equinor. Copyright to all material including, but not limited to, written material, photographs, drawings, images, tables and data remains the property of Equinor. All rights reserved. Any other use, reproduction, translation, adaption, arrangement, alteration, distribution or storage of this presentation, in whole or in part, without the prior written permission of Equinor is prohibited. The information contained in this presentation may not be accurate, up to date or applicable to the circumstances of any particular case, despite our efforts. Equinor cannot accept any liability for any inaccuracies or omissions.</a:t>
            </a:r>
            <a:endParaRPr kumimoji="0" lang="en-GB" sz="600" b="0" i="0" u="none" strike="noStrike" kern="1200" cap="none" spc="0" normalizeH="0" baseline="0" noProof="0" dirty="0">
              <a:ln>
                <a:noFill/>
              </a:ln>
              <a:solidFill>
                <a:srgbClr val="333333"/>
              </a:solidFill>
              <a:effectLst/>
              <a:uLnTx/>
              <a:uFillTx/>
              <a:latin typeface="+mn-lt"/>
              <a:ea typeface="+mn-ea"/>
              <a:cs typeface="Arial" charset="0"/>
            </a:endParaRPr>
          </a:p>
        </p:txBody>
      </p:sp>
      <p:sp>
        <p:nvSpPr>
          <p:cNvPr id="10" name="Text Placeholder 9">
            <a:extLst>
              <a:ext uri="{FF2B5EF4-FFF2-40B4-BE49-F238E27FC236}">
                <a16:creationId xmlns:a16="http://schemas.microsoft.com/office/drawing/2014/main" id="{67004934-2634-455F-9B65-D723350B506E}"/>
              </a:ext>
            </a:extLst>
          </p:cNvPr>
          <p:cNvSpPr>
            <a:spLocks noGrp="1"/>
          </p:cNvSpPr>
          <p:nvPr>
            <p:ph type="body" sz="quarter" idx="11" hasCustomPrompt="1"/>
          </p:nvPr>
        </p:nvSpPr>
        <p:spPr>
          <a:xfrm>
            <a:off x="695325" y="5084763"/>
            <a:ext cx="10801350" cy="409785"/>
          </a:xfrm>
        </p:spPr>
        <p:txBody>
          <a:bodyPr lIns="0" rIns="0">
            <a:noAutofit/>
          </a:bodyPr>
          <a:lstStyle>
            <a:lvl1pPr marL="0" indent="0">
              <a:spcBef>
                <a:spcPts val="0"/>
              </a:spcBef>
              <a:spcAft>
                <a:spcPts val="0"/>
              </a:spcAft>
              <a:buNone/>
              <a:defRPr sz="1400">
                <a:solidFill>
                  <a:schemeClr val="tx1"/>
                </a:solidFill>
              </a:defRPr>
            </a:lvl1pPr>
            <a:lvl2pPr marL="505800" indent="0">
              <a:buNone/>
              <a:defRPr sz="1400"/>
            </a:lvl2pPr>
            <a:lvl3pPr marL="963000" indent="0">
              <a:buNone/>
              <a:defRPr sz="1400"/>
            </a:lvl3pPr>
            <a:lvl4pPr marL="1420200" indent="0">
              <a:buNone/>
              <a:defRPr sz="1400"/>
            </a:lvl4pPr>
            <a:lvl5pPr marL="1877400" indent="0">
              <a:buNone/>
              <a:defRPr sz="1400"/>
            </a:lvl5pPr>
          </a:lstStyle>
          <a:p>
            <a:pPr lvl="0"/>
            <a:r>
              <a:rPr lang="en-GB" noProof="0" dirty="0"/>
              <a:t>Click to add presenter name and position</a:t>
            </a:r>
          </a:p>
        </p:txBody>
      </p:sp>
      <p:sp>
        <p:nvSpPr>
          <p:cNvPr id="11" name="Title 10">
            <a:extLst>
              <a:ext uri="{FF2B5EF4-FFF2-40B4-BE49-F238E27FC236}">
                <a16:creationId xmlns:a16="http://schemas.microsoft.com/office/drawing/2014/main" id="{04DE76AC-6DBB-4E2B-8B97-854F338047D5}"/>
              </a:ext>
            </a:extLst>
          </p:cNvPr>
          <p:cNvSpPr>
            <a:spLocks noGrp="1"/>
          </p:cNvSpPr>
          <p:nvPr>
            <p:ph type="title" hasCustomPrompt="1"/>
          </p:nvPr>
        </p:nvSpPr>
        <p:spPr>
          <a:xfrm>
            <a:off x="695326" y="4400550"/>
            <a:ext cx="10801349" cy="609337"/>
          </a:xfrm>
        </p:spPr>
        <p:txBody>
          <a:bodyPr lIns="0" tIns="0" rIns="0" bIns="0" anchor="b"/>
          <a:lstStyle>
            <a:lvl1pPr>
              <a:defRPr sz="2000">
                <a:solidFill>
                  <a:schemeClr val="accent6"/>
                </a:solidFill>
                <a:latin typeface="+mj-lt"/>
              </a:defRPr>
            </a:lvl1pPr>
          </a:lstStyle>
          <a:p>
            <a:r>
              <a:rPr lang="en-GB" noProof="0" dirty="0"/>
              <a:t>Click to add presentation title</a:t>
            </a:r>
          </a:p>
        </p:txBody>
      </p:sp>
      <p:grpSp>
        <p:nvGrpSpPr>
          <p:cNvPr id="33" name="Group 32">
            <a:extLst>
              <a:ext uri="{FF2B5EF4-FFF2-40B4-BE49-F238E27FC236}">
                <a16:creationId xmlns:a16="http://schemas.microsoft.com/office/drawing/2014/main" id="{5EE97569-7AAE-4F5E-A297-4CACC5BAA06D}"/>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8D519266-1B1C-4659-AEC5-EDA3DECED692}"/>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5" name="Rectangle 157">
              <a:extLst>
                <a:ext uri="{FF2B5EF4-FFF2-40B4-BE49-F238E27FC236}">
                  <a16:creationId xmlns:a16="http://schemas.microsoft.com/office/drawing/2014/main" id="{BF3BF40D-54F5-41E5-BFE7-5E761CD14D79}"/>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6" name="Rectangle 158">
              <a:extLst>
                <a:ext uri="{FF2B5EF4-FFF2-40B4-BE49-F238E27FC236}">
                  <a16:creationId xmlns:a16="http://schemas.microsoft.com/office/drawing/2014/main" id="{7420AA68-386C-4A06-B329-2C289E5A596C}"/>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73">
              <a:extLst>
                <a:ext uri="{FF2B5EF4-FFF2-40B4-BE49-F238E27FC236}">
                  <a16:creationId xmlns:a16="http://schemas.microsoft.com/office/drawing/2014/main" id="{A6F1349D-9CA0-4F52-A1B2-0648A014D469}"/>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3">
              <a:extLst>
                <a:ext uri="{FF2B5EF4-FFF2-40B4-BE49-F238E27FC236}">
                  <a16:creationId xmlns:a16="http://schemas.microsoft.com/office/drawing/2014/main" id="{A5766B26-2BFE-4375-B7D1-36493B0116F2}"/>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200">
              <a:extLst>
                <a:ext uri="{FF2B5EF4-FFF2-40B4-BE49-F238E27FC236}">
                  <a16:creationId xmlns:a16="http://schemas.microsoft.com/office/drawing/2014/main" id="{675A7788-5DE8-424D-AF7E-6BA2219C66F1}"/>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7" name="Group 66">
            <a:extLst>
              <a:ext uri="{FF2B5EF4-FFF2-40B4-BE49-F238E27FC236}">
                <a16:creationId xmlns:a16="http://schemas.microsoft.com/office/drawing/2014/main" id="{9E02174F-4D0C-40F6-929D-C1A98901D81D}"/>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DC50B7BD-087F-438C-8E6D-D7B0076CBCA3}"/>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9" name="Rectangle 189">
              <a:extLst>
                <a:ext uri="{FF2B5EF4-FFF2-40B4-BE49-F238E27FC236}">
                  <a16:creationId xmlns:a16="http://schemas.microsoft.com/office/drawing/2014/main" id="{24CC2446-F339-48DA-97BF-BA9FD4F3C13B}"/>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0">
              <a:extLst>
                <a:ext uri="{FF2B5EF4-FFF2-40B4-BE49-F238E27FC236}">
                  <a16:creationId xmlns:a16="http://schemas.microsoft.com/office/drawing/2014/main" id="{061F2274-FE8C-4637-8CD6-D5E320DA6E28}"/>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1">
              <a:extLst>
                <a:ext uri="{FF2B5EF4-FFF2-40B4-BE49-F238E27FC236}">
                  <a16:creationId xmlns:a16="http://schemas.microsoft.com/office/drawing/2014/main" id="{E05F0F12-1507-4519-995E-D53F9890CD4E}"/>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2">
              <a:extLst>
                <a:ext uri="{FF2B5EF4-FFF2-40B4-BE49-F238E27FC236}">
                  <a16:creationId xmlns:a16="http://schemas.microsoft.com/office/drawing/2014/main" id="{3A7A657F-3B53-4C37-A5B5-5FB3A892970E}"/>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31">
              <a:extLst>
                <a:ext uri="{FF2B5EF4-FFF2-40B4-BE49-F238E27FC236}">
                  <a16:creationId xmlns:a16="http://schemas.microsoft.com/office/drawing/2014/main" id="{FE7C42B6-0A2E-4D69-9805-C8C834FAF457}"/>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3">
              <a:extLst>
                <a:ext uri="{FF2B5EF4-FFF2-40B4-BE49-F238E27FC236}">
                  <a16:creationId xmlns:a16="http://schemas.microsoft.com/office/drawing/2014/main" id="{ACC0F9B7-58E4-4780-ADD8-FB0D7294FB89}"/>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92">
              <a:extLst>
                <a:ext uri="{FF2B5EF4-FFF2-40B4-BE49-F238E27FC236}">
                  <a16:creationId xmlns:a16="http://schemas.microsoft.com/office/drawing/2014/main" id="{D91E642C-E592-4F90-B637-8CBFCB2CDFD5}"/>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6" name="Group 75">
            <a:extLst>
              <a:ext uri="{FF2B5EF4-FFF2-40B4-BE49-F238E27FC236}">
                <a16:creationId xmlns:a16="http://schemas.microsoft.com/office/drawing/2014/main" id="{4EEC855A-7670-434B-855F-4721B7345C48}"/>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427B0FA5-77F5-4BA9-B187-2FA74EE5A55D}"/>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75">
              <a:extLst>
                <a:ext uri="{FF2B5EF4-FFF2-40B4-BE49-F238E27FC236}">
                  <a16:creationId xmlns:a16="http://schemas.microsoft.com/office/drawing/2014/main" id="{EB98A930-A384-45FC-97E1-49EB0FC223BD}"/>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6">
              <a:extLst>
                <a:ext uri="{FF2B5EF4-FFF2-40B4-BE49-F238E27FC236}">
                  <a16:creationId xmlns:a16="http://schemas.microsoft.com/office/drawing/2014/main" id="{F7296EC2-5E0F-4841-9965-FAC039075686}"/>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89">
              <a:extLst>
                <a:ext uri="{FF2B5EF4-FFF2-40B4-BE49-F238E27FC236}">
                  <a16:creationId xmlns:a16="http://schemas.microsoft.com/office/drawing/2014/main" id="{F814D736-A490-4BEA-827D-3378EEBAA74F}"/>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90">
              <a:extLst>
                <a:ext uri="{FF2B5EF4-FFF2-40B4-BE49-F238E27FC236}">
                  <a16:creationId xmlns:a16="http://schemas.microsoft.com/office/drawing/2014/main" id="{5ACFBCC7-9726-4C28-8040-00C6B7E89729}"/>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1">
              <a:extLst>
                <a:ext uri="{FF2B5EF4-FFF2-40B4-BE49-F238E27FC236}">
                  <a16:creationId xmlns:a16="http://schemas.microsoft.com/office/drawing/2014/main" id="{8C7C61BE-E8E5-4EA3-AF03-5EE94C6865E9}"/>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83">
              <a:extLst>
                <a:ext uri="{FF2B5EF4-FFF2-40B4-BE49-F238E27FC236}">
                  <a16:creationId xmlns:a16="http://schemas.microsoft.com/office/drawing/2014/main" id="{4DAD64AB-A4EB-4A93-A716-081A367D80E0}"/>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73">
              <a:extLst>
                <a:ext uri="{FF2B5EF4-FFF2-40B4-BE49-F238E27FC236}">
                  <a16:creationId xmlns:a16="http://schemas.microsoft.com/office/drawing/2014/main" id="{28D69451-72D0-464D-AEBE-93DB4EB0EBB3}"/>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56">
              <a:extLst>
                <a:ext uri="{FF2B5EF4-FFF2-40B4-BE49-F238E27FC236}">
                  <a16:creationId xmlns:a16="http://schemas.microsoft.com/office/drawing/2014/main" id="{3C333EB1-72FC-4BB7-B043-41373270F69C}"/>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7">
              <a:extLst>
                <a:ext uri="{FF2B5EF4-FFF2-40B4-BE49-F238E27FC236}">
                  <a16:creationId xmlns:a16="http://schemas.microsoft.com/office/drawing/2014/main" id="{95FE8E44-1908-4C90-991D-7FAB1E6ADE8F}"/>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8">
              <a:extLst>
                <a:ext uri="{FF2B5EF4-FFF2-40B4-BE49-F238E27FC236}">
                  <a16:creationId xmlns:a16="http://schemas.microsoft.com/office/drawing/2014/main" id="{E9F6E1CC-21B6-4197-8780-FFF46FC55472}"/>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63470D81-5B6B-4578-98D0-96FB1CFD3F18}"/>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F2A785F4-4C5C-4589-9D60-8ECF83413986}"/>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05DD23CC-26CD-4DD0-B4F5-81760B404EBD}"/>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5917E9F0-891B-4061-A8EB-D228B5785AD5}"/>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9FDDB00E-99B3-4B72-A21E-2FFED5D66363}"/>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411B142B-DF51-4E1C-8850-630474006E1D}"/>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708EA9EA-9051-4F1D-AA20-905943CB2B86}"/>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32F134BD-32F3-42D7-95FA-9A15A56011C8}"/>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96" name="TextBox 95">
            <a:extLst>
              <a:ext uri="{FF2B5EF4-FFF2-40B4-BE49-F238E27FC236}">
                <a16:creationId xmlns:a16="http://schemas.microsoft.com/office/drawing/2014/main" id="{8538438C-EF2C-4DF9-B3E3-9AEC7F0113ED}"/>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97" name="TextBox 96">
            <a:extLst>
              <a:ext uri="{FF2B5EF4-FFF2-40B4-BE49-F238E27FC236}">
                <a16:creationId xmlns:a16="http://schemas.microsoft.com/office/drawing/2014/main" id="{43A30FD4-40A9-4CEA-AD8C-59657995EA7B}"/>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spTree>
    <p:extLst>
      <p:ext uri="{BB962C8B-B14F-4D97-AF65-F5344CB8AC3E}">
        <p14:creationId xmlns:p14="http://schemas.microsoft.com/office/powerpoint/2010/main" val="4112464116"/>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Closing credits-PDF extrac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E21570-2B89-43CC-8DEE-216454BE3068}"/>
              </a:ext>
            </a:extLst>
          </p:cNvPr>
          <p:cNvSpPr/>
          <p:nvPr userDrawn="1"/>
        </p:nvSpPr>
        <p:spPr>
          <a:xfrm>
            <a:off x="695325" y="5846886"/>
            <a:ext cx="10801350" cy="704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sz="1000" b="0" i="0" u="none" strike="noStrike" kern="1200" cap="none" spc="0" normalizeH="0" baseline="0" noProof="0" dirty="0">
                <a:ln>
                  <a:noFill/>
                </a:ln>
                <a:solidFill>
                  <a:schemeClr val="accent1"/>
                </a:solidFill>
                <a:effectLst/>
                <a:uLnTx/>
                <a:uFillTx/>
                <a:latin typeface="+mj-lt"/>
                <a:ea typeface="+mn-ea"/>
                <a:cs typeface="Arial" charset="0"/>
              </a:rPr>
              <a:t>© Equinor ASA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dirty="0">
                <a:ln>
                  <a:noFill/>
                </a:ln>
                <a:solidFill>
                  <a:srgbClr val="333333"/>
                </a:solidFill>
                <a:effectLst/>
                <a:uLnTx/>
                <a:uFillTx/>
                <a:latin typeface="+mn-lt"/>
                <a:ea typeface="Verdana" panose="020B0604030504040204" pitchFamily="34" charset="0"/>
                <a:cs typeface="Verdana" panose="020B0604030504040204" pitchFamily="34" charset="0"/>
              </a:rPr>
              <a:t>This presentation, including the contents and arrangement of the contents of each individual page or the collection of the pages, is owned by Equinor. Copyright to all material including, but not limited to, written material, photographs, drawings, images, tables and data remains the property of Equinor. All rights reserved. Any other use, reproduction, translation, adaption, arrangement, alteration, distribution or storage of this presentation, in whole or in part, without the prior written permission of Equinor is prohibited. The information contained in this presentation may not be accurate, up to date or applicable to the circumstances of any particular case, despite our efforts. Equinor cannot accept any liability for any inaccuracies or omissions</a:t>
            </a:r>
            <a:r>
              <a:rPr kumimoji="0" lang="en-GB" sz="700" b="0" i="0" u="none" strike="noStrike" kern="1200" cap="none" spc="0" normalizeH="0" baseline="0" noProof="0" dirty="0">
                <a:ln>
                  <a:noFill/>
                </a:ln>
                <a:solidFill>
                  <a:srgbClr val="333333"/>
                </a:solidFill>
                <a:effectLst/>
                <a:uLnTx/>
                <a:uFillTx/>
                <a:latin typeface="Equinor" panose="020B0503050302040203" pitchFamily="34" charset="0"/>
                <a:ea typeface="Verdana" panose="020B0604030504040204" pitchFamily="34" charset="0"/>
                <a:cs typeface="Verdana" panose="020B0604030504040204" pitchFamily="34" charset="0"/>
              </a:rPr>
              <a:t>.</a:t>
            </a:r>
            <a:endParaRPr kumimoji="0" lang="en-GB" sz="600" b="0" i="0" u="none" strike="noStrike" kern="1200" cap="none" spc="0" normalizeH="0" baseline="0" noProof="0" dirty="0">
              <a:ln>
                <a:noFill/>
              </a:ln>
              <a:solidFill>
                <a:srgbClr val="333333"/>
              </a:solidFill>
              <a:effectLst/>
              <a:uLnTx/>
              <a:uFillTx/>
              <a:latin typeface="Equinor" panose="020B0503050302040203" pitchFamily="34" charset="0"/>
              <a:ea typeface="+mn-ea"/>
              <a:cs typeface="Arial" charset="0"/>
            </a:endParaRPr>
          </a:p>
        </p:txBody>
      </p:sp>
      <p:sp>
        <p:nvSpPr>
          <p:cNvPr id="10" name="Text Placeholder 9">
            <a:extLst>
              <a:ext uri="{FF2B5EF4-FFF2-40B4-BE49-F238E27FC236}">
                <a16:creationId xmlns:a16="http://schemas.microsoft.com/office/drawing/2014/main" id="{67004934-2634-455F-9B65-D723350B506E}"/>
              </a:ext>
            </a:extLst>
          </p:cNvPr>
          <p:cNvSpPr>
            <a:spLocks noGrp="1"/>
          </p:cNvSpPr>
          <p:nvPr>
            <p:ph type="body" sz="quarter" idx="11" hasCustomPrompt="1"/>
          </p:nvPr>
        </p:nvSpPr>
        <p:spPr>
          <a:xfrm>
            <a:off x="695325" y="5084763"/>
            <a:ext cx="10801350" cy="409785"/>
          </a:xfrm>
        </p:spPr>
        <p:txBody>
          <a:bodyPr lIns="0" rIns="0">
            <a:noAutofit/>
          </a:bodyPr>
          <a:lstStyle>
            <a:lvl1pPr marL="0" indent="0">
              <a:spcBef>
                <a:spcPts val="0"/>
              </a:spcBef>
              <a:spcAft>
                <a:spcPts val="0"/>
              </a:spcAft>
              <a:buNone/>
              <a:defRPr sz="1400">
                <a:solidFill>
                  <a:schemeClr val="tx1"/>
                </a:solidFill>
              </a:defRPr>
            </a:lvl1pPr>
            <a:lvl2pPr marL="505800" indent="0">
              <a:buNone/>
              <a:defRPr sz="1400"/>
            </a:lvl2pPr>
            <a:lvl3pPr marL="963000" indent="0">
              <a:buNone/>
              <a:defRPr sz="1400"/>
            </a:lvl3pPr>
            <a:lvl4pPr marL="1420200" indent="0">
              <a:buNone/>
              <a:defRPr sz="1400"/>
            </a:lvl4pPr>
            <a:lvl5pPr marL="1877400" indent="0">
              <a:buNone/>
              <a:defRPr sz="1400"/>
            </a:lvl5pPr>
          </a:lstStyle>
          <a:p>
            <a:pPr lvl="0"/>
            <a:r>
              <a:rPr lang="en-GB" noProof="0" dirty="0"/>
              <a:t>Click to add presenter name and position</a:t>
            </a:r>
          </a:p>
        </p:txBody>
      </p:sp>
      <p:sp>
        <p:nvSpPr>
          <p:cNvPr id="11" name="Title 10">
            <a:extLst>
              <a:ext uri="{FF2B5EF4-FFF2-40B4-BE49-F238E27FC236}">
                <a16:creationId xmlns:a16="http://schemas.microsoft.com/office/drawing/2014/main" id="{04DE76AC-6DBB-4E2B-8B97-854F338047D5}"/>
              </a:ext>
            </a:extLst>
          </p:cNvPr>
          <p:cNvSpPr>
            <a:spLocks noGrp="1"/>
          </p:cNvSpPr>
          <p:nvPr>
            <p:ph type="title" hasCustomPrompt="1"/>
          </p:nvPr>
        </p:nvSpPr>
        <p:spPr>
          <a:xfrm>
            <a:off x="695326" y="4400550"/>
            <a:ext cx="10801349" cy="609337"/>
          </a:xfrm>
        </p:spPr>
        <p:txBody>
          <a:bodyPr lIns="0" tIns="0" rIns="0" bIns="0" anchor="b"/>
          <a:lstStyle>
            <a:lvl1pPr>
              <a:defRPr sz="2000">
                <a:solidFill>
                  <a:schemeClr val="accent6"/>
                </a:solidFill>
                <a:latin typeface="+mj-lt"/>
              </a:defRPr>
            </a:lvl1pPr>
          </a:lstStyle>
          <a:p>
            <a:r>
              <a:rPr lang="en-GB" noProof="0" dirty="0"/>
              <a:t>Click to add presentation title</a:t>
            </a:r>
          </a:p>
        </p:txBody>
      </p:sp>
      <p:grpSp>
        <p:nvGrpSpPr>
          <p:cNvPr id="33" name="Group 32">
            <a:extLst>
              <a:ext uri="{FF2B5EF4-FFF2-40B4-BE49-F238E27FC236}">
                <a16:creationId xmlns:a16="http://schemas.microsoft.com/office/drawing/2014/main" id="{C59792CB-ADFD-4CBC-B015-F5C6D6510C12}"/>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9363F0CA-2D4F-42DF-938D-4805544798AB}"/>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5" name="Rectangle 157">
              <a:extLst>
                <a:ext uri="{FF2B5EF4-FFF2-40B4-BE49-F238E27FC236}">
                  <a16:creationId xmlns:a16="http://schemas.microsoft.com/office/drawing/2014/main" id="{9ABAA701-EACD-40B5-98DE-9C2C8E01DB68}"/>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6" name="Rectangle 158">
              <a:extLst>
                <a:ext uri="{FF2B5EF4-FFF2-40B4-BE49-F238E27FC236}">
                  <a16:creationId xmlns:a16="http://schemas.microsoft.com/office/drawing/2014/main" id="{F01B0B42-9CEA-4C9C-999B-C54107D2A1FD}"/>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73">
              <a:extLst>
                <a:ext uri="{FF2B5EF4-FFF2-40B4-BE49-F238E27FC236}">
                  <a16:creationId xmlns:a16="http://schemas.microsoft.com/office/drawing/2014/main" id="{45FDCBAC-4D81-4119-8680-3B52DB16E9E2}"/>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183">
              <a:extLst>
                <a:ext uri="{FF2B5EF4-FFF2-40B4-BE49-F238E27FC236}">
                  <a16:creationId xmlns:a16="http://schemas.microsoft.com/office/drawing/2014/main" id="{D6CAD649-0A29-4029-97C2-3A296FE44F52}"/>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7" name="Rectangle 200">
              <a:extLst>
                <a:ext uri="{FF2B5EF4-FFF2-40B4-BE49-F238E27FC236}">
                  <a16:creationId xmlns:a16="http://schemas.microsoft.com/office/drawing/2014/main" id="{2FBC4ECA-BFFD-4688-96BA-C9D3145EFD6B}"/>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8" name="Group 67">
            <a:extLst>
              <a:ext uri="{FF2B5EF4-FFF2-40B4-BE49-F238E27FC236}">
                <a16:creationId xmlns:a16="http://schemas.microsoft.com/office/drawing/2014/main" id="{838298F1-006B-4C2E-A808-3066A85345FF}"/>
              </a:ext>
            </a:extLst>
          </p:cNvPr>
          <p:cNvGrpSpPr/>
          <p:nvPr userDrawn="1"/>
        </p:nvGrpSpPr>
        <p:grpSpPr>
          <a:xfrm>
            <a:off x="12302028" y="0"/>
            <a:ext cx="155539" cy="1509130"/>
            <a:chOff x="12302028" y="154594"/>
            <a:chExt cx="155539" cy="1509130"/>
          </a:xfrm>
        </p:grpSpPr>
        <p:sp>
          <p:nvSpPr>
            <p:cNvPr id="69" name="Rectangle 188">
              <a:extLst>
                <a:ext uri="{FF2B5EF4-FFF2-40B4-BE49-F238E27FC236}">
                  <a16:creationId xmlns:a16="http://schemas.microsoft.com/office/drawing/2014/main" id="{91F0179F-8A4F-4450-A51A-F05F85B9CBF0}"/>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89">
              <a:extLst>
                <a:ext uri="{FF2B5EF4-FFF2-40B4-BE49-F238E27FC236}">
                  <a16:creationId xmlns:a16="http://schemas.microsoft.com/office/drawing/2014/main" id="{E0EE7570-FD71-4EDF-A88A-BC006AF11155}"/>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0">
              <a:extLst>
                <a:ext uri="{FF2B5EF4-FFF2-40B4-BE49-F238E27FC236}">
                  <a16:creationId xmlns:a16="http://schemas.microsoft.com/office/drawing/2014/main" id="{E26A2A66-DD49-44DB-9601-47FDB2564282}"/>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1">
              <a:extLst>
                <a:ext uri="{FF2B5EF4-FFF2-40B4-BE49-F238E27FC236}">
                  <a16:creationId xmlns:a16="http://schemas.microsoft.com/office/drawing/2014/main" id="{E23C084A-C69C-4D4B-A47D-AFABA419C904}"/>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192">
              <a:extLst>
                <a:ext uri="{FF2B5EF4-FFF2-40B4-BE49-F238E27FC236}">
                  <a16:creationId xmlns:a16="http://schemas.microsoft.com/office/drawing/2014/main" id="{B73A1DE7-DC07-499D-B2C6-D37293623203}"/>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1">
              <a:extLst>
                <a:ext uri="{FF2B5EF4-FFF2-40B4-BE49-F238E27FC236}">
                  <a16:creationId xmlns:a16="http://schemas.microsoft.com/office/drawing/2014/main" id="{E012B677-B5EB-4250-A98C-E053DC3AF743}"/>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33">
              <a:extLst>
                <a:ext uri="{FF2B5EF4-FFF2-40B4-BE49-F238E27FC236}">
                  <a16:creationId xmlns:a16="http://schemas.microsoft.com/office/drawing/2014/main" id="{C249D363-59E1-4053-8FF8-0886171A57C6}"/>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6" name="Rectangle 192">
              <a:extLst>
                <a:ext uri="{FF2B5EF4-FFF2-40B4-BE49-F238E27FC236}">
                  <a16:creationId xmlns:a16="http://schemas.microsoft.com/office/drawing/2014/main" id="{53C4A98D-2087-4CEC-BA3E-D8449DA6A21F}"/>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7" name="Group 76">
            <a:extLst>
              <a:ext uri="{FF2B5EF4-FFF2-40B4-BE49-F238E27FC236}">
                <a16:creationId xmlns:a16="http://schemas.microsoft.com/office/drawing/2014/main" id="{15B49BDA-F19C-4145-BD21-6CEA5D02C856}"/>
              </a:ext>
            </a:extLst>
          </p:cNvPr>
          <p:cNvGrpSpPr/>
          <p:nvPr userDrawn="1"/>
        </p:nvGrpSpPr>
        <p:grpSpPr>
          <a:xfrm>
            <a:off x="12302028" y="3366188"/>
            <a:ext cx="155539" cy="3491812"/>
            <a:chOff x="12302028" y="3266863"/>
            <a:chExt cx="155539" cy="3491812"/>
          </a:xfrm>
        </p:grpSpPr>
        <p:sp>
          <p:nvSpPr>
            <p:cNvPr id="78" name="Rectangle 174">
              <a:extLst>
                <a:ext uri="{FF2B5EF4-FFF2-40B4-BE49-F238E27FC236}">
                  <a16:creationId xmlns:a16="http://schemas.microsoft.com/office/drawing/2014/main" id="{89FFCB44-D1B4-476B-A351-0E82721B10CB}"/>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5">
              <a:extLst>
                <a:ext uri="{FF2B5EF4-FFF2-40B4-BE49-F238E27FC236}">
                  <a16:creationId xmlns:a16="http://schemas.microsoft.com/office/drawing/2014/main" id="{6E165768-DA4E-48A8-8B2D-A8EEEB0E192C}"/>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76">
              <a:extLst>
                <a:ext uri="{FF2B5EF4-FFF2-40B4-BE49-F238E27FC236}">
                  <a16:creationId xmlns:a16="http://schemas.microsoft.com/office/drawing/2014/main" id="{9FFC1A04-EDA8-44BC-8FC3-F447AD759BCC}"/>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89">
              <a:extLst>
                <a:ext uri="{FF2B5EF4-FFF2-40B4-BE49-F238E27FC236}">
                  <a16:creationId xmlns:a16="http://schemas.microsoft.com/office/drawing/2014/main" id="{CAFB48BD-D74F-432E-B7F3-8BB03AF83C98}"/>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0">
              <a:extLst>
                <a:ext uri="{FF2B5EF4-FFF2-40B4-BE49-F238E27FC236}">
                  <a16:creationId xmlns:a16="http://schemas.microsoft.com/office/drawing/2014/main" id="{76BBA105-E99F-4EAE-9114-958870B64472}"/>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91">
              <a:extLst>
                <a:ext uri="{FF2B5EF4-FFF2-40B4-BE49-F238E27FC236}">
                  <a16:creationId xmlns:a16="http://schemas.microsoft.com/office/drawing/2014/main" id="{C3C3C0E6-EE80-4BC6-A7B3-A73C1E45CD4E}"/>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83">
              <a:extLst>
                <a:ext uri="{FF2B5EF4-FFF2-40B4-BE49-F238E27FC236}">
                  <a16:creationId xmlns:a16="http://schemas.microsoft.com/office/drawing/2014/main" id="{E31AAD80-EEAC-4E86-8F93-F69A19F9D0ED}"/>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73">
              <a:extLst>
                <a:ext uri="{FF2B5EF4-FFF2-40B4-BE49-F238E27FC236}">
                  <a16:creationId xmlns:a16="http://schemas.microsoft.com/office/drawing/2014/main" id="{D1EDEF30-DAAF-444C-8AEF-AC7FA44A190F}"/>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6">
              <a:extLst>
                <a:ext uri="{FF2B5EF4-FFF2-40B4-BE49-F238E27FC236}">
                  <a16:creationId xmlns:a16="http://schemas.microsoft.com/office/drawing/2014/main" id="{D2ACA4B7-C62C-42A1-B650-AE87875FB07D}"/>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7">
              <a:extLst>
                <a:ext uri="{FF2B5EF4-FFF2-40B4-BE49-F238E27FC236}">
                  <a16:creationId xmlns:a16="http://schemas.microsoft.com/office/drawing/2014/main" id="{1786B5E2-1A2A-45B1-B481-173E9DF5F5FA}"/>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8">
              <a:extLst>
                <a:ext uri="{FF2B5EF4-FFF2-40B4-BE49-F238E27FC236}">
                  <a16:creationId xmlns:a16="http://schemas.microsoft.com/office/drawing/2014/main" id="{D202890D-C23E-4B57-A118-AB3D42895EBC}"/>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6">
              <a:extLst>
                <a:ext uri="{FF2B5EF4-FFF2-40B4-BE49-F238E27FC236}">
                  <a16:creationId xmlns:a16="http://schemas.microsoft.com/office/drawing/2014/main" id="{643A3032-98D1-48FE-A761-F1825ACAB925}"/>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7">
              <a:extLst>
                <a:ext uri="{FF2B5EF4-FFF2-40B4-BE49-F238E27FC236}">
                  <a16:creationId xmlns:a16="http://schemas.microsoft.com/office/drawing/2014/main" id="{0C3B4021-53D2-4EB4-9084-0185DEE727C4}"/>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58">
              <a:extLst>
                <a:ext uri="{FF2B5EF4-FFF2-40B4-BE49-F238E27FC236}">
                  <a16:creationId xmlns:a16="http://schemas.microsoft.com/office/drawing/2014/main" id="{DC7B9725-19DB-4FE9-865B-70F130DDC641}"/>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4">
              <a:extLst>
                <a:ext uri="{FF2B5EF4-FFF2-40B4-BE49-F238E27FC236}">
                  <a16:creationId xmlns:a16="http://schemas.microsoft.com/office/drawing/2014/main" id="{841F99CD-9BD3-49B0-9346-1664524D92C8}"/>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5">
              <a:extLst>
                <a:ext uri="{FF2B5EF4-FFF2-40B4-BE49-F238E27FC236}">
                  <a16:creationId xmlns:a16="http://schemas.microsoft.com/office/drawing/2014/main" id="{1C929E19-AABE-4C0A-BB7E-E5C822BA7B2A}"/>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6">
              <a:extLst>
                <a:ext uri="{FF2B5EF4-FFF2-40B4-BE49-F238E27FC236}">
                  <a16:creationId xmlns:a16="http://schemas.microsoft.com/office/drawing/2014/main" id="{734C0DFB-721D-4ACC-A890-619C5B001E57}"/>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5" name="Rectangle 173">
              <a:extLst>
                <a:ext uri="{FF2B5EF4-FFF2-40B4-BE49-F238E27FC236}">
                  <a16:creationId xmlns:a16="http://schemas.microsoft.com/office/drawing/2014/main" id="{FAC03BCE-A06E-42A3-B9C3-6144A371F267}"/>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6" name="TextBox 95">
            <a:extLst>
              <a:ext uri="{FF2B5EF4-FFF2-40B4-BE49-F238E27FC236}">
                <a16:creationId xmlns:a16="http://schemas.microsoft.com/office/drawing/2014/main" id="{2AA3739F-4846-4120-B275-288109D2932A}"/>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97" name="TextBox 96">
            <a:extLst>
              <a:ext uri="{FF2B5EF4-FFF2-40B4-BE49-F238E27FC236}">
                <a16:creationId xmlns:a16="http://schemas.microsoft.com/office/drawing/2014/main" id="{5B29808E-8254-4C61-AECC-1775DF8C329D}"/>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98" name="TextBox 97">
            <a:extLst>
              <a:ext uri="{FF2B5EF4-FFF2-40B4-BE49-F238E27FC236}">
                <a16:creationId xmlns:a16="http://schemas.microsoft.com/office/drawing/2014/main" id="{A5179A29-EC69-4553-BC3E-48C0BE86B7B0}"/>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45" name="Graphic 44">
            <a:extLst>
              <a:ext uri="{FF2B5EF4-FFF2-40B4-BE49-F238E27FC236}">
                <a16:creationId xmlns:a16="http://schemas.microsoft.com/office/drawing/2014/main" id="{64E422E7-C7DB-4940-B055-4E14BF9FA6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35047744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600450"/>
          </a:xfrm>
          <a:noFill/>
        </p:spPr>
        <p:txBody>
          <a:bodyPr tIns="0" bIns="0" anchor="b"/>
          <a:lstStyle>
            <a:lvl1pPr algn="l">
              <a:lnSpc>
                <a:spcPct val="100000"/>
              </a:lnSpc>
              <a:defRPr sz="3200">
                <a:solidFill>
                  <a:schemeClr val="accent6"/>
                </a:solidFill>
                <a:latin typeface="+mj-lt"/>
              </a:defRPr>
            </a:lvl1pPr>
          </a:lstStyle>
          <a:p>
            <a:r>
              <a:rPr lang="en-US" noProof="0"/>
              <a:t>Click to edit Master title style</a:t>
            </a:r>
            <a:endParaRPr lang="en-GB" noProof="0"/>
          </a:p>
        </p:txBody>
      </p:sp>
      <p:sp>
        <p:nvSpPr>
          <p:cNvPr id="33" name="Undertittel 2">
            <a:extLst>
              <a:ext uri="{FF2B5EF4-FFF2-40B4-BE49-F238E27FC236}">
                <a16:creationId xmlns:a16="http://schemas.microsoft.com/office/drawing/2014/main" id="{11186EE5-AECD-4CEC-A023-9347A1BFD171}"/>
              </a:ext>
            </a:extLst>
          </p:cNvPr>
          <p:cNvSpPr>
            <a:spLocks noGrp="1"/>
          </p:cNvSpPr>
          <p:nvPr userDrawn="1">
            <p:ph type="subTitle" idx="1"/>
          </p:nvPr>
        </p:nvSpPr>
        <p:spPr>
          <a:xfrm>
            <a:off x="694800" y="4473574"/>
            <a:ext cx="5335200" cy="1221625"/>
          </a:xfrm>
        </p:spPr>
        <p:txBody>
          <a:bodyPr/>
          <a:lstStyle>
            <a:lvl1pPr marL="0" indent="0" algn="l">
              <a:spcBef>
                <a:spcPts val="0"/>
              </a:spcBef>
              <a:spcAft>
                <a:spcPts val="0"/>
              </a:spcAft>
              <a:buNone/>
              <a:defRPr sz="1800" spc="0" baseline="0">
                <a:solidFill>
                  <a:srgbClr val="10344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grpSp>
        <p:nvGrpSpPr>
          <p:cNvPr id="32" name="Group 31">
            <a:extLst>
              <a:ext uri="{FF2B5EF4-FFF2-40B4-BE49-F238E27FC236}">
                <a16:creationId xmlns:a16="http://schemas.microsoft.com/office/drawing/2014/main" id="{E188DCC9-1E72-4738-9BF4-4D96C25B1EB5}"/>
              </a:ext>
            </a:extLst>
          </p:cNvPr>
          <p:cNvGrpSpPr/>
          <p:nvPr userDrawn="1"/>
        </p:nvGrpSpPr>
        <p:grpSpPr>
          <a:xfrm>
            <a:off x="12302028" y="1854300"/>
            <a:ext cx="155539" cy="1166719"/>
            <a:chOff x="12302028" y="1799637"/>
            <a:chExt cx="155539" cy="1166719"/>
          </a:xfrm>
        </p:grpSpPr>
        <p:sp>
          <p:nvSpPr>
            <p:cNvPr id="61" name="Rectangle 156">
              <a:extLst>
                <a:ext uri="{FF2B5EF4-FFF2-40B4-BE49-F238E27FC236}">
                  <a16:creationId xmlns:a16="http://schemas.microsoft.com/office/drawing/2014/main" id="{079CA15A-2079-4227-80FD-5DA488067229}"/>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2" name="Rectangle 157">
              <a:extLst>
                <a:ext uri="{FF2B5EF4-FFF2-40B4-BE49-F238E27FC236}">
                  <a16:creationId xmlns:a16="http://schemas.microsoft.com/office/drawing/2014/main" id="{EA78C8AF-F980-4E1E-88AB-AF9D7879AF54}"/>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8">
              <a:extLst>
                <a:ext uri="{FF2B5EF4-FFF2-40B4-BE49-F238E27FC236}">
                  <a16:creationId xmlns:a16="http://schemas.microsoft.com/office/drawing/2014/main" id="{CDA8CEEA-4612-4465-9815-ED9F56459266}"/>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73">
              <a:extLst>
                <a:ext uri="{FF2B5EF4-FFF2-40B4-BE49-F238E27FC236}">
                  <a16:creationId xmlns:a16="http://schemas.microsoft.com/office/drawing/2014/main" id="{0C5B7F3B-808B-4B91-9AF9-F72936F8C86A}"/>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3">
              <a:extLst>
                <a:ext uri="{FF2B5EF4-FFF2-40B4-BE49-F238E27FC236}">
                  <a16:creationId xmlns:a16="http://schemas.microsoft.com/office/drawing/2014/main" id="{01666F7F-A02F-4270-9C25-BEE10EA64756}"/>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200">
              <a:extLst>
                <a:ext uri="{FF2B5EF4-FFF2-40B4-BE49-F238E27FC236}">
                  <a16:creationId xmlns:a16="http://schemas.microsoft.com/office/drawing/2014/main" id="{6F54B416-10C0-4F0B-A083-4341FBF364E1}"/>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7" name="Group 66">
            <a:extLst>
              <a:ext uri="{FF2B5EF4-FFF2-40B4-BE49-F238E27FC236}">
                <a16:creationId xmlns:a16="http://schemas.microsoft.com/office/drawing/2014/main" id="{C051CD14-11DB-4178-A452-261AE23C8C1C}"/>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BDDACEF3-424A-4672-AF5B-BEC2A6244EA7}"/>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9" name="Rectangle 189">
              <a:extLst>
                <a:ext uri="{FF2B5EF4-FFF2-40B4-BE49-F238E27FC236}">
                  <a16:creationId xmlns:a16="http://schemas.microsoft.com/office/drawing/2014/main" id="{98F559E9-8F7B-464D-9E0B-B7796190A385}"/>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0">
              <a:extLst>
                <a:ext uri="{FF2B5EF4-FFF2-40B4-BE49-F238E27FC236}">
                  <a16:creationId xmlns:a16="http://schemas.microsoft.com/office/drawing/2014/main" id="{990D1ABB-929C-47D0-954E-F73DD96EDAE9}"/>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1">
              <a:extLst>
                <a:ext uri="{FF2B5EF4-FFF2-40B4-BE49-F238E27FC236}">
                  <a16:creationId xmlns:a16="http://schemas.microsoft.com/office/drawing/2014/main" id="{7A17BB8A-C23C-4B8C-8B72-A35A9060BC34}"/>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2">
              <a:extLst>
                <a:ext uri="{FF2B5EF4-FFF2-40B4-BE49-F238E27FC236}">
                  <a16:creationId xmlns:a16="http://schemas.microsoft.com/office/drawing/2014/main" id="{3306DBD9-13A5-46DE-9173-2DAB780954FB}"/>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31">
              <a:extLst>
                <a:ext uri="{FF2B5EF4-FFF2-40B4-BE49-F238E27FC236}">
                  <a16:creationId xmlns:a16="http://schemas.microsoft.com/office/drawing/2014/main" id="{9D23C359-515E-4761-9551-B58234910DE6}"/>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3">
              <a:extLst>
                <a:ext uri="{FF2B5EF4-FFF2-40B4-BE49-F238E27FC236}">
                  <a16:creationId xmlns:a16="http://schemas.microsoft.com/office/drawing/2014/main" id="{87B95BE0-5F19-42EF-A37B-4289C03B4E66}"/>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92">
              <a:extLst>
                <a:ext uri="{FF2B5EF4-FFF2-40B4-BE49-F238E27FC236}">
                  <a16:creationId xmlns:a16="http://schemas.microsoft.com/office/drawing/2014/main" id="{3BEFFBA2-D014-46B9-B5B5-20BC9948E92F}"/>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6" name="Group 75">
            <a:extLst>
              <a:ext uri="{FF2B5EF4-FFF2-40B4-BE49-F238E27FC236}">
                <a16:creationId xmlns:a16="http://schemas.microsoft.com/office/drawing/2014/main" id="{932B0186-76B4-4CF5-8E29-73B065BEEA01}"/>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D86F5E44-CEAE-42D8-8972-0CBB59B2A721}"/>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75">
              <a:extLst>
                <a:ext uri="{FF2B5EF4-FFF2-40B4-BE49-F238E27FC236}">
                  <a16:creationId xmlns:a16="http://schemas.microsoft.com/office/drawing/2014/main" id="{D5A73430-E091-4FC9-83BC-AA139417EF97}"/>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6">
              <a:extLst>
                <a:ext uri="{FF2B5EF4-FFF2-40B4-BE49-F238E27FC236}">
                  <a16:creationId xmlns:a16="http://schemas.microsoft.com/office/drawing/2014/main" id="{3C137230-0F4A-4B48-9731-417C3BD4383F}"/>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89">
              <a:extLst>
                <a:ext uri="{FF2B5EF4-FFF2-40B4-BE49-F238E27FC236}">
                  <a16:creationId xmlns:a16="http://schemas.microsoft.com/office/drawing/2014/main" id="{CFC461A7-9E26-4C3E-A4F4-68490800F88F}"/>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90">
              <a:extLst>
                <a:ext uri="{FF2B5EF4-FFF2-40B4-BE49-F238E27FC236}">
                  <a16:creationId xmlns:a16="http://schemas.microsoft.com/office/drawing/2014/main" id="{65CFB6AA-93F6-4010-8E6D-D239281B5E58}"/>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1">
              <a:extLst>
                <a:ext uri="{FF2B5EF4-FFF2-40B4-BE49-F238E27FC236}">
                  <a16:creationId xmlns:a16="http://schemas.microsoft.com/office/drawing/2014/main" id="{E5766B4A-7515-4382-9CAC-BE803DA048DE}"/>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83">
              <a:extLst>
                <a:ext uri="{FF2B5EF4-FFF2-40B4-BE49-F238E27FC236}">
                  <a16:creationId xmlns:a16="http://schemas.microsoft.com/office/drawing/2014/main" id="{BE79A808-88BF-45AA-A554-12C3CC6E4428}"/>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73">
              <a:extLst>
                <a:ext uri="{FF2B5EF4-FFF2-40B4-BE49-F238E27FC236}">
                  <a16:creationId xmlns:a16="http://schemas.microsoft.com/office/drawing/2014/main" id="{14F46305-12AB-473F-A8CC-A75A725575CB}"/>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56">
              <a:extLst>
                <a:ext uri="{FF2B5EF4-FFF2-40B4-BE49-F238E27FC236}">
                  <a16:creationId xmlns:a16="http://schemas.microsoft.com/office/drawing/2014/main" id="{9743D191-4B6F-41BA-8230-72D28DC521F0}"/>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7">
              <a:extLst>
                <a:ext uri="{FF2B5EF4-FFF2-40B4-BE49-F238E27FC236}">
                  <a16:creationId xmlns:a16="http://schemas.microsoft.com/office/drawing/2014/main" id="{275BF7C8-AA06-4195-A2C9-98B58CA8478A}"/>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8">
              <a:extLst>
                <a:ext uri="{FF2B5EF4-FFF2-40B4-BE49-F238E27FC236}">
                  <a16:creationId xmlns:a16="http://schemas.microsoft.com/office/drawing/2014/main" id="{8447B37F-691E-464F-BEFA-A73DB70A8CB3}"/>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2001F3F5-4373-4399-B6BD-40DF418C5A34}"/>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8CF84D46-811B-4077-8568-30DC091CF298}"/>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C6F9D2FF-01CB-4D31-A903-04E026215D17}"/>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E5166E44-5AF8-45C5-AC05-B9F61C3D8FA7}"/>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A42945EA-39DF-4F2B-9336-A99E65F63701}"/>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633E4C68-1161-4803-9126-36D7F68EB2B5}"/>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C8949F76-4F7E-47F7-8918-4B3ECDCD2450}"/>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5EDCAC5D-A9AA-4151-8772-53F9BC4DFC0E}"/>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a:solidFill>
                  <a:schemeClr val="bg1">
                    <a:lumMod val="65000"/>
                  </a:schemeClr>
                </a:solidFill>
              </a:rPr>
              <a:t>PRIMARY COLORS</a:t>
            </a:r>
          </a:p>
        </p:txBody>
      </p:sp>
      <p:sp>
        <p:nvSpPr>
          <p:cNvPr id="96" name="TextBox 95">
            <a:extLst>
              <a:ext uri="{FF2B5EF4-FFF2-40B4-BE49-F238E27FC236}">
                <a16:creationId xmlns:a16="http://schemas.microsoft.com/office/drawing/2014/main" id="{8B680DA4-943F-42A0-B1A8-7B602CD0D4A0}"/>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a:solidFill>
                  <a:schemeClr val="bg1">
                    <a:lumMod val="65000"/>
                  </a:schemeClr>
                </a:solidFill>
              </a:rPr>
              <a:t>SECONDARY COLORS</a:t>
            </a:r>
          </a:p>
        </p:txBody>
      </p:sp>
      <p:sp>
        <p:nvSpPr>
          <p:cNvPr id="97" name="TextBox 96">
            <a:extLst>
              <a:ext uri="{FF2B5EF4-FFF2-40B4-BE49-F238E27FC236}">
                <a16:creationId xmlns:a16="http://schemas.microsoft.com/office/drawing/2014/main" id="{7636CAFA-CBA6-46A0-AE47-07F72E5C6DD1}"/>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a:solidFill>
                  <a:schemeClr val="bg1">
                    <a:lumMod val="65000"/>
                  </a:schemeClr>
                </a:solidFill>
              </a:rPr>
              <a:t>CHARTS AND INFOGRAPHIC COLORS</a:t>
            </a:r>
          </a:p>
        </p:txBody>
      </p:sp>
      <p:pic>
        <p:nvPicPr>
          <p:cNvPr id="43" name="Graphic 42">
            <a:extLst>
              <a:ext uri="{FF2B5EF4-FFF2-40B4-BE49-F238E27FC236}">
                <a16:creationId xmlns:a16="http://schemas.microsoft.com/office/drawing/2014/main" id="{CE96131C-B81B-4A9C-A64B-413F047F15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19313163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slide - Mist">
    <p:bg>
      <p:bgPr>
        <a:solidFill>
          <a:srgbClr val="CDEB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600450"/>
          </a:xfrm>
          <a:noFill/>
        </p:spPr>
        <p:txBody>
          <a:bodyPr tIns="0" bIns="0" anchor="b"/>
          <a:lstStyle>
            <a:lvl1pPr algn="l">
              <a:lnSpc>
                <a:spcPct val="100000"/>
              </a:lnSpc>
              <a:defRPr sz="3200">
                <a:solidFill>
                  <a:schemeClr val="accent6"/>
                </a:solidFill>
              </a:defRPr>
            </a:lvl1pPr>
          </a:lstStyle>
          <a:p>
            <a:r>
              <a:rPr lang="en-US" noProof="0"/>
              <a:t>Click to edit Master title style</a:t>
            </a:r>
            <a:endParaRPr lang="en-GB" noProof="0"/>
          </a:p>
        </p:txBody>
      </p:sp>
      <p:sp>
        <p:nvSpPr>
          <p:cNvPr id="33" name="Undertittel 2">
            <a:extLst>
              <a:ext uri="{FF2B5EF4-FFF2-40B4-BE49-F238E27FC236}">
                <a16:creationId xmlns:a16="http://schemas.microsoft.com/office/drawing/2014/main" id="{D8E30F04-5BFA-4CD7-919B-F181C8844131}"/>
              </a:ext>
            </a:extLst>
          </p:cNvPr>
          <p:cNvSpPr>
            <a:spLocks noGrp="1"/>
          </p:cNvSpPr>
          <p:nvPr>
            <p:ph type="subTitle" idx="1"/>
          </p:nvPr>
        </p:nvSpPr>
        <p:spPr>
          <a:xfrm>
            <a:off x="694800" y="4473574"/>
            <a:ext cx="5335200" cy="1221625"/>
          </a:xfrm>
        </p:spPr>
        <p:txBody>
          <a:bodyPr/>
          <a:lstStyle>
            <a:lvl1pPr marL="0" indent="0" algn="l">
              <a:spcBef>
                <a:spcPts val="0"/>
              </a:spcBef>
              <a:spcAft>
                <a:spcPts val="0"/>
              </a:spcAft>
              <a:buNone/>
              <a:defRPr sz="1800" spc="0" baseline="0">
                <a:solidFill>
                  <a:srgbClr val="10344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grpSp>
        <p:nvGrpSpPr>
          <p:cNvPr id="32" name="Group 31">
            <a:extLst>
              <a:ext uri="{FF2B5EF4-FFF2-40B4-BE49-F238E27FC236}">
                <a16:creationId xmlns:a16="http://schemas.microsoft.com/office/drawing/2014/main" id="{51B3120C-01DC-4D1E-BAD1-12AE7C68C025}"/>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CEAE09E1-30F6-49A0-AA7F-B61C77317063}"/>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5" name="Rectangle 157">
              <a:extLst>
                <a:ext uri="{FF2B5EF4-FFF2-40B4-BE49-F238E27FC236}">
                  <a16:creationId xmlns:a16="http://schemas.microsoft.com/office/drawing/2014/main" id="{E4087A33-4989-422F-9E6A-78C8231F2439}"/>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6" name="Rectangle 158">
              <a:extLst>
                <a:ext uri="{FF2B5EF4-FFF2-40B4-BE49-F238E27FC236}">
                  <a16:creationId xmlns:a16="http://schemas.microsoft.com/office/drawing/2014/main" id="{5C766812-18BE-424E-BD77-1AAEDC2285D5}"/>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7" name="Rectangle 173">
              <a:extLst>
                <a:ext uri="{FF2B5EF4-FFF2-40B4-BE49-F238E27FC236}">
                  <a16:creationId xmlns:a16="http://schemas.microsoft.com/office/drawing/2014/main" id="{16E5E7FF-6B95-4E3D-B70D-E8A0DFEEFAC3}"/>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8" name="Rectangle 183">
              <a:extLst>
                <a:ext uri="{FF2B5EF4-FFF2-40B4-BE49-F238E27FC236}">
                  <a16:creationId xmlns:a16="http://schemas.microsoft.com/office/drawing/2014/main" id="{623DBF0C-E9D8-4B21-A529-0BF4E8E80E47}"/>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9" name="Rectangle 200">
              <a:extLst>
                <a:ext uri="{FF2B5EF4-FFF2-40B4-BE49-F238E27FC236}">
                  <a16:creationId xmlns:a16="http://schemas.microsoft.com/office/drawing/2014/main" id="{BA97524D-C70A-4292-95A2-8F60FFE8430E}"/>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40" name="Group 39">
            <a:extLst>
              <a:ext uri="{FF2B5EF4-FFF2-40B4-BE49-F238E27FC236}">
                <a16:creationId xmlns:a16="http://schemas.microsoft.com/office/drawing/2014/main" id="{745004F8-FC5D-4341-B352-DC271C33CEE1}"/>
              </a:ext>
            </a:extLst>
          </p:cNvPr>
          <p:cNvGrpSpPr/>
          <p:nvPr userDrawn="1"/>
        </p:nvGrpSpPr>
        <p:grpSpPr>
          <a:xfrm>
            <a:off x="12302028" y="0"/>
            <a:ext cx="155539" cy="1509130"/>
            <a:chOff x="12302028" y="154594"/>
            <a:chExt cx="155539" cy="1509130"/>
          </a:xfrm>
        </p:grpSpPr>
        <p:sp>
          <p:nvSpPr>
            <p:cNvPr id="41" name="Rectangle 188">
              <a:extLst>
                <a:ext uri="{FF2B5EF4-FFF2-40B4-BE49-F238E27FC236}">
                  <a16:creationId xmlns:a16="http://schemas.microsoft.com/office/drawing/2014/main" id="{C1DEB8D0-96A8-4205-92A4-31D0C5F2268A}"/>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2" name="Rectangle 189">
              <a:extLst>
                <a:ext uri="{FF2B5EF4-FFF2-40B4-BE49-F238E27FC236}">
                  <a16:creationId xmlns:a16="http://schemas.microsoft.com/office/drawing/2014/main" id="{4692EC3B-1E77-4307-A00C-B645448131CF}"/>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3" name="Rectangle 190">
              <a:extLst>
                <a:ext uri="{FF2B5EF4-FFF2-40B4-BE49-F238E27FC236}">
                  <a16:creationId xmlns:a16="http://schemas.microsoft.com/office/drawing/2014/main" id="{45F4E8F8-D3AA-42A6-ADA6-BAAEE219F4B0}"/>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4" name="Rectangle 191">
              <a:extLst>
                <a:ext uri="{FF2B5EF4-FFF2-40B4-BE49-F238E27FC236}">
                  <a16:creationId xmlns:a16="http://schemas.microsoft.com/office/drawing/2014/main" id="{7FAB58C1-40F9-4054-96B5-6B7C39C88515}"/>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5" name="Rectangle 192">
              <a:extLst>
                <a:ext uri="{FF2B5EF4-FFF2-40B4-BE49-F238E27FC236}">
                  <a16:creationId xmlns:a16="http://schemas.microsoft.com/office/drawing/2014/main" id="{8BD4D132-4A56-4F1D-8E8A-F8A71AE7886D}"/>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6" name="Rectangle 31">
              <a:extLst>
                <a:ext uri="{FF2B5EF4-FFF2-40B4-BE49-F238E27FC236}">
                  <a16:creationId xmlns:a16="http://schemas.microsoft.com/office/drawing/2014/main" id="{3F22A6BA-40AD-404D-A6EC-AC4778996C1A}"/>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7" name="Rectangle 33">
              <a:extLst>
                <a:ext uri="{FF2B5EF4-FFF2-40B4-BE49-F238E27FC236}">
                  <a16:creationId xmlns:a16="http://schemas.microsoft.com/office/drawing/2014/main" id="{59492E51-BE3E-4EC1-BACC-BCD60D4D418B}"/>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8" name="Rectangle 192">
              <a:extLst>
                <a:ext uri="{FF2B5EF4-FFF2-40B4-BE49-F238E27FC236}">
                  <a16:creationId xmlns:a16="http://schemas.microsoft.com/office/drawing/2014/main" id="{D9A037EC-0D46-4123-8D9D-852BCE3F6515}"/>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49" name="Group 48">
            <a:extLst>
              <a:ext uri="{FF2B5EF4-FFF2-40B4-BE49-F238E27FC236}">
                <a16:creationId xmlns:a16="http://schemas.microsoft.com/office/drawing/2014/main" id="{2B49321C-094B-4A57-8BCE-4DC8E7E9134C}"/>
              </a:ext>
            </a:extLst>
          </p:cNvPr>
          <p:cNvGrpSpPr/>
          <p:nvPr userDrawn="1"/>
        </p:nvGrpSpPr>
        <p:grpSpPr>
          <a:xfrm>
            <a:off x="12302028" y="3366188"/>
            <a:ext cx="155539" cy="3491812"/>
            <a:chOff x="12302028" y="3266863"/>
            <a:chExt cx="155539" cy="3491812"/>
          </a:xfrm>
        </p:grpSpPr>
        <p:sp>
          <p:nvSpPr>
            <p:cNvPr id="50" name="Rectangle 174">
              <a:extLst>
                <a:ext uri="{FF2B5EF4-FFF2-40B4-BE49-F238E27FC236}">
                  <a16:creationId xmlns:a16="http://schemas.microsoft.com/office/drawing/2014/main" id="{C48F8B1C-FCF2-4562-8F1B-C4754FC0A23D}"/>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1" name="Rectangle 175">
              <a:extLst>
                <a:ext uri="{FF2B5EF4-FFF2-40B4-BE49-F238E27FC236}">
                  <a16:creationId xmlns:a16="http://schemas.microsoft.com/office/drawing/2014/main" id="{F721F277-9796-4915-B8B9-560D36C2E961}"/>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2" name="Rectangle 176">
              <a:extLst>
                <a:ext uri="{FF2B5EF4-FFF2-40B4-BE49-F238E27FC236}">
                  <a16:creationId xmlns:a16="http://schemas.microsoft.com/office/drawing/2014/main" id="{FAC2CB57-CED1-4AEB-B34F-78A8C03A9C37}"/>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3" name="Rectangle 189">
              <a:extLst>
                <a:ext uri="{FF2B5EF4-FFF2-40B4-BE49-F238E27FC236}">
                  <a16:creationId xmlns:a16="http://schemas.microsoft.com/office/drawing/2014/main" id="{4041210E-EB57-4EAF-B7C8-7E5A2974C19D}"/>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4" name="Rectangle 190">
              <a:extLst>
                <a:ext uri="{FF2B5EF4-FFF2-40B4-BE49-F238E27FC236}">
                  <a16:creationId xmlns:a16="http://schemas.microsoft.com/office/drawing/2014/main" id="{1DDAD817-2119-4950-9300-2C9B6DB953E8}"/>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5" name="Rectangle 191">
              <a:extLst>
                <a:ext uri="{FF2B5EF4-FFF2-40B4-BE49-F238E27FC236}">
                  <a16:creationId xmlns:a16="http://schemas.microsoft.com/office/drawing/2014/main" id="{2043191A-9851-44E1-94EF-CBD66BB6CD41}"/>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6" name="Rectangle 183">
              <a:extLst>
                <a:ext uri="{FF2B5EF4-FFF2-40B4-BE49-F238E27FC236}">
                  <a16:creationId xmlns:a16="http://schemas.microsoft.com/office/drawing/2014/main" id="{908469B3-42FB-4EF1-B628-8B51DEBB0F66}"/>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7" name="Rectangle 173">
              <a:extLst>
                <a:ext uri="{FF2B5EF4-FFF2-40B4-BE49-F238E27FC236}">
                  <a16:creationId xmlns:a16="http://schemas.microsoft.com/office/drawing/2014/main" id="{41C9D044-8771-445B-9EFC-2EA535AA5020}"/>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8" name="Rectangle 156">
              <a:extLst>
                <a:ext uri="{FF2B5EF4-FFF2-40B4-BE49-F238E27FC236}">
                  <a16:creationId xmlns:a16="http://schemas.microsoft.com/office/drawing/2014/main" id="{836CD73A-D24E-44C9-AA5A-29FD3CC4449E}"/>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9" name="Rectangle 157">
              <a:extLst>
                <a:ext uri="{FF2B5EF4-FFF2-40B4-BE49-F238E27FC236}">
                  <a16:creationId xmlns:a16="http://schemas.microsoft.com/office/drawing/2014/main" id="{210C06CF-9DE8-424C-9017-BC7FCF9ECEED}"/>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0" name="Rectangle 158">
              <a:extLst>
                <a:ext uri="{FF2B5EF4-FFF2-40B4-BE49-F238E27FC236}">
                  <a16:creationId xmlns:a16="http://schemas.microsoft.com/office/drawing/2014/main" id="{FBD00502-2ED4-40FB-B9CB-08057FC5A04F}"/>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0A1A135A-7294-4E0C-A352-B7181E586DD2}"/>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0DF74FF7-9791-436C-9A04-590194164552}"/>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536920D6-69F7-4B09-9161-56F8F765DE78}"/>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77126193-AAB0-4978-9760-095AD39E06FF}"/>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AF889E97-28D2-4EB4-BA1F-607DA14AD298}"/>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B6019C27-0ACC-42C9-9863-35C20BDD283D}"/>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BBF0568E-89F9-494E-B66D-569D4DD16644}"/>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1A74C212-58D7-4106-82C5-240574C8E740}"/>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a:solidFill>
                  <a:schemeClr val="bg1">
                    <a:lumMod val="65000"/>
                  </a:schemeClr>
                </a:solidFill>
              </a:rPr>
              <a:t>PRIMARY COLORS</a:t>
            </a:r>
          </a:p>
        </p:txBody>
      </p:sp>
      <p:sp>
        <p:nvSpPr>
          <p:cNvPr id="96" name="TextBox 95">
            <a:extLst>
              <a:ext uri="{FF2B5EF4-FFF2-40B4-BE49-F238E27FC236}">
                <a16:creationId xmlns:a16="http://schemas.microsoft.com/office/drawing/2014/main" id="{4EA3C7B8-65A4-4868-8C99-EBF56CAC4389}"/>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a:solidFill>
                  <a:schemeClr val="bg1">
                    <a:lumMod val="65000"/>
                  </a:schemeClr>
                </a:solidFill>
              </a:rPr>
              <a:t>SECONDARY COLORS</a:t>
            </a:r>
          </a:p>
        </p:txBody>
      </p:sp>
      <p:sp>
        <p:nvSpPr>
          <p:cNvPr id="97" name="TextBox 96">
            <a:extLst>
              <a:ext uri="{FF2B5EF4-FFF2-40B4-BE49-F238E27FC236}">
                <a16:creationId xmlns:a16="http://schemas.microsoft.com/office/drawing/2014/main" id="{947978BB-9918-4538-A54F-2845312B88FD}"/>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a:solidFill>
                  <a:schemeClr val="bg1">
                    <a:lumMod val="65000"/>
                  </a:schemeClr>
                </a:solidFill>
              </a:rPr>
              <a:t>CHARTS AND INFOGRAPHIC COLORS</a:t>
            </a:r>
          </a:p>
        </p:txBody>
      </p:sp>
      <p:pic>
        <p:nvPicPr>
          <p:cNvPr id="63" name="Graphic 62">
            <a:extLst>
              <a:ext uri="{FF2B5EF4-FFF2-40B4-BE49-F238E27FC236}">
                <a16:creationId xmlns:a16="http://schemas.microsoft.com/office/drawing/2014/main" id="{ED8EA7F7-CE42-4F58-86E0-FBC701DFD2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22484185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slide - Rose">
    <p:bg>
      <p:bgPr>
        <a:solidFill>
          <a:srgbClr val="FFDFE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600450"/>
          </a:xfrm>
          <a:noFill/>
        </p:spPr>
        <p:txBody>
          <a:bodyPr tIns="0" bIns="0" anchor="b"/>
          <a:lstStyle>
            <a:lvl1pPr algn="l">
              <a:lnSpc>
                <a:spcPct val="100000"/>
              </a:lnSpc>
              <a:defRPr sz="3200">
                <a:solidFill>
                  <a:schemeClr val="accent6"/>
                </a:solidFill>
              </a:defRPr>
            </a:lvl1pPr>
          </a:lstStyle>
          <a:p>
            <a:r>
              <a:rPr lang="en-US" noProof="0"/>
              <a:t>Click to edit Master title style</a:t>
            </a:r>
            <a:endParaRPr lang="en-GB" noProof="0"/>
          </a:p>
        </p:txBody>
      </p:sp>
      <p:sp>
        <p:nvSpPr>
          <p:cNvPr id="33" name="Undertittel 2">
            <a:extLst>
              <a:ext uri="{FF2B5EF4-FFF2-40B4-BE49-F238E27FC236}">
                <a16:creationId xmlns:a16="http://schemas.microsoft.com/office/drawing/2014/main" id="{26E6A6CC-87BC-48B0-B3D2-57BB7E19986B}"/>
              </a:ext>
            </a:extLst>
          </p:cNvPr>
          <p:cNvSpPr>
            <a:spLocks noGrp="1"/>
          </p:cNvSpPr>
          <p:nvPr>
            <p:ph type="subTitle" idx="1"/>
          </p:nvPr>
        </p:nvSpPr>
        <p:spPr>
          <a:xfrm>
            <a:off x="694800" y="4473574"/>
            <a:ext cx="5335200" cy="1221625"/>
          </a:xfrm>
        </p:spPr>
        <p:txBody>
          <a:bodyPr/>
          <a:lstStyle>
            <a:lvl1pPr marL="0" indent="0" algn="l">
              <a:spcBef>
                <a:spcPts val="0"/>
              </a:spcBef>
              <a:spcAft>
                <a:spcPts val="0"/>
              </a:spcAft>
              <a:buNone/>
              <a:defRPr sz="1800" spc="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grpSp>
        <p:nvGrpSpPr>
          <p:cNvPr id="32" name="Group 31">
            <a:extLst>
              <a:ext uri="{FF2B5EF4-FFF2-40B4-BE49-F238E27FC236}">
                <a16:creationId xmlns:a16="http://schemas.microsoft.com/office/drawing/2014/main" id="{6BFC6E64-38F1-4044-BD91-AA56AA03B277}"/>
              </a:ext>
            </a:extLst>
          </p:cNvPr>
          <p:cNvGrpSpPr/>
          <p:nvPr userDrawn="1"/>
        </p:nvGrpSpPr>
        <p:grpSpPr>
          <a:xfrm>
            <a:off x="12302028" y="1854300"/>
            <a:ext cx="155539" cy="1166719"/>
            <a:chOff x="12302028" y="1799637"/>
            <a:chExt cx="155539" cy="1166719"/>
          </a:xfrm>
        </p:grpSpPr>
        <p:sp>
          <p:nvSpPr>
            <p:cNvPr id="61" name="Rectangle 156">
              <a:extLst>
                <a:ext uri="{FF2B5EF4-FFF2-40B4-BE49-F238E27FC236}">
                  <a16:creationId xmlns:a16="http://schemas.microsoft.com/office/drawing/2014/main" id="{ABAA33E4-E56C-42A7-9E1C-E6F11F1ADA92}"/>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2" name="Rectangle 157">
              <a:extLst>
                <a:ext uri="{FF2B5EF4-FFF2-40B4-BE49-F238E27FC236}">
                  <a16:creationId xmlns:a16="http://schemas.microsoft.com/office/drawing/2014/main" id="{9EEA9963-258F-40C6-B86F-5F48883968DF}"/>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8">
              <a:extLst>
                <a:ext uri="{FF2B5EF4-FFF2-40B4-BE49-F238E27FC236}">
                  <a16:creationId xmlns:a16="http://schemas.microsoft.com/office/drawing/2014/main" id="{0C4AD951-9BDB-447B-81ED-197771611702}"/>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73">
              <a:extLst>
                <a:ext uri="{FF2B5EF4-FFF2-40B4-BE49-F238E27FC236}">
                  <a16:creationId xmlns:a16="http://schemas.microsoft.com/office/drawing/2014/main" id="{514084A9-A079-4C9C-8AC1-8826D45EFBB1}"/>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3">
              <a:extLst>
                <a:ext uri="{FF2B5EF4-FFF2-40B4-BE49-F238E27FC236}">
                  <a16:creationId xmlns:a16="http://schemas.microsoft.com/office/drawing/2014/main" id="{78CE77FA-9470-4F14-AA66-AACE5ADF8418}"/>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200">
              <a:extLst>
                <a:ext uri="{FF2B5EF4-FFF2-40B4-BE49-F238E27FC236}">
                  <a16:creationId xmlns:a16="http://schemas.microsoft.com/office/drawing/2014/main" id="{181B3A98-3B79-46A9-8E4F-77A0EBEFC94C}"/>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7" name="Group 66">
            <a:extLst>
              <a:ext uri="{FF2B5EF4-FFF2-40B4-BE49-F238E27FC236}">
                <a16:creationId xmlns:a16="http://schemas.microsoft.com/office/drawing/2014/main" id="{D5EAFF19-0395-48D2-8028-AFE2E56713DF}"/>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178DE8F4-6B6F-46A5-B5C5-B3BB82E07B61}"/>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9" name="Rectangle 189">
              <a:extLst>
                <a:ext uri="{FF2B5EF4-FFF2-40B4-BE49-F238E27FC236}">
                  <a16:creationId xmlns:a16="http://schemas.microsoft.com/office/drawing/2014/main" id="{4D5FF7DB-25BF-49BF-9E65-A8813D573CC5}"/>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0">
              <a:extLst>
                <a:ext uri="{FF2B5EF4-FFF2-40B4-BE49-F238E27FC236}">
                  <a16:creationId xmlns:a16="http://schemas.microsoft.com/office/drawing/2014/main" id="{B4089DF2-10C7-4CA0-85A5-F70946E535CF}"/>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1">
              <a:extLst>
                <a:ext uri="{FF2B5EF4-FFF2-40B4-BE49-F238E27FC236}">
                  <a16:creationId xmlns:a16="http://schemas.microsoft.com/office/drawing/2014/main" id="{1F333FB1-889F-4826-88FA-9E17AC7F363E}"/>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2">
              <a:extLst>
                <a:ext uri="{FF2B5EF4-FFF2-40B4-BE49-F238E27FC236}">
                  <a16:creationId xmlns:a16="http://schemas.microsoft.com/office/drawing/2014/main" id="{CF6721E9-7E32-4E35-AE97-B7DCE7A1AAD9}"/>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31">
              <a:extLst>
                <a:ext uri="{FF2B5EF4-FFF2-40B4-BE49-F238E27FC236}">
                  <a16:creationId xmlns:a16="http://schemas.microsoft.com/office/drawing/2014/main" id="{4370C8E6-A2FE-4828-A4C1-DE16E6C807C7}"/>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3">
              <a:extLst>
                <a:ext uri="{FF2B5EF4-FFF2-40B4-BE49-F238E27FC236}">
                  <a16:creationId xmlns:a16="http://schemas.microsoft.com/office/drawing/2014/main" id="{FAF8F104-4817-4DFD-B716-2459FD378043}"/>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92">
              <a:extLst>
                <a:ext uri="{FF2B5EF4-FFF2-40B4-BE49-F238E27FC236}">
                  <a16:creationId xmlns:a16="http://schemas.microsoft.com/office/drawing/2014/main" id="{8BBFEEF5-8026-4CB1-A3D9-E0B3B266CDD8}"/>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6" name="Group 75">
            <a:extLst>
              <a:ext uri="{FF2B5EF4-FFF2-40B4-BE49-F238E27FC236}">
                <a16:creationId xmlns:a16="http://schemas.microsoft.com/office/drawing/2014/main" id="{424E0511-E115-4B2C-8720-186AF7EF35A2}"/>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6043C622-94E2-42DB-81D2-B06D2FA69CE1}"/>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75">
              <a:extLst>
                <a:ext uri="{FF2B5EF4-FFF2-40B4-BE49-F238E27FC236}">
                  <a16:creationId xmlns:a16="http://schemas.microsoft.com/office/drawing/2014/main" id="{A6C0E9BE-5C3E-485B-991A-2056358C9B5B}"/>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6">
              <a:extLst>
                <a:ext uri="{FF2B5EF4-FFF2-40B4-BE49-F238E27FC236}">
                  <a16:creationId xmlns:a16="http://schemas.microsoft.com/office/drawing/2014/main" id="{EBCA76D6-BF3B-4E01-A418-55B26E93118E}"/>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89">
              <a:extLst>
                <a:ext uri="{FF2B5EF4-FFF2-40B4-BE49-F238E27FC236}">
                  <a16:creationId xmlns:a16="http://schemas.microsoft.com/office/drawing/2014/main" id="{8D2B3D80-36B0-479E-B9F1-07F82699CDAA}"/>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90">
              <a:extLst>
                <a:ext uri="{FF2B5EF4-FFF2-40B4-BE49-F238E27FC236}">
                  <a16:creationId xmlns:a16="http://schemas.microsoft.com/office/drawing/2014/main" id="{E119B345-D73D-4F19-B111-FF25324436DD}"/>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1">
              <a:extLst>
                <a:ext uri="{FF2B5EF4-FFF2-40B4-BE49-F238E27FC236}">
                  <a16:creationId xmlns:a16="http://schemas.microsoft.com/office/drawing/2014/main" id="{EE36DDF6-625E-48BB-AE41-0FAB7CBF5BE4}"/>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83">
              <a:extLst>
                <a:ext uri="{FF2B5EF4-FFF2-40B4-BE49-F238E27FC236}">
                  <a16:creationId xmlns:a16="http://schemas.microsoft.com/office/drawing/2014/main" id="{D1A6ECC1-E7D4-429D-8DB2-12A565DAB02B}"/>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73">
              <a:extLst>
                <a:ext uri="{FF2B5EF4-FFF2-40B4-BE49-F238E27FC236}">
                  <a16:creationId xmlns:a16="http://schemas.microsoft.com/office/drawing/2014/main" id="{0F86B758-742E-4A49-974D-21446237C28B}"/>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56">
              <a:extLst>
                <a:ext uri="{FF2B5EF4-FFF2-40B4-BE49-F238E27FC236}">
                  <a16:creationId xmlns:a16="http://schemas.microsoft.com/office/drawing/2014/main" id="{A96D313C-081A-4B30-9718-FB4E6A5E9AED}"/>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7">
              <a:extLst>
                <a:ext uri="{FF2B5EF4-FFF2-40B4-BE49-F238E27FC236}">
                  <a16:creationId xmlns:a16="http://schemas.microsoft.com/office/drawing/2014/main" id="{86E716ED-1862-4B87-9490-359EFB6E29AF}"/>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8">
              <a:extLst>
                <a:ext uri="{FF2B5EF4-FFF2-40B4-BE49-F238E27FC236}">
                  <a16:creationId xmlns:a16="http://schemas.microsoft.com/office/drawing/2014/main" id="{527E0864-48DF-4F9D-8FE4-25EBB3E01576}"/>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88EB492F-623B-47D9-A286-E2C219E10151}"/>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83669ED9-A50F-4F0E-9C89-4B10634DEAB3}"/>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D399BB16-3B8F-4F3F-8FD8-A679774B2054}"/>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E8171BB5-49B2-4BB6-8EB5-D761397F86AB}"/>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69E12258-0A97-459F-9775-4BFF9B43356B}"/>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E822BA7A-0991-4740-A4EE-8097BB879344}"/>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36003243-28C6-4EAB-B3BC-E9EB00C06942}"/>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49CFBCCF-6A75-4EB1-A90F-5C9AAC132B3D}"/>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a:solidFill>
                  <a:schemeClr val="bg1">
                    <a:lumMod val="65000"/>
                  </a:schemeClr>
                </a:solidFill>
              </a:rPr>
              <a:t>PRIMARY COLORS</a:t>
            </a:r>
          </a:p>
        </p:txBody>
      </p:sp>
      <p:sp>
        <p:nvSpPr>
          <p:cNvPr id="96" name="TextBox 95">
            <a:extLst>
              <a:ext uri="{FF2B5EF4-FFF2-40B4-BE49-F238E27FC236}">
                <a16:creationId xmlns:a16="http://schemas.microsoft.com/office/drawing/2014/main" id="{9080F8BD-613B-40D6-8918-373050E8AD0E}"/>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a:solidFill>
                  <a:schemeClr val="bg1">
                    <a:lumMod val="65000"/>
                  </a:schemeClr>
                </a:solidFill>
              </a:rPr>
              <a:t>SECONDARY COLORS</a:t>
            </a:r>
          </a:p>
        </p:txBody>
      </p:sp>
      <p:sp>
        <p:nvSpPr>
          <p:cNvPr id="97" name="TextBox 96">
            <a:extLst>
              <a:ext uri="{FF2B5EF4-FFF2-40B4-BE49-F238E27FC236}">
                <a16:creationId xmlns:a16="http://schemas.microsoft.com/office/drawing/2014/main" id="{C437D8DF-F630-4EAA-B5D3-8DCACE0213C6}"/>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a:solidFill>
                  <a:schemeClr val="bg1">
                    <a:lumMod val="65000"/>
                  </a:schemeClr>
                </a:solidFill>
              </a:rPr>
              <a:t>CHARTS AND INFOGRAPHIC COLORS</a:t>
            </a:r>
          </a:p>
        </p:txBody>
      </p:sp>
      <p:pic>
        <p:nvPicPr>
          <p:cNvPr id="45" name="Graphic 44">
            <a:extLst>
              <a:ext uri="{FF2B5EF4-FFF2-40B4-BE49-F238E27FC236}">
                <a16:creationId xmlns:a16="http://schemas.microsoft.com/office/drawing/2014/main" id="{9DDB087A-A02D-4D04-A4A9-3B9934DA80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3538142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slide - Mint">
    <p:bg>
      <p:bgPr>
        <a:solidFill>
          <a:srgbClr val="DEFA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600450"/>
          </a:xfrm>
          <a:noFill/>
        </p:spPr>
        <p:txBody>
          <a:bodyPr tIns="0" bIns="0" anchor="b"/>
          <a:lstStyle>
            <a:lvl1pPr algn="l">
              <a:lnSpc>
                <a:spcPct val="100000"/>
              </a:lnSpc>
              <a:defRPr sz="3200">
                <a:solidFill>
                  <a:srgbClr val="00707A"/>
                </a:solidFill>
              </a:defRPr>
            </a:lvl1pPr>
          </a:lstStyle>
          <a:p>
            <a:r>
              <a:rPr lang="en-US" noProof="0"/>
              <a:t>Click to edit Master title style</a:t>
            </a:r>
            <a:endParaRPr lang="en-GB" noProof="0"/>
          </a:p>
        </p:txBody>
      </p:sp>
      <p:sp>
        <p:nvSpPr>
          <p:cNvPr id="33" name="Undertittel 2">
            <a:extLst>
              <a:ext uri="{FF2B5EF4-FFF2-40B4-BE49-F238E27FC236}">
                <a16:creationId xmlns:a16="http://schemas.microsoft.com/office/drawing/2014/main" id="{CA2289D4-5003-4DB9-BA05-97706D7704EC}"/>
              </a:ext>
            </a:extLst>
          </p:cNvPr>
          <p:cNvSpPr>
            <a:spLocks noGrp="1"/>
          </p:cNvSpPr>
          <p:nvPr>
            <p:ph type="subTitle" idx="1"/>
          </p:nvPr>
        </p:nvSpPr>
        <p:spPr>
          <a:xfrm>
            <a:off x="694800" y="4473574"/>
            <a:ext cx="5335200" cy="1221625"/>
          </a:xfrm>
        </p:spPr>
        <p:txBody>
          <a:bodyPr/>
          <a:lstStyle>
            <a:lvl1pPr marL="0" indent="0" algn="l">
              <a:spcBef>
                <a:spcPts val="0"/>
              </a:spcBef>
              <a:spcAft>
                <a:spcPts val="0"/>
              </a:spcAft>
              <a:buNone/>
              <a:defRPr sz="1800" spc="0" baseline="0">
                <a:solidFill>
                  <a:srgbClr val="10344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grpSp>
        <p:nvGrpSpPr>
          <p:cNvPr id="32" name="Group 31">
            <a:extLst>
              <a:ext uri="{FF2B5EF4-FFF2-40B4-BE49-F238E27FC236}">
                <a16:creationId xmlns:a16="http://schemas.microsoft.com/office/drawing/2014/main" id="{2C138042-CD03-45C0-BB87-1CEA8679D810}"/>
              </a:ext>
            </a:extLst>
          </p:cNvPr>
          <p:cNvGrpSpPr/>
          <p:nvPr userDrawn="1"/>
        </p:nvGrpSpPr>
        <p:grpSpPr>
          <a:xfrm>
            <a:off x="12302028" y="1854300"/>
            <a:ext cx="155539" cy="1166719"/>
            <a:chOff x="12302028" y="1799637"/>
            <a:chExt cx="155539" cy="1166719"/>
          </a:xfrm>
        </p:grpSpPr>
        <p:sp>
          <p:nvSpPr>
            <p:cNvPr id="61" name="Rectangle 156">
              <a:extLst>
                <a:ext uri="{FF2B5EF4-FFF2-40B4-BE49-F238E27FC236}">
                  <a16:creationId xmlns:a16="http://schemas.microsoft.com/office/drawing/2014/main" id="{20DF9A50-A9F9-4BB4-B4FA-07E063DC874F}"/>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2" name="Rectangle 157">
              <a:extLst>
                <a:ext uri="{FF2B5EF4-FFF2-40B4-BE49-F238E27FC236}">
                  <a16:creationId xmlns:a16="http://schemas.microsoft.com/office/drawing/2014/main" id="{6EC1405B-FD31-499A-977A-6264ADAD1DCA}"/>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8">
              <a:extLst>
                <a:ext uri="{FF2B5EF4-FFF2-40B4-BE49-F238E27FC236}">
                  <a16:creationId xmlns:a16="http://schemas.microsoft.com/office/drawing/2014/main" id="{838F3297-874C-419E-BD56-3E5A7C169263}"/>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73">
              <a:extLst>
                <a:ext uri="{FF2B5EF4-FFF2-40B4-BE49-F238E27FC236}">
                  <a16:creationId xmlns:a16="http://schemas.microsoft.com/office/drawing/2014/main" id="{E94AD6F3-F8AB-4C51-967F-FF62D8F311C1}"/>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3">
              <a:extLst>
                <a:ext uri="{FF2B5EF4-FFF2-40B4-BE49-F238E27FC236}">
                  <a16:creationId xmlns:a16="http://schemas.microsoft.com/office/drawing/2014/main" id="{70CFE29C-F7AA-445F-84D0-40C8C26B8959}"/>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200">
              <a:extLst>
                <a:ext uri="{FF2B5EF4-FFF2-40B4-BE49-F238E27FC236}">
                  <a16:creationId xmlns:a16="http://schemas.microsoft.com/office/drawing/2014/main" id="{5E3BBA61-9B79-4635-A392-1758F80F75F3}"/>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7" name="Group 66">
            <a:extLst>
              <a:ext uri="{FF2B5EF4-FFF2-40B4-BE49-F238E27FC236}">
                <a16:creationId xmlns:a16="http://schemas.microsoft.com/office/drawing/2014/main" id="{DA179FA6-2334-4B63-A7ED-5923ABA05219}"/>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D214693A-DCAB-406E-88DF-959D9F41C193}"/>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9" name="Rectangle 189">
              <a:extLst>
                <a:ext uri="{FF2B5EF4-FFF2-40B4-BE49-F238E27FC236}">
                  <a16:creationId xmlns:a16="http://schemas.microsoft.com/office/drawing/2014/main" id="{9B6EBCD7-AAE3-4F75-A1E4-28390FABC7B8}"/>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0">
              <a:extLst>
                <a:ext uri="{FF2B5EF4-FFF2-40B4-BE49-F238E27FC236}">
                  <a16:creationId xmlns:a16="http://schemas.microsoft.com/office/drawing/2014/main" id="{58301EDC-4693-45FA-9F90-8A615EE6B081}"/>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1">
              <a:extLst>
                <a:ext uri="{FF2B5EF4-FFF2-40B4-BE49-F238E27FC236}">
                  <a16:creationId xmlns:a16="http://schemas.microsoft.com/office/drawing/2014/main" id="{DE6637C5-0558-4FEA-A214-D8148377C298}"/>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2">
              <a:extLst>
                <a:ext uri="{FF2B5EF4-FFF2-40B4-BE49-F238E27FC236}">
                  <a16:creationId xmlns:a16="http://schemas.microsoft.com/office/drawing/2014/main" id="{E4477010-F56A-4FC0-8278-AE22C81F5F87}"/>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31">
              <a:extLst>
                <a:ext uri="{FF2B5EF4-FFF2-40B4-BE49-F238E27FC236}">
                  <a16:creationId xmlns:a16="http://schemas.microsoft.com/office/drawing/2014/main" id="{9B99529E-F332-40AD-8ECD-367D3659DB0F}"/>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3">
              <a:extLst>
                <a:ext uri="{FF2B5EF4-FFF2-40B4-BE49-F238E27FC236}">
                  <a16:creationId xmlns:a16="http://schemas.microsoft.com/office/drawing/2014/main" id="{FD4AD8FA-144F-4994-9BCD-9DBE5852C121}"/>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92">
              <a:extLst>
                <a:ext uri="{FF2B5EF4-FFF2-40B4-BE49-F238E27FC236}">
                  <a16:creationId xmlns:a16="http://schemas.microsoft.com/office/drawing/2014/main" id="{EDFD1EC5-3052-4DF1-941F-C1F067DEE370}"/>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6" name="Group 75">
            <a:extLst>
              <a:ext uri="{FF2B5EF4-FFF2-40B4-BE49-F238E27FC236}">
                <a16:creationId xmlns:a16="http://schemas.microsoft.com/office/drawing/2014/main" id="{3F0B7E68-6574-4DA3-B398-5DDC53E1BC8A}"/>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0915F4FC-7961-49D3-A215-A8C1D6DAC57C}"/>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75">
              <a:extLst>
                <a:ext uri="{FF2B5EF4-FFF2-40B4-BE49-F238E27FC236}">
                  <a16:creationId xmlns:a16="http://schemas.microsoft.com/office/drawing/2014/main" id="{E4C15C56-3ED2-4133-B23D-B0B7C4D11CE3}"/>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6">
              <a:extLst>
                <a:ext uri="{FF2B5EF4-FFF2-40B4-BE49-F238E27FC236}">
                  <a16:creationId xmlns:a16="http://schemas.microsoft.com/office/drawing/2014/main" id="{E6920B01-EFBA-4010-853C-99BCA6DBB8A6}"/>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89">
              <a:extLst>
                <a:ext uri="{FF2B5EF4-FFF2-40B4-BE49-F238E27FC236}">
                  <a16:creationId xmlns:a16="http://schemas.microsoft.com/office/drawing/2014/main" id="{7FCB9E9D-5402-4790-9F19-53953E2853E0}"/>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90">
              <a:extLst>
                <a:ext uri="{FF2B5EF4-FFF2-40B4-BE49-F238E27FC236}">
                  <a16:creationId xmlns:a16="http://schemas.microsoft.com/office/drawing/2014/main" id="{2B14C049-B1BD-4035-9656-36F7C93B67F1}"/>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1">
              <a:extLst>
                <a:ext uri="{FF2B5EF4-FFF2-40B4-BE49-F238E27FC236}">
                  <a16:creationId xmlns:a16="http://schemas.microsoft.com/office/drawing/2014/main" id="{EC8ED0DD-F37F-42E6-9395-58F31E6BFE67}"/>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83">
              <a:extLst>
                <a:ext uri="{FF2B5EF4-FFF2-40B4-BE49-F238E27FC236}">
                  <a16:creationId xmlns:a16="http://schemas.microsoft.com/office/drawing/2014/main" id="{07BE7E41-A990-4BF5-A87D-C17E3D0DEE8B}"/>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73">
              <a:extLst>
                <a:ext uri="{FF2B5EF4-FFF2-40B4-BE49-F238E27FC236}">
                  <a16:creationId xmlns:a16="http://schemas.microsoft.com/office/drawing/2014/main" id="{95BE193F-8266-4D53-A603-35E95E229CE7}"/>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56">
              <a:extLst>
                <a:ext uri="{FF2B5EF4-FFF2-40B4-BE49-F238E27FC236}">
                  <a16:creationId xmlns:a16="http://schemas.microsoft.com/office/drawing/2014/main" id="{D9D4D6BE-4632-4E65-9143-D2FA03BBFFCC}"/>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7">
              <a:extLst>
                <a:ext uri="{FF2B5EF4-FFF2-40B4-BE49-F238E27FC236}">
                  <a16:creationId xmlns:a16="http://schemas.microsoft.com/office/drawing/2014/main" id="{EAC74DE7-04EA-482F-BA06-FF510B640750}"/>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8">
              <a:extLst>
                <a:ext uri="{FF2B5EF4-FFF2-40B4-BE49-F238E27FC236}">
                  <a16:creationId xmlns:a16="http://schemas.microsoft.com/office/drawing/2014/main" id="{7BAA7BD0-7583-4BB9-9365-F0645E5C27D1}"/>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0B2F902B-5F8A-415A-802E-9C26AF365A52}"/>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D1155D44-E5DD-4D1E-ABEF-8E22D668143E}"/>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D632DCF3-5E91-462A-83B4-70E048B7A73B}"/>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5F180152-2733-4C98-BB81-1F1076C1424D}"/>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A79F84D1-BDFD-49E1-B2C6-4356B37AC4FC}"/>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D257DA93-0163-41A4-B3EB-09C1A11E801D}"/>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1F3AE492-54CB-4ACD-8650-87F935820D64}"/>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673964BA-AA6B-48E0-9D9C-B6A9702D8CF9}"/>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a:solidFill>
                  <a:schemeClr val="bg1">
                    <a:lumMod val="65000"/>
                  </a:schemeClr>
                </a:solidFill>
              </a:rPr>
              <a:t>PRIMARY COLORS</a:t>
            </a:r>
          </a:p>
        </p:txBody>
      </p:sp>
      <p:sp>
        <p:nvSpPr>
          <p:cNvPr id="96" name="TextBox 95">
            <a:extLst>
              <a:ext uri="{FF2B5EF4-FFF2-40B4-BE49-F238E27FC236}">
                <a16:creationId xmlns:a16="http://schemas.microsoft.com/office/drawing/2014/main" id="{4A9B39C2-BEC7-44B6-BC54-6694086AD646}"/>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a:solidFill>
                  <a:schemeClr val="bg1">
                    <a:lumMod val="65000"/>
                  </a:schemeClr>
                </a:solidFill>
              </a:rPr>
              <a:t>SECONDARY COLORS</a:t>
            </a:r>
          </a:p>
        </p:txBody>
      </p:sp>
      <p:sp>
        <p:nvSpPr>
          <p:cNvPr id="97" name="TextBox 96">
            <a:extLst>
              <a:ext uri="{FF2B5EF4-FFF2-40B4-BE49-F238E27FC236}">
                <a16:creationId xmlns:a16="http://schemas.microsoft.com/office/drawing/2014/main" id="{1188C149-E5E0-4F89-88F1-E95A7D3475D1}"/>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a:solidFill>
                  <a:schemeClr val="bg1">
                    <a:lumMod val="65000"/>
                  </a:schemeClr>
                </a:solidFill>
              </a:rPr>
              <a:t>CHARTS AND INFOGRAPHIC COLORS</a:t>
            </a:r>
          </a:p>
        </p:txBody>
      </p:sp>
      <p:pic>
        <p:nvPicPr>
          <p:cNvPr id="45" name="Graphic 44">
            <a:extLst>
              <a:ext uri="{FF2B5EF4-FFF2-40B4-BE49-F238E27FC236}">
                <a16:creationId xmlns:a16="http://schemas.microsoft.com/office/drawing/2014/main" id="{14E55712-88FE-4C2E-B4BA-6EEEFCB716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467314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 Gradient image">
    <p:bg>
      <p:bgPr>
        <a:solidFill>
          <a:schemeClr val="l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33539" cy="3518315"/>
          </a:xfrm>
        </p:spPr>
        <p:txBody>
          <a:bodyPr tIns="0" bIns="0" anchor="b"/>
          <a:lstStyle>
            <a:lvl1pPr algn="l">
              <a:lnSpc>
                <a:spcPct val="100000"/>
              </a:lnSpc>
              <a:defRPr sz="3200">
                <a:solidFill>
                  <a:schemeClr val="bg1"/>
                </a:solidFill>
              </a:defRPr>
            </a:lvl1pPr>
          </a:lstStyle>
          <a:p>
            <a:r>
              <a:rPr lang="en-US" noProof="0"/>
              <a:t>Click to edit Master title style</a:t>
            </a:r>
            <a:endParaRPr lang="en-GB" noProof="0" dirty="0"/>
          </a:p>
        </p:txBody>
      </p:sp>
      <p:sp>
        <p:nvSpPr>
          <p:cNvPr id="7" name="imageSlide" hidden="1">
            <a:extLst>
              <a:ext uri="{FF2B5EF4-FFF2-40B4-BE49-F238E27FC236}">
                <a16:creationId xmlns:a16="http://schemas.microsoft.com/office/drawing/2014/main" id="{395EBC25-55CA-4825-B93A-56D13CD93BBC}"/>
              </a:ext>
            </a:extLst>
          </p:cNvPr>
          <p:cNvSpPr/>
          <p:nvPr userDrawn="1"/>
        </p:nvSpPr>
        <p:spPr>
          <a:xfrm>
            <a:off x="995680" y="180796"/>
            <a:ext cx="782320" cy="428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Undertittel 2">
            <a:extLst>
              <a:ext uri="{FF2B5EF4-FFF2-40B4-BE49-F238E27FC236}">
                <a16:creationId xmlns:a16="http://schemas.microsoft.com/office/drawing/2014/main" id="{0135F0DB-93CC-4FD9-B1ED-12AB912C2266}"/>
              </a:ext>
            </a:extLst>
          </p:cNvPr>
          <p:cNvSpPr>
            <a:spLocks noGrp="1"/>
          </p:cNvSpPr>
          <p:nvPr>
            <p:ph type="subTitle" idx="1"/>
          </p:nvPr>
        </p:nvSpPr>
        <p:spPr>
          <a:xfrm>
            <a:off x="694800" y="4399200"/>
            <a:ext cx="5335200" cy="1296000"/>
          </a:xfrm>
        </p:spPr>
        <p:txBody>
          <a:bodyPr/>
          <a:lstStyle>
            <a:lvl1pPr marL="0" indent="0" algn="l">
              <a:spcBef>
                <a:spcPts val="0"/>
              </a:spcBef>
              <a:spcAft>
                <a:spcPts val="0"/>
              </a:spcAft>
              <a:buNone/>
              <a:defRPr sz="180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grpSp>
        <p:nvGrpSpPr>
          <p:cNvPr id="33" name="Group 32">
            <a:extLst>
              <a:ext uri="{FF2B5EF4-FFF2-40B4-BE49-F238E27FC236}">
                <a16:creationId xmlns:a16="http://schemas.microsoft.com/office/drawing/2014/main" id="{F0D2275F-39F4-4B95-AF22-12D54B73907D}"/>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3AEAEB93-9BA7-4C78-B31B-0A216B8CC599}"/>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7">
              <a:extLst>
                <a:ext uri="{FF2B5EF4-FFF2-40B4-BE49-F238E27FC236}">
                  <a16:creationId xmlns:a16="http://schemas.microsoft.com/office/drawing/2014/main" id="{5468231A-FEEA-4FBC-98B1-72A4C27B2B06}"/>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58">
              <a:extLst>
                <a:ext uri="{FF2B5EF4-FFF2-40B4-BE49-F238E27FC236}">
                  <a16:creationId xmlns:a16="http://schemas.microsoft.com/office/drawing/2014/main" id="{22DEB97E-446A-4A6D-8E2D-29A5981F3682}"/>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73">
              <a:extLst>
                <a:ext uri="{FF2B5EF4-FFF2-40B4-BE49-F238E27FC236}">
                  <a16:creationId xmlns:a16="http://schemas.microsoft.com/office/drawing/2014/main" id="{C0EAC5AC-E7A1-47E1-AAAD-CF4423ED0629}"/>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183">
              <a:extLst>
                <a:ext uri="{FF2B5EF4-FFF2-40B4-BE49-F238E27FC236}">
                  <a16:creationId xmlns:a16="http://schemas.microsoft.com/office/drawing/2014/main" id="{E4F4A830-CC33-41F5-B3E3-60B92943F55A}"/>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7" name="Rectangle 200">
              <a:extLst>
                <a:ext uri="{FF2B5EF4-FFF2-40B4-BE49-F238E27FC236}">
                  <a16:creationId xmlns:a16="http://schemas.microsoft.com/office/drawing/2014/main" id="{C03FED14-652A-4128-8477-3EE12EAC6D0A}"/>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8" name="Group 67">
            <a:extLst>
              <a:ext uri="{FF2B5EF4-FFF2-40B4-BE49-F238E27FC236}">
                <a16:creationId xmlns:a16="http://schemas.microsoft.com/office/drawing/2014/main" id="{A5C317EB-28D5-460C-9A8B-75971CBBEA82}"/>
              </a:ext>
            </a:extLst>
          </p:cNvPr>
          <p:cNvGrpSpPr/>
          <p:nvPr userDrawn="1"/>
        </p:nvGrpSpPr>
        <p:grpSpPr>
          <a:xfrm>
            <a:off x="12302028" y="0"/>
            <a:ext cx="155539" cy="1509130"/>
            <a:chOff x="12302028" y="154594"/>
            <a:chExt cx="155539" cy="1509130"/>
          </a:xfrm>
        </p:grpSpPr>
        <p:sp>
          <p:nvSpPr>
            <p:cNvPr id="69" name="Rectangle 188">
              <a:extLst>
                <a:ext uri="{FF2B5EF4-FFF2-40B4-BE49-F238E27FC236}">
                  <a16:creationId xmlns:a16="http://schemas.microsoft.com/office/drawing/2014/main" id="{46D1E0EC-0DAC-48D3-957E-5BCB80B67BF2}"/>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89">
              <a:extLst>
                <a:ext uri="{FF2B5EF4-FFF2-40B4-BE49-F238E27FC236}">
                  <a16:creationId xmlns:a16="http://schemas.microsoft.com/office/drawing/2014/main" id="{A435266A-039F-43C2-A101-364BFDEA1F61}"/>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0">
              <a:extLst>
                <a:ext uri="{FF2B5EF4-FFF2-40B4-BE49-F238E27FC236}">
                  <a16:creationId xmlns:a16="http://schemas.microsoft.com/office/drawing/2014/main" id="{54005618-7750-4E8A-B06E-8334394EC1A8}"/>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1">
              <a:extLst>
                <a:ext uri="{FF2B5EF4-FFF2-40B4-BE49-F238E27FC236}">
                  <a16:creationId xmlns:a16="http://schemas.microsoft.com/office/drawing/2014/main" id="{E290F7FC-9DA2-4115-8116-14757B898344}"/>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192">
              <a:extLst>
                <a:ext uri="{FF2B5EF4-FFF2-40B4-BE49-F238E27FC236}">
                  <a16:creationId xmlns:a16="http://schemas.microsoft.com/office/drawing/2014/main" id="{B83DC1A6-8254-46C7-A859-A1B85066ED61}"/>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1">
              <a:extLst>
                <a:ext uri="{FF2B5EF4-FFF2-40B4-BE49-F238E27FC236}">
                  <a16:creationId xmlns:a16="http://schemas.microsoft.com/office/drawing/2014/main" id="{95E22D5E-28B8-4FE2-9A4F-EF34A1781EEE}"/>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33">
              <a:extLst>
                <a:ext uri="{FF2B5EF4-FFF2-40B4-BE49-F238E27FC236}">
                  <a16:creationId xmlns:a16="http://schemas.microsoft.com/office/drawing/2014/main" id="{8700D072-0287-48FF-9960-DB5C2458B891}"/>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6" name="Rectangle 192">
              <a:extLst>
                <a:ext uri="{FF2B5EF4-FFF2-40B4-BE49-F238E27FC236}">
                  <a16:creationId xmlns:a16="http://schemas.microsoft.com/office/drawing/2014/main" id="{6FF318F5-9EFD-4BFF-BAB2-535E979623F1}"/>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7" name="Group 76">
            <a:extLst>
              <a:ext uri="{FF2B5EF4-FFF2-40B4-BE49-F238E27FC236}">
                <a16:creationId xmlns:a16="http://schemas.microsoft.com/office/drawing/2014/main" id="{F69A18D2-381C-47AC-9302-935A8493FB34}"/>
              </a:ext>
            </a:extLst>
          </p:cNvPr>
          <p:cNvGrpSpPr/>
          <p:nvPr userDrawn="1"/>
        </p:nvGrpSpPr>
        <p:grpSpPr>
          <a:xfrm>
            <a:off x="12302028" y="3366188"/>
            <a:ext cx="155539" cy="3491812"/>
            <a:chOff x="12302028" y="3266863"/>
            <a:chExt cx="155539" cy="3491812"/>
          </a:xfrm>
        </p:grpSpPr>
        <p:sp>
          <p:nvSpPr>
            <p:cNvPr id="78" name="Rectangle 174">
              <a:extLst>
                <a:ext uri="{FF2B5EF4-FFF2-40B4-BE49-F238E27FC236}">
                  <a16:creationId xmlns:a16="http://schemas.microsoft.com/office/drawing/2014/main" id="{5439B470-D138-48DB-A7A1-5B9AF2FCCD8F}"/>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5">
              <a:extLst>
                <a:ext uri="{FF2B5EF4-FFF2-40B4-BE49-F238E27FC236}">
                  <a16:creationId xmlns:a16="http://schemas.microsoft.com/office/drawing/2014/main" id="{49384A2D-319E-49E1-85D5-8016AB868B67}"/>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76">
              <a:extLst>
                <a:ext uri="{FF2B5EF4-FFF2-40B4-BE49-F238E27FC236}">
                  <a16:creationId xmlns:a16="http://schemas.microsoft.com/office/drawing/2014/main" id="{B9436A55-FEBE-4AE4-AF74-5BC0AF9FF4A7}"/>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89">
              <a:extLst>
                <a:ext uri="{FF2B5EF4-FFF2-40B4-BE49-F238E27FC236}">
                  <a16:creationId xmlns:a16="http://schemas.microsoft.com/office/drawing/2014/main" id="{1CB06F2D-9C90-443F-B708-060604CBABF4}"/>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0">
              <a:extLst>
                <a:ext uri="{FF2B5EF4-FFF2-40B4-BE49-F238E27FC236}">
                  <a16:creationId xmlns:a16="http://schemas.microsoft.com/office/drawing/2014/main" id="{72649AD1-5C60-4146-9735-169714924BC4}"/>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91">
              <a:extLst>
                <a:ext uri="{FF2B5EF4-FFF2-40B4-BE49-F238E27FC236}">
                  <a16:creationId xmlns:a16="http://schemas.microsoft.com/office/drawing/2014/main" id="{CACF09E4-0BC4-4FC8-9EC8-D3D2492F871B}"/>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83">
              <a:extLst>
                <a:ext uri="{FF2B5EF4-FFF2-40B4-BE49-F238E27FC236}">
                  <a16:creationId xmlns:a16="http://schemas.microsoft.com/office/drawing/2014/main" id="{78D8F61B-EF94-493F-9422-2F321CA5FB70}"/>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73">
              <a:extLst>
                <a:ext uri="{FF2B5EF4-FFF2-40B4-BE49-F238E27FC236}">
                  <a16:creationId xmlns:a16="http://schemas.microsoft.com/office/drawing/2014/main" id="{6E43B82A-5783-4F0E-8A4D-BD9235A08770}"/>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6">
              <a:extLst>
                <a:ext uri="{FF2B5EF4-FFF2-40B4-BE49-F238E27FC236}">
                  <a16:creationId xmlns:a16="http://schemas.microsoft.com/office/drawing/2014/main" id="{EF64B3E1-E592-48E3-B550-E116C255B677}"/>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7">
              <a:extLst>
                <a:ext uri="{FF2B5EF4-FFF2-40B4-BE49-F238E27FC236}">
                  <a16:creationId xmlns:a16="http://schemas.microsoft.com/office/drawing/2014/main" id="{EC7B85B5-658D-41F5-8C92-D6E8B5ADBAB3}"/>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8">
              <a:extLst>
                <a:ext uri="{FF2B5EF4-FFF2-40B4-BE49-F238E27FC236}">
                  <a16:creationId xmlns:a16="http://schemas.microsoft.com/office/drawing/2014/main" id="{53C279DB-43DC-4E15-BB7E-C8D50D714BBE}"/>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6">
              <a:extLst>
                <a:ext uri="{FF2B5EF4-FFF2-40B4-BE49-F238E27FC236}">
                  <a16:creationId xmlns:a16="http://schemas.microsoft.com/office/drawing/2014/main" id="{BA1D59D4-01D2-48DA-ACB3-9D2A3290F9A6}"/>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7">
              <a:extLst>
                <a:ext uri="{FF2B5EF4-FFF2-40B4-BE49-F238E27FC236}">
                  <a16:creationId xmlns:a16="http://schemas.microsoft.com/office/drawing/2014/main" id="{2ED7606B-110A-446D-B310-04017431CF1C}"/>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58">
              <a:extLst>
                <a:ext uri="{FF2B5EF4-FFF2-40B4-BE49-F238E27FC236}">
                  <a16:creationId xmlns:a16="http://schemas.microsoft.com/office/drawing/2014/main" id="{02A26796-9AE4-43FD-BAD2-E27902840B4C}"/>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4">
              <a:extLst>
                <a:ext uri="{FF2B5EF4-FFF2-40B4-BE49-F238E27FC236}">
                  <a16:creationId xmlns:a16="http://schemas.microsoft.com/office/drawing/2014/main" id="{F3DA9088-66D8-43DE-A086-653D55C3B7E8}"/>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5">
              <a:extLst>
                <a:ext uri="{FF2B5EF4-FFF2-40B4-BE49-F238E27FC236}">
                  <a16:creationId xmlns:a16="http://schemas.microsoft.com/office/drawing/2014/main" id="{7040F7E1-F826-4CBD-8989-312D18A7BBFC}"/>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6">
              <a:extLst>
                <a:ext uri="{FF2B5EF4-FFF2-40B4-BE49-F238E27FC236}">
                  <a16:creationId xmlns:a16="http://schemas.microsoft.com/office/drawing/2014/main" id="{DCB978DF-2906-435F-8D35-AAFA32B763EB}"/>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5" name="Rectangle 173">
              <a:extLst>
                <a:ext uri="{FF2B5EF4-FFF2-40B4-BE49-F238E27FC236}">
                  <a16:creationId xmlns:a16="http://schemas.microsoft.com/office/drawing/2014/main" id="{682DCD6B-CD04-4B96-89B6-E5A0D24ACAC1}"/>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6" name="TextBox 95">
            <a:extLst>
              <a:ext uri="{FF2B5EF4-FFF2-40B4-BE49-F238E27FC236}">
                <a16:creationId xmlns:a16="http://schemas.microsoft.com/office/drawing/2014/main" id="{1F0C1741-71CC-4785-86CB-CD991DBAFA60}"/>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97" name="TextBox 96">
            <a:extLst>
              <a:ext uri="{FF2B5EF4-FFF2-40B4-BE49-F238E27FC236}">
                <a16:creationId xmlns:a16="http://schemas.microsoft.com/office/drawing/2014/main" id="{56C2BB98-66B1-403D-9CE4-194D54C102C2}"/>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98" name="TextBox 97">
            <a:extLst>
              <a:ext uri="{FF2B5EF4-FFF2-40B4-BE49-F238E27FC236}">
                <a16:creationId xmlns:a16="http://schemas.microsoft.com/office/drawing/2014/main" id="{6EAD78AB-C9C4-4599-A4A6-D7B998000672}"/>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46" name="Graphic 45">
            <a:extLst>
              <a:ext uri="{FF2B5EF4-FFF2-40B4-BE49-F238E27FC236}">
                <a16:creationId xmlns:a16="http://schemas.microsoft.com/office/drawing/2014/main" id="{A88E7F6F-F081-4C9B-9899-41F1BCDD07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141322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slide - Moss">
    <p:bg>
      <p:bgPr>
        <a:solidFill>
          <a:srgbClr val="00707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600450"/>
          </a:xfrm>
          <a:noFill/>
        </p:spPr>
        <p:txBody>
          <a:bodyPr tIns="0" bIns="0" anchor="b"/>
          <a:lstStyle>
            <a:lvl1pPr algn="l">
              <a:lnSpc>
                <a:spcPct val="100000"/>
              </a:lnSpc>
              <a:defRPr sz="3200">
                <a:solidFill>
                  <a:schemeClr val="bg1"/>
                </a:solidFill>
              </a:defRPr>
            </a:lvl1pPr>
          </a:lstStyle>
          <a:p>
            <a:r>
              <a:rPr lang="en-US" noProof="0"/>
              <a:t>Click to edit Master title style</a:t>
            </a:r>
            <a:endParaRPr lang="en-GB" noProof="0"/>
          </a:p>
        </p:txBody>
      </p:sp>
      <p:sp>
        <p:nvSpPr>
          <p:cNvPr id="33" name="Undertittel 2">
            <a:extLst>
              <a:ext uri="{FF2B5EF4-FFF2-40B4-BE49-F238E27FC236}">
                <a16:creationId xmlns:a16="http://schemas.microsoft.com/office/drawing/2014/main" id="{42B175C0-F949-4BFB-A128-79A779B60833}"/>
              </a:ext>
            </a:extLst>
          </p:cNvPr>
          <p:cNvSpPr>
            <a:spLocks noGrp="1"/>
          </p:cNvSpPr>
          <p:nvPr>
            <p:ph type="subTitle" idx="1"/>
          </p:nvPr>
        </p:nvSpPr>
        <p:spPr>
          <a:xfrm>
            <a:off x="694800" y="4473574"/>
            <a:ext cx="5335200" cy="1221625"/>
          </a:xfrm>
        </p:spPr>
        <p:txBody>
          <a:bodyPr/>
          <a:lstStyle>
            <a:lvl1pPr marL="0" indent="0" algn="l">
              <a:spcBef>
                <a:spcPts val="0"/>
              </a:spcBef>
              <a:spcAft>
                <a:spcPts val="0"/>
              </a:spcAft>
              <a:buNone/>
              <a:defRPr sz="1800" spc="0" baseline="0">
                <a:solidFill>
                  <a:srgbClr val="DEFAE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grpSp>
        <p:nvGrpSpPr>
          <p:cNvPr id="32" name="Group 31">
            <a:extLst>
              <a:ext uri="{FF2B5EF4-FFF2-40B4-BE49-F238E27FC236}">
                <a16:creationId xmlns:a16="http://schemas.microsoft.com/office/drawing/2014/main" id="{AF183650-0A52-46C4-AD8C-31A259BE5AFC}"/>
              </a:ext>
            </a:extLst>
          </p:cNvPr>
          <p:cNvGrpSpPr/>
          <p:nvPr userDrawn="1"/>
        </p:nvGrpSpPr>
        <p:grpSpPr>
          <a:xfrm>
            <a:off x="12302028" y="1854300"/>
            <a:ext cx="155539" cy="1166719"/>
            <a:chOff x="12302028" y="1799637"/>
            <a:chExt cx="155539" cy="1166719"/>
          </a:xfrm>
        </p:grpSpPr>
        <p:sp>
          <p:nvSpPr>
            <p:cNvPr id="61" name="Rectangle 156">
              <a:extLst>
                <a:ext uri="{FF2B5EF4-FFF2-40B4-BE49-F238E27FC236}">
                  <a16:creationId xmlns:a16="http://schemas.microsoft.com/office/drawing/2014/main" id="{4282BB06-F177-48CD-AB97-3FC2F5CC4F2D}"/>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2" name="Rectangle 157">
              <a:extLst>
                <a:ext uri="{FF2B5EF4-FFF2-40B4-BE49-F238E27FC236}">
                  <a16:creationId xmlns:a16="http://schemas.microsoft.com/office/drawing/2014/main" id="{94E0251C-C754-4010-955C-0C32773E8327}"/>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8">
              <a:extLst>
                <a:ext uri="{FF2B5EF4-FFF2-40B4-BE49-F238E27FC236}">
                  <a16:creationId xmlns:a16="http://schemas.microsoft.com/office/drawing/2014/main" id="{5430D876-3E64-49AE-B578-029F0C148FFA}"/>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73">
              <a:extLst>
                <a:ext uri="{FF2B5EF4-FFF2-40B4-BE49-F238E27FC236}">
                  <a16:creationId xmlns:a16="http://schemas.microsoft.com/office/drawing/2014/main" id="{740A357D-A443-4B3A-A1DE-4A8C5F872A05}"/>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3">
              <a:extLst>
                <a:ext uri="{FF2B5EF4-FFF2-40B4-BE49-F238E27FC236}">
                  <a16:creationId xmlns:a16="http://schemas.microsoft.com/office/drawing/2014/main" id="{99DA4815-3355-4EF7-9296-CB6779A7C1EF}"/>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200">
              <a:extLst>
                <a:ext uri="{FF2B5EF4-FFF2-40B4-BE49-F238E27FC236}">
                  <a16:creationId xmlns:a16="http://schemas.microsoft.com/office/drawing/2014/main" id="{64F6B988-D03C-4967-B218-7425E7B83F85}"/>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7" name="Group 66">
            <a:extLst>
              <a:ext uri="{FF2B5EF4-FFF2-40B4-BE49-F238E27FC236}">
                <a16:creationId xmlns:a16="http://schemas.microsoft.com/office/drawing/2014/main" id="{37F14DDB-373D-46E8-B99C-1814C8662BD0}"/>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029394F3-5934-49F4-A099-8AB152FA3500}"/>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9" name="Rectangle 189">
              <a:extLst>
                <a:ext uri="{FF2B5EF4-FFF2-40B4-BE49-F238E27FC236}">
                  <a16:creationId xmlns:a16="http://schemas.microsoft.com/office/drawing/2014/main" id="{22306288-B65F-4D46-8467-AE0A8D01C29A}"/>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0">
              <a:extLst>
                <a:ext uri="{FF2B5EF4-FFF2-40B4-BE49-F238E27FC236}">
                  <a16:creationId xmlns:a16="http://schemas.microsoft.com/office/drawing/2014/main" id="{FC86E667-E2D5-4345-A71F-854D7AD06183}"/>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1">
              <a:extLst>
                <a:ext uri="{FF2B5EF4-FFF2-40B4-BE49-F238E27FC236}">
                  <a16:creationId xmlns:a16="http://schemas.microsoft.com/office/drawing/2014/main" id="{19517652-7DC2-4163-8B59-77DD0741A020}"/>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2">
              <a:extLst>
                <a:ext uri="{FF2B5EF4-FFF2-40B4-BE49-F238E27FC236}">
                  <a16:creationId xmlns:a16="http://schemas.microsoft.com/office/drawing/2014/main" id="{B6FC000E-9C42-497D-9D83-0A8EB6F59413}"/>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31">
              <a:extLst>
                <a:ext uri="{FF2B5EF4-FFF2-40B4-BE49-F238E27FC236}">
                  <a16:creationId xmlns:a16="http://schemas.microsoft.com/office/drawing/2014/main" id="{2D367663-C0B6-4B08-A3BD-C01456619671}"/>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3">
              <a:extLst>
                <a:ext uri="{FF2B5EF4-FFF2-40B4-BE49-F238E27FC236}">
                  <a16:creationId xmlns:a16="http://schemas.microsoft.com/office/drawing/2014/main" id="{20976F41-D403-4398-AC97-199A4D95A6E5}"/>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92">
              <a:extLst>
                <a:ext uri="{FF2B5EF4-FFF2-40B4-BE49-F238E27FC236}">
                  <a16:creationId xmlns:a16="http://schemas.microsoft.com/office/drawing/2014/main" id="{5D6D0153-69FB-4DD0-938B-1A807F28CFCF}"/>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6" name="Group 75">
            <a:extLst>
              <a:ext uri="{FF2B5EF4-FFF2-40B4-BE49-F238E27FC236}">
                <a16:creationId xmlns:a16="http://schemas.microsoft.com/office/drawing/2014/main" id="{43069C9A-481D-41A5-BE41-42A070193552}"/>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901F4FED-C72B-4F9E-BD7B-FC9D49F3593E}"/>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75">
              <a:extLst>
                <a:ext uri="{FF2B5EF4-FFF2-40B4-BE49-F238E27FC236}">
                  <a16:creationId xmlns:a16="http://schemas.microsoft.com/office/drawing/2014/main" id="{05731216-57C1-4A07-861C-C5A872CB8E84}"/>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6">
              <a:extLst>
                <a:ext uri="{FF2B5EF4-FFF2-40B4-BE49-F238E27FC236}">
                  <a16:creationId xmlns:a16="http://schemas.microsoft.com/office/drawing/2014/main" id="{4574AEA7-004E-4E6E-B463-A956CA084F27}"/>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89">
              <a:extLst>
                <a:ext uri="{FF2B5EF4-FFF2-40B4-BE49-F238E27FC236}">
                  <a16:creationId xmlns:a16="http://schemas.microsoft.com/office/drawing/2014/main" id="{4311D56E-835F-46EE-B5F8-0DD276BE4F9D}"/>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90">
              <a:extLst>
                <a:ext uri="{FF2B5EF4-FFF2-40B4-BE49-F238E27FC236}">
                  <a16:creationId xmlns:a16="http://schemas.microsoft.com/office/drawing/2014/main" id="{D3CEF090-2B98-4CDD-B722-8064A4AB0BD3}"/>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1">
              <a:extLst>
                <a:ext uri="{FF2B5EF4-FFF2-40B4-BE49-F238E27FC236}">
                  <a16:creationId xmlns:a16="http://schemas.microsoft.com/office/drawing/2014/main" id="{E5A03A5D-5FA7-4696-8B41-41D9CE7A735A}"/>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83">
              <a:extLst>
                <a:ext uri="{FF2B5EF4-FFF2-40B4-BE49-F238E27FC236}">
                  <a16:creationId xmlns:a16="http://schemas.microsoft.com/office/drawing/2014/main" id="{F11184C8-95F1-4117-92A7-9FA80A303804}"/>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73">
              <a:extLst>
                <a:ext uri="{FF2B5EF4-FFF2-40B4-BE49-F238E27FC236}">
                  <a16:creationId xmlns:a16="http://schemas.microsoft.com/office/drawing/2014/main" id="{5C867C24-B49A-4061-AD1A-915AFC22AE56}"/>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56">
              <a:extLst>
                <a:ext uri="{FF2B5EF4-FFF2-40B4-BE49-F238E27FC236}">
                  <a16:creationId xmlns:a16="http://schemas.microsoft.com/office/drawing/2014/main" id="{7353EC3E-0BEA-41B4-9751-51FD9B705602}"/>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7">
              <a:extLst>
                <a:ext uri="{FF2B5EF4-FFF2-40B4-BE49-F238E27FC236}">
                  <a16:creationId xmlns:a16="http://schemas.microsoft.com/office/drawing/2014/main" id="{C1DA1B4B-3675-4A6E-BBE8-C882B44D80E3}"/>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8">
              <a:extLst>
                <a:ext uri="{FF2B5EF4-FFF2-40B4-BE49-F238E27FC236}">
                  <a16:creationId xmlns:a16="http://schemas.microsoft.com/office/drawing/2014/main" id="{098692F4-1099-4EC9-9D6E-81A777F24B72}"/>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1AB9B200-608A-4C3D-8264-4483BE22EF22}"/>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461CC0EA-4E82-46B2-9873-3F694A1C31FF}"/>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3BACBCAB-8D52-43AC-A87B-FDFB5A75E807}"/>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A35C6339-65C8-46A5-BF48-C6D7787A2768}"/>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7BCB5AB1-C6F1-4C30-BDC7-F14394F0DDC1}"/>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66A088CF-C1E8-4A91-BB8D-9E3E85571413}"/>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72C7957D-5F44-4C2C-A429-4798A49A2574}"/>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A979A13F-ADAC-4352-8AAA-6ECBA5E547D4}"/>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a:solidFill>
                  <a:schemeClr val="bg1">
                    <a:lumMod val="65000"/>
                  </a:schemeClr>
                </a:solidFill>
              </a:rPr>
              <a:t>PRIMARY COLORS</a:t>
            </a:r>
          </a:p>
        </p:txBody>
      </p:sp>
      <p:sp>
        <p:nvSpPr>
          <p:cNvPr id="96" name="TextBox 95">
            <a:extLst>
              <a:ext uri="{FF2B5EF4-FFF2-40B4-BE49-F238E27FC236}">
                <a16:creationId xmlns:a16="http://schemas.microsoft.com/office/drawing/2014/main" id="{28CAE253-660B-4A9D-B419-F79D8F54EB75}"/>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a:solidFill>
                  <a:schemeClr val="bg1">
                    <a:lumMod val="65000"/>
                  </a:schemeClr>
                </a:solidFill>
              </a:rPr>
              <a:t>SECONDARY COLORS</a:t>
            </a:r>
          </a:p>
        </p:txBody>
      </p:sp>
      <p:sp>
        <p:nvSpPr>
          <p:cNvPr id="97" name="TextBox 96">
            <a:extLst>
              <a:ext uri="{FF2B5EF4-FFF2-40B4-BE49-F238E27FC236}">
                <a16:creationId xmlns:a16="http://schemas.microsoft.com/office/drawing/2014/main" id="{2537790F-3CAE-41AF-95CF-3E419CF3E04B}"/>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a:solidFill>
                  <a:schemeClr val="bg1">
                    <a:lumMod val="65000"/>
                  </a:schemeClr>
                </a:solidFill>
              </a:rPr>
              <a:t>CHARTS AND INFOGRAPHIC COLORS</a:t>
            </a:r>
          </a:p>
        </p:txBody>
      </p:sp>
      <p:pic>
        <p:nvPicPr>
          <p:cNvPr id="46" name="Graphic 45">
            <a:extLst>
              <a:ext uri="{FF2B5EF4-FFF2-40B4-BE49-F238E27FC236}">
                <a16:creationId xmlns:a16="http://schemas.microsoft.com/office/drawing/2014/main" id="{22EF7C66-DEA3-4318-B039-D57316A883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16440771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le slide - Slate">
    <p:bg>
      <p:bgPr>
        <a:solidFill>
          <a:srgbClr val="10344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600450"/>
          </a:xfrm>
          <a:noFill/>
        </p:spPr>
        <p:txBody>
          <a:bodyPr tIns="0" bIns="0" anchor="b"/>
          <a:lstStyle>
            <a:lvl1pPr algn="l">
              <a:lnSpc>
                <a:spcPct val="100000"/>
              </a:lnSpc>
              <a:defRPr sz="3200">
                <a:solidFill>
                  <a:srgbClr val="73B1B6"/>
                </a:solidFill>
              </a:defRPr>
            </a:lvl1pPr>
          </a:lstStyle>
          <a:p>
            <a:r>
              <a:rPr lang="en-US" noProof="0"/>
              <a:t>Click to edit Master title style</a:t>
            </a:r>
            <a:endParaRPr lang="en-GB" noProof="0"/>
          </a:p>
        </p:txBody>
      </p:sp>
      <p:sp>
        <p:nvSpPr>
          <p:cNvPr id="33" name="Undertittel 2">
            <a:extLst>
              <a:ext uri="{FF2B5EF4-FFF2-40B4-BE49-F238E27FC236}">
                <a16:creationId xmlns:a16="http://schemas.microsoft.com/office/drawing/2014/main" id="{F5136A9E-1D77-433D-9BC7-E4443525AFD7}"/>
              </a:ext>
            </a:extLst>
          </p:cNvPr>
          <p:cNvSpPr>
            <a:spLocks noGrp="1"/>
          </p:cNvSpPr>
          <p:nvPr>
            <p:ph type="subTitle" idx="1"/>
          </p:nvPr>
        </p:nvSpPr>
        <p:spPr>
          <a:xfrm>
            <a:off x="694800" y="4473574"/>
            <a:ext cx="5335200" cy="1221625"/>
          </a:xfrm>
        </p:spPr>
        <p:txBody>
          <a:bodyPr/>
          <a:lstStyle>
            <a:lvl1pPr marL="0" indent="0" algn="l">
              <a:spcBef>
                <a:spcPts val="0"/>
              </a:spcBef>
              <a:spcAft>
                <a:spcPts val="0"/>
              </a:spcAft>
              <a:buNone/>
              <a:defRPr sz="1800" spc="0" baseline="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grpSp>
        <p:nvGrpSpPr>
          <p:cNvPr id="32" name="Group 31">
            <a:extLst>
              <a:ext uri="{FF2B5EF4-FFF2-40B4-BE49-F238E27FC236}">
                <a16:creationId xmlns:a16="http://schemas.microsoft.com/office/drawing/2014/main" id="{46C9C179-CB41-46D4-97DF-1FED825F4908}"/>
              </a:ext>
            </a:extLst>
          </p:cNvPr>
          <p:cNvGrpSpPr/>
          <p:nvPr userDrawn="1"/>
        </p:nvGrpSpPr>
        <p:grpSpPr>
          <a:xfrm>
            <a:off x="12302028" y="1854300"/>
            <a:ext cx="155539" cy="1166719"/>
            <a:chOff x="12302028" y="1799637"/>
            <a:chExt cx="155539" cy="1166719"/>
          </a:xfrm>
        </p:grpSpPr>
        <p:sp>
          <p:nvSpPr>
            <p:cNvPr id="61" name="Rectangle 156">
              <a:extLst>
                <a:ext uri="{FF2B5EF4-FFF2-40B4-BE49-F238E27FC236}">
                  <a16:creationId xmlns:a16="http://schemas.microsoft.com/office/drawing/2014/main" id="{EEEFADD1-F723-4F8F-AA4F-5B32702F9DDC}"/>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2" name="Rectangle 157">
              <a:extLst>
                <a:ext uri="{FF2B5EF4-FFF2-40B4-BE49-F238E27FC236}">
                  <a16:creationId xmlns:a16="http://schemas.microsoft.com/office/drawing/2014/main" id="{07133160-B0C0-4D93-BAD2-A39B8933F3BC}"/>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8">
              <a:extLst>
                <a:ext uri="{FF2B5EF4-FFF2-40B4-BE49-F238E27FC236}">
                  <a16:creationId xmlns:a16="http://schemas.microsoft.com/office/drawing/2014/main" id="{0E6AF89F-5CC1-437D-9BBB-ED72F96F6232}"/>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73">
              <a:extLst>
                <a:ext uri="{FF2B5EF4-FFF2-40B4-BE49-F238E27FC236}">
                  <a16:creationId xmlns:a16="http://schemas.microsoft.com/office/drawing/2014/main" id="{537EAA2F-FECD-453E-8B9C-2E41259D83FD}"/>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3">
              <a:extLst>
                <a:ext uri="{FF2B5EF4-FFF2-40B4-BE49-F238E27FC236}">
                  <a16:creationId xmlns:a16="http://schemas.microsoft.com/office/drawing/2014/main" id="{7566228C-1BE1-46F6-A280-BBECD2A4219F}"/>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200">
              <a:extLst>
                <a:ext uri="{FF2B5EF4-FFF2-40B4-BE49-F238E27FC236}">
                  <a16:creationId xmlns:a16="http://schemas.microsoft.com/office/drawing/2014/main" id="{F45D0A59-5045-49AE-9016-E93B6478C9D3}"/>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7" name="Group 66">
            <a:extLst>
              <a:ext uri="{FF2B5EF4-FFF2-40B4-BE49-F238E27FC236}">
                <a16:creationId xmlns:a16="http://schemas.microsoft.com/office/drawing/2014/main" id="{39AF1FFB-A2BE-4818-BFCA-C339BBBA9036}"/>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F39F01FC-B9A0-4ADA-8848-780486F60CCD}"/>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9" name="Rectangle 189">
              <a:extLst>
                <a:ext uri="{FF2B5EF4-FFF2-40B4-BE49-F238E27FC236}">
                  <a16:creationId xmlns:a16="http://schemas.microsoft.com/office/drawing/2014/main" id="{B6396E2D-23AE-4B02-B33D-03349942FD59}"/>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0">
              <a:extLst>
                <a:ext uri="{FF2B5EF4-FFF2-40B4-BE49-F238E27FC236}">
                  <a16:creationId xmlns:a16="http://schemas.microsoft.com/office/drawing/2014/main" id="{8C1FD48E-3849-489D-9A9D-C11F41E3DE47}"/>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1">
              <a:extLst>
                <a:ext uri="{FF2B5EF4-FFF2-40B4-BE49-F238E27FC236}">
                  <a16:creationId xmlns:a16="http://schemas.microsoft.com/office/drawing/2014/main" id="{F73A4A8F-0899-49E4-A269-92E0BE17686F}"/>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2">
              <a:extLst>
                <a:ext uri="{FF2B5EF4-FFF2-40B4-BE49-F238E27FC236}">
                  <a16:creationId xmlns:a16="http://schemas.microsoft.com/office/drawing/2014/main" id="{CBD97638-E4B6-47B7-A328-5AF351C53EA5}"/>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31">
              <a:extLst>
                <a:ext uri="{FF2B5EF4-FFF2-40B4-BE49-F238E27FC236}">
                  <a16:creationId xmlns:a16="http://schemas.microsoft.com/office/drawing/2014/main" id="{BFF0A98D-1239-4089-8C5E-2E8E6DE72A79}"/>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3">
              <a:extLst>
                <a:ext uri="{FF2B5EF4-FFF2-40B4-BE49-F238E27FC236}">
                  <a16:creationId xmlns:a16="http://schemas.microsoft.com/office/drawing/2014/main" id="{787243B1-B059-450B-ADA8-20D839CEDE87}"/>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92">
              <a:extLst>
                <a:ext uri="{FF2B5EF4-FFF2-40B4-BE49-F238E27FC236}">
                  <a16:creationId xmlns:a16="http://schemas.microsoft.com/office/drawing/2014/main" id="{006B4AD2-22EE-41A5-9988-8C4DF3CF4DF4}"/>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6" name="Group 75">
            <a:extLst>
              <a:ext uri="{FF2B5EF4-FFF2-40B4-BE49-F238E27FC236}">
                <a16:creationId xmlns:a16="http://schemas.microsoft.com/office/drawing/2014/main" id="{E5912044-5348-4D82-B066-70CA4A90FC09}"/>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6D689B32-75DC-4146-A752-6F75C3BA7D66}"/>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75">
              <a:extLst>
                <a:ext uri="{FF2B5EF4-FFF2-40B4-BE49-F238E27FC236}">
                  <a16:creationId xmlns:a16="http://schemas.microsoft.com/office/drawing/2014/main" id="{DDCEBDF1-170D-4FC5-A068-70480DE69C6A}"/>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6">
              <a:extLst>
                <a:ext uri="{FF2B5EF4-FFF2-40B4-BE49-F238E27FC236}">
                  <a16:creationId xmlns:a16="http://schemas.microsoft.com/office/drawing/2014/main" id="{DD88F53C-7D2B-40FC-9CBF-1ECA4D369688}"/>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89">
              <a:extLst>
                <a:ext uri="{FF2B5EF4-FFF2-40B4-BE49-F238E27FC236}">
                  <a16:creationId xmlns:a16="http://schemas.microsoft.com/office/drawing/2014/main" id="{57039F0E-B8DF-430A-9EB8-E4B493B460C5}"/>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90">
              <a:extLst>
                <a:ext uri="{FF2B5EF4-FFF2-40B4-BE49-F238E27FC236}">
                  <a16:creationId xmlns:a16="http://schemas.microsoft.com/office/drawing/2014/main" id="{2F57A1AE-9E10-418B-8719-240697467A1B}"/>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1">
              <a:extLst>
                <a:ext uri="{FF2B5EF4-FFF2-40B4-BE49-F238E27FC236}">
                  <a16:creationId xmlns:a16="http://schemas.microsoft.com/office/drawing/2014/main" id="{39402039-0C22-4DCC-AAAB-9D3E0E5A4B74}"/>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83">
              <a:extLst>
                <a:ext uri="{FF2B5EF4-FFF2-40B4-BE49-F238E27FC236}">
                  <a16:creationId xmlns:a16="http://schemas.microsoft.com/office/drawing/2014/main" id="{3A43BAE3-836A-4DFC-A4A5-CDA275CA2275}"/>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73">
              <a:extLst>
                <a:ext uri="{FF2B5EF4-FFF2-40B4-BE49-F238E27FC236}">
                  <a16:creationId xmlns:a16="http://schemas.microsoft.com/office/drawing/2014/main" id="{EAC01F5F-EFC4-4A36-ACCF-2FE205300C87}"/>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56">
              <a:extLst>
                <a:ext uri="{FF2B5EF4-FFF2-40B4-BE49-F238E27FC236}">
                  <a16:creationId xmlns:a16="http://schemas.microsoft.com/office/drawing/2014/main" id="{B1E6678C-A64D-4D62-A66A-20C18D627ED7}"/>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7">
              <a:extLst>
                <a:ext uri="{FF2B5EF4-FFF2-40B4-BE49-F238E27FC236}">
                  <a16:creationId xmlns:a16="http://schemas.microsoft.com/office/drawing/2014/main" id="{155C9F1D-F03B-40D8-91F7-AC7CC5A3DD7D}"/>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8">
              <a:extLst>
                <a:ext uri="{FF2B5EF4-FFF2-40B4-BE49-F238E27FC236}">
                  <a16:creationId xmlns:a16="http://schemas.microsoft.com/office/drawing/2014/main" id="{D4DFD332-2526-44D4-8491-99AF33171B36}"/>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7AEEE934-95D3-4D35-8508-90245ABD1FB1}"/>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2D20B943-618D-4F5A-B3DD-02ABCB51A442}"/>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257B1159-A584-41CE-9064-8733B5C2EBC1}"/>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0FEACFE6-840E-4699-86F8-63D530C5E80A}"/>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F5CD6176-7CFE-466C-8026-836B3AAD00CB}"/>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CB139271-40DA-42C0-8865-1F160E881CEC}"/>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1C88B0FE-40B3-4F32-BF77-346B42793EBF}"/>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34F0C1B0-DDCF-47A4-A5E4-AFECB5DB4CC7}"/>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a:solidFill>
                  <a:schemeClr val="bg1">
                    <a:lumMod val="65000"/>
                  </a:schemeClr>
                </a:solidFill>
              </a:rPr>
              <a:t>PRIMARY COLORS</a:t>
            </a:r>
          </a:p>
        </p:txBody>
      </p:sp>
      <p:sp>
        <p:nvSpPr>
          <p:cNvPr id="96" name="TextBox 95">
            <a:extLst>
              <a:ext uri="{FF2B5EF4-FFF2-40B4-BE49-F238E27FC236}">
                <a16:creationId xmlns:a16="http://schemas.microsoft.com/office/drawing/2014/main" id="{0C5C1367-8BD4-4EBA-9157-901D62427D01}"/>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a:solidFill>
                  <a:schemeClr val="bg1">
                    <a:lumMod val="65000"/>
                  </a:schemeClr>
                </a:solidFill>
              </a:rPr>
              <a:t>SECONDARY COLORS</a:t>
            </a:r>
          </a:p>
        </p:txBody>
      </p:sp>
      <p:sp>
        <p:nvSpPr>
          <p:cNvPr id="97" name="TextBox 96">
            <a:extLst>
              <a:ext uri="{FF2B5EF4-FFF2-40B4-BE49-F238E27FC236}">
                <a16:creationId xmlns:a16="http://schemas.microsoft.com/office/drawing/2014/main" id="{6C93E48F-4333-4F24-9A7A-423AB2A371D6}"/>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a:solidFill>
                  <a:schemeClr val="bg1">
                    <a:lumMod val="65000"/>
                  </a:schemeClr>
                </a:solidFill>
              </a:rPr>
              <a:t>CHARTS AND INFOGRAPHIC COLORS</a:t>
            </a:r>
          </a:p>
        </p:txBody>
      </p:sp>
      <p:pic>
        <p:nvPicPr>
          <p:cNvPr id="45" name="Graphic 44">
            <a:extLst>
              <a:ext uri="{FF2B5EF4-FFF2-40B4-BE49-F238E27FC236}">
                <a16:creationId xmlns:a16="http://schemas.microsoft.com/office/drawing/2014/main" id="{F6E765D1-7CCC-47DB-8355-6A6FD380C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12724737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le slide - Dark image">
    <p:bg>
      <p:bgPr>
        <a:solidFill>
          <a:schemeClr val="l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33539" cy="3600450"/>
          </a:xfrm>
        </p:spPr>
        <p:txBody>
          <a:bodyPr tIns="0" bIns="0" anchor="b"/>
          <a:lstStyle>
            <a:lvl1pPr algn="l">
              <a:lnSpc>
                <a:spcPct val="100000"/>
              </a:lnSpc>
              <a:defRPr sz="3200">
                <a:solidFill>
                  <a:schemeClr val="bg1"/>
                </a:solidFill>
              </a:defRPr>
            </a:lvl1pPr>
          </a:lstStyle>
          <a:p>
            <a:r>
              <a:rPr lang="en-US" noProof="0"/>
              <a:t>Click to edit Master title style</a:t>
            </a:r>
            <a:endParaRPr lang="en-GB" noProof="0"/>
          </a:p>
        </p:txBody>
      </p:sp>
      <p:sp>
        <p:nvSpPr>
          <p:cNvPr id="4" name="imageSlide" hidden="1">
            <a:extLst>
              <a:ext uri="{FF2B5EF4-FFF2-40B4-BE49-F238E27FC236}">
                <a16:creationId xmlns:a16="http://schemas.microsoft.com/office/drawing/2014/main" id="{223DF67C-B2C0-4D3F-B59F-8AB119B6729D}"/>
              </a:ext>
            </a:extLst>
          </p:cNvPr>
          <p:cNvSpPr/>
          <p:nvPr userDrawn="1"/>
        </p:nvSpPr>
        <p:spPr>
          <a:xfrm>
            <a:off x="995680" y="180796"/>
            <a:ext cx="782320" cy="428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Undertittel 2">
            <a:extLst>
              <a:ext uri="{FF2B5EF4-FFF2-40B4-BE49-F238E27FC236}">
                <a16:creationId xmlns:a16="http://schemas.microsoft.com/office/drawing/2014/main" id="{4C73CA65-0E28-4A2B-9830-7E41A5ABE94B}"/>
              </a:ext>
            </a:extLst>
          </p:cNvPr>
          <p:cNvSpPr>
            <a:spLocks noGrp="1"/>
          </p:cNvSpPr>
          <p:nvPr>
            <p:ph type="subTitle" idx="1"/>
          </p:nvPr>
        </p:nvSpPr>
        <p:spPr>
          <a:xfrm>
            <a:off x="694800" y="4473574"/>
            <a:ext cx="5335200" cy="1221625"/>
          </a:xfrm>
        </p:spPr>
        <p:txBody>
          <a:bodyPr/>
          <a:lstStyle>
            <a:lvl1pPr marL="0" indent="0" algn="l">
              <a:spcBef>
                <a:spcPts val="0"/>
              </a:spcBef>
              <a:spcAft>
                <a:spcPts val="0"/>
              </a:spcAft>
              <a:buNone/>
              <a:defRPr sz="180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grpSp>
        <p:nvGrpSpPr>
          <p:cNvPr id="33" name="Group 32">
            <a:extLst>
              <a:ext uri="{FF2B5EF4-FFF2-40B4-BE49-F238E27FC236}">
                <a16:creationId xmlns:a16="http://schemas.microsoft.com/office/drawing/2014/main" id="{4C0DED52-85E6-4BD9-89EB-DF5687E49E25}"/>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65B7BAAE-2A63-43D4-9EB2-4B8F4563C33E}"/>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7">
              <a:extLst>
                <a:ext uri="{FF2B5EF4-FFF2-40B4-BE49-F238E27FC236}">
                  <a16:creationId xmlns:a16="http://schemas.microsoft.com/office/drawing/2014/main" id="{7495DA74-9B8B-400F-8AAE-A30DB08713B9}"/>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58">
              <a:extLst>
                <a:ext uri="{FF2B5EF4-FFF2-40B4-BE49-F238E27FC236}">
                  <a16:creationId xmlns:a16="http://schemas.microsoft.com/office/drawing/2014/main" id="{BE21F911-48E6-458B-9FDD-95E67C28DB10}"/>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73">
              <a:extLst>
                <a:ext uri="{FF2B5EF4-FFF2-40B4-BE49-F238E27FC236}">
                  <a16:creationId xmlns:a16="http://schemas.microsoft.com/office/drawing/2014/main" id="{68AB3D6B-17E9-4E92-84BB-EAB3FFA5C2BD}"/>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183">
              <a:extLst>
                <a:ext uri="{FF2B5EF4-FFF2-40B4-BE49-F238E27FC236}">
                  <a16:creationId xmlns:a16="http://schemas.microsoft.com/office/drawing/2014/main" id="{CAB1D5E6-9358-4C75-AB87-DF5562823C1E}"/>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7" name="Rectangle 200">
              <a:extLst>
                <a:ext uri="{FF2B5EF4-FFF2-40B4-BE49-F238E27FC236}">
                  <a16:creationId xmlns:a16="http://schemas.microsoft.com/office/drawing/2014/main" id="{2B0E6AB2-26AA-49AA-8821-51EF78045330}"/>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8" name="Group 67">
            <a:extLst>
              <a:ext uri="{FF2B5EF4-FFF2-40B4-BE49-F238E27FC236}">
                <a16:creationId xmlns:a16="http://schemas.microsoft.com/office/drawing/2014/main" id="{98964646-8765-4A23-B170-44EDE715A666}"/>
              </a:ext>
            </a:extLst>
          </p:cNvPr>
          <p:cNvGrpSpPr/>
          <p:nvPr userDrawn="1"/>
        </p:nvGrpSpPr>
        <p:grpSpPr>
          <a:xfrm>
            <a:off x="12302028" y="0"/>
            <a:ext cx="155539" cy="1509130"/>
            <a:chOff x="12302028" y="154594"/>
            <a:chExt cx="155539" cy="1509130"/>
          </a:xfrm>
        </p:grpSpPr>
        <p:sp>
          <p:nvSpPr>
            <p:cNvPr id="69" name="Rectangle 188">
              <a:extLst>
                <a:ext uri="{FF2B5EF4-FFF2-40B4-BE49-F238E27FC236}">
                  <a16:creationId xmlns:a16="http://schemas.microsoft.com/office/drawing/2014/main" id="{D3FF6676-BCDD-4DEE-8256-53AADFB02189}"/>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89">
              <a:extLst>
                <a:ext uri="{FF2B5EF4-FFF2-40B4-BE49-F238E27FC236}">
                  <a16:creationId xmlns:a16="http://schemas.microsoft.com/office/drawing/2014/main" id="{588918B5-9017-48B7-AD1C-33A07137CCAC}"/>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0">
              <a:extLst>
                <a:ext uri="{FF2B5EF4-FFF2-40B4-BE49-F238E27FC236}">
                  <a16:creationId xmlns:a16="http://schemas.microsoft.com/office/drawing/2014/main" id="{CCE10D86-D6BC-4D93-A35D-EB7541C9099C}"/>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1">
              <a:extLst>
                <a:ext uri="{FF2B5EF4-FFF2-40B4-BE49-F238E27FC236}">
                  <a16:creationId xmlns:a16="http://schemas.microsoft.com/office/drawing/2014/main" id="{5181713F-8928-4259-B601-607B9687E81C}"/>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192">
              <a:extLst>
                <a:ext uri="{FF2B5EF4-FFF2-40B4-BE49-F238E27FC236}">
                  <a16:creationId xmlns:a16="http://schemas.microsoft.com/office/drawing/2014/main" id="{2C76EEFD-3846-4589-98D9-6904CD98EDC6}"/>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1">
              <a:extLst>
                <a:ext uri="{FF2B5EF4-FFF2-40B4-BE49-F238E27FC236}">
                  <a16:creationId xmlns:a16="http://schemas.microsoft.com/office/drawing/2014/main" id="{CE44FC93-6726-4FDD-8FDE-48EC3559A0B8}"/>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33">
              <a:extLst>
                <a:ext uri="{FF2B5EF4-FFF2-40B4-BE49-F238E27FC236}">
                  <a16:creationId xmlns:a16="http://schemas.microsoft.com/office/drawing/2014/main" id="{4A838E43-58C1-4EA8-B569-EDA7E0EEAD25}"/>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6" name="Rectangle 192">
              <a:extLst>
                <a:ext uri="{FF2B5EF4-FFF2-40B4-BE49-F238E27FC236}">
                  <a16:creationId xmlns:a16="http://schemas.microsoft.com/office/drawing/2014/main" id="{EA39C16E-79A1-46A0-818C-E3A0EAF4BCAE}"/>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7" name="Group 76">
            <a:extLst>
              <a:ext uri="{FF2B5EF4-FFF2-40B4-BE49-F238E27FC236}">
                <a16:creationId xmlns:a16="http://schemas.microsoft.com/office/drawing/2014/main" id="{11644DB3-724B-43D4-AAE3-97C90286CFF8}"/>
              </a:ext>
            </a:extLst>
          </p:cNvPr>
          <p:cNvGrpSpPr/>
          <p:nvPr userDrawn="1"/>
        </p:nvGrpSpPr>
        <p:grpSpPr>
          <a:xfrm>
            <a:off x="12302028" y="3366188"/>
            <a:ext cx="155539" cy="3491812"/>
            <a:chOff x="12302028" y="3266863"/>
            <a:chExt cx="155539" cy="3491812"/>
          </a:xfrm>
        </p:grpSpPr>
        <p:sp>
          <p:nvSpPr>
            <p:cNvPr id="78" name="Rectangle 174">
              <a:extLst>
                <a:ext uri="{FF2B5EF4-FFF2-40B4-BE49-F238E27FC236}">
                  <a16:creationId xmlns:a16="http://schemas.microsoft.com/office/drawing/2014/main" id="{10F12043-6ED0-460F-AFA8-EF6FB744D41D}"/>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5">
              <a:extLst>
                <a:ext uri="{FF2B5EF4-FFF2-40B4-BE49-F238E27FC236}">
                  <a16:creationId xmlns:a16="http://schemas.microsoft.com/office/drawing/2014/main" id="{6B5F9A39-FFAD-4399-AE83-804395A65C8E}"/>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76">
              <a:extLst>
                <a:ext uri="{FF2B5EF4-FFF2-40B4-BE49-F238E27FC236}">
                  <a16:creationId xmlns:a16="http://schemas.microsoft.com/office/drawing/2014/main" id="{935BB7D7-47EA-4096-8E04-C5F23ACA6362}"/>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89">
              <a:extLst>
                <a:ext uri="{FF2B5EF4-FFF2-40B4-BE49-F238E27FC236}">
                  <a16:creationId xmlns:a16="http://schemas.microsoft.com/office/drawing/2014/main" id="{E1DB422E-279D-4B16-A49C-8007B7DEA98F}"/>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0">
              <a:extLst>
                <a:ext uri="{FF2B5EF4-FFF2-40B4-BE49-F238E27FC236}">
                  <a16:creationId xmlns:a16="http://schemas.microsoft.com/office/drawing/2014/main" id="{58A2E012-28FE-43E0-AEBE-EEAC8B07CCE7}"/>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91">
              <a:extLst>
                <a:ext uri="{FF2B5EF4-FFF2-40B4-BE49-F238E27FC236}">
                  <a16:creationId xmlns:a16="http://schemas.microsoft.com/office/drawing/2014/main" id="{399E6DE7-1747-48FC-B4AF-F01C5EBE538D}"/>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83">
              <a:extLst>
                <a:ext uri="{FF2B5EF4-FFF2-40B4-BE49-F238E27FC236}">
                  <a16:creationId xmlns:a16="http://schemas.microsoft.com/office/drawing/2014/main" id="{DB829EFA-917B-4199-8433-6998CDBE0B49}"/>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73">
              <a:extLst>
                <a:ext uri="{FF2B5EF4-FFF2-40B4-BE49-F238E27FC236}">
                  <a16:creationId xmlns:a16="http://schemas.microsoft.com/office/drawing/2014/main" id="{41A1C27F-7FCD-4CC0-8CC5-ECFB2B0E65C4}"/>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6">
              <a:extLst>
                <a:ext uri="{FF2B5EF4-FFF2-40B4-BE49-F238E27FC236}">
                  <a16:creationId xmlns:a16="http://schemas.microsoft.com/office/drawing/2014/main" id="{126DA63A-7C62-48C1-87D9-45C830404DD1}"/>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7">
              <a:extLst>
                <a:ext uri="{FF2B5EF4-FFF2-40B4-BE49-F238E27FC236}">
                  <a16:creationId xmlns:a16="http://schemas.microsoft.com/office/drawing/2014/main" id="{9BB0166A-1AC1-43BB-9D71-061FC248C54F}"/>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8">
              <a:extLst>
                <a:ext uri="{FF2B5EF4-FFF2-40B4-BE49-F238E27FC236}">
                  <a16:creationId xmlns:a16="http://schemas.microsoft.com/office/drawing/2014/main" id="{B57CD4CE-98A0-453A-AF46-DF1DAAE0FC32}"/>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6">
              <a:extLst>
                <a:ext uri="{FF2B5EF4-FFF2-40B4-BE49-F238E27FC236}">
                  <a16:creationId xmlns:a16="http://schemas.microsoft.com/office/drawing/2014/main" id="{25312323-C41D-4F10-8C64-9FFC47C3284F}"/>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7">
              <a:extLst>
                <a:ext uri="{FF2B5EF4-FFF2-40B4-BE49-F238E27FC236}">
                  <a16:creationId xmlns:a16="http://schemas.microsoft.com/office/drawing/2014/main" id="{D5A48542-9018-461B-9D67-C58B1ED2DCB9}"/>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58">
              <a:extLst>
                <a:ext uri="{FF2B5EF4-FFF2-40B4-BE49-F238E27FC236}">
                  <a16:creationId xmlns:a16="http://schemas.microsoft.com/office/drawing/2014/main" id="{1BF7A4EE-A0AC-4728-87E5-28BD29886348}"/>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4">
              <a:extLst>
                <a:ext uri="{FF2B5EF4-FFF2-40B4-BE49-F238E27FC236}">
                  <a16:creationId xmlns:a16="http://schemas.microsoft.com/office/drawing/2014/main" id="{F8C8EEEE-BBF1-46C8-B43B-9BF4B3785F7B}"/>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5">
              <a:extLst>
                <a:ext uri="{FF2B5EF4-FFF2-40B4-BE49-F238E27FC236}">
                  <a16:creationId xmlns:a16="http://schemas.microsoft.com/office/drawing/2014/main" id="{B1B86911-2BFD-40F9-95DE-A5975A90E07E}"/>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6">
              <a:extLst>
                <a:ext uri="{FF2B5EF4-FFF2-40B4-BE49-F238E27FC236}">
                  <a16:creationId xmlns:a16="http://schemas.microsoft.com/office/drawing/2014/main" id="{1E5C9573-D18D-42D5-9E8F-548DC66B6723}"/>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5" name="Rectangle 173">
              <a:extLst>
                <a:ext uri="{FF2B5EF4-FFF2-40B4-BE49-F238E27FC236}">
                  <a16:creationId xmlns:a16="http://schemas.microsoft.com/office/drawing/2014/main" id="{A2AF57F4-97F7-4D31-AA1D-68CFCCDF3DE3}"/>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6" name="TextBox 95">
            <a:extLst>
              <a:ext uri="{FF2B5EF4-FFF2-40B4-BE49-F238E27FC236}">
                <a16:creationId xmlns:a16="http://schemas.microsoft.com/office/drawing/2014/main" id="{8E449EC5-31B6-4863-B880-64B6008EFDD8}"/>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a:solidFill>
                  <a:schemeClr val="bg1">
                    <a:lumMod val="65000"/>
                  </a:schemeClr>
                </a:solidFill>
              </a:rPr>
              <a:t>PRIMARY COLORS</a:t>
            </a:r>
          </a:p>
        </p:txBody>
      </p:sp>
      <p:sp>
        <p:nvSpPr>
          <p:cNvPr id="97" name="TextBox 96">
            <a:extLst>
              <a:ext uri="{FF2B5EF4-FFF2-40B4-BE49-F238E27FC236}">
                <a16:creationId xmlns:a16="http://schemas.microsoft.com/office/drawing/2014/main" id="{9F02B2F5-2462-42DE-A41C-2EDF25D39C0B}"/>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a:solidFill>
                  <a:schemeClr val="bg1">
                    <a:lumMod val="65000"/>
                  </a:schemeClr>
                </a:solidFill>
              </a:rPr>
              <a:t>SECONDARY COLORS</a:t>
            </a:r>
          </a:p>
        </p:txBody>
      </p:sp>
      <p:sp>
        <p:nvSpPr>
          <p:cNvPr id="98" name="TextBox 97">
            <a:extLst>
              <a:ext uri="{FF2B5EF4-FFF2-40B4-BE49-F238E27FC236}">
                <a16:creationId xmlns:a16="http://schemas.microsoft.com/office/drawing/2014/main" id="{C8B2DC8E-4C80-4C9E-8C9A-490D3AC54D3F}"/>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a:solidFill>
                  <a:schemeClr val="bg1">
                    <a:lumMod val="65000"/>
                  </a:schemeClr>
                </a:solidFill>
              </a:rPr>
              <a:t>CHARTS AND INFOGRAPHIC COLORS</a:t>
            </a:r>
          </a:p>
        </p:txBody>
      </p:sp>
      <p:pic>
        <p:nvPicPr>
          <p:cNvPr id="46" name="Graphic 45">
            <a:extLst>
              <a:ext uri="{FF2B5EF4-FFF2-40B4-BE49-F238E27FC236}">
                <a16:creationId xmlns:a16="http://schemas.microsoft.com/office/drawing/2014/main" id="{C7A0A1BD-DBA1-4EE2-8209-D24909FF729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3024414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slide - Light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33539" cy="3600450"/>
          </a:xfrm>
        </p:spPr>
        <p:txBody>
          <a:bodyPr tIns="0" bIns="0" anchor="b"/>
          <a:lstStyle>
            <a:lvl1pPr algn="l">
              <a:lnSpc>
                <a:spcPct val="100000"/>
              </a:lnSpc>
              <a:defRPr sz="3200">
                <a:solidFill>
                  <a:srgbClr val="FF0942"/>
                </a:solidFill>
              </a:defRPr>
            </a:lvl1pPr>
          </a:lstStyle>
          <a:p>
            <a:r>
              <a:rPr lang="en-US" noProof="0"/>
              <a:t>Click to edit Master title style</a:t>
            </a:r>
            <a:endParaRPr lang="en-GB" noProof="0"/>
          </a:p>
        </p:txBody>
      </p:sp>
      <p:sp>
        <p:nvSpPr>
          <p:cNvPr id="7" name="imageSlide" hidden="1">
            <a:extLst>
              <a:ext uri="{FF2B5EF4-FFF2-40B4-BE49-F238E27FC236}">
                <a16:creationId xmlns:a16="http://schemas.microsoft.com/office/drawing/2014/main" id="{03A0DBB0-FFD4-4EE1-8049-02A1360D68B5}"/>
              </a:ext>
            </a:extLst>
          </p:cNvPr>
          <p:cNvSpPr/>
          <p:nvPr userDrawn="1"/>
        </p:nvSpPr>
        <p:spPr>
          <a:xfrm>
            <a:off x="995680" y="180796"/>
            <a:ext cx="782320" cy="428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Undertittel 2">
            <a:extLst>
              <a:ext uri="{FF2B5EF4-FFF2-40B4-BE49-F238E27FC236}">
                <a16:creationId xmlns:a16="http://schemas.microsoft.com/office/drawing/2014/main" id="{283EC197-AC2F-4210-BB53-22D8D21BC123}"/>
              </a:ext>
            </a:extLst>
          </p:cNvPr>
          <p:cNvSpPr>
            <a:spLocks noGrp="1"/>
          </p:cNvSpPr>
          <p:nvPr>
            <p:ph type="subTitle" idx="1"/>
          </p:nvPr>
        </p:nvSpPr>
        <p:spPr>
          <a:xfrm>
            <a:off x="694800" y="4473574"/>
            <a:ext cx="5335200" cy="1221625"/>
          </a:xfrm>
        </p:spPr>
        <p:txBody>
          <a:bodyPr/>
          <a:lstStyle>
            <a:lvl1pPr marL="0" indent="0" algn="l">
              <a:spcBef>
                <a:spcPts val="0"/>
              </a:spcBef>
              <a:spcAft>
                <a:spcPts val="0"/>
              </a:spcAft>
              <a:buNone/>
              <a:defRPr sz="1800" spc="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grpSp>
        <p:nvGrpSpPr>
          <p:cNvPr id="33" name="Group 32">
            <a:extLst>
              <a:ext uri="{FF2B5EF4-FFF2-40B4-BE49-F238E27FC236}">
                <a16:creationId xmlns:a16="http://schemas.microsoft.com/office/drawing/2014/main" id="{5464A01B-E5CF-44DC-9B1C-A41EE56ECF07}"/>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9DBFC198-ED67-4BC4-A301-CFBB5E38A446}"/>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7">
              <a:extLst>
                <a:ext uri="{FF2B5EF4-FFF2-40B4-BE49-F238E27FC236}">
                  <a16:creationId xmlns:a16="http://schemas.microsoft.com/office/drawing/2014/main" id="{89BBF5D7-D60A-4CA2-AC75-90D3F27682D9}"/>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58">
              <a:extLst>
                <a:ext uri="{FF2B5EF4-FFF2-40B4-BE49-F238E27FC236}">
                  <a16:creationId xmlns:a16="http://schemas.microsoft.com/office/drawing/2014/main" id="{219B46FF-7259-4320-BDFB-DD486E1FFE2A}"/>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73">
              <a:extLst>
                <a:ext uri="{FF2B5EF4-FFF2-40B4-BE49-F238E27FC236}">
                  <a16:creationId xmlns:a16="http://schemas.microsoft.com/office/drawing/2014/main" id="{5C0A165B-FEEE-4341-B7CE-167A949E3C92}"/>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183">
              <a:extLst>
                <a:ext uri="{FF2B5EF4-FFF2-40B4-BE49-F238E27FC236}">
                  <a16:creationId xmlns:a16="http://schemas.microsoft.com/office/drawing/2014/main" id="{658588B4-7321-4D41-9AD9-61014663435B}"/>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7" name="Rectangle 200">
              <a:extLst>
                <a:ext uri="{FF2B5EF4-FFF2-40B4-BE49-F238E27FC236}">
                  <a16:creationId xmlns:a16="http://schemas.microsoft.com/office/drawing/2014/main" id="{73D39B41-A553-476A-8E6E-D9060820A50C}"/>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8" name="Group 67">
            <a:extLst>
              <a:ext uri="{FF2B5EF4-FFF2-40B4-BE49-F238E27FC236}">
                <a16:creationId xmlns:a16="http://schemas.microsoft.com/office/drawing/2014/main" id="{08E4BCCE-2C0D-4C8A-8F5D-A1BC5451331A}"/>
              </a:ext>
            </a:extLst>
          </p:cNvPr>
          <p:cNvGrpSpPr/>
          <p:nvPr userDrawn="1"/>
        </p:nvGrpSpPr>
        <p:grpSpPr>
          <a:xfrm>
            <a:off x="12302028" y="0"/>
            <a:ext cx="155539" cy="1509130"/>
            <a:chOff x="12302028" y="154594"/>
            <a:chExt cx="155539" cy="1509130"/>
          </a:xfrm>
        </p:grpSpPr>
        <p:sp>
          <p:nvSpPr>
            <p:cNvPr id="69" name="Rectangle 188">
              <a:extLst>
                <a:ext uri="{FF2B5EF4-FFF2-40B4-BE49-F238E27FC236}">
                  <a16:creationId xmlns:a16="http://schemas.microsoft.com/office/drawing/2014/main" id="{B2DA834D-AC4F-4537-B21E-F1C6760461B7}"/>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89">
              <a:extLst>
                <a:ext uri="{FF2B5EF4-FFF2-40B4-BE49-F238E27FC236}">
                  <a16:creationId xmlns:a16="http://schemas.microsoft.com/office/drawing/2014/main" id="{9ED487C1-2626-41A6-8002-962CDFC055EC}"/>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0">
              <a:extLst>
                <a:ext uri="{FF2B5EF4-FFF2-40B4-BE49-F238E27FC236}">
                  <a16:creationId xmlns:a16="http://schemas.microsoft.com/office/drawing/2014/main" id="{DDE7CD12-6EB1-4205-AF4F-1EF2905C7602}"/>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1">
              <a:extLst>
                <a:ext uri="{FF2B5EF4-FFF2-40B4-BE49-F238E27FC236}">
                  <a16:creationId xmlns:a16="http://schemas.microsoft.com/office/drawing/2014/main" id="{23E7B8B2-8D7D-4991-96AC-167CB22EDA79}"/>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192">
              <a:extLst>
                <a:ext uri="{FF2B5EF4-FFF2-40B4-BE49-F238E27FC236}">
                  <a16:creationId xmlns:a16="http://schemas.microsoft.com/office/drawing/2014/main" id="{35A8674E-A932-4B7D-9975-84125C40DD04}"/>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1">
              <a:extLst>
                <a:ext uri="{FF2B5EF4-FFF2-40B4-BE49-F238E27FC236}">
                  <a16:creationId xmlns:a16="http://schemas.microsoft.com/office/drawing/2014/main" id="{D28A0050-F0C1-4C8D-9456-D581E558E3F1}"/>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33">
              <a:extLst>
                <a:ext uri="{FF2B5EF4-FFF2-40B4-BE49-F238E27FC236}">
                  <a16:creationId xmlns:a16="http://schemas.microsoft.com/office/drawing/2014/main" id="{0CED7727-6121-4F6F-A3E7-491AAC0B153A}"/>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6" name="Rectangle 192">
              <a:extLst>
                <a:ext uri="{FF2B5EF4-FFF2-40B4-BE49-F238E27FC236}">
                  <a16:creationId xmlns:a16="http://schemas.microsoft.com/office/drawing/2014/main" id="{087C375C-EC2E-4563-A9D9-E1C32B4562E0}"/>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7" name="Group 76">
            <a:extLst>
              <a:ext uri="{FF2B5EF4-FFF2-40B4-BE49-F238E27FC236}">
                <a16:creationId xmlns:a16="http://schemas.microsoft.com/office/drawing/2014/main" id="{E9A5EC11-728A-454E-AF61-7116CE393A4D}"/>
              </a:ext>
            </a:extLst>
          </p:cNvPr>
          <p:cNvGrpSpPr/>
          <p:nvPr userDrawn="1"/>
        </p:nvGrpSpPr>
        <p:grpSpPr>
          <a:xfrm>
            <a:off x="12302028" y="3366188"/>
            <a:ext cx="155539" cy="3491812"/>
            <a:chOff x="12302028" y="3266863"/>
            <a:chExt cx="155539" cy="3491812"/>
          </a:xfrm>
        </p:grpSpPr>
        <p:sp>
          <p:nvSpPr>
            <p:cNvPr id="78" name="Rectangle 174">
              <a:extLst>
                <a:ext uri="{FF2B5EF4-FFF2-40B4-BE49-F238E27FC236}">
                  <a16:creationId xmlns:a16="http://schemas.microsoft.com/office/drawing/2014/main" id="{3B954959-187F-4E15-9652-797222BB1122}"/>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5">
              <a:extLst>
                <a:ext uri="{FF2B5EF4-FFF2-40B4-BE49-F238E27FC236}">
                  <a16:creationId xmlns:a16="http://schemas.microsoft.com/office/drawing/2014/main" id="{C78231BD-474C-4A45-A519-71904704F1C2}"/>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76">
              <a:extLst>
                <a:ext uri="{FF2B5EF4-FFF2-40B4-BE49-F238E27FC236}">
                  <a16:creationId xmlns:a16="http://schemas.microsoft.com/office/drawing/2014/main" id="{7C4F118D-53C3-496E-B2CA-67B772D88A27}"/>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89">
              <a:extLst>
                <a:ext uri="{FF2B5EF4-FFF2-40B4-BE49-F238E27FC236}">
                  <a16:creationId xmlns:a16="http://schemas.microsoft.com/office/drawing/2014/main" id="{939C3E87-323E-4E46-9951-C92A980B2315}"/>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0">
              <a:extLst>
                <a:ext uri="{FF2B5EF4-FFF2-40B4-BE49-F238E27FC236}">
                  <a16:creationId xmlns:a16="http://schemas.microsoft.com/office/drawing/2014/main" id="{864BCECC-5D78-43F0-87CE-95B53EA4C843}"/>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91">
              <a:extLst>
                <a:ext uri="{FF2B5EF4-FFF2-40B4-BE49-F238E27FC236}">
                  <a16:creationId xmlns:a16="http://schemas.microsoft.com/office/drawing/2014/main" id="{923937FC-D5F9-4261-9AC1-582A29444D33}"/>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83">
              <a:extLst>
                <a:ext uri="{FF2B5EF4-FFF2-40B4-BE49-F238E27FC236}">
                  <a16:creationId xmlns:a16="http://schemas.microsoft.com/office/drawing/2014/main" id="{AFA1A6CF-0170-4435-9E3E-B2B74B026A16}"/>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73">
              <a:extLst>
                <a:ext uri="{FF2B5EF4-FFF2-40B4-BE49-F238E27FC236}">
                  <a16:creationId xmlns:a16="http://schemas.microsoft.com/office/drawing/2014/main" id="{BF2DED29-3397-4A04-823D-46CF2270A341}"/>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6">
              <a:extLst>
                <a:ext uri="{FF2B5EF4-FFF2-40B4-BE49-F238E27FC236}">
                  <a16:creationId xmlns:a16="http://schemas.microsoft.com/office/drawing/2014/main" id="{49F94C93-6F36-42B9-97FD-29127C7EA080}"/>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7">
              <a:extLst>
                <a:ext uri="{FF2B5EF4-FFF2-40B4-BE49-F238E27FC236}">
                  <a16:creationId xmlns:a16="http://schemas.microsoft.com/office/drawing/2014/main" id="{9273803E-5A6C-47B6-BC54-853CD546D838}"/>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8">
              <a:extLst>
                <a:ext uri="{FF2B5EF4-FFF2-40B4-BE49-F238E27FC236}">
                  <a16:creationId xmlns:a16="http://schemas.microsoft.com/office/drawing/2014/main" id="{8C46147F-904E-47FD-BB77-CB13FDCFF4BB}"/>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6">
              <a:extLst>
                <a:ext uri="{FF2B5EF4-FFF2-40B4-BE49-F238E27FC236}">
                  <a16:creationId xmlns:a16="http://schemas.microsoft.com/office/drawing/2014/main" id="{ADAC97BE-2C8E-4CCC-BA5D-70660CA32BB1}"/>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7">
              <a:extLst>
                <a:ext uri="{FF2B5EF4-FFF2-40B4-BE49-F238E27FC236}">
                  <a16:creationId xmlns:a16="http://schemas.microsoft.com/office/drawing/2014/main" id="{F103F729-F859-41CA-AEA7-D533AFE17D7B}"/>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58">
              <a:extLst>
                <a:ext uri="{FF2B5EF4-FFF2-40B4-BE49-F238E27FC236}">
                  <a16:creationId xmlns:a16="http://schemas.microsoft.com/office/drawing/2014/main" id="{14867D17-C359-4533-B478-36A2E867CC99}"/>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4">
              <a:extLst>
                <a:ext uri="{FF2B5EF4-FFF2-40B4-BE49-F238E27FC236}">
                  <a16:creationId xmlns:a16="http://schemas.microsoft.com/office/drawing/2014/main" id="{E43A1F70-A0E9-4691-8E9E-CD556CE04213}"/>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5">
              <a:extLst>
                <a:ext uri="{FF2B5EF4-FFF2-40B4-BE49-F238E27FC236}">
                  <a16:creationId xmlns:a16="http://schemas.microsoft.com/office/drawing/2014/main" id="{9FCB2B1C-3237-401D-9412-46CF19102B16}"/>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6">
              <a:extLst>
                <a:ext uri="{FF2B5EF4-FFF2-40B4-BE49-F238E27FC236}">
                  <a16:creationId xmlns:a16="http://schemas.microsoft.com/office/drawing/2014/main" id="{AC986C69-C96D-43E0-8DD3-CAA7B24305AB}"/>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5" name="Rectangle 173">
              <a:extLst>
                <a:ext uri="{FF2B5EF4-FFF2-40B4-BE49-F238E27FC236}">
                  <a16:creationId xmlns:a16="http://schemas.microsoft.com/office/drawing/2014/main" id="{AF4215F6-4CFC-475F-9FEF-A6AFA8B8018D}"/>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6" name="TextBox 95">
            <a:extLst>
              <a:ext uri="{FF2B5EF4-FFF2-40B4-BE49-F238E27FC236}">
                <a16:creationId xmlns:a16="http://schemas.microsoft.com/office/drawing/2014/main" id="{CA50FF61-3D12-4D2E-9EC0-C4339CBE1CEC}"/>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a:solidFill>
                  <a:schemeClr val="bg1">
                    <a:lumMod val="65000"/>
                  </a:schemeClr>
                </a:solidFill>
              </a:rPr>
              <a:t>PRIMARY COLORS</a:t>
            </a:r>
          </a:p>
        </p:txBody>
      </p:sp>
      <p:sp>
        <p:nvSpPr>
          <p:cNvPr id="97" name="TextBox 96">
            <a:extLst>
              <a:ext uri="{FF2B5EF4-FFF2-40B4-BE49-F238E27FC236}">
                <a16:creationId xmlns:a16="http://schemas.microsoft.com/office/drawing/2014/main" id="{6B981A2C-1E63-451C-8097-9ADBF611A571}"/>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a:solidFill>
                  <a:schemeClr val="bg1">
                    <a:lumMod val="65000"/>
                  </a:schemeClr>
                </a:solidFill>
              </a:rPr>
              <a:t>SECONDARY COLORS</a:t>
            </a:r>
          </a:p>
        </p:txBody>
      </p:sp>
      <p:sp>
        <p:nvSpPr>
          <p:cNvPr id="98" name="TextBox 97">
            <a:extLst>
              <a:ext uri="{FF2B5EF4-FFF2-40B4-BE49-F238E27FC236}">
                <a16:creationId xmlns:a16="http://schemas.microsoft.com/office/drawing/2014/main" id="{F3594C6D-606A-4E37-B7DC-5B38383456DF}"/>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a:solidFill>
                  <a:schemeClr val="bg1">
                    <a:lumMod val="65000"/>
                  </a:schemeClr>
                </a:solidFill>
              </a:rPr>
              <a:t>CHARTS AND INFOGRAPHIC COLORS</a:t>
            </a:r>
          </a:p>
        </p:txBody>
      </p:sp>
      <p:pic>
        <p:nvPicPr>
          <p:cNvPr id="46" name="Graphic 45">
            <a:extLst>
              <a:ext uri="{FF2B5EF4-FFF2-40B4-BE49-F238E27FC236}">
                <a16:creationId xmlns:a16="http://schemas.microsoft.com/office/drawing/2014/main" id="{007BC185-FB8B-4E9A-BF3E-3D8A1F9BCF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11727603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slide - Gradient image">
    <p:bg>
      <p:bgPr>
        <a:solidFill>
          <a:schemeClr val="l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33539" cy="3599100"/>
          </a:xfrm>
        </p:spPr>
        <p:txBody>
          <a:bodyPr tIns="0" bIns="0" anchor="b"/>
          <a:lstStyle>
            <a:lvl1pPr algn="l">
              <a:lnSpc>
                <a:spcPct val="100000"/>
              </a:lnSpc>
              <a:defRPr sz="3200">
                <a:solidFill>
                  <a:schemeClr val="bg1"/>
                </a:solidFill>
              </a:defRPr>
            </a:lvl1pPr>
          </a:lstStyle>
          <a:p>
            <a:r>
              <a:rPr lang="en-US" noProof="0"/>
              <a:t>Click to edit Master title style</a:t>
            </a:r>
            <a:endParaRPr lang="en-GB" noProof="0"/>
          </a:p>
        </p:txBody>
      </p:sp>
      <p:sp>
        <p:nvSpPr>
          <p:cNvPr id="7" name="imageSlide" hidden="1">
            <a:extLst>
              <a:ext uri="{FF2B5EF4-FFF2-40B4-BE49-F238E27FC236}">
                <a16:creationId xmlns:a16="http://schemas.microsoft.com/office/drawing/2014/main" id="{395EBC25-55CA-4825-B93A-56D13CD93BBC}"/>
              </a:ext>
            </a:extLst>
          </p:cNvPr>
          <p:cNvSpPr/>
          <p:nvPr userDrawn="1"/>
        </p:nvSpPr>
        <p:spPr>
          <a:xfrm>
            <a:off x="995680" y="180796"/>
            <a:ext cx="782320" cy="428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Undertittel 2">
            <a:extLst>
              <a:ext uri="{FF2B5EF4-FFF2-40B4-BE49-F238E27FC236}">
                <a16:creationId xmlns:a16="http://schemas.microsoft.com/office/drawing/2014/main" id="{0135F0DB-93CC-4FD9-B1ED-12AB912C2266}"/>
              </a:ext>
            </a:extLst>
          </p:cNvPr>
          <p:cNvSpPr>
            <a:spLocks noGrp="1"/>
          </p:cNvSpPr>
          <p:nvPr>
            <p:ph type="subTitle" idx="1"/>
          </p:nvPr>
        </p:nvSpPr>
        <p:spPr>
          <a:xfrm>
            <a:off x="694800" y="4473574"/>
            <a:ext cx="5335200" cy="1221625"/>
          </a:xfrm>
        </p:spPr>
        <p:txBody>
          <a:bodyPr/>
          <a:lstStyle>
            <a:lvl1pPr marL="0" indent="0" algn="l">
              <a:spcBef>
                <a:spcPts val="0"/>
              </a:spcBef>
              <a:spcAft>
                <a:spcPts val="0"/>
              </a:spcAft>
              <a:buNone/>
              <a:defRPr sz="180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grpSp>
        <p:nvGrpSpPr>
          <p:cNvPr id="33" name="Group 32">
            <a:extLst>
              <a:ext uri="{FF2B5EF4-FFF2-40B4-BE49-F238E27FC236}">
                <a16:creationId xmlns:a16="http://schemas.microsoft.com/office/drawing/2014/main" id="{F0D2275F-39F4-4B95-AF22-12D54B73907D}"/>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3AEAEB93-9BA7-4C78-B31B-0A216B8CC599}"/>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7">
              <a:extLst>
                <a:ext uri="{FF2B5EF4-FFF2-40B4-BE49-F238E27FC236}">
                  <a16:creationId xmlns:a16="http://schemas.microsoft.com/office/drawing/2014/main" id="{5468231A-FEEA-4FBC-98B1-72A4C27B2B06}"/>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58">
              <a:extLst>
                <a:ext uri="{FF2B5EF4-FFF2-40B4-BE49-F238E27FC236}">
                  <a16:creationId xmlns:a16="http://schemas.microsoft.com/office/drawing/2014/main" id="{22DEB97E-446A-4A6D-8E2D-29A5981F3682}"/>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73">
              <a:extLst>
                <a:ext uri="{FF2B5EF4-FFF2-40B4-BE49-F238E27FC236}">
                  <a16:creationId xmlns:a16="http://schemas.microsoft.com/office/drawing/2014/main" id="{C0EAC5AC-E7A1-47E1-AAAD-CF4423ED0629}"/>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183">
              <a:extLst>
                <a:ext uri="{FF2B5EF4-FFF2-40B4-BE49-F238E27FC236}">
                  <a16:creationId xmlns:a16="http://schemas.microsoft.com/office/drawing/2014/main" id="{E4F4A830-CC33-41F5-B3E3-60B92943F55A}"/>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7" name="Rectangle 200">
              <a:extLst>
                <a:ext uri="{FF2B5EF4-FFF2-40B4-BE49-F238E27FC236}">
                  <a16:creationId xmlns:a16="http://schemas.microsoft.com/office/drawing/2014/main" id="{C03FED14-652A-4128-8477-3EE12EAC6D0A}"/>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8" name="Group 67">
            <a:extLst>
              <a:ext uri="{FF2B5EF4-FFF2-40B4-BE49-F238E27FC236}">
                <a16:creationId xmlns:a16="http://schemas.microsoft.com/office/drawing/2014/main" id="{A5C317EB-28D5-460C-9A8B-75971CBBEA82}"/>
              </a:ext>
            </a:extLst>
          </p:cNvPr>
          <p:cNvGrpSpPr/>
          <p:nvPr userDrawn="1"/>
        </p:nvGrpSpPr>
        <p:grpSpPr>
          <a:xfrm>
            <a:off x="12302028" y="0"/>
            <a:ext cx="155539" cy="1509130"/>
            <a:chOff x="12302028" y="154594"/>
            <a:chExt cx="155539" cy="1509130"/>
          </a:xfrm>
        </p:grpSpPr>
        <p:sp>
          <p:nvSpPr>
            <p:cNvPr id="69" name="Rectangle 188">
              <a:extLst>
                <a:ext uri="{FF2B5EF4-FFF2-40B4-BE49-F238E27FC236}">
                  <a16:creationId xmlns:a16="http://schemas.microsoft.com/office/drawing/2014/main" id="{46D1E0EC-0DAC-48D3-957E-5BCB80B67BF2}"/>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89">
              <a:extLst>
                <a:ext uri="{FF2B5EF4-FFF2-40B4-BE49-F238E27FC236}">
                  <a16:creationId xmlns:a16="http://schemas.microsoft.com/office/drawing/2014/main" id="{A435266A-039F-43C2-A101-364BFDEA1F61}"/>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0">
              <a:extLst>
                <a:ext uri="{FF2B5EF4-FFF2-40B4-BE49-F238E27FC236}">
                  <a16:creationId xmlns:a16="http://schemas.microsoft.com/office/drawing/2014/main" id="{54005618-7750-4E8A-B06E-8334394EC1A8}"/>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1">
              <a:extLst>
                <a:ext uri="{FF2B5EF4-FFF2-40B4-BE49-F238E27FC236}">
                  <a16:creationId xmlns:a16="http://schemas.microsoft.com/office/drawing/2014/main" id="{E290F7FC-9DA2-4115-8116-14757B898344}"/>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192">
              <a:extLst>
                <a:ext uri="{FF2B5EF4-FFF2-40B4-BE49-F238E27FC236}">
                  <a16:creationId xmlns:a16="http://schemas.microsoft.com/office/drawing/2014/main" id="{B83DC1A6-8254-46C7-A859-A1B85066ED61}"/>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1">
              <a:extLst>
                <a:ext uri="{FF2B5EF4-FFF2-40B4-BE49-F238E27FC236}">
                  <a16:creationId xmlns:a16="http://schemas.microsoft.com/office/drawing/2014/main" id="{95E22D5E-28B8-4FE2-9A4F-EF34A1781EEE}"/>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33">
              <a:extLst>
                <a:ext uri="{FF2B5EF4-FFF2-40B4-BE49-F238E27FC236}">
                  <a16:creationId xmlns:a16="http://schemas.microsoft.com/office/drawing/2014/main" id="{8700D072-0287-48FF-9960-DB5C2458B891}"/>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6" name="Rectangle 192">
              <a:extLst>
                <a:ext uri="{FF2B5EF4-FFF2-40B4-BE49-F238E27FC236}">
                  <a16:creationId xmlns:a16="http://schemas.microsoft.com/office/drawing/2014/main" id="{6FF318F5-9EFD-4BFF-BAB2-535E979623F1}"/>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7" name="Group 76">
            <a:extLst>
              <a:ext uri="{FF2B5EF4-FFF2-40B4-BE49-F238E27FC236}">
                <a16:creationId xmlns:a16="http://schemas.microsoft.com/office/drawing/2014/main" id="{F69A18D2-381C-47AC-9302-935A8493FB34}"/>
              </a:ext>
            </a:extLst>
          </p:cNvPr>
          <p:cNvGrpSpPr/>
          <p:nvPr userDrawn="1"/>
        </p:nvGrpSpPr>
        <p:grpSpPr>
          <a:xfrm>
            <a:off x="12302028" y="3366188"/>
            <a:ext cx="155539" cy="3491812"/>
            <a:chOff x="12302028" y="3266863"/>
            <a:chExt cx="155539" cy="3491812"/>
          </a:xfrm>
        </p:grpSpPr>
        <p:sp>
          <p:nvSpPr>
            <p:cNvPr id="78" name="Rectangle 174">
              <a:extLst>
                <a:ext uri="{FF2B5EF4-FFF2-40B4-BE49-F238E27FC236}">
                  <a16:creationId xmlns:a16="http://schemas.microsoft.com/office/drawing/2014/main" id="{5439B470-D138-48DB-A7A1-5B9AF2FCCD8F}"/>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5">
              <a:extLst>
                <a:ext uri="{FF2B5EF4-FFF2-40B4-BE49-F238E27FC236}">
                  <a16:creationId xmlns:a16="http://schemas.microsoft.com/office/drawing/2014/main" id="{49384A2D-319E-49E1-85D5-8016AB868B67}"/>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76">
              <a:extLst>
                <a:ext uri="{FF2B5EF4-FFF2-40B4-BE49-F238E27FC236}">
                  <a16:creationId xmlns:a16="http://schemas.microsoft.com/office/drawing/2014/main" id="{B9436A55-FEBE-4AE4-AF74-5BC0AF9FF4A7}"/>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89">
              <a:extLst>
                <a:ext uri="{FF2B5EF4-FFF2-40B4-BE49-F238E27FC236}">
                  <a16:creationId xmlns:a16="http://schemas.microsoft.com/office/drawing/2014/main" id="{1CB06F2D-9C90-443F-B708-060604CBABF4}"/>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0">
              <a:extLst>
                <a:ext uri="{FF2B5EF4-FFF2-40B4-BE49-F238E27FC236}">
                  <a16:creationId xmlns:a16="http://schemas.microsoft.com/office/drawing/2014/main" id="{72649AD1-5C60-4146-9735-169714924BC4}"/>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91">
              <a:extLst>
                <a:ext uri="{FF2B5EF4-FFF2-40B4-BE49-F238E27FC236}">
                  <a16:creationId xmlns:a16="http://schemas.microsoft.com/office/drawing/2014/main" id="{CACF09E4-0BC4-4FC8-9EC8-D3D2492F871B}"/>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83">
              <a:extLst>
                <a:ext uri="{FF2B5EF4-FFF2-40B4-BE49-F238E27FC236}">
                  <a16:creationId xmlns:a16="http://schemas.microsoft.com/office/drawing/2014/main" id="{78D8F61B-EF94-493F-9422-2F321CA5FB70}"/>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73">
              <a:extLst>
                <a:ext uri="{FF2B5EF4-FFF2-40B4-BE49-F238E27FC236}">
                  <a16:creationId xmlns:a16="http://schemas.microsoft.com/office/drawing/2014/main" id="{6E43B82A-5783-4F0E-8A4D-BD9235A08770}"/>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6">
              <a:extLst>
                <a:ext uri="{FF2B5EF4-FFF2-40B4-BE49-F238E27FC236}">
                  <a16:creationId xmlns:a16="http://schemas.microsoft.com/office/drawing/2014/main" id="{EF64B3E1-E592-48E3-B550-E116C255B677}"/>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7">
              <a:extLst>
                <a:ext uri="{FF2B5EF4-FFF2-40B4-BE49-F238E27FC236}">
                  <a16:creationId xmlns:a16="http://schemas.microsoft.com/office/drawing/2014/main" id="{EC7B85B5-658D-41F5-8C92-D6E8B5ADBAB3}"/>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8">
              <a:extLst>
                <a:ext uri="{FF2B5EF4-FFF2-40B4-BE49-F238E27FC236}">
                  <a16:creationId xmlns:a16="http://schemas.microsoft.com/office/drawing/2014/main" id="{53C279DB-43DC-4E15-BB7E-C8D50D714BBE}"/>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6">
              <a:extLst>
                <a:ext uri="{FF2B5EF4-FFF2-40B4-BE49-F238E27FC236}">
                  <a16:creationId xmlns:a16="http://schemas.microsoft.com/office/drawing/2014/main" id="{BA1D59D4-01D2-48DA-ACB3-9D2A3290F9A6}"/>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7">
              <a:extLst>
                <a:ext uri="{FF2B5EF4-FFF2-40B4-BE49-F238E27FC236}">
                  <a16:creationId xmlns:a16="http://schemas.microsoft.com/office/drawing/2014/main" id="{2ED7606B-110A-446D-B310-04017431CF1C}"/>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58">
              <a:extLst>
                <a:ext uri="{FF2B5EF4-FFF2-40B4-BE49-F238E27FC236}">
                  <a16:creationId xmlns:a16="http://schemas.microsoft.com/office/drawing/2014/main" id="{02A26796-9AE4-43FD-BAD2-E27902840B4C}"/>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4">
              <a:extLst>
                <a:ext uri="{FF2B5EF4-FFF2-40B4-BE49-F238E27FC236}">
                  <a16:creationId xmlns:a16="http://schemas.microsoft.com/office/drawing/2014/main" id="{F3DA9088-66D8-43DE-A086-653D55C3B7E8}"/>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5">
              <a:extLst>
                <a:ext uri="{FF2B5EF4-FFF2-40B4-BE49-F238E27FC236}">
                  <a16:creationId xmlns:a16="http://schemas.microsoft.com/office/drawing/2014/main" id="{7040F7E1-F826-4CBD-8989-312D18A7BBFC}"/>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6">
              <a:extLst>
                <a:ext uri="{FF2B5EF4-FFF2-40B4-BE49-F238E27FC236}">
                  <a16:creationId xmlns:a16="http://schemas.microsoft.com/office/drawing/2014/main" id="{DCB978DF-2906-435F-8D35-AAFA32B763EB}"/>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5" name="Rectangle 173">
              <a:extLst>
                <a:ext uri="{FF2B5EF4-FFF2-40B4-BE49-F238E27FC236}">
                  <a16:creationId xmlns:a16="http://schemas.microsoft.com/office/drawing/2014/main" id="{682DCD6B-CD04-4B96-89B6-E5A0D24ACAC1}"/>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6" name="TextBox 95">
            <a:extLst>
              <a:ext uri="{FF2B5EF4-FFF2-40B4-BE49-F238E27FC236}">
                <a16:creationId xmlns:a16="http://schemas.microsoft.com/office/drawing/2014/main" id="{1F0C1741-71CC-4785-86CB-CD991DBAFA60}"/>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a:solidFill>
                  <a:schemeClr val="bg1">
                    <a:lumMod val="65000"/>
                  </a:schemeClr>
                </a:solidFill>
              </a:rPr>
              <a:t>PRIMARY COLORS</a:t>
            </a:r>
          </a:p>
        </p:txBody>
      </p:sp>
      <p:sp>
        <p:nvSpPr>
          <p:cNvPr id="97" name="TextBox 96">
            <a:extLst>
              <a:ext uri="{FF2B5EF4-FFF2-40B4-BE49-F238E27FC236}">
                <a16:creationId xmlns:a16="http://schemas.microsoft.com/office/drawing/2014/main" id="{56C2BB98-66B1-403D-9CE4-194D54C102C2}"/>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a:solidFill>
                  <a:schemeClr val="bg1">
                    <a:lumMod val="65000"/>
                  </a:schemeClr>
                </a:solidFill>
              </a:rPr>
              <a:t>SECONDARY COLORS</a:t>
            </a:r>
          </a:p>
        </p:txBody>
      </p:sp>
      <p:sp>
        <p:nvSpPr>
          <p:cNvPr id="98" name="TextBox 97">
            <a:extLst>
              <a:ext uri="{FF2B5EF4-FFF2-40B4-BE49-F238E27FC236}">
                <a16:creationId xmlns:a16="http://schemas.microsoft.com/office/drawing/2014/main" id="{6EAD78AB-C9C4-4599-A4A6-D7B998000672}"/>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a:solidFill>
                  <a:schemeClr val="bg1">
                    <a:lumMod val="65000"/>
                  </a:schemeClr>
                </a:solidFill>
              </a:rPr>
              <a:t>CHARTS AND INFOGRAPHIC COLORS</a:t>
            </a:r>
          </a:p>
        </p:txBody>
      </p:sp>
      <p:pic>
        <p:nvPicPr>
          <p:cNvPr id="46" name="Graphic 45">
            <a:extLst>
              <a:ext uri="{FF2B5EF4-FFF2-40B4-BE49-F238E27FC236}">
                <a16:creationId xmlns:a16="http://schemas.microsoft.com/office/drawing/2014/main" id="{A88E7F6F-F081-4C9B-9899-41F1BCDD07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7733384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One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04056-C69C-4FBC-AE58-E44496D28FA2}"/>
              </a:ext>
            </a:extLst>
          </p:cNvPr>
          <p:cNvSpPr>
            <a:spLocks noGrp="1"/>
          </p:cNvSpPr>
          <p:nvPr>
            <p:ph type="title"/>
          </p:nvPr>
        </p:nvSpPr>
        <p:spPr>
          <a:xfrm>
            <a:off x="695325" y="800100"/>
            <a:ext cx="10801350" cy="1152525"/>
          </a:xfrm>
        </p:spPr>
        <p:txBody>
          <a:bodyPr anchor="t"/>
          <a:lstStyle/>
          <a:p>
            <a:r>
              <a:rPr lang="en-US" noProof="0"/>
              <a:t>Click to edit Master title style</a:t>
            </a:r>
            <a:endParaRPr lang="en-GB" noProof="0"/>
          </a:p>
        </p:txBody>
      </p:sp>
      <p:sp>
        <p:nvSpPr>
          <p:cNvPr id="3" name="Content Placeholder 2">
            <a:extLst>
              <a:ext uri="{FF2B5EF4-FFF2-40B4-BE49-F238E27FC236}">
                <a16:creationId xmlns:a16="http://schemas.microsoft.com/office/drawing/2014/main" id="{69FFE683-C623-4C3E-8A1E-D0CBFFA36A69}"/>
              </a:ext>
            </a:extLst>
          </p:cNvPr>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8" name="Straight Connector 7">
            <a:extLst>
              <a:ext uri="{FF2B5EF4-FFF2-40B4-BE49-F238E27FC236}">
                <a16:creationId xmlns:a16="http://schemas.microsoft.com/office/drawing/2014/main" id="{FB947B7D-D288-4B86-BBDA-0325B4887916}"/>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50A219CA-56C7-4FC0-AF3C-443253982630}"/>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spTree>
    <p:extLst>
      <p:ext uri="{BB962C8B-B14F-4D97-AF65-F5344CB8AC3E}">
        <p14:creationId xmlns:p14="http://schemas.microsoft.com/office/powerpoint/2010/main" val="23451383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CF340-8562-4337-AC99-60EBFF7D663B}"/>
              </a:ext>
            </a:extLst>
          </p:cNvPr>
          <p:cNvSpPr>
            <a:spLocks noGrp="1"/>
          </p:cNvSpPr>
          <p:nvPr>
            <p:ph type="title"/>
          </p:nvPr>
        </p:nvSpPr>
        <p:spPr/>
        <p:txBody>
          <a:bodyPr anchor="t"/>
          <a:lstStyle/>
          <a:p>
            <a:r>
              <a:rPr lang="en-US" noProof="0"/>
              <a:t>Click to edit Master title style</a:t>
            </a:r>
            <a:endParaRPr lang="en-GB" noProof="0"/>
          </a:p>
        </p:txBody>
      </p:sp>
      <p:sp>
        <p:nvSpPr>
          <p:cNvPr id="3" name="Content Placeholder 2">
            <a:extLst>
              <a:ext uri="{FF2B5EF4-FFF2-40B4-BE49-F238E27FC236}">
                <a16:creationId xmlns:a16="http://schemas.microsoft.com/office/drawing/2014/main" id="{923CEEBF-586D-454D-88EE-A658145444B2}"/>
              </a:ext>
            </a:extLst>
          </p:cNvPr>
          <p:cNvSpPr>
            <a:spLocks noGrp="1"/>
          </p:cNvSpPr>
          <p:nvPr>
            <p:ph sz="half" idx="1"/>
          </p:nvPr>
        </p:nvSpPr>
        <p:spPr>
          <a:xfrm>
            <a:off x="695325" y="2023453"/>
            <a:ext cx="5364163" cy="4216127"/>
          </a:xfrm>
        </p:spPr>
        <p:txBody>
          <a:bodyPr rIns="180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a:extLst>
              <a:ext uri="{FF2B5EF4-FFF2-40B4-BE49-F238E27FC236}">
                <a16:creationId xmlns:a16="http://schemas.microsoft.com/office/drawing/2014/main" id="{7C9542C3-B055-4FCA-9F98-B79594662E29}"/>
              </a:ext>
            </a:extLst>
          </p:cNvPr>
          <p:cNvSpPr>
            <a:spLocks noGrp="1"/>
          </p:cNvSpPr>
          <p:nvPr>
            <p:ph sz="half" idx="2"/>
          </p:nvPr>
        </p:nvSpPr>
        <p:spPr>
          <a:xfrm>
            <a:off x="6132513" y="2023453"/>
            <a:ext cx="5364161" cy="4216127"/>
          </a:xfrm>
        </p:spPr>
        <p:txBody>
          <a:bodyPr lIns="180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21" name="Straight Connector 20">
            <a:extLst>
              <a:ext uri="{FF2B5EF4-FFF2-40B4-BE49-F238E27FC236}">
                <a16:creationId xmlns:a16="http://schemas.microsoft.com/office/drawing/2014/main" id="{2CCC49FA-71F7-4CDF-ABE5-B447D9F8F156}"/>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58A78EE1-E17C-46F7-8814-5155A1C7169D}"/>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spTree>
    <p:extLst>
      <p:ext uri="{BB962C8B-B14F-4D97-AF65-F5344CB8AC3E}">
        <p14:creationId xmlns:p14="http://schemas.microsoft.com/office/powerpoint/2010/main" val="19495854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CF340-8562-4337-AC99-60EBFF7D663B}"/>
              </a:ext>
            </a:extLst>
          </p:cNvPr>
          <p:cNvSpPr>
            <a:spLocks noGrp="1"/>
          </p:cNvSpPr>
          <p:nvPr>
            <p:ph type="title"/>
          </p:nvPr>
        </p:nvSpPr>
        <p:spPr/>
        <p:txBody>
          <a:bodyPr anchor="t"/>
          <a:lstStyle/>
          <a:p>
            <a:r>
              <a:rPr lang="en-US" noProof="0"/>
              <a:t>Click to edit Master title style</a:t>
            </a:r>
            <a:endParaRPr lang="en-GB" noProof="0"/>
          </a:p>
        </p:txBody>
      </p:sp>
      <p:sp>
        <p:nvSpPr>
          <p:cNvPr id="3" name="Content Placeholder 2">
            <a:extLst>
              <a:ext uri="{FF2B5EF4-FFF2-40B4-BE49-F238E27FC236}">
                <a16:creationId xmlns:a16="http://schemas.microsoft.com/office/drawing/2014/main" id="{923CEEBF-586D-454D-88EE-A658145444B2}"/>
              </a:ext>
            </a:extLst>
          </p:cNvPr>
          <p:cNvSpPr>
            <a:spLocks noGrp="1"/>
          </p:cNvSpPr>
          <p:nvPr>
            <p:ph sz="half" idx="1"/>
          </p:nvPr>
        </p:nvSpPr>
        <p:spPr>
          <a:xfrm>
            <a:off x="695325" y="2023453"/>
            <a:ext cx="3552825" cy="4216127"/>
          </a:xfrm>
        </p:spPr>
        <p:txBody>
          <a:bodyPr rIns="144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a:extLst>
              <a:ext uri="{FF2B5EF4-FFF2-40B4-BE49-F238E27FC236}">
                <a16:creationId xmlns:a16="http://schemas.microsoft.com/office/drawing/2014/main" id="{7C9542C3-B055-4FCA-9F98-B79594662E29}"/>
              </a:ext>
            </a:extLst>
          </p:cNvPr>
          <p:cNvSpPr>
            <a:spLocks noGrp="1"/>
          </p:cNvSpPr>
          <p:nvPr>
            <p:ph sz="half" idx="2"/>
          </p:nvPr>
        </p:nvSpPr>
        <p:spPr>
          <a:xfrm>
            <a:off x="7943850" y="2023453"/>
            <a:ext cx="3552824" cy="4216127"/>
          </a:xfrm>
        </p:spPr>
        <p:txBody>
          <a:bodyPr lIns="144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0" name="Content Placeholder 9">
            <a:extLst>
              <a:ext uri="{FF2B5EF4-FFF2-40B4-BE49-F238E27FC236}">
                <a16:creationId xmlns:a16="http://schemas.microsoft.com/office/drawing/2014/main" id="{6AB9CE00-B409-4DCF-A8B0-07E48E598F5B}"/>
              </a:ext>
            </a:extLst>
          </p:cNvPr>
          <p:cNvSpPr>
            <a:spLocks noGrp="1"/>
          </p:cNvSpPr>
          <p:nvPr>
            <p:ph sz="quarter" idx="13"/>
          </p:nvPr>
        </p:nvSpPr>
        <p:spPr>
          <a:xfrm>
            <a:off x="4321175" y="2023453"/>
            <a:ext cx="3538538" cy="4216127"/>
          </a:xfrm>
        </p:spPr>
        <p:txBody>
          <a:bodyPr lIns="72000" rIns="72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21" name="Straight Connector 20">
            <a:extLst>
              <a:ext uri="{FF2B5EF4-FFF2-40B4-BE49-F238E27FC236}">
                <a16:creationId xmlns:a16="http://schemas.microsoft.com/office/drawing/2014/main" id="{73C00FD3-6F20-4FE5-8C18-5101DA4956EE}"/>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11" name="Slide Number Placeholder 19">
            <a:extLst>
              <a:ext uri="{FF2B5EF4-FFF2-40B4-BE49-F238E27FC236}">
                <a16:creationId xmlns:a16="http://schemas.microsoft.com/office/drawing/2014/main" id="{3EAACCE9-428D-4665-9135-ACC3F08D070F}"/>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spTree>
    <p:extLst>
      <p:ext uri="{BB962C8B-B14F-4D97-AF65-F5344CB8AC3E}">
        <p14:creationId xmlns:p14="http://schemas.microsoft.com/office/powerpoint/2010/main" val="27016788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hree column content w subtitl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B17FA0E-AA13-4C42-8188-620374EFB3E0}"/>
              </a:ext>
            </a:extLst>
          </p:cNvPr>
          <p:cNvSpPr>
            <a:spLocks noGrp="1"/>
          </p:cNvSpPr>
          <p:nvPr>
            <p:ph type="title"/>
          </p:nvPr>
        </p:nvSpPr>
        <p:spPr/>
        <p:txBody>
          <a:bodyPr/>
          <a:lstStyle/>
          <a:p>
            <a:r>
              <a:rPr lang="en-US" noProof="0"/>
              <a:t>Click to edit Master title style</a:t>
            </a:r>
            <a:endParaRPr lang="en-GB" noProof="0"/>
          </a:p>
        </p:txBody>
      </p:sp>
      <p:sp>
        <p:nvSpPr>
          <p:cNvPr id="3" name="Plassholder for lysbildenummer 2">
            <a:extLst>
              <a:ext uri="{FF2B5EF4-FFF2-40B4-BE49-F238E27FC236}">
                <a16:creationId xmlns:a16="http://schemas.microsoft.com/office/drawing/2014/main" id="{543011A7-1579-467E-9777-CBD2ED66A949}"/>
              </a:ext>
            </a:extLst>
          </p:cNvPr>
          <p:cNvSpPr>
            <a:spLocks noGrp="1"/>
          </p:cNvSpPr>
          <p:nvPr>
            <p:ph type="sldNum" sz="quarter" idx="10"/>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cxnSp>
        <p:nvCxnSpPr>
          <p:cNvPr id="13" name="Straight Connector 20">
            <a:extLst>
              <a:ext uri="{FF2B5EF4-FFF2-40B4-BE49-F238E27FC236}">
                <a16:creationId xmlns:a16="http://schemas.microsoft.com/office/drawing/2014/main" id="{54CF3EFF-B0B9-46D3-AD03-4CED9D5EB5E5}"/>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14" name="Plassholder for tekst 8">
            <a:extLst>
              <a:ext uri="{FF2B5EF4-FFF2-40B4-BE49-F238E27FC236}">
                <a16:creationId xmlns:a16="http://schemas.microsoft.com/office/drawing/2014/main" id="{8E74CE31-3457-4C54-9AC4-603EA7DF5777}"/>
              </a:ext>
            </a:extLst>
          </p:cNvPr>
          <p:cNvSpPr>
            <a:spLocks noGrp="1"/>
          </p:cNvSpPr>
          <p:nvPr>
            <p:ph type="body" sz="quarter" idx="17"/>
          </p:nvPr>
        </p:nvSpPr>
        <p:spPr>
          <a:xfrm>
            <a:off x="695324" y="2642836"/>
            <a:ext cx="3552825" cy="3594779"/>
          </a:xfrm>
        </p:spPr>
        <p:txBody>
          <a:bodyPr rIns="144000"/>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6" name="Plassholder for tekst 8">
            <a:extLst>
              <a:ext uri="{FF2B5EF4-FFF2-40B4-BE49-F238E27FC236}">
                <a16:creationId xmlns:a16="http://schemas.microsoft.com/office/drawing/2014/main" id="{007297FB-DFA9-41BB-AD98-EF67B10AFA8D}"/>
              </a:ext>
            </a:extLst>
          </p:cNvPr>
          <p:cNvSpPr>
            <a:spLocks noGrp="1"/>
          </p:cNvSpPr>
          <p:nvPr>
            <p:ph type="body" sz="quarter" idx="18"/>
          </p:nvPr>
        </p:nvSpPr>
        <p:spPr>
          <a:xfrm>
            <a:off x="4321175" y="2642836"/>
            <a:ext cx="3538538" cy="3594779"/>
          </a:xfrm>
        </p:spPr>
        <p:txBody>
          <a:bodyPr lIns="72000" rIns="72000"/>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8" name="Plassholder for tekst 8">
            <a:extLst>
              <a:ext uri="{FF2B5EF4-FFF2-40B4-BE49-F238E27FC236}">
                <a16:creationId xmlns:a16="http://schemas.microsoft.com/office/drawing/2014/main" id="{3886D0C4-44B7-49C8-9434-C6C25F9E0286}"/>
              </a:ext>
            </a:extLst>
          </p:cNvPr>
          <p:cNvSpPr>
            <a:spLocks noGrp="1"/>
          </p:cNvSpPr>
          <p:nvPr>
            <p:ph type="body" sz="quarter" idx="19"/>
          </p:nvPr>
        </p:nvSpPr>
        <p:spPr>
          <a:xfrm>
            <a:off x="7943849" y="2642835"/>
            <a:ext cx="3552825" cy="3594779"/>
          </a:xfrm>
        </p:spPr>
        <p:txBody>
          <a:bodyPr lIns="144000" rIns="0"/>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0" name="Plassholder for tekst 18">
            <a:extLst>
              <a:ext uri="{FF2B5EF4-FFF2-40B4-BE49-F238E27FC236}">
                <a16:creationId xmlns:a16="http://schemas.microsoft.com/office/drawing/2014/main" id="{DBFAF301-F8FD-4231-A63B-9F6E3A9ED215}"/>
              </a:ext>
            </a:extLst>
          </p:cNvPr>
          <p:cNvSpPr>
            <a:spLocks noGrp="1"/>
          </p:cNvSpPr>
          <p:nvPr>
            <p:ph type="body" sz="quarter" idx="20"/>
          </p:nvPr>
        </p:nvSpPr>
        <p:spPr>
          <a:xfrm>
            <a:off x="691775" y="2023519"/>
            <a:ext cx="3553200" cy="529200"/>
          </a:xfrm>
        </p:spPr>
        <p:txBody>
          <a:bodyPr rIns="144000" anchor="ctr"/>
          <a:lstStyle>
            <a:lvl1pPr marL="0" indent="0">
              <a:buNone/>
              <a:defRPr>
                <a:latin typeface="+mj-lt"/>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Click to edit Master text styles</a:t>
            </a:r>
          </a:p>
        </p:txBody>
      </p:sp>
      <p:sp>
        <p:nvSpPr>
          <p:cNvPr id="21" name="Plassholder for tekst 18">
            <a:extLst>
              <a:ext uri="{FF2B5EF4-FFF2-40B4-BE49-F238E27FC236}">
                <a16:creationId xmlns:a16="http://schemas.microsoft.com/office/drawing/2014/main" id="{1D294CE1-173D-46A6-8782-22CC552D7500}"/>
              </a:ext>
            </a:extLst>
          </p:cNvPr>
          <p:cNvSpPr>
            <a:spLocks noGrp="1"/>
          </p:cNvSpPr>
          <p:nvPr>
            <p:ph type="body" sz="quarter" idx="21"/>
          </p:nvPr>
        </p:nvSpPr>
        <p:spPr>
          <a:xfrm>
            <a:off x="4321175" y="2023519"/>
            <a:ext cx="3538912" cy="529200"/>
          </a:xfrm>
        </p:spPr>
        <p:txBody>
          <a:bodyPr lIns="72000" rIns="72000" anchor="ctr"/>
          <a:lstStyle>
            <a:lvl1pPr marL="0" indent="0">
              <a:buNone/>
              <a:defRPr>
                <a:latin typeface="+mj-lt"/>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Click to edit Master text styles</a:t>
            </a:r>
          </a:p>
        </p:txBody>
      </p:sp>
      <p:sp>
        <p:nvSpPr>
          <p:cNvPr id="22" name="Plassholder for tekst 18">
            <a:extLst>
              <a:ext uri="{FF2B5EF4-FFF2-40B4-BE49-F238E27FC236}">
                <a16:creationId xmlns:a16="http://schemas.microsoft.com/office/drawing/2014/main" id="{C0C9451C-6A50-40CA-A503-0AE05FF0FDA5}"/>
              </a:ext>
            </a:extLst>
          </p:cNvPr>
          <p:cNvSpPr>
            <a:spLocks noGrp="1"/>
          </p:cNvSpPr>
          <p:nvPr>
            <p:ph type="body" sz="quarter" idx="22"/>
          </p:nvPr>
        </p:nvSpPr>
        <p:spPr>
          <a:xfrm>
            <a:off x="7943849" y="2023519"/>
            <a:ext cx="3553200" cy="529200"/>
          </a:xfrm>
        </p:spPr>
        <p:txBody>
          <a:bodyPr lIns="144000" anchor="ctr"/>
          <a:lstStyle>
            <a:lvl1pPr marL="0" indent="0">
              <a:buNone/>
              <a:defRPr>
                <a:latin typeface="+mj-lt"/>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Click to edit Master text styles</a:t>
            </a:r>
          </a:p>
        </p:txBody>
      </p:sp>
    </p:spTree>
    <p:extLst>
      <p:ext uri="{BB962C8B-B14F-4D97-AF65-F5344CB8AC3E}">
        <p14:creationId xmlns:p14="http://schemas.microsoft.com/office/powerpoint/2010/main" val="13951684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eft column content ">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4D30790-6A03-42E4-B5B4-C7E323661346}"/>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D7126C13-CE7D-485F-BA74-1C8043D8A3D5}"/>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sp>
        <p:nvSpPr>
          <p:cNvPr id="8" name="Plassholder for tekst 7">
            <a:extLst>
              <a:ext uri="{FF2B5EF4-FFF2-40B4-BE49-F238E27FC236}">
                <a16:creationId xmlns:a16="http://schemas.microsoft.com/office/drawing/2014/main" id="{1F975F6F-F276-4F4B-AE2F-8E303044452A}"/>
              </a:ext>
            </a:extLst>
          </p:cNvPr>
          <p:cNvSpPr>
            <a:spLocks noGrp="1"/>
          </p:cNvSpPr>
          <p:nvPr>
            <p:ph type="body" sz="quarter" idx="14"/>
          </p:nvPr>
        </p:nvSpPr>
        <p:spPr>
          <a:xfrm>
            <a:off x="695324" y="2636838"/>
            <a:ext cx="2646363" cy="3600448"/>
          </a:xfrm>
        </p:spPr>
        <p:txBody>
          <a:bodyPr rIns="180000"/>
          <a:lstStyle>
            <a:lvl1pPr marL="0" indent="0">
              <a:buNone/>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Click to edit Master text styles</a:t>
            </a:r>
          </a:p>
        </p:txBody>
      </p:sp>
      <p:sp>
        <p:nvSpPr>
          <p:cNvPr id="3" name="Title 2">
            <a:extLst>
              <a:ext uri="{FF2B5EF4-FFF2-40B4-BE49-F238E27FC236}">
                <a16:creationId xmlns:a16="http://schemas.microsoft.com/office/drawing/2014/main" id="{8D4F1FA1-F8C4-4A70-8714-30D127834C57}"/>
              </a:ext>
            </a:extLst>
          </p:cNvPr>
          <p:cNvSpPr>
            <a:spLocks noGrp="1"/>
          </p:cNvSpPr>
          <p:nvPr>
            <p:ph type="title"/>
          </p:nvPr>
        </p:nvSpPr>
        <p:spPr>
          <a:xfrm>
            <a:off x="695325" y="800099"/>
            <a:ext cx="2646362" cy="1764000"/>
          </a:xfrm>
        </p:spPr>
        <p:txBody>
          <a:bodyPr rIns="180000" bIns="180000" anchor="b"/>
          <a:lstStyle/>
          <a:p>
            <a:r>
              <a:rPr lang="en-US" noProof="0"/>
              <a:t>Click to edit Master title style</a:t>
            </a:r>
            <a:endParaRPr lang="en-GB" noProof="0"/>
          </a:p>
        </p:txBody>
      </p:sp>
      <p:sp>
        <p:nvSpPr>
          <p:cNvPr id="4" name="Content Placeholder 3">
            <a:extLst>
              <a:ext uri="{FF2B5EF4-FFF2-40B4-BE49-F238E27FC236}">
                <a16:creationId xmlns:a16="http://schemas.microsoft.com/office/drawing/2014/main" id="{57409FDF-4C81-4BCA-ADC5-7AE23DDC7CC5}"/>
              </a:ext>
            </a:extLst>
          </p:cNvPr>
          <p:cNvSpPr>
            <a:spLocks noGrp="1"/>
          </p:cNvSpPr>
          <p:nvPr>
            <p:ph sz="quarter" idx="15"/>
          </p:nvPr>
        </p:nvSpPr>
        <p:spPr>
          <a:xfrm>
            <a:off x="3413126" y="800099"/>
            <a:ext cx="8083549" cy="5437188"/>
          </a:xfrm>
          <a:prstGeom prst="rect">
            <a:avLst/>
          </a:prstGeom>
        </p:spPr>
        <p:txBody>
          <a:bodyPr lIns="180000" tIns="0" rIns="0" bIns="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383202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2.xml"/><Relationship Id="rId1"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heme" Target="../theme/theme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image" Target="../media/image2.svg"/><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image" Target="../media/image13.svg"/><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image" Target="../media/image12.png"/><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theme" Target="../theme/theme4.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image" Target="../media/image2.svg"/><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image" Target="../media/image1.png"/><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image" Target="../media/image13.svg"/><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image" Target="../media/image18.png"/><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58EDB7-2099-41D3-A175-DAC6E212AAF8}"/>
              </a:ext>
            </a:extLst>
          </p:cNvPr>
          <p:cNvSpPr>
            <a:spLocks noGrp="1"/>
          </p:cNvSpPr>
          <p:nvPr>
            <p:ph type="title"/>
          </p:nvPr>
        </p:nvSpPr>
        <p:spPr>
          <a:xfrm>
            <a:off x="695325" y="800100"/>
            <a:ext cx="10801350" cy="1152525"/>
          </a:xfrm>
          <a:prstGeom prst="rect">
            <a:avLst/>
          </a:prstGeom>
        </p:spPr>
        <p:txBody>
          <a:bodyPr vert="horz" lIns="0" tIns="216000" rIns="0" bIns="72000" rtlCol="0" anchor="t">
            <a:noAutofit/>
          </a:bodyPr>
          <a:lstStyle/>
          <a:p>
            <a:r>
              <a:rPr lang="en-US" noProof="0"/>
              <a:t>Click to edit Master title style</a:t>
            </a:r>
            <a:endParaRPr lang="en-GB" noProof="0" dirty="0"/>
          </a:p>
        </p:txBody>
      </p:sp>
      <p:sp>
        <p:nvSpPr>
          <p:cNvPr id="3" name="Text Placeholder 2">
            <a:extLst>
              <a:ext uri="{FF2B5EF4-FFF2-40B4-BE49-F238E27FC236}">
                <a16:creationId xmlns:a16="http://schemas.microsoft.com/office/drawing/2014/main" id="{75D17EAE-7603-437B-BEF7-B208D7061457}"/>
              </a:ext>
            </a:extLst>
          </p:cNvPr>
          <p:cNvSpPr>
            <a:spLocks noGrp="1"/>
          </p:cNvSpPr>
          <p:nvPr>
            <p:ph type="body" idx="1"/>
          </p:nvPr>
        </p:nvSpPr>
        <p:spPr>
          <a:xfrm>
            <a:off x="695325" y="2024063"/>
            <a:ext cx="10801350" cy="4216813"/>
          </a:xfrm>
          <a:prstGeom prst="rect">
            <a:avLst/>
          </a:prstGeom>
        </p:spPr>
        <p:txBody>
          <a:bodyPr vert="horz" lIns="0" tIns="0" rIns="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3" name="Slide Number Placeholder 5">
            <a:extLst>
              <a:ext uri="{FF2B5EF4-FFF2-40B4-BE49-F238E27FC236}">
                <a16:creationId xmlns:a16="http://schemas.microsoft.com/office/drawing/2014/main" id="{DEF3BA3A-53B3-4BA4-830A-4527AF9F325A}"/>
              </a:ext>
            </a:extLst>
          </p:cNvPr>
          <p:cNvSpPr>
            <a:spLocks noGrp="1"/>
          </p:cNvSpPr>
          <p:nvPr>
            <p:ph type="sldNum" sz="quarter" idx="4"/>
          </p:nvPr>
        </p:nvSpPr>
        <p:spPr>
          <a:xfrm>
            <a:off x="695324" y="6596187"/>
            <a:ext cx="245260" cy="217625"/>
          </a:xfrm>
          <a:prstGeom prst="rect">
            <a:avLst/>
          </a:prstGeom>
        </p:spPr>
        <p:txBody>
          <a:bodyPr vert="horz" wrap="none" lIns="0" tIns="46800" rIns="0" bIns="46800" rtlCol="0" anchor="ctr">
            <a:spAutoFit/>
          </a:bodyPr>
          <a:lstStyle>
            <a:lvl1pPr algn="l">
              <a:defRPr sz="800">
                <a:solidFill>
                  <a:srgbClr val="7C8F98"/>
                </a:solidFill>
                <a:latin typeface="+mn-lt"/>
              </a:defRPr>
            </a:lvl1pPr>
          </a:lstStyle>
          <a:p>
            <a:fld id="{5D1E5300-FC0F-4317-A193-EF6CE9E6F7B5}" type="slidenum">
              <a:rPr lang="en-GB" smtClean="0"/>
              <a:pPr/>
              <a:t>‹#›</a:t>
            </a:fld>
            <a:r>
              <a:rPr lang="en-GB" dirty="0"/>
              <a:t>  |  </a:t>
            </a:r>
            <a:endParaRPr lang="en-GB" noProof="0" dirty="0"/>
          </a:p>
        </p:txBody>
      </p:sp>
      <p:sp>
        <p:nvSpPr>
          <p:cNvPr id="36" name="Classification">
            <a:extLst>
              <a:ext uri="{FF2B5EF4-FFF2-40B4-BE49-F238E27FC236}">
                <a16:creationId xmlns:a16="http://schemas.microsoft.com/office/drawing/2014/main" id="{CCE8DDFB-884A-4040-A8EB-D8221E682614}"/>
              </a:ext>
            </a:extLst>
          </p:cNvPr>
          <p:cNvSpPr txBox="1"/>
          <p:nvPr userDrawn="1"/>
        </p:nvSpPr>
        <p:spPr>
          <a:xfrm>
            <a:off x="7848981" y="6597278"/>
            <a:ext cx="1739900" cy="215444"/>
          </a:xfrm>
          <a:prstGeom prst="rect">
            <a:avLst/>
          </a:prstGeom>
        </p:spPr>
        <p:txBody>
          <a:bodyPr vert="horz" lIns="0" tIns="45720" rIns="0" bIns="45720" rtlCol="0" anchor="ctr">
            <a:spAutoFit/>
          </a:bodyPr>
          <a:lstStyle>
            <a:defPPr>
              <a:defRPr lang="en-US"/>
            </a:defPPr>
            <a:lvl1pPr algn="r">
              <a:defRPr sz="800">
                <a:solidFill>
                  <a:srgbClr val="7C8F98"/>
                </a:solidFill>
                <a:latin typeface="Verdana" panose="00000500000000000000" pitchFamily="50" charset="0"/>
              </a:defRPr>
            </a:lvl1pPr>
          </a:lstStyle>
          <a:p>
            <a:pPr lvl="0"/>
            <a:r>
              <a:rPr lang="en-GB" noProof="0">
                <a:latin typeface="+mn-lt"/>
              </a:rPr>
              <a:t>Internal</a:t>
            </a:r>
            <a:endParaRPr lang="en-GB" noProof="0" dirty="0">
              <a:latin typeface="+mn-lt"/>
            </a:endParaRPr>
          </a:p>
        </p:txBody>
      </p:sp>
      <p:sp>
        <p:nvSpPr>
          <p:cNvPr id="37" name="DateBox">
            <a:extLst>
              <a:ext uri="{FF2B5EF4-FFF2-40B4-BE49-F238E27FC236}">
                <a16:creationId xmlns:a16="http://schemas.microsoft.com/office/drawing/2014/main" id="{66CDF6A4-3F2C-4A0A-88CC-5D8A55FE1230}"/>
              </a:ext>
            </a:extLst>
          </p:cNvPr>
          <p:cNvSpPr txBox="1"/>
          <p:nvPr userDrawn="1"/>
        </p:nvSpPr>
        <p:spPr>
          <a:xfrm>
            <a:off x="9756774" y="6597278"/>
            <a:ext cx="1739900" cy="215444"/>
          </a:xfrm>
          <a:prstGeom prst="rect">
            <a:avLst/>
          </a:prstGeom>
        </p:spPr>
        <p:txBody>
          <a:bodyPr vert="horz" lIns="0" tIns="45720" rIns="0" bIns="45720" rtlCol="0" anchor="ctr">
            <a:spAutoFit/>
          </a:bodyPr>
          <a:lstStyle>
            <a:defPPr>
              <a:defRPr lang="en-US"/>
            </a:defPPr>
            <a:lvl1pPr algn="r">
              <a:defRPr sz="800">
                <a:solidFill>
                  <a:srgbClr val="7C8F98"/>
                </a:solidFill>
                <a:latin typeface="Verdana" panose="00000500000000000000" pitchFamily="50" charset="0"/>
              </a:defRPr>
            </a:lvl1pPr>
          </a:lstStyle>
          <a:p>
            <a:pPr lvl="0"/>
            <a:r>
              <a:rPr lang="en-GB" noProof="0">
                <a:latin typeface="+mn-lt"/>
              </a:rPr>
              <a:t>03 June 2019</a:t>
            </a:r>
            <a:endParaRPr lang="en-GB" noProof="0" dirty="0">
              <a:latin typeface="+mn-lt"/>
            </a:endParaRPr>
          </a:p>
        </p:txBody>
      </p:sp>
      <p:sp>
        <p:nvSpPr>
          <p:cNvPr id="4" name="isEquinor" hidden="1">
            <a:extLst>
              <a:ext uri="{FF2B5EF4-FFF2-40B4-BE49-F238E27FC236}">
                <a16:creationId xmlns:a16="http://schemas.microsoft.com/office/drawing/2014/main" id="{5118DC7A-7735-4C04-9A17-53916530E1F8}"/>
              </a:ext>
            </a:extLst>
          </p:cNvPr>
          <p:cNvSpPr/>
          <p:nvPr userDrawn="1"/>
        </p:nvSpPr>
        <p:spPr>
          <a:xfrm>
            <a:off x="349624" y="242047"/>
            <a:ext cx="2050676" cy="2016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 name="Group 4">
            <a:extLst>
              <a:ext uri="{FF2B5EF4-FFF2-40B4-BE49-F238E27FC236}">
                <a16:creationId xmlns:a16="http://schemas.microsoft.com/office/drawing/2014/main" id="{827A7A49-8001-473E-BA76-CA0689EBB3F5}"/>
              </a:ext>
            </a:extLst>
          </p:cNvPr>
          <p:cNvGrpSpPr/>
          <p:nvPr userDrawn="1"/>
        </p:nvGrpSpPr>
        <p:grpSpPr>
          <a:xfrm>
            <a:off x="12302028" y="1854300"/>
            <a:ext cx="155539" cy="1166719"/>
            <a:chOff x="12302028" y="1799637"/>
            <a:chExt cx="155539" cy="1166719"/>
          </a:xfrm>
        </p:grpSpPr>
        <p:sp>
          <p:nvSpPr>
            <p:cNvPr id="62" name="Rectangle 156">
              <a:extLst>
                <a:ext uri="{FF2B5EF4-FFF2-40B4-BE49-F238E27FC236}">
                  <a16:creationId xmlns:a16="http://schemas.microsoft.com/office/drawing/2014/main" id="{E78D48BD-44EA-4289-93C7-C7B14E868E48}"/>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7">
              <a:extLst>
                <a:ext uri="{FF2B5EF4-FFF2-40B4-BE49-F238E27FC236}">
                  <a16:creationId xmlns:a16="http://schemas.microsoft.com/office/drawing/2014/main" id="{9FD138CF-0728-41FF-A8D3-5D174C4B4FE7}"/>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58">
              <a:extLst>
                <a:ext uri="{FF2B5EF4-FFF2-40B4-BE49-F238E27FC236}">
                  <a16:creationId xmlns:a16="http://schemas.microsoft.com/office/drawing/2014/main" id="{432A8AF6-546D-402E-9D49-1A29A70980EE}"/>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7" name="Rectangle 173">
              <a:extLst>
                <a:ext uri="{FF2B5EF4-FFF2-40B4-BE49-F238E27FC236}">
                  <a16:creationId xmlns:a16="http://schemas.microsoft.com/office/drawing/2014/main" id="{27D23A9D-221E-49B5-9E9D-ADA513CB248C}"/>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2" name="Rectangle 183">
              <a:extLst>
                <a:ext uri="{FF2B5EF4-FFF2-40B4-BE49-F238E27FC236}">
                  <a16:creationId xmlns:a16="http://schemas.microsoft.com/office/drawing/2014/main" id="{2378C9B4-D68F-4146-9079-BEFB434290E2}"/>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4" name="Rectangle 200">
              <a:extLst>
                <a:ext uri="{FF2B5EF4-FFF2-40B4-BE49-F238E27FC236}">
                  <a16:creationId xmlns:a16="http://schemas.microsoft.com/office/drawing/2014/main" id="{F03760DB-EA47-434A-B466-05565A32C6FF}"/>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 name="Group 6">
            <a:extLst>
              <a:ext uri="{FF2B5EF4-FFF2-40B4-BE49-F238E27FC236}">
                <a16:creationId xmlns:a16="http://schemas.microsoft.com/office/drawing/2014/main" id="{37DAF0D0-ACD8-40B8-B3A5-D21A7F835F43}"/>
              </a:ext>
            </a:extLst>
          </p:cNvPr>
          <p:cNvGrpSpPr/>
          <p:nvPr userDrawn="1"/>
        </p:nvGrpSpPr>
        <p:grpSpPr>
          <a:xfrm>
            <a:off x="12302028" y="0"/>
            <a:ext cx="155539" cy="1509130"/>
            <a:chOff x="12302028" y="154594"/>
            <a:chExt cx="155539" cy="1509130"/>
          </a:xfrm>
        </p:grpSpPr>
        <p:sp>
          <p:nvSpPr>
            <p:cNvPr id="47" name="Rectangle 188">
              <a:extLst>
                <a:ext uri="{FF2B5EF4-FFF2-40B4-BE49-F238E27FC236}">
                  <a16:creationId xmlns:a16="http://schemas.microsoft.com/office/drawing/2014/main" id="{5B3F9E9D-ACF6-4A22-870C-0C30F607A9CC}"/>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8" name="Rectangle 189">
              <a:extLst>
                <a:ext uri="{FF2B5EF4-FFF2-40B4-BE49-F238E27FC236}">
                  <a16:creationId xmlns:a16="http://schemas.microsoft.com/office/drawing/2014/main" id="{7116CF94-F70B-4919-A841-5787D3F6F9DA}"/>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9" name="Rectangle 190">
              <a:extLst>
                <a:ext uri="{FF2B5EF4-FFF2-40B4-BE49-F238E27FC236}">
                  <a16:creationId xmlns:a16="http://schemas.microsoft.com/office/drawing/2014/main" id="{F2F18B1B-9427-4683-834D-98C65E17B924}"/>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0" name="Rectangle 191">
              <a:extLst>
                <a:ext uri="{FF2B5EF4-FFF2-40B4-BE49-F238E27FC236}">
                  <a16:creationId xmlns:a16="http://schemas.microsoft.com/office/drawing/2014/main" id="{C1277067-EB6D-432E-9A7B-5627702A924A}"/>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1" name="Rectangle 192">
              <a:extLst>
                <a:ext uri="{FF2B5EF4-FFF2-40B4-BE49-F238E27FC236}">
                  <a16:creationId xmlns:a16="http://schemas.microsoft.com/office/drawing/2014/main" id="{717C5AF8-86FC-49E3-9772-DB9A675C23F8}"/>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5" name="Rectangle 31">
              <a:extLst>
                <a:ext uri="{FF2B5EF4-FFF2-40B4-BE49-F238E27FC236}">
                  <a16:creationId xmlns:a16="http://schemas.microsoft.com/office/drawing/2014/main" id="{171DA608-F0B0-42E0-AB80-B95EBBF909C6}"/>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6" name="Rectangle 33">
              <a:extLst>
                <a:ext uri="{FF2B5EF4-FFF2-40B4-BE49-F238E27FC236}">
                  <a16:creationId xmlns:a16="http://schemas.microsoft.com/office/drawing/2014/main" id="{DF77855B-084A-4ED0-9ECF-44C4A56916F6}"/>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2">
              <a:extLst>
                <a:ext uri="{FF2B5EF4-FFF2-40B4-BE49-F238E27FC236}">
                  <a16:creationId xmlns:a16="http://schemas.microsoft.com/office/drawing/2014/main" id="{1115EA0D-81DB-4110-A5E4-04A769148080}"/>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 name="Group 5">
            <a:extLst>
              <a:ext uri="{FF2B5EF4-FFF2-40B4-BE49-F238E27FC236}">
                <a16:creationId xmlns:a16="http://schemas.microsoft.com/office/drawing/2014/main" id="{4182B176-C014-4DDE-BA89-F435D837208D}"/>
              </a:ext>
            </a:extLst>
          </p:cNvPr>
          <p:cNvGrpSpPr/>
          <p:nvPr userDrawn="1"/>
        </p:nvGrpSpPr>
        <p:grpSpPr>
          <a:xfrm>
            <a:off x="12302028" y="3366188"/>
            <a:ext cx="155539" cy="3491812"/>
            <a:chOff x="12302028" y="3266863"/>
            <a:chExt cx="155539" cy="3491812"/>
          </a:xfrm>
        </p:grpSpPr>
        <p:sp>
          <p:nvSpPr>
            <p:cNvPr id="58" name="Rectangle 174">
              <a:extLst>
                <a:ext uri="{FF2B5EF4-FFF2-40B4-BE49-F238E27FC236}">
                  <a16:creationId xmlns:a16="http://schemas.microsoft.com/office/drawing/2014/main" id="{02A3DA5E-BF8B-4327-88ED-C198DDF73098}"/>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9" name="Rectangle 175">
              <a:extLst>
                <a:ext uri="{FF2B5EF4-FFF2-40B4-BE49-F238E27FC236}">
                  <a16:creationId xmlns:a16="http://schemas.microsoft.com/office/drawing/2014/main" id="{E70035CD-B6EE-4D95-947D-40D429667611}"/>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0" name="Rectangle 176">
              <a:extLst>
                <a:ext uri="{FF2B5EF4-FFF2-40B4-BE49-F238E27FC236}">
                  <a16:creationId xmlns:a16="http://schemas.microsoft.com/office/drawing/2014/main" id="{1B83D00E-7DAF-4134-AC2B-C9F555D8DB9F}"/>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9">
              <a:extLst>
                <a:ext uri="{FF2B5EF4-FFF2-40B4-BE49-F238E27FC236}">
                  <a16:creationId xmlns:a16="http://schemas.microsoft.com/office/drawing/2014/main" id="{98BCB360-567B-40E8-8A07-0F268CB0D1F0}"/>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190">
              <a:extLst>
                <a:ext uri="{FF2B5EF4-FFF2-40B4-BE49-F238E27FC236}">
                  <a16:creationId xmlns:a16="http://schemas.microsoft.com/office/drawing/2014/main" id="{8C19107A-B9AF-4064-ADD7-4E0AF90CDB17}"/>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7" name="Rectangle 191">
              <a:extLst>
                <a:ext uri="{FF2B5EF4-FFF2-40B4-BE49-F238E27FC236}">
                  <a16:creationId xmlns:a16="http://schemas.microsoft.com/office/drawing/2014/main" id="{4EEFAC6A-FAB4-40E1-BB60-C07E47577FAF}"/>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83">
              <a:extLst>
                <a:ext uri="{FF2B5EF4-FFF2-40B4-BE49-F238E27FC236}">
                  <a16:creationId xmlns:a16="http://schemas.microsoft.com/office/drawing/2014/main" id="{29E0140B-F3B1-422C-B490-35D86FB83189}"/>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73">
              <a:extLst>
                <a:ext uri="{FF2B5EF4-FFF2-40B4-BE49-F238E27FC236}">
                  <a16:creationId xmlns:a16="http://schemas.microsoft.com/office/drawing/2014/main" id="{C7FE3B17-CED1-4A04-9925-C09E87226FD5}"/>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156">
              <a:extLst>
                <a:ext uri="{FF2B5EF4-FFF2-40B4-BE49-F238E27FC236}">
                  <a16:creationId xmlns:a16="http://schemas.microsoft.com/office/drawing/2014/main" id="{C14440A4-47E3-4F17-AEEF-D7AF17E16B5F}"/>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157">
              <a:extLst>
                <a:ext uri="{FF2B5EF4-FFF2-40B4-BE49-F238E27FC236}">
                  <a16:creationId xmlns:a16="http://schemas.microsoft.com/office/drawing/2014/main" id="{51A3D31B-793D-41FC-877E-08DEC59C12CC}"/>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58">
              <a:extLst>
                <a:ext uri="{FF2B5EF4-FFF2-40B4-BE49-F238E27FC236}">
                  <a16:creationId xmlns:a16="http://schemas.microsoft.com/office/drawing/2014/main" id="{74BA2002-B77B-40DC-AD5A-3A4097786E46}"/>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6" name="Rectangle 156">
              <a:extLst>
                <a:ext uri="{FF2B5EF4-FFF2-40B4-BE49-F238E27FC236}">
                  <a16:creationId xmlns:a16="http://schemas.microsoft.com/office/drawing/2014/main" id="{63024D63-CF5F-492F-A967-6AB50DF70668}"/>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7" name="Rectangle 157">
              <a:extLst>
                <a:ext uri="{FF2B5EF4-FFF2-40B4-BE49-F238E27FC236}">
                  <a16:creationId xmlns:a16="http://schemas.microsoft.com/office/drawing/2014/main" id="{4E8D06DB-5923-4828-8ED4-17E98F05E694}"/>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58">
              <a:extLst>
                <a:ext uri="{FF2B5EF4-FFF2-40B4-BE49-F238E27FC236}">
                  <a16:creationId xmlns:a16="http://schemas.microsoft.com/office/drawing/2014/main" id="{A1BBFF2A-3A14-4CB0-AA93-641A2A7AB0CF}"/>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4">
              <a:extLst>
                <a:ext uri="{FF2B5EF4-FFF2-40B4-BE49-F238E27FC236}">
                  <a16:creationId xmlns:a16="http://schemas.microsoft.com/office/drawing/2014/main" id="{25A235BF-36DC-42D6-8E5A-5501836347F6}"/>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75">
              <a:extLst>
                <a:ext uri="{FF2B5EF4-FFF2-40B4-BE49-F238E27FC236}">
                  <a16:creationId xmlns:a16="http://schemas.microsoft.com/office/drawing/2014/main" id="{4A3E8231-E168-42A3-AAB1-7B3F627B4967}"/>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76">
              <a:extLst>
                <a:ext uri="{FF2B5EF4-FFF2-40B4-BE49-F238E27FC236}">
                  <a16:creationId xmlns:a16="http://schemas.microsoft.com/office/drawing/2014/main" id="{47B84FDA-3E93-4817-8212-B5BF6FF0B352}"/>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73">
              <a:extLst>
                <a:ext uri="{FF2B5EF4-FFF2-40B4-BE49-F238E27FC236}">
                  <a16:creationId xmlns:a16="http://schemas.microsoft.com/office/drawing/2014/main" id="{8E45768F-D4FA-4ECC-9390-2E4D685D6849}"/>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8" name="TextBox 7">
            <a:extLst>
              <a:ext uri="{FF2B5EF4-FFF2-40B4-BE49-F238E27FC236}">
                <a16:creationId xmlns:a16="http://schemas.microsoft.com/office/drawing/2014/main" id="{5969DFBF-C11C-45C4-BA6F-700C9C0BFEB8}"/>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83" name="TextBox 82">
            <a:extLst>
              <a:ext uri="{FF2B5EF4-FFF2-40B4-BE49-F238E27FC236}">
                <a16:creationId xmlns:a16="http://schemas.microsoft.com/office/drawing/2014/main" id="{A0DA444B-0A3A-425B-9034-DFD39F11BCB9}"/>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84" name="TextBox 83">
            <a:extLst>
              <a:ext uri="{FF2B5EF4-FFF2-40B4-BE49-F238E27FC236}">
                <a16:creationId xmlns:a16="http://schemas.microsoft.com/office/drawing/2014/main" id="{E0AA9476-BF42-454F-9B71-C1ACBA1FDAC5}"/>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53" name="Graphic 52">
            <a:extLst>
              <a:ext uri="{FF2B5EF4-FFF2-40B4-BE49-F238E27FC236}">
                <a16:creationId xmlns:a16="http://schemas.microsoft.com/office/drawing/2014/main" id="{08BF3E39-2C38-474C-920D-4207B62550B8}"/>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10430219" y="175144"/>
            <a:ext cx="1078648" cy="427693"/>
          </a:xfrm>
          <a:prstGeom prst="rect">
            <a:avLst/>
          </a:prstGeom>
        </p:spPr>
      </p:pic>
    </p:spTree>
    <p:extLst>
      <p:ext uri="{BB962C8B-B14F-4D97-AF65-F5344CB8AC3E}">
        <p14:creationId xmlns:p14="http://schemas.microsoft.com/office/powerpoint/2010/main" val="1161360054"/>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3" r:id="rId3"/>
    <p:sldLayoutId id="2147483664" r:id="rId4"/>
    <p:sldLayoutId id="2147483666" r:id="rId5"/>
    <p:sldLayoutId id="2147483667" r:id="rId6"/>
    <p:sldLayoutId id="2147483660" r:id="rId7"/>
    <p:sldLayoutId id="2147483661" r:id="rId8"/>
    <p:sldLayoutId id="2147483662" r:id="rId9"/>
    <p:sldLayoutId id="2147483650" r:id="rId10"/>
    <p:sldLayoutId id="2147483652" r:id="rId11"/>
    <p:sldLayoutId id="2147483668" r:id="rId12"/>
    <p:sldLayoutId id="2147483673" r:id="rId13"/>
    <p:sldLayoutId id="2147483656" r:id="rId14"/>
    <p:sldLayoutId id="2147483657" r:id="rId15"/>
    <p:sldLayoutId id="2147483672" r:id="rId16"/>
    <p:sldLayoutId id="2147483669" r:id="rId17"/>
    <p:sldLayoutId id="2147483654" r:id="rId18"/>
    <p:sldLayoutId id="2147483655" r:id="rId19"/>
    <p:sldLayoutId id="2147483671" r:id="rId20"/>
    <p:sldLayoutId id="2147483674" r:id="rId21"/>
  </p:sldLayoutIdLst>
  <p:hf hdr="0" ftr="0" dt="0"/>
  <p:txStyles>
    <p:titleStyle>
      <a:lvl1pPr algn="l" defTabSz="914400" rtl="0" eaLnBrk="1" latinLnBrk="0" hangingPunct="1">
        <a:lnSpc>
          <a:spcPct val="100000"/>
        </a:lnSpc>
        <a:spcBef>
          <a:spcPct val="0"/>
        </a:spcBef>
        <a:buNone/>
        <a:defRPr sz="2400" kern="120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1pPr>
      <a:lvl2pPr marL="612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2pPr>
      <a:lvl3pPr marL="1044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3pPr>
      <a:lvl4pPr marL="1476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4pPr>
      <a:lvl5pPr marL="1908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F26B43"/>
          </p15:clr>
        </p15:guide>
        <p15:guide id="2" pos="7242" userDrawn="1">
          <p15:clr>
            <a:srgbClr val="F26B43"/>
          </p15:clr>
        </p15:guide>
        <p15:guide id="3" orient="horz" pos="4127" userDrawn="1">
          <p15:clr>
            <a:srgbClr val="F26B43"/>
          </p15:clr>
        </p15:guide>
        <p15:guide id="4" orient="horz" pos="504" userDrawn="1">
          <p15:clr>
            <a:srgbClr val="F26B43"/>
          </p15:clr>
        </p15:guide>
        <p15:guide id="5" orient="horz" pos="822" userDrawn="1">
          <p15:clr>
            <a:srgbClr val="F26B43"/>
          </p15:clr>
        </p15:guide>
        <p15:guide id="6" orient="horz" pos="867" userDrawn="1">
          <p15:clr>
            <a:srgbClr val="F26B43"/>
          </p15:clr>
        </p15:guide>
        <p15:guide id="7" orient="horz" pos="1230" userDrawn="1">
          <p15:clr>
            <a:srgbClr val="F26B43"/>
          </p15:clr>
        </p15:guide>
        <p15:guide id="8" orient="horz" pos="1275" userDrawn="1">
          <p15:clr>
            <a:srgbClr val="F26B43"/>
          </p15:clr>
        </p15:guide>
        <p15:guide id="9" orient="horz" pos="1616" userDrawn="1">
          <p15:clr>
            <a:srgbClr val="F26B43"/>
          </p15:clr>
        </p15:guide>
        <p15:guide id="10" orient="horz" pos="1661" userDrawn="1">
          <p15:clr>
            <a:srgbClr val="F26B43"/>
          </p15:clr>
        </p15:guide>
        <p15:guide id="11" orient="horz" pos="2001" userDrawn="1">
          <p15:clr>
            <a:srgbClr val="F26B43"/>
          </p15:clr>
        </p15:guide>
        <p15:guide id="12" orient="horz" pos="2387" userDrawn="1">
          <p15:clr>
            <a:srgbClr val="F26B43"/>
          </p15:clr>
        </p15:guide>
        <p15:guide id="13" orient="horz" pos="2047" userDrawn="1">
          <p15:clr>
            <a:srgbClr val="F26B43"/>
          </p15:clr>
        </p15:guide>
        <p15:guide id="14" orient="horz" pos="2432" userDrawn="1">
          <p15:clr>
            <a:srgbClr val="F26B43"/>
          </p15:clr>
        </p15:guide>
        <p15:guide id="15" orient="horz" pos="2818" userDrawn="1">
          <p15:clr>
            <a:srgbClr val="F26B43"/>
          </p15:clr>
        </p15:guide>
        <p15:guide id="16" orient="horz" pos="2772" userDrawn="1">
          <p15:clr>
            <a:srgbClr val="F26B43"/>
          </p15:clr>
        </p15:guide>
        <p15:guide id="17" orient="horz" pos="3158" userDrawn="1">
          <p15:clr>
            <a:srgbClr val="F26B43"/>
          </p15:clr>
        </p15:guide>
        <p15:guide id="18" orient="horz" pos="3203" userDrawn="1">
          <p15:clr>
            <a:srgbClr val="F26B43"/>
          </p15:clr>
        </p15:guide>
        <p15:guide id="19" orient="horz" pos="3543" userDrawn="1">
          <p15:clr>
            <a:srgbClr val="F26B43"/>
          </p15:clr>
        </p15:guide>
        <p15:guide id="20" orient="horz" pos="3589" userDrawn="1">
          <p15:clr>
            <a:srgbClr val="F26B43"/>
          </p15:clr>
        </p15:guide>
        <p15:guide id="21" orient="horz" pos="3929" userDrawn="1">
          <p15:clr>
            <a:srgbClr val="F26B43"/>
          </p15:clr>
        </p15:guide>
        <p15:guide id="22" pos="6720" userDrawn="1">
          <p15:clr>
            <a:srgbClr val="F26B43"/>
          </p15:clr>
        </p15:guide>
        <p15:guide id="23" pos="6670" userDrawn="1">
          <p15:clr>
            <a:srgbClr val="F26B43"/>
          </p15:clr>
        </p15:guide>
        <p15:guide id="24" pos="6144" userDrawn="1">
          <p15:clr>
            <a:srgbClr val="F26B43"/>
          </p15:clr>
        </p15:guide>
        <p15:guide id="25" pos="6100" userDrawn="1">
          <p15:clr>
            <a:srgbClr val="F26B43"/>
          </p15:clr>
        </p15:guide>
        <p15:guide id="26" pos="5574" userDrawn="1">
          <p15:clr>
            <a:srgbClr val="F26B43"/>
          </p15:clr>
        </p15:guide>
        <p15:guide id="27" pos="5528" userDrawn="1">
          <p15:clr>
            <a:srgbClr val="F26B43"/>
          </p15:clr>
        </p15:guide>
        <p15:guide id="28" pos="5004" userDrawn="1">
          <p15:clr>
            <a:srgbClr val="F26B43"/>
          </p15:clr>
        </p15:guide>
        <p15:guide id="29" pos="4958" userDrawn="1">
          <p15:clr>
            <a:srgbClr val="F26B43"/>
          </p15:clr>
        </p15:guide>
        <p15:guide id="30" pos="4433" userDrawn="1">
          <p15:clr>
            <a:srgbClr val="F26B43"/>
          </p15:clr>
        </p15:guide>
        <p15:guide id="31" pos="4388" userDrawn="1">
          <p15:clr>
            <a:srgbClr val="F26B43"/>
          </p15:clr>
        </p15:guide>
        <p15:guide id="32" pos="3863" userDrawn="1">
          <p15:clr>
            <a:srgbClr val="F26B43"/>
          </p15:clr>
        </p15:guide>
        <p15:guide id="33" pos="3817" userDrawn="1">
          <p15:clr>
            <a:srgbClr val="F26B43"/>
          </p15:clr>
        </p15:guide>
        <p15:guide id="34" pos="3292" userDrawn="1">
          <p15:clr>
            <a:srgbClr val="F26B43"/>
          </p15:clr>
        </p15:guide>
        <p15:guide id="35" pos="3246" userDrawn="1">
          <p15:clr>
            <a:srgbClr val="F26B43"/>
          </p15:clr>
        </p15:guide>
        <p15:guide id="36" pos="2722" userDrawn="1">
          <p15:clr>
            <a:srgbClr val="F26B43"/>
          </p15:clr>
        </p15:guide>
        <p15:guide id="37" pos="2676" userDrawn="1">
          <p15:clr>
            <a:srgbClr val="F26B43"/>
          </p15:clr>
        </p15:guide>
        <p15:guide id="38" pos="2150" userDrawn="1">
          <p15:clr>
            <a:srgbClr val="F26B43"/>
          </p15:clr>
        </p15:guide>
        <p15:guide id="39" pos="2105" userDrawn="1">
          <p15:clr>
            <a:srgbClr val="F26B43"/>
          </p15:clr>
        </p15:guide>
        <p15:guide id="40" pos="1578" userDrawn="1">
          <p15:clr>
            <a:srgbClr val="F26B43"/>
          </p15:clr>
        </p15:guide>
        <p15:guide id="41" pos="1534" userDrawn="1">
          <p15:clr>
            <a:srgbClr val="F26B43"/>
          </p15:clr>
        </p15:guide>
        <p15:guide id="42" pos="1028" userDrawn="1">
          <p15:clr>
            <a:srgbClr val="F26B43"/>
          </p15:clr>
        </p15:guide>
        <p15:guide id="43" pos="9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90BF16-7070-4A95-9AEF-55DBC958E75E}"/>
              </a:ext>
            </a:extLst>
          </p:cNvPr>
          <p:cNvSpPr txBox="1">
            <a:spLocks/>
          </p:cNvSpPr>
          <p:nvPr userDrawn="1"/>
        </p:nvSpPr>
        <p:spPr>
          <a:xfrm>
            <a:off x="695325" y="811227"/>
            <a:ext cx="10801350" cy="1145313"/>
          </a:xfrm>
          <a:prstGeom prst="rect">
            <a:avLst/>
          </a:prstGeom>
        </p:spPr>
        <p:txBody>
          <a:bodyPr vert="horz" lIns="0" tIns="252000" rIns="0" bIns="144000" rtlCol="0" anchor="t">
            <a:noAutofit/>
          </a:bodyPr>
          <a:lstStyle>
            <a:lvl1pPr algn="l" defTabSz="914400" rtl="0" eaLnBrk="1" latinLnBrk="0" hangingPunct="1">
              <a:lnSpc>
                <a:spcPct val="100000"/>
              </a:lnSpc>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mj-lt"/>
                <a:ea typeface="+mj-ea"/>
                <a:cs typeface="+mj-cs"/>
              </a:rPr>
              <a:t>Communication tool-box</a:t>
            </a:r>
          </a:p>
        </p:txBody>
      </p:sp>
      <p:sp>
        <p:nvSpPr>
          <p:cNvPr id="9" name="TextBox 8">
            <a:extLst>
              <a:ext uri="{FF2B5EF4-FFF2-40B4-BE49-F238E27FC236}">
                <a16:creationId xmlns:a16="http://schemas.microsoft.com/office/drawing/2014/main" id="{B372C405-F956-4F94-95E2-A22E0C6C22EA}"/>
              </a:ext>
            </a:extLst>
          </p:cNvPr>
          <p:cNvSpPr txBox="1"/>
          <p:nvPr userDrawn="1"/>
        </p:nvSpPr>
        <p:spPr>
          <a:xfrm>
            <a:off x="666964" y="1609946"/>
            <a:ext cx="3444240" cy="2523768"/>
          </a:xfrm>
          <a:prstGeom prst="rect">
            <a:avLst/>
          </a:prstGeom>
          <a:noFill/>
        </p:spPr>
        <p:txBody>
          <a:bodyPr wrap="square" rtlCol="0">
            <a:spAutoFit/>
          </a:bodyPr>
          <a:lstStyle/>
          <a:p>
            <a:r>
              <a:rPr lang="en-GB" sz="1400" u="sng" noProof="0" dirty="0">
                <a:latin typeface="Equinor Medium" panose="020B0603050302040203" pitchFamily="34" charset="0"/>
              </a:rPr>
              <a:t>Font faces:</a:t>
            </a:r>
            <a:br>
              <a:rPr lang="en-GB" sz="1400" u="sng" noProof="0" dirty="0">
                <a:latin typeface="Equinor Medium" panose="020B0603050302040203" pitchFamily="34" charset="0"/>
              </a:rPr>
            </a:br>
            <a:endParaRPr lang="en-GB" sz="1400" u="sng" noProof="0" dirty="0">
              <a:latin typeface="Equinor Medium" panose="020B0603050302040203" pitchFamily="34" charset="0"/>
            </a:endParaRPr>
          </a:p>
          <a:p>
            <a:r>
              <a:rPr lang="en-GB" sz="1400" noProof="0" dirty="0">
                <a:latin typeface="Equinor Light" panose="020B0303050302040203" pitchFamily="34" charset="0"/>
              </a:rPr>
              <a:t>Equinor Light</a:t>
            </a:r>
          </a:p>
          <a:p>
            <a:r>
              <a:rPr lang="en-GB" sz="1400" i="1" noProof="0" dirty="0">
                <a:latin typeface="Equinor Light" panose="020B0303050302040203" pitchFamily="34" charset="0"/>
              </a:rPr>
              <a:t>Equinor Light Italic</a:t>
            </a:r>
          </a:p>
          <a:p>
            <a:r>
              <a:rPr lang="en-GB" sz="1400" noProof="0" dirty="0">
                <a:latin typeface="Equinor" panose="020B0503050302040203" pitchFamily="34" charset="0"/>
              </a:rPr>
              <a:t>Equinor</a:t>
            </a:r>
            <a:r>
              <a:rPr lang="en-GB" sz="1400" noProof="0" dirty="0">
                <a:latin typeface="Equinor Medium" panose="020B0603050302040203" pitchFamily="34" charset="0"/>
              </a:rPr>
              <a:t> </a:t>
            </a:r>
          </a:p>
          <a:p>
            <a:r>
              <a:rPr lang="en-GB" sz="1400" i="1" noProof="0" dirty="0">
                <a:latin typeface="Equinor" panose="020B0503050302040203" pitchFamily="34" charset="0"/>
              </a:rPr>
              <a:t>Equinor Italic</a:t>
            </a:r>
          </a:p>
          <a:p>
            <a:r>
              <a:rPr lang="en-GB" sz="1400" noProof="0" dirty="0">
                <a:latin typeface="Equinor Medium" panose="020B0603050302040203" pitchFamily="34" charset="0"/>
              </a:rPr>
              <a:t>Equinor Medium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i="1" noProof="0" dirty="0">
                <a:latin typeface="Equinor Medium" panose="020B0603050302040203" pitchFamily="34" charset="0"/>
              </a:rPr>
              <a:t>Equinor Medium Italic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noProof="0" dirty="0">
                <a:latin typeface="Equinor" panose="020B0503050302040203" pitchFamily="34" charset="0"/>
              </a:rPr>
              <a:t>Equinor Bold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1" noProof="0" dirty="0">
                <a:latin typeface="Equinor" panose="020B0503050302040203" pitchFamily="34" charset="0"/>
              </a:rPr>
              <a:t>Equinor Bold Italic</a:t>
            </a:r>
          </a:p>
          <a:p>
            <a:endParaRPr lang="en-GB" noProof="0" dirty="0">
              <a:latin typeface="Equinor Medium" panose="020B0603050302040203" pitchFamily="34" charset="0"/>
            </a:endParaRPr>
          </a:p>
        </p:txBody>
      </p:sp>
      <p:grpSp>
        <p:nvGrpSpPr>
          <p:cNvPr id="28" name="Group 27">
            <a:extLst>
              <a:ext uri="{FF2B5EF4-FFF2-40B4-BE49-F238E27FC236}">
                <a16:creationId xmlns:a16="http://schemas.microsoft.com/office/drawing/2014/main" id="{6E871A84-19A0-4D1E-BC15-ED08483A3D9C}"/>
              </a:ext>
            </a:extLst>
          </p:cNvPr>
          <p:cNvGrpSpPr/>
          <p:nvPr userDrawn="1"/>
        </p:nvGrpSpPr>
        <p:grpSpPr>
          <a:xfrm rot="16200000">
            <a:off x="5311920" y="3858410"/>
            <a:ext cx="155539" cy="3491812"/>
            <a:chOff x="12302028" y="3266863"/>
            <a:chExt cx="155539" cy="3491812"/>
          </a:xfrm>
        </p:grpSpPr>
        <p:sp>
          <p:nvSpPr>
            <p:cNvPr id="29" name="Rectangle 174">
              <a:extLst>
                <a:ext uri="{FF2B5EF4-FFF2-40B4-BE49-F238E27FC236}">
                  <a16:creationId xmlns:a16="http://schemas.microsoft.com/office/drawing/2014/main" id="{A6469B5F-4243-40A6-B790-990F0B700922}"/>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0" name="Rectangle 175">
              <a:extLst>
                <a:ext uri="{FF2B5EF4-FFF2-40B4-BE49-F238E27FC236}">
                  <a16:creationId xmlns:a16="http://schemas.microsoft.com/office/drawing/2014/main" id="{600BBC0C-BBF9-4EE3-928D-C9823B9F2D7B}"/>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1" name="Rectangle 176">
              <a:extLst>
                <a:ext uri="{FF2B5EF4-FFF2-40B4-BE49-F238E27FC236}">
                  <a16:creationId xmlns:a16="http://schemas.microsoft.com/office/drawing/2014/main" id="{AC68E2CA-89F0-4BC3-9D6E-336A804F0869}"/>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2" name="Rectangle 189">
              <a:extLst>
                <a:ext uri="{FF2B5EF4-FFF2-40B4-BE49-F238E27FC236}">
                  <a16:creationId xmlns:a16="http://schemas.microsoft.com/office/drawing/2014/main" id="{E02A70F8-9D1F-487E-856D-F1FB99780EB4}"/>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3" name="Rectangle 190">
              <a:extLst>
                <a:ext uri="{FF2B5EF4-FFF2-40B4-BE49-F238E27FC236}">
                  <a16:creationId xmlns:a16="http://schemas.microsoft.com/office/drawing/2014/main" id="{9A8CB52E-02BF-474B-BC66-1C1781AECB86}"/>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4" name="Rectangle 191">
              <a:extLst>
                <a:ext uri="{FF2B5EF4-FFF2-40B4-BE49-F238E27FC236}">
                  <a16:creationId xmlns:a16="http://schemas.microsoft.com/office/drawing/2014/main" id="{8D82A21A-FC2A-4320-BCBC-78ED385C486D}"/>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5" name="Rectangle 183">
              <a:extLst>
                <a:ext uri="{FF2B5EF4-FFF2-40B4-BE49-F238E27FC236}">
                  <a16:creationId xmlns:a16="http://schemas.microsoft.com/office/drawing/2014/main" id="{70F6F0D5-E83D-4CFD-885F-C7482095362F}"/>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6" name="Rectangle 173">
              <a:extLst>
                <a:ext uri="{FF2B5EF4-FFF2-40B4-BE49-F238E27FC236}">
                  <a16:creationId xmlns:a16="http://schemas.microsoft.com/office/drawing/2014/main" id="{39B7CEC3-F6A5-4240-8C5C-10FBBF13F532}"/>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7" name="Rectangle 156">
              <a:extLst>
                <a:ext uri="{FF2B5EF4-FFF2-40B4-BE49-F238E27FC236}">
                  <a16:creationId xmlns:a16="http://schemas.microsoft.com/office/drawing/2014/main" id="{8E7FBAAD-8890-468C-A8FD-6B9BED67FE4E}"/>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8" name="Rectangle 157">
              <a:extLst>
                <a:ext uri="{FF2B5EF4-FFF2-40B4-BE49-F238E27FC236}">
                  <a16:creationId xmlns:a16="http://schemas.microsoft.com/office/drawing/2014/main" id="{7B72734F-BDCF-47BE-AABE-473B29601546}"/>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9" name="Rectangle 158">
              <a:extLst>
                <a:ext uri="{FF2B5EF4-FFF2-40B4-BE49-F238E27FC236}">
                  <a16:creationId xmlns:a16="http://schemas.microsoft.com/office/drawing/2014/main" id="{01F224CA-86A3-44F8-B75A-B947B2A54F2A}"/>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0" name="Rectangle 156">
              <a:extLst>
                <a:ext uri="{FF2B5EF4-FFF2-40B4-BE49-F238E27FC236}">
                  <a16:creationId xmlns:a16="http://schemas.microsoft.com/office/drawing/2014/main" id="{9905F69B-B78B-4A18-A906-D8EE9CAA2507}"/>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1" name="Rectangle 157">
              <a:extLst>
                <a:ext uri="{FF2B5EF4-FFF2-40B4-BE49-F238E27FC236}">
                  <a16:creationId xmlns:a16="http://schemas.microsoft.com/office/drawing/2014/main" id="{AA8DBFA5-31AA-4EF6-8037-2C36B3715949}"/>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2" name="Rectangle 158">
              <a:extLst>
                <a:ext uri="{FF2B5EF4-FFF2-40B4-BE49-F238E27FC236}">
                  <a16:creationId xmlns:a16="http://schemas.microsoft.com/office/drawing/2014/main" id="{675CE97D-1218-4E59-9398-3EA850E15871}"/>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3" name="Rectangle 174">
              <a:extLst>
                <a:ext uri="{FF2B5EF4-FFF2-40B4-BE49-F238E27FC236}">
                  <a16:creationId xmlns:a16="http://schemas.microsoft.com/office/drawing/2014/main" id="{75E88C9B-D637-42F4-9FB1-C45212B56901}"/>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4" name="Rectangle 175">
              <a:extLst>
                <a:ext uri="{FF2B5EF4-FFF2-40B4-BE49-F238E27FC236}">
                  <a16:creationId xmlns:a16="http://schemas.microsoft.com/office/drawing/2014/main" id="{819952C0-9780-45D8-ABC4-25A4558E2675}"/>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5" name="Rectangle 176">
              <a:extLst>
                <a:ext uri="{FF2B5EF4-FFF2-40B4-BE49-F238E27FC236}">
                  <a16:creationId xmlns:a16="http://schemas.microsoft.com/office/drawing/2014/main" id="{A4645481-7B55-4021-A1B1-5D2DF5873830}"/>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6" name="Rectangle 173">
              <a:extLst>
                <a:ext uri="{FF2B5EF4-FFF2-40B4-BE49-F238E27FC236}">
                  <a16:creationId xmlns:a16="http://schemas.microsoft.com/office/drawing/2014/main" id="{FE7694C8-5630-4885-B954-1E89C1C1AF72}"/>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7" name="Group 76">
            <a:extLst>
              <a:ext uri="{FF2B5EF4-FFF2-40B4-BE49-F238E27FC236}">
                <a16:creationId xmlns:a16="http://schemas.microsoft.com/office/drawing/2014/main" id="{996E59B1-2D41-426D-8587-E54D85D99797}"/>
              </a:ext>
            </a:extLst>
          </p:cNvPr>
          <p:cNvGrpSpPr/>
          <p:nvPr userDrawn="1"/>
        </p:nvGrpSpPr>
        <p:grpSpPr>
          <a:xfrm>
            <a:off x="3617016" y="2165024"/>
            <a:ext cx="3556369" cy="407815"/>
            <a:chOff x="4357445" y="2779972"/>
            <a:chExt cx="3556369" cy="407815"/>
          </a:xfrm>
        </p:grpSpPr>
        <p:sp>
          <p:nvSpPr>
            <p:cNvPr id="11" name="Rectangle 10">
              <a:extLst>
                <a:ext uri="{FF2B5EF4-FFF2-40B4-BE49-F238E27FC236}">
                  <a16:creationId xmlns:a16="http://schemas.microsoft.com/office/drawing/2014/main" id="{F04705C9-8233-4EFA-BFE5-4958D3DD768C}"/>
                </a:ext>
              </a:extLst>
            </p:cNvPr>
            <p:cNvSpPr/>
            <p:nvPr userDrawn="1"/>
          </p:nvSpPr>
          <p:spPr>
            <a:xfrm>
              <a:off x="4357445" y="2779972"/>
              <a:ext cx="294046" cy="407815"/>
            </a:xfrm>
            <a:prstGeom prst="rect">
              <a:avLst/>
            </a:prstGeom>
            <a:solidFill>
              <a:srgbClr val="24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latin typeface="Equinor Medium" panose="020B0603050302040203" pitchFamily="34" charset="0"/>
                </a:rPr>
                <a:t>1</a:t>
              </a:r>
            </a:p>
          </p:txBody>
        </p:sp>
        <p:sp>
          <p:nvSpPr>
            <p:cNvPr id="47" name="Rectangle 46">
              <a:extLst>
                <a:ext uri="{FF2B5EF4-FFF2-40B4-BE49-F238E27FC236}">
                  <a16:creationId xmlns:a16="http://schemas.microsoft.com/office/drawing/2014/main" id="{463B42E7-FFF7-4300-856A-8BD9CD8B5BDD}"/>
                </a:ext>
              </a:extLst>
            </p:cNvPr>
            <p:cNvSpPr/>
            <p:nvPr userDrawn="1"/>
          </p:nvSpPr>
          <p:spPr>
            <a:xfrm>
              <a:off x="4655465" y="2779972"/>
              <a:ext cx="294046" cy="407815"/>
            </a:xfrm>
            <a:prstGeom prst="rect">
              <a:avLst/>
            </a:prstGeom>
            <a:solidFill>
              <a:srgbClr val="6573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latin typeface="Equinor Medium" panose="020B0603050302040203" pitchFamily="34" charset="0"/>
                </a:rPr>
                <a:t>2</a:t>
              </a:r>
            </a:p>
          </p:txBody>
        </p:sp>
        <p:sp>
          <p:nvSpPr>
            <p:cNvPr id="48" name="Rectangle 47">
              <a:extLst>
                <a:ext uri="{FF2B5EF4-FFF2-40B4-BE49-F238E27FC236}">
                  <a16:creationId xmlns:a16="http://schemas.microsoft.com/office/drawing/2014/main" id="{1EF10E8E-8189-4124-A424-DD74D91DF360}"/>
                </a:ext>
              </a:extLst>
            </p:cNvPr>
            <p:cNvSpPr/>
            <p:nvPr userDrawn="1"/>
          </p:nvSpPr>
          <p:spPr>
            <a:xfrm>
              <a:off x="4953484" y="2779972"/>
              <a:ext cx="294046" cy="407815"/>
            </a:xfrm>
            <a:prstGeom prst="rect">
              <a:avLst/>
            </a:prstGeom>
            <a:solidFill>
              <a:srgbClr val="919B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latin typeface="Equinor Medium" panose="020B0603050302040203" pitchFamily="34" charset="0"/>
                </a:rPr>
                <a:t>3</a:t>
              </a:r>
            </a:p>
          </p:txBody>
        </p:sp>
        <p:sp>
          <p:nvSpPr>
            <p:cNvPr id="49" name="Rectangle 48">
              <a:extLst>
                <a:ext uri="{FF2B5EF4-FFF2-40B4-BE49-F238E27FC236}">
                  <a16:creationId xmlns:a16="http://schemas.microsoft.com/office/drawing/2014/main" id="{04F21D61-68B1-4BFF-BD7D-C67850210BE1}"/>
                </a:ext>
              </a:extLst>
            </p:cNvPr>
            <p:cNvSpPr/>
            <p:nvPr userDrawn="1"/>
          </p:nvSpPr>
          <p:spPr>
            <a:xfrm>
              <a:off x="5247531" y="2779972"/>
              <a:ext cx="294046" cy="407815"/>
            </a:xfrm>
            <a:prstGeom prst="rect">
              <a:avLst/>
            </a:prstGeom>
            <a:solidFill>
              <a:srgbClr val="BDC3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latin typeface="Equinor Medium" panose="020B0603050302040203" pitchFamily="34" charset="0"/>
                </a:rPr>
                <a:t>4</a:t>
              </a:r>
            </a:p>
          </p:txBody>
        </p:sp>
        <p:sp>
          <p:nvSpPr>
            <p:cNvPr id="50" name="Rectangle 49">
              <a:extLst>
                <a:ext uri="{FF2B5EF4-FFF2-40B4-BE49-F238E27FC236}">
                  <a16:creationId xmlns:a16="http://schemas.microsoft.com/office/drawing/2014/main" id="{8C3A6A54-D5DD-4D52-9BDB-5895ED526705}"/>
                </a:ext>
              </a:extLst>
            </p:cNvPr>
            <p:cNvSpPr/>
            <p:nvPr userDrawn="1"/>
          </p:nvSpPr>
          <p:spPr>
            <a:xfrm>
              <a:off x="5541577" y="2779972"/>
              <a:ext cx="294046" cy="407815"/>
            </a:xfrm>
            <a:prstGeom prst="rect">
              <a:avLst/>
            </a:prstGeom>
            <a:solidFill>
              <a:srgbClr val="D5E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solidFill>
                    <a:srgbClr val="FF1243"/>
                  </a:solidFill>
                  <a:latin typeface="Equinor Medium" panose="020B0603050302040203" pitchFamily="34" charset="0"/>
                </a:rPr>
                <a:t>5</a:t>
              </a:r>
            </a:p>
          </p:txBody>
        </p:sp>
        <p:sp>
          <p:nvSpPr>
            <p:cNvPr id="51" name="Rectangle 50">
              <a:extLst>
                <a:ext uri="{FF2B5EF4-FFF2-40B4-BE49-F238E27FC236}">
                  <a16:creationId xmlns:a16="http://schemas.microsoft.com/office/drawing/2014/main" id="{9574463D-DD8A-4041-88D0-11A5765A8A92}"/>
                </a:ext>
              </a:extLst>
            </p:cNvPr>
            <p:cNvSpPr/>
            <p:nvPr userDrawn="1"/>
          </p:nvSpPr>
          <p:spPr>
            <a:xfrm>
              <a:off x="5835623" y="2779972"/>
              <a:ext cx="294046" cy="407815"/>
            </a:xfrm>
            <a:prstGeom prst="rect">
              <a:avLst/>
            </a:prstGeom>
            <a:solidFill>
              <a:srgbClr val="EA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solidFill>
                    <a:srgbClr val="FF1243"/>
                  </a:solidFill>
                  <a:latin typeface="Equinor Medium" panose="020B0603050302040203" pitchFamily="34" charset="0"/>
                </a:rPr>
                <a:t>6</a:t>
              </a:r>
            </a:p>
          </p:txBody>
        </p:sp>
        <p:sp>
          <p:nvSpPr>
            <p:cNvPr id="52" name="Rectangle 51">
              <a:extLst>
                <a:ext uri="{FF2B5EF4-FFF2-40B4-BE49-F238E27FC236}">
                  <a16:creationId xmlns:a16="http://schemas.microsoft.com/office/drawing/2014/main" id="{8AC9ECC7-33D3-43AA-AB06-76A3CCD8EC9B}"/>
                </a:ext>
              </a:extLst>
            </p:cNvPr>
            <p:cNvSpPr/>
            <p:nvPr userDrawn="1"/>
          </p:nvSpPr>
          <p:spPr>
            <a:xfrm>
              <a:off x="6137616" y="2779972"/>
              <a:ext cx="294046" cy="407815"/>
            </a:xfrm>
            <a:prstGeom prst="rect">
              <a:avLst/>
            </a:prstGeom>
            <a:solidFill>
              <a:srgbClr val="007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latin typeface="Equinor Medium" panose="020B0603050302040203" pitchFamily="34" charset="0"/>
                </a:rPr>
                <a:t>7</a:t>
              </a:r>
            </a:p>
          </p:txBody>
        </p:sp>
        <p:sp>
          <p:nvSpPr>
            <p:cNvPr id="53" name="Rectangle 52">
              <a:extLst>
                <a:ext uri="{FF2B5EF4-FFF2-40B4-BE49-F238E27FC236}">
                  <a16:creationId xmlns:a16="http://schemas.microsoft.com/office/drawing/2014/main" id="{60E154BD-7746-40E4-80EB-16FFAEFE6F2F}"/>
                </a:ext>
              </a:extLst>
            </p:cNvPr>
            <p:cNvSpPr/>
            <p:nvPr userDrawn="1"/>
          </p:nvSpPr>
          <p:spPr>
            <a:xfrm>
              <a:off x="6435636" y="2779972"/>
              <a:ext cx="294046" cy="407815"/>
            </a:xfrm>
            <a:prstGeom prst="rect">
              <a:avLst/>
            </a:prstGeom>
            <a:solidFill>
              <a:srgbClr val="4C9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latin typeface="Equinor Medium" panose="020B0603050302040203" pitchFamily="34" charset="0"/>
                </a:rPr>
                <a:t>8</a:t>
              </a:r>
            </a:p>
          </p:txBody>
        </p:sp>
        <p:sp>
          <p:nvSpPr>
            <p:cNvPr id="54" name="Rectangle 53">
              <a:extLst>
                <a:ext uri="{FF2B5EF4-FFF2-40B4-BE49-F238E27FC236}">
                  <a16:creationId xmlns:a16="http://schemas.microsoft.com/office/drawing/2014/main" id="{2752B7B9-3C66-4D77-8549-1A79AF722C79}"/>
                </a:ext>
              </a:extLst>
            </p:cNvPr>
            <p:cNvSpPr/>
            <p:nvPr userDrawn="1"/>
          </p:nvSpPr>
          <p:spPr>
            <a:xfrm>
              <a:off x="6733656" y="2779972"/>
              <a:ext cx="294046" cy="407815"/>
            </a:xfrm>
            <a:prstGeom prst="rect">
              <a:avLst/>
            </a:prstGeom>
            <a:solidFill>
              <a:srgbClr val="7F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latin typeface="Equinor Medium" panose="020B0603050302040203" pitchFamily="34" charset="0"/>
                </a:rPr>
                <a:t>9</a:t>
              </a:r>
            </a:p>
          </p:txBody>
        </p:sp>
        <p:sp>
          <p:nvSpPr>
            <p:cNvPr id="55" name="Rectangle 54">
              <a:extLst>
                <a:ext uri="{FF2B5EF4-FFF2-40B4-BE49-F238E27FC236}">
                  <a16:creationId xmlns:a16="http://schemas.microsoft.com/office/drawing/2014/main" id="{DE62ED66-1584-4F25-A214-7BAA4F6C7392}"/>
                </a:ext>
              </a:extLst>
            </p:cNvPr>
            <p:cNvSpPr/>
            <p:nvPr userDrawn="1"/>
          </p:nvSpPr>
          <p:spPr>
            <a:xfrm>
              <a:off x="7027702" y="2779972"/>
              <a:ext cx="294046" cy="407815"/>
            </a:xfrm>
            <a:prstGeom prst="rect">
              <a:avLst/>
            </a:prstGeom>
            <a:solidFill>
              <a:srgbClr val="B2D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solidFill>
                    <a:srgbClr val="007079"/>
                  </a:solidFill>
                  <a:latin typeface="Equinor Medium" panose="020B0603050302040203" pitchFamily="34" charset="0"/>
                </a:rPr>
                <a:t>10</a:t>
              </a:r>
            </a:p>
          </p:txBody>
        </p:sp>
        <p:sp>
          <p:nvSpPr>
            <p:cNvPr id="56" name="Rectangle 55">
              <a:extLst>
                <a:ext uri="{FF2B5EF4-FFF2-40B4-BE49-F238E27FC236}">
                  <a16:creationId xmlns:a16="http://schemas.microsoft.com/office/drawing/2014/main" id="{0600CF2B-0C53-479D-9F2D-741B657C20BA}"/>
                </a:ext>
              </a:extLst>
            </p:cNvPr>
            <p:cNvSpPr/>
            <p:nvPr userDrawn="1"/>
          </p:nvSpPr>
          <p:spPr>
            <a:xfrm>
              <a:off x="7325721" y="2779972"/>
              <a:ext cx="294046" cy="407815"/>
            </a:xfrm>
            <a:prstGeom prst="rect">
              <a:avLst/>
            </a:prstGeom>
            <a:solidFill>
              <a:srgbClr val="E6F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solidFill>
                    <a:srgbClr val="007079"/>
                  </a:solidFill>
                  <a:latin typeface="Equinor Medium" panose="020B0603050302040203" pitchFamily="34" charset="0"/>
                </a:rPr>
                <a:t>11</a:t>
              </a:r>
            </a:p>
          </p:txBody>
        </p:sp>
        <p:sp>
          <p:nvSpPr>
            <p:cNvPr id="57" name="Rectangle 56">
              <a:extLst>
                <a:ext uri="{FF2B5EF4-FFF2-40B4-BE49-F238E27FC236}">
                  <a16:creationId xmlns:a16="http://schemas.microsoft.com/office/drawing/2014/main" id="{B1827E3A-11BD-4523-83FF-5B19150BD40F}"/>
                </a:ext>
              </a:extLst>
            </p:cNvPr>
            <p:cNvSpPr/>
            <p:nvPr userDrawn="1"/>
          </p:nvSpPr>
          <p:spPr>
            <a:xfrm>
              <a:off x="7619768" y="2779972"/>
              <a:ext cx="294046" cy="407815"/>
            </a:xfrm>
            <a:prstGeom prst="rect">
              <a:avLst/>
            </a:prstGeom>
            <a:solidFill>
              <a:srgbClr val="F2F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solidFill>
                    <a:srgbClr val="007079"/>
                  </a:solidFill>
                  <a:latin typeface="Equinor Medium" panose="020B0603050302040203" pitchFamily="34" charset="0"/>
                </a:rPr>
                <a:t>12</a:t>
              </a:r>
            </a:p>
          </p:txBody>
        </p:sp>
      </p:grpSp>
      <p:grpSp>
        <p:nvGrpSpPr>
          <p:cNvPr id="76" name="Group 75">
            <a:extLst>
              <a:ext uri="{FF2B5EF4-FFF2-40B4-BE49-F238E27FC236}">
                <a16:creationId xmlns:a16="http://schemas.microsoft.com/office/drawing/2014/main" id="{404F7436-ACC1-45EB-80E4-774DE526873D}"/>
              </a:ext>
            </a:extLst>
          </p:cNvPr>
          <p:cNvGrpSpPr/>
          <p:nvPr userDrawn="1"/>
        </p:nvGrpSpPr>
        <p:grpSpPr>
          <a:xfrm>
            <a:off x="3643783" y="3662464"/>
            <a:ext cx="3560064" cy="407815"/>
            <a:chOff x="4357445" y="3813575"/>
            <a:chExt cx="3560064" cy="407815"/>
          </a:xfrm>
        </p:grpSpPr>
        <p:sp>
          <p:nvSpPr>
            <p:cNvPr id="58" name="Rectangle 57">
              <a:extLst>
                <a:ext uri="{FF2B5EF4-FFF2-40B4-BE49-F238E27FC236}">
                  <a16:creationId xmlns:a16="http://schemas.microsoft.com/office/drawing/2014/main" id="{0E61277A-BB2B-4C10-98B1-130C7C740446}"/>
                </a:ext>
              </a:extLst>
            </p:cNvPr>
            <p:cNvSpPr/>
            <p:nvPr userDrawn="1"/>
          </p:nvSpPr>
          <p:spPr>
            <a:xfrm>
              <a:off x="4357445" y="3813575"/>
              <a:ext cx="294046" cy="407815"/>
            </a:xfrm>
            <a:prstGeom prst="rect">
              <a:avLst/>
            </a:prstGeom>
            <a:solidFill>
              <a:srgbClr val="24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latin typeface="Equinor Medium" panose="020B0603050302040203" pitchFamily="34" charset="0"/>
                </a:rPr>
                <a:t>1</a:t>
              </a:r>
            </a:p>
          </p:txBody>
        </p:sp>
        <p:sp>
          <p:nvSpPr>
            <p:cNvPr id="59" name="Rectangle 58">
              <a:extLst>
                <a:ext uri="{FF2B5EF4-FFF2-40B4-BE49-F238E27FC236}">
                  <a16:creationId xmlns:a16="http://schemas.microsoft.com/office/drawing/2014/main" id="{278926F9-C626-4057-82BE-D650FD72246A}"/>
                </a:ext>
              </a:extLst>
            </p:cNvPr>
            <p:cNvSpPr/>
            <p:nvPr userDrawn="1"/>
          </p:nvSpPr>
          <p:spPr>
            <a:xfrm>
              <a:off x="4951267" y="3813575"/>
              <a:ext cx="294046" cy="407815"/>
            </a:xfrm>
            <a:prstGeom prst="rect">
              <a:avLst/>
            </a:prstGeom>
            <a:solidFill>
              <a:srgbClr val="6573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latin typeface="Equinor Medium" panose="020B0603050302040203" pitchFamily="34" charset="0"/>
                </a:rPr>
                <a:t>3</a:t>
              </a:r>
            </a:p>
          </p:txBody>
        </p:sp>
        <p:sp>
          <p:nvSpPr>
            <p:cNvPr id="60" name="Rectangle 59">
              <a:extLst>
                <a:ext uri="{FF2B5EF4-FFF2-40B4-BE49-F238E27FC236}">
                  <a16:creationId xmlns:a16="http://schemas.microsoft.com/office/drawing/2014/main" id="{E5B3F980-A17D-44DB-9AE3-CDA5CA5C2552}"/>
                </a:ext>
              </a:extLst>
            </p:cNvPr>
            <p:cNvSpPr/>
            <p:nvPr userDrawn="1"/>
          </p:nvSpPr>
          <p:spPr>
            <a:xfrm>
              <a:off x="5545089" y="3813575"/>
              <a:ext cx="294046" cy="407815"/>
            </a:xfrm>
            <a:prstGeom prst="rect">
              <a:avLst/>
            </a:prstGeom>
            <a:solidFill>
              <a:srgbClr val="919B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latin typeface="Equinor Medium" panose="020B0603050302040203" pitchFamily="34" charset="0"/>
                </a:rPr>
                <a:t>5</a:t>
              </a:r>
            </a:p>
          </p:txBody>
        </p:sp>
        <p:sp>
          <p:nvSpPr>
            <p:cNvPr id="61" name="Rectangle 60">
              <a:extLst>
                <a:ext uri="{FF2B5EF4-FFF2-40B4-BE49-F238E27FC236}">
                  <a16:creationId xmlns:a16="http://schemas.microsoft.com/office/drawing/2014/main" id="{727DF08E-31B7-45C9-AA91-8F83C413897F}"/>
                </a:ext>
              </a:extLst>
            </p:cNvPr>
            <p:cNvSpPr/>
            <p:nvPr userDrawn="1"/>
          </p:nvSpPr>
          <p:spPr>
            <a:xfrm>
              <a:off x="7623463" y="3813575"/>
              <a:ext cx="294046" cy="407815"/>
            </a:xfrm>
            <a:prstGeom prst="rect">
              <a:avLst/>
            </a:prstGeom>
            <a:solidFill>
              <a:srgbClr val="BDC3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latin typeface="Equinor Medium" panose="020B0603050302040203" pitchFamily="34" charset="0"/>
                </a:rPr>
                <a:t>12</a:t>
              </a:r>
            </a:p>
          </p:txBody>
        </p:sp>
        <p:sp>
          <p:nvSpPr>
            <p:cNvPr id="62" name="Rectangle 61">
              <a:extLst>
                <a:ext uri="{FF2B5EF4-FFF2-40B4-BE49-F238E27FC236}">
                  <a16:creationId xmlns:a16="http://schemas.microsoft.com/office/drawing/2014/main" id="{27A9CC3F-FD2D-4576-AECE-83F97FF385E8}"/>
                </a:ext>
              </a:extLst>
            </p:cNvPr>
            <p:cNvSpPr/>
            <p:nvPr userDrawn="1"/>
          </p:nvSpPr>
          <p:spPr>
            <a:xfrm>
              <a:off x="4654356" y="3813575"/>
              <a:ext cx="294046" cy="407815"/>
            </a:xfrm>
            <a:prstGeom prst="rect">
              <a:avLst/>
            </a:prstGeom>
            <a:solidFill>
              <a:srgbClr val="D5E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solidFill>
                    <a:srgbClr val="FF1243"/>
                  </a:solidFill>
                  <a:latin typeface="Equinor Medium" panose="020B0603050302040203" pitchFamily="34" charset="0"/>
                </a:rPr>
                <a:t>2</a:t>
              </a:r>
            </a:p>
          </p:txBody>
        </p:sp>
        <p:sp>
          <p:nvSpPr>
            <p:cNvPr id="63" name="Rectangle 62">
              <a:extLst>
                <a:ext uri="{FF2B5EF4-FFF2-40B4-BE49-F238E27FC236}">
                  <a16:creationId xmlns:a16="http://schemas.microsoft.com/office/drawing/2014/main" id="{199875B2-76E7-4B71-A1E8-27532C80318F}"/>
                </a:ext>
              </a:extLst>
            </p:cNvPr>
            <p:cNvSpPr/>
            <p:nvPr userDrawn="1"/>
          </p:nvSpPr>
          <p:spPr>
            <a:xfrm>
              <a:off x="5248178" y="3813575"/>
              <a:ext cx="294046" cy="407815"/>
            </a:xfrm>
            <a:prstGeom prst="rect">
              <a:avLst/>
            </a:prstGeom>
            <a:solidFill>
              <a:srgbClr val="EA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solidFill>
                    <a:srgbClr val="FF1243"/>
                  </a:solidFill>
                  <a:latin typeface="Equinor Medium" panose="020B0603050302040203" pitchFamily="34" charset="0"/>
                </a:rPr>
                <a:t>4</a:t>
              </a:r>
            </a:p>
          </p:txBody>
        </p:sp>
        <p:sp>
          <p:nvSpPr>
            <p:cNvPr id="64" name="Rectangle 63">
              <a:extLst>
                <a:ext uri="{FF2B5EF4-FFF2-40B4-BE49-F238E27FC236}">
                  <a16:creationId xmlns:a16="http://schemas.microsoft.com/office/drawing/2014/main" id="{B49BE14A-543D-4A32-BC2C-297D45D9C81D}"/>
                </a:ext>
              </a:extLst>
            </p:cNvPr>
            <p:cNvSpPr/>
            <p:nvPr userDrawn="1"/>
          </p:nvSpPr>
          <p:spPr>
            <a:xfrm>
              <a:off x="5842000" y="3813575"/>
              <a:ext cx="294046" cy="407815"/>
            </a:xfrm>
            <a:prstGeom prst="rect">
              <a:avLst/>
            </a:prstGeom>
            <a:solidFill>
              <a:srgbClr val="007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latin typeface="Equinor Medium" panose="020B0603050302040203" pitchFamily="34" charset="0"/>
                </a:rPr>
                <a:t>6</a:t>
              </a:r>
            </a:p>
          </p:txBody>
        </p:sp>
        <p:sp>
          <p:nvSpPr>
            <p:cNvPr id="65" name="Rectangle 64">
              <a:extLst>
                <a:ext uri="{FF2B5EF4-FFF2-40B4-BE49-F238E27FC236}">
                  <a16:creationId xmlns:a16="http://schemas.microsoft.com/office/drawing/2014/main" id="{820AF967-0EFC-4753-8365-71DDCBCCD1BF}"/>
                </a:ext>
              </a:extLst>
            </p:cNvPr>
            <p:cNvSpPr/>
            <p:nvPr userDrawn="1"/>
          </p:nvSpPr>
          <p:spPr>
            <a:xfrm>
              <a:off x="6138911" y="3813575"/>
              <a:ext cx="294046" cy="407815"/>
            </a:xfrm>
            <a:prstGeom prst="rect">
              <a:avLst/>
            </a:prstGeom>
            <a:solidFill>
              <a:srgbClr val="4C9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latin typeface="Equinor Medium" panose="020B0603050302040203" pitchFamily="34" charset="0"/>
                </a:rPr>
                <a:t>7</a:t>
              </a:r>
            </a:p>
          </p:txBody>
        </p:sp>
        <p:sp>
          <p:nvSpPr>
            <p:cNvPr id="66" name="Rectangle 65">
              <a:extLst>
                <a:ext uri="{FF2B5EF4-FFF2-40B4-BE49-F238E27FC236}">
                  <a16:creationId xmlns:a16="http://schemas.microsoft.com/office/drawing/2014/main" id="{373C60FF-929C-43DA-BE7F-25A20D3C2F77}"/>
                </a:ext>
              </a:extLst>
            </p:cNvPr>
            <p:cNvSpPr/>
            <p:nvPr userDrawn="1"/>
          </p:nvSpPr>
          <p:spPr>
            <a:xfrm>
              <a:off x="6435822" y="3813575"/>
              <a:ext cx="294046" cy="407815"/>
            </a:xfrm>
            <a:prstGeom prst="rect">
              <a:avLst/>
            </a:prstGeom>
            <a:solidFill>
              <a:srgbClr val="7F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latin typeface="Equinor Medium" panose="020B0603050302040203" pitchFamily="34" charset="0"/>
                </a:rPr>
                <a:t>8</a:t>
              </a:r>
            </a:p>
          </p:txBody>
        </p:sp>
        <p:sp>
          <p:nvSpPr>
            <p:cNvPr id="67" name="Rectangle 66">
              <a:extLst>
                <a:ext uri="{FF2B5EF4-FFF2-40B4-BE49-F238E27FC236}">
                  <a16:creationId xmlns:a16="http://schemas.microsoft.com/office/drawing/2014/main" id="{FAB2EA6B-7912-467E-979D-3590260E8003}"/>
                </a:ext>
              </a:extLst>
            </p:cNvPr>
            <p:cNvSpPr/>
            <p:nvPr userDrawn="1"/>
          </p:nvSpPr>
          <p:spPr>
            <a:xfrm>
              <a:off x="7029644" y="3813575"/>
              <a:ext cx="294046" cy="407815"/>
            </a:xfrm>
            <a:prstGeom prst="rect">
              <a:avLst/>
            </a:prstGeom>
            <a:solidFill>
              <a:srgbClr val="B2D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solidFill>
                    <a:srgbClr val="007079"/>
                  </a:solidFill>
                  <a:latin typeface="Equinor Medium" panose="020B0603050302040203" pitchFamily="34" charset="0"/>
                </a:rPr>
                <a:t>10</a:t>
              </a:r>
            </a:p>
          </p:txBody>
        </p:sp>
        <p:sp>
          <p:nvSpPr>
            <p:cNvPr id="68" name="Rectangle 67">
              <a:extLst>
                <a:ext uri="{FF2B5EF4-FFF2-40B4-BE49-F238E27FC236}">
                  <a16:creationId xmlns:a16="http://schemas.microsoft.com/office/drawing/2014/main" id="{38D3EE77-4EFB-4806-BA1D-B3F98E59234E}"/>
                </a:ext>
              </a:extLst>
            </p:cNvPr>
            <p:cNvSpPr/>
            <p:nvPr userDrawn="1"/>
          </p:nvSpPr>
          <p:spPr>
            <a:xfrm>
              <a:off x="6732733" y="3813575"/>
              <a:ext cx="294046" cy="407815"/>
            </a:xfrm>
            <a:prstGeom prst="rect">
              <a:avLst/>
            </a:prstGeom>
            <a:solidFill>
              <a:srgbClr val="E6F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solidFill>
                    <a:srgbClr val="007079"/>
                  </a:solidFill>
                  <a:latin typeface="Equinor Medium" panose="020B0603050302040203" pitchFamily="34" charset="0"/>
                </a:rPr>
                <a:t>9</a:t>
              </a:r>
            </a:p>
          </p:txBody>
        </p:sp>
        <p:sp>
          <p:nvSpPr>
            <p:cNvPr id="69" name="Rectangle 68">
              <a:extLst>
                <a:ext uri="{FF2B5EF4-FFF2-40B4-BE49-F238E27FC236}">
                  <a16:creationId xmlns:a16="http://schemas.microsoft.com/office/drawing/2014/main" id="{C89D4522-7A82-43B4-AA80-E65EE4E54DE0}"/>
                </a:ext>
              </a:extLst>
            </p:cNvPr>
            <p:cNvSpPr/>
            <p:nvPr userDrawn="1"/>
          </p:nvSpPr>
          <p:spPr>
            <a:xfrm>
              <a:off x="7326555" y="3813575"/>
              <a:ext cx="294046" cy="407815"/>
            </a:xfrm>
            <a:prstGeom prst="rect">
              <a:avLst/>
            </a:prstGeom>
            <a:solidFill>
              <a:srgbClr val="F2F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solidFill>
                    <a:srgbClr val="007079"/>
                  </a:solidFill>
                  <a:latin typeface="Equinor Medium" panose="020B0603050302040203" pitchFamily="34" charset="0"/>
                </a:rPr>
                <a:t>11</a:t>
              </a:r>
            </a:p>
          </p:txBody>
        </p:sp>
      </p:grpSp>
      <p:sp>
        <p:nvSpPr>
          <p:cNvPr id="72" name="Rectangle 71">
            <a:extLst>
              <a:ext uri="{FF2B5EF4-FFF2-40B4-BE49-F238E27FC236}">
                <a16:creationId xmlns:a16="http://schemas.microsoft.com/office/drawing/2014/main" id="{A7F6FDD4-8CAB-45D1-8987-DF0CB3DE6E4F}"/>
              </a:ext>
            </a:extLst>
          </p:cNvPr>
          <p:cNvSpPr/>
          <p:nvPr userDrawn="1"/>
        </p:nvSpPr>
        <p:spPr>
          <a:xfrm>
            <a:off x="3512915" y="1648763"/>
            <a:ext cx="2510624" cy="307777"/>
          </a:xfrm>
          <a:prstGeom prst="rect">
            <a:avLst/>
          </a:prstGeom>
        </p:spPr>
        <p:txBody>
          <a:bodyPr wrap="none">
            <a:spAutoFit/>
          </a:bodyPr>
          <a:lstStyle/>
          <a:p>
            <a:r>
              <a:rPr kumimoji="0" lang="en-GB" sz="1400" b="0" i="0" u="sng" strike="noStrike" kern="1200" cap="none" spc="0" normalizeH="0" baseline="0" noProof="0" dirty="0" err="1">
                <a:ln>
                  <a:noFill/>
                </a:ln>
                <a:solidFill>
                  <a:prstClr val="black"/>
                </a:solidFill>
                <a:effectLst/>
                <a:uLnTx/>
                <a:uFillTx/>
                <a:latin typeface="Equinor Medium" panose="020B0603050302040203" pitchFamily="34" charset="0"/>
                <a:ea typeface="+mn-ea"/>
                <a:cs typeface="+mn-cs"/>
              </a:rPr>
              <a:t>Color</a:t>
            </a:r>
            <a:r>
              <a:rPr kumimoji="0" lang="en-GB" sz="1400" b="0" i="0" u="sng" strike="noStrike" kern="1200" cap="none" spc="0" normalizeH="0" baseline="0" noProof="0" dirty="0">
                <a:ln>
                  <a:noFill/>
                </a:ln>
                <a:solidFill>
                  <a:prstClr val="black"/>
                </a:solidFill>
                <a:effectLst/>
                <a:uLnTx/>
                <a:uFillTx/>
                <a:latin typeface="Equinor Medium" panose="020B0603050302040203" pitchFamily="34" charset="0"/>
                <a:ea typeface="+mn-ea"/>
                <a:cs typeface="+mn-cs"/>
              </a:rPr>
              <a:t> combination for charts:</a:t>
            </a:r>
            <a:endParaRPr lang="en-GB" noProof="0" dirty="0"/>
          </a:p>
        </p:txBody>
      </p:sp>
      <p:sp>
        <p:nvSpPr>
          <p:cNvPr id="73" name="Rectangle 72">
            <a:extLst>
              <a:ext uri="{FF2B5EF4-FFF2-40B4-BE49-F238E27FC236}">
                <a16:creationId xmlns:a16="http://schemas.microsoft.com/office/drawing/2014/main" id="{2524B282-9056-4A2C-A336-CB6C1BD3E4D4}"/>
              </a:ext>
            </a:extLst>
          </p:cNvPr>
          <p:cNvSpPr/>
          <p:nvPr userDrawn="1"/>
        </p:nvSpPr>
        <p:spPr>
          <a:xfrm>
            <a:off x="3549306" y="3278965"/>
            <a:ext cx="4121641" cy="307777"/>
          </a:xfrm>
          <a:prstGeom prst="rect">
            <a:avLst/>
          </a:prstGeom>
        </p:spPr>
        <p:txBody>
          <a:bodyPr wrap="none">
            <a:spAutoFit/>
          </a:bodyPr>
          <a:lstStyle/>
          <a:p>
            <a:r>
              <a:rPr kumimoji="0" lang="en-GB" sz="1400" b="0" i="0" u="sng" strike="noStrike" kern="1200" cap="none" spc="0" normalizeH="0" baseline="0" noProof="0" dirty="0">
                <a:ln>
                  <a:noFill/>
                </a:ln>
                <a:solidFill>
                  <a:prstClr val="black"/>
                </a:solidFill>
                <a:effectLst/>
                <a:uLnTx/>
                <a:uFillTx/>
                <a:latin typeface="Equinor Medium" panose="020B0603050302040203" pitchFamily="34" charset="0"/>
                <a:ea typeface="+mn-ea"/>
                <a:cs typeface="+mn-cs"/>
              </a:rPr>
              <a:t>Reorder the </a:t>
            </a:r>
            <a:r>
              <a:rPr kumimoji="0" lang="en-GB" sz="1400" b="0" i="0" u="sng" strike="noStrike" kern="1200" cap="none" spc="0" normalizeH="0" baseline="0" noProof="0" dirty="0" err="1">
                <a:ln>
                  <a:noFill/>
                </a:ln>
                <a:solidFill>
                  <a:prstClr val="black"/>
                </a:solidFill>
                <a:effectLst/>
                <a:uLnTx/>
                <a:uFillTx/>
                <a:latin typeface="Equinor Medium" panose="020B0603050302040203" pitchFamily="34" charset="0"/>
                <a:ea typeface="+mn-ea"/>
                <a:cs typeface="+mn-cs"/>
              </a:rPr>
              <a:t>colors</a:t>
            </a:r>
            <a:r>
              <a:rPr kumimoji="0" lang="en-GB" sz="1400" b="0" i="0" u="sng" strike="noStrike" kern="1200" cap="none" spc="0" normalizeH="0" baseline="0" noProof="0" dirty="0">
                <a:ln>
                  <a:noFill/>
                </a:ln>
                <a:solidFill>
                  <a:prstClr val="black"/>
                </a:solidFill>
                <a:effectLst/>
                <a:uLnTx/>
                <a:uFillTx/>
                <a:latin typeface="Equinor Medium" panose="020B0603050302040203" pitchFamily="34" charset="0"/>
                <a:ea typeface="+mn-ea"/>
                <a:cs typeface="+mn-cs"/>
              </a:rPr>
              <a:t> when you need more contrast:</a:t>
            </a:r>
            <a:endParaRPr lang="en-GB" noProof="0" dirty="0"/>
          </a:p>
        </p:txBody>
      </p:sp>
      <p:sp>
        <p:nvSpPr>
          <p:cNvPr id="74" name="Rectangle 73">
            <a:extLst>
              <a:ext uri="{FF2B5EF4-FFF2-40B4-BE49-F238E27FC236}">
                <a16:creationId xmlns:a16="http://schemas.microsoft.com/office/drawing/2014/main" id="{2EA7B77E-5A74-4FC7-8B9E-E878C71F3FAB}"/>
              </a:ext>
            </a:extLst>
          </p:cNvPr>
          <p:cNvSpPr/>
          <p:nvPr userDrawn="1"/>
        </p:nvSpPr>
        <p:spPr>
          <a:xfrm>
            <a:off x="3551946" y="4683409"/>
            <a:ext cx="3983783" cy="307777"/>
          </a:xfrm>
          <a:prstGeom prst="rect">
            <a:avLst/>
          </a:prstGeom>
        </p:spPr>
        <p:txBody>
          <a:bodyPr wrap="none">
            <a:spAutoFit/>
          </a:bodyPr>
          <a:lstStyle/>
          <a:p>
            <a:r>
              <a:rPr kumimoji="0" lang="en-GB" sz="1400" b="0" i="0" u="sng" strike="noStrike" kern="1200" cap="none" spc="0" normalizeH="0" baseline="0" noProof="0" dirty="0">
                <a:ln>
                  <a:noFill/>
                </a:ln>
                <a:solidFill>
                  <a:prstClr val="black"/>
                </a:solidFill>
                <a:effectLst/>
                <a:uLnTx/>
                <a:uFillTx/>
                <a:latin typeface="Equinor Medium" panose="020B0603050302040203" pitchFamily="34" charset="0"/>
                <a:ea typeface="+mn-ea"/>
                <a:cs typeface="+mn-cs"/>
              </a:rPr>
              <a:t>Different tints to use on charts and infographics:</a:t>
            </a:r>
            <a:endParaRPr lang="en-GB" noProof="0" dirty="0"/>
          </a:p>
        </p:txBody>
      </p:sp>
      <p:grpSp>
        <p:nvGrpSpPr>
          <p:cNvPr id="78" name="Group 77">
            <a:extLst>
              <a:ext uri="{FF2B5EF4-FFF2-40B4-BE49-F238E27FC236}">
                <a16:creationId xmlns:a16="http://schemas.microsoft.com/office/drawing/2014/main" id="{C6632EE5-9A9D-459E-A254-E25220CD72D7}"/>
              </a:ext>
            </a:extLst>
          </p:cNvPr>
          <p:cNvGrpSpPr/>
          <p:nvPr userDrawn="1"/>
        </p:nvGrpSpPr>
        <p:grpSpPr>
          <a:xfrm rot="16200000">
            <a:off x="4320578" y="4504301"/>
            <a:ext cx="155539" cy="1509130"/>
            <a:chOff x="12302028" y="154594"/>
            <a:chExt cx="155539" cy="1509130"/>
          </a:xfrm>
        </p:grpSpPr>
        <p:sp>
          <p:nvSpPr>
            <p:cNvPr id="79" name="Rectangle 188">
              <a:extLst>
                <a:ext uri="{FF2B5EF4-FFF2-40B4-BE49-F238E27FC236}">
                  <a16:creationId xmlns:a16="http://schemas.microsoft.com/office/drawing/2014/main" id="{93B98694-5CDD-44CA-A397-394D522D6FAE}"/>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89">
              <a:extLst>
                <a:ext uri="{FF2B5EF4-FFF2-40B4-BE49-F238E27FC236}">
                  <a16:creationId xmlns:a16="http://schemas.microsoft.com/office/drawing/2014/main" id="{DEB1628A-A422-42DB-BCA4-023804DEBDB6}"/>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90">
              <a:extLst>
                <a:ext uri="{FF2B5EF4-FFF2-40B4-BE49-F238E27FC236}">
                  <a16:creationId xmlns:a16="http://schemas.microsoft.com/office/drawing/2014/main" id="{4E526B04-FE6E-4703-8265-93E819C834F8}"/>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1">
              <a:extLst>
                <a:ext uri="{FF2B5EF4-FFF2-40B4-BE49-F238E27FC236}">
                  <a16:creationId xmlns:a16="http://schemas.microsoft.com/office/drawing/2014/main" id="{40E543F4-74C9-4458-9288-2D986D5CBDF4}"/>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92">
              <a:extLst>
                <a:ext uri="{FF2B5EF4-FFF2-40B4-BE49-F238E27FC236}">
                  <a16:creationId xmlns:a16="http://schemas.microsoft.com/office/drawing/2014/main" id="{AED80F77-9904-4F82-AA14-76102624F12F}"/>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31">
              <a:extLst>
                <a:ext uri="{FF2B5EF4-FFF2-40B4-BE49-F238E27FC236}">
                  <a16:creationId xmlns:a16="http://schemas.microsoft.com/office/drawing/2014/main" id="{482395E8-3386-4667-ACF3-CCBC41A88A4C}"/>
                </a:ext>
              </a:extLst>
            </p:cNvPr>
            <p:cNvSpPr/>
            <p:nvPr userDrawn="1"/>
          </p:nvSpPr>
          <p:spPr>
            <a:xfrm>
              <a:off x="12302028" y="381213"/>
              <a:ext cx="155539" cy="15298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33">
              <a:extLst>
                <a:ext uri="{FF2B5EF4-FFF2-40B4-BE49-F238E27FC236}">
                  <a16:creationId xmlns:a16="http://schemas.microsoft.com/office/drawing/2014/main" id="{BF8AC9EE-524A-4EE8-BF85-BA6A56410EC4}"/>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92">
              <a:extLst>
                <a:ext uri="{FF2B5EF4-FFF2-40B4-BE49-F238E27FC236}">
                  <a16:creationId xmlns:a16="http://schemas.microsoft.com/office/drawing/2014/main" id="{73D5C493-2024-4B1E-A927-4E3BF2520FF4}"/>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pic>
        <p:nvPicPr>
          <p:cNvPr id="87" name="Picture 86">
            <a:extLst>
              <a:ext uri="{FF2B5EF4-FFF2-40B4-BE49-F238E27FC236}">
                <a16:creationId xmlns:a16="http://schemas.microsoft.com/office/drawing/2014/main" id="{B18CD131-AFB4-426F-9C86-CECEF6A905D3}"/>
              </a:ext>
            </a:extLst>
          </p:cNvPr>
          <p:cNvPicPr>
            <a:picLocks noChangeAspect="1"/>
          </p:cNvPicPr>
          <p:nvPr userDrawn="1"/>
        </p:nvPicPr>
        <p:blipFill>
          <a:blip r:embed="rId3"/>
          <a:stretch>
            <a:fillRect/>
          </a:stretch>
        </p:blipFill>
        <p:spPr>
          <a:xfrm>
            <a:off x="8456009" y="563402"/>
            <a:ext cx="3521851" cy="5727670"/>
          </a:xfrm>
          <a:prstGeom prst="rect">
            <a:avLst/>
          </a:prstGeom>
        </p:spPr>
      </p:pic>
    </p:spTree>
    <p:extLst>
      <p:ext uri="{BB962C8B-B14F-4D97-AF65-F5344CB8AC3E}">
        <p14:creationId xmlns:p14="http://schemas.microsoft.com/office/powerpoint/2010/main" val="3758912119"/>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58EDB7-2099-41D3-A175-DAC6E212AAF8}"/>
              </a:ext>
            </a:extLst>
          </p:cNvPr>
          <p:cNvSpPr>
            <a:spLocks noGrp="1"/>
          </p:cNvSpPr>
          <p:nvPr>
            <p:ph type="title"/>
          </p:nvPr>
        </p:nvSpPr>
        <p:spPr>
          <a:xfrm>
            <a:off x="695325" y="800100"/>
            <a:ext cx="10801350" cy="1152525"/>
          </a:xfrm>
          <a:prstGeom prst="rect">
            <a:avLst/>
          </a:prstGeom>
        </p:spPr>
        <p:txBody>
          <a:bodyPr vert="horz" lIns="0" tIns="216000" rIns="0" bIns="72000" rtlCol="0" anchor="t">
            <a:noAutofit/>
          </a:bodyPr>
          <a:lstStyle/>
          <a:p>
            <a:r>
              <a:rPr lang="en-US" noProof="0"/>
              <a:t>Click to edit Master title style</a:t>
            </a:r>
            <a:endParaRPr lang="en-GB" noProof="0" dirty="0"/>
          </a:p>
        </p:txBody>
      </p:sp>
      <p:sp>
        <p:nvSpPr>
          <p:cNvPr id="3" name="Text Placeholder 2">
            <a:extLst>
              <a:ext uri="{FF2B5EF4-FFF2-40B4-BE49-F238E27FC236}">
                <a16:creationId xmlns:a16="http://schemas.microsoft.com/office/drawing/2014/main" id="{75D17EAE-7603-437B-BEF7-B208D7061457}"/>
              </a:ext>
            </a:extLst>
          </p:cNvPr>
          <p:cNvSpPr>
            <a:spLocks noGrp="1"/>
          </p:cNvSpPr>
          <p:nvPr>
            <p:ph type="body" idx="1"/>
          </p:nvPr>
        </p:nvSpPr>
        <p:spPr>
          <a:xfrm>
            <a:off x="695325" y="2024063"/>
            <a:ext cx="10801350" cy="4216813"/>
          </a:xfrm>
          <a:prstGeom prst="rect">
            <a:avLst/>
          </a:prstGeom>
        </p:spPr>
        <p:txBody>
          <a:bodyPr vert="horz" lIns="0" tIns="0" rIns="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3" name="Slide Number Placeholder 5">
            <a:extLst>
              <a:ext uri="{FF2B5EF4-FFF2-40B4-BE49-F238E27FC236}">
                <a16:creationId xmlns:a16="http://schemas.microsoft.com/office/drawing/2014/main" id="{DEF3BA3A-53B3-4BA4-830A-4527AF9F325A}"/>
              </a:ext>
            </a:extLst>
          </p:cNvPr>
          <p:cNvSpPr>
            <a:spLocks noGrp="1"/>
          </p:cNvSpPr>
          <p:nvPr>
            <p:ph type="sldNum" sz="quarter" idx="4"/>
          </p:nvPr>
        </p:nvSpPr>
        <p:spPr>
          <a:xfrm>
            <a:off x="695324" y="6596187"/>
            <a:ext cx="245260" cy="217625"/>
          </a:xfrm>
          <a:prstGeom prst="rect">
            <a:avLst/>
          </a:prstGeom>
        </p:spPr>
        <p:txBody>
          <a:bodyPr vert="horz" wrap="none" lIns="0" tIns="46800" rIns="0" bIns="46800" rtlCol="0" anchor="ctr">
            <a:spAutoFit/>
          </a:bodyPr>
          <a:lstStyle>
            <a:lvl1pPr algn="l">
              <a:defRPr sz="800">
                <a:solidFill>
                  <a:srgbClr val="7C8F98"/>
                </a:solidFill>
                <a:latin typeface="+mn-lt"/>
              </a:defRPr>
            </a:lvl1pPr>
          </a:lstStyle>
          <a:p>
            <a:fld id="{5D1E5300-FC0F-4317-A193-EF6CE9E6F7B5}" type="slidenum">
              <a:rPr lang="en-GB" smtClean="0"/>
              <a:pPr/>
              <a:t>‹#›</a:t>
            </a:fld>
            <a:r>
              <a:rPr lang="en-GB" dirty="0"/>
              <a:t>  |  </a:t>
            </a:r>
            <a:endParaRPr lang="en-GB" noProof="0" dirty="0"/>
          </a:p>
        </p:txBody>
      </p:sp>
      <p:sp>
        <p:nvSpPr>
          <p:cNvPr id="36" name="Classification">
            <a:extLst>
              <a:ext uri="{FF2B5EF4-FFF2-40B4-BE49-F238E27FC236}">
                <a16:creationId xmlns:a16="http://schemas.microsoft.com/office/drawing/2014/main" id="{CCE8DDFB-884A-4040-A8EB-D8221E682614}"/>
              </a:ext>
            </a:extLst>
          </p:cNvPr>
          <p:cNvSpPr txBox="1"/>
          <p:nvPr userDrawn="1"/>
        </p:nvSpPr>
        <p:spPr>
          <a:xfrm>
            <a:off x="9756774" y="6597278"/>
            <a:ext cx="1739900" cy="215444"/>
          </a:xfrm>
          <a:prstGeom prst="rect">
            <a:avLst/>
          </a:prstGeom>
        </p:spPr>
        <p:txBody>
          <a:bodyPr vert="horz" lIns="0" tIns="45720" rIns="0" bIns="45720" rtlCol="0" anchor="ctr">
            <a:spAutoFit/>
          </a:bodyPr>
          <a:lstStyle>
            <a:defPPr>
              <a:defRPr lang="en-US"/>
            </a:defPPr>
            <a:lvl1pPr algn="r">
              <a:defRPr sz="800">
                <a:solidFill>
                  <a:srgbClr val="7C8F98"/>
                </a:solidFill>
                <a:latin typeface="Verdana" panose="00000500000000000000" pitchFamily="50" charset="0"/>
              </a:defRPr>
            </a:lvl1pPr>
          </a:lstStyle>
          <a:p>
            <a:pPr lvl="0"/>
            <a:r>
              <a:rPr lang="en-GB" noProof="0" dirty="0">
                <a:latin typeface="+mn-lt"/>
              </a:rPr>
              <a:t>Open</a:t>
            </a:r>
          </a:p>
        </p:txBody>
      </p:sp>
      <p:sp>
        <p:nvSpPr>
          <p:cNvPr id="37" name="DateBox">
            <a:extLst>
              <a:ext uri="{FF2B5EF4-FFF2-40B4-BE49-F238E27FC236}">
                <a16:creationId xmlns:a16="http://schemas.microsoft.com/office/drawing/2014/main" id="{66CDF6A4-3F2C-4A0A-88CC-5D8A55FE1230}"/>
              </a:ext>
            </a:extLst>
          </p:cNvPr>
          <p:cNvSpPr txBox="1"/>
          <p:nvPr userDrawn="1"/>
        </p:nvSpPr>
        <p:spPr>
          <a:xfrm>
            <a:off x="9756774" y="6597278"/>
            <a:ext cx="1739900" cy="215444"/>
          </a:xfrm>
          <a:prstGeom prst="rect">
            <a:avLst/>
          </a:prstGeom>
        </p:spPr>
        <p:txBody>
          <a:bodyPr vert="horz" lIns="0" tIns="45720" rIns="0" bIns="45720" rtlCol="0" anchor="ctr">
            <a:spAutoFit/>
          </a:bodyPr>
          <a:lstStyle>
            <a:defPPr>
              <a:defRPr lang="en-US"/>
            </a:defPPr>
            <a:lvl1pPr algn="r">
              <a:defRPr sz="800">
                <a:solidFill>
                  <a:srgbClr val="7C8F98"/>
                </a:solidFill>
                <a:latin typeface="Verdana" panose="00000500000000000000" pitchFamily="50" charset="0"/>
              </a:defRPr>
            </a:lvl1pPr>
          </a:lstStyle>
          <a:p>
            <a:pPr lvl="0"/>
            <a:endParaRPr lang="en-GB" noProof="0" dirty="0">
              <a:latin typeface="+mn-lt"/>
            </a:endParaRPr>
          </a:p>
        </p:txBody>
      </p:sp>
      <p:sp>
        <p:nvSpPr>
          <p:cNvPr id="4" name="isEquinor" hidden="1">
            <a:extLst>
              <a:ext uri="{FF2B5EF4-FFF2-40B4-BE49-F238E27FC236}">
                <a16:creationId xmlns:a16="http://schemas.microsoft.com/office/drawing/2014/main" id="{5118DC7A-7735-4C04-9A17-53916530E1F8}"/>
              </a:ext>
            </a:extLst>
          </p:cNvPr>
          <p:cNvSpPr/>
          <p:nvPr userDrawn="1"/>
        </p:nvSpPr>
        <p:spPr>
          <a:xfrm>
            <a:off x="349624" y="242047"/>
            <a:ext cx="2050676" cy="2016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 name="Group 4">
            <a:extLst>
              <a:ext uri="{FF2B5EF4-FFF2-40B4-BE49-F238E27FC236}">
                <a16:creationId xmlns:a16="http://schemas.microsoft.com/office/drawing/2014/main" id="{827A7A49-8001-473E-BA76-CA0689EBB3F5}"/>
              </a:ext>
            </a:extLst>
          </p:cNvPr>
          <p:cNvGrpSpPr/>
          <p:nvPr userDrawn="1"/>
        </p:nvGrpSpPr>
        <p:grpSpPr>
          <a:xfrm>
            <a:off x="12302028" y="1854300"/>
            <a:ext cx="155539" cy="1166719"/>
            <a:chOff x="12302028" y="1799637"/>
            <a:chExt cx="155539" cy="1166719"/>
          </a:xfrm>
        </p:grpSpPr>
        <p:sp>
          <p:nvSpPr>
            <p:cNvPr id="62" name="Rectangle 156">
              <a:extLst>
                <a:ext uri="{FF2B5EF4-FFF2-40B4-BE49-F238E27FC236}">
                  <a16:creationId xmlns:a16="http://schemas.microsoft.com/office/drawing/2014/main" id="{E78D48BD-44EA-4289-93C7-C7B14E868E48}"/>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7">
              <a:extLst>
                <a:ext uri="{FF2B5EF4-FFF2-40B4-BE49-F238E27FC236}">
                  <a16:creationId xmlns:a16="http://schemas.microsoft.com/office/drawing/2014/main" id="{9FD138CF-0728-41FF-A8D3-5D174C4B4FE7}"/>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58">
              <a:extLst>
                <a:ext uri="{FF2B5EF4-FFF2-40B4-BE49-F238E27FC236}">
                  <a16:creationId xmlns:a16="http://schemas.microsoft.com/office/drawing/2014/main" id="{432A8AF6-546D-402E-9D49-1A29A70980EE}"/>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7" name="Rectangle 173">
              <a:extLst>
                <a:ext uri="{FF2B5EF4-FFF2-40B4-BE49-F238E27FC236}">
                  <a16:creationId xmlns:a16="http://schemas.microsoft.com/office/drawing/2014/main" id="{27D23A9D-221E-49B5-9E9D-ADA513CB248C}"/>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2" name="Rectangle 183">
              <a:extLst>
                <a:ext uri="{FF2B5EF4-FFF2-40B4-BE49-F238E27FC236}">
                  <a16:creationId xmlns:a16="http://schemas.microsoft.com/office/drawing/2014/main" id="{2378C9B4-D68F-4146-9079-BEFB434290E2}"/>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4" name="Rectangle 200">
              <a:extLst>
                <a:ext uri="{FF2B5EF4-FFF2-40B4-BE49-F238E27FC236}">
                  <a16:creationId xmlns:a16="http://schemas.microsoft.com/office/drawing/2014/main" id="{F03760DB-EA47-434A-B466-05565A32C6FF}"/>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 name="Group 6">
            <a:extLst>
              <a:ext uri="{FF2B5EF4-FFF2-40B4-BE49-F238E27FC236}">
                <a16:creationId xmlns:a16="http://schemas.microsoft.com/office/drawing/2014/main" id="{37DAF0D0-ACD8-40B8-B3A5-D21A7F835F43}"/>
              </a:ext>
            </a:extLst>
          </p:cNvPr>
          <p:cNvGrpSpPr/>
          <p:nvPr userDrawn="1"/>
        </p:nvGrpSpPr>
        <p:grpSpPr>
          <a:xfrm>
            <a:off x="12302028" y="0"/>
            <a:ext cx="155539" cy="1509130"/>
            <a:chOff x="12302028" y="154594"/>
            <a:chExt cx="155539" cy="1509130"/>
          </a:xfrm>
        </p:grpSpPr>
        <p:sp>
          <p:nvSpPr>
            <p:cNvPr id="47" name="Rectangle 188">
              <a:extLst>
                <a:ext uri="{FF2B5EF4-FFF2-40B4-BE49-F238E27FC236}">
                  <a16:creationId xmlns:a16="http://schemas.microsoft.com/office/drawing/2014/main" id="{5B3F9E9D-ACF6-4A22-870C-0C30F607A9CC}"/>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8" name="Rectangle 189">
              <a:extLst>
                <a:ext uri="{FF2B5EF4-FFF2-40B4-BE49-F238E27FC236}">
                  <a16:creationId xmlns:a16="http://schemas.microsoft.com/office/drawing/2014/main" id="{7116CF94-F70B-4919-A841-5787D3F6F9DA}"/>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9" name="Rectangle 190">
              <a:extLst>
                <a:ext uri="{FF2B5EF4-FFF2-40B4-BE49-F238E27FC236}">
                  <a16:creationId xmlns:a16="http://schemas.microsoft.com/office/drawing/2014/main" id="{F2F18B1B-9427-4683-834D-98C65E17B924}"/>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0" name="Rectangle 191">
              <a:extLst>
                <a:ext uri="{FF2B5EF4-FFF2-40B4-BE49-F238E27FC236}">
                  <a16:creationId xmlns:a16="http://schemas.microsoft.com/office/drawing/2014/main" id="{C1277067-EB6D-432E-9A7B-5627702A924A}"/>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1" name="Rectangle 192">
              <a:extLst>
                <a:ext uri="{FF2B5EF4-FFF2-40B4-BE49-F238E27FC236}">
                  <a16:creationId xmlns:a16="http://schemas.microsoft.com/office/drawing/2014/main" id="{717C5AF8-86FC-49E3-9772-DB9A675C23F8}"/>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5" name="Rectangle 31">
              <a:extLst>
                <a:ext uri="{FF2B5EF4-FFF2-40B4-BE49-F238E27FC236}">
                  <a16:creationId xmlns:a16="http://schemas.microsoft.com/office/drawing/2014/main" id="{171DA608-F0B0-42E0-AB80-B95EBBF909C6}"/>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6" name="Rectangle 33">
              <a:extLst>
                <a:ext uri="{FF2B5EF4-FFF2-40B4-BE49-F238E27FC236}">
                  <a16:creationId xmlns:a16="http://schemas.microsoft.com/office/drawing/2014/main" id="{DF77855B-084A-4ED0-9ECF-44C4A56916F6}"/>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2">
              <a:extLst>
                <a:ext uri="{FF2B5EF4-FFF2-40B4-BE49-F238E27FC236}">
                  <a16:creationId xmlns:a16="http://schemas.microsoft.com/office/drawing/2014/main" id="{1115EA0D-81DB-4110-A5E4-04A769148080}"/>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 name="Group 5">
            <a:extLst>
              <a:ext uri="{FF2B5EF4-FFF2-40B4-BE49-F238E27FC236}">
                <a16:creationId xmlns:a16="http://schemas.microsoft.com/office/drawing/2014/main" id="{4182B176-C014-4DDE-BA89-F435D837208D}"/>
              </a:ext>
            </a:extLst>
          </p:cNvPr>
          <p:cNvGrpSpPr/>
          <p:nvPr userDrawn="1"/>
        </p:nvGrpSpPr>
        <p:grpSpPr>
          <a:xfrm>
            <a:off x="12302028" y="3366188"/>
            <a:ext cx="155539" cy="3491812"/>
            <a:chOff x="12302028" y="3266863"/>
            <a:chExt cx="155539" cy="3491812"/>
          </a:xfrm>
        </p:grpSpPr>
        <p:sp>
          <p:nvSpPr>
            <p:cNvPr id="58" name="Rectangle 174">
              <a:extLst>
                <a:ext uri="{FF2B5EF4-FFF2-40B4-BE49-F238E27FC236}">
                  <a16:creationId xmlns:a16="http://schemas.microsoft.com/office/drawing/2014/main" id="{02A3DA5E-BF8B-4327-88ED-C198DDF73098}"/>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9" name="Rectangle 175">
              <a:extLst>
                <a:ext uri="{FF2B5EF4-FFF2-40B4-BE49-F238E27FC236}">
                  <a16:creationId xmlns:a16="http://schemas.microsoft.com/office/drawing/2014/main" id="{E70035CD-B6EE-4D95-947D-40D429667611}"/>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0" name="Rectangle 176">
              <a:extLst>
                <a:ext uri="{FF2B5EF4-FFF2-40B4-BE49-F238E27FC236}">
                  <a16:creationId xmlns:a16="http://schemas.microsoft.com/office/drawing/2014/main" id="{1B83D00E-7DAF-4134-AC2B-C9F555D8DB9F}"/>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9">
              <a:extLst>
                <a:ext uri="{FF2B5EF4-FFF2-40B4-BE49-F238E27FC236}">
                  <a16:creationId xmlns:a16="http://schemas.microsoft.com/office/drawing/2014/main" id="{98BCB360-567B-40E8-8A07-0F268CB0D1F0}"/>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190">
              <a:extLst>
                <a:ext uri="{FF2B5EF4-FFF2-40B4-BE49-F238E27FC236}">
                  <a16:creationId xmlns:a16="http://schemas.microsoft.com/office/drawing/2014/main" id="{8C19107A-B9AF-4064-ADD7-4E0AF90CDB17}"/>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7" name="Rectangle 191">
              <a:extLst>
                <a:ext uri="{FF2B5EF4-FFF2-40B4-BE49-F238E27FC236}">
                  <a16:creationId xmlns:a16="http://schemas.microsoft.com/office/drawing/2014/main" id="{4EEFAC6A-FAB4-40E1-BB60-C07E47577FAF}"/>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83">
              <a:extLst>
                <a:ext uri="{FF2B5EF4-FFF2-40B4-BE49-F238E27FC236}">
                  <a16:creationId xmlns:a16="http://schemas.microsoft.com/office/drawing/2014/main" id="{29E0140B-F3B1-422C-B490-35D86FB83189}"/>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73">
              <a:extLst>
                <a:ext uri="{FF2B5EF4-FFF2-40B4-BE49-F238E27FC236}">
                  <a16:creationId xmlns:a16="http://schemas.microsoft.com/office/drawing/2014/main" id="{C7FE3B17-CED1-4A04-9925-C09E87226FD5}"/>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156">
              <a:extLst>
                <a:ext uri="{FF2B5EF4-FFF2-40B4-BE49-F238E27FC236}">
                  <a16:creationId xmlns:a16="http://schemas.microsoft.com/office/drawing/2014/main" id="{C14440A4-47E3-4F17-AEEF-D7AF17E16B5F}"/>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157">
              <a:extLst>
                <a:ext uri="{FF2B5EF4-FFF2-40B4-BE49-F238E27FC236}">
                  <a16:creationId xmlns:a16="http://schemas.microsoft.com/office/drawing/2014/main" id="{51A3D31B-793D-41FC-877E-08DEC59C12CC}"/>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58">
              <a:extLst>
                <a:ext uri="{FF2B5EF4-FFF2-40B4-BE49-F238E27FC236}">
                  <a16:creationId xmlns:a16="http://schemas.microsoft.com/office/drawing/2014/main" id="{74BA2002-B77B-40DC-AD5A-3A4097786E46}"/>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6" name="Rectangle 156">
              <a:extLst>
                <a:ext uri="{FF2B5EF4-FFF2-40B4-BE49-F238E27FC236}">
                  <a16:creationId xmlns:a16="http://schemas.microsoft.com/office/drawing/2014/main" id="{63024D63-CF5F-492F-A967-6AB50DF70668}"/>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7" name="Rectangle 157">
              <a:extLst>
                <a:ext uri="{FF2B5EF4-FFF2-40B4-BE49-F238E27FC236}">
                  <a16:creationId xmlns:a16="http://schemas.microsoft.com/office/drawing/2014/main" id="{4E8D06DB-5923-4828-8ED4-17E98F05E694}"/>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58">
              <a:extLst>
                <a:ext uri="{FF2B5EF4-FFF2-40B4-BE49-F238E27FC236}">
                  <a16:creationId xmlns:a16="http://schemas.microsoft.com/office/drawing/2014/main" id="{A1BBFF2A-3A14-4CB0-AA93-641A2A7AB0CF}"/>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4">
              <a:extLst>
                <a:ext uri="{FF2B5EF4-FFF2-40B4-BE49-F238E27FC236}">
                  <a16:creationId xmlns:a16="http://schemas.microsoft.com/office/drawing/2014/main" id="{25A235BF-36DC-42D6-8E5A-5501836347F6}"/>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75">
              <a:extLst>
                <a:ext uri="{FF2B5EF4-FFF2-40B4-BE49-F238E27FC236}">
                  <a16:creationId xmlns:a16="http://schemas.microsoft.com/office/drawing/2014/main" id="{4A3E8231-E168-42A3-AAB1-7B3F627B4967}"/>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76">
              <a:extLst>
                <a:ext uri="{FF2B5EF4-FFF2-40B4-BE49-F238E27FC236}">
                  <a16:creationId xmlns:a16="http://schemas.microsoft.com/office/drawing/2014/main" id="{47B84FDA-3E93-4817-8212-B5BF6FF0B352}"/>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73">
              <a:extLst>
                <a:ext uri="{FF2B5EF4-FFF2-40B4-BE49-F238E27FC236}">
                  <a16:creationId xmlns:a16="http://schemas.microsoft.com/office/drawing/2014/main" id="{8E45768F-D4FA-4ECC-9390-2E4D685D6849}"/>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8" name="TextBox 7">
            <a:extLst>
              <a:ext uri="{FF2B5EF4-FFF2-40B4-BE49-F238E27FC236}">
                <a16:creationId xmlns:a16="http://schemas.microsoft.com/office/drawing/2014/main" id="{5969DFBF-C11C-45C4-BA6F-700C9C0BFEB8}"/>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83" name="TextBox 82">
            <a:extLst>
              <a:ext uri="{FF2B5EF4-FFF2-40B4-BE49-F238E27FC236}">
                <a16:creationId xmlns:a16="http://schemas.microsoft.com/office/drawing/2014/main" id="{A0DA444B-0A3A-425B-9034-DFD39F11BCB9}"/>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84" name="TextBox 83">
            <a:extLst>
              <a:ext uri="{FF2B5EF4-FFF2-40B4-BE49-F238E27FC236}">
                <a16:creationId xmlns:a16="http://schemas.microsoft.com/office/drawing/2014/main" id="{E0AA9476-BF42-454F-9B71-C1ACBA1FDAC5}"/>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53" name="Graphic 52">
            <a:extLst>
              <a:ext uri="{FF2B5EF4-FFF2-40B4-BE49-F238E27FC236}">
                <a16:creationId xmlns:a16="http://schemas.microsoft.com/office/drawing/2014/main" id="{08BF3E39-2C38-474C-920D-4207B62550B8}"/>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10430219" y="175144"/>
            <a:ext cx="1078648" cy="427693"/>
          </a:xfrm>
          <a:prstGeom prst="rect">
            <a:avLst/>
          </a:prstGeom>
        </p:spPr>
      </p:pic>
    </p:spTree>
    <p:extLst>
      <p:ext uri="{BB962C8B-B14F-4D97-AF65-F5344CB8AC3E}">
        <p14:creationId xmlns:p14="http://schemas.microsoft.com/office/powerpoint/2010/main" val="260901467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Lst>
  <p:hf hdr="0" ftr="0" dt="0"/>
  <p:txStyles>
    <p:titleStyle>
      <a:lvl1pPr algn="l" defTabSz="914400" rtl="0" eaLnBrk="1" latinLnBrk="0" hangingPunct="1">
        <a:lnSpc>
          <a:spcPct val="100000"/>
        </a:lnSpc>
        <a:spcBef>
          <a:spcPct val="0"/>
        </a:spcBef>
        <a:buNone/>
        <a:defRPr sz="2400" kern="120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1pPr>
      <a:lvl2pPr marL="612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2pPr>
      <a:lvl3pPr marL="1044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3pPr>
      <a:lvl4pPr marL="1476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4pPr>
      <a:lvl5pPr marL="1908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F26B43"/>
          </p15:clr>
        </p15:guide>
        <p15:guide id="2" pos="7242">
          <p15:clr>
            <a:srgbClr val="F26B43"/>
          </p15:clr>
        </p15:guide>
        <p15:guide id="3" orient="horz" pos="4127">
          <p15:clr>
            <a:srgbClr val="F26B43"/>
          </p15:clr>
        </p15:guide>
        <p15:guide id="4" orient="horz" pos="504">
          <p15:clr>
            <a:srgbClr val="F26B43"/>
          </p15:clr>
        </p15:guide>
        <p15:guide id="5" orient="horz" pos="845">
          <p15:clr>
            <a:srgbClr val="F26B43"/>
          </p15:clr>
        </p15:guide>
        <p15:guide id="6" orient="horz" pos="890">
          <p15:clr>
            <a:srgbClr val="F26B43"/>
          </p15:clr>
        </p15:guide>
        <p15:guide id="7" orient="horz" pos="1230">
          <p15:clr>
            <a:srgbClr val="F26B43"/>
          </p15:clr>
        </p15:guide>
        <p15:guide id="8" orient="horz" pos="1275">
          <p15:clr>
            <a:srgbClr val="F26B43"/>
          </p15:clr>
        </p15:guide>
        <p15:guide id="9" orient="horz" pos="1616">
          <p15:clr>
            <a:srgbClr val="F26B43"/>
          </p15:clr>
        </p15:guide>
        <p15:guide id="10" orient="horz" pos="1661">
          <p15:clr>
            <a:srgbClr val="F26B43"/>
          </p15:clr>
        </p15:guide>
        <p15:guide id="11" orient="horz" pos="2001">
          <p15:clr>
            <a:srgbClr val="F26B43"/>
          </p15:clr>
        </p15:guide>
        <p15:guide id="12" orient="horz" pos="2387">
          <p15:clr>
            <a:srgbClr val="F26B43"/>
          </p15:clr>
        </p15:guide>
        <p15:guide id="13" orient="horz" pos="2047">
          <p15:clr>
            <a:srgbClr val="F26B43"/>
          </p15:clr>
        </p15:guide>
        <p15:guide id="14" orient="horz" pos="2432">
          <p15:clr>
            <a:srgbClr val="F26B43"/>
          </p15:clr>
        </p15:guide>
        <p15:guide id="15" orient="horz" pos="2818">
          <p15:clr>
            <a:srgbClr val="F26B43"/>
          </p15:clr>
        </p15:guide>
        <p15:guide id="16" orient="horz" pos="2772">
          <p15:clr>
            <a:srgbClr val="F26B43"/>
          </p15:clr>
        </p15:guide>
        <p15:guide id="17" orient="horz" pos="3158">
          <p15:clr>
            <a:srgbClr val="F26B43"/>
          </p15:clr>
        </p15:guide>
        <p15:guide id="18" orient="horz" pos="3203">
          <p15:clr>
            <a:srgbClr val="F26B43"/>
          </p15:clr>
        </p15:guide>
        <p15:guide id="19" orient="horz" pos="3543">
          <p15:clr>
            <a:srgbClr val="F26B43"/>
          </p15:clr>
        </p15:guide>
        <p15:guide id="20" orient="horz" pos="3589">
          <p15:clr>
            <a:srgbClr val="F26B43"/>
          </p15:clr>
        </p15:guide>
        <p15:guide id="21" orient="horz" pos="3929">
          <p15:clr>
            <a:srgbClr val="F26B43"/>
          </p15:clr>
        </p15:guide>
        <p15:guide id="22" pos="6698">
          <p15:clr>
            <a:srgbClr val="F26B43"/>
          </p15:clr>
        </p15:guide>
        <p15:guide id="23" pos="6652">
          <p15:clr>
            <a:srgbClr val="F26B43"/>
          </p15:clr>
        </p15:guide>
        <p15:guide id="24" pos="6131">
          <p15:clr>
            <a:srgbClr val="F26B43"/>
          </p15:clr>
        </p15:guide>
        <p15:guide id="25" pos="6085">
          <p15:clr>
            <a:srgbClr val="F26B43"/>
          </p15:clr>
        </p15:guide>
        <p15:guide id="26" pos="5564">
          <p15:clr>
            <a:srgbClr val="F26B43"/>
          </p15:clr>
        </p15:guide>
        <p15:guide id="27" pos="5518">
          <p15:clr>
            <a:srgbClr val="F26B43"/>
          </p15:clr>
        </p15:guide>
        <p15:guide id="28" pos="4997">
          <p15:clr>
            <a:srgbClr val="F26B43"/>
          </p15:clr>
        </p15:guide>
        <p15:guide id="29" pos="4951">
          <p15:clr>
            <a:srgbClr val="F26B43"/>
          </p15:clr>
        </p15:guide>
        <p15:guide id="30" pos="4430">
          <p15:clr>
            <a:srgbClr val="F26B43"/>
          </p15:clr>
        </p15:guide>
        <p15:guide id="31" pos="4384">
          <p15:clr>
            <a:srgbClr val="F26B43"/>
          </p15:clr>
        </p15:guide>
        <p15:guide id="32" pos="3863">
          <p15:clr>
            <a:srgbClr val="F26B43"/>
          </p15:clr>
        </p15:guide>
        <p15:guide id="33" pos="3817">
          <p15:clr>
            <a:srgbClr val="F26B43"/>
          </p15:clr>
        </p15:guide>
        <p15:guide id="34" pos="3292">
          <p15:clr>
            <a:srgbClr val="F26B43"/>
          </p15:clr>
        </p15:guide>
        <p15:guide id="35" pos="3246">
          <p15:clr>
            <a:srgbClr val="F26B43"/>
          </p15:clr>
        </p15:guide>
        <p15:guide id="36" pos="2722">
          <p15:clr>
            <a:srgbClr val="F26B43"/>
          </p15:clr>
        </p15:guide>
        <p15:guide id="37" pos="2676">
          <p15:clr>
            <a:srgbClr val="F26B43"/>
          </p15:clr>
        </p15:guide>
        <p15:guide id="38" pos="2150">
          <p15:clr>
            <a:srgbClr val="F26B43"/>
          </p15:clr>
        </p15:guide>
        <p15:guide id="39" pos="2105">
          <p15:clr>
            <a:srgbClr val="F26B43"/>
          </p15:clr>
        </p15:guide>
        <p15:guide id="40" pos="1578">
          <p15:clr>
            <a:srgbClr val="F26B43"/>
          </p15:clr>
        </p15:guide>
        <p15:guide id="41" pos="1534">
          <p15:clr>
            <a:srgbClr val="F26B43"/>
          </p15:clr>
        </p15:guide>
        <p15:guide id="42" pos="1028">
          <p15:clr>
            <a:srgbClr val="F26B43"/>
          </p15:clr>
        </p15:guide>
        <p15:guide id="43" pos="98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58EDB7-2099-41D3-A175-DAC6E212AAF8}"/>
              </a:ext>
            </a:extLst>
          </p:cNvPr>
          <p:cNvSpPr>
            <a:spLocks noGrp="1"/>
          </p:cNvSpPr>
          <p:nvPr>
            <p:ph type="title"/>
          </p:nvPr>
        </p:nvSpPr>
        <p:spPr>
          <a:xfrm>
            <a:off x="695325" y="800100"/>
            <a:ext cx="10801350" cy="1152525"/>
          </a:xfrm>
          <a:prstGeom prst="rect">
            <a:avLst/>
          </a:prstGeom>
        </p:spPr>
        <p:txBody>
          <a:bodyPr vert="horz" lIns="0" tIns="252000" rIns="0" bIns="144000" rtlCol="0" anchor="t">
            <a:noAutofit/>
          </a:bodyPr>
          <a:lstStyle/>
          <a:p>
            <a:r>
              <a:rPr lang="nb-NO"/>
              <a:t>Klikk for å redigere tittelstil</a:t>
            </a:r>
            <a:endParaRPr lang="en-GB"/>
          </a:p>
        </p:txBody>
      </p:sp>
      <p:sp>
        <p:nvSpPr>
          <p:cNvPr id="3" name="Text Placeholder 2">
            <a:extLst>
              <a:ext uri="{FF2B5EF4-FFF2-40B4-BE49-F238E27FC236}">
                <a16:creationId xmlns:a16="http://schemas.microsoft.com/office/drawing/2014/main" id="{75D17EAE-7603-437B-BEF7-B208D7061457}"/>
              </a:ext>
            </a:extLst>
          </p:cNvPr>
          <p:cNvSpPr>
            <a:spLocks noGrp="1"/>
          </p:cNvSpPr>
          <p:nvPr>
            <p:ph type="body" idx="1"/>
          </p:nvPr>
        </p:nvSpPr>
        <p:spPr>
          <a:xfrm>
            <a:off x="695325" y="2024063"/>
            <a:ext cx="10801350" cy="4216813"/>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3" name="Slide Number Placeholder 5">
            <a:extLst>
              <a:ext uri="{FF2B5EF4-FFF2-40B4-BE49-F238E27FC236}">
                <a16:creationId xmlns:a16="http://schemas.microsoft.com/office/drawing/2014/main" id="{DEF3BA3A-53B3-4BA4-830A-4527AF9F325A}"/>
              </a:ext>
            </a:extLst>
          </p:cNvPr>
          <p:cNvSpPr>
            <a:spLocks noGrp="1"/>
          </p:cNvSpPr>
          <p:nvPr>
            <p:ph type="sldNum" sz="quarter" idx="4"/>
          </p:nvPr>
        </p:nvSpPr>
        <p:spPr>
          <a:xfrm>
            <a:off x="695324" y="6596187"/>
            <a:ext cx="639599" cy="217625"/>
          </a:xfrm>
          <a:prstGeom prst="rect">
            <a:avLst/>
          </a:prstGeom>
        </p:spPr>
        <p:txBody>
          <a:bodyPr vert="horz" wrap="none" lIns="0" tIns="46800" rIns="0" bIns="46800" rtlCol="0" anchor="ctr">
            <a:spAutoFit/>
          </a:bodyPr>
          <a:lstStyle>
            <a:lvl1pPr algn="l">
              <a:defRPr sz="800">
                <a:solidFill>
                  <a:srgbClr val="7C8F98"/>
                </a:solidFill>
                <a:latin typeface="+mn-lt"/>
              </a:defRPr>
            </a:lvl1pPr>
          </a:lstStyle>
          <a:p>
            <a:fld id="{5D1E5300-FC0F-4317-A193-EF6CE9E6F7B5}" type="slidenum">
              <a:rPr lang="en-GB" smtClean="0"/>
              <a:pPr/>
              <a:t>‹#›</a:t>
            </a:fld>
            <a:r>
              <a:rPr lang="en-GB"/>
              <a:t>  | Doctitle2</a:t>
            </a:r>
          </a:p>
        </p:txBody>
      </p:sp>
      <p:sp>
        <p:nvSpPr>
          <p:cNvPr id="36" name="Classification">
            <a:extLst>
              <a:ext uri="{FF2B5EF4-FFF2-40B4-BE49-F238E27FC236}">
                <a16:creationId xmlns:a16="http://schemas.microsoft.com/office/drawing/2014/main" id="{CCE8DDFB-884A-4040-A8EB-D8221E682614}"/>
              </a:ext>
            </a:extLst>
          </p:cNvPr>
          <p:cNvSpPr txBox="1"/>
          <p:nvPr userDrawn="1"/>
        </p:nvSpPr>
        <p:spPr>
          <a:xfrm>
            <a:off x="7848981" y="6597278"/>
            <a:ext cx="1739900" cy="215444"/>
          </a:xfrm>
          <a:prstGeom prst="rect">
            <a:avLst/>
          </a:prstGeom>
        </p:spPr>
        <p:txBody>
          <a:bodyPr vert="horz" lIns="0" tIns="45720" rIns="0" bIns="45720" rtlCol="0" anchor="ctr">
            <a:spAutoFit/>
          </a:bodyPr>
          <a:lstStyle>
            <a:defPPr>
              <a:defRPr lang="en-US"/>
            </a:defPPr>
            <a:lvl1pPr algn="r">
              <a:defRPr sz="800">
                <a:solidFill>
                  <a:srgbClr val="7C8F98"/>
                </a:solidFill>
                <a:latin typeface="Verdana" panose="00000500000000000000" pitchFamily="50" charset="0"/>
              </a:defRPr>
            </a:lvl1pPr>
          </a:lstStyle>
          <a:p>
            <a:pPr lvl="0"/>
            <a:r>
              <a:rPr lang="nb-NO" err="1">
                <a:latin typeface="+mn-lt"/>
              </a:rPr>
              <a:t>Internal</a:t>
            </a:r>
            <a:endParaRPr lang="nb-NO">
              <a:latin typeface="+mn-lt"/>
            </a:endParaRPr>
          </a:p>
        </p:txBody>
      </p:sp>
      <p:sp>
        <p:nvSpPr>
          <p:cNvPr id="37" name="DateBox">
            <a:extLst>
              <a:ext uri="{FF2B5EF4-FFF2-40B4-BE49-F238E27FC236}">
                <a16:creationId xmlns:a16="http://schemas.microsoft.com/office/drawing/2014/main" id="{66CDF6A4-3F2C-4A0A-88CC-5D8A55FE1230}"/>
              </a:ext>
            </a:extLst>
          </p:cNvPr>
          <p:cNvSpPr txBox="1"/>
          <p:nvPr userDrawn="1"/>
        </p:nvSpPr>
        <p:spPr>
          <a:xfrm>
            <a:off x="9756774" y="6597278"/>
            <a:ext cx="1739900" cy="215444"/>
          </a:xfrm>
          <a:prstGeom prst="rect">
            <a:avLst/>
          </a:prstGeom>
        </p:spPr>
        <p:txBody>
          <a:bodyPr vert="horz" lIns="0" tIns="45720" rIns="0" bIns="45720" rtlCol="0" anchor="ctr">
            <a:spAutoFit/>
          </a:bodyPr>
          <a:lstStyle>
            <a:defPPr>
              <a:defRPr lang="en-US"/>
            </a:defPPr>
            <a:lvl1pPr algn="r">
              <a:defRPr sz="800">
                <a:solidFill>
                  <a:srgbClr val="7C8F98"/>
                </a:solidFill>
                <a:latin typeface="Verdana" panose="00000500000000000000" pitchFamily="50" charset="0"/>
              </a:defRPr>
            </a:lvl1pPr>
          </a:lstStyle>
          <a:p>
            <a:pPr lvl="0"/>
            <a:r>
              <a:rPr lang="nb-NO">
                <a:latin typeface="+mn-lt"/>
              </a:rPr>
              <a:t>18 June 2018</a:t>
            </a:r>
          </a:p>
        </p:txBody>
      </p:sp>
      <p:sp>
        <p:nvSpPr>
          <p:cNvPr id="4" name="isEquinor" hidden="1">
            <a:extLst>
              <a:ext uri="{FF2B5EF4-FFF2-40B4-BE49-F238E27FC236}">
                <a16:creationId xmlns:a16="http://schemas.microsoft.com/office/drawing/2014/main" id="{5118DC7A-7735-4C04-9A17-53916530E1F8}"/>
              </a:ext>
            </a:extLst>
          </p:cNvPr>
          <p:cNvSpPr/>
          <p:nvPr userDrawn="1"/>
        </p:nvSpPr>
        <p:spPr>
          <a:xfrm>
            <a:off x="349624" y="242047"/>
            <a:ext cx="2050676" cy="2016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5" name="Group 4">
            <a:extLst>
              <a:ext uri="{FF2B5EF4-FFF2-40B4-BE49-F238E27FC236}">
                <a16:creationId xmlns:a16="http://schemas.microsoft.com/office/drawing/2014/main" id="{827A7A49-8001-473E-BA76-CA0689EBB3F5}"/>
              </a:ext>
            </a:extLst>
          </p:cNvPr>
          <p:cNvGrpSpPr/>
          <p:nvPr userDrawn="1"/>
        </p:nvGrpSpPr>
        <p:grpSpPr>
          <a:xfrm>
            <a:off x="12302028" y="1854300"/>
            <a:ext cx="155539" cy="1166719"/>
            <a:chOff x="12302028" y="1799637"/>
            <a:chExt cx="155539" cy="1166719"/>
          </a:xfrm>
        </p:grpSpPr>
        <p:sp>
          <p:nvSpPr>
            <p:cNvPr id="62" name="Rectangle 156">
              <a:extLst>
                <a:ext uri="{FF2B5EF4-FFF2-40B4-BE49-F238E27FC236}">
                  <a16:creationId xmlns:a16="http://schemas.microsoft.com/office/drawing/2014/main" id="{E78D48BD-44EA-4289-93C7-C7B14E868E48}"/>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157">
              <a:extLst>
                <a:ext uri="{FF2B5EF4-FFF2-40B4-BE49-F238E27FC236}">
                  <a16:creationId xmlns:a16="http://schemas.microsoft.com/office/drawing/2014/main" id="{9FD138CF-0728-41FF-A8D3-5D174C4B4FE7}"/>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158">
              <a:extLst>
                <a:ext uri="{FF2B5EF4-FFF2-40B4-BE49-F238E27FC236}">
                  <a16:creationId xmlns:a16="http://schemas.microsoft.com/office/drawing/2014/main" id="{432A8AF6-546D-402E-9D49-1A29A70980EE}"/>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173">
              <a:extLst>
                <a:ext uri="{FF2B5EF4-FFF2-40B4-BE49-F238E27FC236}">
                  <a16:creationId xmlns:a16="http://schemas.microsoft.com/office/drawing/2014/main" id="{27D23A9D-221E-49B5-9E9D-ADA513CB248C}"/>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183">
              <a:extLst>
                <a:ext uri="{FF2B5EF4-FFF2-40B4-BE49-F238E27FC236}">
                  <a16:creationId xmlns:a16="http://schemas.microsoft.com/office/drawing/2014/main" id="{2378C9B4-D68F-4146-9079-BEFB434290E2}"/>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200">
              <a:extLst>
                <a:ext uri="{FF2B5EF4-FFF2-40B4-BE49-F238E27FC236}">
                  <a16:creationId xmlns:a16="http://schemas.microsoft.com/office/drawing/2014/main" id="{F03760DB-EA47-434A-B466-05565A32C6FF}"/>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a:extLst>
              <a:ext uri="{FF2B5EF4-FFF2-40B4-BE49-F238E27FC236}">
                <a16:creationId xmlns:a16="http://schemas.microsoft.com/office/drawing/2014/main" id="{37DAF0D0-ACD8-40B8-B3A5-D21A7F835F43}"/>
              </a:ext>
            </a:extLst>
          </p:cNvPr>
          <p:cNvGrpSpPr/>
          <p:nvPr userDrawn="1"/>
        </p:nvGrpSpPr>
        <p:grpSpPr>
          <a:xfrm>
            <a:off x="12302028" y="0"/>
            <a:ext cx="155539" cy="1509130"/>
            <a:chOff x="12302028" y="154594"/>
            <a:chExt cx="155539" cy="1509130"/>
          </a:xfrm>
        </p:grpSpPr>
        <p:sp>
          <p:nvSpPr>
            <p:cNvPr id="47" name="Rectangle 188">
              <a:extLst>
                <a:ext uri="{FF2B5EF4-FFF2-40B4-BE49-F238E27FC236}">
                  <a16:creationId xmlns:a16="http://schemas.microsoft.com/office/drawing/2014/main" id="{5B3F9E9D-ACF6-4A22-870C-0C30F607A9CC}"/>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189">
              <a:extLst>
                <a:ext uri="{FF2B5EF4-FFF2-40B4-BE49-F238E27FC236}">
                  <a16:creationId xmlns:a16="http://schemas.microsoft.com/office/drawing/2014/main" id="{7116CF94-F70B-4919-A841-5787D3F6F9DA}"/>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190">
              <a:extLst>
                <a:ext uri="{FF2B5EF4-FFF2-40B4-BE49-F238E27FC236}">
                  <a16:creationId xmlns:a16="http://schemas.microsoft.com/office/drawing/2014/main" id="{F2F18B1B-9427-4683-834D-98C65E17B924}"/>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191">
              <a:extLst>
                <a:ext uri="{FF2B5EF4-FFF2-40B4-BE49-F238E27FC236}">
                  <a16:creationId xmlns:a16="http://schemas.microsoft.com/office/drawing/2014/main" id="{C1277067-EB6D-432E-9A7B-5627702A924A}"/>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192">
              <a:extLst>
                <a:ext uri="{FF2B5EF4-FFF2-40B4-BE49-F238E27FC236}">
                  <a16:creationId xmlns:a16="http://schemas.microsoft.com/office/drawing/2014/main" id="{717C5AF8-86FC-49E3-9772-DB9A675C23F8}"/>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31">
              <a:extLst>
                <a:ext uri="{FF2B5EF4-FFF2-40B4-BE49-F238E27FC236}">
                  <a16:creationId xmlns:a16="http://schemas.microsoft.com/office/drawing/2014/main" id="{171DA608-F0B0-42E0-AB80-B95EBBF909C6}"/>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33">
              <a:extLst>
                <a:ext uri="{FF2B5EF4-FFF2-40B4-BE49-F238E27FC236}">
                  <a16:creationId xmlns:a16="http://schemas.microsoft.com/office/drawing/2014/main" id="{DF77855B-084A-4ED0-9ECF-44C4A56916F6}"/>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192">
              <a:extLst>
                <a:ext uri="{FF2B5EF4-FFF2-40B4-BE49-F238E27FC236}">
                  <a16:creationId xmlns:a16="http://schemas.microsoft.com/office/drawing/2014/main" id="{1115EA0D-81DB-4110-A5E4-04A769148080}"/>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4182B176-C014-4DDE-BA89-F435D837208D}"/>
              </a:ext>
            </a:extLst>
          </p:cNvPr>
          <p:cNvGrpSpPr/>
          <p:nvPr userDrawn="1"/>
        </p:nvGrpSpPr>
        <p:grpSpPr>
          <a:xfrm>
            <a:off x="12302028" y="3366188"/>
            <a:ext cx="155539" cy="3491812"/>
            <a:chOff x="12302028" y="3266863"/>
            <a:chExt cx="155539" cy="3491812"/>
          </a:xfrm>
        </p:grpSpPr>
        <p:sp>
          <p:nvSpPr>
            <p:cNvPr id="58" name="Rectangle 174">
              <a:extLst>
                <a:ext uri="{FF2B5EF4-FFF2-40B4-BE49-F238E27FC236}">
                  <a16:creationId xmlns:a16="http://schemas.microsoft.com/office/drawing/2014/main" id="{02A3DA5E-BF8B-4327-88ED-C198DDF73098}"/>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175">
              <a:extLst>
                <a:ext uri="{FF2B5EF4-FFF2-40B4-BE49-F238E27FC236}">
                  <a16:creationId xmlns:a16="http://schemas.microsoft.com/office/drawing/2014/main" id="{E70035CD-B6EE-4D95-947D-40D429667611}"/>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176">
              <a:extLst>
                <a:ext uri="{FF2B5EF4-FFF2-40B4-BE49-F238E27FC236}">
                  <a16:creationId xmlns:a16="http://schemas.microsoft.com/office/drawing/2014/main" id="{1B83D00E-7DAF-4134-AC2B-C9F555D8DB9F}"/>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189">
              <a:extLst>
                <a:ext uri="{FF2B5EF4-FFF2-40B4-BE49-F238E27FC236}">
                  <a16:creationId xmlns:a16="http://schemas.microsoft.com/office/drawing/2014/main" id="{98BCB360-567B-40E8-8A07-0F268CB0D1F0}"/>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190">
              <a:extLst>
                <a:ext uri="{FF2B5EF4-FFF2-40B4-BE49-F238E27FC236}">
                  <a16:creationId xmlns:a16="http://schemas.microsoft.com/office/drawing/2014/main" id="{8C19107A-B9AF-4064-ADD7-4E0AF90CDB17}"/>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191">
              <a:extLst>
                <a:ext uri="{FF2B5EF4-FFF2-40B4-BE49-F238E27FC236}">
                  <a16:creationId xmlns:a16="http://schemas.microsoft.com/office/drawing/2014/main" id="{4EEFAC6A-FAB4-40E1-BB60-C07E47577FAF}"/>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183">
              <a:extLst>
                <a:ext uri="{FF2B5EF4-FFF2-40B4-BE49-F238E27FC236}">
                  <a16:creationId xmlns:a16="http://schemas.microsoft.com/office/drawing/2014/main" id="{29E0140B-F3B1-422C-B490-35D86FB83189}"/>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173">
              <a:extLst>
                <a:ext uri="{FF2B5EF4-FFF2-40B4-BE49-F238E27FC236}">
                  <a16:creationId xmlns:a16="http://schemas.microsoft.com/office/drawing/2014/main" id="{C7FE3B17-CED1-4A04-9925-C09E87226FD5}"/>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156">
              <a:extLst>
                <a:ext uri="{FF2B5EF4-FFF2-40B4-BE49-F238E27FC236}">
                  <a16:creationId xmlns:a16="http://schemas.microsoft.com/office/drawing/2014/main" id="{C14440A4-47E3-4F17-AEEF-D7AF17E16B5F}"/>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157">
              <a:extLst>
                <a:ext uri="{FF2B5EF4-FFF2-40B4-BE49-F238E27FC236}">
                  <a16:creationId xmlns:a16="http://schemas.microsoft.com/office/drawing/2014/main" id="{51A3D31B-793D-41FC-877E-08DEC59C12CC}"/>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158">
              <a:extLst>
                <a:ext uri="{FF2B5EF4-FFF2-40B4-BE49-F238E27FC236}">
                  <a16:creationId xmlns:a16="http://schemas.microsoft.com/office/drawing/2014/main" id="{74BA2002-B77B-40DC-AD5A-3A4097786E46}"/>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156">
              <a:extLst>
                <a:ext uri="{FF2B5EF4-FFF2-40B4-BE49-F238E27FC236}">
                  <a16:creationId xmlns:a16="http://schemas.microsoft.com/office/drawing/2014/main" id="{63024D63-CF5F-492F-A967-6AB50DF70668}"/>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157">
              <a:extLst>
                <a:ext uri="{FF2B5EF4-FFF2-40B4-BE49-F238E27FC236}">
                  <a16:creationId xmlns:a16="http://schemas.microsoft.com/office/drawing/2014/main" id="{4E8D06DB-5923-4828-8ED4-17E98F05E694}"/>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158">
              <a:extLst>
                <a:ext uri="{FF2B5EF4-FFF2-40B4-BE49-F238E27FC236}">
                  <a16:creationId xmlns:a16="http://schemas.microsoft.com/office/drawing/2014/main" id="{A1BBFF2A-3A14-4CB0-AA93-641A2A7AB0CF}"/>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174">
              <a:extLst>
                <a:ext uri="{FF2B5EF4-FFF2-40B4-BE49-F238E27FC236}">
                  <a16:creationId xmlns:a16="http://schemas.microsoft.com/office/drawing/2014/main" id="{25A235BF-36DC-42D6-8E5A-5501836347F6}"/>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175">
              <a:extLst>
                <a:ext uri="{FF2B5EF4-FFF2-40B4-BE49-F238E27FC236}">
                  <a16:creationId xmlns:a16="http://schemas.microsoft.com/office/drawing/2014/main" id="{4A3E8231-E168-42A3-AAB1-7B3F627B4967}"/>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176">
              <a:extLst>
                <a:ext uri="{FF2B5EF4-FFF2-40B4-BE49-F238E27FC236}">
                  <a16:creationId xmlns:a16="http://schemas.microsoft.com/office/drawing/2014/main" id="{47B84FDA-3E93-4817-8212-B5BF6FF0B352}"/>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173">
              <a:extLst>
                <a:ext uri="{FF2B5EF4-FFF2-40B4-BE49-F238E27FC236}">
                  <a16:creationId xmlns:a16="http://schemas.microsoft.com/office/drawing/2014/main" id="{8E45768F-D4FA-4ECC-9390-2E4D685D6849}"/>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a:extLst>
              <a:ext uri="{FF2B5EF4-FFF2-40B4-BE49-F238E27FC236}">
                <a16:creationId xmlns:a16="http://schemas.microsoft.com/office/drawing/2014/main" id="{5969DFBF-C11C-45C4-BA6F-700C9C0BFEB8}"/>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nb-NO" sz="800">
                <a:solidFill>
                  <a:schemeClr val="bg1">
                    <a:lumMod val="65000"/>
                  </a:schemeClr>
                </a:solidFill>
              </a:rPr>
              <a:t>PRIMARY COLORS</a:t>
            </a:r>
            <a:endParaRPr lang="en-US" sz="800">
              <a:solidFill>
                <a:schemeClr val="bg1">
                  <a:lumMod val="65000"/>
                </a:schemeClr>
              </a:solidFill>
            </a:endParaRPr>
          </a:p>
        </p:txBody>
      </p:sp>
      <p:sp>
        <p:nvSpPr>
          <p:cNvPr id="83" name="TextBox 82">
            <a:extLst>
              <a:ext uri="{FF2B5EF4-FFF2-40B4-BE49-F238E27FC236}">
                <a16:creationId xmlns:a16="http://schemas.microsoft.com/office/drawing/2014/main" id="{A0DA444B-0A3A-425B-9034-DFD39F11BCB9}"/>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nb-NO" sz="800">
                <a:solidFill>
                  <a:schemeClr val="bg1">
                    <a:lumMod val="65000"/>
                  </a:schemeClr>
                </a:solidFill>
              </a:rPr>
              <a:t>SECONDARY COLORS</a:t>
            </a:r>
            <a:endParaRPr lang="en-US" sz="800">
              <a:solidFill>
                <a:schemeClr val="bg1">
                  <a:lumMod val="65000"/>
                </a:schemeClr>
              </a:solidFill>
            </a:endParaRPr>
          </a:p>
        </p:txBody>
      </p:sp>
      <p:sp>
        <p:nvSpPr>
          <p:cNvPr id="84" name="TextBox 83">
            <a:extLst>
              <a:ext uri="{FF2B5EF4-FFF2-40B4-BE49-F238E27FC236}">
                <a16:creationId xmlns:a16="http://schemas.microsoft.com/office/drawing/2014/main" id="{E0AA9476-BF42-454F-9B71-C1ACBA1FDAC5}"/>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nb-NO" sz="800">
                <a:solidFill>
                  <a:schemeClr val="bg1">
                    <a:lumMod val="65000"/>
                  </a:schemeClr>
                </a:solidFill>
              </a:rPr>
              <a:t>CHARTS AND INFOGRAPHIC COLORS</a:t>
            </a:r>
            <a:endParaRPr lang="en-US" sz="800">
              <a:solidFill>
                <a:schemeClr val="bg1">
                  <a:lumMod val="65000"/>
                </a:schemeClr>
              </a:solidFill>
            </a:endParaRPr>
          </a:p>
        </p:txBody>
      </p:sp>
      <p:pic>
        <p:nvPicPr>
          <p:cNvPr id="53" name="Graphic 52">
            <a:extLst>
              <a:ext uri="{FF2B5EF4-FFF2-40B4-BE49-F238E27FC236}">
                <a16:creationId xmlns:a16="http://schemas.microsoft.com/office/drawing/2014/main" id="{08BF3E39-2C38-474C-920D-4207B62550B8}"/>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10430219" y="175144"/>
            <a:ext cx="1078648" cy="427693"/>
          </a:xfrm>
          <a:prstGeom prst="rect">
            <a:avLst/>
          </a:prstGeom>
        </p:spPr>
      </p:pic>
    </p:spTree>
    <p:extLst>
      <p:ext uri="{BB962C8B-B14F-4D97-AF65-F5344CB8AC3E}">
        <p14:creationId xmlns:p14="http://schemas.microsoft.com/office/powerpoint/2010/main" val="304996344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Lst>
  <p:hf hdr="0" ftr="0" dt="0"/>
  <p:txStyles>
    <p:titleStyle>
      <a:lvl1pPr algn="l" defTabSz="914400" rtl="0" eaLnBrk="1" latinLnBrk="0" hangingPunct="1">
        <a:lnSpc>
          <a:spcPct val="100000"/>
        </a:lnSpc>
        <a:spcBef>
          <a:spcPct val="0"/>
        </a:spcBef>
        <a:buNone/>
        <a:defRPr sz="2400" kern="1200">
          <a:solidFill>
            <a:schemeClr val="tx1"/>
          </a:solidFill>
          <a:latin typeface="+mj-lt"/>
          <a:ea typeface="+mj-ea"/>
          <a:cs typeface="+mj-cs"/>
        </a:defRPr>
      </a:lvl1pPr>
    </p:titleStyle>
    <p:bodyStyle>
      <a:lvl1pPr marL="2286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1pPr>
      <a:lvl2pPr marL="6858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2pPr>
      <a:lvl3pPr marL="1143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3pPr>
      <a:lvl4pPr marL="16002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4pPr>
      <a:lvl5pPr marL="20574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F26B43"/>
          </p15:clr>
        </p15:guide>
        <p15:guide id="2" pos="7242">
          <p15:clr>
            <a:srgbClr val="F26B43"/>
          </p15:clr>
        </p15:guide>
        <p15:guide id="3" orient="horz" pos="4127">
          <p15:clr>
            <a:srgbClr val="F26B43"/>
          </p15:clr>
        </p15:guide>
        <p15:guide id="4" orient="horz" pos="504">
          <p15:clr>
            <a:srgbClr val="F26B43"/>
          </p15:clr>
        </p15:guide>
        <p15:guide id="5" orient="horz" pos="822">
          <p15:clr>
            <a:srgbClr val="F26B43"/>
          </p15:clr>
        </p15:guide>
        <p15:guide id="6" orient="horz" pos="867">
          <p15:clr>
            <a:srgbClr val="F26B43"/>
          </p15:clr>
        </p15:guide>
        <p15:guide id="7" orient="horz" pos="1230">
          <p15:clr>
            <a:srgbClr val="F26B43"/>
          </p15:clr>
        </p15:guide>
        <p15:guide id="8" orient="horz" pos="1275">
          <p15:clr>
            <a:srgbClr val="F26B43"/>
          </p15:clr>
        </p15:guide>
        <p15:guide id="9" orient="horz" pos="1616">
          <p15:clr>
            <a:srgbClr val="F26B43"/>
          </p15:clr>
        </p15:guide>
        <p15:guide id="10" orient="horz" pos="1661">
          <p15:clr>
            <a:srgbClr val="F26B43"/>
          </p15:clr>
        </p15:guide>
        <p15:guide id="11" orient="horz" pos="2001">
          <p15:clr>
            <a:srgbClr val="F26B43"/>
          </p15:clr>
        </p15:guide>
        <p15:guide id="12" orient="horz" pos="2387">
          <p15:clr>
            <a:srgbClr val="F26B43"/>
          </p15:clr>
        </p15:guide>
        <p15:guide id="13" orient="horz" pos="2047">
          <p15:clr>
            <a:srgbClr val="F26B43"/>
          </p15:clr>
        </p15:guide>
        <p15:guide id="14" orient="horz" pos="2432">
          <p15:clr>
            <a:srgbClr val="F26B43"/>
          </p15:clr>
        </p15:guide>
        <p15:guide id="15" orient="horz" pos="2818">
          <p15:clr>
            <a:srgbClr val="F26B43"/>
          </p15:clr>
        </p15:guide>
        <p15:guide id="16" orient="horz" pos="2772">
          <p15:clr>
            <a:srgbClr val="F26B43"/>
          </p15:clr>
        </p15:guide>
        <p15:guide id="17" orient="horz" pos="3158">
          <p15:clr>
            <a:srgbClr val="F26B43"/>
          </p15:clr>
        </p15:guide>
        <p15:guide id="18" orient="horz" pos="3203">
          <p15:clr>
            <a:srgbClr val="F26B43"/>
          </p15:clr>
        </p15:guide>
        <p15:guide id="19" orient="horz" pos="3543">
          <p15:clr>
            <a:srgbClr val="F26B43"/>
          </p15:clr>
        </p15:guide>
        <p15:guide id="20" orient="horz" pos="3589">
          <p15:clr>
            <a:srgbClr val="F26B43"/>
          </p15:clr>
        </p15:guide>
        <p15:guide id="21" orient="horz" pos="3929">
          <p15:clr>
            <a:srgbClr val="F26B43"/>
          </p15:clr>
        </p15:guide>
        <p15:guide id="22" pos="6720">
          <p15:clr>
            <a:srgbClr val="F26B43"/>
          </p15:clr>
        </p15:guide>
        <p15:guide id="23" pos="6670">
          <p15:clr>
            <a:srgbClr val="F26B43"/>
          </p15:clr>
        </p15:guide>
        <p15:guide id="24" pos="6144">
          <p15:clr>
            <a:srgbClr val="F26B43"/>
          </p15:clr>
        </p15:guide>
        <p15:guide id="25" pos="6100">
          <p15:clr>
            <a:srgbClr val="F26B43"/>
          </p15:clr>
        </p15:guide>
        <p15:guide id="26" pos="5574">
          <p15:clr>
            <a:srgbClr val="F26B43"/>
          </p15:clr>
        </p15:guide>
        <p15:guide id="27" pos="5528">
          <p15:clr>
            <a:srgbClr val="F26B43"/>
          </p15:clr>
        </p15:guide>
        <p15:guide id="28" pos="5004">
          <p15:clr>
            <a:srgbClr val="F26B43"/>
          </p15:clr>
        </p15:guide>
        <p15:guide id="29" pos="4958">
          <p15:clr>
            <a:srgbClr val="F26B43"/>
          </p15:clr>
        </p15:guide>
        <p15:guide id="30" pos="4433">
          <p15:clr>
            <a:srgbClr val="F26B43"/>
          </p15:clr>
        </p15:guide>
        <p15:guide id="31" pos="4388">
          <p15:clr>
            <a:srgbClr val="F26B43"/>
          </p15:clr>
        </p15:guide>
        <p15:guide id="32" pos="3863">
          <p15:clr>
            <a:srgbClr val="F26B43"/>
          </p15:clr>
        </p15:guide>
        <p15:guide id="33" pos="3817">
          <p15:clr>
            <a:srgbClr val="F26B43"/>
          </p15:clr>
        </p15:guide>
        <p15:guide id="34" pos="3292">
          <p15:clr>
            <a:srgbClr val="F26B43"/>
          </p15:clr>
        </p15:guide>
        <p15:guide id="35" pos="3246">
          <p15:clr>
            <a:srgbClr val="F26B43"/>
          </p15:clr>
        </p15:guide>
        <p15:guide id="36" pos="2722">
          <p15:clr>
            <a:srgbClr val="F26B43"/>
          </p15:clr>
        </p15:guide>
        <p15:guide id="37" pos="2676">
          <p15:clr>
            <a:srgbClr val="F26B43"/>
          </p15:clr>
        </p15:guide>
        <p15:guide id="38" pos="2150">
          <p15:clr>
            <a:srgbClr val="F26B43"/>
          </p15:clr>
        </p15:guide>
        <p15:guide id="39" pos="2105">
          <p15:clr>
            <a:srgbClr val="F26B43"/>
          </p15:clr>
        </p15:guide>
        <p15:guide id="40" pos="1578">
          <p15:clr>
            <a:srgbClr val="F26B43"/>
          </p15:clr>
        </p15:guide>
        <p15:guide id="41" pos="1534">
          <p15:clr>
            <a:srgbClr val="F26B43"/>
          </p15:clr>
        </p15:guide>
        <p15:guide id="42" pos="1009">
          <p15:clr>
            <a:srgbClr val="F26B43"/>
          </p15:clr>
        </p15:guide>
        <p15:guide id="43" pos="96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58EDB7-2099-41D3-A175-DAC6E212AAF8}"/>
              </a:ext>
            </a:extLst>
          </p:cNvPr>
          <p:cNvSpPr>
            <a:spLocks noGrp="1"/>
          </p:cNvSpPr>
          <p:nvPr>
            <p:ph type="title"/>
          </p:nvPr>
        </p:nvSpPr>
        <p:spPr>
          <a:xfrm>
            <a:off x="695325" y="800100"/>
            <a:ext cx="10801350" cy="1152525"/>
          </a:xfrm>
          <a:prstGeom prst="rect">
            <a:avLst/>
          </a:prstGeom>
        </p:spPr>
        <p:txBody>
          <a:bodyPr vert="horz" lIns="0" tIns="216000" rIns="0" bIns="72000" rtlCol="0" anchor="t">
            <a:noAutofit/>
          </a:bodyPr>
          <a:lstStyle/>
          <a:p>
            <a:r>
              <a:rPr lang="en-US" noProof="0"/>
              <a:t>Click to edit Master title style</a:t>
            </a:r>
            <a:endParaRPr lang="en-GB" noProof="0" dirty="0"/>
          </a:p>
        </p:txBody>
      </p:sp>
      <p:sp>
        <p:nvSpPr>
          <p:cNvPr id="3" name="Text Placeholder 2">
            <a:extLst>
              <a:ext uri="{FF2B5EF4-FFF2-40B4-BE49-F238E27FC236}">
                <a16:creationId xmlns:a16="http://schemas.microsoft.com/office/drawing/2014/main" id="{75D17EAE-7603-437B-BEF7-B208D7061457}"/>
              </a:ext>
            </a:extLst>
          </p:cNvPr>
          <p:cNvSpPr>
            <a:spLocks noGrp="1"/>
          </p:cNvSpPr>
          <p:nvPr>
            <p:ph type="body" idx="1"/>
          </p:nvPr>
        </p:nvSpPr>
        <p:spPr>
          <a:xfrm>
            <a:off x="695325" y="2024063"/>
            <a:ext cx="10801350" cy="4216813"/>
          </a:xfrm>
          <a:prstGeom prst="rect">
            <a:avLst/>
          </a:prstGeom>
        </p:spPr>
        <p:txBody>
          <a:bodyPr vert="horz" lIns="0" tIns="0" rIns="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3" name="Slide Number Placeholder 5">
            <a:extLst>
              <a:ext uri="{FF2B5EF4-FFF2-40B4-BE49-F238E27FC236}">
                <a16:creationId xmlns:a16="http://schemas.microsoft.com/office/drawing/2014/main" id="{DEF3BA3A-53B3-4BA4-830A-4527AF9F325A}"/>
              </a:ext>
            </a:extLst>
          </p:cNvPr>
          <p:cNvSpPr>
            <a:spLocks noGrp="1"/>
          </p:cNvSpPr>
          <p:nvPr>
            <p:ph type="sldNum" sz="quarter" idx="4"/>
          </p:nvPr>
        </p:nvSpPr>
        <p:spPr>
          <a:xfrm>
            <a:off x="695324" y="6596187"/>
            <a:ext cx="245260" cy="217625"/>
          </a:xfrm>
          <a:prstGeom prst="rect">
            <a:avLst/>
          </a:prstGeom>
        </p:spPr>
        <p:txBody>
          <a:bodyPr vert="horz" wrap="none" lIns="0" tIns="46800" rIns="0" bIns="46800" rtlCol="0" anchor="ctr">
            <a:spAutoFit/>
          </a:bodyPr>
          <a:lstStyle>
            <a:lvl1pPr algn="l">
              <a:defRPr sz="800">
                <a:solidFill>
                  <a:srgbClr val="7C8F98"/>
                </a:solidFill>
                <a:latin typeface="+mn-lt"/>
              </a:defRPr>
            </a:lvl1pPr>
          </a:lstStyle>
          <a:p>
            <a:fld id="{5D1E5300-FC0F-4317-A193-EF6CE9E6F7B5}" type="slidenum">
              <a:rPr lang="en-GB" smtClean="0"/>
              <a:pPr/>
              <a:t>‹#›</a:t>
            </a:fld>
            <a:r>
              <a:rPr lang="en-GB" dirty="0"/>
              <a:t>  |  </a:t>
            </a:r>
            <a:endParaRPr lang="en-GB" noProof="0" dirty="0"/>
          </a:p>
        </p:txBody>
      </p:sp>
      <p:sp>
        <p:nvSpPr>
          <p:cNvPr id="36" name="Classification">
            <a:extLst>
              <a:ext uri="{FF2B5EF4-FFF2-40B4-BE49-F238E27FC236}">
                <a16:creationId xmlns:a16="http://schemas.microsoft.com/office/drawing/2014/main" id="{CCE8DDFB-884A-4040-A8EB-D8221E682614}"/>
              </a:ext>
            </a:extLst>
          </p:cNvPr>
          <p:cNvSpPr txBox="1"/>
          <p:nvPr userDrawn="1"/>
        </p:nvSpPr>
        <p:spPr>
          <a:xfrm>
            <a:off x="9756774" y="6597278"/>
            <a:ext cx="1739900" cy="215444"/>
          </a:xfrm>
          <a:prstGeom prst="rect">
            <a:avLst/>
          </a:prstGeom>
        </p:spPr>
        <p:txBody>
          <a:bodyPr vert="horz" lIns="0" tIns="45720" rIns="0" bIns="45720" rtlCol="0" anchor="ctr">
            <a:spAutoFit/>
          </a:bodyPr>
          <a:lstStyle>
            <a:defPPr>
              <a:defRPr lang="en-US"/>
            </a:defPPr>
            <a:lvl1pPr algn="r">
              <a:defRPr sz="800">
                <a:solidFill>
                  <a:srgbClr val="7C8F98"/>
                </a:solidFill>
                <a:latin typeface="Verdana" panose="00000500000000000000" pitchFamily="50" charset="0"/>
              </a:defRPr>
            </a:lvl1pPr>
          </a:lstStyle>
          <a:p>
            <a:pPr lvl="0"/>
            <a:r>
              <a:rPr lang="en-GB" noProof="0" dirty="0">
                <a:latin typeface="+mn-lt"/>
              </a:rPr>
              <a:t>Open</a:t>
            </a:r>
          </a:p>
        </p:txBody>
      </p:sp>
      <p:sp>
        <p:nvSpPr>
          <p:cNvPr id="37" name="DateBox">
            <a:extLst>
              <a:ext uri="{FF2B5EF4-FFF2-40B4-BE49-F238E27FC236}">
                <a16:creationId xmlns:a16="http://schemas.microsoft.com/office/drawing/2014/main" id="{66CDF6A4-3F2C-4A0A-88CC-5D8A55FE1230}"/>
              </a:ext>
            </a:extLst>
          </p:cNvPr>
          <p:cNvSpPr txBox="1"/>
          <p:nvPr userDrawn="1"/>
        </p:nvSpPr>
        <p:spPr>
          <a:xfrm>
            <a:off x="9756774" y="6597278"/>
            <a:ext cx="1739900" cy="215444"/>
          </a:xfrm>
          <a:prstGeom prst="rect">
            <a:avLst/>
          </a:prstGeom>
        </p:spPr>
        <p:txBody>
          <a:bodyPr vert="horz" lIns="0" tIns="45720" rIns="0" bIns="45720" rtlCol="0" anchor="ctr">
            <a:spAutoFit/>
          </a:bodyPr>
          <a:lstStyle>
            <a:defPPr>
              <a:defRPr lang="en-US"/>
            </a:defPPr>
            <a:lvl1pPr algn="r">
              <a:defRPr sz="800">
                <a:solidFill>
                  <a:srgbClr val="7C8F98"/>
                </a:solidFill>
                <a:latin typeface="Verdana" panose="00000500000000000000" pitchFamily="50" charset="0"/>
              </a:defRPr>
            </a:lvl1pPr>
          </a:lstStyle>
          <a:p>
            <a:pPr lvl="0"/>
            <a:endParaRPr lang="en-GB" noProof="0" dirty="0">
              <a:latin typeface="+mn-lt"/>
            </a:endParaRPr>
          </a:p>
        </p:txBody>
      </p:sp>
      <p:sp>
        <p:nvSpPr>
          <p:cNvPr id="4" name="isEquinor" hidden="1">
            <a:extLst>
              <a:ext uri="{FF2B5EF4-FFF2-40B4-BE49-F238E27FC236}">
                <a16:creationId xmlns:a16="http://schemas.microsoft.com/office/drawing/2014/main" id="{5118DC7A-7735-4C04-9A17-53916530E1F8}"/>
              </a:ext>
            </a:extLst>
          </p:cNvPr>
          <p:cNvSpPr/>
          <p:nvPr userDrawn="1"/>
        </p:nvSpPr>
        <p:spPr>
          <a:xfrm>
            <a:off x="349624" y="242047"/>
            <a:ext cx="2050676" cy="2016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 name="Group 4">
            <a:extLst>
              <a:ext uri="{FF2B5EF4-FFF2-40B4-BE49-F238E27FC236}">
                <a16:creationId xmlns:a16="http://schemas.microsoft.com/office/drawing/2014/main" id="{827A7A49-8001-473E-BA76-CA0689EBB3F5}"/>
              </a:ext>
            </a:extLst>
          </p:cNvPr>
          <p:cNvGrpSpPr/>
          <p:nvPr userDrawn="1"/>
        </p:nvGrpSpPr>
        <p:grpSpPr>
          <a:xfrm>
            <a:off x="12302028" y="1854300"/>
            <a:ext cx="155539" cy="1166719"/>
            <a:chOff x="12302028" y="1799637"/>
            <a:chExt cx="155539" cy="1166719"/>
          </a:xfrm>
        </p:grpSpPr>
        <p:sp>
          <p:nvSpPr>
            <p:cNvPr id="62" name="Rectangle 156">
              <a:extLst>
                <a:ext uri="{FF2B5EF4-FFF2-40B4-BE49-F238E27FC236}">
                  <a16:creationId xmlns:a16="http://schemas.microsoft.com/office/drawing/2014/main" id="{E78D48BD-44EA-4289-93C7-C7B14E868E48}"/>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7">
              <a:extLst>
                <a:ext uri="{FF2B5EF4-FFF2-40B4-BE49-F238E27FC236}">
                  <a16:creationId xmlns:a16="http://schemas.microsoft.com/office/drawing/2014/main" id="{9FD138CF-0728-41FF-A8D3-5D174C4B4FE7}"/>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58">
              <a:extLst>
                <a:ext uri="{FF2B5EF4-FFF2-40B4-BE49-F238E27FC236}">
                  <a16:creationId xmlns:a16="http://schemas.microsoft.com/office/drawing/2014/main" id="{432A8AF6-546D-402E-9D49-1A29A70980EE}"/>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7" name="Rectangle 173">
              <a:extLst>
                <a:ext uri="{FF2B5EF4-FFF2-40B4-BE49-F238E27FC236}">
                  <a16:creationId xmlns:a16="http://schemas.microsoft.com/office/drawing/2014/main" id="{27D23A9D-221E-49B5-9E9D-ADA513CB248C}"/>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2" name="Rectangle 183">
              <a:extLst>
                <a:ext uri="{FF2B5EF4-FFF2-40B4-BE49-F238E27FC236}">
                  <a16:creationId xmlns:a16="http://schemas.microsoft.com/office/drawing/2014/main" id="{2378C9B4-D68F-4146-9079-BEFB434290E2}"/>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4" name="Rectangle 200">
              <a:extLst>
                <a:ext uri="{FF2B5EF4-FFF2-40B4-BE49-F238E27FC236}">
                  <a16:creationId xmlns:a16="http://schemas.microsoft.com/office/drawing/2014/main" id="{F03760DB-EA47-434A-B466-05565A32C6FF}"/>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 name="Group 6">
            <a:extLst>
              <a:ext uri="{FF2B5EF4-FFF2-40B4-BE49-F238E27FC236}">
                <a16:creationId xmlns:a16="http://schemas.microsoft.com/office/drawing/2014/main" id="{37DAF0D0-ACD8-40B8-B3A5-D21A7F835F43}"/>
              </a:ext>
            </a:extLst>
          </p:cNvPr>
          <p:cNvGrpSpPr/>
          <p:nvPr userDrawn="1"/>
        </p:nvGrpSpPr>
        <p:grpSpPr>
          <a:xfrm>
            <a:off x="12302028" y="0"/>
            <a:ext cx="155539" cy="1509130"/>
            <a:chOff x="12302028" y="154594"/>
            <a:chExt cx="155539" cy="1509130"/>
          </a:xfrm>
        </p:grpSpPr>
        <p:sp>
          <p:nvSpPr>
            <p:cNvPr id="47" name="Rectangle 188">
              <a:extLst>
                <a:ext uri="{FF2B5EF4-FFF2-40B4-BE49-F238E27FC236}">
                  <a16:creationId xmlns:a16="http://schemas.microsoft.com/office/drawing/2014/main" id="{5B3F9E9D-ACF6-4A22-870C-0C30F607A9CC}"/>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8" name="Rectangle 189">
              <a:extLst>
                <a:ext uri="{FF2B5EF4-FFF2-40B4-BE49-F238E27FC236}">
                  <a16:creationId xmlns:a16="http://schemas.microsoft.com/office/drawing/2014/main" id="{7116CF94-F70B-4919-A841-5787D3F6F9DA}"/>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9" name="Rectangle 190">
              <a:extLst>
                <a:ext uri="{FF2B5EF4-FFF2-40B4-BE49-F238E27FC236}">
                  <a16:creationId xmlns:a16="http://schemas.microsoft.com/office/drawing/2014/main" id="{F2F18B1B-9427-4683-834D-98C65E17B924}"/>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0" name="Rectangle 191">
              <a:extLst>
                <a:ext uri="{FF2B5EF4-FFF2-40B4-BE49-F238E27FC236}">
                  <a16:creationId xmlns:a16="http://schemas.microsoft.com/office/drawing/2014/main" id="{C1277067-EB6D-432E-9A7B-5627702A924A}"/>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1" name="Rectangle 192">
              <a:extLst>
                <a:ext uri="{FF2B5EF4-FFF2-40B4-BE49-F238E27FC236}">
                  <a16:creationId xmlns:a16="http://schemas.microsoft.com/office/drawing/2014/main" id="{717C5AF8-86FC-49E3-9772-DB9A675C23F8}"/>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5" name="Rectangle 31">
              <a:extLst>
                <a:ext uri="{FF2B5EF4-FFF2-40B4-BE49-F238E27FC236}">
                  <a16:creationId xmlns:a16="http://schemas.microsoft.com/office/drawing/2014/main" id="{171DA608-F0B0-42E0-AB80-B95EBBF909C6}"/>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6" name="Rectangle 33">
              <a:extLst>
                <a:ext uri="{FF2B5EF4-FFF2-40B4-BE49-F238E27FC236}">
                  <a16:creationId xmlns:a16="http://schemas.microsoft.com/office/drawing/2014/main" id="{DF77855B-084A-4ED0-9ECF-44C4A56916F6}"/>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2">
              <a:extLst>
                <a:ext uri="{FF2B5EF4-FFF2-40B4-BE49-F238E27FC236}">
                  <a16:creationId xmlns:a16="http://schemas.microsoft.com/office/drawing/2014/main" id="{1115EA0D-81DB-4110-A5E4-04A769148080}"/>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 name="Group 5">
            <a:extLst>
              <a:ext uri="{FF2B5EF4-FFF2-40B4-BE49-F238E27FC236}">
                <a16:creationId xmlns:a16="http://schemas.microsoft.com/office/drawing/2014/main" id="{4182B176-C014-4DDE-BA89-F435D837208D}"/>
              </a:ext>
            </a:extLst>
          </p:cNvPr>
          <p:cNvGrpSpPr/>
          <p:nvPr userDrawn="1"/>
        </p:nvGrpSpPr>
        <p:grpSpPr>
          <a:xfrm>
            <a:off x="12302028" y="3366188"/>
            <a:ext cx="155539" cy="3491812"/>
            <a:chOff x="12302028" y="3266863"/>
            <a:chExt cx="155539" cy="3491812"/>
          </a:xfrm>
        </p:grpSpPr>
        <p:sp>
          <p:nvSpPr>
            <p:cNvPr id="58" name="Rectangle 174">
              <a:extLst>
                <a:ext uri="{FF2B5EF4-FFF2-40B4-BE49-F238E27FC236}">
                  <a16:creationId xmlns:a16="http://schemas.microsoft.com/office/drawing/2014/main" id="{02A3DA5E-BF8B-4327-88ED-C198DDF73098}"/>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9" name="Rectangle 175">
              <a:extLst>
                <a:ext uri="{FF2B5EF4-FFF2-40B4-BE49-F238E27FC236}">
                  <a16:creationId xmlns:a16="http://schemas.microsoft.com/office/drawing/2014/main" id="{E70035CD-B6EE-4D95-947D-40D429667611}"/>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0" name="Rectangle 176">
              <a:extLst>
                <a:ext uri="{FF2B5EF4-FFF2-40B4-BE49-F238E27FC236}">
                  <a16:creationId xmlns:a16="http://schemas.microsoft.com/office/drawing/2014/main" id="{1B83D00E-7DAF-4134-AC2B-C9F555D8DB9F}"/>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9">
              <a:extLst>
                <a:ext uri="{FF2B5EF4-FFF2-40B4-BE49-F238E27FC236}">
                  <a16:creationId xmlns:a16="http://schemas.microsoft.com/office/drawing/2014/main" id="{98BCB360-567B-40E8-8A07-0F268CB0D1F0}"/>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190">
              <a:extLst>
                <a:ext uri="{FF2B5EF4-FFF2-40B4-BE49-F238E27FC236}">
                  <a16:creationId xmlns:a16="http://schemas.microsoft.com/office/drawing/2014/main" id="{8C19107A-B9AF-4064-ADD7-4E0AF90CDB17}"/>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7" name="Rectangle 191">
              <a:extLst>
                <a:ext uri="{FF2B5EF4-FFF2-40B4-BE49-F238E27FC236}">
                  <a16:creationId xmlns:a16="http://schemas.microsoft.com/office/drawing/2014/main" id="{4EEFAC6A-FAB4-40E1-BB60-C07E47577FAF}"/>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83">
              <a:extLst>
                <a:ext uri="{FF2B5EF4-FFF2-40B4-BE49-F238E27FC236}">
                  <a16:creationId xmlns:a16="http://schemas.microsoft.com/office/drawing/2014/main" id="{29E0140B-F3B1-422C-B490-35D86FB83189}"/>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73">
              <a:extLst>
                <a:ext uri="{FF2B5EF4-FFF2-40B4-BE49-F238E27FC236}">
                  <a16:creationId xmlns:a16="http://schemas.microsoft.com/office/drawing/2014/main" id="{C7FE3B17-CED1-4A04-9925-C09E87226FD5}"/>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156">
              <a:extLst>
                <a:ext uri="{FF2B5EF4-FFF2-40B4-BE49-F238E27FC236}">
                  <a16:creationId xmlns:a16="http://schemas.microsoft.com/office/drawing/2014/main" id="{C14440A4-47E3-4F17-AEEF-D7AF17E16B5F}"/>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157">
              <a:extLst>
                <a:ext uri="{FF2B5EF4-FFF2-40B4-BE49-F238E27FC236}">
                  <a16:creationId xmlns:a16="http://schemas.microsoft.com/office/drawing/2014/main" id="{51A3D31B-793D-41FC-877E-08DEC59C12CC}"/>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58">
              <a:extLst>
                <a:ext uri="{FF2B5EF4-FFF2-40B4-BE49-F238E27FC236}">
                  <a16:creationId xmlns:a16="http://schemas.microsoft.com/office/drawing/2014/main" id="{74BA2002-B77B-40DC-AD5A-3A4097786E46}"/>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6" name="Rectangle 156">
              <a:extLst>
                <a:ext uri="{FF2B5EF4-FFF2-40B4-BE49-F238E27FC236}">
                  <a16:creationId xmlns:a16="http://schemas.microsoft.com/office/drawing/2014/main" id="{63024D63-CF5F-492F-A967-6AB50DF70668}"/>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7" name="Rectangle 157">
              <a:extLst>
                <a:ext uri="{FF2B5EF4-FFF2-40B4-BE49-F238E27FC236}">
                  <a16:creationId xmlns:a16="http://schemas.microsoft.com/office/drawing/2014/main" id="{4E8D06DB-5923-4828-8ED4-17E98F05E694}"/>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58">
              <a:extLst>
                <a:ext uri="{FF2B5EF4-FFF2-40B4-BE49-F238E27FC236}">
                  <a16:creationId xmlns:a16="http://schemas.microsoft.com/office/drawing/2014/main" id="{A1BBFF2A-3A14-4CB0-AA93-641A2A7AB0CF}"/>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4">
              <a:extLst>
                <a:ext uri="{FF2B5EF4-FFF2-40B4-BE49-F238E27FC236}">
                  <a16:creationId xmlns:a16="http://schemas.microsoft.com/office/drawing/2014/main" id="{25A235BF-36DC-42D6-8E5A-5501836347F6}"/>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75">
              <a:extLst>
                <a:ext uri="{FF2B5EF4-FFF2-40B4-BE49-F238E27FC236}">
                  <a16:creationId xmlns:a16="http://schemas.microsoft.com/office/drawing/2014/main" id="{4A3E8231-E168-42A3-AAB1-7B3F627B4967}"/>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76">
              <a:extLst>
                <a:ext uri="{FF2B5EF4-FFF2-40B4-BE49-F238E27FC236}">
                  <a16:creationId xmlns:a16="http://schemas.microsoft.com/office/drawing/2014/main" id="{47B84FDA-3E93-4817-8212-B5BF6FF0B352}"/>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73">
              <a:extLst>
                <a:ext uri="{FF2B5EF4-FFF2-40B4-BE49-F238E27FC236}">
                  <a16:creationId xmlns:a16="http://schemas.microsoft.com/office/drawing/2014/main" id="{8E45768F-D4FA-4ECC-9390-2E4D685D6849}"/>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8" name="TextBox 7">
            <a:extLst>
              <a:ext uri="{FF2B5EF4-FFF2-40B4-BE49-F238E27FC236}">
                <a16:creationId xmlns:a16="http://schemas.microsoft.com/office/drawing/2014/main" id="{5969DFBF-C11C-45C4-BA6F-700C9C0BFEB8}"/>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83" name="TextBox 82">
            <a:extLst>
              <a:ext uri="{FF2B5EF4-FFF2-40B4-BE49-F238E27FC236}">
                <a16:creationId xmlns:a16="http://schemas.microsoft.com/office/drawing/2014/main" id="{A0DA444B-0A3A-425B-9034-DFD39F11BCB9}"/>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84" name="TextBox 83">
            <a:extLst>
              <a:ext uri="{FF2B5EF4-FFF2-40B4-BE49-F238E27FC236}">
                <a16:creationId xmlns:a16="http://schemas.microsoft.com/office/drawing/2014/main" id="{E0AA9476-BF42-454F-9B71-C1ACBA1FDAC5}"/>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53" name="Graphic 52">
            <a:extLst>
              <a:ext uri="{FF2B5EF4-FFF2-40B4-BE49-F238E27FC236}">
                <a16:creationId xmlns:a16="http://schemas.microsoft.com/office/drawing/2014/main" id="{08BF3E39-2C38-474C-920D-4207B62550B8}"/>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10430219" y="175144"/>
            <a:ext cx="1078648" cy="427693"/>
          </a:xfrm>
          <a:prstGeom prst="rect">
            <a:avLst/>
          </a:prstGeom>
        </p:spPr>
      </p:pic>
    </p:spTree>
    <p:extLst>
      <p:ext uri="{BB962C8B-B14F-4D97-AF65-F5344CB8AC3E}">
        <p14:creationId xmlns:p14="http://schemas.microsoft.com/office/powerpoint/2010/main" val="86189959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Lst>
  <p:hf hdr="0" ftr="0" dt="0"/>
  <p:txStyles>
    <p:titleStyle>
      <a:lvl1pPr algn="l" defTabSz="914400" rtl="0" eaLnBrk="1" latinLnBrk="0" hangingPunct="1">
        <a:lnSpc>
          <a:spcPct val="100000"/>
        </a:lnSpc>
        <a:spcBef>
          <a:spcPct val="0"/>
        </a:spcBef>
        <a:buNone/>
        <a:defRPr sz="2400" kern="120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1pPr>
      <a:lvl2pPr marL="612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2pPr>
      <a:lvl3pPr marL="1044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3pPr>
      <a:lvl4pPr marL="1476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4pPr>
      <a:lvl5pPr marL="1908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F26B43"/>
          </p15:clr>
        </p15:guide>
        <p15:guide id="2" pos="7242">
          <p15:clr>
            <a:srgbClr val="F26B43"/>
          </p15:clr>
        </p15:guide>
        <p15:guide id="3" orient="horz" pos="4127">
          <p15:clr>
            <a:srgbClr val="F26B43"/>
          </p15:clr>
        </p15:guide>
        <p15:guide id="4" orient="horz" pos="504">
          <p15:clr>
            <a:srgbClr val="F26B43"/>
          </p15:clr>
        </p15:guide>
        <p15:guide id="5" orient="horz" pos="822">
          <p15:clr>
            <a:srgbClr val="F26B43"/>
          </p15:clr>
        </p15:guide>
        <p15:guide id="6" orient="horz" pos="867">
          <p15:clr>
            <a:srgbClr val="F26B43"/>
          </p15:clr>
        </p15:guide>
        <p15:guide id="7" orient="horz" pos="1230">
          <p15:clr>
            <a:srgbClr val="F26B43"/>
          </p15:clr>
        </p15:guide>
        <p15:guide id="8" orient="horz" pos="1275">
          <p15:clr>
            <a:srgbClr val="F26B43"/>
          </p15:clr>
        </p15:guide>
        <p15:guide id="9" orient="horz" pos="1616">
          <p15:clr>
            <a:srgbClr val="F26B43"/>
          </p15:clr>
        </p15:guide>
        <p15:guide id="10" orient="horz" pos="1661">
          <p15:clr>
            <a:srgbClr val="F26B43"/>
          </p15:clr>
        </p15:guide>
        <p15:guide id="11" orient="horz" pos="2001">
          <p15:clr>
            <a:srgbClr val="F26B43"/>
          </p15:clr>
        </p15:guide>
        <p15:guide id="12" orient="horz" pos="2387">
          <p15:clr>
            <a:srgbClr val="F26B43"/>
          </p15:clr>
        </p15:guide>
        <p15:guide id="13" orient="horz" pos="2047">
          <p15:clr>
            <a:srgbClr val="F26B43"/>
          </p15:clr>
        </p15:guide>
        <p15:guide id="14" orient="horz" pos="2432">
          <p15:clr>
            <a:srgbClr val="F26B43"/>
          </p15:clr>
        </p15:guide>
        <p15:guide id="15" orient="horz" pos="2818">
          <p15:clr>
            <a:srgbClr val="F26B43"/>
          </p15:clr>
        </p15:guide>
        <p15:guide id="16" orient="horz" pos="2772">
          <p15:clr>
            <a:srgbClr val="F26B43"/>
          </p15:clr>
        </p15:guide>
        <p15:guide id="17" orient="horz" pos="3158">
          <p15:clr>
            <a:srgbClr val="F26B43"/>
          </p15:clr>
        </p15:guide>
        <p15:guide id="18" orient="horz" pos="3203">
          <p15:clr>
            <a:srgbClr val="F26B43"/>
          </p15:clr>
        </p15:guide>
        <p15:guide id="19" orient="horz" pos="3543">
          <p15:clr>
            <a:srgbClr val="F26B43"/>
          </p15:clr>
        </p15:guide>
        <p15:guide id="20" orient="horz" pos="3589">
          <p15:clr>
            <a:srgbClr val="F26B43"/>
          </p15:clr>
        </p15:guide>
        <p15:guide id="21" orient="horz" pos="3929">
          <p15:clr>
            <a:srgbClr val="F26B43"/>
          </p15:clr>
        </p15:guide>
        <p15:guide id="22" pos="6720">
          <p15:clr>
            <a:srgbClr val="F26B43"/>
          </p15:clr>
        </p15:guide>
        <p15:guide id="23" pos="6670">
          <p15:clr>
            <a:srgbClr val="F26B43"/>
          </p15:clr>
        </p15:guide>
        <p15:guide id="24" pos="6144">
          <p15:clr>
            <a:srgbClr val="F26B43"/>
          </p15:clr>
        </p15:guide>
        <p15:guide id="25" pos="6100">
          <p15:clr>
            <a:srgbClr val="F26B43"/>
          </p15:clr>
        </p15:guide>
        <p15:guide id="26" pos="5574">
          <p15:clr>
            <a:srgbClr val="F26B43"/>
          </p15:clr>
        </p15:guide>
        <p15:guide id="27" pos="5528">
          <p15:clr>
            <a:srgbClr val="F26B43"/>
          </p15:clr>
        </p15:guide>
        <p15:guide id="28" pos="5004">
          <p15:clr>
            <a:srgbClr val="F26B43"/>
          </p15:clr>
        </p15:guide>
        <p15:guide id="29" pos="4958">
          <p15:clr>
            <a:srgbClr val="F26B43"/>
          </p15:clr>
        </p15:guide>
        <p15:guide id="30" pos="4433">
          <p15:clr>
            <a:srgbClr val="F26B43"/>
          </p15:clr>
        </p15:guide>
        <p15:guide id="31" pos="4388">
          <p15:clr>
            <a:srgbClr val="F26B43"/>
          </p15:clr>
        </p15:guide>
        <p15:guide id="32" pos="3863">
          <p15:clr>
            <a:srgbClr val="F26B43"/>
          </p15:clr>
        </p15:guide>
        <p15:guide id="33" pos="3817">
          <p15:clr>
            <a:srgbClr val="F26B43"/>
          </p15:clr>
        </p15:guide>
        <p15:guide id="34" pos="3292">
          <p15:clr>
            <a:srgbClr val="F26B43"/>
          </p15:clr>
        </p15:guide>
        <p15:guide id="35" pos="3246">
          <p15:clr>
            <a:srgbClr val="F26B43"/>
          </p15:clr>
        </p15:guide>
        <p15:guide id="36" pos="2722">
          <p15:clr>
            <a:srgbClr val="F26B43"/>
          </p15:clr>
        </p15:guide>
        <p15:guide id="37" pos="2676">
          <p15:clr>
            <a:srgbClr val="F26B43"/>
          </p15:clr>
        </p15:guide>
        <p15:guide id="38" pos="2150">
          <p15:clr>
            <a:srgbClr val="F26B43"/>
          </p15:clr>
        </p15:guide>
        <p15:guide id="39" pos="2105">
          <p15:clr>
            <a:srgbClr val="F26B43"/>
          </p15:clr>
        </p15:guide>
        <p15:guide id="40" pos="1578">
          <p15:clr>
            <a:srgbClr val="F26B43"/>
          </p15:clr>
        </p15:guide>
        <p15:guide id="41" pos="1534">
          <p15:clr>
            <a:srgbClr val="F26B43"/>
          </p15:clr>
        </p15:guide>
        <p15:guide id="42" pos="1028">
          <p15:clr>
            <a:srgbClr val="F26B43"/>
          </p15:clr>
        </p15:guide>
        <p15:guide id="43" pos="96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58EDB7-2099-41D3-A175-DAC6E212AAF8}"/>
              </a:ext>
            </a:extLst>
          </p:cNvPr>
          <p:cNvSpPr>
            <a:spLocks noGrp="1"/>
          </p:cNvSpPr>
          <p:nvPr>
            <p:ph type="title"/>
          </p:nvPr>
        </p:nvSpPr>
        <p:spPr>
          <a:xfrm>
            <a:off x="695325" y="800100"/>
            <a:ext cx="10801350" cy="1152525"/>
          </a:xfrm>
          <a:prstGeom prst="rect">
            <a:avLst/>
          </a:prstGeom>
        </p:spPr>
        <p:txBody>
          <a:bodyPr vert="horz" lIns="0" tIns="216000" rIns="0" bIns="72000" rtlCol="0" anchor="t">
            <a:noAutofit/>
          </a:bodyPr>
          <a:lstStyle/>
          <a:p>
            <a:r>
              <a:rPr lang="en-US" noProof="0"/>
              <a:t>Click to edit Master title style</a:t>
            </a:r>
            <a:endParaRPr lang="en-GB" noProof="0"/>
          </a:p>
        </p:txBody>
      </p:sp>
      <p:sp>
        <p:nvSpPr>
          <p:cNvPr id="3" name="Text Placeholder 2">
            <a:extLst>
              <a:ext uri="{FF2B5EF4-FFF2-40B4-BE49-F238E27FC236}">
                <a16:creationId xmlns:a16="http://schemas.microsoft.com/office/drawing/2014/main" id="{75D17EAE-7603-437B-BEF7-B208D7061457}"/>
              </a:ext>
            </a:extLst>
          </p:cNvPr>
          <p:cNvSpPr>
            <a:spLocks noGrp="1"/>
          </p:cNvSpPr>
          <p:nvPr>
            <p:ph type="body" idx="1"/>
          </p:nvPr>
        </p:nvSpPr>
        <p:spPr>
          <a:xfrm>
            <a:off x="695325" y="2024063"/>
            <a:ext cx="10801350" cy="4216813"/>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3" name="Slide Number Placeholder 5">
            <a:extLst>
              <a:ext uri="{FF2B5EF4-FFF2-40B4-BE49-F238E27FC236}">
                <a16:creationId xmlns:a16="http://schemas.microsoft.com/office/drawing/2014/main" id="{DEF3BA3A-53B3-4BA4-830A-4527AF9F325A}"/>
              </a:ext>
            </a:extLst>
          </p:cNvPr>
          <p:cNvSpPr>
            <a:spLocks noGrp="1"/>
          </p:cNvSpPr>
          <p:nvPr>
            <p:ph type="sldNum" sz="quarter" idx="4"/>
          </p:nvPr>
        </p:nvSpPr>
        <p:spPr>
          <a:xfrm>
            <a:off x="695324" y="6596187"/>
            <a:ext cx="245260" cy="217625"/>
          </a:xfrm>
          <a:prstGeom prst="rect">
            <a:avLst/>
          </a:prstGeom>
        </p:spPr>
        <p:txBody>
          <a:bodyPr vert="horz" wrap="none" lIns="0" tIns="46800" rIns="0" bIns="46800" rtlCol="0" anchor="ctr">
            <a:spAutoFit/>
          </a:bodyPr>
          <a:lstStyle>
            <a:lvl1pPr algn="l">
              <a:defRPr sz="800">
                <a:solidFill>
                  <a:srgbClr val="7C8F98"/>
                </a:solidFill>
                <a:latin typeface="+mn-lt"/>
              </a:defRPr>
            </a:lvl1pPr>
          </a:lstStyle>
          <a:p>
            <a:fld id="{5D1E5300-FC0F-4317-A193-EF6CE9E6F7B5}" type="slidenum">
              <a:rPr lang="en-GB" smtClean="0"/>
              <a:pPr/>
              <a:t>‹#›</a:t>
            </a:fld>
            <a:r>
              <a:rPr lang="en-GB"/>
              <a:t>  |  </a:t>
            </a:r>
            <a:endParaRPr lang="en-GB" noProof="0"/>
          </a:p>
        </p:txBody>
      </p:sp>
      <p:sp>
        <p:nvSpPr>
          <p:cNvPr id="36" name="Classification">
            <a:extLst>
              <a:ext uri="{FF2B5EF4-FFF2-40B4-BE49-F238E27FC236}">
                <a16:creationId xmlns:a16="http://schemas.microsoft.com/office/drawing/2014/main" id="{CCE8DDFB-884A-4040-A8EB-D8221E682614}"/>
              </a:ext>
            </a:extLst>
          </p:cNvPr>
          <p:cNvSpPr txBox="1"/>
          <p:nvPr userDrawn="1"/>
        </p:nvSpPr>
        <p:spPr>
          <a:xfrm>
            <a:off x="9756774" y="6597278"/>
            <a:ext cx="1739900" cy="215444"/>
          </a:xfrm>
          <a:prstGeom prst="rect">
            <a:avLst/>
          </a:prstGeom>
        </p:spPr>
        <p:txBody>
          <a:bodyPr vert="horz" lIns="0" tIns="45720" rIns="0" bIns="45720" rtlCol="0" anchor="ctr">
            <a:spAutoFit/>
          </a:bodyPr>
          <a:lstStyle>
            <a:defPPr>
              <a:defRPr lang="en-US"/>
            </a:defPPr>
            <a:lvl1pPr algn="r">
              <a:defRPr sz="800">
                <a:solidFill>
                  <a:srgbClr val="7C8F98"/>
                </a:solidFill>
                <a:latin typeface="Verdana" panose="00000500000000000000" pitchFamily="50" charset="0"/>
              </a:defRPr>
            </a:lvl1pPr>
          </a:lstStyle>
          <a:p>
            <a:pPr lvl="0"/>
            <a:r>
              <a:rPr lang="en-GB" noProof="0">
                <a:latin typeface="+mn-lt"/>
              </a:rPr>
              <a:t>Open</a:t>
            </a:r>
          </a:p>
        </p:txBody>
      </p:sp>
      <p:sp>
        <p:nvSpPr>
          <p:cNvPr id="37" name="DateBox">
            <a:extLst>
              <a:ext uri="{FF2B5EF4-FFF2-40B4-BE49-F238E27FC236}">
                <a16:creationId xmlns:a16="http://schemas.microsoft.com/office/drawing/2014/main" id="{66CDF6A4-3F2C-4A0A-88CC-5D8A55FE1230}"/>
              </a:ext>
            </a:extLst>
          </p:cNvPr>
          <p:cNvSpPr txBox="1"/>
          <p:nvPr userDrawn="1"/>
        </p:nvSpPr>
        <p:spPr>
          <a:xfrm>
            <a:off x="9756774" y="6597278"/>
            <a:ext cx="1739900" cy="215444"/>
          </a:xfrm>
          <a:prstGeom prst="rect">
            <a:avLst/>
          </a:prstGeom>
        </p:spPr>
        <p:txBody>
          <a:bodyPr vert="horz" lIns="0" tIns="45720" rIns="0" bIns="45720" rtlCol="0" anchor="ctr">
            <a:spAutoFit/>
          </a:bodyPr>
          <a:lstStyle>
            <a:defPPr>
              <a:defRPr lang="en-US"/>
            </a:defPPr>
            <a:lvl1pPr algn="r">
              <a:defRPr sz="800">
                <a:solidFill>
                  <a:srgbClr val="7C8F98"/>
                </a:solidFill>
                <a:latin typeface="Verdana" panose="00000500000000000000" pitchFamily="50" charset="0"/>
              </a:defRPr>
            </a:lvl1pPr>
          </a:lstStyle>
          <a:p>
            <a:pPr lvl="0"/>
            <a:endParaRPr lang="en-GB" noProof="0">
              <a:latin typeface="+mn-lt"/>
            </a:endParaRPr>
          </a:p>
        </p:txBody>
      </p:sp>
      <p:sp>
        <p:nvSpPr>
          <p:cNvPr id="4" name="isEquinor" hidden="1">
            <a:extLst>
              <a:ext uri="{FF2B5EF4-FFF2-40B4-BE49-F238E27FC236}">
                <a16:creationId xmlns:a16="http://schemas.microsoft.com/office/drawing/2014/main" id="{5118DC7A-7735-4C04-9A17-53916530E1F8}"/>
              </a:ext>
            </a:extLst>
          </p:cNvPr>
          <p:cNvSpPr/>
          <p:nvPr userDrawn="1"/>
        </p:nvSpPr>
        <p:spPr>
          <a:xfrm>
            <a:off x="349624" y="242047"/>
            <a:ext cx="2050676" cy="2016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827A7A49-8001-473E-BA76-CA0689EBB3F5}"/>
              </a:ext>
            </a:extLst>
          </p:cNvPr>
          <p:cNvGrpSpPr/>
          <p:nvPr userDrawn="1"/>
        </p:nvGrpSpPr>
        <p:grpSpPr>
          <a:xfrm>
            <a:off x="12302028" y="1854300"/>
            <a:ext cx="155539" cy="1166719"/>
            <a:chOff x="12302028" y="1799637"/>
            <a:chExt cx="155539" cy="1166719"/>
          </a:xfrm>
        </p:grpSpPr>
        <p:sp>
          <p:nvSpPr>
            <p:cNvPr id="62" name="Rectangle 156">
              <a:extLst>
                <a:ext uri="{FF2B5EF4-FFF2-40B4-BE49-F238E27FC236}">
                  <a16:creationId xmlns:a16="http://schemas.microsoft.com/office/drawing/2014/main" id="{E78D48BD-44EA-4289-93C7-C7B14E868E48}"/>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7">
              <a:extLst>
                <a:ext uri="{FF2B5EF4-FFF2-40B4-BE49-F238E27FC236}">
                  <a16:creationId xmlns:a16="http://schemas.microsoft.com/office/drawing/2014/main" id="{9FD138CF-0728-41FF-A8D3-5D174C4B4FE7}"/>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58">
              <a:extLst>
                <a:ext uri="{FF2B5EF4-FFF2-40B4-BE49-F238E27FC236}">
                  <a16:creationId xmlns:a16="http://schemas.microsoft.com/office/drawing/2014/main" id="{432A8AF6-546D-402E-9D49-1A29A70980EE}"/>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7" name="Rectangle 173">
              <a:extLst>
                <a:ext uri="{FF2B5EF4-FFF2-40B4-BE49-F238E27FC236}">
                  <a16:creationId xmlns:a16="http://schemas.microsoft.com/office/drawing/2014/main" id="{27D23A9D-221E-49B5-9E9D-ADA513CB248C}"/>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2" name="Rectangle 183">
              <a:extLst>
                <a:ext uri="{FF2B5EF4-FFF2-40B4-BE49-F238E27FC236}">
                  <a16:creationId xmlns:a16="http://schemas.microsoft.com/office/drawing/2014/main" id="{2378C9B4-D68F-4146-9079-BEFB434290E2}"/>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4" name="Rectangle 200">
              <a:extLst>
                <a:ext uri="{FF2B5EF4-FFF2-40B4-BE49-F238E27FC236}">
                  <a16:creationId xmlns:a16="http://schemas.microsoft.com/office/drawing/2014/main" id="{F03760DB-EA47-434A-B466-05565A32C6FF}"/>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 name="Group 6">
            <a:extLst>
              <a:ext uri="{FF2B5EF4-FFF2-40B4-BE49-F238E27FC236}">
                <a16:creationId xmlns:a16="http://schemas.microsoft.com/office/drawing/2014/main" id="{37DAF0D0-ACD8-40B8-B3A5-D21A7F835F43}"/>
              </a:ext>
            </a:extLst>
          </p:cNvPr>
          <p:cNvGrpSpPr/>
          <p:nvPr userDrawn="1"/>
        </p:nvGrpSpPr>
        <p:grpSpPr>
          <a:xfrm>
            <a:off x="12302028" y="0"/>
            <a:ext cx="155539" cy="1509130"/>
            <a:chOff x="12302028" y="154594"/>
            <a:chExt cx="155539" cy="1509130"/>
          </a:xfrm>
        </p:grpSpPr>
        <p:sp>
          <p:nvSpPr>
            <p:cNvPr id="47" name="Rectangle 188">
              <a:extLst>
                <a:ext uri="{FF2B5EF4-FFF2-40B4-BE49-F238E27FC236}">
                  <a16:creationId xmlns:a16="http://schemas.microsoft.com/office/drawing/2014/main" id="{5B3F9E9D-ACF6-4A22-870C-0C30F607A9CC}"/>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8" name="Rectangle 189">
              <a:extLst>
                <a:ext uri="{FF2B5EF4-FFF2-40B4-BE49-F238E27FC236}">
                  <a16:creationId xmlns:a16="http://schemas.microsoft.com/office/drawing/2014/main" id="{7116CF94-F70B-4919-A841-5787D3F6F9DA}"/>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9" name="Rectangle 190">
              <a:extLst>
                <a:ext uri="{FF2B5EF4-FFF2-40B4-BE49-F238E27FC236}">
                  <a16:creationId xmlns:a16="http://schemas.microsoft.com/office/drawing/2014/main" id="{F2F18B1B-9427-4683-834D-98C65E17B924}"/>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0" name="Rectangle 191">
              <a:extLst>
                <a:ext uri="{FF2B5EF4-FFF2-40B4-BE49-F238E27FC236}">
                  <a16:creationId xmlns:a16="http://schemas.microsoft.com/office/drawing/2014/main" id="{C1277067-EB6D-432E-9A7B-5627702A924A}"/>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1" name="Rectangle 192">
              <a:extLst>
                <a:ext uri="{FF2B5EF4-FFF2-40B4-BE49-F238E27FC236}">
                  <a16:creationId xmlns:a16="http://schemas.microsoft.com/office/drawing/2014/main" id="{717C5AF8-86FC-49E3-9772-DB9A675C23F8}"/>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5" name="Rectangle 31">
              <a:extLst>
                <a:ext uri="{FF2B5EF4-FFF2-40B4-BE49-F238E27FC236}">
                  <a16:creationId xmlns:a16="http://schemas.microsoft.com/office/drawing/2014/main" id="{171DA608-F0B0-42E0-AB80-B95EBBF909C6}"/>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6" name="Rectangle 33">
              <a:extLst>
                <a:ext uri="{FF2B5EF4-FFF2-40B4-BE49-F238E27FC236}">
                  <a16:creationId xmlns:a16="http://schemas.microsoft.com/office/drawing/2014/main" id="{DF77855B-084A-4ED0-9ECF-44C4A56916F6}"/>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2">
              <a:extLst>
                <a:ext uri="{FF2B5EF4-FFF2-40B4-BE49-F238E27FC236}">
                  <a16:creationId xmlns:a16="http://schemas.microsoft.com/office/drawing/2014/main" id="{1115EA0D-81DB-4110-A5E4-04A769148080}"/>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 name="Group 5">
            <a:extLst>
              <a:ext uri="{FF2B5EF4-FFF2-40B4-BE49-F238E27FC236}">
                <a16:creationId xmlns:a16="http://schemas.microsoft.com/office/drawing/2014/main" id="{4182B176-C014-4DDE-BA89-F435D837208D}"/>
              </a:ext>
            </a:extLst>
          </p:cNvPr>
          <p:cNvGrpSpPr/>
          <p:nvPr userDrawn="1"/>
        </p:nvGrpSpPr>
        <p:grpSpPr>
          <a:xfrm>
            <a:off x="12302028" y="3366188"/>
            <a:ext cx="155539" cy="3491812"/>
            <a:chOff x="12302028" y="3266863"/>
            <a:chExt cx="155539" cy="3491812"/>
          </a:xfrm>
        </p:grpSpPr>
        <p:sp>
          <p:nvSpPr>
            <p:cNvPr id="58" name="Rectangle 174">
              <a:extLst>
                <a:ext uri="{FF2B5EF4-FFF2-40B4-BE49-F238E27FC236}">
                  <a16:creationId xmlns:a16="http://schemas.microsoft.com/office/drawing/2014/main" id="{02A3DA5E-BF8B-4327-88ED-C198DDF73098}"/>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9" name="Rectangle 175">
              <a:extLst>
                <a:ext uri="{FF2B5EF4-FFF2-40B4-BE49-F238E27FC236}">
                  <a16:creationId xmlns:a16="http://schemas.microsoft.com/office/drawing/2014/main" id="{E70035CD-B6EE-4D95-947D-40D429667611}"/>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0" name="Rectangle 176">
              <a:extLst>
                <a:ext uri="{FF2B5EF4-FFF2-40B4-BE49-F238E27FC236}">
                  <a16:creationId xmlns:a16="http://schemas.microsoft.com/office/drawing/2014/main" id="{1B83D00E-7DAF-4134-AC2B-C9F555D8DB9F}"/>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9">
              <a:extLst>
                <a:ext uri="{FF2B5EF4-FFF2-40B4-BE49-F238E27FC236}">
                  <a16:creationId xmlns:a16="http://schemas.microsoft.com/office/drawing/2014/main" id="{98BCB360-567B-40E8-8A07-0F268CB0D1F0}"/>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190">
              <a:extLst>
                <a:ext uri="{FF2B5EF4-FFF2-40B4-BE49-F238E27FC236}">
                  <a16:creationId xmlns:a16="http://schemas.microsoft.com/office/drawing/2014/main" id="{8C19107A-B9AF-4064-ADD7-4E0AF90CDB17}"/>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7" name="Rectangle 191">
              <a:extLst>
                <a:ext uri="{FF2B5EF4-FFF2-40B4-BE49-F238E27FC236}">
                  <a16:creationId xmlns:a16="http://schemas.microsoft.com/office/drawing/2014/main" id="{4EEFAC6A-FAB4-40E1-BB60-C07E47577FAF}"/>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83">
              <a:extLst>
                <a:ext uri="{FF2B5EF4-FFF2-40B4-BE49-F238E27FC236}">
                  <a16:creationId xmlns:a16="http://schemas.microsoft.com/office/drawing/2014/main" id="{29E0140B-F3B1-422C-B490-35D86FB83189}"/>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73">
              <a:extLst>
                <a:ext uri="{FF2B5EF4-FFF2-40B4-BE49-F238E27FC236}">
                  <a16:creationId xmlns:a16="http://schemas.microsoft.com/office/drawing/2014/main" id="{C7FE3B17-CED1-4A04-9925-C09E87226FD5}"/>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156">
              <a:extLst>
                <a:ext uri="{FF2B5EF4-FFF2-40B4-BE49-F238E27FC236}">
                  <a16:creationId xmlns:a16="http://schemas.microsoft.com/office/drawing/2014/main" id="{C14440A4-47E3-4F17-AEEF-D7AF17E16B5F}"/>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157">
              <a:extLst>
                <a:ext uri="{FF2B5EF4-FFF2-40B4-BE49-F238E27FC236}">
                  <a16:creationId xmlns:a16="http://schemas.microsoft.com/office/drawing/2014/main" id="{51A3D31B-793D-41FC-877E-08DEC59C12CC}"/>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58">
              <a:extLst>
                <a:ext uri="{FF2B5EF4-FFF2-40B4-BE49-F238E27FC236}">
                  <a16:creationId xmlns:a16="http://schemas.microsoft.com/office/drawing/2014/main" id="{74BA2002-B77B-40DC-AD5A-3A4097786E46}"/>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6" name="Rectangle 156">
              <a:extLst>
                <a:ext uri="{FF2B5EF4-FFF2-40B4-BE49-F238E27FC236}">
                  <a16:creationId xmlns:a16="http://schemas.microsoft.com/office/drawing/2014/main" id="{63024D63-CF5F-492F-A967-6AB50DF70668}"/>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7" name="Rectangle 157">
              <a:extLst>
                <a:ext uri="{FF2B5EF4-FFF2-40B4-BE49-F238E27FC236}">
                  <a16:creationId xmlns:a16="http://schemas.microsoft.com/office/drawing/2014/main" id="{4E8D06DB-5923-4828-8ED4-17E98F05E694}"/>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58">
              <a:extLst>
                <a:ext uri="{FF2B5EF4-FFF2-40B4-BE49-F238E27FC236}">
                  <a16:creationId xmlns:a16="http://schemas.microsoft.com/office/drawing/2014/main" id="{A1BBFF2A-3A14-4CB0-AA93-641A2A7AB0CF}"/>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4">
              <a:extLst>
                <a:ext uri="{FF2B5EF4-FFF2-40B4-BE49-F238E27FC236}">
                  <a16:creationId xmlns:a16="http://schemas.microsoft.com/office/drawing/2014/main" id="{25A235BF-36DC-42D6-8E5A-5501836347F6}"/>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75">
              <a:extLst>
                <a:ext uri="{FF2B5EF4-FFF2-40B4-BE49-F238E27FC236}">
                  <a16:creationId xmlns:a16="http://schemas.microsoft.com/office/drawing/2014/main" id="{4A3E8231-E168-42A3-AAB1-7B3F627B4967}"/>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76">
              <a:extLst>
                <a:ext uri="{FF2B5EF4-FFF2-40B4-BE49-F238E27FC236}">
                  <a16:creationId xmlns:a16="http://schemas.microsoft.com/office/drawing/2014/main" id="{47B84FDA-3E93-4817-8212-B5BF6FF0B352}"/>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73">
              <a:extLst>
                <a:ext uri="{FF2B5EF4-FFF2-40B4-BE49-F238E27FC236}">
                  <a16:creationId xmlns:a16="http://schemas.microsoft.com/office/drawing/2014/main" id="{8E45768F-D4FA-4ECC-9390-2E4D685D6849}"/>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8" name="TextBox 7">
            <a:extLst>
              <a:ext uri="{FF2B5EF4-FFF2-40B4-BE49-F238E27FC236}">
                <a16:creationId xmlns:a16="http://schemas.microsoft.com/office/drawing/2014/main" id="{5969DFBF-C11C-45C4-BA6F-700C9C0BFEB8}"/>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a:solidFill>
                  <a:schemeClr val="bg1">
                    <a:lumMod val="65000"/>
                  </a:schemeClr>
                </a:solidFill>
              </a:rPr>
              <a:t>PRIMARY COLORS</a:t>
            </a:r>
          </a:p>
        </p:txBody>
      </p:sp>
      <p:sp>
        <p:nvSpPr>
          <p:cNvPr id="83" name="TextBox 82">
            <a:extLst>
              <a:ext uri="{FF2B5EF4-FFF2-40B4-BE49-F238E27FC236}">
                <a16:creationId xmlns:a16="http://schemas.microsoft.com/office/drawing/2014/main" id="{A0DA444B-0A3A-425B-9034-DFD39F11BCB9}"/>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a:solidFill>
                  <a:schemeClr val="bg1">
                    <a:lumMod val="65000"/>
                  </a:schemeClr>
                </a:solidFill>
              </a:rPr>
              <a:t>SECONDARY COLORS</a:t>
            </a:r>
          </a:p>
        </p:txBody>
      </p:sp>
      <p:sp>
        <p:nvSpPr>
          <p:cNvPr id="84" name="TextBox 83">
            <a:extLst>
              <a:ext uri="{FF2B5EF4-FFF2-40B4-BE49-F238E27FC236}">
                <a16:creationId xmlns:a16="http://schemas.microsoft.com/office/drawing/2014/main" id="{E0AA9476-BF42-454F-9B71-C1ACBA1FDAC5}"/>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a:solidFill>
                  <a:schemeClr val="bg1">
                    <a:lumMod val="65000"/>
                  </a:schemeClr>
                </a:solidFill>
              </a:rPr>
              <a:t>CHARTS AND INFOGRAPHIC COLORS</a:t>
            </a:r>
          </a:p>
        </p:txBody>
      </p:sp>
      <p:pic>
        <p:nvPicPr>
          <p:cNvPr id="53" name="Graphic 52">
            <a:extLst>
              <a:ext uri="{FF2B5EF4-FFF2-40B4-BE49-F238E27FC236}">
                <a16:creationId xmlns:a16="http://schemas.microsoft.com/office/drawing/2014/main" id="{08BF3E39-2C38-474C-920D-4207B62550B8}"/>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10430219" y="175144"/>
            <a:ext cx="1078648" cy="427693"/>
          </a:xfrm>
          <a:prstGeom prst="rect">
            <a:avLst/>
          </a:prstGeom>
        </p:spPr>
      </p:pic>
    </p:spTree>
    <p:extLst>
      <p:ext uri="{BB962C8B-B14F-4D97-AF65-F5344CB8AC3E}">
        <p14:creationId xmlns:p14="http://schemas.microsoft.com/office/powerpoint/2010/main" val="375085510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Lst>
  <p:hf hdr="0" ftr="0" dt="0"/>
  <p:txStyles>
    <p:titleStyle>
      <a:lvl1pPr algn="l" defTabSz="914400" rtl="0" eaLnBrk="1" latinLnBrk="0" hangingPunct="1">
        <a:lnSpc>
          <a:spcPct val="100000"/>
        </a:lnSpc>
        <a:spcBef>
          <a:spcPct val="0"/>
        </a:spcBef>
        <a:buNone/>
        <a:defRPr sz="2400" kern="120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1pPr>
      <a:lvl2pPr marL="612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2pPr>
      <a:lvl3pPr marL="1044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3pPr>
      <a:lvl4pPr marL="1476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4pPr>
      <a:lvl5pPr marL="1908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F26B43"/>
          </p15:clr>
        </p15:guide>
        <p15:guide id="2" pos="7242">
          <p15:clr>
            <a:srgbClr val="F26B43"/>
          </p15:clr>
        </p15:guide>
        <p15:guide id="3" orient="horz" pos="4127">
          <p15:clr>
            <a:srgbClr val="F26B43"/>
          </p15:clr>
        </p15:guide>
        <p15:guide id="4" orient="horz" pos="504">
          <p15:clr>
            <a:srgbClr val="F26B43"/>
          </p15:clr>
        </p15:guide>
        <p15:guide id="5" orient="horz" pos="845">
          <p15:clr>
            <a:srgbClr val="F26B43"/>
          </p15:clr>
        </p15:guide>
        <p15:guide id="6" orient="horz" pos="890">
          <p15:clr>
            <a:srgbClr val="F26B43"/>
          </p15:clr>
        </p15:guide>
        <p15:guide id="7" orient="horz" pos="1230">
          <p15:clr>
            <a:srgbClr val="F26B43"/>
          </p15:clr>
        </p15:guide>
        <p15:guide id="8" orient="horz" pos="1275">
          <p15:clr>
            <a:srgbClr val="F26B43"/>
          </p15:clr>
        </p15:guide>
        <p15:guide id="9" orient="horz" pos="1616">
          <p15:clr>
            <a:srgbClr val="F26B43"/>
          </p15:clr>
        </p15:guide>
        <p15:guide id="10" orient="horz" pos="1661">
          <p15:clr>
            <a:srgbClr val="F26B43"/>
          </p15:clr>
        </p15:guide>
        <p15:guide id="11" orient="horz" pos="2001">
          <p15:clr>
            <a:srgbClr val="F26B43"/>
          </p15:clr>
        </p15:guide>
        <p15:guide id="12" orient="horz" pos="2387">
          <p15:clr>
            <a:srgbClr val="F26B43"/>
          </p15:clr>
        </p15:guide>
        <p15:guide id="13" orient="horz" pos="2047">
          <p15:clr>
            <a:srgbClr val="F26B43"/>
          </p15:clr>
        </p15:guide>
        <p15:guide id="14" orient="horz" pos="2432">
          <p15:clr>
            <a:srgbClr val="F26B43"/>
          </p15:clr>
        </p15:guide>
        <p15:guide id="15" orient="horz" pos="2818">
          <p15:clr>
            <a:srgbClr val="F26B43"/>
          </p15:clr>
        </p15:guide>
        <p15:guide id="16" orient="horz" pos="2772">
          <p15:clr>
            <a:srgbClr val="F26B43"/>
          </p15:clr>
        </p15:guide>
        <p15:guide id="17" orient="horz" pos="3158">
          <p15:clr>
            <a:srgbClr val="F26B43"/>
          </p15:clr>
        </p15:guide>
        <p15:guide id="18" orient="horz" pos="3203">
          <p15:clr>
            <a:srgbClr val="F26B43"/>
          </p15:clr>
        </p15:guide>
        <p15:guide id="19" orient="horz" pos="3543">
          <p15:clr>
            <a:srgbClr val="F26B43"/>
          </p15:clr>
        </p15:guide>
        <p15:guide id="20" orient="horz" pos="3589">
          <p15:clr>
            <a:srgbClr val="F26B43"/>
          </p15:clr>
        </p15:guide>
        <p15:guide id="21" orient="horz" pos="3929">
          <p15:clr>
            <a:srgbClr val="F26B43"/>
          </p15:clr>
        </p15:guide>
        <p15:guide id="22" pos="6698">
          <p15:clr>
            <a:srgbClr val="F26B43"/>
          </p15:clr>
        </p15:guide>
        <p15:guide id="23" pos="6652">
          <p15:clr>
            <a:srgbClr val="F26B43"/>
          </p15:clr>
        </p15:guide>
        <p15:guide id="24" pos="6131">
          <p15:clr>
            <a:srgbClr val="F26B43"/>
          </p15:clr>
        </p15:guide>
        <p15:guide id="25" pos="6085">
          <p15:clr>
            <a:srgbClr val="F26B43"/>
          </p15:clr>
        </p15:guide>
        <p15:guide id="26" pos="5564">
          <p15:clr>
            <a:srgbClr val="F26B43"/>
          </p15:clr>
        </p15:guide>
        <p15:guide id="27" pos="5518">
          <p15:clr>
            <a:srgbClr val="F26B43"/>
          </p15:clr>
        </p15:guide>
        <p15:guide id="28" pos="4997">
          <p15:clr>
            <a:srgbClr val="F26B43"/>
          </p15:clr>
        </p15:guide>
        <p15:guide id="29" pos="4951">
          <p15:clr>
            <a:srgbClr val="F26B43"/>
          </p15:clr>
        </p15:guide>
        <p15:guide id="30" pos="4430">
          <p15:clr>
            <a:srgbClr val="F26B43"/>
          </p15:clr>
        </p15:guide>
        <p15:guide id="31" pos="4384">
          <p15:clr>
            <a:srgbClr val="F26B43"/>
          </p15:clr>
        </p15:guide>
        <p15:guide id="32" pos="3863">
          <p15:clr>
            <a:srgbClr val="F26B43"/>
          </p15:clr>
        </p15:guide>
        <p15:guide id="33" pos="3817">
          <p15:clr>
            <a:srgbClr val="F26B43"/>
          </p15:clr>
        </p15:guide>
        <p15:guide id="34" pos="3292">
          <p15:clr>
            <a:srgbClr val="F26B43"/>
          </p15:clr>
        </p15:guide>
        <p15:guide id="35" pos="3246">
          <p15:clr>
            <a:srgbClr val="F26B43"/>
          </p15:clr>
        </p15:guide>
        <p15:guide id="36" pos="2722">
          <p15:clr>
            <a:srgbClr val="F26B43"/>
          </p15:clr>
        </p15:guide>
        <p15:guide id="37" pos="2676">
          <p15:clr>
            <a:srgbClr val="F26B43"/>
          </p15:clr>
        </p15:guide>
        <p15:guide id="38" pos="2150">
          <p15:clr>
            <a:srgbClr val="F26B43"/>
          </p15:clr>
        </p15:guide>
        <p15:guide id="39" pos="2105">
          <p15:clr>
            <a:srgbClr val="F26B43"/>
          </p15:clr>
        </p15:guide>
        <p15:guide id="40" pos="1578">
          <p15:clr>
            <a:srgbClr val="F26B43"/>
          </p15:clr>
        </p15:guide>
        <p15:guide id="41" pos="1534">
          <p15:clr>
            <a:srgbClr val="F26B43"/>
          </p15:clr>
        </p15:guide>
        <p15:guide id="42" pos="1028">
          <p15:clr>
            <a:srgbClr val="F26B43"/>
          </p15:clr>
        </p15:guide>
        <p15:guide id="43" pos="98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commons.wikimedia.org/wiki/File:Staudacher_S-300_stunt_airplane.JPG" TargetMode="External"/><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2.jpeg"/><Relationship Id="rId7" Type="http://schemas.openxmlformats.org/officeDocument/2006/relationships/image" Target="../media/image84.png"/><Relationship Id="rId2" Type="http://schemas.openxmlformats.org/officeDocument/2006/relationships/notesSlide" Target="../notesSlides/notesSlide2.xml"/><Relationship Id="rId1" Type="http://schemas.openxmlformats.org/officeDocument/2006/relationships/slideLayout" Target="../slideLayouts/slideLayout74.xml"/><Relationship Id="rId6" Type="http://schemas.openxmlformats.org/officeDocument/2006/relationships/image" Target="../media/image83.png"/><Relationship Id="rId5" Type="http://schemas.microsoft.com/office/2007/relationships/hdphoto" Target="../media/hdphoto1.wdp"/><Relationship Id="rId10" Type="http://schemas.openxmlformats.org/officeDocument/2006/relationships/image" Target="../media/image86.png"/><Relationship Id="rId4" Type="http://schemas.openxmlformats.org/officeDocument/2006/relationships/image" Target="../media/image25.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18" Type="http://schemas.openxmlformats.org/officeDocument/2006/relationships/image" Target="../media/image23.png"/><Relationship Id="rId3" Type="http://schemas.openxmlformats.org/officeDocument/2006/relationships/image" Target="../media/image46.svg"/><Relationship Id="rId7" Type="http://schemas.openxmlformats.org/officeDocument/2006/relationships/image" Target="../media/image50.svg"/><Relationship Id="rId12" Type="http://schemas.openxmlformats.org/officeDocument/2006/relationships/image" Target="../media/image55.png"/><Relationship Id="rId17" Type="http://schemas.openxmlformats.org/officeDocument/2006/relationships/image" Target="../media/image60.svg"/><Relationship Id="rId2" Type="http://schemas.openxmlformats.org/officeDocument/2006/relationships/image" Target="../media/image45.png"/><Relationship Id="rId16" Type="http://schemas.openxmlformats.org/officeDocument/2006/relationships/image" Target="../media/image59.png"/><Relationship Id="rId1" Type="http://schemas.openxmlformats.org/officeDocument/2006/relationships/slideLayout" Target="../slideLayouts/slideLayout40.xml"/><Relationship Id="rId6" Type="http://schemas.openxmlformats.org/officeDocument/2006/relationships/image" Target="../media/image49.png"/><Relationship Id="rId11" Type="http://schemas.openxmlformats.org/officeDocument/2006/relationships/image" Target="../media/image54.svg"/><Relationship Id="rId5" Type="http://schemas.openxmlformats.org/officeDocument/2006/relationships/image" Target="../media/image48.svg"/><Relationship Id="rId15" Type="http://schemas.openxmlformats.org/officeDocument/2006/relationships/image" Target="../media/image58.svg"/><Relationship Id="rId10" Type="http://schemas.openxmlformats.org/officeDocument/2006/relationships/image" Target="../media/image53.png"/><Relationship Id="rId19" Type="http://schemas.openxmlformats.org/officeDocument/2006/relationships/image" Target="../media/image24.png"/><Relationship Id="rId4" Type="http://schemas.openxmlformats.org/officeDocument/2006/relationships/image" Target="../media/image47.png"/><Relationship Id="rId9" Type="http://schemas.openxmlformats.org/officeDocument/2006/relationships/image" Target="../media/image52.svg"/><Relationship Id="rId14" Type="http://schemas.openxmlformats.org/officeDocument/2006/relationships/image" Target="../media/image57.png"/></Relationships>
</file>

<file path=ppt/slides/_rels/slide1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xml"/><Relationship Id="rId1" Type="http://schemas.openxmlformats.org/officeDocument/2006/relationships/slideLayout" Target="../slideLayouts/slideLayout10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9.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74.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18" Type="http://schemas.openxmlformats.org/officeDocument/2006/relationships/image" Target="../media/image42.jpeg"/><Relationship Id="rId3" Type="http://schemas.openxmlformats.org/officeDocument/2006/relationships/image" Target="../media/image28.jpeg"/><Relationship Id="rId7" Type="http://schemas.microsoft.com/office/2007/relationships/hdphoto" Target="../media/hdphoto3.wdp"/><Relationship Id="rId12" Type="http://schemas.openxmlformats.org/officeDocument/2006/relationships/image" Target="../media/image36.png"/><Relationship Id="rId17" Type="http://schemas.openxmlformats.org/officeDocument/2006/relationships/image" Target="../media/image41.jpeg"/><Relationship Id="rId2" Type="http://schemas.openxmlformats.org/officeDocument/2006/relationships/notesSlide" Target="../notesSlides/notesSlide1.xml"/><Relationship Id="rId16" Type="http://schemas.openxmlformats.org/officeDocument/2006/relationships/image" Target="../media/image40.jpeg"/><Relationship Id="rId1" Type="http://schemas.openxmlformats.org/officeDocument/2006/relationships/slideLayout" Target="../slideLayouts/slideLayout40.xml"/><Relationship Id="rId6" Type="http://schemas.openxmlformats.org/officeDocument/2006/relationships/image" Target="../media/image31.png"/><Relationship Id="rId11" Type="http://schemas.openxmlformats.org/officeDocument/2006/relationships/image" Target="../media/image35.jpeg"/><Relationship Id="rId5" Type="http://schemas.openxmlformats.org/officeDocument/2006/relationships/image" Target="../media/image30.png"/><Relationship Id="rId15" Type="http://schemas.openxmlformats.org/officeDocument/2006/relationships/image" Target="../media/image39.jpeg"/><Relationship Id="rId10" Type="http://schemas.openxmlformats.org/officeDocument/2006/relationships/image" Target="../media/image34.jpeg"/><Relationship Id="rId19" Type="http://schemas.openxmlformats.org/officeDocument/2006/relationships/image" Target="../media/image43.png"/><Relationship Id="rId4" Type="http://schemas.openxmlformats.org/officeDocument/2006/relationships/image" Target="../media/image29.jpeg"/><Relationship Id="rId9" Type="http://schemas.openxmlformats.org/officeDocument/2006/relationships/image" Target="../media/image33.png"/><Relationship Id="rId14" Type="http://schemas.openxmlformats.org/officeDocument/2006/relationships/image" Target="../media/image38.png"/></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40.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18" Type="http://schemas.openxmlformats.org/officeDocument/2006/relationships/image" Target="../media/image60.sv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17" Type="http://schemas.openxmlformats.org/officeDocument/2006/relationships/image" Target="../media/image59.png"/><Relationship Id="rId2" Type="http://schemas.openxmlformats.org/officeDocument/2006/relationships/image" Target="../media/image44.png"/><Relationship Id="rId16" Type="http://schemas.openxmlformats.org/officeDocument/2006/relationships/image" Target="../media/image58.svg"/><Relationship Id="rId1" Type="http://schemas.openxmlformats.org/officeDocument/2006/relationships/slideLayout" Target="../slideLayouts/slideLayout40.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s>
</file>

<file path=ppt/slides/_rels/slide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9.png"/><Relationship Id="rId3" Type="http://schemas.openxmlformats.org/officeDocument/2006/relationships/image" Target="../media/image61.png"/><Relationship Id="rId7" Type="http://schemas.openxmlformats.org/officeDocument/2006/relationships/image" Target="../media/image64.png"/><Relationship Id="rId12" Type="http://schemas.openxmlformats.org/officeDocument/2006/relationships/image" Target="../media/image68.png"/><Relationship Id="rId2" Type="http://schemas.openxmlformats.org/officeDocument/2006/relationships/image" Target="../media/image22.png"/><Relationship Id="rId1" Type="http://schemas.openxmlformats.org/officeDocument/2006/relationships/slideLayout" Target="../slideLayouts/slideLayout10.xml"/><Relationship Id="rId6" Type="http://schemas.microsoft.com/office/2007/relationships/hdphoto" Target="../media/hdphoto4.wdp"/><Relationship Id="rId11" Type="http://schemas.openxmlformats.org/officeDocument/2006/relationships/image" Target="../media/image67.png"/><Relationship Id="rId5" Type="http://schemas.openxmlformats.org/officeDocument/2006/relationships/image" Target="../media/image63.png"/><Relationship Id="rId15" Type="http://schemas.openxmlformats.org/officeDocument/2006/relationships/image" Target="../media/image70.png"/><Relationship Id="rId10" Type="http://schemas.openxmlformats.org/officeDocument/2006/relationships/image" Target="../media/image66.png"/><Relationship Id="rId4" Type="http://schemas.openxmlformats.org/officeDocument/2006/relationships/image" Target="../media/image62.png"/><Relationship Id="rId9" Type="http://schemas.microsoft.com/office/2007/relationships/hdphoto" Target="../media/hdphoto5.wdp"/><Relationship Id="rId14" Type="http://schemas.microsoft.com/office/2007/relationships/hdphoto" Target="../media/hdphoto6.wdp"/></Relationships>
</file>

<file path=ppt/slides/_rels/slide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2.pn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8" Type="http://schemas.openxmlformats.org/officeDocument/2006/relationships/image" Target="../media/image78.svg"/><Relationship Id="rId3" Type="http://schemas.microsoft.com/office/2007/relationships/hdphoto" Target="../media/hdphoto7.wdp"/><Relationship Id="rId7" Type="http://schemas.openxmlformats.org/officeDocument/2006/relationships/image" Target="../media/image77.png"/><Relationship Id="rId2" Type="http://schemas.openxmlformats.org/officeDocument/2006/relationships/image" Target="../media/image73.png"/><Relationship Id="rId1" Type="http://schemas.openxmlformats.org/officeDocument/2006/relationships/slideLayout" Target="../slideLayouts/slideLayout32.xml"/><Relationship Id="rId6" Type="http://schemas.openxmlformats.org/officeDocument/2006/relationships/image" Target="../media/image76.jpe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extLst>
              <a:ext uri="{837473B0-CC2E-450A-ABE3-18F120FF3D39}">
                <a1611:picAttrSrcUrl xmlns:a1611="http://schemas.microsoft.com/office/drawing/2016/11/main" r:id="rId3"/>
              </a:ext>
            </a:extLst>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4BC99-EE20-4A9E-B027-3FE084E798BB}"/>
              </a:ext>
            </a:extLst>
          </p:cNvPr>
          <p:cNvSpPr>
            <a:spLocks noGrp="1"/>
          </p:cNvSpPr>
          <p:nvPr>
            <p:ph type="ctrTitle"/>
          </p:nvPr>
        </p:nvSpPr>
        <p:spPr>
          <a:xfrm>
            <a:off x="665836" y="2174600"/>
            <a:ext cx="10055294" cy="3520600"/>
          </a:xfrm>
        </p:spPr>
        <p:txBody>
          <a:bodyPr anchor="t"/>
          <a:lstStyle/>
          <a:p>
            <a:r>
              <a:rPr lang="nb-NO" dirty="0" err="1"/>
              <a:t>Measure</a:t>
            </a:r>
            <a:r>
              <a:rPr lang="nb-NO" dirty="0"/>
              <a:t> to </a:t>
            </a:r>
            <a:r>
              <a:rPr lang="nb-NO" dirty="0" err="1"/>
              <a:t>Motivate</a:t>
            </a:r>
            <a:br>
              <a:rPr lang="nb-NO" dirty="0"/>
            </a:br>
            <a:r>
              <a:rPr lang="nb-NO" sz="2400" dirty="0"/>
              <a:t>«Et informasjonsforvaltningsprosjekt i Equinor som skapte engasjement og etablerte datakultur basert på tillit og felles forståelse av verdien av data.»</a:t>
            </a:r>
            <a:br>
              <a:rPr lang="nb-NO" dirty="0"/>
            </a:br>
            <a:br>
              <a:rPr lang="nb-NO" dirty="0"/>
            </a:br>
            <a:r>
              <a:rPr lang="nb-NO" dirty="0"/>
              <a:t>- Hvorfor?</a:t>
            </a:r>
            <a:br>
              <a:rPr lang="nb-NO" dirty="0"/>
            </a:br>
            <a:r>
              <a:rPr lang="nb-NO" dirty="0"/>
              <a:t>- Hva?</a:t>
            </a:r>
            <a:br>
              <a:rPr lang="nb-NO" dirty="0"/>
            </a:br>
            <a:r>
              <a:rPr lang="nb-NO" dirty="0"/>
              <a:t>- Hvordan?</a:t>
            </a:r>
            <a:br>
              <a:rPr lang="nb-NO" dirty="0"/>
            </a:br>
            <a:r>
              <a:rPr lang="nb-NO" dirty="0"/>
              <a:t>- Veien videre</a:t>
            </a:r>
            <a:endParaRPr lang="en-US" dirty="0"/>
          </a:p>
        </p:txBody>
      </p:sp>
      <p:pic>
        <p:nvPicPr>
          <p:cNvPr id="4" name="Picture 3">
            <a:extLst>
              <a:ext uri="{FF2B5EF4-FFF2-40B4-BE49-F238E27FC236}">
                <a16:creationId xmlns:a16="http://schemas.microsoft.com/office/drawing/2014/main" id="{04C71758-1EBD-48BD-BCA9-E0B8C4064E87}"/>
              </a:ext>
            </a:extLst>
          </p:cNvPr>
          <p:cNvPicPr>
            <a:picLocks noChangeAspect="1"/>
          </p:cNvPicPr>
          <p:nvPr/>
        </p:nvPicPr>
        <p:blipFill>
          <a:blip r:embed="rId4"/>
          <a:stretch>
            <a:fillRect/>
          </a:stretch>
        </p:blipFill>
        <p:spPr>
          <a:xfrm>
            <a:off x="433715" y="184465"/>
            <a:ext cx="3825451" cy="2272223"/>
          </a:xfrm>
          <a:prstGeom prst="rect">
            <a:avLst/>
          </a:prstGeom>
        </p:spPr>
      </p:pic>
      <p:sp>
        <p:nvSpPr>
          <p:cNvPr id="3" name="Rectangle 2">
            <a:extLst>
              <a:ext uri="{FF2B5EF4-FFF2-40B4-BE49-F238E27FC236}">
                <a16:creationId xmlns:a16="http://schemas.microsoft.com/office/drawing/2014/main" id="{0A11801B-1F73-43AB-8E75-55093E5D54A3}"/>
              </a:ext>
            </a:extLst>
          </p:cNvPr>
          <p:cNvSpPr/>
          <p:nvPr/>
        </p:nvSpPr>
        <p:spPr>
          <a:xfrm>
            <a:off x="4730177" y="5828143"/>
            <a:ext cx="6886885" cy="923330"/>
          </a:xfrm>
          <a:prstGeom prst="rect">
            <a:avLst/>
          </a:prstGeom>
        </p:spPr>
        <p:txBody>
          <a:bodyPr wrap="none">
            <a:spAutoFit/>
          </a:bodyPr>
          <a:lstStyle/>
          <a:p>
            <a:pPr algn="r"/>
            <a:r>
              <a:rPr lang="nb-NO" dirty="0"/>
              <a:t>Tore Hoff, </a:t>
            </a:r>
            <a:r>
              <a:rPr lang="nb-NO" dirty="0" err="1"/>
              <a:t>Specialist</a:t>
            </a:r>
            <a:r>
              <a:rPr lang="nb-NO" dirty="0"/>
              <a:t> Data &amp; Information Management, Equinor ASA</a:t>
            </a:r>
          </a:p>
          <a:p>
            <a:pPr algn="r"/>
            <a:r>
              <a:rPr lang="nb-NO" dirty="0"/>
              <a:t>Sophus Aarnæs, Digitaliseringsrådgiver, Asker Kommune</a:t>
            </a:r>
          </a:p>
          <a:p>
            <a:pPr algn="r"/>
            <a:endParaRPr lang="nb-NO" dirty="0"/>
          </a:p>
        </p:txBody>
      </p:sp>
    </p:spTree>
    <p:extLst>
      <p:ext uri="{BB962C8B-B14F-4D97-AF65-F5344CB8AC3E}">
        <p14:creationId xmlns:p14="http://schemas.microsoft.com/office/powerpoint/2010/main" val="1032503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Pentagon 5">
            <a:extLst>
              <a:ext uri="{FF2B5EF4-FFF2-40B4-BE49-F238E27FC236}">
                <a16:creationId xmlns:a16="http://schemas.microsoft.com/office/drawing/2014/main" id="{4CA94E1B-8109-4ACB-A8A8-7D6C94ED3F35}"/>
              </a:ext>
            </a:extLst>
          </p:cNvPr>
          <p:cNvSpPr/>
          <p:nvPr/>
        </p:nvSpPr>
        <p:spPr>
          <a:xfrm rot="10800000">
            <a:off x="6391450" y="1272369"/>
            <a:ext cx="4999838" cy="5078313"/>
          </a:xfrm>
          <a:prstGeom prst="homePlate">
            <a:avLst>
              <a:gd name="adj" fmla="val 16337"/>
            </a:avLst>
          </a:prstGeom>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7FB6D5F8-D704-4989-9882-98AA21A81008}"/>
              </a:ext>
            </a:extLst>
          </p:cNvPr>
          <p:cNvSpPr>
            <a:spLocks noGrp="1"/>
          </p:cNvSpPr>
          <p:nvPr>
            <p:ph type="title"/>
          </p:nvPr>
        </p:nvSpPr>
        <p:spPr>
          <a:xfrm>
            <a:off x="695324" y="142039"/>
            <a:ext cx="10801350" cy="1152525"/>
          </a:xfrm>
        </p:spPr>
        <p:txBody>
          <a:bodyPr/>
          <a:lstStyle/>
          <a:p>
            <a:r>
              <a:rPr lang="nb-NO" dirty="0"/>
              <a:t>Oppsummering</a:t>
            </a:r>
          </a:p>
        </p:txBody>
      </p:sp>
      <p:sp>
        <p:nvSpPr>
          <p:cNvPr id="3" name="Content Placeholder 2">
            <a:extLst>
              <a:ext uri="{FF2B5EF4-FFF2-40B4-BE49-F238E27FC236}">
                <a16:creationId xmlns:a16="http://schemas.microsoft.com/office/drawing/2014/main" id="{203369B9-79DD-4F58-9A0F-2607F448D369}"/>
              </a:ext>
            </a:extLst>
          </p:cNvPr>
          <p:cNvSpPr>
            <a:spLocks noGrp="1"/>
          </p:cNvSpPr>
          <p:nvPr>
            <p:ph idx="1"/>
          </p:nvPr>
        </p:nvSpPr>
        <p:spPr>
          <a:xfrm>
            <a:off x="695324" y="1738837"/>
            <a:ext cx="5400675" cy="4216813"/>
          </a:xfrm>
        </p:spPr>
        <p:txBody>
          <a:bodyPr/>
          <a:lstStyle/>
          <a:p>
            <a:r>
              <a:rPr lang="nb-NO" b="1" dirty="0"/>
              <a:t>Verdien av data</a:t>
            </a:r>
          </a:p>
          <a:p>
            <a:r>
              <a:rPr lang="nb-NO" b="1" dirty="0"/>
              <a:t>Ansvarliggjøring</a:t>
            </a:r>
            <a:r>
              <a:rPr lang="nb-NO" dirty="0"/>
              <a:t> - Eierskap av data - engasjement</a:t>
            </a:r>
          </a:p>
          <a:p>
            <a:r>
              <a:rPr lang="nb-NO" b="1" dirty="0"/>
              <a:t>Datakultur</a:t>
            </a:r>
          </a:p>
          <a:p>
            <a:r>
              <a:rPr lang="nb-NO" b="1" dirty="0"/>
              <a:t>Implementasjon av data strategi</a:t>
            </a:r>
          </a:p>
          <a:p>
            <a:pPr lvl="1"/>
            <a:r>
              <a:rPr lang="nb-NO" b="1" dirty="0"/>
              <a:t>Relevans</a:t>
            </a:r>
            <a:r>
              <a:rPr lang="nb-NO" dirty="0"/>
              <a:t>  - rette data til rett tid</a:t>
            </a:r>
          </a:p>
          <a:p>
            <a:r>
              <a:rPr lang="nb-NO" b="1" dirty="0"/>
              <a:t>Tillit</a:t>
            </a:r>
            <a:r>
              <a:rPr lang="nb-NO" dirty="0"/>
              <a:t> – kommunikasjon til «brukere»</a:t>
            </a:r>
          </a:p>
          <a:p>
            <a:r>
              <a:rPr lang="nb-NO" b="1" dirty="0"/>
              <a:t>Data avstamming </a:t>
            </a:r>
            <a:r>
              <a:rPr lang="nb-NO" dirty="0"/>
              <a:t>– koble rådata til beslutningsstøtte </a:t>
            </a:r>
          </a:p>
          <a:p>
            <a:pPr marL="0" indent="0">
              <a:buNone/>
            </a:pPr>
            <a:endParaRPr lang="nb-NO" dirty="0"/>
          </a:p>
          <a:p>
            <a:r>
              <a:rPr lang="nb-NO" dirty="0"/>
              <a:t>«konkurranse» - ikke for å henge ut enheter, men for å få dataforvaltning høyere opp på dagsorden</a:t>
            </a:r>
          </a:p>
          <a:p>
            <a:endParaRPr lang="nb-NO" dirty="0"/>
          </a:p>
          <a:p>
            <a:pPr marL="0" indent="0">
              <a:buNone/>
            </a:pPr>
            <a:endParaRPr lang="nb-NO" dirty="0"/>
          </a:p>
          <a:p>
            <a:endParaRPr lang="nb-NO" dirty="0"/>
          </a:p>
        </p:txBody>
      </p:sp>
      <p:sp>
        <p:nvSpPr>
          <p:cNvPr id="4" name="Slide Number Placeholder 3">
            <a:extLst>
              <a:ext uri="{FF2B5EF4-FFF2-40B4-BE49-F238E27FC236}">
                <a16:creationId xmlns:a16="http://schemas.microsoft.com/office/drawing/2014/main" id="{A5081FD2-A5CA-4A7E-9B98-7DBEDE9BB854}"/>
              </a:ext>
            </a:extLst>
          </p:cNvPr>
          <p:cNvSpPr>
            <a:spLocks noGrp="1"/>
          </p:cNvSpPr>
          <p:nvPr>
            <p:ph type="sldNum" sz="quarter" idx="12"/>
          </p:nvPr>
        </p:nvSpPr>
        <p:spPr/>
        <p:txBody>
          <a:bodyPr/>
          <a:lstStyle/>
          <a:p>
            <a:fld id="{5D1E5300-FC0F-4317-A193-EF6CE9E6F7B5}" type="slidenum">
              <a:rPr lang="en-GB" smtClean="0"/>
              <a:pPr/>
              <a:t>10</a:t>
            </a:fld>
            <a:r>
              <a:rPr lang="en-GB"/>
              <a:t>  |  </a:t>
            </a:r>
            <a:endParaRPr lang="en-GB" noProof="0" dirty="0"/>
          </a:p>
        </p:txBody>
      </p:sp>
      <p:sp>
        <p:nvSpPr>
          <p:cNvPr id="5" name="TextBox 4">
            <a:extLst>
              <a:ext uri="{FF2B5EF4-FFF2-40B4-BE49-F238E27FC236}">
                <a16:creationId xmlns:a16="http://schemas.microsoft.com/office/drawing/2014/main" id="{91DD42F5-92A1-48D3-80DF-EF41D425C95B}"/>
              </a:ext>
            </a:extLst>
          </p:cNvPr>
          <p:cNvSpPr txBox="1"/>
          <p:nvPr/>
        </p:nvSpPr>
        <p:spPr>
          <a:xfrm>
            <a:off x="7297461" y="1303915"/>
            <a:ext cx="4894539" cy="5078313"/>
          </a:xfrm>
          <a:prstGeom prst="rect">
            <a:avLst/>
          </a:prstGeom>
          <a:noFill/>
        </p:spPr>
        <p:txBody>
          <a:bodyPr wrap="square" rtlCol="0">
            <a:spAutoFit/>
          </a:bodyPr>
          <a:lstStyle/>
          <a:p>
            <a:r>
              <a:rPr lang="nb-NO" dirty="0"/>
              <a:t>Master og Referanse data:</a:t>
            </a:r>
          </a:p>
          <a:p>
            <a:pPr marL="742950" lvl="1" indent="-285750">
              <a:buFont typeface="Arial" panose="020B0604020202020204" pitchFamily="34" charset="0"/>
              <a:buChar char="•"/>
            </a:pPr>
            <a:r>
              <a:rPr lang="nb-NO" dirty="0"/>
              <a:t>Standardisert</a:t>
            </a:r>
          </a:p>
          <a:p>
            <a:pPr marL="742950" lvl="1" indent="-285750">
              <a:buFont typeface="Arial" panose="020B0604020202020204" pitchFamily="34" charset="0"/>
              <a:buChar char="•"/>
            </a:pPr>
            <a:r>
              <a:rPr lang="nb-NO" dirty="0"/>
              <a:t>Referanse verdi – hva forventes</a:t>
            </a:r>
          </a:p>
          <a:p>
            <a:pPr marL="285750" indent="-285750">
              <a:buFont typeface="Arial" panose="020B0604020202020204" pitchFamily="34" charset="0"/>
              <a:buChar char="•"/>
            </a:pPr>
            <a:r>
              <a:rPr lang="nb-NO" dirty="0"/>
              <a:t>Formelle krav (rapportering + dokumentasjon)</a:t>
            </a:r>
          </a:p>
          <a:p>
            <a:endParaRPr lang="nb-NO" dirty="0"/>
          </a:p>
          <a:p>
            <a:endParaRPr lang="nb-NO" dirty="0"/>
          </a:p>
          <a:p>
            <a:r>
              <a:rPr lang="nb-NO" dirty="0"/>
              <a:t>Teamet:</a:t>
            </a:r>
          </a:p>
          <a:p>
            <a:pPr marL="285750" indent="-285750">
              <a:buFont typeface="Arial" panose="020B0604020202020204" pitchFamily="34" charset="0"/>
              <a:buChar char="•"/>
            </a:pPr>
            <a:r>
              <a:rPr lang="nb-NO" dirty="0" err="1"/>
              <a:t>multi</a:t>
            </a:r>
            <a:r>
              <a:rPr lang="nb-NO" dirty="0"/>
              <a:t>-kompetanse;  programmerer, dataarkitekt, forretningsforståelse, «evangelist»</a:t>
            </a:r>
          </a:p>
          <a:p>
            <a:pPr marL="285750" indent="-285750">
              <a:buFontTx/>
              <a:buChar char="-"/>
            </a:pPr>
            <a:endParaRPr lang="nb-NO" dirty="0"/>
          </a:p>
          <a:p>
            <a:r>
              <a:rPr lang="nb-NO" dirty="0"/>
              <a:t>Metode: hybrid agil – arbeid i sprinter </a:t>
            </a:r>
          </a:p>
          <a:p>
            <a:endParaRPr lang="nb-NO" dirty="0"/>
          </a:p>
          <a:p>
            <a:r>
              <a:rPr lang="nb-NO" dirty="0"/>
              <a:t>Data:</a:t>
            </a:r>
          </a:p>
          <a:p>
            <a:pPr marL="285750" indent="-285750">
              <a:buFont typeface="Arial" panose="020B0604020202020204" pitchFamily="34" charset="0"/>
              <a:buChar char="•"/>
            </a:pPr>
            <a:r>
              <a:rPr lang="nb-NO" dirty="0"/>
              <a:t>Metadata / tagger</a:t>
            </a:r>
          </a:p>
          <a:p>
            <a:pPr marL="285750" indent="-285750">
              <a:buFont typeface="Arial" panose="020B0604020202020204" pitchFamily="34" charset="0"/>
              <a:buChar char="•"/>
            </a:pPr>
            <a:r>
              <a:rPr lang="nb-NO" dirty="0"/>
              <a:t>Attributter</a:t>
            </a:r>
          </a:p>
          <a:p>
            <a:pPr marL="285750" indent="-285750">
              <a:buFontTx/>
              <a:buChar char="-"/>
            </a:pPr>
            <a:endParaRPr lang="nb-NO" dirty="0"/>
          </a:p>
        </p:txBody>
      </p:sp>
    </p:spTree>
    <p:extLst>
      <p:ext uri="{BB962C8B-B14F-4D97-AF65-F5344CB8AC3E}">
        <p14:creationId xmlns:p14="http://schemas.microsoft.com/office/powerpoint/2010/main" val="3502103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4374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0EF30C-7C76-4899-89E3-75EFEAF971BF}"/>
              </a:ext>
            </a:extLst>
          </p:cNvPr>
          <p:cNvPicPr>
            <a:picLocks noChangeAspect="1"/>
          </p:cNvPicPr>
          <p:nvPr/>
        </p:nvPicPr>
        <p:blipFill rotWithShape="1">
          <a:blip r:embed="rId3">
            <a:extLst>
              <a:ext uri="{28A0092B-C50C-407E-A947-70E740481C1C}">
                <a14:useLocalDpi xmlns:a14="http://schemas.microsoft.com/office/drawing/2010/main" val="0"/>
              </a:ext>
            </a:extLst>
          </a:blip>
          <a:srcRect t="20302" b="17179"/>
          <a:stretch/>
        </p:blipFill>
        <p:spPr>
          <a:xfrm>
            <a:off x="0" y="0"/>
            <a:ext cx="12192000" cy="4590288"/>
          </a:xfrm>
          <a:prstGeom prst="rect">
            <a:avLst/>
          </a:prstGeom>
        </p:spPr>
      </p:pic>
      <p:sp>
        <p:nvSpPr>
          <p:cNvPr id="3" name="Rectangle 2">
            <a:extLst>
              <a:ext uri="{FF2B5EF4-FFF2-40B4-BE49-F238E27FC236}">
                <a16:creationId xmlns:a16="http://schemas.microsoft.com/office/drawing/2014/main" id="{B524F29D-7195-4E99-80DF-C2A6289D28B4}"/>
              </a:ext>
            </a:extLst>
          </p:cNvPr>
          <p:cNvSpPr/>
          <p:nvPr/>
        </p:nvSpPr>
        <p:spPr>
          <a:xfrm>
            <a:off x="0" y="0"/>
            <a:ext cx="12192000" cy="4590288"/>
          </a:xfrm>
          <a:prstGeom prst="rect">
            <a:avLst/>
          </a:prstGeom>
          <a:solidFill>
            <a:schemeClr val="tx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2" name="TextBox 1">
            <a:extLst>
              <a:ext uri="{FF2B5EF4-FFF2-40B4-BE49-F238E27FC236}">
                <a16:creationId xmlns:a16="http://schemas.microsoft.com/office/drawing/2014/main" id="{1C771B0C-945A-4346-B028-CFF93E31A238}"/>
              </a:ext>
            </a:extLst>
          </p:cNvPr>
          <p:cNvSpPr txBox="1"/>
          <p:nvPr/>
        </p:nvSpPr>
        <p:spPr>
          <a:xfrm>
            <a:off x="3247622" y="5162337"/>
            <a:ext cx="8909046" cy="1375698"/>
          </a:xfrm>
          <a:prstGeom prst="rect">
            <a:avLst/>
          </a:prstGeom>
          <a:noFill/>
        </p:spPr>
        <p:txBody>
          <a:bodyPr wrap="square" rtlCol="0">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FFFFFF"/>
                </a:solidFill>
                <a:effectLst/>
                <a:uLnTx/>
                <a:uFillTx/>
                <a:latin typeface="Equinor"/>
                <a:ea typeface="+mn-ea"/>
                <a:cs typeface="+mn-cs"/>
              </a:rPr>
              <a:t>Maximising </a:t>
            </a:r>
            <a:r>
              <a:rPr kumimoji="0" lang="nb-NO" sz="1800" b="0" i="0" u="none" strike="noStrike" kern="1200" cap="none" spc="0" normalizeH="0" baseline="0" noProof="0" dirty="0" err="1">
                <a:ln>
                  <a:noFill/>
                </a:ln>
                <a:solidFill>
                  <a:srgbClr val="FFFFFF"/>
                </a:solidFill>
                <a:effectLst/>
                <a:uLnTx/>
                <a:uFillTx/>
                <a:latin typeface="Equinor"/>
                <a:ea typeface="+mn-ea"/>
                <a:cs typeface="+mn-cs"/>
              </a:rPr>
              <a:t>the</a:t>
            </a:r>
            <a:r>
              <a:rPr kumimoji="0" lang="nb-NO" sz="1800" b="0" i="0" u="none" strike="noStrike" kern="1200" cap="none" spc="0" normalizeH="0" baseline="0" noProof="0" dirty="0">
                <a:ln>
                  <a:noFill/>
                </a:ln>
                <a:solidFill>
                  <a:srgbClr val="FFFFFF"/>
                </a:solidFill>
                <a:effectLst/>
                <a:uLnTx/>
                <a:uFillTx/>
                <a:latin typeface="Equinor"/>
                <a:ea typeface="+mn-ea"/>
                <a:cs typeface="+mn-cs"/>
              </a:rPr>
              <a:t> </a:t>
            </a:r>
            <a:r>
              <a:rPr kumimoji="0" lang="nb-NO" sz="1800" b="0" i="0" u="none" strike="noStrike" kern="1200" cap="none" spc="0" normalizeH="0" baseline="0" noProof="0" dirty="0" err="1">
                <a:ln>
                  <a:noFill/>
                </a:ln>
                <a:solidFill>
                  <a:srgbClr val="FFFFFF"/>
                </a:solidFill>
                <a:effectLst/>
                <a:uLnTx/>
                <a:uFillTx/>
                <a:latin typeface="Equinor"/>
                <a:ea typeface="+mn-ea"/>
                <a:cs typeface="+mn-cs"/>
              </a:rPr>
              <a:t>capabilities</a:t>
            </a:r>
            <a:r>
              <a:rPr kumimoji="0" lang="nb-NO" sz="1800" b="0" i="0" u="none" strike="noStrike" kern="1200" cap="none" spc="0" normalizeH="0" baseline="0" noProof="0" dirty="0">
                <a:ln>
                  <a:noFill/>
                </a:ln>
                <a:solidFill>
                  <a:srgbClr val="FFFFFF"/>
                </a:solidFill>
                <a:effectLst/>
                <a:uLnTx/>
                <a:uFillTx/>
                <a:latin typeface="Equinor"/>
                <a:ea typeface="+mn-ea"/>
                <a:cs typeface="+mn-cs"/>
              </a:rPr>
              <a:t> of </a:t>
            </a:r>
            <a:r>
              <a:rPr kumimoji="0" lang="nb-NO" sz="1800" b="0" i="0" u="none" strike="noStrike" kern="1200" cap="none" spc="0" normalizeH="0" baseline="0" noProof="0" dirty="0" err="1">
                <a:ln>
                  <a:noFill/>
                </a:ln>
                <a:solidFill>
                  <a:srgbClr val="FFFFFF"/>
                </a:solidFill>
                <a:effectLst/>
                <a:uLnTx/>
                <a:uFillTx/>
                <a:latin typeface="Equinor"/>
                <a:ea typeface="+mn-ea"/>
                <a:cs typeface="+mn-cs"/>
              </a:rPr>
              <a:t>the</a:t>
            </a:r>
            <a:r>
              <a:rPr kumimoji="0" lang="nb-NO" sz="1800" b="0" i="0" u="none" strike="noStrike" kern="1200" cap="none" spc="0" normalizeH="0" baseline="0" noProof="0" dirty="0">
                <a:ln>
                  <a:noFill/>
                </a:ln>
                <a:solidFill>
                  <a:srgbClr val="FFFFFF"/>
                </a:solidFill>
                <a:effectLst/>
                <a:uLnTx/>
                <a:uFillTx/>
                <a:latin typeface="Equinor"/>
                <a:ea typeface="+mn-ea"/>
                <a:cs typeface="+mn-cs"/>
              </a:rPr>
              <a:t> Exploration </a:t>
            </a:r>
            <a:r>
              <a:rPr kumimoji="0" lang="nb-NO" sz="1800" b="0" i="0" u="none" strike="noStrike" kern="1200" cap="none" spc="0" normalizeH="0" baseline="0" noProof="0" dirty="0" err="1">
                <a:ln>
                  <a:noFill/>
                </a:ln>
                <a:solidFill>
                  <a:srgbClr val="FFFFFF"/>
                </a:solidFill>
                <a:effectLst/>
                <a:uLnTx/>
                <a:uFillTx/>
                <a:latin typeface="Equinor"/>
                <a:ea typeface="+mn-ea"/>
                <a:cs typeface="+mn-cs"/>
              </a:rPr>
              <a:t>workforce</a:t>
            </a:r>
            <a:r>
              <a:rPr kumimoji="0" lang="nb-NO" sz="1800" b="0" i="0" u="none" strike="noStrike" kern="1200" cap="none" spc="0" normalizeH="0" baseline="0" noProof="0" dirty="0">
                <a:ln>
                  <a:noFill/>
                </a:ln>
                <a:solidFill>
                  <a:srgbClr val="FFFFFF"/>
                </a:solidFill>
                <a:effectLst/>
                <a:uLnTx/>
                <a:uFillTx/>
                <a:latin typeface="Equinor"/>
                <a:ea typeface="+mn-ea"/>
                <a:cs typeface="+mn-cs"/>
              </a:rPr>
              <a:t> </a:t>
            </a:r>
          </a:p>
          <a:p>
            <a:pPr marL="0" marR="0" lvl="0" indent="0" algn="r" defTabSz="914400" rtl="0" eaLnBrk="1" fontAlgn="auto" latinLnBrk="0" hangingPunct="1">
              <a:lnSpc>
                <a:spcPct val="200000"/>
              </a:lnSpc>
              <a:spcBef>
                <a:spcPts val="0"/>
              </a:spcBef>
              <a:spcAft>
                <a:spcPts val="0"/>
              </a:spcAft>
              <a:buClrTx/>
              <a:buSzTx/>
              <a:buFontTx/>
              <a:buNone/>
              <a:tabLst/>
              <a:defRPr/>
            </a:pPr>
            <a:r>
              <a:rPr kumimoji="0" lang="nb-NO" sz="1800" b="0" i="0" u="none" strike="noStrike" kern="1200" cap="none" spc="0" normalizeH="0" baseline="0" noProof="0" dirty="0" err="1">
                <a:ln>
                  <a:noFill/>
                </a:ln>
                <a:solidFill>
                  <a:srgbClr val="FFFFFF"/>
                </a:solidFill>
                <a:effectLst/>
                <a:uLnTx/>
                <a:uFillTx/>
                <a:latin typeface="Equinor"/>
                <a:ea typeface="+mn-ea"/>
                <a:cs typeface="+mn-cs"/>
              </a:rPr>
              <a:t>through</a:t>
            </a:r>
            <a:r>
              <a:rPr kumimoji="0" lang="nb-NO" sz="1800" b="0" i="0" u="none" strike="noStrike" kern="1200" cap="none" spc="0" normalizeH="0" baseline="0" noProof="0" dirty="0">
                <a:ln>
                  <a:noFill/>
                </a:ln>
                <a:solidFill>
                  <a:srgbClr val="FFFFFF"/>
                </a:solidFill>
                <a:effectLst/>
                <a:uLnTx/>
                <a:uFillTx/>
                <a:latin typeface="Equinor"/>
                <a:ea typeface="+mn-ea"/>
                <a:cs typeface="+mn-cs"/>
              </a:rPr>
              <a:t> </a:t>
            </a:r>
            <a:r>
              <a:rPr kumimoji="0" lang="nb-NO" sz="1800" b="0" i="0" u="none" strike="noStrike" kern="1200" cap="none" spc="0" normalizeH="0" baseline="0" noProof="0" dirty="0" err="1">
                <a:ln>
                  <a:noFill/>
                </a:ln>
                <a:solidFill>
                  <a:srgbClr val="FFFFFF"/>
                </a:solidFill>
                <a:effectLst/>
                <a:uLnTx/>
                <a:uFillTx/>
                <a:latin typeface="Equinor"/>
                <a:ea typeface="+mn-ea"/>
                <a:cs typeface="+mn-cs"/>
              </a:rPr>
              <a:t>innovation</a:t>
            </a:r>
            <a:r>
              <a:rPr kumimoji="0" lang="nb-NO" sz="1800" b="0" i="0" u="none" strike="noStrike" kern="1200" cap="none" spc="0" normalizeH="0" baseline="0" noProof="0" dirty="0">
                <a:ln>
                  <a:noFill/>
                </a:ln>
                <a:solidFill>
                  <a:srgbClr val="FFFFFF"/>
                </a:solidFill>
                <a:effectLst/>
                <a:uLnTx/>
                <a:uFillTx/>
                <a:latin typeface="Equinor"/>
                <a:ea typeface="+mn-ea"/>
                <a:cs typeface="+mn-cs"/>
              </a:rPr>
              <a:t>, data driven services and agile </a:t>
            </a:r>
            <a:r>
              <a:rPr kumimoji="0" lang="nb-NO" sz="1800" b="0" i="0" u="none" strike="noStrike" kern="1200" cap="none" spc="0" normalizeH="0" baseline="0" noProof="0" dirty="0" err="1">
                <a:ln>
                  <a:noFill/>
                </a:ln>
                <a:solidFill>
                  <a:srgbClr val="FFFFFF"/>
                </a:solidFill>
                <a:effectLst/>
                <a:uLnTx/>
                <a:uFillTx/>
                <a:latin typeface="Equinor"/>
                <a:ea typeface="+mn-ea"/>
                <a:cs typeface="+mn-cs"/>
              </a:rPr>
              <a:t>ways</a:t>
            </a:r>
            <a:r>
              <a:rPr kumimoji="0" lang="nb-NO" sz="1800" b="0" i="0" u="none" strike="noStrike" kern="1200" cap="none" spc="0" normalizeH="0" baseline="0" noProof="0" dirty="0">
                <a:ln>
                  <a:noFill/>
                </a:ln>
                <a:solidFill>
                  <a:srgbClr val="FFFFFF"/>
                </a:solidFill>
                <a:effectLst/>
                <a:uLnTx/>
                <a:uFillTx/>
                <a:latin typeface="Equinor"/>
                <a:ea typeface="+mn-ea"/>
                <a:cs typeface="+mn-cs"/>
              </a:rPr>
              <a:t> of </a:t>
            </a:r>
            <a:r>
              <a:rPr kumimoji="0" lang="nb-NO" sz="1800" b="0" i="0" u="none" strike="noStrike" kern="1200" cap="none" spc="0" normalizeH="0" baseline="0" noProof="0" dirty="0" err="1">
                <a:ln>
                  <a:noFill/>
                </a:ln>
                <a:solidFill>
                  <a:srgbClr val="FFFFFF"/>
                </a:solidFill>
                <a:effectLst/>
                <a:uLnTx/>
                <a:uFillTx/>
                <a:latin typeface="Equinor"/>
                <a:ea typeface="+mn-ea"/>
                <a:cs typeface="+mn-cs"/>
              </a:rPr>
              <a:t>working</a:t>
            </a:r>
            <a:endParaRPr kumimoji="0" lang="nb-NO" sz="1800" b="0" i="0" u="none" strike="noStrike" kern="1200" cap="none" spc="0" normalizeH="0" baseline="0" noProof="0" dirty="0">
              <a:ln>
                <a:noFill/>
              </a:ln>
              <a:solidFill>
                <a:srgbClr val="FFFFFF"/>
              </a:solidFill>
              <a:effectLst/>
              <a:uLnTx/>
              <a:uFillTx/>
              <a:latin typeface="Equinor"/>
              <a:ea typeface="+mn-ea"/>
              <a:cs typeface="+mn-cs"/>
            </a:endParaRPr>
          </a:p>
          <a:p>
            <a:pPr marL="0" marR="0" lvl="0" indent="0" algn="r" defTabSz="914400" rtl="0" eaLnBrk="1" fontAlgn="auto" latinLnBrk="0" hangingPunct="1">
              <a:lnSpc>
                <a:spcPct val="200000"/>
              </a:lnSpc>
              <a:spcBef>
                <a:spcPts val="0"/>
              </a:spcBef>
              <a:spcAft>
                <a:spcPts val="0"/>
              </a:spcAft>
              <a:buClrTx/>
              <a:buSzTx/>
              <a:buFontTx/>
              <a:buNone/>
              <a:tabLst/>
              <a:defRPr/>
            </a:pPr>
            <a:r>
              <a:rPr kumimoji="0" lang="nb-NO" sz="1200" b="0" i="0" u="none" strike="noStrike" kern="1200" cap="none" spc="600" normalizeH="0" baseline="0" noProof="0" dirty="0">
                <a:ln>
                  <a:noFill/>
                </a:ln>
                <a:solidFill>
                  <a:srgbClr val="FFECF0"/>
                </a:solidFill>
                <a:effectLst/>
                <a:uLnTx/>
                <a:uFillTx/>
                <a:latin typeface="Equinor"/>
                <a:ea typeface="+mn-ea"/>
                <a:cs typeface="+mn-cs"/>
              </a:rPr>
              <a:t>PEOPLE	DATA	    TECHNOLOGY</a:t>
            </a:r>
          </a:p>
        </p:txBody>
      </p:sp>
      <p:pic>
        <p:nvPicPr>
          <p:cNvPr id="7" name="Picture 6">
            <a:extLst>
              <a:ext uri="{FF2B5EF4-FFF2-40B4-BE49-F238E27FC236}">
                <a16:creationId xmlns:a16="http://schemas.microsoft.com/office/drawing/2014/main" id="{92C8A6DE-E42C-48B2-B741-BDC86C7F7BC3}"/>
              </a:ext>
            </a:extLst>
          </p:cNvPr>
          <p:cNvPicPr>
            <a:picLocks noChangeAspect="1"/>
          </p:cNvPicPr>
          <p:nvPr/>
        </p:nvPicPr>
        <p:blipFill rotWithShape="1">
          <a:blip r:embed="rId4" cstate="print">
            <a:duotone>
              <a:prstClr val="black"/>
              <a:schemeClr val="accent5">
                <a:tint val="45000"/>
                <a:satMod val="400000"/>
              </a:schemeClr>
            </a:duotone>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a:ext>
            </a:extLst>
          </a:blip>
          <a:srcRect/>
          <a:stretch/>
        </p:blipFill>
        <p:spPr>
          <a:xfrm>
            <a:off x="0" y="-48018"/>
            <a:ext cx="12192000" cy="3053541"/>
          </a:xfrm>
          <a:prstGeom prst="rect">
            <a:avLst/>
          </a:prstGeom>
          <a:noFill/>
          <a:ln>
            <a:noFill/>
          </a:ln>
        </p:spPr>
      </p:pic>
      <p:pic>
        <p:nvPicPr>
          <p:cNvPr id="20" name="Picture 19">
            <a:extLst>
              <a:ext uri="{FF2B5EF4-FFF2-40B4-BE49-F238E27FC236}">
                <a16:creationId xmlns:a16="http://schemas.microsoft.com/office/drawing/2014/main" id="{44D52474-F5E6-4EE1-8322-5277A30F7AC2}"/>
              </a:ext>
            </a:extLst>
          </p:cNvPr>
          <p:cNvPicPr>
            <a:picLocks noChangeAspect="1"/>
          </p:cNvPicPr>
          <p:nvPr/>
        </p:nvPicPr>
        <p:blipFill>
          <a:blip r:embed="rId6">
            <a:lum bright="70000" contrast="-70000"/>
          </a:blip>
          <a:stretch>
            <a:fillRect/>
          </a:stretch>
        </p:blipFill>
        <p:spPr>
          <a:xfrm>
            <a:off x="10165489" y="459906"/>
            <a:ext cx="1348279" cy="1124930"/>
          </a:xfrm>
          <a:prstGeom prst="rect">
            <a:avLst/>
          </a:prstGeom>
        </p:spPr>
      </p:pic>
      <p:cxnSp>
        <p:nvCxnSpPr>
          <p:cNvPr id="9" name="Straight Connector 8">
            <a:extLst>
              <a:ext uri="{FF2B5EF4-FFF2-40B4-BE49-F238E27FC236}">
                <a16:creationId xmlns:a16="http://schemas.microsoft.com/office/drawing/2014/main" id="{5B38F31A-9F4E-4E0F-8E55-EB46699CB3E9}"/>
              </a:ext>
            </a:extLst>
          </p:cNvPr>
          <p:cNvCxnSpPr>
            <a:cxnSpLocks/>
          </p:cNvCxnSpPr>
          <p:nvPr/>
        </p:nvCxnSpPr>
        <p:spPr>
          <a:xfrm>
            <a:off x="8332189" y="6157688"/>
            <a:ext cx="0" cy="195724"/>
          </a:xfrm>
          <a:prstGeom prst="line">
            <a:avLst/>
          </a:prstGeom>
          <a:ln>
            <a:solidFill>
              <a:srgbClr val="FFECF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8477C83-3005-455D-BD5C-2EC58FE45F2E}"/>
              </a:ext>
            </a:extLst>
          </p:cNvPr>
          <p:cNvCxnSpPr>
            <a:cxnSpLocks/>
          </p:cNvCxnSpPr>
          <p:nvPr/>
        </p:nvCxnSpPr>
        <p:spPr>
          <a:xfrm>
            <a:off x="9799640" y="6157688"/>
            <a:ext cx="0" cy="283478"/>
          </a:xfrm>
          <a:prstGeom prst="line">
            <a:avLst/>
          </a:prstGeom>
          <a:ln>
            <a:solidFill>
              <a:srgbClr val="FFECF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2DB16196-5698-4665-A837-8A943F98F8EE}"/>
              </a:ext>
            </a:extLst>
          </p:cNvPr>
          <p:cNvGrpSpPr/>
          <p:nvPr/>
        </p:nvGrpSpPr>
        <p:grpSpPr>
          <a:xfrm>
            <a:off x="340714" y="1949280"/>
            <a:ext cx="1847227" cy="1847232"/>
            <a:chOff x="4089528" y="3450349"/>
            <a:chExt cx="1169153" cy="1169153"/>
          </a:xfrm>
        </p:grpSpPr>
        <p:pic>
          <p:nvPicPr>
            <p:cNvPr id="121" name="Picture 120">
              <a:extLst>
                <a:ext uri="{FF2B5EF4-FFF2-40B4-BE49-F238E27FC236}">
                  <a16:creationId xmlns:a16="http://schemas.microsoft.com/office/drawing/2014/main" id="{6CE144A6-F6DA-4038-AC53-28EB63373AAF}"/>
                </a:ext>
              </a:extLst>
            </p:cNvPr>
            <p:cNvPicPr>
              <a:picLocks noChangeAspect="1"/>
            </p:cNvPicPr>
            <p:nvPr/>
          </p:nvPicPr>
          <p:blipFill>
            <a:blip r:embed="rId7">
              <a:lum bright="70000" contrast="-70000"/>
            </a:blip>
            <a:stretch>
              <a:fillRect/>
            </a:stretch>
          </p:blipFill>
          <p:spPr>
            <a:xfrm>
              <a:off x="4089528" y="3450349"/>
              <a:ext cx="1169153" cy="1169153"/>
            </a:xfrm>
            <a:prstGeom prst="rect">
              <a:avLst/>
            </a:prstGeom>
          </p:spPr>
        </p:pic>
        <p:pic>
          <p:nvPicPr>
            <p:cNvPr id="120" name="Picture 119">
              <a:extLst>
                <a:ext uri="{FF2B5EF4-FFF2-40B4-BE49-F238E27FC236}">
                  <a16:creationId xmlns:a16="http://schemas.microsoft.com/office/drawing/2014/main" id="{C014A466-0FB5-4E9A-95B8-E7FB891E9653}"/>
                </a:ext>
              </a:extLst>
            </p:cNvPr>
            <p:cNvPicPr>
              <a:picLocks noChangeAspect="1"/>
            </p:cNvPicPr>
            <p:nvPr/>
          </p:nvPicPr>
          <p:blipFill>
            <a:blip r:embed="rId8">
              <a:lum bright="70000" contrast="-70000"/>
            </a:blip>
            <a:stretch>
              <a:fillRect/>
            </a:stretch>
          </p:blipFill>
          <p:spPr>
            <a:xfrm>
              <a:off x="4385373" y="3483849"/>
              <a:ext cx="873308" cy="797177"/>
            </a:xfrm>
            <a:prstGeom prst="rect">
              <a:avLst/>
            </a:prstGeom>
          </p:spPr>
        </p:pic>
        <p:sp>
          <p:nvSpPr>
            <p:cNvPr id="13" name="Oval 12">
              <a:extLst>
                <a:ext uri="{FF2B5EF4-FFF2-40B4-BE49-F238E27FC236}">
                  <a16:creationId xmlns:a16="http://schemas.microsoft.com/office/drawing/2014/main" id="{09C4B7FC-00BD-46F1-B132-0BB947AE0361}"/>
                </a:ext>
              </a:extLst>
            </p:cNvPr>
            <p:cNvSpPr/>
            <p:nvPr/>
          </p:nvSpPr>
          <p:spPr>
            <a:xfrm>
              <a:off x="5152624" y="3844011"/>
              <a:ext cx="82670" cy="826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122" name="Oval 121">
              <a:extLst>
                <a:ext uri="{FF2B5EF4-FFF2-40B4-BE49-F238E27FC236}">
                  <a16:creationId xmlns:a16="http://schemas.microsoft.com/office/drawing/2014/main" id="{AA49372F-F71E-4B4F-A030-32C7F70AA167}"/>
                </a:ext>
              </a:extLst>
            </p:cNvPr>
            <p:cNvSpPr/>
            <p:nvPr/>
          </p:nvSpPr>
          <p:spPr>
            <a:xfrm>
              <a:off x="4878320" y="3696440"/>
              <a:ext cx="82670" cy="826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123" name="Oval 122">
              <a:extLst>
                <a:ext uri="{FF2B5EF4-FFF2-40B4-BE49-F238E27FC236}">
                  <a16:creationId xmlns:a16="http://schemas.microsoft.com/office/drawing/2014/main" id="{0DAD95CC-D850-4E0B-A868-CF5E4E917648}"/>
                </a:ext>
              </a:extLst>
            </p:cNvPr>
            <p:cNvSpPr/>
            <p:nvPr/>
          </p:nvSpPr>
          <p:spPr>
            <a:xfrm>
              <a:off x="4653911" y="4044037"/>
              <a:ext cx="82670" cy="826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124" name="Oval 123">
              <a:extLst>
                <a:ext uri="{FF2B5EF4-FFF2-40B4-BE49-F238E27FC236}">
                  <a16:creationId xmlns:a16="http://schemas.microsoft.com/office/drawing/2014/main" id="{88270DA6-EA69-4A83-8079-7BDCCA66BEA3}"/>
                </a:ext>
              </a:extLst>
            </p:cNvPr>
            <p:cNvSpPr/>
            <p:nvPr/>
          </p:nvSpPr>
          <p:spPr>
            <a:xfrm>
              <a:off x="4399541" y="3950873"/>
              <a:ext cx="82670" cy="826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grpSp>
      <p:grpSp>
        <p:nvGrpSpPr>
          <p:cNvPr id="47" name="Group 46">
            <a:extLst>
              <a:ext uri="{FF2B5EF4-FFF2-40B4-BE49-F238E27FC236}">
                <a16:creationId xmlns:a16="http://schemas.microsoft.com/office/drawing/2014/main" id="{9BE2CB06-6978-490E-B548-80050400573C}"/>
              </a:ext>
            </a:extLst>
          </p:cNvPr>
          <p:cNvGrpSpPr/>
          <p:nvPr/>
        </p:nvGrpSpPr>
        <p:grpSpPr>
          <a:xfrm>
            <a:off x="6477235" y="6157688"/>
            <a:ext cx="377124" cy="321952"/>
            <a:chOff x="2914231" y="2447681"/>
            <a:chExt cx="3916926" cy="3343879"/>
          </a:xfrm>
          <a:solidFill>
            <a:schemeClr val="bg1"/>
          </a:solidFill>
        </p:grpSpPr>
        <p:sp>
          <p:nvSpPr>
            <p:cNvPr id="48" name="Freeform: Shape 47">
              <a:extLst>
                <a:ext uri="{FF2B5EF4-FFF2-40B4-BE49-F238E27FC236}">
                  <a16:creationId xmlns:a16="http://schemas.microsoft.com/office/drawing/2014/main" id="{DC8D65B0-C170-48DC-BFBF-C5D7B0BD2497}"/>
                </a:ext>
              </a:extLst>
            </p:cNvPr>
            <p:cNvSpPr/>
            <p:nvPr/>
          </p:nvSpPr>
          <p:spPr>
            <a:xfrm>
              <a:off x="4872694" y="2447681"/>
              <a:ext cx="1958463" cy="3337291"/>
            </a:xfrm>
            <a:custGeom>
              <a:avLst/>
              <a:gdLst>
                <a:gd name="connsiteX0" fmla="*/ 0 w 2265680"/>
                <a:gd name="connsiteY0" fmla="*/ 0 h 3860800"/>
                <a:gd name="connsiteX1" fmla="*/ 0 w 2265680"/>
                <a:gd name="connsiteY1" fmla="*/ 772160 h 3860800"/>
                <a:gd name="connsiteX2" fmla="*/ 1854200 w 2265680"/>
                <a:gd name="connsiteY2" fmla="*/ 3860800 h 3860800"/>
                <a:gd name="connsiteX3" fmla="*/ 2265680 w 2265680"/>
                <a:gd name="connsiteY3" fmla="*/ 3860800 h 3860800"/>
                <a:gd name="connsiteX4" fmla="*/ 0 w 2265680"/>
                <a:gd name="connsiteY4" fmla="*/ 0 h 386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680" h="3860800">
                  <a:moveTo>
                    <a:pt x="0" y="0"/>
                  </a:moveTo>
                  <a:lnTo>
                    <a:pt x="0" y="772160"/>
                  </a:lnTo>
                  <a:lnTo>
                    <a:pt x="1854200" y="3860800"/>
                  </a:lnTo>
                  <a:lnTo>
                    <a:pt x="2265680" y="3860800"/>
                  </a:lnTo>
                  <a:lnTo>
                    <a:pt x="0" y="0"/>
                  </a:lnTo>
                  <a:close/>
                </a:path>
              </a:pathLst>
            </a:custGeom>
            <a:grp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quinor"/>
                <a:ea typeface="+mn-ea"/>
                <a:cs typeface="+mn-cs"/>
              </a:endParaRPr>
            </a:p>
          </p:txBody>
        </p:sp>
        <p:sp>
          <p:nvSpPr>
            <p:cNvPr id="49" name="Freeform: Shape 48">
              <a:extLst>
                <a:ext uri="{FF2B5EF4-FFF2-40B4-BE49-F238E27FC236}">
                  <a16:creationId xmlns:a16="http://schemas.microsoft.com/office/drawing/2014/main" id="{5FADF940-1416-441E-B85B-E4A68029A614}"/>
                </a:ext>
              </a:extLst>
            </p:cNvPr>
            <p:cNvSpPr/>
            <p:nvPr/>
          </p:nvSpPr>
          <p:spPr>
            <a:xfrm flipH="1">
              <a:off x="2914231" y="2454269"/>
              <a:ext cx="1958463" cy="3337291"/>
            </a:xfrm>
            <a:custGeom>
              <a:avLst/>
              <a:gdLst>
                <a:gd name="connsiteX0" fmla="*/ 0 w 2265680"/>
                <a:gd name="connsiteY0" fmla="*/ 0 h 3860800"/>
                <a:gd name="connsiteX1" fmla="*/ 0 w 2265680"/>
                <a:gd name="connsiteY1" fmla="*/ 772160 h 3860800"/>
                <a:gd name="connsiteX2" fmla="*/ 1854200 w 2265680"/>
                <a:gd name="connsiteY2" fmla="*/ 3860800 h 3860800"/>
                <a:gd name="connsiteX3" fmla="*/ 2265680 w 2265680"/>
                <a:gd name="connsiteY3" fmla="*/ 3860800 h 3860800"/>
                <a:gd name="connsiteX4" fmla="*/ 0 w 2265680"/>
                <a:gd name="connsiteY4" fmla="*/ 0 h 386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680" h="3860800">
                  <a:moveTo>
                    <a:pt x="0" y="0"/>
                  </a:moveTo>
                  <a:lnTo>
                    <a:pt x="0" y="772160"/>
                  </a:lnTo>
                  <a:lnTo>
                    <a:pt x="1854200" y="3860800"/>
                  </a:lnTo>
                  <a:lnTo>
                    <a:pt x="2265680" y="3860800"/>
                  </a:lnTo>
                  <a:lnTo>
                    <a:pt x="0" y="0"/>
                  </a:lnTo>
                  <a:close/>
                </a:path>
              </a:pathLst>
            </a:custGeom>
            <a:grp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quinor"/>
                <a:ea typeface="+mn-ea"/>
                <a:cs typeface="+mn-cs"/>
              </a:endParaRPr>
            </a:p>
          </p:txBody>
        </p:sp>
        <p:sp>
          <p:nvSpPr>
            <p:cNvPr id="50" name="Freeform: Shape 49">
              <a:extLst>
                <a:ext uri="{FF2B5EF4-FFF2-40B4-BE49-F238E27FC236}">
                  <a16:creationId xmlns:a16="http://schemas.microsoft.com/office/drawing/2014/main" id="{9A0889EB-1C53-495B-B93C-2DC6ABB46C8E}"/>
                </a:ext>
              </a:extLst>
            </p:cNvPr>
            <p:cNvSpPr/>
            <p:nvPr/>
          </p:nvSpPr>
          <p:spPr>
            <a:xfrm>
              <a:off x="3267932" y="5391962"/>
              <a:ext cx="3206137" cy="399597"/>
            </a:xfrm>
            <a:custGeom>
              <a:avLst/>
              <a:gdLst>
                <a:gd name="connsiteX0" fmla="*/ 279400 w 3713480"/>
                <a:gd name="connsiteY0" fmla="*/ 0 h 467360"/>
                <a:gd name="connsiteX1" fmla="*/ 3439160 w 3713480"/>
                <a:gd name="connsiteY1" fmla="*/ 0 h 467360"/>
                <a:gd name="connsiteX2" fmla="*/ 3713480 w 3713480"/>
                <a:gd name="connsiteY2" fmla="*/ 467360 h 467360"/>
                <a:gd name="connsiteX3" fmla="*/ 0 w 3713480"/>
                <a:gd name="connsiteY3" fmla="*/ 467360 h 467360"/>
                <a:gd name="connsiteX4" fmla="*/ 279400 w 3713480"/>
                <a:gd name="connsiteY4" fmla="*/ 0 h 467360"/>
                <a:gd name="connsiteX0" fmla="*/ 279400 w 3704665"/>
                <a:gd name="connsiteY0" fmla="*/ 0 h 467360"/>
                <a:gd name="connsiteX1" fmla="*/ 3439160 w 3704665"/>
                <a:gd name="connsiteY1" fmla="*/ 0 h 467360"/>
                <a:gd name="connsiteX2" fmla="*/ 3704665 w 3704665"/>
                <a:gd name="connsiteY2" fmla="*/ 455477 h 467360"/>
                <a:gd name="connsiteX3" fmla="*/ 0 w 3704665"/>
                <a:gd name="connsiteY3" fmla="*/ 467360 h 467360"/>
                <a:gd name="connsiteX4" fmla="*/ 279400 w 3704665"/>
                <a:gd name="connsiteY4" fmla="*/ 0 h 467360"/>
                <a:gd name="connsiteX0" fmla="*/ 279400 w 3706869"/>
                <a:gd name="connsiteY0" fmla="*/ 0 h 467360"/>
                <a:gd name="connsiteX1" fmla="*/ 3439160 w 3706869"/>
                <a:gd name="connsiteY1" fmla="*/ 0 h 467360"/>
                <a:gd name="connsiteX2" fmla="*/ 3706869 w 3706869"/>
                <a:gd name="connsiteY2" fmla="*/ 457705 h 467360"/>
                <a:gd name="connsiteX3" fmla="*/ 0 w 3706869"/>
                <a:gd name="connsiteY3" fmla="*/ 467360 h 467360"/>
                <a:gd name="connsiteX4" fmla="*/ 279400 w 3706869"/>
                <a:gd name="connsiteY4" fmla="*/ 0 h 467360"/>
                <a:gd name="connsiteX0" fmla="*/ 279400 w 3709073"/>
                <a:gd name="connsiteY0" fmla="*/ 0 h 467360"/>
                <a:gd name="connsiteX1" fmla="*/ 3439160 w 3709073"/>
                <a:gd name="connsiteY1" fmla="*/ 0 h 467360"/>
                <a:gd name="connsiteX2" fmla="*/ 3709073 w 3709073"/>
                <a:gd name="connsiteY2" fmla="*/ 462161 h 467360"/>
                <a:gd name="connsiteX3" fmla="*/ 0 w 3709073"/>
                <a:gd name="connsiteY3" fmla="*/ 467360 h 467360"/>
                <a:gd name="connsiteX4" fmla="*/ 279400 w 3709073"/>
                <a:gd name="connsiteY4" fmla="*/ 0 h 46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073" h="467360">
                  <a:moveTo>
                    <a:pt x="279400" y="0"/>
                  </a:moveTo>
                  <a:lnTo>
                    <a:pt x="3439160" y="0"/>
                  </a:lnTo>
                  <a:lnTo>
                    <a:pt x="3709073" y="462161"/>
                  </a:lnTo>
                  <a:lnTo>
                    <a:pt x="0" y="467360"/>
                  </a:lnTo>
                  <a:lnTo>
                    <a:pt x="279400" y="0"/>
                  </a:lnTo>
                  <a:close/>
                </a:path>
              </a:pathLst>
            </a:custGeom>
            <a:grp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quinor"/>
                <a:ea typeface="+mn-ea"/>
                <a:cs typeface="+mn-cs"/>
              </a:endParaRPr>
            </a:p>
          </p:txBody>
        </p:sp>
      </p:grpSp>
      <p:pic>
        <p:nvPicPr>
          <p:cNvPr id="51" name="Picture 50">
            <a:extLst>
              <a:ext uri="{FF2B5EF4-FFF2-40B4-BE49-F238E27FC236}">
                <a16:creationId xmlns:a16="http://schemas.microsoft.com/office/drawing/2014/main" id="{83A6B7DA-F31C-4786-8D44-430122D96B16}"/>
              </a:ext>
            </a:extLst>
          </p:cNvPr>
          <p:cNvPicPr>
            <a:picLocks noChangeAspect="1"/>
          </p:cNvPicPr>
          <p:nvPr/>
        </p:nvPicPr>
        <p:blipFill>
          <a:blip r:embed="rId9"/>
          <a:stretch>
            <a:fillRect/>
          </a:stretch>
        </p:blipFill>
        <p:spPr>
          <a:xfrm>
            <a:off x="2589738" y="1391103"/>
            <a:ext cx="2888612" cy="1741050"/>
          </a:xfrm>
          <a:prstGeom prst="rect">
            <a:avLst/>
          </a:prstGeom>
          <a:solidFill>
            <a:srgbClr val="F2FCF5"/>
          </a:solidFill>
          <a:effectLst>
            <a:outerShdw blurRad="50800" dist="38100" dir="2700000" algn="tl" rotWithShape="0">
              <a:prstClr val="black">
                <a:alpha val="40000"/>
              </a:prstClr>
            </a:outerShdw>
          </a:effectLst>
        </p:spPr>
      </p:pic>
      <p:sp>
        <p:nvSpPr>
          <p:cNvPr id="4" name="Arrow: Right 3">
            <a:extLst>
              <a:ext uri="{FF2B5EF4-FFF2-40B4-BE49-F238E27FC236}">
                <a16:creationId xmlns:a16="http://schemas.microsoft.com/office/drawing/2014/main" id="{756A7953-E8D0-49CC-92F1-6BA88C046501}"/>
              </a:ext>
            </a:extLst>
          </p:cNvPr>
          <p:cNvSpPr/>
          <p:nvPr/>
        </p:nvSpPr>
        <p:spPr>
          <a:xfrm rot="19772081">
            <a:off x="5539154" y="1584836"/>
            <a:ext cx="756138" cy="623728"/>
          </a:xfrm>
          <a:prstGeom prst="rightArrow">
            <a:avLst/>
          </a:prstGeom>
          <a:solidFill>
            <a:srgbClr val="F2FC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Picture 4">
            <a:extLst>
              <a:ext uri="{FF2B5EF4-FFF2-40B4-BE49-F238E27FC236}">
                <a16:creationId xmlns:a16="http://schemas.microsoft.com/office/drawing/2014/main" id="{2040AD80-4F10-4919-A342-4768F7C3E2D2}"/>
              </a:ext>
            </a:extLst>
          </p:cNvPr>
          <p:cNvPicPr>
            <a:picLocks noChangeAspect="1"/>
          </p:cNvPicPr>
          <p:nvPr/>
        </p:nvPicPr>
        <p:blipFill>
          <a:blip r:embed="rId10"/>
          <a:stretch>
            <a:fillRect/>
          </a:stretch>
        </p:blipFill>
        <p:spPr>
          <a:xfrm>
            <a:off x="6398816" y="634815"/>
            <a:ext cx="3656119" cy="1788119"/>
          </a:xfrm>
          <a:prstGeom prst="rect">
            <a:avLst/>
          </a:prstGeom>
          <a:effectLst>
            <a:glow rad="139700">
              <a:schemeClr val="accent6">
                <a:satMod val="175000"/>
                <a:alpha val="40000"/>
              </a:schemeClr>
            </a:glow>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52E0A80E-3294-4580-B02D-F7F1C6F7171E}"/>
              </a:ext>
            </a:extLst>
          </p:cNvPr>
          <p:cNvSpPr/>
          <p:nvPr/>
        </p:nvSpPr>
        <p:spPr>
          <a:xfrm>
            <a:off x="0" y="4630433"/>
            <a:ext cx="7702145" cy="646331"/>
          </a:xfrm>
          <a:prstGeom prst="rect">
            <a:avLst/>
          </a:prstGeom>
        </p:spPr>
        <p:txBody>
          <a:bodyPr wrap="square">
            <a:spAutoFit/>
          </a:bodyPr>
          <a:lstStyle/>
          <a:p>
            <a:r>
              <a:rPr lang="nb-NO" dirty="0">
                <a:solidFill>
                  <a:schemeClr val="bg1"/>
                </a:solidFill>
              </a:rPr>
              <a:t>Tore Hoff, </a:t>
            </a:r>
            <a:r>
              <a:rPr lang="nb-NO" dirty="0" err="1">
                <a:solidFill>
                  <a:schemeClr val="bg1"/>
                </a:solidFill>
              </a:rPr>
              <a:t>Specialist</a:t>
            </a:r>
            <a:r>
              <a:rPr lang="nb-NO" dirty="0">
                <a:solidFill>
                  <a:schemeClr val="bg1"/>
                </a:solidFill>
              </a:rPr>
              <a:t> Data &amp; Information Management, Equinor ASA</a:t>
            </a:r>
          </a:p>
          <a:p>
            <a:r>
              <a:rPr lang="nb-NO" dirty="0">
                <a:solidFill>
                  <a:schemeClr val="bg1"/>
                </a:solidFill>
              </a:rPr>
              <a:t>Sophus Aarnæs, Digitaliseringsrådgiver, Asker Kommune</a:t>
            </a:r>
          </a:p>
        </p:txBody>
      </p:sp>
    </p:spTree>
    <p:extLst>
      <p:ext uri="{BB962C8B-B14F-4D97-AF65-F5344CB8AC3E}">
        <p14:creationId xmlns:p14="http://schemas.microsoft.com/office/powerpoint/2010/main" val="4137307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8DFC7-38AD-4578-BB4F-7F9486C9B61B}"/>
              </a:ext>
            </a:extLst>
          </p:cNvPr>
          <p:cNvSpPr>
            <a:spLocks noGrp="1"/>
          </p:cNvSpPr>
          <p:nvPr>
            <p:ph type="ctrTitle"/>
          </p:nvPr>
        </p:nvSpPr>
        <p:spPr/>
        <p:txBody>
          <a:bodyPr/>
          <a:lstStyle/>
          <a:p>
            <a:r>
              <a:rPr lang="nb-NO" dirty="0" err="1"/>
              <a:t>Additional</a:t>
            </a:r>
            <a:r>
              <a:rPr lang="nb-NO" dirty="0"/>
              <a:t> slides</a:t>
            </a:r>
          </a:p>
        </p:txBody>
      </p:sp>
      <p:sp>
        <p:nvSpPr>
          <p:cNvPr id="3" name="Subtitle 2">
            <a:extLst>
              <a:ext uri="{FF2B5EF4-FFF2-40B4-BE49-F238E27FC236}">
                <a16:creationId xmlns:a16="http://schemas.microsoft.com/office/drawing/2014/main" id="{92E94233-9AAC-4ABE-8E85-698C5B2719BF}"/>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1230163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4">
            <a:extLst>
              <a:ext uri="{FF2B5EF4-FFF2-40B4-BE49-F238E27FC236}">
                <a16:creationId xmlns:a16="http://schemas.microsoft.com/office/drawing/2014/main" id="{17FBE11E-ADC0-4525-9590-5A82B374C156}"/>
              </a:ext>
            </a:extLst>
          </p:cNvPr>
          <p:cNvGraphicFramePr>
            <a:graphicFrameLocks noGrp="1"/>
          </p:cNvGraphicFramePr>
          <p:nvPr>
            <p:ph idx="1"/>
            <p:extLst>
              <p:ext uri="{D42A27DB-BD31-4B8C-83A1-F6EECF244321}">
                <p14:modId xmlns:p14="http://schemas.microsoft.com/office/powerpoint/2010/main" val="1457006847"/>
              </p:ext>
            </p:extLst>
          </p:nvPr>
        </p:nvGraphicFramePr>
        <p:xfrm>
          <a:off x="547715" y="1142961"/>
          <a:ext cx="10801350" cy="16716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9" name="Title 1">
            <a:extLst>
              <a:ext uri="{FF2B5EF4-FFF2-40B4-BE49-F238E27FC236}">
                <a16:creationId xmlns:a16="http://schemas.microsoft.com/office/drawing/2014/main" id="{03D84C06-2ECC-4CDC-A289-014B5D293A89}"/>
              </a:ext>
            </a:extLst>
          </p:cNvPr>
          <p:cNvSpPr>
            <a:spLocks noGrp="1"/>
          </p:cNvSpPr>
          <p:nvPr>
            <p:ph type="title"/>
          </p:nvPr>
        </p:nvSpPr>
        <p:spPr>
          <a:xfrm>
            <a:off x="252413" y="252413"/>
            <a:ext cx="10089410" cy="900112"/>
          </a:xfrm>
        </p:spPr>
        <p:txBody>
          <a:bodyPr/>
          <a:lstStyle/>
          <a:p>
            <a:r>
              <a:rPr lang="nb-NO" dirty="0">
                <a:sym typeface="Wingdings" panose="05000000000000000000" pitchFamily="2" charset="2"/>
              </a:rPr>
              <a:t>Standarder – </a:t>
            </a:r>
            <a:r>
              <a:rPr lang="nb-NO" dirty="0" err="1">
                <a:sym typeface="Wingdings" panose="05000000000000000000" pitchFamily="2" charset="2"/>
              </a:rPr>
              <a:t>navning</a:t>
            </a:r>
            <a:r>
              <a:rPr lang="nb-NO" dirty="0">
                <a:sym typeface="Wingdings" panose="05000000000000000000" pitchFamily="2" charset="2"/>
              </a:rPr>
              <a:t> og metadata på tolkninger</a:t>
            </a:r>
            <a:endParaRPr lang="nb-NO" dirty="0"/>
          </a:p>
        </p:txBody>
      </p:sp>
    </p:spTree>
    <p:extLst>
      <p:ext uri="{BB962C8B-B14F-4D97-AF65-F5344CB8AC3E}">
        <p14:creationId xmlns:p14="http://schemas.microsoft.com/office/powerpoint/2010/main" val="2635252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rrow: Right 30">
            <a:extLst>
              <a:ext uri="{FF2B5EF4-FFF2-40B4-BE49-F238E27FC236}">
                <a16:creationId xmlns:a16="http://schemas.microsoft.com/office/drawing/2014/main" id="{CC0F9AB0-74CF-40FB-8021-1D89A88921E1}"/>
              </a:ext>
            </a:extLst>
          </p:cNvPr>
          <p:cNvSpPr/>
          <p:nvPr/>
        </p:nvSpPr>
        <p:spPr>
          <a:xfrm>
            <a:off x="1148636" y="5069087"/>
            <a:ext cx="9597661" cy="463079"/>
          </a:xfrm>
          <a:prstGeom prst="rightArrow">
            <a:avLst/>
          </a:prstGeom>
          <a:solidFill>
            <a:srgbClr val="8FB4E1"/>
          </a:solidFill>
          <a:ln>
            <a:solidFill>
              <a:srgbClr val="7F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Slide Number Placeholder 2">
            <a:extLst>
              <a:ext uri="{FF2B5EF4-FFF2-40B4-BE49-F238E27FC236}">
                <a16:creationId xmlns:a16="http://schemas.microsoft.com/office/drawing/2014/main" id="{EE77288C-1E53-499C-95F3-843B8923A86B}"/>
              </a:ext>
            </a:extLst>
          </p:cNvPr>
          <p:cNvSpPr>
            <a:spLocks noGrp="1"/>
          </p:cNvSpPr>
          <p:nvPr>
            <p:ph type="sldNum" sz="quarter" idx="12"/>
          </p:nvPr>
        </p:nvSpPr>
        <p:spPr/>
        <p:txBody>
          <a:bodyPr/>
          <a:lstStyle/>
          <a:p>
            <a:fld id="{5D1E5300-FC0F-4317-A193-EF6CE9E6F7B5}" type="slidenum">
              <a:rPr lang="en-GB" smtClean="0"/>
              <a:pPr/>
              <a:t>14</a:t>
            </a:fld>
            <a:r>
              <a:rPr lang="en-GB"/>
              <a:t>  |  </a:t>
            </a:r>
            <a:endParaRPr lang="en-GB" noProof="0" dirty="0"/>
          </a:p>
        </p:txBody>
      </p:sp>
      <p:sp>
        <p:nvSpPr>
          <p:cNvPr id="5" name="Title 17">
            <a:extLst>
              <a:ext uri="{FF2B5EF4-FFF2-40B4-BE49-F238E27FC236}">
                <a16:creationId xmlns:a16="http://schemas.microsoft.com/office/drawing/2014/main" id="{37DB80C3-1D33-4CFE-99CA-EE6F635971EE}"/>
              </a:ext>
            </a:extLst>
          </p:cNvPr>
          <p:cNvSpPr txBox="1">
            <a:spLocks/>
          </p:cNvSpPr>
          <p:nvPr/>
        </p:nvSpPr>
        <p:spPr>
          <a:xfrm>
            <a:off x="749245" y="163806"/>
            <a:ext cx="10801350" cy="1145313"/>
          </a:xfrm>
          <a:prstGeom prst="rect">
            <a:avLst/>
          </a:prstGeom>
        </p:spPr>
        <p:txBody>
          <a:bodyPr vert="horz" lIns="0" tIns="216000" rIns="0" bIns="72000" rtlCol="0" anchor="t">
            <a:noAutofit/>
          </a:bodyPr>
          <a:lstStyle>
            <a:lvl1pPr algn="l" defTabSz="914400" rtl="0" eaLnBrk="1" latinLnBrk="0" hangingPunct="1">
              <a:lnSpc>
                <a:spcPct val="100000"/>
              </a:lnSpc>
              <a:spcBef>
                <a:spcPct val="0"/>
              </a:spcBef>
              <a:buNone/>
              <a:defRPr sz="2400" kern="1200">
                <a:solidFill>
                  <a:schemeClr val="tx1"/>
                </a:solidFill>
                <a:latin typeface="+mj-lt"/>
                <a:ea typeface="+mj-ea"/>
                <a:cs typeface="+mj-cs"/>
              </a:defRPr>
            </a:lvl1pPr>
          </a:lstStyle>
          <a:p>
            <a:r>
              <a:rPr lang="en-GB" dirty="0">
                <a:solidFill>
                  <a:srgbClr val="007079"/>
                </a:solidFill>
              </a:rPr>
              <a:t>Data </a:t>
            </a:r>
            <a:r>
              <a:rPr lang="en-GB" dirty="0" err="1">
                <a:solidFill>
                  <a:srgbClr val="007079"/>
                </a:solidFill>
              </a:rPr>
              <a:t>avstamming</a:t>
            </a:r>
            <a:endParaRPr lang="en-GB" dirty="0">
              <a:solidFill>
                <a:srgbClr val="007079"/>
              </a:solidFill>
            </a:endParaRPr>
          </a:p>
          <a:p>
            <a:endParaRPr lang="en-GB" dirty="0">
              <a:solidFill>
                <a:srgbClr val="007079"/>
              </a:solidFill>
            </a:endParaRPr>
          </a:p>
        </p:txBody>
      </p:sp>
      <p:pic>
        <p:nvPicPr>
          <p:cNvPr id="8" name="Graphic 7" descr="Checklist">
            <a:extLst>
              <a:ext uri="{FF2B5EF4-FFF2-40B4-BE49-F238E27FC236}">
                <a16:creationId xmlns:a16="http://schemas.microsoft.com/office/drawing/2014/main" id="{FFE18409-29DF-4FCD-8FC1-F55168E18A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29566" y="4555098"/>
            <a:ext cx="914400" cy="914400"/>
          </a:xfrm>
          <a:prstGeom prst="rect">
            <a:avLst/>
          </a:prstGeom>
        </p:spPr>
      </p:pic>
      <p:pic>
        <p:nvPicPr>
          <p:cNvPr id="10" name="Graphic 9" descr="Contract">
            <a:extLst>
              <a:ext uri="{FF2B5EF4-FFF2-40B4-BE49-F238E27FC236}">
                <a16:creationId xmlns:a16="http://schemas.microsoft.com/office/drawing/2014/main" id="{CD68E938-A944-4470-BC0B-A283AA88CC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79126" y="4483436"/>
            <a:ext cx="914400" cy="914400"/>
          </a:xfrm>
          <a:prstGeom prst="rect">
            <a:avLst/>
          </a:prstGeom>
        </p:spPr>
      </p:pic>
      <p:pic>
        <p:nvPicPr>
          <p:cNvPr id="12" name="Graphic 11" descr="Database">
            <a:extLst>
              <a:ext uri="{FF2B5EF4-FFF2-40B4-BE49-F238E27FC236}">
                <a16:creationId xmlns:a16="http://schemas.microsoft.com/office/drawing/2014/main" id="{03D9A357-2AE4-4E71-A9D4-AE3D197B8C9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4531" y="4460384"/>
            <a:ext cx="764400" cy="764400"/>
          </a:xfrm>
          <a:prstGeom prst="rect">
            <a:avLst/>
          </a:prstGeom>
        </p:spPr>
      </p:pic>
      <p:pic>
        <p:nvPicPr>
          <p:cNvPr id="14" name="Graphic 13" descr="Head with gears">
            <a:extLst>
              <a:ext uri="{FF2B5EF4-FFF2-40B4-BE49-F238E27FC236}">
                <a16:creationId xmlns:a16="http://schemas.microsoft.com/office/drawing/2014/main" id="{7177F2F7-6416-4214-961E-8B8995B99E2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85408" y="4714797"/>
            <a:ext cx="706599" cy="706599"/>
          </a:xfrm>
          <a:prstGeom prst="rect">
            <a:avLst/>
          </a:prstGeom>
        </p:spPr>
      </p:pic>
      <p:pic>
        <p:nvPicPr>
          <p:cNvPr id="16" name="Graphic 15" descr="Meeting">
            <a:extLst>
              <a:ext uri="{FF2B5EF4-FFF2-40B4-BE49-F238E27FC236}">
                <a16:creationId xmlns:a16="http://schemas.microsoft.com/office/drawing/2014/main" id="{C8AF87E1-4879-4D54-A11D-2BE2A8C1B15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103926" y="4483436"/>
            <a:ext cx="914400" cy="914400"/>
          </a:xfrm>
          <a:prstGeom prst="rect">
            <a:avLst/>
          </a:prstGeom>
        </p:spPr>
      </p:pic>
      <p:pic>
        <p:nvPicPr>
          <p:cNvPr id="18" name="Graphic 17" descr="Earth globe: Africa and Europe">
            <a:extLst>
              <a:ext uri="{FF2B5EF4-FFF2-40B4-BE49-F238E27FC236}">
                <a16:creationId xmlns:a16="http://schemas.microsoft.com/office/drawing/2014/main" id="{AF86F927-1AF8-43AB-A77E-636A35F7234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910788" y="4587875"/>
            <a:ext cx="914400" cy="914400"/>
          </a:xfrm>
          <a:prstGeom prst="rect">
            <a:avLst/>
          </a:prstGeom>
        </p:spPr>
      </p:pic>
      <p:pic>
        <p:nvPicPr>
          <p:cNvPr id="20" name="Graphic 19" descr="Map with pin">
            <a:extLst>
              <a:ext uri="{FF2B5EF4-FFF2-40B4-BE49-F238E27FC236}">
                <a16:creationId xmlns:a16="http://schemas.microsoft.com/office/drawing/2014/main" id="{917059AB-3442-466A-AAAB-5DB15CBD0D1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640727" y="4501687"/>
            <a:ext cx="561752" cy="561752"/>
          </a:xfrm>
          <a:prstGeom prst="rect">
            <a:avLst/>
          </a:prstGeom>
        </p:spPr>
      </p:pic>
      <p:pic>
        <p:nvPicPr>
          <p:cNvPr id="22" name="Graphic 21" descr="Europe">
            <a:extLst>
              <a:ext uri="{FF2B5EF4-FFF2-40B4-BE49-F238E27FC236}">
                <a16:creationId xmlns:a16="http://schemas.microsoft.com/office/drawing/2014/main" id="{71224572-E74A-4677-ABC1-0591E29F7C5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899739" y="4606239"/>
            <a:ext cx="914400" cy="914400"/>
          </a:xfrm>
          <a:prstGeom prst="rect">
            <a:avLst/>
          </a:prstGeom>
        </p:spPr>
      </p:pic>
      <p:pic>
        <p:nvPicPr>
          <p:cNvPr id="23" name="Graphic 22" descr="Database">
            <a:extLst>
              <a:ext uri="{FF2B5EF4-FFF2-40B4-BE49-F238E27FC236}">
                <a16:creationId xmlns:a16="http://schemas.microsoft.com/office/drawing/2014/main" id="{7DC35935-5A25-45D4-9B1D-18C9FD747A4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1167" y="4119487"/>
            <a:ext cx="764400" cy="764400"/>
          </a:xfrm>
          <a:prstGeom prst="rect">
            <a:avLst/>
          </a:prstGeom>
        </p:spPr>
      </p:pic>
      <p:sp>
        <p:nvSpPr>
          <p:cNvPr id="24" name="TextBox 23">
            <a:extLst>
              <a:ext uri="{FF2B5EF4-FFF2-40B4-BE49-F238E27FC236}">
                <a16:creationId xmlns:a16="http://schemas.microsoft.com/office/drawing/2014/main" id="{16160188-8729-4116-ABBE-BE602337069B}"/>
              </a:ext>
            </a:extLst>
          </p:cNvPr>
          <p:cNvSpPr txBox="1"/>
          <p:nvPr/>
        </p:nvSpPr>
        <p:spPr>
          <a:xfrm>
            <a:off x="10679126" y="5502273"/>
            <a:ext cx="982961" cy="307777"/>
          </a:xfrm>
          <a:prstGeom prst="rect">
            <a:avLst/>
          </a:prstGeom>
          <a:noFill/>
        </p:spPr>
        <p:txBody>
          <a:bodyPr wrap="none" rtlCol="0">
            <a:spAutoFit/>
          </a:bodyPr>
          <a:lstStyle/>
          <a:p>
            <a:r>
              <a:rPr lang="nb-NO" sz="1400" dirty="0"/>
              <a:t>Beslutning</a:t>
            </a:r>
          </a:p>
        </p:txBody>
      </p:sp>
      <p:sp>
        <p:nvSpPr>
          <p:cNvPr id="25" name="TextBox 24">
            <a:extLst>
              <a:ext uri="{FF2B5EF4-FFF2-40B4-BE49-F238E27FC236}">
                <a16:creationId xmlns:a16="http://schemas.microsoft.com/office/drawing/2014/main" id="{D2B17068-F5B9-4254-B991-07E53E7123C2}"/>
              </a:ext>
            </a:extLst>
          </p:cNvPr>
          <p:cNvSpPr txBox="1"/>
          <p:nvPr/>
        </p:nvSpPr>
        <p:spPr>
          <a:xfrm>
            <a:off x="6927728" y="5480179"/>
            <a:ext cx="1382110" cy="523220"/>
          </a:xfrm>
          <a:prstGeom prst="rect">
            <a:avLst/>
          </a:prstGeom>
          <a:noFill/>
        </p:spPr>
        <p:txBody>
          <a:bodyPr wrap="none" rtlCol="0">
            <a:spAutoFit/>
          </a:bodyPr>
          <a:lstStyle/>
          <a:p>
            <a:r>
              <a:rPr lang="nb-NO" sz="1400" dirty="0"/>
              <a:t>Kvalitetssikring </a:t>
            </a:r>
          </a:p>
          <a:p>
            <a:r>
              <a:rPr lang="nb-NO" sz="1400" dirty="0"/>
              <a:t>og kalibrering</a:t>
            </a:r>
          </a:p>
        </p:txBody>
      </p:sp>
      <p:sp>
        <p:nvSpPr>
          <p:cNvPr id="26" name="TextBox 25">
            <a:extLst>
              <a:ext uri="{FF2B5EF4-FFF2-40B4-BE49-F238E27FC236}">
                <a16:creationId xmlns:a16="http://schemas.microsoft.com/office/drawing/2014/main" id="{02AB4532-D916-4DEB-A93E-8133E58E271D}"/>
              </a:ext>
            </a:extLst>
          </p:cNvPr>
          <p:cNvSpPr txBox="1"/>
          <p:nvPr/>
        </p:nvSpPr>
        <p:spPr>
          <a:xfrm>
            <a:off x="9109811" y="5502273"/>
            <a:ext cx="1184940" cy="523220"/>
          </a:xfrm>
          <a:prstGeom prst="rect">
            <a:avLst/>
          </a:prstGeom>
          <a:noFill/>
        </p:spPr>
        <p:txBody>
          <a:bodyPr wrap="none" rtlCol="0">
            <a:spAutoFit/>
          </a:bodyPr>
          <a:lstStyle/>
          <a:p>
            <a:r>
              <a:rPr lang="nb-NO" sz="1400" dirty="0"/>
              <a:t>Portefølje </a:t>
            </a:r>
          </a:p>
          <a:p>
            <a:r>
              <a:rPr lang="nb-NO" sz="1400" dirty="0"/>
              <a:t>- prioritering</a:t>
            </a:r>
          </a:p>
        </p:txBody>
      </p:sp>
      <p:sp>
        <p:nvSpPr>
          <p:cNvPr id="27" name="TextBox 26">
            <a:extLst>
              <a:ext uri="{FF2B5EF4-FFF2-40B4-BE49-F238E27FC236}">
                <a16:creationId xmlns:a16="http://schemas.microsoft.com/office/drawing/2014/main" id="{79662F51-760C-4835-8040-73F9BF5D780C}"/>
              </a:ext>
            </a:extLst>
          </p:cNvPr>
          <p:cNvSpPr txBox="1"/>
          <p:nvPr/>
        </p:nvSpPr>
        <p:spPr>
          <a:xfrm>
            <a:off x="5330561" y="5502273"/>
            <a:ext cx="1080745" cy="738664"/>
          </a:xfrm>
          <a:prstGeom prst="rect">
            <a:avLst/>
          </a:prstGeom>
          <a:noFill/>
        </p:spPr>
        <p:txBody>
          <a:bodyPr wrap="square" rtlCol="0">
            <a:spAutoFit/>
          </a:bodyPr>
          <a:lstStyle/>
          <a:p>
            <a:r>
              <a:rPr lang="nb-NO" sz="1400" dirty="0"/>
              <a:t>Risiko, volum og verdi</a:t>
            </a:r>
          </a:p>
        </p:txBody>
      </p:sp>
      <p:sp>
        <p:nvSpPr>
          <p:cNvPr id="28" name="TextBox 27">
            <a:extLst>
              <a:ext uri="{FF2B5EF4-FFF2-40B4-BE49-F238E27FC236}">
                <a16:creationId xmlns:a16="http://schemas.microsoft.com/office/drawing/2014/main" id="{6FE1B197-6BFA-4677-BF97-44DAB3AAB6EA}"/>
              </a:ext>
            </a:extLst>
          </p:cNvPr>
          <p:cNvSpPr txBox="1"/>
          <p:nvPr/>
        </p:nvSpPr>
        <p:spPr>
          <a:xfrm>
            <a:off x="459023" y="5502273"/>
            <a:ext cx="1067390" cy="523220"/>
          </a:xfrm>
          <a:prstGeom prst="rect">
            <a:avLst/>
          </a:prstGeom>
          <a:noFill/>
        </p:spPr>
        <p:txBody>
          <a:bodyPr wrap="square" rtlCol="0">
            <a:spAutoFit/>
          </a:bodyPr>
          <a:lstStyle/>
          <a:p>
            <a:r>
              <a:rPr lang="nb-NO" sz="1400" dirty="0"/>
              <a:t>Seismikk</a:t>
            </a:r>
          </a:p>
          <a:p>
            <a:r>
              <a:rPr lang="nb-NO" sz="1400" dirty="0"/>
              <a:t>Brønndata</a:t>
            </a:r>
          </a:p>
        </p:txBody>
      </p:sp>
      <p:sp>
        <p:nvSpPr>
          <p:cNvPr id="29" name="TextBox 28">
            <a:extLst>
              <a:ext uri="{FF2B5EF4-FFF2-40B4-BE49-F238E27FC236}">
                <a16:creationId xmlns:a16="http://schemas.microsoft.com/office/drawing/2014/main" id="{8F4F9C2A-07C2-48D9-9FDB-405EB8D8BBDC}"/>
              </a:ext>
            </a:extLst>
          </p:cNvPr>
          <p:cNvSpPr txBox="1"/>
          <p:nvPr/>
        </p:nvSpPr>
        <p:spPr>
          <a:xfrm>
            <a:off x="1712374" y="5487231"/>
            <a:ext cx="1662635" cy="523220"/>
          </a:xfrm>
          <a:prstGeom prst="rect">
            <a:avLst/>
          </a:prstGeom>
          <a:noFill/>
        </p:spPr>
        <p:txBody>
          <a:bodyPr wrap="none" rtlCol="0">
            <a:spAutoFit/>
          </a:bodyPr>
          <a:lstStyle/>
          <a:p>
            <a:r>
              <a:rPr lang="nb-NO" sz="1400" dirty="0"/>
              <a:t>Geologiske kart og</a:t>
            </a:r>
          </a:p>
          <a:p>
            <a:r>
              <a:rPr lang="nb-NO" sz="1400" dirty="0"/>
              <a:t>tolkninger</a:t>
            </a:r>
          </a:p>
        </p:txBody>
      </p:sp>
      <p:sp>
        <p:nvSpPr>
          <p:cNvPr id="30" name="TextBox 29">
            <a:extLst>
              <a:ext uri="{FF2B5EF4-FFF2-40B4-BE49-F238E27FC236}">
                <a16:creationId xmlns:a16="http://schemas.microsoft.com/office/drawing/2014/main" id="{E1BA2012-ABD5-4956-BC19-F89EDA4535C7}"/>
              </a:ext>
            </a:extLst>
          </p:cNvPr>
          <p:cNvSpPr txBox="1"/>
          <p:nvPr/>
        </p:nvSpPr>
        <p:spPr>
          <a:xfrm>
            <a:off x="3415244" y="5502273"/>
            <a:ext cx="1045479" cy="307777"/>
          </a:xfrm>
          <a:prstGeom prst="rect">
            <a:avLst/>
          </a:prstGeom>
          <a:noFill/>
        </p:spPr>
        <p:txBody>
          <a:bodyPr wrap="none" rtlCol="0">
            <a:spAutoFit/>
          </a:bodyPr>
          <a:lstStyle/>
          <a:p>
            <a:r>
              <a:rPr lang="nb-NO" sz="1400" dirty="0"/>
              <a:t>Prospekter</a:t>
            </a:r>
          </a:p>
        </p:txBody>
      </p:sp>
      <p:sp>
        <p:nvSpPr>
          <p:cNvPr id="4" name="Speech Bubble: Rectangle with Corners Rounded 3">
            <a:extLst>
              <a:ext uri="{FF2B5EF4-FFF2-40B4-BE49-F238E27FC236}">
                <a16:creationId xmlns:a16="http://schemas.microsoft.com/office/drawing/2014/main" id="{2ECBE39B-E757-454D-AB49-AD31DCF3FA17}"/>
              </a:ext>
            </a:extLst>
          </p:cNvPr>
          <p:cNvSpPr/>
          <p:nvPr/>
        </p:nvSpPr>
        <p:spPr>
          <a:xfrm>
            <a:off x="1349115" y="3195007"/>
            <a:ext cx="1416112" cy="914400"/>
          </a:xfrm>
          <a:prstGeom prst="wedgeRoundRectCallout">
            <a:avLst>
              <a:gd name="adj1" fmla="val 20484"/>
              <a:gd name="adj2" fmla="val 10020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b-NO" sz="1400" dirty="0"/>
              <a:t>Navne-standarder / lagringskrav</a:t>
            </a:r>
          </a:p>
        </p:txBody>
      </p:sp>
      <p:sp>
        <p:nvSpPr>
          <p:cNvPr id="32" name="Speech Bubble: Rectangle with Corners Rounded 31">
            <a:extLst>
              <a:ext uri="{FF2B5EF4-FFF2-40B4-BE49-F238E27FC236}">
                <a16:creationId xmlns:a16="http://schemas.microsoft.com/office/drawing/2014/main" id="{BF2311B0-D535-4187-A3F0-5D7AFCED862A}"/>
              </a:ext>
            </a:extLst>
          </p:cNvPr>
          <p:cNvSpPr/>
          <p:nvPr/>
        </p:nvSpPr>
        <p:spPr>
          <a:xfrm>
            <a:off x="3315325" y="3205087"/>
            <a:ext cx="1416112" cy="914400"/>
          </a:xfrm>
          <a:prstGeom prst="wedgeRoundRectCallout">
            <a:avLst>
              <a:gd name="adj1" fmla="val 20484"/>
              <a:gd name="adj2" fmla="val 10020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t>Metadata og attributter</a:t>
            </a:r>
          </a:p>
        </p:txBody>
      </p:sp>
      <p:sp>
        <p:nvSpPr>
          <p:cNvPr id="33" name="Speech Bubble: Rectangle with Corners Rounded 32">
            <a:extLst>
              <a:ext uri="{FF2B5EF4-FFF2-40B4-BE49-F238E27FC236}">
                <a16:creationId xmlns:a16="http://schemas.microsoft.com/office/drawing/2014/main" id="{85FF2620-C1A3-4136-9025-C02D7E0CC38D}"/>
              </a:ext>
            </a:extLst>
          </p:cNvPr>
          <p:cNvSpPr/>
          <p:nvPr/>
        </p:nvSpPr>
        <p:spPr>
          <a:xfrm>
            <a:off x="5074985" y="3217647"/>
            <a:ext cx="1416112" cy="914400"/>
          </a:xfrm>
          <a:prstGeom prst="wedgeRoundRectCallout">
            <a:avLst>
              <a:gd name="adj1" fmla="val 20484"/>
              <a:gd name="adj2" fmla="val 10020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b-NO" sz="1400" dirty="0"/>
              <a:t>Sammenstilling</a:t>
            </a:r>
          </a:p>
        </p:txBody>
      </p:sp>
      <p:sp>
        <p:nvSpPr>
          <p:cNvPr id="34" name="Speech Bubble: Rectangle with Corners Rounded 33">
            <a:extLst>
              <a:ext uri="{FF2B5EF4-FFF2-40B4-BE49-F238E27FC236}">
                <a16:creationId xmlns:a16="http://schemas.microsoft.com/office/drawing/2014/main" id="{014E92A5-C4D3-467A-8D4E-223AE03FE86A}"/>
              </a:ext>
            </a:extLst>
          </p:cNvPr>
          <p:cNvSpPr/>
          <p:nvPr/>
        </p:nvSpPr>
        <p:spPr>
          <a:xfrm>
            <a:off x="6834645" y="3205087"/>
            <a:ext cx="1416112" cy="914400"/>
          </a:xfrm>
          <a:prstGeom prst="wedgeRoundRectCallout">
            <a:avLst>
              <a:gd name="adj1" fmla="val 20484"/>
              <a:gd name="adj2" fmla="val 10020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b-NO" sz="1400" dirty="0"/>
              <a:t>Dokumentasjon</a:t>
            </a:r>
          </a:p>
        </p:txBody>
      </p:sp>
      <p:sp>
        <p:nvSpPr>
          <p:cNvPr id="35" name="Speech Bubble: Rectangle with Corners Rounded 34">
            <a:extLst>
              <a:ext uri="{FF2B5EF4-FFF2-40B4-BE49-F238E27FC236}">
                <a16:creationId xmlns:a16="http://schemas.microsoft.com/office/drawing/2014/main" id="{7C504C5B-DC56-4C17-A736-6982D1DD4269}"/>
              </a:ext>
            </a:extLst>
          </p:cNvPr>
          <p:cNvSpPr/>
          <p:nvPr/>
        </p:nvSpPr>
        <p:spPr>
          <a:xfrm>
            <a:off x="8675974" y="3200687"/>
            <a:ext cx="1416112" cy="914400"/>
          </a:xfrm>
          <a:prstGeom prst="wedgeRoundRectCallout">
            <a:avLst>
              <a:gd name="adj1" fmla="val 20484"/>
              <a:gd name="adj2" fmla="val 10020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b-NO" sz="1400" dirty="0"/>
              <a:t>Prosjekt rangering</a:t>
            </a:r>
          </a:p>
        </p:txBody>
      </p:sp>
      <p:sp>
        <p:nvSpPr>
          <p:cNvPr id="36" name="Speech Bubble: Rectangle with Corners Rounded 35">
            <a:extLst>
              <a:ext uri="{FF2B5EF4-FFF2-40B4-BE49-F238E27FC236}">
                <a16:creationId xmlns:a16="http://schemas.microsoft.com/office/drawing/2014/main" id="{FCE26D62-83CA-40CC-B308-ED5DB0859DCE}"/>
              </a:ext>
            </a:extLst>
          </p:cNvPr>
          <p:cNvSpPr/>
          <p:nvPr/>
        </p:nvSpPr>
        <p:spPr>
          <a:xfrm>
            <a:off x="10340746" y="3209478"/>
            <a:ext cx="1416112" cy="914400"/>
          </a:xfrm>
          <a:prstGeom prst="wedgeRoundRectCallout">
            <a:avLst>
              <a:gd name="adj1" fmla="val 20484"/>
              <a:gd name="adj2" fmla="val 10020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b-NO" sz="1400" dirty="0"/>
              <a:t>Godkjenning / avslag</a:t>
            </a:r>
          </a:p>
        </p:txBody>
      </p:sp>
      <p:sp>
        <p:nvSpPr>
          <p:cNvPr id="37" name="Content Placeholder 2">
            <a:extLst>
              <a:ext uri="{FF2B5EF4-FFF2-40B4-BE49-F238E27FC236}">
                <a16:creationId xmlns:a16="http://schemas.microsoft.com/office/drawing/2014/main" id="{36DD6A53-1B3E-4E13-A4BC-44A48C097D14}"/>
              </a:ext>
            </a:extLst>
          </p:cNvPr>
          <p:cNvSpPr txBox="1">
            <a:spLocks/>
          </p:cNvSpPr>
          <p:nvPr/>
        </p:nvSpPr>
        <p:spPr>
          <a:xfrm>
            <a:off x="703173" y="926714"/>
            <a:ext cx="7025172" cy="2131254"/>
          </a:xfrm>
          <a:prstGeom prst="rect">
            <a:avLst/>
          </a:prstGeom>
          <a:noFill/>
        </p:spPr>
        <p:txBody>
          <a:bodyPr/>
          <a:lstStyle>
            <a:lvl1pPr marL="180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1pPr>
            <a:lvl2pPr marL="612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2pPr>
            <a:lvl3pPr marL="1044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3pPr>
            <a:lvl4pPr marL="1476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4pPr>
            <a:lvl5pPr marL="1908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t>Følge data gjennom milepæler i verdikjeden</a:t>
            </a:r>
          </a:p>
          <a:p>
            <a:r>
              <a:rPr lang="nb-NO" dirty="0"/>
              <a:t>Metadata </a:t>
            </a:r>
          </a:p>
          <a:p>
            <a:pPr lvl="1"/>
            <a:r>
              <a:rPr lang="nb-NO" dirty="0"/>
              <a:t>Prosjekt navn</a:t>
            </a:r>
          </a:p>
          <a:p>
            <a:pPr lvl="1"/>
            <a:r>
              <a:rPr lang="nb-NO" dirty="0"/>
              <a:t>Område / Lisens</a:t>
            </a:r>
          </a:p>
          <a:p>
            <a:pPr lvl="1"/>
            <a:r>
              <a:rPr lang="nb-NO" dirty="0"/>
              <a:t>Prospekt</a:t>
            </a:r>
          </a:p>
          <a:p>
            <a:pPr lvl="1"/>
            <a:r>
              <a:rPr lang="nb-NO" dirty="0"/>
              <a:t>Letebrønn </a:t>
            </a:r>
          </a:p>
        </p:txBody>
      </p:sp>
      <p:grpSp>
        <p:nvGrpSpPr>
          <p:cNvPr id="38" name="Group 37">
            <a:extLst>
              <a:ext uri="{FF2B5EF4-FFF2-40B4-BE49-F238E27FC236}">
                <a16:creationId xmlns:a16="http://schemas.microsoft.com/office/drawing/2014/main" id="{A748CB91-B8BA-43B8-A6B6-51A8E6396C61}"/>
              </a:ext>
            </a:extLst>
          </p:cNvPr>
          <p:cNvGrpSpPr/>
          <p:nvPr/>
        </p:nvGrpSpPr>
        <p:grpSpPr>
          <a:xfrm>
            <a:off x="6626494" y="862044"/>
            <a:ext cx="5130364" cy="1977283"/>
            <a:chOff x="1068125" y="1747393"/>
            <a:chExt cx="6014192" cy="2002151"/>
          </a:xfrm>
        </p:grpSpPr>
        <p:grpSp>
          <p:nvGrpSpPr>
            <p:cNvPr id="39" name="Group 38">
              <a:extLst>
                <a:ext uri="{FF2B5EF4-FFF2-40B4-BE49-F238E27FC236}">
                  <a16:creationId xmlns:a16="http://schemas.microsoft.com/office/drawing/2014/main" id="{7D53E7BD-BFBB-44A8-8B8A-F85AB8A4B003}"/>
                </a:ext>
              </a:extLst>
            </p:cNvPr>
            <p:cNvGrpSpPr/>
            <p:nvPr/>
          </p:nvGrpSpPr>
          <p:grpSpPr>
            <a:xfrm>
              <a:off x="1068125" y="1747393"/>
              <a:ext cx="6014192" cy="2002151"/>
              <a:chOff x="1354889" y="1859772"/>
              <a:chExt cx="8141667" cy="2645011"/>
            </a:xfrm>
          </p:grpSpPr>
          <p:sp>
            <p:nvSpPr>
              <p:cNvPr id="48" name="Freeform: Shape 47">
                <a:extLst>
                  <a:ext uri="{FF2B5EF4-FFF2-40B4-BE49-F238E27FC236}">
                    <a16:creationId xmlns:a16="http://schemas.microsoft.com/office/drawing/2014/main" id="{F3731B1E-6BE8-499E-86BA-081751F8D180}"/>
                  </a:ext>
                </a:extLst>
              </p:cNvPr>
              <p:cNvSpPr/>
              <p:nvPr/>
            </p:nvSpPr>
            <p:spPr>
              <a:xfrm>
                <a:off x="1950719" y="2426352"/>
                <a:ext cx="3450339" cy="1601119"/>
              </a:xfrm>
              <a:custGeom>
                <a:avLst/>
                <a:gdLst>
                  <a:gd name="connsiteX0" fmla="*/ 0 w 4224528"/>
                  <a:gd name="connsiteY0" fmla="*/ 1914144 h 1914144"/>
                  <a:gd name="connsiteX1" fmla="*/ 0 w 4224528"/>
                  <a:gd name="connsiteY1" fmla="*/ 1914144 h 1914144"/>
                  <a:gd name="connsiteX2" fmla="*/ 0 w 4224528"/>
                  <a:gd name="connsiteY2" fmla="*/ 1834896 h 1914144"/>
                  <a:gd name="connsiteX3" fmla="*/ 0 w 4224528"/>
                  <a:gd name="connsiteY3" fmla="*/ 0 h 1914144"/>
                  <a:gd name="connsiteX4" fmla="*/ 4224528 w 4224528"/>
                  <a:gd name="connsiteY4" fmla="*/ 438912 h 1914144"/>
                  <a:gd name="connsiteX5" fmla="*/ 4224528 w 4224528"/>
                  <a:gd name="connsiteY5" fmla="*/ 1463040 h 1914144"/>
                  <a:gd name="connsiteX6" fmla="*/ 0 w 4224528"/>
                  <a:gd name="connsiteY6" fmla="*/ 1914144 h 19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4528" h="1914144">
                    <a:moveTo>
                      <a:pt x="0" y="1914144"/>
                    </a:moveTo>
                    <a:lnTo>
                      <a:pt x="0" y="1914144"/>
                    </a:lnTo>
                    <a:lnTo>
                      <a:pt x="0" y="1834896"/>
                    </a:lnTo>
                    <a:lnTo>
                      <a:pt x="0" y="0"/>
                    </a:lnTo>
                    <a:lnTo>
                      <a:pt x="4224528" y="438912"/>
                    </a:lnTo>
                    <a:lnTo>
                      <a:pt x="4224528" y="1463040"/>
                    </a:lnTo>
                    <a:lnTo>
                      <a:pt x="0" y="1914144"/>
                    </a:lnTo>
                    <a:close/>
                  </a:path>
                </a:pathLst>
              </a:custGeom>
              <a:solidFill>
                <a:srgbClr val="FFECF0"/>
              </a:solidFill>
              <a:ln w="12700">
                <a:solidFill>
                  <a:srgbClr val="FF12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quinor"/>
                  <a:ea typeface="+mn-ea"/>
                  <a:cs typeface="+mn-cs"/>
                </a:endParaRPr>
              </a:p>
            </p:txBody>
          </p:sp>
          <p:sp>
            <p:nvSpPr>
              <p:cNvPr id="49" name="Freeform: Shape 48">
                <a:extLst>
                  <a:ext uri="{FF2B5EF4-FFF2-40B4-BE49-F238E27FC236}">
                    <a16:creationId xmlns:a16="http://schemas.microsoft.com/office/drawing/2014/main" id="{F252E31B-869F-43AA-9E41-51B6DA1AB7E8}"/>
                  </a:ext>
                </a:extLst>
              </p:cNvPr>
              <p:cNvSpPr/>
              <p:nvPr/>
            </p:nvSpPr>
            <p:spPr>
              <a:xfrm>
                <a:off x="6618732" y="1859772"/>
                <a:ext cx="1999488" cy="2645011"/>
              </a:xfrm>
              <a:custGeom>
                <a:avLst/>
                <a:gdLst>
                  <a:gd name="connsiteX0" fmla="*/ 3073400 w 3078480"/>
                  <a:gd name="connsiteY0" fmla="*/ 817880 h 2692400"/>
                  <a:gd name="connsiteX1" fmla="*/ 447040 w 3078480"/>
                  <a:gd name="connsiteY1" fmla="*/ 375920 h 2692400"/>
                  <a:gd name="connsiteX2" fmla="*/ 447040 w 3078480"/>
                  <a:gd name="connsiteY2" fmla="*/ 375920 h 2692400"/>
                  <a:gd name="connsiteX3" fmla="*/ 401320 w 3078480"/>
                  <a:gd name="connsiteY3" fmla="*/ 335280 h 2692400"/>
                  <a:gd name="connsiteX4" fmla="*/ 355600 w 3078480"/>
                  <a:gd name="connsiteY4" fmla="*/ 269240 h 2692400"/>
                  <a:gd name="connsiteX5" fmla="*/ 314960 w 3078480"/>
                  <a:gd name="connsiteY5" fmla="*/ 208280 h 2692400"/>
                  <a:gd name="connsiteX6" fmla="*/ 279400 w 3078480"/>
                  <a:gd name="connsiteY6" fmla="*/ 157480 h 2692400"/>
                  <a:gd name="connsiteX7" fmla="*/ 254000 w 3078480"/>
                  <a:gd name="connsiteY7" fmla="*/ 121920 h 2692400"/>
                  <a:gd name="connsiteX8" fmla="*/ 218440 w 3078480"/>
                  <a:gd name="connsiteY8" fmla="*/ 76200 h 2692400"/>
                  <a:gd name="connsiteX9" fmla="*/ 193040 w 3078480"/>
                  <a:gd name="connsiteY9" fmla="*/ 35560 h 2692400"/>
                  <a:gd name="connsiteX10" fmla="*/ 152400 w 3078480"/>
                  <a:gd name="connsiteY10" fmla="*/ 0 h 2692400"/>
                  <a:gd name="connsiteX11" fmla="*/ 152400 w 3078480"/>
                  <a:gd name="connsiteY11" fmla="*/ 0 h 2692400"/>
                  <a:gd name="connsiteX12" fmla="*/ 111760 w 3078480"/>
                  <a:gd name="connsiteY12" fmla="*/ 35560 h 2692400"/>
                  <a:gd name="connsiteX13" fmla="*/ 71120 w 3078480"/>
                  <a:gd name="connsiteY13" fmla="*/ 116840 h 2692400"/>
                  <a:gd name="connsiteX14" fmla="*/ 10160 w 3078480"/>
                  <a:gd name="connsiteY14" fmla="*/ 655320 h 2692400"/>
                  <a:gd name="connsiteX15" fmla="*/ 5080 w 3078480"/>
                  <a:gd name="connsiteY15" fmla="*/ 1579880 h 2692400"/>
                  <a:gd name="connsiteX16" fmla="*/ 0 w 3078480"/>
                  <a:gd name="connsiteY16" fmla="*/ 2143760 h 2692400"/>
                  <a:gd name="connsiteX17" fmla="*/ 45720 w 3078480"/>
                  <a:gd name="connsiteY17" fmla="*/ 2565400 h 2692400"/>
                  <a:gd name="connsiteX18" fmla="*/ 71120 w 3078480"/>
                  <a:gd name="connsiteY18" fmla="*/ 2626360 h 2692400"/>
                  <a:gd name="connsiteX19" fmla="*/ 91440 w 3078480"/>
                  <a:gd name="connsiteY19" fmla="*/ 2682240 h 2692400"/>
                  <a:gd name="connsiteX20" fmla="*/ 91440 w 3078480"/>
                  <a:gd name="connsiteY20" fmla="*/ 2682240 h 2692400"/>
                  <a:gd name="connsiteX21" fmla="*/ 147320 w 3078480"/>
                  <a:gd name="connsiteY21" fmla="*/ 2692400 h 2692400"/>
                  <a:gd name="connsiteX22" fmla="*/ 182880 w 3078480"/>
                  <a:gd name="connsiteY22" fmla="*/ 2667000 h 2692400"/>
                  <a:gd name="connsiteX23" fmla="*/ 213360 w 3078480"/>
                  <a:gd name="connsiteY23" fmla="*/ 2621280 h 2692400"/>
                  <a:gd name="connsiteX24" fmla="*/ 284480 w 3078480"/>
                  <a:gd name="connsiteY24" fmla="*/ 2509520 h 2692400"/>
                  <a:gd name="connsiteX25" fmla="*/ 386080 w 3078480"/>
                  <a:gd name="connsiteY25" fmla="*/ 2372360 h 2692400"/>
                  <a:gd name="connsiteX26" fmla="*/ 472440 w 3078480"/>
                  <a:gd name="connsiteY26" fmla="*/ 2280920 h 2692400"/>
                  <a:gd name="connsiteX27" fmla="*/ 3078480 w 3078480"/>
                  <a:gd name="connsiteY27" fmla="*/ 1844040 h 2692400"/>
                  <a:gd name="connsiteX28" fmla="*/ 3073400 w 3078480"/>
                  <a:gd name="connsiteY28" fmla="*/ 81788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78480" h="2692400">
                    <a:moveTo>
                      <a:pt x="3073400" y="817880"/>
                    </a:moveTo>
                    <a:lnTo>
                      <a:pt x="447040" y="375920"/>
                    </a:lnTo>
                    <a:lnTo>
                      <a:pt x="447040" y="375920"/>
                    </a:lnTo>
                    <a:lnTo>
                      <a:pt x="401320" y="335280"/>
                    </a:lnTo>
                    <a:lnTo>
                      <a:pt x="355600" y="269240"/>
                    </a:lnTo>
                    <a:lnTo>
                      <a:pt x="314960" y="208280"/>
                    </a:lnTo>
                    <a:lnTo>
                      <a:pt x="279400" y="157480"/>
                    </a:lnTo>
                    <a:lnTo>
                      <a:pt x="254000" y="121920"/>
                    </a:lnTo>
                    <a:lnTo>
                      <a:pt x="218440" y="76200"/>
                    </a:lnTo>
                    <a:lnTo>
                      <a:pt x="193040" y="35560"/>
                    </a:lnTo>
                    <a:lnTo>
                      <a:pt x="152400" y="0"/>
                    </a:lnTo>
                    <a:lnTo>
                      <a:pt x="152400" y="0"/>
                    </a:lnTo>
                    <a:lnTo>
                      <a:pt x="111760" y="35560"/>
                    </a:lnTo>
                    <a:lnTo>
                      <a:pt x="71120" y="116840"/>
                    </a:lnTo>
                    <a:lnTo>
                      <a:pt x="10160" y="655320"/>
                    </a:lnTo>
                    <a:cubicBezTo>
                      <a:pt x="8467" y="963507"/>
                      <a:pt x="6773" y="1271693"/>
                      <a:pt x="5080" y="1579880"/>
                    </a:cubicBezTo>
                    <a:cubicBezTo>
                      <a:pt x="3387" y="1767840"/>
                      <a:pt x="1693" y="1955800"/>
                      <a:pt x="0" y="2143760"/>
                    </a:cubicBezTo>
                    <a:lnTo>
                      <a:pt x="45720" y="2565400"/>
                    </a:lnTo>
                    <a:lnTo>
                      <a:pt x="71120" y="2626360"/>
                    </a:lnTo>
                    <a:lnTo>
                      <a:pt x="91440" y="2682240"/>
                    </a:lnTo>
                    <a:lnTo>
                      <a:pt x="91440" y="2682240"/>
                    </a:lnTo>
                    <a:lnTo>
                      <a:pt x="147320" y="2692400"/>
                    </a:lnTo>
                    <a:lnTo>
                      <a:pt x="182880" y="2667000"/>
                    </a:lnTo>
                    <a:lnTo>
                      <a:pt x="213360" y="2621280"/>
                    </a:lnTo>
                    <a:lnTo>
                      <a:pt x="284480" y="2509520"/>
                    </a:lnTo>
                    <a:lnTo>
                      <a:pt x="386080" y="2372360"/>
                    </a:lnTo>
                    <a:lnTo>
                      <a:pt x="472440" y="2280920"/>
                    </a:lnTo>
                    <a:lnTo>
                      <a:pt x="3078480" y="1844040"/>
                    </a:lnTo>
                    <a:cubicBezTo>
                      <a:pt x="3076787" y="1501987"/>
                      <a:pt x="3075093" y="1159933"/>
                      <a:pt x="3073400" y="817880"/>
                    </a:cubicBezTo>
                    <a:close/>
                  </a:path>
                </a:pathLst>
              </a:custGeom>
              <a:solidFill>
                <a:srgbClr val="FFECF0"/>
              </a:solidFill>
              <a:ln w="12700">
                <a:solidFill>
                  <a:srgbClr val="FF12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quinor"/>
                  <a:ea typeface="+mn-ea"/>
                  <a:cs typeface="+mn-cs"/>
                </a:endParaRPr>
              </a:p>
            </p:txBody>
          </p:sp>
          <p:pic>
            <p:nvPicPr>
              <p:cNvPr id="50" name="Picture 49">
                <a:extLst>
                  <a:ext uri="{FF2B5EF4-FFF2-40B4-BE49-F238E27FC236}">
                    <a16:creationId xmlns:a16="http://schemas.microsoft.com/office/drawing/2014/main" id="{F83BCE9A-AB73-450D-8528-38AA7B729F0F}"/>
                  </a:ext>
                </a:extLst>
              </p:cNvPr>
              <p:cNvPicPr>
                <a:picLocks noChangeAspect="1"/>
              </p:cNvPicPr>
              <p:nvPr/>
            </p:nvPicPr>
            <p:blipFill>
              <a:blip r:embed="rId18">
                <a:duotone>
                  <a:schemeClr val="accent1">
                    <a:shade val="45000"/>
                    <a:satMod val="135000"/>
                  </a:schemeClr>
                  <a:prstClr val="white"/>
                </a:duotone>
              </a:blip>
              <a:stretch>
                <a:fillRect/>
              </a:stretch>
            </p:blipFill>
            <p:spPr>
              <a:xfrm>
                <a:off x="5312138" y="2111437"/>
                <a:ext cx="555093" cy="549969"/>
              </a:xfrm>
              <a:prstGeom prst="rect">
                <a:avLst/>
              </a:prstGeom>
            </p:spPr>
          </p:pic>
          <p:pic>
            <p:nvPicPr>
              <p:cNvPr id="51" name="Picture 50">
                <a:extLst>
                  <a:ext uri="{FF2B5EF4-FFF2-40B4-BE49-F238E27FC236}">
                    <a16:creationId xmlns:a16="http://schemas.microsoft.com/office/drawing/2014/main" id="{F46CF4C1-404E-4E08-97D4-DA02CB13A2D9}"/>
                  </a:ext>
                </a:extLst>
              </p:cNvPr>
              <p:cNvPicPr>
                <a:picLocks noChangeAspect="1"/>
              </p:cNvPicPr>
              <p:nvPr/>
            </p:nvPicPr>
            <p:blipFill>
              <a:blip r:embed="rId19"/>
              <a:stretch>
                <a:fillRect/>
              </a:stretch>
            </p:blipFill>
            <p:spPr>
              <a:xfrm>
                <a:off x="5466147" y="2794483"/>
                <a:ext cx="261932" cy="308520"/>
              </a:xfrm>
              <a:prstGeom prst="rect">
                <a:avLst/>
              </a:prstGeom>
            </p:spPr>
          </p:pic>
          <p:pic>
            <p:nvPicPr>
              <p:cNvPr id="52" name="Picture 51">
                <a:extLst>
                  <a:ext uri="{FF2B5EF4-FFF2-40B4-BE49-F238E27FC236}">
                    <a16:creationId xmlns:a16="http://schemas.microsoft.com/office/drawing/2014/main" id="{794D09F6-49A8-4DB4-B2F1-8BA46D60C5F9}"/>
                  </a:ext>
                </a:extLst>
              </p:cNvPr>
              <p:cNvPicPr>
                <a:picLocks noChangeAspect="1"/>
              </p:cNvPicPr>
              <p:nvPr/>
            </p:nvPicPr>
            <p:blipFill>
              <a:blip r:embed="rId19"/>
              <a:stretch>
                <a:fillRect/>
              </a:stretch>
            </p:blipFill>
            <p:spPr>
              <a:xfrm>
                <a:off x="5457146" y="3301758"/>
                <a:ext cx="261932" cy="308520"/>
              </a:xfrm>
              <a:prstGeom prst="rect">
                <a:avLst/>
              </a:prstGeom>
            </p:spPr>
          </p:pic>
          <p:pic>
            <p:nvPicPr>
              <p:cNvPr id="53" name="Picture 52">
                <a:extLst>
                  <a:ext uri="{FF2B5EF4-FFF2-40B4-BE49-F238E27FC236}">
                    <a16:creationId xmlns:a16="http://schemas.microsoft.com/office/drawing/2014/main" id="{A953584F-24F3-443E-B540-3E6F6D71C6C3}"/>
                  </a:ext>
                </a:extLst>
              </p:cNvPr>
              <p:cNvPicPr>
                <a:picLocks noChangeAspect="1"/>
              </p:cNvPicPr>
              <p:nvPr/>
            </p:nvPicPr>
            <p:blipFill>
              <a:blip r:embed="rId19"/>
              <a:stretch>
                <a:fillRect/>
              </a:stretch>
            </p:blipFill>
            <p:spPr>
              <a:xfrm>
                <a:off x="8701670" y="2664880"/>
                <a:ext cx="261932" cy="308520"/>
              </a:xfrm>
              <a:prstGeom prst="rect">
                <a:avLst/>
              </a:prstGeom>
            </p:spPr>
          </p:pic>
          <p:pic>
            <p:nvPicPr>
              <p:cNvPr id="54" name="Picture 53">
                <a:extLst>
                  <a:ext uri="{FF2B5EF4-FFF2-40B4-BE49-F238E27FC236}">
                    <a16:creationId xmlns:a16="http://schemas.microsoft.com/office/drawing/2014/main" id="{567AE68E-E0B5-444D-9DE8-78E3C974344A}"/>
                  </a:ext>
                </a:extLst>
              </p:cNvPr>
              <p:cNvPicPr>
                <a:picLocks noChangeAspect="1"/>
              </p:cNvPicPr>
              <p:nvPr/>
            </p:nvPicPr>
            <p:blipFill>
              <a:blip r:embed="rId19"/>
              <a:stretch>
                <a:fillRect/>
              </a:stretch>
            </p:blipFill>
            <p:spPr>
              <a:xfrm>
                <a:off x="8701670" y="3000802"/>
                <a:ext cx="261932" cy="308520"/>
              </a:xfrm>
              <a:prstGeom prst="rect">
                <a:avLst/>
              </a:prstGeom>
            </p:spPr>
          </p:pic>
          <p:pic>
            <p:nvPicPr>
              <p:cNvPr id="55" name="Picture 54">
                <a:extLst>
                  <a:ext uri="{FF2B5EF4-FFF2-40B4-BE49-F238E27FC236}">
                    <a16:creationId xmlns:a16="http://schemas.microsoft.com/office/drawing/2014/main" id="{2A3531BF-F28C-4C18-BF55-65D48CFAD1B2}"/>
                  </a:ext>
                </a:extLst>
              </p:cNvPr>
              <p:cNvPicPr>
                <a:picLocks noChangeAspect="1"/>
              </p:cNvPicPr>
              <p:nvPr/>
            </p:nvPicPr>
            <p:blipFill>
              <a:blip r:embed="rId19"/>
              <a:stretch>
                <a:fillRect/>
              </a:stretch>
            </p:blipFill>
            <p:spPr>
              <a:xfrm>
                <a:off x="8701670" y="3336724"/>
                <a:ext cx="261932" cy="308520"/>
              </a:xfrm>
              <a:prstGeom prst="rect">
                <a:avLst/>
              </a:prstGeom>
            </p:spPr>
          </p:pic>
          <p:pic>
            <p:nvPicPr>
              <p:cNvPr id="56" name="Picture 55">
                <a:extLst>
                  <a:ext uri="{FF2B5EF4-FFF2-40B4-BE49-F238E27FC236}">
                    <a16:creationId xmlns:a16="http://schemas.microsoft.com/office/drawing/2014/main" id="{AAA525A1-9506-4429-8DA9-07DB03DC0BDC}"/>
                  </a:ext>
                </a:extLst>
              </p:cNvPr>
              <p:cNvPicPr>
                <a:picLocks noChangeAspect="1"/>
              </p:cNvPicPr>
              <p:nvPr/>
            </p:nvPicPr>
            <p:blipFill>
              <a:blip r:embed="rId19"/>
              <a:stretch>
                <a:fillRect/>
              </a:stretch>
            </p:blipFill>
            <p:spPr>
              <a:xfrm>
                <a:off x="9234624" y="3000802"/>
                <a:ext cx="261932" cy="308520"/>
              </a:xfrm>
              <a:prstGeom prst="rect">
                <a:avLst/>
              </a:prstGeom>
            </p:spPr>
          </p:pic>
          <p:pic>
            <p:nvPicPr>
              <p:cNvPr id="57" name="Picture 56">
                <a:extLst>
                  <a:ext uri="{FF2B5EF4-FFF2-40B4-BE49-F238E27FC236}">
                    <a16:creationId xmlns:a16="http://schemas.microsoft.com/office/drawing/2014/main" id="{C4689D26-E1F6-4619-83E8-6F461C8491F2}"/>
                  </a:ext>
                </a:extLst>
              </p:cNvPr>
              <p:cNvPicPr>
                <a:picLocks noChangeAspect="1"/>
              </p:cNvPicPr>
              <p:nvPr/>
            </p:nvPicPr>
            <p:blipFill>
              <a:blip r:embed="rId19"/>
              <a:stretch>
                <a:fillRect/>
              </a:stretch>
            </p:blipFill>
            <p:spPr>
              <a:xfrm>
                <a:off x="8989325" y="2828506"/>
                <a:ext cx="261932" cy="308520"/>
              </a:xfrm>
              <a:prstGeom prst="rect">
                <a:avLst/>
              </a:prstGeom>
            </p:spPr>
          </p:pic>
          <p:pic>
            <p:nvPicPr>
              <p:cNvPr id="58" name="Picture 57">
                <a:extLst>
                  <a:ext uri="{FF2B5EF4-FFF2-40B4-BE49-F238E27FC236}">
                    <a16:creationId xmlns:a16="http://schemas.microsoft.com/office/drawing/2014/main" id="{D6D1D10F-AF60-4867-9357-A084D9AC6FB8}"/>
                  </a:ext>
                </a:extLst>
              </p:cNvPr>
              <p:cNvPicPr>
                <a:picLocks noChangeAspect="1"/>
              </p:cNvPicPr>
              <p:nvPr/>
            </p:nvPicPr>
            <p:blipFill>
              <a:blip r:embed="rId19"/>
              <a:stretch>
                <a:fillRect/>
              </a:stretch>
            </p:blipFill>
            <p:spPr>
              <a:xfrm>
                <a:off x="8989325" y="3193454"/>
                <a:ext cx="261932" cy="308520"/>
              </a:xfrm>
              <a:prstGeom prst="rect">
                <a:avLst/>
              </a:prstGeom>
            </p:spPr>
          </p:pic>
          <p:grpSp>
            <p:nvGrpSpPr>
              <p:cNvPr id="59" name="Group 58">
                <a:extLst>
                  <a:ext uri="{FF2B5EF4-FFF2-40B4-BE49-F238E27FC236}">
                    <a16:creationId xmlns:a16="http://schemas.microsoft.com/office/drawing/2014/main" id="{A167E617-D5AD-406E-AEA5-CA6139AB7A3D}"/>
                  </a:ext>
                </a:extLst>
              </p:cNvPr>
              <p:cNvGrpSpPr/>
              <p:nvPr/>
            </p:nvGrpSpPr>
            <p:grpSpPr>
              <a:xfrm>
                <a:off x="1354889" y="3065407"/>
                <a:ext cx="482283" cy="425577"/>
                <a:chOff x="3153104" y="4921244"/>
                <a:chExt cx="1364949" cy="1190970"/>
              </a:xfrm>
              <a:solidFill>
                <a:srgbClr val="FF1243"/>
              </a:solidFill>
            </p:grpSpPr>
            <p:sp>
              <p:nvSpPr>
                <p:cNvPr id="144" name="Rectangle 143">
                  <a:extLst>
                    <a:ext uri="{FF2B5EF4-FFF2-40B4-BE49-F238E27FC236}">
                      <a16:creationId xmlns:a16="http://schemas.microsoft.com/office/drawing/2014/main" id="{B5D9ADA7-CDF5-4271-8E4F-B1C6EAFFF72A}"/>
                    </a:ext>
                  </a:extLst>
                </p:cNvPr>
                <p:cNvSpPr/>
                <p:nvPr/>
              </p:nvSpPr>
              <p:spPr>
                <a:xfrm>
                  <a:off x="3153104" y="4921244"/>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145" name="Rectangle 144">
                  <a:extLst>
                    <a:ext uri="{FF2B5EF4-FFF2-40B4-BE49-F238E27FC236}">
                      <a16:creationId xmlns:a16="http://schemas.microsoft.com/office/drawing/2014/main" id="{C3D1983A-F139-44BB-AFD2-0EC83B3A4511}"/>
                    </a:ext>
                  </a:extLst>
                </p:cNvPr>
                <p:cNvSpPr/>
                <p:nvPr/>
              </p:nvSpPr>
              <p:spPr>
                <a:xfrm>
                  <a:off x="3153104" y="5173493"/>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146" name="Rectangle 145">
                  <a:extLst>
                    <a:ext uri="{FF2B5EF4-FFF2-40B4-BE49-F238E27FC236}">
                      <a16:creationId xmlns:a16="http://schemas.microsoft.com/office/drawing/2014/main" id="{32F37A55-E728-480F-8A22-707F6F82DBEA}"/>
                    </a:ext>
                  </a:extLst>
                </p:cNvPr>
                <p:cNvSpPr/>
                <p:nvPr/>
              </p:nvSpPr>
              <p:spPr>
                <a:xfrm>
                  <a:off x="3445741" y="5293651"/>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147" name="Rectangle 146">
                  <a:extLst>
                    <a:ext uri="{FF2B5EF4-FFF2-40B4-BE49-F238E27FC236}">
                      <a16:creationId xmlns:a16="http://schemas.microsoft.com/office/drawing/2014/main" id="{D64588B8-9ED4-446F-BC39-96C4EA3C3DF9}"/>
                    </a:ext>
                  </a:extLst>
                </p:cNvPr>
                <p:cNvSpPr/>
                <p:nvPr/>
              </p:nvSpPr>
              <p:spPr>
                <a:xfrm>
                  <a:off x="3445741" y="5545900"/>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148" name="Rectangle 147">
                  <a:extLst>
                    <a:ext uri="{FF2B5EF4-FFF2-40B4-BE49-F238E27FC236}">
                      <a16:creationId xmlns:a16="http://schemas.microsoft.com/office/drawing/2014/main" id="{667D1BBF-3FA1-4D07-BC17-AF01F1BC6FDC}"/>
                    </a:ext>
                  </a:extLst>
                </p:cNvPr>
                <p:cNvSpPr/>
                <p:nvPr/>
              </p:nvSpPr>
              <p:spPr>
                <a:xfrm>
                  <a:off x="3153104" y="5666058"/>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149" name="Rectangle 148">
                  <a:extLst>
                    <a:ext uri="{FF2B5EF4-FFF2-40B4-BE49-F238E27FC236}">
                      <a16:creationId xmlns:a16="http://schemas.microsoft.com/office/drawing/2014/main" id="{4CB37B7E-6B6A-44AE-90D6-714AFBE775B8}"/>
                    </a:ext>
                  </a:extLst>
                </p:cNvPr>
                <p:cNvSpPr/>
                <p:nvPr/>
              </p:nvSpPr>
              <p:spPr>
                <a:xfrm>
                  <a:off x="3153104" y="5918307"/>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nvGrpSpPr>
                <p:cNvPr id="150" name="Group 149">
                  <a:extLst>
                    <a:ext uri="{FF2B5EF4-FFF2-40B4-BE49-F238E27FC236}">
                      <a16:creationId xmlns:a16="http://schemas.microsoft.com/office/drawing/2014/main" id="{AACA6D56-D276-43B1-8F2C-E8C6CA8AFB98}"/>
                    </a:ext>
                  </a:extLst>
                </p:cNvPr>
                <p:cNvGrpSpPr/>
                <p:nvPr/>
              </p:nvGrpSpPr>
              <p:grpSpPr>
                <a:xfrm>
                  <a:off x="3738378" y="5046104"/>
                  <a:ext cx="194400" cy="446156"/>
                  <a:chOff x="1211411" y="4150390"/>
                  <a:chExt cx="194400" cy="446156"/>
                </a:xfrm>
                <a:grpFill/>
              </p:grpSpPr>
              <p:sp>
                <p:nvSpPr>
                  <p:cNvPr id="162" name="Rectangle 161">
                    <a:extLst>
                      <a:ext uri="{FF2B5EF4-FFF2-40B4-BE49-F238E27FC236}">
                        <a16:creationId xmlns:a16="http://schemas.microsoft.com/office/drawing/2014/main" id="{CD24E1D3-A8DB-49F7-84D5-BBA24B108CD9}"/>
                      </a:ext>
                    </a:extLst>
                  </p:cNvPr>
                  <p:cNvSpPr/>
                  <p:nvPr/>
                </p:nvSpPr>
                <p:spPr>
                  <a:xfrm>
                    <a:off x="1211411" y="4150390"/>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163" name="Rectangle 162">
                    <a:extLst>
                      <a:ext uri="{FF2B5EF4-FFF2-40B4-BE49-F238E27FC236}">
                        <a16:creationId xmlns:a16="http://schemas.microsoft.com/office/drawing/2014/main" id="{4CD38D4F-4233-4091-95D3-D608D87C78CE}"/>
                      </a:ext>
                    </a:extLst>
                  </p:cNvPr>
                  <p:cNvSpPr/>
                  <p:nvPr/>
                </p:nvSpPr>
                <p:spPr>
                  <a:xfrm>
                    <a:off x="1211411" y="4402639"/>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grpSp>
              <p:nvGrpSpPr>
                <p:cNvPr id="151" name="Group 150">
                  <a:extLst>
                    <a:ext uri="{FF2B5EF4-FFF2-40B4-BE49-F238E27FC236}">
                      <a16:creationId xmlns:a16="http://schemas.microsoft.com/office/drawing/2014/main" id="{2D13428B-656A-401A-B817-821F5929283A}"/>
                    </a:ext>
                  </a:extLst>
                </p:cNvPr>
                <p:cNvGrpSpPr/>
                <p:nvPr/>
              </p:nvGrpSpPr>
              <p:grpSpPr>
                <a:xfrm>
                  <a:off x="3738378" y="5558750"/>
                  <a:ext cx="194400" cy="446156"/>
                  <a:chOff x="1124248" y="4663036"/>
                  <a:chExt cx="194400" cy="446156"/>
                </a:xfrm>
                <a:grpFill/>
              </p:grpSpPr>
              <p:sp>
                <p:nvSpPr>
                  <p:cNvPr id="160" name="Rectangle 159">
                    <a:extLst>
                      <a:ext uri="{FF2B5EF4-FFF2-40B4-BE49-F238E27FC236}">
                        <a16:creationId xmlns:a16="http://schemas.microsoft.com/office/drawing/2014/main" id="{6C2618C2-CC58-4657-90AC-D1282A23206B}"/>
                      </a:ext>
                    </a:extLst>
                  </p:cNvPr>
                  <p:cNvSpPr/>
                  <p:nvPr/>
                </p:nvSpPr>
                <p:spPr>
                  <a:xfrm>
                    <a:off x="1124248" y="4663036"/>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161" name="Rectangle 160">
                    <a:extLst>
                      <a:ext uri="{FF2B5EF4-FFF2-40B4-BE49-F238E27FC236}">
                        <a16:creationId xmlns:a16="http://schemas.microsoft.com/office/drawing/2014/main" id="{1C323206-2459-45E4-AD0A-990A21FBC161}"/>
                      </a:ext>
                    </a:extLst>
                  </p:cNvPr>
                  <p:cNvSpPr/>
                  <p:nvPr/>
                </p:nvSpPr>
                <p:spPr>
                  <a:xfrm>
                    <a:off x="1124248" y="4915285"/>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sp>
              <p:nvSpPr>
                <p:cNvPr id="152" name="Rectangle 151">
                  <a:extLst>
                    <a:ext uri="{FF2B5EF4-FFF2-40B4-BE49-F238E27FC236}">
                      <a16:creationId xmlns:a16="http://schemas.microsoft.com/office/drawing/2014/main" id="{6FD98548-D731-4A3A-A82F-972E026EB739}"/>
                    </a:ext>
                  </a:extLst>
                </p:cNvPr>
                <p:cNvSpPr/>
                <p:nvPr/>
              </p:nvSpPr>
              <p:spPr>
                <a:xfrm>
                  <a:off x="4031015" y="5318194"/>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153" name="Rectangle 152">
                  <a:extLst>
                    <a:ext uri="{FF2B5EF4-FFF2-40B4-BE49-F238E27FC236}">
                      <a16:creationId xmlns:a16="http://schemas.microsoft.com/office/drawing/2014/main" id="{6086929F-AB11-449B-938E-9D445D847CAA}"/>
                    </a:ext>
                  </a:extLst>
                </p:cNvPr>
                <p:cNvSpPr/>
                <p:nvPr/>
              </p:nvSpPr>
              <p:spPr>
                <a:xfrm>
                  <a:off x="4031015" y="5570443"/>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nvGrpSpPr>
                <p:cNvPr id="154" name="Group 153">
                  <a:extLst>
                    <a:ext uri="{FF2B5EF4-FFF2-40B4-BE49-F238E27FC236}">
                      <a16:creationId xmlns:a16="http://schemas.microsoft.com/office/drawing/2014/main" id="{30D165A3-C431-4E46-A50B-E7A11C797CE9}"/>
                    </a:ext>
                  </a:extLst>
                </p:cNvPr>
                <p:cNvGrpSpPr/>
                <p:nvPr/>
              </p:nvGrpSpPr>
              <p:grpSpPr>
                <a:xfrm>
                  <a:off x="4323653" y="5046104"/>
                  <a:ext cx="194400" cy="446156"/>
                  <a:chOff x="1779011" y="4210081"/>
                  <a:chExt cx="194400" cy="446156"/>
                </a:xfrm>
                <a:grpFill/>
              </p:grpSpPr>
              <p:sp>
                <p:nvSpPr>
                  <p:cNvPr id="158" name="Rectangle 157">
                    <a:extLst>
                      <a:ext uri="{FF2B5EF4-FFF2-40B4-BE49-F238E27FC236}">
                        <a16:creationId xmlns:a16="http://schemas.microsoft.com/office/drawing/2014/main" id="{1D0D5E38-98AB-4D63-AEFA-8D326DB7423B}"/>
                      </a:ext>
                    </a:extLst>
                  </p:cNvPr>
                  <p:cNvSpPr/>
                  <p:nvPr/>
                </p:nvSpPr>
                <p:spPr>
                  <a:xfrm>
                    <a:off x="1779011" y="4210081"/>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159" name="Rectangle 158">
                    <a:extLst>
                      <a:ext uri="{FF2B5EF4-FFF2-40B4-BE49-F238E27FC236}">
                        <a16:creationId xmlns:a16="http://schemas.microsoft.com/office/drawing/2014/main" id="{15212BA3-75B8-4ACB-868A-B297D912E6F5}"/>
                      </a:ext>
                    </a:extLst>
                  </p:cNvPr>
                  <p:cNvSpPr/>
                  <p:nvPr/>
                </p:nvSpPr>
                <p:spPr>
                  <a:xfrm>
                    <a:off x="1779011" y="4462330"/>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grpSp>
              <p:nvGrpSpPr>
                <p:cNvPr id="155" name="Group 154">
                  <a:extLst>
                    <a:ext uri="{FF2B5EF4-FFF2-40B4-BE49-F238E27FC236}">
                      <a16:creationId xmlns:a16="http://schemas.microsoft.com/office/drawing/2014/main" id="{4B233FDB-3BD0-4377-A94C-30C72CC14042}"/>
                    </a:ext>
                  </a:extLst>
                </p:cNvPr>
                <p:cNvGrpSpPr/>
                <p:nvPr/>
              </p:nvGrpSpPr>
              <p:grpSpPr>
                <a:xfrm>
                  <a:off x="4323653" y="5558750"/>
                  <a:ext cx="194400" cy="446156"/>
                  <a:chOff x="1707767" y="4675032"/>
                  <a:chExt cx="194400" cy="446156"/>
                </a:xfrm>
                <a:grpFill/>
              </p:grpSpPr>
              <p:sp>
                <p:nvSpPr>
                  <p:cNvPr id="156" name="Rectangle 155">
                    <a:extLst>
                      <a:ext uri="{FF2B5EF4-FFF2-40B4-BE49-F238E27FC236}">
                        <a16:creationId xmlns:a16="http://schemas.microsoft.com/office/drawing/2014/main" id="{71B98816-7FFC-4ADE-8C6C-B32C194A4E3E}"/>
                      </a:ext>
                    </a:extLst>
                  </p:cNvPr>
                  <p:cNvSpPr/>
                  <p:nvPr/>
                </p:nvSpPr>
                <p:spPr>
                  <a:xfrm>
                    <a:off x="1707767" y="4675032"/>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157" name="Rectangle 156">
                    <a:extLst>
                      <a:ext uri="{FF2B5EF4-FFF2-40B4-BE49-F238E27FC236}">
                        <a16:creationId xmlns:a16="http://schemas.microsoft.com/office/drawing/2014/main" id="{619263BD-5C3E-4042-A7E4-6B9A193B0161}"/>
                      </a:ext>
                    </a:extLst>
                  </p:cNvPr>
                  <p:cNvSpPr/>
                  <p:nvPr/>
                </p:nvSpPr>
                <p:spPr>
                  <a:xfrm>
                    <a:off x="1707767" y="4927281"/>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grpSp>
          <p:grpSp>
            <p:nvGrpSpPr>
              <p:cNvPr id="60" name="Group 59">
                <a:extLst>
                  <a:ext uri="{FF2B5EF4-FFF2-40B4-BE49-F238E27FC236}">
                    <a16:creationId xmlns:a16="http://schemas.microsoft.com/office/drawing/2014/main" id="{4CCEAA00-CC8A-4AA6-99CD-C132B4A5A5EA}"/>
                  </a:ext>
                </a:extLst>
              </p:cNvPr>
              <p:cNvGrpSpPr/>
              <p:nvPr/>
            </p:nvGrpSpPr>
            <p:grpSpPr>
              <a:xfrm>
                <a:off x="6050290" y="1879455"/>
                <a:ext cx="482283" cy="425577"/>
                <a:chOff x="3153104" y="4921244"/>
                <a:chExt cx="1364949" cy="1190970"/>
              </a:xfrm>
              <a:solidFill>
                <a:srgbClr val="FF1243"/>
              </a:solidFill>
            </p:grpSpPr>
            <p:sp>
              <p:nvSpPr>
                <p:cNvPr id="124" name="Rectangle 123">
                  <a:extLst>
                    <a:ext uri="{FF2B5EF4-FFF2-40B4-BE49-F238E27FC236}">
                      <a16:creationId xmlns:a16="http://schemas.microsoft.com/office/drawing/2014/main" id="{EB92D3B1-9A4E-4C3A-8997-E68D13863A64}"/>
                    </a:ext>
                  </a:extLst>
                </p:cNvPr>
                <p:cNvSpPr/>
                <p:nvPr/>
              </p:nvSpPr>
              <p:spPr>
                <a:xfrm>
                  <a:off x="3153104" y="4921244"/>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125" name="Rectangle 124">
                  <a:extLst>
                    <a:ext uri="{FF2B5EF4-FFF2-40B4-BE49-F238E27FC236}">
                      <a16:creationId xmlns:a16="http://schemas.microsoft.com/office/drawing/2014/main" id="{148AF06A-45D3-4747-BDBA-4BA520F5CC95}"/>
                    </a:ext>
                  </a:extLst>
                </p:cNvPr>
                <p:cNvSpPr/>
                <p:nvPr/>
              </p:nvSpPr>
              <p:spPr>
                <a:xfrm>
                  <a:off x="3153104" y="5173493"/>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126" name="Rectangle 125">
                  <a:extLst>
                    <a:ext uri="{FF2B5EF4-FFF2-40B4-BE49-F238E27FC236}">
                      <a16:creationId xmlns:a16="http://schemas.microsoft.com/office/drawing/2014/main" id="{6637BCDE-C0B3-45DD-8991-DDDB7FDF1914}"/>
                    </a:ext>
                  </a:extLst>
                </p:cNvPr>
                <p:cNvSpPr/>
                <p:nvPr/>
              </p:nvSpPr>
              <p:spPr>
                <a:xfrm>
                  <a:off x="3445741" y="5293651"/>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127" name="Rectangle 126">
                  <a:extLst>
                    <a:ext uri="{FF2B5EF4-FFF2-40B4-BE49-F238E27FC236}">
                      <a16:creationId xmlns:a16="http://schemas.microsoft.com/office/drawing/2014/main" id="{434A564C-C65B-4A69-86FF-860D64B06DAD}"/>
                    </a:ext>
                  </a:extLst>
                </p:cNvPr>
                <p:cNvSpPr/>
                <p:nvPr/>
              </p:nvSpPr>
              <p:spPr>
                <a:xfrm>
                  <a:off x="3445741" y="5545900"/>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128" name="Rectangle 127">
                  <a:extLst>
                    <a:ext uri="{FF2B5EF4-FFF2-40B4-BE49-F238E27FC236}">
                      <a16:creationId xmlns:a16="http://schemas.microsoft.com/office/drawing/2014/main" id="{36ABDD02-004D-4F6C-AFE6-FF906C24C64A}"/>
                    </a:ext>
                  </a:extLst>
                </p:cNvPr>
                <p:cNvSpPr/>
                <p:nvPr/>
              </p:nvSpPr>
              <p:spPr>
                <a:xfrm>
                  <a:off x="3153104" y="5666058"/>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129" name="Rectangle 128">
                  <a:extLst>
                    <a:ext uri="{FF2B5EF4-FFF2-40B4-BE49-F238E27FC236}">
                      <a16:creationId xmlns:a16="http://schemas.microsoft.com/office/drawing/2014/main" id="{8DA71ECB-7532-4F25-A14C-D6F42DC9174D}"/>
                    </a:ext>
                  </a:extLst>
                </p:cNvPr>
                <p:cNvSpPr/>
                <p:nvPr/>
              </p:nvSpPr>
              <p:spPr>
                <a:xfrm>
                  <a:off x="3153104" y="5918307"/>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nvGrpSpPr>
                <p:cNvPr id="130" name="Group 129">
                  <a:extLst>
                    <a:ext uri="{FF2B5EF4-FFF2-40B4-BE49-F238E27FC236}">
                      <a16:creationId xmlns:a16="http://schemas.microsoft.com/office/drawing/2014/main" id="{24606136-4E8D-4151-80CD-3D8783FAF562}"/>
                    </a:ext>
                  </a:extLst>
                </p:cNvPr>
                <p:cNvGrpSpPr/>
                <p:nvPr/>
              </p:nvGrpSpPr>
              <p:grpSpPr>
                <a:xfrm>
                  <a:off x="3738378" y="5046104"/>
                  <a:ext cx="194400" cy="446156"/>
                  <a:chOff x="1211411" y="4150390"/>
                  <a:chExt cx="194400" cy="446156"/>
                </a:xfrm>
                <a:grpFill/>
              </p:grpSpPr>
              <p:sp>
                <p:nvSpPr>
                  <p:cNvPr id="142" name="Rectangle 141">
                    <a:extLst>
                      <a:ext uri="{FF2B5EF4-FFF2-40B4-BE49-F238E27FC236}">
                        <a16:creationId xmlns:a16="http://schemas.microsoft.com/office/drawing/2014/main" id="{244BFC99-89D3-4AB5-B226-673032BDC3A4}"/>
                      </a:ext>
                    </a:extLst>
                  </p:cNvPr>
                  <p:cNvSpPr/>
                  <p:nvPr/>
                </p:nvSpPr>
                <p:spPr>
                  <a:xfrm>
                    <a:off x="1211411" y="4150390"/>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143" name="Rectangle 142">
                    <a:extLst>
                      <a:ext uri="{FF2B5EF4-FFF2-40B4-BE49-F238E27FC236}">
                        <a16:creationId xmlns:a16="http://schemas.microsoft.com/office/drawing/2014/main" id="{B1B71314-424F-4CB1-8A39-C9F0CF70D6DF}"/>
                      </a:ext>
                    </a:extLst>
                  </p:cNvPr>
                  <p:cNvSpPr/>
                  <p:nvPr/>
                </p:nvSpPr>
                <p:spPr>
                  <a:xfrm>
                    <a:off x="1211411" y="4402639"/>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grpSp>
              <p:nvGrpSpPr>
                <p:cNvPr id="131" name="Group 130">
                  <a:extLst>
                    <a:ext uri="{FF2B5EF4-FFF2-40B4-BE49-F238E27FC236}">
                      <a16:creationId xmlns:a16="http://schemas.microsoft.com/office/drawing/2014/main" id="{DA75FF89-38CF-451B-BC5B-5552A59CCF69}"/>
                    </a:ext>
                  </a:extLst>
                </p:cNvPr>
                <p:cNvGrpSpPr/>
                <p:nvPr/>
              </p:nvGrpSpPr>
              <p:grpSpPr>
                <a:xfrm>
                  <a:off x="3738378" y="5558750"/>
                  <a:ext cx="194400" cy="446156"/>
                  <a:chOff x="1124248" y="4663036"/>
                  <a:chExt cx="194400" cy="446156"/>
                </a:xfrm>
                <a:grpFill/>
              </p:grpSpPr>
              <p:sp>
                <p:nvSpPr>
                  <p:cNvPr id="140" name="Rectangle 139">
                    <a:extLst>
                      <a:ext uri="{FF2B5EF4-FFF2-40B4-BE49-F238E27FC236}">
                        <a16:creationId xmlns:a16="http://schemas.microsoft.com/office/drawing/2014/main" id="{E33384D8-B9D1-4D7B-9AA3-9E9D15EE02E3}"/>
                      </a:ext>
                    </a:extLst>
                  </p:cNvPr>
                  <p:cNvSpPr/>
                  <p:nvPr/>
                </p:nvSpPr>
                <p:spPr>
                  <a:xfrm>
                    <a:off x="1124248" y="4663036"/>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141" name="Rectangle 140">
                    <a:extLst>
                      <a:ext uri="{FF2B5EF4-FFF2-40B4-BE49-F238E27FC236}">
                        <a16:creationId xmlns:a16="http://schemas.microsoft.com/office/drawing/2014/main" id="{65A8178A-0788-4DE3-8D38-EF5BBFED5D54}"/>
                      </a:ext>
                    </a:extLst>
                  </p:cNvPr>
                  <p:cNvSpPr/>
                  <p:nvPr/>
                </p:nvSpPr>
                <p:spPr>
                  <a:xfrm>
                    <a:off x="1124248" y="4915285"/>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sp>
              <p:nvSpPr>
                <p:cNvPr id="132" name="Rectangle 131">
                  <a:extLst>
                    <a:ext uri="{FF2B5EF4-FFF2-40B4-BE49-F238E27FC236}">
                      <a16:creationId xmlns:a16="http://schemas.microsoft.com/office/drawing/2014/main" id="{22ACFF0E-2154-4E60-AE50-F55AB2DB768F}"/>
                    </a:ext>
                  </a:extLst>
                </p:cNvPr>
                <p:cNvSpPr/>
                <p:nvPr/>
              </p:nvSpPr>
              <p:spPr>
                <a:xfrm>
                  <a:off x="4031015" y="5318194"/>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133" name="Rectangle 132">
                  <a:extLst>
                    <a:ext uri="{FF2B5EF4-FFF2-40B4-BE49-F238E27FC236}">
                      <a16:creationId xmlns:a16="http://schemas.microsoft.com/office/drawing/2014/main" id="{0C924D2C-1BB2-4555-B3C6-C0B876205814}"/>
                    </a:ext>
                  </a:extLst>
                </p:cNvPr>
                <p:cNvSpPr/>
                <p:nvPr/>
              </p:nvSpPr>
              <p:spPr>
                <a:xfrm>
                  <a:off x="4031015" y="5570443"/>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nvGrpSpPr>
                <p:cNvPr id="134" name="Group 133">
                  <a:extLst>
                    <a:ext uri="{FF2B5EF4-FFF2-40B4-BE49-F238E27FC236}">
                      <a16:creationId xmlns:a16="http://schemas.microsoft.com/office/drawing/2014/main" id="{F797F475-50D5-49C9-90B0-A9A2D85D7DCF}"/>
                    </a:ext>
                  </a:extLst>
                </p:cNvPr>
                <p:cNvGrpSpPr/>
                <p:nvPr/>
              </p:nvGrpSpPr>
              <p:grpSpPr>
                <a:xfrm>
                  <a:off x="4323653" y="5046104"/>
                  <a:ext cx="194400" cy="446156"/>
                  <a:chOff x="1779011" y="4210081"/>
                  <a:chExt cx="194400" cy="446156"/>
                </a:xfrm>
                <a:grpFill/>
              </p:grpSpPr>
              <p:sp>
                <p:nvSpPr>
                  <p:cNvPr id="138" name="Rectangle 137">
                    <a:extLst>
                      <a:ext uri="{FF2B5EF4-FFF2-40B4-BE49-F238E27FC236}">
                        <a16:creationId xmlns:a16="http://schemas.microsoft.com/office/drawing/2014/main" id="{9D4C61BA-A809-4D0A-ADC9-A2FFE525A342}"/>
                      </a:ext>
                    </a:extLst>
                  </p:cNvPr>
                  <p:cNvSpPr/>
                  <p:nvPr/>
                </p:nvSpPr>
                <p:spPr>
                  <a:xfrm>
                    <a:off x="1779011" y="4210081"/>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139" name="Rectangle 138">
                    <a:extLst>
                      <a:ext uri="{FF2B5EF4-FFF2-40B4-BE49-F238E27FC236}">
                        <a16:creationId xmlns:a16="http://schemas.microsoft.com/office/drawing/2014/main" id="{ED2A5055-0D49-4FA2-92A5-C806BCFB034A}"/>
                      </a:ext>
                    </a:extLst>
                  </p:cNvPr>
                  <p:cNvSpPr/>
                  <p:nvPr/>
                </p:nvSpPr>
                <p:spPr>
                  <a:xfrm>
                    <a:off x="1779011" y="4462330"/>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grpSp>
              <p:nvGrpSpPr>
                <p:cNvPr id="135" name="Group 134">
                  <a:extLst>
                    <a:ext uri="{FF2B5EF4-FFF2-40B4-BE49-F238E27FC236}">
                      <a16:creationId xmlns:a16="http://schemas.microsoft.com/office/drawing/2014/main" id="{7446671F-00C1-4194-A11C-944598CB4550}"/>
                    </a:ext>
                  </a:extLst>
                </p:cNvPr>
                <p:cNvGrpSpPr/>
                <p:nvPr/>
              </p:nvGrpSpPr>
              <p:grpSpPr>
                <a:xfrm>
                  <a:off x="4323653" y="5558750"/>
                  <a:ext cx="194400" cy="446156"/>
                  <a:chOff x="1707767" y="4675032"/>
                  <a:chExt cx="194400" cy="446156"/>
                </a:xfrm>
                <a:grpFill/>
              </p:grpSpPr>
              <p:sp>
                <p:nvSpPr>
                  <p:cNvPr id="136" name="Rectangle 135">
                    <a:extLst>
                      <a:ext uri="{FF2B5EF4-FFF2-40B4-BE49-F238E27FC236}">
                        <a16:creationId xmlns:a16="http://schemas.microsoft.com/office/drawing/2014/main" id="{9F27D3BA-3706-497D-AB72-536CE00782FB}"/>
                      </a:ext>
                    </a:extLst>
                  </p:cNvPr>
                  <p:cNvSpPr/>
                  <p:nvPr/>
                </p:nvSpPr>
                <p:spPr>
                  <a:xfrm>
                    <a:off x="1707767" y="4675032"/>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137" name="Rectangle 136">
                    <a:extLst>
                      <a:ext uri="{FF2B5EF4-FFF2-40B4-BE49-F238E27FC236}">
                        <a16:creationId xmlns:a16="http://schemas.microsoft.com/office/drawing/2014/main" id="{52187F6E-0210-4DF6-81A8-94118B023E0F}"/>
                      </a:ext>
                    </a:extLst>
                  </p:cNvPr>
                  <p:cNvSpPr/>
                  <p:nvPr/>
                </p:nvSpPr>
                <p:spPr>
                  <a:xfrm>
                    <a:off x="1707767" y="4927281"/>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grpSp>
          <p:grpSp>
            <p:nvGrpSpPr>
              <p:cNvPr id="61" name="Group 60">
                <a:extLst>
                  <a:ext uri="{FF2B5EF4-FFF2-40B4-BE49-F238E27FC236}">
                    <a16:creationId xmlns:a16="http://schemas.microsoft.com/office/drawing/2014/main" id="{EE384727-9F23-4845-906F-C95985D52D64}"/>
                  </a:ext>
                </a:extLst>
              </p:cNvPr>
              <p:cNvGrpSpPr/>
              <p:nvPr/>
            </p:nvGrpSpPr>
            <p:grpSpPr>
              <a:xfrm>
                <a:off x="6041670" y="2606351"/>
                <a:ext cx="482283" cy="425577"/>
                <a:chOff x="3153104" y="4921244"/>
                <a:chExt cx="1364949" cy="1190970"/>
              </a:xfrm>
              <a:solidFill>
                <a:srgbClr val="FF1243"/>
              </a:solidFill>
            </p:grpSpPr>
            <p:sp>
              <p:nvSpPr>
                <p:cNvPr id="104" name="Rectangle 103">
                  <a:extLst>
                    <a:ext uri="{FF2B5EF4-FFF2-40B4-BE49-F238E27FC236}">
                      <a16:creationId xmlns:a16="http://schemas.microsoft.com/office/drawing/2014/main" id="{B22700EC-0978-49B9-A99E-918B8B3B071C}"/>
                    </a:ext>
                  </a:extLst>
                </p:cNvPr>
                <p:cNvSpPr/>
                <p:nvPr/>
              </p:nvSpPr>
              <p:spPr>
                <a:xfrm>
                  <a:off x="3153104" y="4921244"/>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105" name="Rectangle 104">
                  <a:extLst>
                    <a:ext uri="{FF2B5EF4-FFF2-40B4-BE49-F238E27FC236}">
                      <a16:creationId xmlns:a16="http://schemas.microsoft.com/office/drawing/2014/main" id="{708DCD9D-4412-47E6-B3BD-E1249251BF57}"/>
                    </a:ext>
                  </a:extLst>
                </p:cNvPr>
                <p:cNvSpPr/>
                <p:nvPr/>
              </p:nvSpPr>
              <p:spPr>
                <a:xfrm>
                  <a:off x="3153104" y="5173493"/>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106" name="Rectangle 105">
                  <a:extLst>
                    <a:ext uri="{FF2B5EF4-FFF2-40B4-BE49-F238E27FC236}">
                      <a16:creationId xmlns:a16="http://schemas.microsoft.com/office/drawing/2014/main" id="{18CA8CC1-F7A9-465E-ABD1-B5F8F6C350B3}"/>
                    </a:ext>
                  </a:extLst>
                </p:cNvPr>
                <p:cNvSpPr/>
                <p:nvPr/>
              </p:nvSpPr>
              <p:spPr>
                <a:xfrm>
                  <a:off x="3445741" y="5293651"/>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107" name="Rectangle 106">
                  <a:extLst>
                    <a:ext uri="{FF2B5EF4-FFF2-40B4-BE49-F238E27FC236}">
                      <a16:creationId xmlns:a16="http://schemas.microsoft.com/office/drawing/2014/main" id="{C6D43764-3D19-4407-93A2-D739CA1D8134}"/>
                    </a:ext>
                  </a:extLst>
                </p:cNvPr>
                <p:cNvSpPr/>
                <p:nvPr/>
              </p:nvSpPr>
              <p:spPr>
                <a:xfrm>
                  <a:off x="3445741" y="5545900"/>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108" name="Rectangle 107">
                  <a:extLst>
                    <a:ext uri="{FF2B5EF4-FFF2-40B4-BE49-F238E27FC236}">
                      <a16:creationId xmlns:a16="http://schemas.microsoft.com/office/drawing/2014/main" id="{AD5E3FDC-18CE-4A8B-8011-A8A84EEC7868}"/>
                    </a:ext>
                  </a:extLst>
                </p:cNvPr>
                <p:cNvSpPr/>
                <p:nvPr/>
              </p:nvSpPr>
              <p:spPr>
                <a:xfrm>
                  <a:off x="3153104" y="5666058"/>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109" name="Rectangle 108">
                  <a:extLst>
                    <a:ext uri="{FF2B5EF4-FFF2-40B4-BE49-F238E27FC236}">
                      <a16:creationId xmlns:a16="http://schemas.microsoft.com/office/drawing/2014/main" id="{2269DDF0-3FD5-4D18-B852-EC3AB0927203}"/>
                    </a:ext>
                  </a:extLst>
                </p:cNvPr>
                <p:cNvSpPr/>
                <p:nvPr/>
              </p:nvSpPr>
              <p:spPr>
                <a:xfrm>
                  <a:off x="3153104" y="5918307"/>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nvGrpSpPr>
                <p:cNvPr id="110" name="Group 109">
                  <a:extLst>
                    <a:ext uri="{FF2B5EF4-FFF2-40B4-BE49-F238E27FC236}">
                      <a16:creationId xmlns:a16="http://schemas.microsoft.com/office/drawing/2014/main" id="{B1256784-DA7B-451F-9F22-27C09983D873}"/>
                    </a:ext>
                  </a:extLst>
                </p:cNvPr>
                <p:cNvGrpSpPr/>
                <p:nvPr/>
              </p:nvGrpSpPr>
              <p:grpSpPr>
                <a:xfrm>
                  <a:off x="3738378" y="5046104"/>
                  <a:ext cx="194400" cy="446156"/>
                  <a:chOff x="1211411" y="4150390"/>
                  <a:chExt cx="194400" cy="446156"/>
                </a:xfrm>
                <a:grpFill/>
              </p:grpSpPr>
              <p:sp>
                <p:nvSpPr>
                  <p:cNvPr id="122" name="Rectangle 121">
                    <a:extLst>
                      <a:ext uri="{FF2B5EF4-FFF2-40B4-BE49-F238E27FC236}">
                        <a16:creationId xmlns:a16="http://schemas.microsoft.com/office/drawing/2014/main" id="{86054ADE-AB48-4754-A7A0-F2BDE4805796}"/>
                      </a:ext>
                    </a:extLst>
                  </p:cNvPr>
                  <p:cNvSpPr/>
                  <p:nvPr/>
                </p:nvSpPr>
                <p:spPr>
                  <a:xfrm>
                    <a:off x="1211411" y="4150390"/>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123" name="Rectangle 122">
                    <a:extLst>
                      <a:ext uri="{FF2B5EF4-FFF2-40B4-BE49-F238E27FC236}">
                        <a16:creationId xmlns:a16="http://schemas.microsoft.com/office/drawing/2014/main" id="{0A8DBBDC-3BF4-4A76-BDCA-7C3BCFBF7DB1}"/>
                      </a:ext>
                    </a:extLst>
                  </p:cNvPr>
                  <p:cNvSpPr/>
                  <p:nvPr/>
                </p:nvSpPr>
                <p:spPr>
                  <a:xfrm>
                    <a:off x="1211411" y="4402639"/>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grpSp>
              <p:nvGrpSpPr>
                <p:cNvPr id="111" name="Group 110">
                  <a:extLst>
                    <a:ext uri="{FF2B5EF4-FFF2-40B4-BE49-F238E27FC236}">
                      <a16:creationId xmlns:a16="http://schemas.microsoft.com/office/drawing/2014/main" id="{6A4DC2E0-F4DA-4472-9987-72730093BAD7}"/>
                    </a:ext>
                  </a:extLst>
                </p:cNvPr>
                <p:cNvGrpSpPr/>
                <p:nvPr/>
              </p:nvGrpSpPr>
              <p:grpSpPr>
                <a:xfrm>
                  <a:off x="3738378" y="5558750"/>
                  <a:ext cx="194400" cy="446156"/>
                  <a:chOff x="1124248" y="4663036"/>
                  <a:chExt cx="194400" cy="446156"/>
                </a:xfrm>
                <a:grpFill/>
              </p:grpSpPr>
              <p:sp>
                <p:nvSpPr>
                  <p:cNvPr id="120" name="Rectangle 119">
                    <a:extLst>
                      <a:ext uri="{FF2B5EF4-FFF2-40B4-BE49-F238E27FC236}">
                        <a16:creationId xmlns:a16="http://schemas.microsoft.com/office/drawing/2014/main" id="{2118180F-09D6-424E-B81E-51E783FB1F98}"/>
                      </a:ext>
                    </a:extLst>
                  </p:cNvPr>
                  <p:cNvSpPr/>
                  <p:nvPr/>
                </p:nvSpPr>
                <p:spPr>
                  <a:xfrm>
                    <a:off x="1124248" y="4663036"/>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121" name="Rectangle 120">
                    <a:extLst>
                      <a:ext uri="{FF2B5EF4-FFF2-40B4-BE49-F238E27FC236}">
                        <a16:creationId xmlns:a16="http://schemas.microsoft.com/office/drawing/2014/main" id="{6BC62C50-7F21-49F3-B614-E42B9F451E5A}"/>
                      </a:ext>
                    </a:extLst>
                  </p:cNvPr>
                  <p:cNvSpPr/>
                  <p:nvPr/>
                </p:nvSpPr>
                <p:spPr>
                  <a:xfrm>
                    <a:off x="1124248" y="4915285"/>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sp>
              <p:nvSpPr>
                <p:cNvPr id="112" name="Rectangle 111">
                  <a:extLst>
                    <a:ext uri="{FF2B5EF4-FFF2-40B4-BE49-F238E27FC236}">
                      <a16:creationId xmlns:a16="http://schemas.microsoft.com/office/drawing/2014/main" id="{015A29BF-EFCA-42FD-8D57-9000243E2E2D}"/>
                    </a:ext>
                  </a:extLst>
                </p:cNvPr>
                <p:cNvSpPr/>
                <p:nvPr/>
              </p:nvSpPr>
              <p:spPr>
                <a:xfrm>
                  <a:off x="4031015" y="5318194"/>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113" name="Rectangle 112">
                  <a:extLst>
                    <a:ext uri="{FF2B5EF4-FFF2-40B4-BE49-F238E27FC236}">
                      <a16:creationId xmlns:a16="http://schemas.microsoft.com/office/drawing/2014/main" id="{C0D70871-A6A5-4E64-8F3A-F44D0CF212BD}"/>
                    </a:ext>
                  </a:extLst>
                </p:cNvPr>
                <p:cNvSpPr/>
                <p:nvPr/>
              </p:nvSpPr>
              <p:spPr>
                <a:xfrm>
                  <a:off x="4031015" y="5570443"/>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nvGrpSpPr>
                <p:cNvPr id="114" name="Group 113">
                  <a:extLst>
                    <a:ext uri="{FF2B5EF4-FFF2-40B4-BE49-F238E27FC236}">
                      <a16:creationId xmlns:a16="http://schemas.microsoft.com/office/drawing/2014/main" id="{65A862EC-53B8-4F32-BADB-60CD52EB6372}"/>
                    </a:ext>
                  </a:extLst>
                </p:cNvPr>
                <p:cNvGrpSpPr/>
                <p:nvPr/>
              </p:nvGrpSpPr>
              <p:grpSpPr>
                <a:xfrm>
                  <a:off x="4323653" y="5046104"/>
                  <a:ext cx="194400" cy="446156"/>
                  <a:chOff x="1779011" y="4210081"/>
                  <a:chExt cx="194400" cy="446156"/>
                </a:xfrm>
                <a:grpFill/>
              </p:grpSpPr>
              <p:sp>
                <p:nvSpPr>
                  <p:cNvPr id="118" name="Rectangle 117">
                    <a:extLst>
                      <a:ext uri="{FF2B5EF4-FFF2-40B4-BE49-F238E27FC236}">
                        <a16:creationId xmlns:a16="http://schemas.microsoft.com/office/drawing/2014/main" id="{FAED01DB-8E63-45EC-AAE0-057F8417E532}"/>
                      </a:ext>
                    </a:extLst>
                  </p:cNvPr>
                  <p:cNvSpPr/>
                  <p:nvPr/>
                </p:nvSpPr>
                <p:spPr>
                  <a:xfrm>
                    <a:off x="1779011" y="4210081"/>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119" name="Rectangle 118">
                    <a:extLst>
                      <a:ext uri="{FF2B5EF4-FFF2-40B4-BE49-F238E27FC236}">
                        <a16:creationId xmlns:a16="http://schemas.microsoft.com/office/drawing/2014/main" id="{5438A5FF-AA00-496E-A7A3-D58EF27E4802}"/>
                      </a:ext>
                    </a:extLst>
                  </p:cNvPr>
                  <p:cNvSpPr/>
                  <p:nvPr/>
                </p:nvSpPr>
                <p:spPr>
                  <a:xfrm>
                    <a:off x="1779011" y="4462330"/>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grpSp>
              <p:nvGrpSpPr>
                <p:cNvPr id="115" name="Group 114">
                  <a:extLst>
                    <a:ext uri="{FF2B5EF4-FFF2-40B4-BE49-F238E27FC236}">
                      <a16:creationId xmlns:a16="http://schemas.microsoft.com/office/drawing/2014/main" id="{89D2D101-BAA6-45FB-9E23-77A0494BDA9B}"/>
                    </a:ext>
                  </a:extLst>
                </p:cNvPr>
                <p:cNvGrpSpPr/>
                <p:nvPr/>
              </p:nvGrpSpPr>
              <p:grpSpPr>
                <a:xfrm>
                  <a:off x="4323653" y="5558750"/>
                  <a:ext cx="194400" cy="446156"/>
                  <a:chOff x="1707767" y="4675032"/>
                  <a:chExt cx="194400" cy="446156"/>
                </a:xfrm>
                <a:grpFill/>
              </p:grpSpPr>
              <p:sp>
                <p:nvSpPr>
                  <p:cNvPr id="116" name="Rectangle 115">
                    <a:extLst>
                      <a:ext uri="{FF2B5EF4-FFF2-40B4-BE49-F238E27FC236}">
                        <a16:creationId xmlns:a16="http://schemas.microsoft.com/office/drawing/2014/main" id="{3C181676-909F-4030-A47B-98E38AC00B33}"/>
                      </a:ext>
                    </a:extLst>
                  </p:cNvPr>
                  <p:cNvSpPr/>
                  <p:nvPr/>
                </p:nvSpPr>
                <p:spPr>
                  <a:xfrm>
                    <a:off x="1707767" y="4675032"/>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117" name="Rectangle 116">
                    <a:extLst>
                      <a:ext uri="{FF2B5EF4-FFF2-40B4-BE49-F238E27FC236}">
                        <a16:creationId xmlns:a16="http://schemas.microsoft.com/office/drawing/2014/main" id="{8BF4CABC-5F1D-485C-8309-F0C64E76C18B}"/>
                      </a:ext>
                    </a:extLst>
                  </p:cNvPr>
                  <p:cNvSpPr/>
                  <p:nvPr/>
                </p:nvSpPr>
                <p:spPr>
                  <a:xfrm>
                    <a:off x="1707767" y="4927281"/>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grpSp>
          <p:grpSp>
            <p:nvGrpSpPr>
              <p:cNvPr id="62" name="Group 61">
                <a:extLst>
                  <a:ext uri="{FF2B5EF4-FFF2-40B4-BE49-F238E27FC236}">
                    <a16:creationId xmlns:a16="http://schemas.microsoft.com/office/drawing/2014/main" id="{7322BEA4-7169-40E0-8B6C-807B660793FB}"/>
                  </a:ext>
                </a:extLst>
              </p:cNvPr>
              <p:cNvGrpSpPr/>
              <p:nvPr/>
            </p:nvGrpSpPr>
            <p:grpSpPr>
              <a:xfrm>
                <a:off x="6050290" y="3276542"/>
                <a:ext cx="482283" cy="425577"/>
                <a:chOff x="3153104" y="4921244"/>
                <a:chExt cx="1364949" cy="1190970"/>
              </a:xfrm>
              <a:solidFill>
                <a:srgbClr val="FF1243"/>
              </a:solidFill>
            </p:grpSpPr>
            <p:sp>
              <p:nvSpPr>
                <p:cNvPr id="84" name="Rectangle 83">
                  <a:extLst>
                    <a:ext uri="{FF2B5EF4-FFF2-40B4-BE49-F238E27FC236}">
                      <a16:creationId xmlns:a16="http://schemas.microsoft.com/office/drawing/2014/main" id="{16ACB3EF-30A1-431C-9128-DEF950D5C4B6}"/>
                    </a:ext>
                  </a:extLst>
                </p:cNvPr>
                <p:cNvSpPr/>
                <p:nvPr/>
              </p:nvSpPr>
              <p:spPr>
                <a:xfrm>
                  <a:off x="3153104" y="4921244"/>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85" name="Rectangle 84">
                  <a:extLst>
                    <a:ext uri="{FF2B5EF4-FFF2-40B4-BE49-F238E27FC236}">
                      <a16:creationId xmlns:a16="http://schemas.microsoft.com/office/drawing/2014/main" id="{7795194A-2B97-4FA4-A694-84569A7EC4CF}"/>
                    </a:ext>
                  </a:extLst>
                </p:cNvPr>
                <p:cNvSpPr/>
                <p:nvPr/>
              </p:nvSpPr>
              <p:spPr>
                <a:xfrm>
                  <a:off x="3153104" y="5173493"/>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86" name="Rectangle 85">
                  <a:extLst>
                    <a:ext uri="{FF2B5EF4-FFF2-40B4-BE49-F238E27FC236}">
                      <a16:creationId xmlns:a16="http://schemas.microsoft.com/office/drawing/2014/main" id="{A1158BF1-58F7-4FEE-AC66-BD39B296C20C}"/>
                    </a:ext>
                  </a:extLst>
                </p:cNvPr>
                <p:cNvSpPr/>
                <p:nvPr/>
              </p:nvSpPr>
              <p:spPr>
                <a:xfrm>
                  <a:off x="3445741" y="5293651"/>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87" name="Rectangle 86">
                  <a:extLst>
                    <a:ext uri="{FF2B5EF4-FFF2-40B4-BE49-F238E27FC236}">
                      <a16:creationId xmlns:a16="http://schemas.microsoft.com/office/drawing/2014/main" id="{EC46322D-A4AC-4024-8064-83CDC68B8F27}"/>
                    </a:ext>
                  </a:extLst>
                </p:cNvPr>
                <p:cNvSpPr/>
                <p:nvPr/>
              </p:nvSpPr>
              <p:spPr>
                <a:xfrm>
                  <a:off x="3445741" y="5545900"/>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88" name="Rectangle 87">
                  <a:extLst>
                    <a:ext uri="{FF2B5EF4-FFF2-40B4-BE49-F238E27FC236}">
                      <a16:creationId xmlns:a16="http://schemas.microsoft.com/office/drawing/2014/main" id="{5BAB2E7D-647B-45FF-9873-E1254A09CB3B}"/>
                    </a:ext>
                  </a:extLst>
                </p:cNvPr>
                <p:cNvSpPr/>
                <p:nvPr/>
              </p:nvSpPr>
              <p:spPr>
                <a:xfrm>
                  <a:off x="3153104" y="5666058"/>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89" name="Rectangle 88">
                  <a:extLst>
                    <a:ext uri="{FF2B5EF4-FFF2-40B4-BE49-F238E27FC236}">
                      <a16:creationId xmlns:a16="http://schemas.microsoft.com/office/drawing/2014/main" id="{E46B8561-EACE-4A85-88A8-0F531A383F7A}"/>
                    </a:ext>
                  </a:extLst>
                </p:cNvPr>
                <p:cNvSpPr/>
                <p:nvPr/>
              </p:nvSpPr>
              <p:spPr>
                <a:xfrm>
                  <a:off x="3153104" y="5918307"/>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nvGrpSpPr>
                <p:cNvPr id="90" name="Group 89">
                  <a:extLst>
                    <a:ext uri="{FF2B5EF4-FFF2-40B4-BE49-F238E27FC236}">
                      <a16:creationId xmlns:a16="http://schemas.microsoft.com/office/drawing/2014/main" id="{BFB5D985-29B9-4916-BBF7-EC6AF22D1BD8}"/>
                    </a:ext>
                  </a:extLst>
                </p:cNvPr>
                <p:cNvGrpSpPr/>
                <p:nvPr/>
              </p:nvGrpSpPr>
              <p:grpSpPr>
                <a:xfrm>
                  <a:off x="3738378" y="5046104"/>
                  <a:ext cx="194400" cy="446156"/>
                  <a:chOff x="1211411" y="4150390"/>
                  <a:chExt cx="194400" cy="446156"/>
                </a:xfrm>
                <a:grpFill/>
              </p:grpSpPr>
              <p:sp>
                <p:nvSpPr>
                  <p:cNvPr id="102" name="Rectangle 101">
                    <a:extLst>
                      <a:ext uri="{FF2B5EF4-FFF2-40B4-BE49-F238E27FC236}">
                        <a16:creationId xmlns:a16="http://schemas.microsoft.com/office/drawing/2014/main" id="{6E359050-BE7C-454E-9BCA-4FF8F6AA9FFF}"/>
                      </a:ext>
                    </a:extLst>
                  </p:cNvPr>
                  <p:cNvSpPr/>
                  <p:nvPr/>
                </p:nvSpPr>
                <p:spPr>
                  <a:xfrm>
                    <a:off x="1211411" y="4150390"/>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103" name="Rectangle 102">
                    <a:extLst>
                      <a:ext uri="{FF2B5EF4-FFF2-40B4-BE49-F238E27FC236}">
                        <a16:creationId xmlns:a16="http://schemas.microsoft.com/office/drawing/2014/main" id="{E12935A4-532E-40BE-976E-07943892EB9E}"/>
                      </a:ext>
                    </a:extLst>
                  </p:cNvPr>
                  <p:cNvSpPr/>
                  <p:nvPr/>
                </p:nvSpPr>
                <p:spPr>
                  <a:xfrm>
                    <a:off x="1211411" y="4402639"/>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grpSp>
              <p:nvGrpSpPr>
                <p:cNvPr id="91" name="Group 90">
                  <a:extLst>
                    <a:ext uri="{FF2B5EF4-FFF2-40B4-BE49-F238E27FC236}">
                      <a16:creationId xmlns:a16="http://schemas.microsoft.com/office/drawing/2014/main" id="{B7C04118-76C7-44B9-91A0-B72834C32A6E}"/>
                    </a:ext>
                  </a:extLst>
                </p:cNvPr>
                <p:cNvGrpSpPr/>
                <p:nvPr/>
              </p:nvGrpSpPr>
              <p:grpSpPr>
                <a:xfrm>
                  <a:off x="3738378" y="5558750"/>
                  <a:ext cx="194400" cy="446156"/>
                  <a:chOff x="1124248" y="4663036"/>
                  <a:chExt cx="194400" cy="446156"/>
                </a:xfrm>
                <a:grpFill/>
              </p:grpSpPr>
              <p:sp>
                <p:nvSpPr>
                  <p:cNvPr id="100" name="Rectangle 99">
                    <a:extLst>
                      <a:ext uri="{FF2B5EF4-FFF2-40B4-BE49-F238E27FC236}">
                        <a16:creationId xmlns:a16="http://schemas.microsoft.com/office/drawing/2014/main" id="{C146FBCA-6E9D-4447-B5F1-829D727593EE}"/>
                      </a:ext>
                    </a:extLst>
                  </p:cNvPr>
                  <p:cNvSpPr/>
                  <p:nvPr/>
                </p:nvSpPr>
                <p:spPr>
                  <a:xfrm>
                    <a:off x="1124248" y="4663036"/>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101" name="Rectangle 100">
                    <a:extLst>
                      <a:ext uri="{FF2B5EF4-FFF2-40B4-BE49-F238E27FC236}">
                        <a16:creationId xmlns:a16="http://schemas.microsoft.com/office/drawing/2014/main" id="{61EFE275-70E6-4ED0-A3C2-2E111AA7FB85}"/>
                      </a:ext>
                    </a:extLst>
                  </p:cNvPr>
                  <p:cNvSpPr/>
                  <p:nvPr/>
                </p:nvSpPr>
                <p:spPr>
                  <a:xfrm>
                    <a:off x="1124248" y="4915285"/>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sp>
              <p:nvSpPr>
                <p:cNvPr id="92" name="Rectangle 91">
                  <a:extLst>
                    <a:ext uri="{FF2B5EF4-FFF2-40B4-BE49-F238E27FC236}">
                      <a16:creationId xmlns:a16="http://schemas.microsoft.com/office/drawing/2014/main" id="{62037157-4DC7-45BE-8876-25E556AC90D8}"/>
                    </a:ext>
                  </a:extLst>
                </p:cNvPr>
                <p:cNvSpPr/>
                <p:nvPr/>
              </p:nvSpPr>
              <p:spPr>
                <a:xfrm>
                  <a:off x="4031015" y="5318194"/>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93" name="Rectangle 92">
                  <a:extLst>
                    <a:ext uri="{FF2B5EF4-FFF2-40B4-BE49-F238E27FC236}">
                      <a16:creationId xmlns:a16="http://schemas.microsoft.com/office/drawing/2014/main" id="{79A83F3F-3815-4EE8-B63F-4A0DB44BAF00}"/>
                    </a:ext>
                  </a:extLst>
                </p:cNvPr>
                <p:cNvSpPr/>
                <p:nvPr/>
              </p:nvSpPr>
              <p:spPr>
                <a:xfrm>
                  <a:off x="4031015" y="5570443"/>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nvGrpSpPr>
                <p:cNvPr id="94" name="Group 93">
                  <a:extLst>
                    <a:ext uri="{FF2B5EF4-FFF2-40B4-BE49-F238E27FC236}">
                      <a16:creationId xmlns:a16="http://schemas.microsoft.com/office/drawing/2014/main" id="{87325380-BC1A-4839-8908-C03D0FF85725}"/>
                    </a:ext>
                  </a:extLst>
                </p:cNvPr>
                <p:cNvGrpSpPr/>
                <p:nvPr/>
              </p:nvGrpSpPr>
              <p:grpSpPr>
                <a:xfrm>
                  <a:off x="4323653" y="5046104"/>
                  <a:ext cx="194400" cy="446156"/>
                  <a:chOff x="1779011" y="4210081"/>
                  <a:chExt cx="194400" cy="446156"/>
                </a:xfrm>
                <a:grpFill/>
              </p:grpSpPr>
              <p:sp>
                <p:nvSpPr>
                  <p:cNvPr id="98" name="Rectangle 97">
                    <a:extLst>
                      <a:ext uri="{FF2B5EF4-FFF2-40B4-BE49-F238E27FC236}">
                        <a16:creationId xmlns:a16="http://schemas.microsoft.com/office/drawing/2014/main" id="{246865B4-5327-45B6-9D7F-51A949D84ECE}"/>
                      </a:ext>
                    </a:extLst>
                  </p:cNvPr>
                  <p:cNvSpPr/>
                  <p:nvPr/>
                </p:nvSpPr>
                <p:spPr>
                  <a:xfrm>
                    <a:off x="1779011" y="4210081"/>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99" name="Rectangle 98">
                    <a:extLst>
                      <a:ext uri="{FF2B5EF4-FFF2-40B4-BE49-F238E27FC236}">
                        <a16:creationId xmlns:a16="http://schemas.microsoft.com/office/drawing/2014/main" id="{452F32DC-8942-4532-8330-B20F429DDBDB}"/>
                      </a:ext>
                    </a:extLst>
                  </p:cNvPr>
                  <p:cNvSpPr/>
                  <p:nvPr/>
                </p:nvSpPr>
                <p:spPr>
                  <a:xfrm>
                    <a:off x="1779011" y="4462330"/>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grpSp>
              <p:nvGrpSpPr>
                <p:cNvPr id="95" name="Group 94">
                  <a:extLst>
                    <a:ext uri="{FF2B5EF4-FFF2-40B4-BE49-F238E27FC236}">
                      <a16:creationId xmlns:a16="http://schemas.microsoft.com/office/drawing/2014/main" id="{2D119BF2-15E2-4302-BCAB-FD21248CCB5E}"/>
                    </a:ext>
                  </a:extLst>
                </p:cNvPr>
                <p:cNvGrpSpPr/>
                <p:nvPr/>
              </p:nvGrpSpPr>
              <p:grpSpPr>
                <a:xfrm>
                  <a:off x="4323653" y="5558750"/>
                  <a:ext cx="194400" cy="446156"/>
                  <a:chOff x="1707767" y="4675032"/>
                  <a:chExt cx="194400" cy="446156"/>
                </a:xfrm>
                <a:grpFill/>
              </p:grpSpPr>
              <p:sp>
                <p:nvSpPr>
                  <p:cNvPr id="96" name="Rectangle 95">
                    <a:extLst>
                      <a:ext uri="{FF2B5EF4-FFF2-40B4-BE49-F238E27FC236}">
                        <a16:creationId xmlns:a16="http://schemas.microsoft.com/office/drawing/2014/main" id="{E77CE485-FAA8-4370-BFE8-9E18855700EF}"/>
                      </a:ext>
                    </a:extLst>
                  </p:cNvPr>
                  <p:cNvSpPr/>
                  <p:nvPr/>
                </p:nvSpPr>
                <p:spPr>
                  <a:xfrm>
                    <a:off x="1707767" y="4675032"/>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97" name="Rectangle 96">
                    <a:extLst>
                      <a:ext uri="{FF2B5EF4-FFF2-40B4-BE49-F238E27FC236}">
                        <a16:creationId xmlns:a16="http://schemas.microsoft.com/office/drawing/2014/main" id="{D307BBF0-D75F-4DB2-B45A-E6BE0894C5B9}"/>
                      </a:ext>
                    </a:extLst>
                  </p:cNvPr>
                  <p:cNvSpPr/>
                  <p:nvPr/>
                </p:nvSpPr>
                <p:spPr>
                  <a:xfrm>
                    <a:off x="1707767" y="4927281"/>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grpSp>
          <p:grpSp>
            <p:nvGrpSpPr>
              <p:cNvPr id="63" name="Group 62">
                <a:extLst>
                  <a:ext uri="{FF2B5EF4-FFF2-40B4-BE49-F238E27FC236}">
                    <a16:creationId xmlns:a16="http://schemas.microsoft.com/office/drawing/2014/main" id="{EC4AB99A-3E92-4DEA-B338-5EB597E420E0}"/>
                  </a:ext>
                </a:extLst>
              </p:cNvPr>
              <p:cNvGrpSpPr/>
              <p:nvPr/>
            </p:nvGrpSpPr>
            <p:grpSpPr>
              <a:xfrm>
                <a:off x="6063328" y="3954659"/>
                <a:ext cx="482283" cy="425577"/>
                <a:chOff x="3153104" y="4921244"/>
                <a:chExt cx="1364949" cy="1190970"/>
              </a:xfrm>
              <a:solidFill>
                <a:srgbClr val="FF1243"/>
              </a:solidFill>
            </p:grpSpPr>
            <p:sp>
              <p:nvSpPr>
                <p:cNvPr id="64" name="Rectangle 63">
                  <a:extLst>
                    <a:ext uri="{FF2B5EF4-FFF2-40B4-BE49-F238E27FC236}">
                      <a16:creationId xmlns:a16="http://schemas.microsoft.com/office/drawing/2014/main" id="{4127B4DC-AE23-4376-909E-1B25452F0849}"/>
                    </a:ext>
                  </a:extLst>
                </p:cNvPr>
                <p:cNvSpPr/>
                <p:nvPr/>
              </p:nvSpPr>
              <p:spPr>
                <a:xfrm>
                  <a:off x="3153104" y="4921244"/>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65" name="Rectangle 64">
                  <a:extLst>
                    <a:ext uri="{FF2B5EF4-FFF2-40B4-BE49-F238E27FC236}">
                      <a16:creationId xmlns:a16="http://schemas.microsoft.com/office/drawing/2014/main" id="{2DABC305-EEAF-44AC-B984-72F983621BEC}"/>
                    </a:ext>
                  </a:extLst>
                </p:cNvPr>
                <p:cNvSpPr/>
                <p:nvPr/>
              </p:nvSpPr>
              <p:spPr>
                <a:xfrm>
                  <a:off x="3153104" y="5173493"/>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66" name="Rectangle 65">
                  <a:extLst>
                    <a:ext uri="{FF2B5EF4-FFF2-40B4-BE49-F238E27FC236}">
                      <a16:creationId xmlns:a16="http://schemas.microsoft.com/office/drawing/2014/main" id="{0B94B8C7-F8A7-40FE-BAD3-92A1CF1224C3}"/>
                    </a:ext>
                  </a:extLst>
                </p:cNvPr>
                <p:cNvSpPr/>
                <p:nvPr/>
              </p:nvSpPr>
              <p:spPr>
                <a:xfrm>
                  <a:off x="3445741" y="5293651"/>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67" name="Rectangle 66">
                  <a:extLst>
                    <a:ext uri="{FF2B5EF4-FFF2-40B4-BE49-F238E27FC236}">
                      <a16:creationId xmlns:a16="http://schemas.microsoft.com/office/drawing/2014/main" id="{9E2979A1-4FBC-4DAA-9E8C-48B1DAA10397}"/>
                    </a:ext>
                  </a:extLst>
                </p:cNvPr>
                <p:cNvSpPr/>
                <p:nvPr/>
              </p:nvSpPr>
              <p:spPr>
                <a:xfrm>
                  <a:off x="3445741" y="5545900"/>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68" name="Rectangle 67">
                  <a:extLst>
                    <a:ext uri="{FF2B5EF4-FFF2-40B4-BE49-F238E27FC236}">
                      <a16:creationId xmlns:a16="http://schemas.microsoft.com/office/drawing/2014/main" id="{8C0D0E1F-0ED7-4DDF-BB18-6795A7D36E04}"/>
                    </a:ext>
                  </a:extLst>
                </p:cNvPr>
                <p:cNvSpPr/>
                <p:nvPr/>
              </p:nvSpPr>
              <p:spPr>
                <a:xfrm>
                  <a:off x="3153104" y="5666058"/>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69" name="Rectangle 68">
                  <a:extLst>
                    <a:ext uri="{FF2B5EF4-FFF2-40B4-BE49-F238E27FC236}">
                      <a16:creationId xmlns:a16="http://schemas.microsoft.com/office/drawing/2014/main" id="{E3F65C61-FAD3-44E7-A45E-32A5C10F016D}"/>
                    </a:ext>
                  </a:extLst>
                </p:cNvPr>
                <p:cNvSpPr/>
                <p:nvPr/>
              </p:nvSpPr>
              <p:spPr>
                <a:xfrm>
                  <a:off x="3153104" y="5918307"/>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nvGrpSpPr>
                <p:cNvPr id="70" name="Group 69">
                  <a:extLst>
                    <a:ext uri="{FF2B5EF4-FFF2-40B4-BE49-F238E27FC236}">
                      <a16:creationId xmlns:a16="http://schemas.microsoft.com/office/drawing/2014/main" id="{2A976018-911E-49C3-BF2C-2DAA3777E3C0}"/>
                    </a:ext>
                  </a:extLst>
                </p:cNvPr>
                <p:cNvGrpSpPr/>
                <p:nvPr/>
              </p:nvGrpSpPr>
              <p:grpSpPr>
                <a:xfrm>
                  <a:off x="3738378" y="5046104"/>
                  <a:ext cx="194400" cy="446156"/>
                  <a:chOff x="1211411" y="4150390"/>
                  <a:chExt cx="194400" cy="446156"/>
                </a:xfrm>
                <a:grpFill/>
              </p:grpSpPr>
              <p:sp>
                <p:nvSpPr>
                  <p:cNvPr id="82" name="Rectangle 81">
                    <a:extLst>
                      <a:ext uri="{FF2B5EF4-FFF2-40B4-BE49-F238E27FC236}">
                        <a16:creationId xmlns:a16="http://schemas.microsoft.com/office/drawing/2014/main" id="{44449A1D-1253-40F4-8785-50279C913029}"/>
                      </a:ext>
                    </a:extLst>
                  </p:cNvPr>
                  <p:cNvSpPr/>
                  <p:nvPr/>
                </p:nvSpPr>
                <p:spPr>
                  <a:xfrm>
                    <a:off x="1211411" y="4150390"/>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83" name="Rectangle 82">
                    <a:extLst>
                      <a:ext uri="{FF2B5EF4-FFF2-40B4-BE49-F238E27FC236}">
                        <a16:creationId xmlns:a16="http://schemas.microsoft.com/office/drawing/2014/main" id="{9FE0578F-073B-4277-AE49-9C0EA7178100}"/>
                      </a:ext>
                    </a:extLst>
                  </p:cNvPr>
                  <p:cNvSpPr/>
                  <p:nvPr/>
                </p:nvSpPr>
                <p:spPr>
                  <a:xfrm>
                    <a:off x="1211411" y="4402639"/>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grpSp>
              <p:nvGrpSpPr>
                <p:cNvPr id="71" name="Group 70">
                  <a:extLst>
                    <a:ext uri="{FF2B5EF4-FFF2-40B4-BE49-F238E27FC236}">
                      <a16:creationId xmlns:a16="http://schemas.microsoft.com/office/drawing/2014/main" id="{05BF7697-B759-4C5F-BE7D-475C2ED7F4E9}"/>
                    </a:ext>
                  </a:extLst>
                </p:cNvPr>
                <p:cNvGrpSpPr/>
                <p:nvPr/>
              </p:nvGrpSpPr>
              <p:grpSpPr>
                <a:xfrm>
                  <a:off x="3738378" y="5558750"/>
                  <a:ext cx="194400" cy="446156"/>
                  <a:chOff x="1124248" y="4663036"/>
                  <a:chExt cx="194400" cy="446156"/>
                </a:xfrm>
                <a:grpFill/>
              </p:grpSpPr>
              <p:sp>
                <p:nvSpPr>
                  <p:cNvPr id="80" name="Rectangle 79">
                    <a:extLst>
                      <a:ext uri="{FF2B5EF4-FFF2-40B4-BE49-F238E27FC236}">
                        <a16:creationId xmlns:a16="http://schemas.microsoft.com/office/drawing/2014/main" id="{21241D15-F3A2-479C-92AC-1E6B9E4FBEB9}"/>
                      </a:ext>
                    </a:extLst>
                  </p:cNvPr>
                  <p:cNvSpPr/>
                  <p:nvPr/>
                </p:nvSpPr>
                <p:spPr>
                  <a:xfrm>
                    <a:off x="1124248" y="4663036"/>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81" name="Rectangle 80">
                    <a:extLst>
                      <a:ext uri="{FF2B5EF4-FFF2-40B4-BE49-F238E27FC236}">
                        <a16:creationId xmlns:a16="http://schemas.microsoft.com/office/drawing/2014/main" id="{E0E60A1D-6054-47B4-A7E4-184164A97A76}"/>
                      </a:ext>
                    </a:extLst>
                  </p:cNvPr>
                  <p:cNvSpPr/>
                  <p:nvPr/>
                </p:nvSpPr>
                <p:spPr>
                  <a:xfrm>
                    <a:off x="1124248" y="4915285"/>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sp>
              <p:nvSpPr>
                <p:cNvPr id="72" name="Rectangle 71">
                  <a:extLst>
                    <a:ext uri="{FF2B5EF4-FFF2-40B4-BE49-F238E27FC236}">
                      <a16:creationId xmlns:a16="http://schemas.microsoft.com/office/drawing/2014/main" id="{5C17BB4B-DF71-4403-99FE-FC2D1380EC02}"/>
                    </a:ext>
                  </a:extLst>
                </p:cNvPr>
                <p:cNvSpPr/>
                <p:nvPr/>
              </p:nvSpPr>
              <p:spPr>
                <a:xfrm>
                  <a:off x="4031015" y="5318194"/>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73" name="Rectangle 72">
                  <a:extLst>
                    <a:ext uri="{FF2B5EF4-FFF2-40B4-BE49-F238E27FC236}">
                      <a16:creationId xmlns:a16="http://schemas.microsoft.com/office/drawing/2014/main" id="{6C0F72F1-0B66-4A69-91EC-583F5DBCCFA3}"/>
                    </a:ext>
                  </a:extLst>
                </p:cNvPr>
                <p:cNvSpPr/>
                <p:nvPr/>
              </p:nvSpPr>
              <p:spPr>
                <a:xfrm>
                  <a:off x="4031015" y="5570443"/>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nvGrpSpPr>
                <p:cNvPr id="74" name="Group 73">
                  <a:extLst>
                    <a:ext uri="{FF2B5EF4-FFF2-40B4-BE49-F238E27FC236}">
                      <a16:creationId xmlns:a16="http://schemas.microsoft.com/office/drawing/2014/main" id="{8C321056-5412-4A34-97CF-6762B2CB6DFE}"/>
                    </a:ext>
                  </a:extLst>
                </p:cNvPr>
                <p:cNvGrpSpPr/>
                <p:nvPr/>
              </p:nvGrpSpPr>
              <p:grpSpPr>
                <a:xfrm>
                  <a:off x="4323653" y="5046104"/>
                  <a:ext cx="194400" cy="446156"/>
                  <a:chOff x="1779011" y="4210081"/>
                  <a:chExt cx="194400" cy="446156"/>
                </a:xfrm>
                <a:grpFill/>
              </p:grpSpPr>
              <p:sp>
                <p:nvSpPr>
                  <p:cNvPr id="78" name="Rectangle 77">
                    <a:extLst>
                      <a:ext uri="{FF2B5EF4-FFF2-40B4-BE49-F238E27FC236}">
                        <a16:creationId xmlns:a16="http://schemas.microsoft.com/office/drawing/2014/main" id="{5347454A-6C12-4CBC-8777-7049C33B068B}"/>
                      </a:ext>
                    </a:extLst>
                  </p:cNvPr>
                  <p:cNvSpPr/>
                  <p:nvPr/>
                </p:nvSpPr>
                <p:spPr>
                  <a:xfrm>
                    <a:off x="1779011" y="4210081"/>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79" name="Rectangle 78">
                    <a:extLst>
                      <a:ext uri="{FF2B5EF4-FFF2-40B4-BE49-F238E27FC236}">
                        <a16:creationId xmlns:a16="http://schemas.microsoft.com/office/drawing/2014/main" id="{17906635-2EEF-43EB-A730-489AFE950D58}"/>
                      </a:ext>
                    </a:extLst>
                  </p:cNvPr>
                  <p:cNvSpPr/>
                  <p:nvPr/>
                </p:nvSpPr>
                <p:spPr>
                  <a:xfrm>
                    <a:off x="1779011" y="4462330"/>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grpSp>
              <p:nvGrpSpPr>
                <p:cNvPr id="75" name="Group 74">
                  <a:extLst>
                    <a:ext uri="{FF2B5EF4-FFF2-40B4-BE49-F238E27FC236}">
                      <a16:creationId xmlns:a16="http://schemas.microsoft.com/office/drawing/2014/main" id="{41B75565-1BE3-40CA-A0A9-CE340ED1AAE4}"/>
                    </a:ext>
                  </a:extLst>
                </p:cNvPr>
                <p:cNvGrpSpPr/>
                <p:nvPr/>
              </p:nvGrpSpPr>
              <p:grpSpPr>
                <a:xfrm>
                  <a:off x="4323653" y="5558750"/>
                  <a:ext cx="194400" cy="446156"/>
                  <a:chOff x="1707767" y="4675032"/>
                  <a:chExt cx="194400" cy="446156"/>
                </a:xfrm>
                <a:grpFill/>
              </p:grpSpPr>
              <p:sp>
                <p:nvSpPr>
                  <p:cNvPr id="76" name="Rectangle 75">
                    <a:extLst>
                      <a:ext uri="{FF2B5EF4-FFF2-40B4-BE49-F238E27FC236}">
                        <a16:creationId xmlns:a16="http://schemas.microsoft.com/office/drawing/2014/main" id="{5695FDFF-3D7F-473C-A183-B8F1876C2652}"/>
                      </a:ext>
                    </a:extLst>
                  </p:cNvPr>
                  <p:cNvSpPr/>
                  <p:nvPr/>
                </p:nvSpPr>
                <p:spPr>
                  <a:xfrm>
                    <a:off x="1707767" y="4675032"/>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77" name="Rectangle 76">
                    <a:extLst>
                      <a:ext uri="{FF2B5EF4-FFF2-40B4-BE49-F238E27FC236}">
                        <a16:creationId xmlns:a16="http://schemas.microsoft.com/office/drawing/2014/main" id="{77731DDE-163E-41B2-811A-D25455BA5576}"/>
                      </a:ext>
                    </a:extLst>
                  </p:cNvPr>
                  <p:cNvSpPr/>
                  <p:nvPr/>
                </p:nvSpPr>
                <p:spPr>
                  <a:xfrm>
                    <a:off x="1707767" y="4927281"/>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grpSp>
        </p:grpSp>
        <p:cxnSp>
          <p:nvCxnSpPr>
            <p:cNvPr id="40" name="Straight Connector 39">
              <a:extLst>
                <a:ext uri="{FF2B5EF4-FFF2-40B4-BE49-F238E27FC236}">
                  <a16:creationId xmlns:a16="http://schemas.microsoft.com/office/drawing/2014/main" id="{FB405A33-BE5F-4A8D-83D8-A7022A4FDE2B}"/>
                </a:ext>
              </a:extLst>
            </p:cNvPr>
            <p:cNvCxnSpPr/>
            <p:nvPr/>
          </p:nvCxnSpPr>
          <p:spPr>
            <a:xfrm>
              <a:off x="2085157" y="2239825"/>
              <a:ext cx="0" cy="10933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D579FCF-A6E2-4BD4-80B4-62F2F7C277A8}"/>
                </a:ext>
              </a:extLst>
            </p:cNvPr>
            <p:cNvCxnSpPr>
              <a:cxnSpLocks/>
            </p:cNvCxnSpPr>
            <p:nvPr/>
          </p:nvCxnSpPr>
          <p:spPr>
            <a:xfrm>
              <a:off x="2504257" y="2277925"/>
              <a:ext cx="0" cy="982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C605CEC-4265-4DA9-8EC0-F2438379601A}"/>
                </a:ext>
              </a:extLst>
            </p:cNvPr>
            <p:cNvCxnSpPr>
              <a:cxnSpLocks/>
            </p:cNvCxnSpPr>
            <p:nvPr/>
          </p:nvCxnSpPr>
          <p:spPr>
            <a:xfrm>
              <a:off x="2862397" y="2323434"/>
              <a:ext cx="0" cy="914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CA5F7B7-5362-4F73-9689-0BFBC69703C2}"/>
                </a:ext>
              </a:extLst>
            </p:cNvPr>
            <p:cNvCxnSpPr>
              <a:cxnSpLocks/>
            </p:cNvCxnSpPr>
            <p:nvPr/>
          </p:nvCxnSpPr>
          <p:spPr>
            <a:xfrm>
              <a:off x="3251017" y="2362574"/>
              <a:ext cx="0" cy="828554"/>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918A2F5-0414-4DC1-8F12-B120134CD56B}"/>
                </a:ext>
              </a:extLst>
            </p:cNvPr>
            <p:cNvCxnSpPr>
              <a:cxnSpLocks/>
            </p:cNvCxnSpPr>
            <p:nvPr/>
          </p:nvCxnSpPr>
          <p:spPr>
            <a:xfrm>
              <a:off x="3612967" y="2400839"/>
              <a:ext cx="0" cy="741125"/>
            </a:xfrm>
            <a:prstGeom prst="line">
              <a:avLst/>
            </a:prstGeom>
          </p:spPr>
          <p:style>
            <a:lnRef idx="1">
              <a:schemeClr val="accent1"/>
            </a:lnRef>
            <a:fillRef idx="0">
              <a:schemeClr val="accent1"/>
            </a:fillRef>
            <a:effectRef idx="0">
              <a:schemeClr val="accent1"/>
            </a:effectRef>
            <a:fontRef idx="minor">
              <a:schemeClr val="tx1"/>
            </a:fontRef>
          </p:style>
        </p:cxnSp>
        <p:sp>
          <p:nvSpPr>
            <p:cNvPr id="45" name="Freeform: Shape 44">
              <a:extLst>
                <a:ext uri="{FF2B5EF4-FFF2-40B4-BE49-F238E27FC236}">
                  <a16:creationId xmlns:a16="http://schemas.microsoft.com/office/drawing/2014/main" id="{B810BB07-17A4-48D1-9B1D-60618648B87F}"/>
                </a:ext>
              </a:extLst>
            </p:cNvPr>
            <p:cNvSpPr/>
            <p:nvPr/>
          </p:nvSpPr>
          <p:spPr>
            <a:xfrm rot="150591">
              <a:off x="5229007" y="2624842"/>
              <a:ext cx="891357" cy="122770"/>
            </a:xfrm>
            <a:custGeom>
              <a:avLst/>
              <a:gdLst>
                <a:gd name="connsiteX0" fmla="*/ 0 w 2415654"/>
                <a:gd name="connsiteY0" fmla="*/ 362846 h 376733"/>
                <a:gd name="connsiteX1" fmla="*/ 382138 w 2415654"/>
                <a:gd name="connsiteY1" fmla="*/ 62595 h 376733"/>
                <a:gd name="connsiteX2" fmla="*/ 1030406 w 2415654"/>
                <a:gd name="connsiteY2" fmla="*/ 376494 h 376733"/>
                <a:gd name="connsiteX3" fmla="*/ 1781033 w 2415654"/>
                <a:gd name="connsiteY3" fmla="*/ 1180 h 376733"/>
                <a:gd name="connsiteX4" fmla="*/ 2415654 w 2415654"/>
                <a:gd name="connsiteY4" fmla="*/ 280959 h 376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654" h="376733">
                  <a:moveTo>
                    <a:pt x="0" y="362846"/>
                  </a:moveTo>
                  <a:cubicBezTo>
                    <a:pt x="105202" y="211583"/>
                    <a:pt x="210404" y="60320"/>
                    <a:pt x="382138" y="62595"/>
                  </a:cubicBezTo>
                  <a:cubicBezTo>
                    <a:pt x="553872" y="64870"/>
                    <a:pt x="797257" y="386730"/>
                    <a:pt x="1030406" y="376494"/>
                  </a:cubicBezTo>
                  <a:cubicBezTo>
                    <a:pt x="1263555" y="366258"/>
                    <a:pt x="1550158" y="17102"/>
                    <a:pt x="1781033" y="1180"/>
                  </a:cubicBezTo>
                  <a:cubicBezTo>
                    <a:pt x="2011908" y="-14742"/>
                    <a:pt x="2213781" y="133108"/>
                    <a:pt x="2415654" y="280959"/>
                  </a:cubicBezTo>
                </a:path>
              </a:pathLst>
            </a:custGeom>
            <a:noFill/>
            <a:ln w="3175">
              <a:solidFill>
                <a:srgbClr val="FF1243"/>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quinor"/>
                <a:ea typeface="+mn-ea"/>
                <a:cs typeface="+mn-cs"/>
              </a:endParaRPr>
            </a:p>
          </p:txBody>
        </p:sp>
        <p:sp>
          <p:nvSpPr>
            <p:cNvPr id="46" name="Freeform: Shape 45">
              <a:extLst>
                <a:ext uri="{FF2B5EF4-FFF2-40B4-BE49-F238E27FC236}">
                  <a16:creationId xmlns:a16="http://schemas.microsoft.com/office/drawing/2014/main" id="{C8C5E820-0B5F-4036-BBF2-E2C31EF6B601}"/>
                </a:ext>
              </a:extLst>
            </p:cNvPr>
            <p:cNvSpPr/>
            <p:nvPr/>
          </p:nvSpPr>
          <p:spPr>
            <a:xfrm rot="150591">
              <a:off x="5265922" y="2455219"/>
              <a:ext cx="891357" cy="122770"/>
            </a:xfrm>
            <a:custGeom>
              <a:avLst/>
              <a:gdLst>
                <a:gd name="connsiteX0" fmla="*/ 0 w 2415654"/>
                <a:gd name="connsiteY0" fmla="*/ 362846 h 376733"/>
                <a:gd name="connsiteX1" fmla="*/ 382138 w 2415654"/>
                <a:gd name="connsiteY1" fmla="*/ 62595 h 376733"/>
                <a:gd name="connsiteX2" fmla="*/ 1030406 w 2415654"/>
                <a:gd name="connsiteY2" fmla="*/ 376494 h 376733"/>
                <a:gd name="connsiteX3" fmla="*/ 1781033 w 2415654"/>
                <a:gd name="connsiteY3" fmla="*/ 1180 h 376733"/>
                <a:gd name="connsiteX4" fmla="*/ 2415654 w 2415654"/>
                <a:gd name="connsiteY4" fmla="*/ 280959 h 376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654" h="376733">
                  <a:moveTo>
                    <a:pt x="0" y="362846"/>
                  </a:moveTo>
                  <a:cubicBezTo>
                    <a:pt x="105202" y="211583"/>
                    <a:pt x="210404" y="60320"/>
                    <a:pt x="382138" y="62595"/>
                  </a:cubicBezTo>
                  <a:cubicBezTo>
                    <a:pt x="553872" y="64870"/>
                    <a:pt x="797257" y="386730"/>
                    <a:pt x="1030406" y="376494"/>
                  </a:cubicBezTo>
                  <a:cubicBezTo>
                    <a:pt x="1263555" y="366258"/>
                    <a:pt x="1550158" y="17102"/>
                    <a:pt x="1781033" y="1180"/>
                  </a:cubicBezTo>
                  <a:cubicBezTo>
                    <a:pt x="2011908" y="-14742"/>
                    <a:pt x="2213781" y="133108"/>
                    <a:pt x="2415654" y="280959"/>
                  </a:cubicBezTo>
                </a:path>
              </a:pathLst>
            </a:custGeom>
            <a:noFill/>
            <a:ln w="3175">
              <a:solidFill>
                <a:srgbClr val="FF1243"/>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quinor"/>
                <a:ea typeface="+mn-ea"/>
                <a:cs typeface="+mn-cs"/>
              </a:endParaRPr>
            </a:p>
          </p:txBody>
        </p:sp>
        <p:sp>
          <p:nvSpPr>
            <p:cNvPr id="47" name="Freeform: Shape 46">
              <a:extLst>
                <a:ext uri="{FF2B5EF4-FFF2-40B4-BE49-F238E27FC236}">
                  <a16:creationId xmlns:a16="http://schemas.microsoft.com/office/drawing/2014/main" id="{E4F1999C-92D8-43C4-9433-B66D45C4009C}"/>
                </a:ext>
              </a:extLst>
            </p:cNvPr>
            <p:cNvSpPr/>
            <p:nvPr/>
          </p:nvSpPr>
          <p:spPr>
            <a:xfrm rot="150591">
              <a:off x="5237298" y="2832642"/>
              <a:ext cx="891357" cy="122770"/>
            </a:xfrm>
            <a:custGeom>
              <a:avLst/>
              <a:gdLst>
                <a:gd name="connsiteX0" fmla="*/ 0 w 2415654"/>
                <a:gd name="connsiteY0" fmla="*/ 362846 h 376733"/>
                <a:gd name="connsiteX1" fmla="*/ 382138 w 2415654"/>
                <a:gd name="connsiteY1" fmla="*/ 62595 h 376733"/>
                <a:gd name="connsiteX2" fmla="*/ 1030406 w 2415654"/>
                <a:gd name="connsiteY2" fmla="*/ 376494 h 376733"/>
                <a:gd name="connsiteX3" fmla="*/ 1781033 w 2415654"/>
                <a:gd name="connsiteY3" fmla="*/ 1180 h 376733"/>
                <a:gd name="connsiteX4" fmla="*/ 2415654 w 2415654"/>
                <a:gd name="connsiteY4" fmla="*/ 280959 h 376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654" h="376733">
                  <a:moveTo>
                    <a:pt x="0" y="362846"/>
                  </a:moveTo>
                  <a:cubicBezTo>
                    <a:pt x="105202" y="211583"/>
                    <a:pt x="210404" y="60320"/>
                    <a:pt x="382138" y="62595"/>
                  </a:cubicBezTo>
                  <a:cubicBezTo>
                    <a:pt x="553872" y="64870"/>
                    <a:pt x="797257" y="386730"/>
                    <a:pt x="1030406" y="376494"/>
                  </a:cubicBezTo>
                  <a:cubicBezTo>
                    <a:pt x="1263555" y="366258"/>
                    <a:pt x="1550158" y="17102"/>
                    <a:pt x="1781033" y="1180"/>
                  </a:cubicBezTo>
                  <a:cubicBezTo>
                    <a:pt x="2011908" y="-14742"/>
                    <a:pt x="2213781" y="133108"/>
                    <a:pt x="2415654" y="280959"/>
                  </a:cubicBezTo>
                </a:path>
              </a:pathLst>
            </a:custGeom>
            <a:noFill/>
            <a:ln w="3175">
              <a:solidFill>
                <a:srgbClr val="FF1243"/>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quinor"/>
                <a:ea typeface="+mn-ea"/>
                <a:cs typeface="+mn-cs"/>
              </a:endParaRPr>
            </a:p>
          </p:txBody>
        </p:sp>
      </p:grpSp>
    </p:spTree>
    <p:extLst>
      <p:ext uri="{BB962C8B-B14F-4D97-AF65-F5344CB8AC3E}">
        <p14:creationId xmlns:p14="http://schemas.microsoft.com/office/powerpoint/2010/main" val="1269620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F96F16-0866-4C19-AB8E-85CD562F7C96}"/>
              </a:ext>
            </a:extLst>
          </p:cNvPr>
          <p:cNvSpPr>
            <a:spLocks noGrp="1"/>
          </p:cNvSpPr>
          <p:nvPr>
            <p:ph type="sldNum" sz="quarter" idx="12"/>
          </p:nvPr>
        </p:nvSpPr>
        <p:spPr/>
        <p:txBody>
          <a:bodyPr/>
          <a:lstStyle/>
          <a:p>
            <a:fld id="{5D1E5300-FC0F-4317-A193-EF6CE9E6F7B5}" type="slidenum">
              <a:rPr lang="en-GB" smtClean="0"/>
              <a:pPr/>
              <a:t>15</a:t>
            </a:fld>
            <a:r>
              <a:rPr lang="en-GB"/>
              <a:t>  |  </a:t>
            </a:r>
            <a:endParaRPr lang="en-GB" noProof="0" dirty="0"/>
          </a:p>
        </p:txBody>
      </p:sp>
      <p:pic>
        <p:nvPicPr>
          <p:cNvPr id="3" name="Picture 2">
            <a:extLst>
              <a:ext uri="{FF2B5EF4-FFF2-40B4-BE49-F238E27FC236}">
                <a16:creationId xmlns:a16="http://schemas.microsoft.com/office/drawing/2014/main" id="{8138A8A3-79A1-45FF-AF6D-E197FAD6D372}"/>
              </a:ext>
            </a:extLst>
          </p:cNvPr>
          <p:cNvPicPr>
            <a:picLocks noChangeAspect="1"/>
          </p:cNvPicPr>
          <p:nvPr/>
        </p:nvPicPr>
        <p:blipFill>
          <a:blip r:embed="rId2"/>
          <a:stretch>
            <a:fillRect/>
          </a:stretch>
        </p:blipFill>
        <p:spPr>
          <a:xfrm>
            <a:off x="817954" y="691411"/>
            <a:ext cx="10465606" cy="5475177"/>
          </a:xfrm>
          <a:prstGeom prst="rect">
            <a:avLst/>
          </a:prstGeom>
          <a:ln>
            <a:solidFill>
              <a:srgbClr val="002060"/>
            </a:solidFill>
          </a:ln>
        </p:spPr>
      </p:pic>
      <p:sp>
        <p:nvSpPr>
          <p:cNvPr id="4" name="TextBox 3">
            <a:extLst>
              <a:ext uri="{FF2B5EF4-FFF2-40B4-BE49-F238E27FC236}">
                <a16:creationId xmlns:a16="http://schemas.microsoft.com/office/drawing/2014/main" id="{81935FA9-7CA7-498A-B688-47A1174E6F0F}"/>
              </a:ext>
            </a:extLst>
          </p:cNvPr>
          <p:cNvSpPr txBox="1"/>
          <p:nvPr/>
        </p:nvSpPr>
        <p:spPr>
          <a:xfrm>
            <a:off x="695324" y="116745"/>
            <a:ext cx="5463355" cy="400110"/>
          </a:xfrm>
          <a:prstGeom prst="rect">
            <a:avLst/>
          </a:prstGeom>
          <a:noFill/>
        </p:spPr>
        <p:txBody>
          <a:bodyPr wrap="none" rtlCol="0">
            <a:spAutoFit/>
          </a:bodyPr>
          <a:lstStyle/>
          <a:p>
            <a:r>
              <a:rPr lang="nb-NO" sz="2000" dirty="0"/>
              <a:t>Equinor styringssystem: Tekniske krav – TR2262</a:t>
            </a:r>
          </a:p>
        </p:txBody>
      </p:sp>
      <p:sp>
        <p:nvSpPr>
          <p:cNvPr id="5" name="Arrow: Right 4">
            <a:extLst>
              <a:ext uri="{FF2B5EF4-FFF2-40B4-BE49-F238E27FC236}">
                <a16:creationId xmlns:a16="http://schemas.microsoft.com/office/drawing/2014/main" id="{7572DB56-8B3D-43EA-96ED-35F3B20F0F41}"/>
              </a:ext>
            </a:extLst>
          </p:cNvPr>
          <p:cNvSpPr/>
          <p:nvPr/>
        </p:nvSpPr>
        <p:spPr>
          <a:xfrm>
            <a:off x="817954" y="6247074"/>
            <a:ext cx="9634584" cy="497246"/>
          </a:xfrm>
          <a:prstGeom prst="rightArrow">
            <a:avLst>
              <a:gd name="adj1" fmla="val 78010"/>
              <a:gd name="adj2" fmla="val 619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verdikjeden</a:t>
            </a:r>
          </a:p>
        </p:txBody>
      </p:sp>
      <p:sp>
        <p:nvSpPr>
          <p:cNvPr id="6" name="Arrow: Right 5">
            <a:extLst>
              <a:ext uri="{FF2B5EF4-FFF2-40B4-BE49-F238E27FC236}">
                <a16:creationId xmlns:a16="http://schemas.microsoft.com/office/drawing/2014/main" id="{C0D46F70-CF98-4AC8-B5C8-67272AE52D32}"/>
              </a:ext>
            </a:extLst>
          </p:cNvPr>
          <p:cNvSpPr/>
          <p:nvPr/>
        </p:nvSpPr>
        <p:spPr>
          <a:xfrm rot="16200000">
            <a:off x="-2108010" y="3240624"/>
            <a:ext cx="5126064" cy="725864"/>
          </a:xfrm>
          <a:prstGeom prst="rightArrow">
            <a:avLst>
              <a:gd name="adj1" fmla="val 6737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Rådata– analyse - </a:t>
            </a:r>
            <a:r>
              <a:rPr lang="nb-NO" dirty="0" err="1"/>
              <a:t>belsutning</a:t>
            </a:r>
            <a:endParaRPr lang="nb-NO" dirty="0"/>
          </a:p>
        </p:txBody>
      </p:sp>
    </p:spTree>
    <p:extLst>
      <p:ext uri="{BB962C8B-B14F-4D97-AF65-F5344CB8AC3E}">
        <p14:creationId xmlns:p14="http://schemas.microsoft.com/office/powerpoint/2010/main" val="1723235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3403841-A7C8-4FFB-8945-97210DCA9EE5}"/>
              </a:ext>
            </a:extLst>
          </p:cNvPr>
          <p:cNvSpPr>
            <a:spLocks noGrp="1"/>
          </p:cNvSpPr>
          <p:nvPr>
            <p:ph type="body" sz="quarter" idx="16"/>
          </p:nvPr>
        </p:nvSpPr>
        <p:spPr>
          <a:xfrm>
            <a:off x="688180" y="637521"/>
            <a:ext cx="3552824" cy="539750"/>
          </a:xfrm>
        </p:spPr>
        <p:txBody>
          <a:bodyPr/>
          <a:lstStyle/>
          <a:p>
            <a:pPr>
              <a:spcAft>
                <a:spcPts val="0"/>
              </a:spcAft>
            </a:pPr>
            <a:r>
              <a:rPr lang="en-US"/>
              <a:t>How to launch M2M and </a:t>
            </a:r>
          </a:p>
          <a:p>
            <a:pPr>
              <a:spcAft>
                <a:spcPts val="0"/>
              </a:spcAft>
            </a:pPr>
            <a:r>
              <a:rPr lang="en-US" err="1"/>
              <a:t>PetrelStudio</a:t>
            </a:r>
            <a:r>
              <a:rPr lang="en-US"/>
              <a:t> Insights</a:t>
            </a:r>
          </a:p>
        </p:txBody>
      </p:sp>
      <p:sp>
        <p:nvSpPr>
          <p:cNvPr id="7" name="Text Placeholder 6">
            <a:extLst>
              <a:ext uri="{FF2B5EF4-FFF2-40B4-BE49-F238E27FC236}">
                <a16:creationId xmlns:a16="http://schemas.microsoft.com/office/drawing/2014/main" id="{5D19049F-DADA-437F-9FB7-7078CE2F71AD}"/>
              </a:ext>
            </a:extLst>
          </p:cNvPr>
          <p:cNvSpPr>
            <a:spLocks noGrp="1"/>
          </p:cNvSpPr>
          <p:nvPr>
            <p:ph type="body" sz="quarter" idx="17"/>
          </p:nvPr>
        </p:nvSpPr>
        <p:spPr>
          <a:xfrm>
            <a:off x="681036" y="1177271"/>
            <a:ext cx="3552825" cy="2748462"/>
          </a:xfrm>
        </p:spPr>
        <p:txBody>
          <a:bodyPr vert="horz" lIns="108000" tIns="180000" rIns="108000" bIns="180000" rtlCol="0" anchor="t">
            <a:noAutofit/>
          </a:bodyPr>
          <a:lstStyle/>
          <a:p>
            <a:pPr marL="48260"/>
            <a:endParaRPr lang="en-US">
              <a:ea typeface="Verdana"/>
              <a:cs typeface="Verdana"/>
            </a:endParaRPr>
          </a:p>
          <a:p>
            <a:pPr marL="48260"/>
            <a:endParaRPr lang="en-US"/>
          </a:p>
        </p:txBody>
      </p:sp>
      <p:sp>
        <p:nvSpPr>
          <p:cNvPr id="8" name="Text Placeholder 7">
            <a:extLst>
              <a:ext uri="{FF2B5EF4-FFF2-40B4-BE49-F238E27FC236}">
                <a16:creationId xmlns:a16="http://schemas.microsoft.com/office/drawing/2014/main" id="{42C8F699-E47F-4595-9BEB-56E3AF11D160}"/>
              </a:ext>
            </a:extLst>
          </p:cNvPr>
          <p:cNvSpPr>
            <a:spLocks noGrp="1"/>
          </p:cNvSpPr>
          <p:nvPr>
            <p:ph type="body" sz="quarter" idx="18"/>
          </p:nvPr>
        </p:nvSpPr>
        <p:spPr>
          <a:xfrm>
            <a:off x="4321175" y="637521"/>
            <a:ext cx="3538537" cy="539750"/>
          </a:xfrm>
        </p:spPr>
        <p:txBody>
          <a:bodyPr/>
          <a:lstStyle/>
          <a:p>
            <a:pPr>
              <a:spcAft>
                <a:spcPts val="0"/>
              </a:spcAft>
            </a:pPr>
            <a:r>
              <a:rPr lang="en-US"/>
              <a:t>M2M measures </a:t>
            </a:r>
            <a:r>
              <a:rPr lang="en-US" i="1"/>
              <a:t>Quality of Interpretations</a:t>
            </a:r>
          </a:p>
        </p:txBody>
      </p:sp>
      <p:sp>
        <p:nvSpPr>
          <p:cNvPr id="10" name="Text Placeholder 9">
            <a:extLst>
              <a:ext uri="{FF2B5EF4-FFF2-40B4-BE49-F238E27FC236}">
                <a16:creationId xmlns:a16="http://schemas.microsoft.com/office/drawing/2014/main" id="{729F18DD-9E5F-42B4-8B71-7AF7BEDFFC5F}"/>
              </a:ext>
            </a:extLst>
          </p:cNvPr>
          <p:cNvSpPr>
            <a:spLocks noGrp="1"/>
          </p:cNvSpPr>
          <p:nvPr>
            <p:ph type="body" sz="quarter" idx="20"/>
          </p:nvPr>
        </p:nvSpPr>
        <p:spPr>
          <a:xfrm>
            <a:off x="7932737" y="637521"/>
            <a:ext cx="3552825" cy="539750"/>
          </a:xfrm>
        </p:spPr>
        <p:txBody>
          <a:bodyPr/>
          <a:lstStyle/>
          <a:p>
            <a:pPr>
              <a:spcAft>
                <a:spcPts val="0"/>
              </a:spcAft>
            </a:pPr>
            <a:r>
              <a:rPr lang="en-US"/>
              <a:t>Measure2Motivate (M2M)</a:t>
            </a:r>
          </a:p>
        </p:txBody>
      </p:sp>
      <p:sp>
        <p:nvSpPr>
          <p:cNvPr id="11" name="Text Placeholder 10">
            <a:extLst>
              <a:ext uri="{FF2B5EF4-FFF2-40B4-BE49-F238E27FC236}">
                <a16:creationId xmlns:a16="http://schemas.microsoft.com/office/drawing/2014/main" id="{7089DEB9-605F-466C-AD24-C337E87F31A1}"/>
              </a:ext>
            </a:extLst>
          </p:cNvPr>
          <p:cNvSpPr>
            <a:spLocks noGrp="1"/>
          </p:cNvSpPr>
          <p:nvPr>
            <p:ph type="body" sz="quarter" idx="21"/>
          </p:nvPr>
        </p:nvSpPr>
        <p:spPr>
          <a:xfrm>
            <a:off x="7932737" y="1177270"/>
            <a:ext cx="3552825" cy="5302007"/>
          </a:xfrm>
        </p:spPr>
        <p:txBody>
          <a:bodyPr/>
          <a:lstStyle/>
          <a:p>
            <a:br>
              <a:rPr lang="en-US" sz="1200"/>
            </a:br>
            <a:endParaRPr lang="en-US" sz="1200"/>
          </a:p>
          <a:p>
            <a:endParaRPr lang="en-US" sz="1200"/>
          </a:p>
          <a:p>
            <a:endParaRPr lang="en-US" sz="1200"/>
          </a:p>
          <a:p>
            <a:endParaRPr lang="en-US" sz="1200"/>
          </a:p>
          <a:p>
            <a:endParaRPr lang="en-US" sz="1200"/>
          </a:p>
          <a:p>
            <a:endParaRPr lang="en-US" sz="1200"/>
          </a:p>
          <a:p>
            <a:endParaRPr lang="en-US" sz="1200"/>
          </a:p>
          <a:p>
            <a:endParaRPr lang="en-US" sz="1200"/>
          </a:p>
        </p:txBody>
      </p:sp>
      <p:sp>
        <p:nvSpPr>
          <p:cNvPr id="12" name="Slide Number Placeholder 11">
            <a:extLst>
              <a:ext uri="{FF2B5EF4-FFF2-40B4-BE49-F238E27FC236}">
                <a16:creationId xmlns:a16="http://schemas.microsoft.com/office/drawing/2014/main" id="{FC3904DB-3231-49B0-8E95-E8226C561FC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1E5300-FC0F-4317-A193-EF6CE9E6F7B5}" type="slidenum">
              <a:rPr kumimoji="0" lang="en-GB" sz="800" b="0" i="0" u="none" strike="noStrike" kern="1200" cap="none" spc="0" normalizeH="0" baseline="0" noProof="0" smtClean="0">
                <a:ln>
                  <a:noFill/>
                </a:ln>
                <a:solidFill>
                  <a:srgbClr val="7C8F98"/>
                </a:solidFill>
                <a:effectLst/>
                <a:uLnTx/>
                <a:uFillTx/>
                <a:latin typeface="Equino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r>
              <a:rPr kumimoji="0" lang="en-GB" sz="800" b="0" i="0" u="none" strike="noStrike" kern="1200" cap="none" spc="0" normalizeH="0" baseline="0" noProof="0">
                <a:ln>
                  <a:noFill/>
                </a:ln>
                <a:solidFill>
                  <a:srgbClr val="7C8F98"/>
                </a:solidFill>
                <a:effectLst/>
                <a:uLnTx/>
                <a:uFillTx/>
                <a:latin typeface="Equinor"/>
                <a:ea typeface="+mn-ea"/>
                <a:cs typeface="+mn-cs"/>
              </a:rPr>
              <a:t>  |  </a:t>
            </a:r>
          </a:p>
        </p:txBody>
      </p:sp>
      <p:sp>
        <p:nvSpPr>
          <p:cNvPr id="14" name="Text Placeholder 5">
            <a:extLst>
              <a:ext uri="{FF2B5EF4-FFF2-40B4-BE49-F238E27FC236}">
                <a16:creationId xmlns:a16="http://schemas.microsoft.com/office/drawing/2014/main" id="{40E19BA6-69BE-45ED-AF40-8349D4DFA445}"/>
              </a:ext>
            </a:extLst>
          </p:cNvPr>
          <p:cNvSpPr txBox="1">
            <a:spLocks/>
          </p:cNvSpPr>
          <p:nvPr/>
        </p:nvSpPr>
        <p:spPr>
          <a:xfrm>
            <a:off x="3566160" y="16901"/>
            <a:ext cx="4293552" cy="539750"/>
          </a:xfrm>
          <a:prstGeom prst="rect">
            <a:avLst/>
          </a:prstGeom>
          <a:noFill/>
          <a:ln>
            <a:noFill/>
          </a:ln>
        </p:spPr>
        <p:txBody>
          <a:bodyPr vert="horz" lIns="108000" tIns="72000" rIns="108000" bIns="72000" rtlCol="0" anchor="ctr">
            <a:noAutofit/>
          </a:bodyPr>
          <a:lstStyle>
            <a:lvl1pPr marL="0" indent="0" algn="ctr" defTabSz="914400" rtl="0" eaLnBrk="1" latinLnBrk="0" hangingPunct="1">
              <a:lnSpc>
                <a:spcPct val="100000"/>
              </a:lnSpc>
              <a:spcBef>
                <a:spcPts val="0"/>
              </a:spcBef>
              <a:spcAft>
                <a:spcPts val="600"/>
              </a:spcAft>
              <a:buSzPct val="80000"/>
              <a:buFont typeface="Arial" panose="020B0604020202020204" pitchFamily="34" charset="0"/>
              <a:buNone/>
              <a:defRPr sz="1600" kern="1200" spc="0" baseline="0">
                <a:solidFill>
                  <a:schemeClr val="bg1"/>
                </a:solidFill>
                <a:latin typeface="+mj-lt"/>
                <a:ea typeface="Verdana" panose="020B0604030504040204" pitchFamily="34" charset="0"/>
                <a:cs typeface="Verdana" panose="020B0604030504040204" pitchFamily="34" charset="0"/>
              </a:defRPr>
            </a:lvl1pPr>
            <a:lvl2pPr marL="505800" indent="0" algn="l" defTabSz="914400" rtl="0" eaLnBrk="1" latinLnBrk="0" hangingPunct="1">
              <a:lnSpc>
                <a:spcPct val="100000"/>
              </a:lnSpc>
              <a:spcBef>
                <a:spcPts val="0"/>
              </a:spcBef>
              <a:spcAft>
                <a:spcPts val="600"/>
              </a:spcAft>
              <a:buSzPct val="80000"/>
              <a:buFont typeface="Arial" panose="020B0604020202020204" pitchFamily="34" charset="0"/>
              <a:buNone/>
              <a:defRPr sz="1600" kern="1200" spc="0" baseline="0">
                <a:solidFill>
                  <a:schemeClr val="tx1"/>
                </a:solidFill>
                <a:latin typeface="+mn-lt"/>
                <a:ea typeface="Verdana" panose="020B0604030504040204" pitchFamily="34" charset="0"/>
                <a:cs typeface="Verdana" panose="020B0604030504040204" pitchFamily="34" charset="0"/>
              </a:defRPr>
            </a:lvl2pPr>
            <a:lvl3pPr marL="963000" indent="0" algn="l" defTabSz="914400" rtl="0" eaLnBrk="1" latinLnBrk="0" hangingPunct="1">
              <a:lnSpc>
                <a:spcPct val="100000"/>
              </a:lnSpc>
              <a:spcBef>
                <a:spcPts val="0"/>
              </a:spcBef>
              <a:spcAft>
                <a:spcPts val="600"/>
              </a:spcAft>
              <a:buSzPct val="80000"/>
              <a:buFont typeface="Arial" panose="020B0604020202020204" pitchFamily="34" charset="0"/>
              <a:buNone/>
              <a:defRPr sz="1600" kern="1200" spc="0" baseline="0">
                <a:solidFill>
                  <a:schemeClr val="tx1"/>
                </a:solidFill>
                <a:latin typeface="+mn-lt"/>
                <a:ea typeface="Verdana" panose="020B0604030504040204" pitchFamily="34" charset="0"/>
                <a:cs typeface="Verdana" panose="020B0604030504040204" pitchFamily="34" charset="0"/>
              </a:defRPr>
            </a:lvl3pPr>
            <a:lvl4pPr marL="1420200" indent="0" algn="l" defTabSz="914400" rtl="0" eaLnBrk="1" latinLnBrk="0" hangingPunct="1">
              <a:lnSpc>
                <a:spcPct val="100000"/>
              </a:lnSpc>
              <a:spcBef>
                <a:spcPts val="0"/>
              </a:spcBef>
              <a:spcAft>
                <a:spcPts val="600"/>
              </a:spcAft>
              <a:buSzPct val="80000"/>
              <a:buFont typeface="Arial" panose="020B0604020202020204" pitchFamily="34" charset="0"/>
              <a:buNone/>
              <a:defRPr sz="1600" kern="1200" spc="0" baseline="0">
                <a:solidFill>
                  <a:schemeClr val="tx1"/>
                </a:solidFill>
                <a:latin typeface="+mn-lt"/>
                <a:ea typeface="Verdana" panose="020B0604030504040204" pitchFamily="34" charset="0"/>
                <a:cs typeface="Verdana" panose="020B0604030504040204" pitchFamily="34" charset="0"/>
              </a:defRPr>
            </a:lvl4pPr>
            <a:lvl5pPr marL="1877400" indent="0" algn="l" defTabSz="914400" rtl="0" eaLnBrk="1" latinLnBrk="0" hangingPunct="1">
              <a:lnSpc>
                <a:spcPct val="100000"/>
              </a:lnSpc>
              <a:spcBef>
                <a:spcPts val="0"/>
              </a:spcBef>
              <a:spcAft>
                <a:spcPts val="600"/>
              </a:spcAft>
              <a:buSzPct val="80000"/>
              <a:buFont typeface="Arial" panose="020B0604020202020204" pitchFamily="34" charset="0"/>
              <a:buNone/>
              <a:defRPr sz="1600" kern="1200" spc="0" baseline="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Pct val="80000"/>
              <a:buFont typeface="Arial" panose="020B0604020202020204" pitchFamily="34" charset="0"/>
              <a:buNone/>
              <a:tabLst/>
              <a:defRPr/>
            </a:pPr>
            <a:r>
              <a:rPr kumimoji="0" lang="en-US" sz="1800" b="0" i="0" u="none" strike="noStrike" kern="1200" cap="none" spc="0" normalizeH="0" baseline="0" noProof="0">
                <a:ln>
                  <a:noFill/>
                </a:ln>
                <a:solidFill>
                  <a:srgbClr val="00707A"/>
                </a:solidFill>
                <a:effectLst/>
                <a:uLnTx/>
                <a:uFillTx/>
                <a:latin typeface="Equinor Medium"/>
                <a:ea typeface="Verdana" panose="020B0604030504040204" pitchFamily="34" charset="0"/>
                <a:cs typeface="Verdana" panose="020B0604030504040204" pitchFamily="34" charset="0"/>
              </a:rPr>
              <a:t>Studio Interpretations and M2M</a:t>
            </a:r>
          </a:p>
        </p:txBody>
      </p:sp>
      <p:sp>
        <p:nvSpPr>
          <p:cNvPr id="17" name="Text Placeholder 8">
            <a:extLst>
              <a:ext uri="{FF2B5EF4-FFF2-40B4-BE49-F238E27FC236}">
                <a16:creationId xmlns:a16="http://schemas.microsoft.com/office/drawing/2014/main" id="{E853C1C9-FA39-4450-A8B1-461937C9AA88}"/>
              </a:ext>
            </a:extLst>
          </p:cNvPr>
          <p:cNvSpPr txBox="1">
            <a:spLocks/>
          </p:cNvSpPr>
          <p:nvPr/>
        </p:nvSpPr>
        <p:spPr>
          <a:xfrm>
            <a:off x="4290937" y="1177271"/>
            <a:ext cx="3599015" cy="5302008"/>
          </a:xfrm>
          <a:prstGeom prst="rect">
            <a:avLst/>
          </a:prstGeom>
          <a:solidFill>
            <a:srgbClr val="DEECEE"/>
          </a:solidFill>
        </p:spPr>
        <p:txBody>
          <a:bodyPr vert="horz" lIns="108000" tIns="180000" rIns="108000" bIns="180000" rtlCol="0" anchor="t">
            <a:noAutofit/>
          </a:bodyPr>
          <a:lstStyle>
            <a:lvl1pPr marL="48600" indent="0" algn="l" defTabSz="914400" rtl="0" eaLnBrk="1" latinLnBrk="0" hangingPunct="1">
              <a:lnSpc>
                <a:spcPct val="100000"/>
              </a:lnSpc>
              <a:spcBef>
                <a:spcPts val="0"/>
              </a:spcBef>
              <a:spcAft>
                <a:spcPts val="600"/>
              </a:spcAft>
              <a:buSzPct val="80000"/>
              <a:buFontTx/>
              <a:buNone/>
              <a:defRPr sz="1400" kern="1200" spc="0" baseline="0">
                <a:solidFill>
                  <a:schemeClr val="tx1"/>
                </a:solidFill>
                <a:latin typeface="+mn-lt"/>
                <a:ea typeface="Verdana" panose="020B0604030504040204" pitchFamily="34" charset="0"/>
                <a:cs typeface="Verdana" panose="020B0604030504040204" pitchFamily="34" charset="0"/>
              </a:defRPr>
            </a:lvl1pPr>
            <a:lvl2pPr marL="505800" indent="0" algn="l" defTabSz="914400" rtl="0" eaLnBrk="1" latinLnBrk="0" hangingPunct="1">
              <a:lnSpc>
                <a:spcPct val="100000"/>
              </a:lnSpc>
              <a:spcBef>
                <a:spcPts val="0"/>
              </a:spcBef>
              <a:spcAft>
                <a:spcPts val="600"/>
              </a:spcAft>
              <a:buSzPct val="80000"/>
              <a:buFontTx/>
              <a:buNone/>
              <a:defRPr sz="1600" kern="1200" spc="0" baseline="0">
                <a:solidFill>
                  <a:schemeClr val="tx1"/>
                </a:solidFill>
                <a:latin typeface="+mn-lt"/>
                <a:ea typeface="Verdana" panose="020B0604030504040204" pitchFamily="34" charset="0"/>
                <a:cs typeface="Verdana" panose="020B0604030504040204" pitchFamily="34" charset="0"/>
              </a:defRPr>
            </a:lvl2pPr>
            <a:lvl3pPr marL="963000" indent="0" algn="l" defTabSz="914400" rtl="0" eaLnBrk="1" latinLnBrk="0" hangingPunct="1">
              <a:lnSpc>
                <a:spcPct val="100000"/>
              </a:lnSpc>
              <a:spcBef>
                <a:spcPts val="0"/>
              </a:spcBef>
              <a:spcAft>
                <a:spcPts val="600"/>
              </a:spcAft>
              <a:buSzPct val="80000"/>
              <a:buFontTx/>
              <a:buNone/>
              <a:defRPr sz="1600" kern="1200" spc="0" baseline="0">
                <a:solidFill>
                  <a:schemeClr val="tx1"/>
                </a:solidFill>
                <a:latin typeface="+mn-lt"/>
                <a:ea typeface="Verdana" panose="020B0604030504040204" pitchFamily="34" charset="0"/>
                <a:cs typeface="Verdana" panose="020B0604030504040204" pitchFamily="34" charset="0"/>
              </a:defRPr>
            </a:lvl3pPr>
            <a:lvl4pPr marL="1420200" indent="0" algn="l" defTabSz="914400" rtl="0" eaLnBrk="1" latinLnBrk="0" hangingPunct="1">
              <a:lnSpc>
                <a:spcPct val="100000"/>
              </a:lnSpc>
              <a:spcBef>
                <a:spcPts val="0"/>
              </a:spcBef>
              <a:spcAft>
                <a:spcPts val="600"/>
              </a:spcAft>
              <a:buSzPct val="80000"/>
              <a:buFontTx/>
              <a:buNone/>
              <a:defRPr sz="1600" kern="1200" spc="0" baseline="0">
                <a:solidFill>
                  <a:schemeClr val="tx1"/>
                </a:solidFill>
                <a:latin typeface="+mn-lt"/>
                <a:ea typeface="Verdana" panose="020B0604030504040204" pitchFamily="34" charset="0"/>
                <a:cs typeface="Verdana" panose="020B0604030504040204" pitchFamily="34" charset="0"/>
              </a:defRPr>
            </a:lvl4pPr>
            <a:lvl5pPr marL="1877400" indent="0" algn="l" defTabSz="914400" rtl="0" eaLnBrk="1" latinLnBrk="0" hangingPunct="1">
              <a:lnSpc>
                <a:spcPct val="100000"/>
              </a:lnSpc>
              <a:spcBef>
                <a:spcPts val="0"/>
              </a:spcBef>
              <a:spcAft>
                <a:spcPts val="600"/>
              </a:spcAft>
              <a:buSzPct val="80000"/>
              <a:buFontTx/>
              <a:buNone/>
              <a:defRPr sz="1600" kern="1200" spc="0" baseline="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8260" marR="0" lvl="0" indent="0" algn="l" defTabSz="914400" rtl="0" eaLnBrk="1" fontAlgn="auto" latinLnBrk="0" hangingPunct="1">
              <a:lnSpc>
                <a:spcPct val="100000"/>
              </a:lnSpc>
              <a:spcBef>
                <a:spcPts val="0"/>
              </a:spcBef>
              <a:spcAft>
                <a:spcPts val="600"/>
              </a:spcAft>
              <a:buClrTx/>
              <a:buSzPct val="80000"/>
              <a:buFontTx/>
              <a:buNone/>
              <a:tabLst/>
              <a:defRPr/>
            </a:pPr>
            <a:r>
              <a:rPr kumimoji="0" lang="en-US" sz="1400" b="1" i="0" u="none" strike="noStrike" kern="1200" cap="none" spc="0" normalizeH="0" baseline="0" noProof="0">
                <a:ln>
                  <a:noFill/>
                </a:ln>
                <a:solidFill>
                  <a:srgbClr val="333333"/>
                </a:solidFill>
                <a:effectLst/>
                <a:highlight>
                  <a:srgbClr val="B2D4D7"/>
                </a:highlight>
                <a:uLnTx/>
                <a:uFillTx/>
                <a:latin typeface="Equinor"/>
                <a:ea typeface="Verdana"/>
                <a:cs typeface="Verdana"/>
              </a:rPr>
              <a:t>Faults</a:t>
            </a:r>
            <a:endParaRPr kumimoji="0" lang="en-US" sz="1400" b="0" i="0" u="none" strike="noStrike" kern="1200" cap="none" spc="0" normalizeH="0" baseline="0" noProof="0">
              <a:ln>
                <a:noFill/>
              </a:ln>
              <a:solidFill>
                <a:srgbClr val="333333"/>
              </a:solidFill>
              <a:effectLst/>
              <a:uLnTx/>
              <a:uFillTx/>
              <a:latin typeface="Equinor"/>
              <a:ea typeface="Verdana" panose="020B0604030504040204" pitchFamily="34" charset="0"/>
            </a:endParaRPr>
          </a:p>
          <a:p>
            <a:pPr marL="48260" marR="0" lvl="0" indent="0" algn="l" defTabSz="914400" rtl="0" eaLnBrk="1" fontAlgn="auto" latinLnBrk="0" hangingPunct="1">
              <a:lnSpc>
                <a:spcPct val="100000"/>
              </a:lnSpc>
              <a:spcBef>
                <a:spcPts val="0"/>
              </a:spcBef>
              <a:spcAft>
                <a:spcPts val="600"/>
              </a:spcAft>
              <a:buClrTx/>
              <a:buSzPct val="80000"/>
              <a:buFontTx/>
              <a:buNone/>
              <a:tabLst/>
              <a:defRPr/>
            </a:pPr>
            <a:r>
              <a:rPr kumimoji="0" lang="en-US" sz="1200" b="0" i="1" u="none" strike="noStrike" kern="1200" cap="none" spc="0" normalizeH="0" baseline="0" noProof="0">
                <a:ln>
                  <a:noFill/>
                </a:ln>
                <a:solidFill>
                  <a:srgbClr val="333333"/>
                </a:solidFill>
                <a:effectLst/>
                <a:uLnTx/>
                <a:uFillTx/>
                <a:latin typeface="Equinor"/>
                <a:ea typeface="Verdana"/>
                <a:cs typeface="Verdana"/>
              </a:rPr>
              <a:t>Naming convention:</a:t>
            </a:r>
          </a:p>
          <a:p>
            <a:pPr marL="48260" marR="0" lvl="0" indent="0" algn="l" defTabSz="914400" rtl="0" eaLnBrk="1" fontAlgn="auto" latinLnBrk="0" hangingPunct="1">
              <a:lnSpc>
                <a:spcPct val="100000"/>
              </a:lnSpc>
              <a:spcBef>
                <a:spcPts val="0"/>
              </a:spcBef>
              <a:spcAft>
                <a:spcPts val="600"/>
              </a:spcAft>
              <a:buClrTx/>
              <a:buSzPct val="80000"/>
              <a:buFontTx/>
              <a:buNone/>
              <a:tabLst/>
              <a:defRPr/>
            </a:pPr>
            <a:r>
              <a:rPr kumimoji="0" lang="en-US" sz="1000" b="0" i="0" u="none" strike="noStrike" kern="1200" cap="none" spc="0" normalizeH="0" baseline="0" noProof="0">
                <a:ln>
                  <a:noFill/>
                </a:ln>
                <a:solidFill>
                  <a:srgbClr val="333333"/>
                </a:solidFill>
                <a:effectLst/>
                <a:uLnTx/>
                <a:uFillTx/>
                <a:latin typeface="Equinor"/>
                <a:ea typeface="Verdana"/>
                <a:cs typeface="Verdana"/>
              </a:rPr>
              <a:t>First 2 characters are reserved as identifier of throw/interpretability/likelihood of segmentation</a:t>
            </a:r>
          </a:p>
          <a:p>
            <a:pPr marL="48260" marR="0" lvl="0" indent="0" algn="l" defTabSz="914400" rtl="0" eaLnBrk="1" fontAlgn="auto" latinLnBrk="0" hangingPunct="1">
              <a:lnSpc>
                <a:spcPct val="100000"/>
              </a:lnSpc>
              <a:spcBef>
                <a:spcPts val="0"/>
              </a:spcBef>
              <a:spcAft>
                <a:spcPts val="600"/>
              </a:spcAft>
              <a:buClrTx/>
              <a:buSzPct val="80000"/>
              <a:buFontTx/>
              <a:buNone/>
              <a:tabLst/>
              <a:defRPr/>
            </a:pPr>
            <a:r>
              <a:rPr kumimoji="0" lang="en-US" sz="1000" b="0" i="1" u="none" strike="noStrike" kern="1200" cap="none" spc="0" normalizeH="0" baseline="0" noProof="0">
                <a:ln>
                  <a:noFill/>
                </a:ln>
                <a:solidFill>
                  <a:srgbClr val="333333"/>
                </a:solidFill>
                <a:effectLst/>
                <a:uLnTx/>
                <a:uFillTx/>
                <a:latin typeface="Equinor"/>
                <a:ea typeface="+mn-lt"/>
                <a:cs typeface="+mn-lt"/>
              </a:rPr>
              <a:t>Example:</a:t>
            </a:r>
            <a:endParaRPr kumimoji="0" lang="en-US" sz="1000" b="0" i="0" u="none" strike="noStrike" kern="1200" cap="none" spc="0" normalizeH="0" baseline="0" noProof="0">
              <a:ln>
                <a:noFill/>
              </a:ln>
              <a:solidFill>
                <a:srgbClr val="333333"/>
              </a:solidFill>
              <a:effectLst/>
              <a:uLnTx/>
              <a:uFillTx/>
              <a:latin typeface="Equinor"/>
              <a:ea typeface="+mn-lt"/>
              <a:cs typeface="+mn-lt"/>
            </a:endParaRPr>
          </a:p>
          <a:p>
            <a:pPr marL="48260" marR="0" lvl="0" indent="0" algn="l" defTabSz="914400" rtl="0" eaLnBrk="1" fontAlgn="auto" latinLnBrk="0" hangingPunct="1">
              <a:lnSpc>
                <a:spcPct val="100000"/>
              </a:lnSpc>
              <a:spcBef>
                <a:spcPts val="0"/>
              </a:spcBef>
              <a:spcAft>
                <a:spcPts val="600"/>
              </a:spcAft>
              <a:buClrTx/>
              <a:buSzPct val="80000"/>
              <a:buFontTx/>
              <a:buNone/>
              <a:tabLst/>
              <a:defRPr/>
            </a:pPr>
            <a:r>
              <a:rPr kumimoji="0" lang="en-GB" sz="1000" b="0" i="0" u="none" strike="noStrike" kern="1200" cap="none" spc="0" normalizeH="0" baseline="0" noProof="0">
                <a:ln>
                  <a:noFill/>
                </a:ln>
                <a:solidFill>
                  <a:srgbClr val="00B050"/>
                </a:solidFill>
                <a:effectLst/>
                <a:uLnTx/>
                <a:uFillTx/>
                <a:latin typeface="Equinor"/>
                <a:ea typeface="+mn-lt"/>
                <a:cs typeface="+mn-lt"/>
              </a:rPr>
              <a:t>MF001, CF013</a:t>
            </a:r>
            <a:r>
              <a:rPr kumimoji="0" lang="en-US" sz="1000" b="0" i="0" u="none" strike="noStrike" kern="1200" cap="none" spc="0" normalizeH="0" baseline="0" noProof="0">
                <a:ln>
                  <a:noFill/>
                </a:ln>
                <a:solidFill>
                  <a:srgbClr val="00B050"/>
                </a:solidFill>
                <a:effectLst/>
                <a:uLnTx/>
                <a:uFillTx/>
                <a:latin typeface="Equinor"/>
                <a:ea typeface="+mn-lt"/>
                <a:cs typeface="+mn-lt"/>
              </a:rPr>
              <a:t>, </a:t>
            </a:r>
            <a:r>
              <a:rPr kumimoji="0" lang="en-GB" sz="1000" b="0" i="0" u="none" strike="noStrike" kern="1200" cap="none" spc="0" normalizeH="0" baseline="0" noProof="0">
                <a:ln>
                  <a:noFill/>
                </a:ln>
                <a:solidFill>
                  <a:srgbClr val="00B050"/>
                </a:solidFill>
                <a:effectLst/>
                <a:uLnTx/>
                <a:uFillTx/>
                <a:latin typeface="Equinor"/>
                <a:ea typeface="+mn-lt"/>
                <a:cs typeface="+mn-lt"/>
              </a:rPr>
              <a:t>SF021</a:t>
            </a:r>
            <a:r>
              <a:rPr kumimoji="0" lang="en-US" sz="1000" b="0" i="0" u="none" strike="noStrike" kern="1200" cap="none" spc="0" normalizeH="0" baseline="0" noProof="0">
                <a:ln>
                  <a:noFill/>
                </a:ln>
                <a:solidFill>
                  <a:srgbClr val="00B050"/>
                </a:solidFill>
                <a:effectLst/>
                <a:uLnTx/>
                <a:uFillTx/>
                <a:latin typeface="Equinor"/>
                <a:ea typeface="+mn-lt"/>
                <a:cs typeface="+mn-lt"/>
              </a:rPr>
              <a:t>, </a:t>
            </a:r>
            <a:r>
              <a:rPr kumimoji="0" lang="en-GB" sz="1000" b="0" i="0" u="none" strike="noStrike" kern="1200" cap="none" spc="0" normalizeH="0" baseline="0" noProof="0">
                <a:ln>
                  <a:noFill/>
                </a:ln>
                <a:solidFill>
                  <a:srgbClr val="00B050"/>
                </a:solidFill>
                <a:effectLst/>
                <a:uLnTx/>
                <a:uFillTx/>
                <a:latin typeface="Equinor"/>
                <a:ea typeface="+mn-lt"/>
                <a:cs typeface="+mn-lt"/>
              </a:rPr>
              <a:t>SS043, </a:t>
            </a:r>
            <a:r>
              <a:rPr kumimoji="0" lang="en-US" sz="1000" b="0" i="0" u="none" strike="noStrike" kern="1200" cap="none" spc="0" normalizeH="0" baseline="0" noProof="0">
                <a:ln>
                  <a:noFill/>
                </a:ln>
                <a:solidFill>
                  <a:srgbClr val="00B050"/>
                </a:solidFill>
                <a:effectLst/>
                <a:uLnTx/>
                <a:uFillTx/>
                <a:latin typeface="Equinor"/>
                <a:ea typeface="+mn-lt"/>
                <a:cs typeface="+mn-lt"/>
              </a:rPr>
              <a:t>DF011</a:t>
            </a:r>
            <a:endParaRPr kumimoji="0" lang="en-US" sz="1400" b="0" i="0" u="none" strike="noStrike" kern="1200" cap="none" spc="0" normalizeH="0" baseline="0" noProof="0">
              <a:ln>
                <a:noFill/>
              </a:ln>
              <a:solidFill>
                <a:srgbClr val="333333"/>
              </a:solidFill>
              <a:effectLst/>
              <a:uLnTx/>
              <a:uFillTx/>
              <a:latin typeface="Equinor"/>
              <a:ea typeface="Verdana" panose="020B0604030504040204" pitchFamily="34" charset="0"/>
            </a:endParaRPr>
          </a:p>
          <a:p>
            <a:pPr marL="48260" marR="0" lvl="0" indent="0" algn="l" defTabSz="914400" rtl="0" eaLnBrk="1" fontAlgn="auto" latinLnBrk="0" hangingPunct="1">
              <a:lnSpc>
                <a:spcPct val="100000"/>
              </a:lnSpc>
              <a:spcBef>
                <a:spcPts val="0"/>
              </a:spcBef>
              <a:spcAft>
                <a:spcPts val="600"/>
              </a:spcAft>
              <a:buClrTx/>
              <a:buSzPct val="80000"/>
              <a:buFontTx/>
              <a:buNone/>
              <a:tabLst/>
              <a:defRPr/>
            </a:pPr>
            <a:r>
              <a:rPr kumimoji="0" lang="en-GB" sz="1000" b="1" i="0" u="none" strike="noStrike" kern="1200" cap="none" spc="0" normalizeH="0" baseline="0" noProof="0">
                <a:ln>
                  <a:noFill/>
                </a:ln>
                <a:solidFill>
                  <a:srgbClr val="333333"/>
                </a:solidFill>
                <a:effectLst/>
                <a:uLnTx/>
                <a:uFillTx/>
                <a:latin typeface="Equinor"/>
                <a:ea typeface="Verdana"/>
                <a:cs typeface="Verdana"/>
              </a:rPr>
              <a:t>In Petrel,</a:t>
            </a:r>
            <a:r>
              <a:rPr kumimoji="0" lang="en-GB" sz="1000" b="0" i="0" u="none" strike="noStrike" kern="1200" cap="none" spc="0" normalizeH="0" baseline="0" noProof="0">
                <a:ln>
                  <a:noFill/>
                </a:ln>
                <a:solidFill>
                  <a:srgbClr val="333333"/>
                </a:solidFill>
                <a:effectLst/>
                <a:uLnTx/>
                <a:uFillTx/>
                <a:latin typeface="Equinor"/>
                <a:ea typeface="Verdana"/>
                <a:cs typeface="Verdana"/>
              </a:rPr>
              <a:t> first 5 characters follow the naming standard, rest of 3 characters can be used for any information.</a:t>
            </a:r>
          </a:p>
          <a:p>
            <a:pPr marL="48260" marR="0" lvl="0" indent="0" algn="l" defTabSz="914400" rtl="0" eaLnBrk="1" fontAlgn="auto" latinLnBrk="0" hangingPunct="1">
              <a:lnSpc>
                <a:spcPct val="100000"/>
              </a:lnSpc>
              <a:spcBef>
                <a:spcPts val="0"/>
              </a:spcBef>
              <a:spcAft>
                <a:spcPts val="600"/>
              </a:spcAft>
              <a:buClrTx/>
              <a:buSzPct val="80000"/>
              <a:buFontTx/>
              <a:buNone/>
              <a:tabLst/>
              <a:defRPr/>
            </a:pPr>
            <a:r>
              <a:rPr kumimoji="0" lang="en-US" sz="1000" b="0" i="0" u="none" strike="noStrike" kern="1200" cap="none" spc="0" normalizeH="0" baseline="0" noProof="0">
                <a:ln>
                  <a:noFill/>
                </a:ln>
                <a:solidFill>
                  <a:srgbClr val="00B050"/>
                </a:solidFill>
                <a:effectLst/>
                <a:uLnTx/>
                <a:uFillTx/>
                <a:latin typeface="Equinor"/>
                <a:ea typeface="+mn-lt"/>
                <a:cs typeface="+mn-lt"/>
              </a:rPr>
              <a:t>                                  </a:t>
            </a:r>
            <a:r>
              <a:rPr kumimoji="0" lang="en-US" sz="1000" b="0" i="0" u="none" strike="noStrike" kern="1200" cap="none" spc="0" normalizeH="0" baseline="0" noProof="0">
                <a:ln>
                  <a:noFill/>
                </a:ln>
                <a:solidFill>
                  <a:srgbClr val="7030A0"/>
                </a:solidFill>
                <a:effectLst/>
                <a:uLnTx/>
                <a:uFillTx/>
                <a:latin typeface="Equinor"/>
                <a:ea typeface="+mn-lt"/>
                <a:cs typeface="+mn-lt"/>
              </a:rPr>
              <a:t>CF</a:t>
            </a:r>
            <a:r>
              <a:rPr kumimoji="0" lang="en-US" sz="1000" b="0" i="0" u="none" strike="noStrike" kern="1200" cap="none" spc="0" normalizeH="0" baseline="0" noProof="0">
                <a:ln>
                  <a:noFill/>
                </a:ln>
                <a:solidFill>
                  <a:srgbClr val="7D0023">
                    <a:lumMod val="60000"/>
                    <a:lumOff val="40000"/>
                  </a:srgbClr>
                </a:solidFill>
                <a:effectLst/>
                <a:uLnTx/>
                <a:uFillTx/>
                <a:latin typeface="Equinor"/>
                <a:ea typeface="+mn-lt"/>
                <a:cs typeface="+mn-lt"/>
              </a:rPr>
              <a:t>016</a:t>
            </a:r>
            <a:r>
              <a:rPr kumimoji="0" lang="en-US" sz="1000" b="0" i="0" u="none" strike="noStrike" kern="1200" cap="none" spc="0" normalizeH="0" baseline="0" noProof="0">
                <a:ln>
                  <a:noFill/>
                </a:ln>
                <a:solidFill>
                  <a:srgbClr val="00B050"/>
                </a:solidFill>
                <a:effectLst/>
                <a:uLnTx/>
                <a:uFillTx/>
                <a:latin typeface="Equinor"/>
                <a:ea typeface="+mn-lt"/>
                <a:cs typeface="+mn-lt"/>
              </a:rPr>
              <a:t>M</a:t>
            </a:r>
            <a:r>
              <a:rPr kumimoji="0" lang="en-US" sz="1000" b="0" i="0" u="none" strike="noStrike" kern="1200" cap="none" spc="0" normalizeH="0" baseline="0" noProof="0">
                <a:ln>
                  <a:noFill/>
                </a:ln>
                <a:solidFill>
                  <a:srgbClr val="FFC000"/>
                </a:solidFill>
                <a:effectLst/>
                <a:uLnTx/>
                <a:uFillTx/>
                <a:latin typeface="Equinor"/>
                <a:ea typeface="+mn-lt"/>
                <a:cs typeface="+mn-lt"/>
              </a:rPr>
              <a:t>xx</a:t>
            </a:r>
            <a:endParaRPr kumimoji="0" lang="en-GB" sz="1400" b="0" i="0" u="none" strike="noStrike" kern="1200" cap="none" spc="0" normalizeH="0" baseline="0" noProof="0">
              <a:ln>
                <a:noFill/>
              </a:ln>
              <a:solidFill>
                <a:srgbClr val="FFC000"/>
              </a:solidFill>
              <a:effectLst/>
              <a:uLnTx/>
              <a:uFillTx/>
              <a:latin typeface="Equinor"/>
              <a:ea typeface="Verdana" panose="020B0604030504040204" pitchFamily="34" charset="0"/>
            </a:endParaRPr>
          </a:p>
          <a:p>
            <a:pPr marL="48260" marR="0" lvl="0" indent="0" algn="l" defTabSz="914400" rtl="0" eaLnBrk="1" fontAlgn="auto" latinLnBrk="0" hangingPunct="1">
              <a:lnSpc>
                <a:spcPct val="100000"/>
              </a:lnSpc>
              <a:spcBef>
                <a:spcPts val="0"/>
              </a:spcBef>
              <a:spcAft>
                <a:spcPts val="600"/>
              </a:spcAft>
              <a:buClrTx/>
              <a:buSzPct val="80000"/>
              <a:buFontTx/>
              <a:buNone/>
              <a:tabLst/>
              <a:defRPr/>
            </a:pPr>
            <a:endParaRPr kumimoji="0" lang="en-US" sz="1000" b="0" i="0" u="none" strike="noStrike" kern="1200" cap="none" spc="0" normalizeH="0" baseline="0" noProof="0">
              <a:ln>
                <a:noFill/>
              </a:ln>
              <a:solidFill>
                <a:srgbClr val="00B050"/>
              </a:solidFill>
              <a:effectLst/>
              <a:uLnTx/>
              <a:uFillTx/>
              <a:latin typeface="Equinor"/>
              <a:ea typeface="Verdana"/>
              <a:cs typeface="Verdana"/>
            </a:endParaRPr>
          </a:p>
          <a:p>
            <a:pPr marL="48260" marR="0" lvl="0" indent="0" algn="l" defTabSz="914400" rtl="0" eaLnBrk="1" fontAlgn="auto" latinLnBrk="0" hangingPunct="1">
              <a:lnSpc>
                <a:spcPct val="100000"/>
              </a:lnSpc>
              <a:spcBef>
                <a:spcPts val="0"/>
              </a:spcBef>
              <a:spcAft>
                <a:spcPts val="600"/>
              </a:spcAft>
              <a:buClrTx/>
              <a:buSzPct val="80000"/>
              <a:buFontTx/>
              <a:buNone/>
              <a:tabLst/>
              <a:defRPr/>
            </a:pPr>
            <a:endParaRPr kumimoji="0" lang="en-US" sz="1000" b="0" i="0" u="none" strike="noStrike" kern="1200" cap="none" spc="0" normalizeH="0" baseline="0" noProof="0">
              <a:ln>
                <a:noFill/>
              </a:ln>
              <a:solidFill>
                <a:srgbClr val="7030A0"/>
              </a:solidFill>
              <a:effectLst/>
              <a:uLnTx/>
              <a:uFillTx/>
              <a:latin typeface="Equinor"/>
              <a:ea typeface="Verdana"/>
              <a:cs typeface="Verdana"/>
            </a:endParaRPr>
          </a:p>
          <a:p>
            <a:pPr marL="48260" marR="0" lvl="0" indent="0" algn="l" defTabSz="914400" rtl="0" eaLnBrk="1" fontAlgn="auto" latinLnBrk="0" hangingPunct="1">
              <a:lnSpc>
                <a:spcPct val="100000"/>
              </a:lnSpc>
              <a:spcBef>
                <a:spcPts val="0"/>
              </a:spcBef>
              <a:spcAft>
                <a:spcPts val="600"/>
              </a:spcAft>
              <a:buClrTx/>
              <a:buSzPct val="80000"/>
              <a:buFontTx/>
              <a:buNone/>
              <a:tabLst/>
              <a:defRPr/>
            </a:pPr>
            <a:r>
              <a:rPr kumimoji="0" lang="en-US" sz="1000" b="0" i="0" u="none" strike="noStrike" kern="1200" cap="none" spc="0" normalizeH="0" baseline="0" noProof="0">
                <a:ln>
                  <a:noFill/>
                </a:ln>
                <a:solidFill>
                  <a:srgbClr val="7030A0"/>
                </a:solidFill>
                <a:effectLst/>
                <a:uLnTx/>
                <a:uFillTx/>
                <a:latin typeface="Equinor"/>
                <a:ea typeface="Verdana"/>
                <a:cs typeface="Verdana"/>
              </a:rPr>
              <a:t>  </a:t>
            </a:r>
            <a:endParaRPr kumimoji="0" lang="en-US" sz="1000" b="0" i="0" u="none" strike="noStrike" kern="1200" cap="none" spc="0" normalizeH="0" baseline="0" noProof="0">
              <a:ln>
                <a:noFill/>
              </a:ln>
              <a:solidFill>
                <a:srgbClr val="7D0023">
                  <a:lumMod val="60000"/>
                  <a:lumOff val="40000"/>
                </a:srgbClr>
              </a:solidFill>
              <a:effectLst/>
              <a:uLnTx/>
              <a:uFillTx/>
              <a:latin typeface="Equinor"/>
              <a:ea typeface="Verdana" panose="020B0604030504040204" pitchFamily="34" charset="0"/>
            </a:endParaRPr>
          </a:p>
          <a:p>
            <a:pPr marL="48260" marR="0" lvl="0" indent="0" algn="l" defTabSz="914400" rtl="0" eaLnBrk="1" fontAlgn="auto" latinLnBrk="0" hangingPunct="1">
              <a:lnSpc>
                <a:spcPct val="100000"/>
              </a:lnSpc>
              <a:spcBef>
                <a:spcPts val="0"/>
              </a:spcBef>
              <a:spcAft>
                <a:spcPts val="600"/>
              </a:spcAft>
              <a:buClrTx/>
              <a:buSzPct val="80000"/>
              <a:buFontTx/>
              <a:buNone/>
              <a:tabLst/>
              <a:defRPr/>
            </a:pPr>
            <a:endParaRPr kumimoji="0" lang="en-US" sz="1400" b="1" i="0" u="none" strike="noStrike" kern="1200" cap="none" spc="0" normalizeH="0" baseline="0" noProof="0">
              <a:ln>
                <a:noFill/>
              </a:ln>
              <a:solidFill>
                <a:srgbClr val="333333"/>
              </a:solidFill>
              <a:effectLst/>
              <a:highlight>
                <a:srgbClr val="B2D4D7"/>
              </a:highlight>
              <a:uLnTx/>
              <a:uFillTx/>
              <a:latin typeface="Equinor"/>
              <a:ea typeface="Verdana"/>
              <a:cs typeface="Verdana"/>
            </a:endParaRPr>
          </a:p>
          <a:p>
            <a:pPr marL="48260" marR="0" lvl="0" indent="0" algn="l" defTabSz="914400" rtl="0" eaLnBrk="1" fontAlgn="auto" latinLnBrk="0" hangingPunct="1">
              <a:lnSpc>
                <a:spcPct val="100000"/>
              </a:lnSpc>
              <a:spcBef>
                <a:spcPts val="0"/>
              </a:spcBef>
              <a:spcAft>
                <a:spcPts val="600"/>
              </a:spcAft>
              <a:buClrTx/>
              <a:buSzPct val="80000"/>
              <a:buFontTx/>
              <a:buNone/>
              <a:tabLst/>
              <a:defRPr/>
            </a:pPr>
            <a:r>
              <a:rPr kumimoji="0" lang="en-US" sz="1400" b="1" i="0" u="none" strike="noStrike" kern="1200" cap="none" spc="0" normalizeH="0" baseline="0" noProof="0">
                <a:ln>
                  <a:noFill/>
                </a:ln>
                <a:solidFill>
                  <a:srgbClr val="333333"/>
                </a:solidFill>
                <a:effectLst/>
                <a:highlight>
                  <a:srgbClr val="B2D4D7"/>
                </a:highlight>
                <a:uLnTx/>
                <a:uFillTx/>
                <a:latin typeface="Equinor"/>
                <a:ea typeface="Verdana"/>
                <a:cs typeface="Verdana"/>
              </a:rPr>
              <a:t>Horizons, Surfaces, Pointsets</a:t>
            </a:r>
            <a:endParaRPr kumimoji="0" lang="en-US" sz="1400" b="0" i="0" u="none" strike="noStrike" kern="1200" cap="none" spc="0" normalizeH="0" baseline="0" noProof="0">
              <a:ln>
                <a:noFill/>
              </a:ln>
              <a:solidFill>
                <a:srgbClr val="333333"/>
              </a:solidFill>
              <a:effectLst/>
              <a:uLnTx/>
              <a:uFillTx/>
              <a:latin typeface="Equinor"/>
              <a:ea typeface="Verdana" panose="020B0604030504040204" pitchFamily="34" charset="0"/>
            </a:endParaRPr>
          </a:p>
          <a:p>
            <a:pPr marL="48260" marR="0" lvl="0" indent="0" algn="l" defTabSz="914400" rtl="0" eaLnBrk="1" fontAlgn="auto" latinLnBrk="0" hangingPunct="1">
              <a:lnSpc>
                <a:spcPct val="100000"/>
              </a:lnSpc>
              <a:spcBef>
                <a:spcPts val="0"/>
              </a:spcBef>
              <a:spcAft>
                <a:spcPts val="600"/>
              </a:spcAft>
              <a:buClrTx/>
              <a:buSzPct val="80000"/>
              <a:buFontTx/>
              <a:buNone/>
              <a:tabLst/>
              <a:defRPr/>
            </a:pPr>
            <a:r>
              <a:rPr kumimoji="0" lang="en-US" sz="1200" b="0" i="1" u="none" strike="noStrike" kern="1200" cap="none" spc="0" normalizeH="0" baseline="0" noProof="0">
                <a:ln>
                  <a:noFill/>
                </a:ln>
                <a:solidFill>
                  <a:srgbClr val="333333"/>
                </a:solidFill>
                <a:effectLst/>
                <a:uLnTx/>
                <a:uFillTx/>
                <a:latin typeface="Equinor"/>
                <a:ea typeface="Verdana"/>
                <a:cs typeface="Verdana"/>
              </a:rPr>
              <a:t>Naming convention:</a:t>
            </a:r>
          </a:p>
          <a:p>
            <a:pPr marL="48260" marR="0" lvl="0" indent="0" algn="l" defTabSz="914400" rtl="0" eaLnBrk="1" fontAlgn="auto" latinLnBrk="0" hangingPunct="1">
              <a:lnSpc>
                <a:spcPct val="100000"/>
              </a:lnSpc>
              <a:spcBef>
                <a:spcPts val="0"/>
              </a:spcBef>
              <a:spcAft>
                <a:spcPts val="600"/>
              </a:spcAft>
              <a:buClrTx/>
              <a:buSzPct val="80000"/>
              <a:buFontTx/>
              <a:buNone/>
              <a:tabLst/>
              <a:defRPr/>
            </a:pPr>
            <a:r>
              <a:rPr kumimoji="0" lang="en-US" sz="900" b="0" i="0" u="none" strike="noStrike" kern="1200" cap="none" spc="0" normalizeH="0" baseline="0" noProof="0" err="1">
                <a:ln>
                  <a:noFill/>
                </a:ln>
                <a:solidFill>
                  <a:srgbClr val="333333"/>
                </a:solidFill>
                <a:effectLst/>
                <a:uLnTx/>
                <a:uFillTx/>
                <a:latin typeface="Equinor"/>
                <a:ea typeface="Verdana"/>
                <a:cs typeface="Verdana"/>
              </a:rPr>
              <a:t>Strat+Comment+Interpreter+Attribute+Year</a:t>
            </a:r>
            <a:r>
              <a:rPr kumimoji="0" lang="en-US" sz="900" b="0" i="0" u="none" strike="noStrike" kern="1200" cap="none" spc="0" normalizeH="0" baseline="0" noProof="0">
                <a:ln>
                  <a:noFill/>
                </a:ln>
                <a:solidFill>
                  <a:srgbClr val="333333"/>
                </a:solidFill>
                <a:effectLst/>
                <a:uLnTx/>
                <a:uFillTx/>
                <a:latin typeface="Equinor"/>
                <a:ea typeface="Verdana"/>
                <a:cs typeface="Verdana"/>
              </a:rPr>
              <a:t>&lt;Ta</a:t>
            </a:r>
            <a:r>
              <a:rPr kumimoji="0" lang="en-US" sz="1000" b="0" i="0" u="none" strike="noStrike" kern="1200" cap="none" spc="0" normalizeH="0" baseline="0" noProof="0">
                <a:ln>
                  <a:noFill/>
                </a:ln>
                <a:solidFill>
                  <a:srgbClr val="333333"/>
                </a:solidFill>
                <a:effectLst/>
                <a:uLnTx/>
                <a:uFillTx/>
                <a:latin typeface="Equinor"/>
                <a:ea typeface="Verdana"/>
                <a:cs typeface="Verdana"/>
              </a:rPr>
              <a:t>g&gt;</a:t>
            </a:r>
          </a:p>
          <a:p>
            <a:pPr marL="48260" marR="0" lvl="0" indent="0" algn="l" defTabSz="914400" rtl="0" eaLnBrk="1" fontAlgn="auto" latinLnBrk="0" hangingPunct="1">
              <a:lnSpc>
                <a:spcPct val="100000"/>
              </a:lnSpc>
              <a:spcBef>
                <a:spcPts val="0"/>
              </a:spcBef>
              <a:spcAft>
                <a:spcPts val="0"/>
              </a:spcAft>
              <a:buClrTx/>
              <a:buSzPct val="80000"/>
              <a:buFontTx/>
              <a:buNone/>
              <a:tabLst/>
              <a:defRPr/>
            </a:pPr>
            <a:endParaRPr kumimoji="0" lang="en-US" sz="1000" b="0" i="0" u="none" strike="noStrike" kern="1200" cap="none" spc="0" normalizeH="0" baseline="0" noProof="0">
              <a:ln>
                <a:noFill/>
              </a:ln>
              <a:solidFill>
                <a:srgbClr val="333333"/>
              </a:solidFill>
              <a:effectLst/>
              <a:uLnTx/>
              <a:uFillTx/>
              <a:latin typeface="Equinor"/>
              <a:ea typeface="+mn-lt"/>
              <a:cs typeface="+mn-lt"/>
            </a:endParaRPr>
          </a:p>
          <a:p>
            <a:pPr marL="48260" marR="0" lvl="0" indent="0" algn="l" defTabSz="914400" rtl="0" eaLnBrk="1" fontAlgn="auto" latinLnBrk="0" hangingPunct="1">
              <a:lnSpc>
                <a:spcPct val="100000"/>
              </a:lnSpc>
              <a:spcBef>
                <a:spcPts val="0"/>
              </a:spcBef>
              <a:spcAft>
                <a:spcPts val="600"/>
              </a:spcAft>
              <a:buClrTx/>
              <a:buSzPct val="80000"/>
              <a:buFontTx/>
              <a:buNone/>
              <a:tabLst/>
              <a:defRPr/>
            </a:pPr>
            <a:r>
              <a:rPr kumimoji="0" lang="en-US" sz="1000" b="0" i="1" u="none" strike="noStrike" kern="1200" cap="none" spc="0" normalizeH="0" baseline="0" noProof="0">
                <a:ln>
                  <a:noFill/>
                </a:ln>
                <a:solidFill>
                  <a:srgbClr val="333333"/>
                </a:solidFill>
                <a:effectLst/>
                <a:uLnTx/>
                <a:uFillTx/>
                <a:latin typeface="Equinor"/>
                <a:ea typeface="+mn-lt"/>
                <a:cs typeface="+mn-lt"/>
              </a:rPr>
              <a:t>Example:</a:t>
            </a:r>
            <a:endParaRPr kumimoji="0" lang="en-US" sz="1000" b="0" i="0" u="none" strike="noStrike" kern="1200" cap="none" spc="0" normalizeH="0" baseline="0" noProof="0">
              <a:ln>
                <a:noFill/>
              </a:ln>
              <a:solidFill>
                <a:srgbClr val="333333"/>
              </a:solidFill>
              <a:effectLst/>
              <a:uLnTx/>
              <a:uFillTx/>
              <a:latin typeface="Equinor"/>
              <a:ea typeface="+mn-lt"/>
              <a:cs typeface="+mn-lt"/>
            </a:endParaRPr>
          </a:p>
          <a:p>
            <a:pPr marL="48260" marR="0" lvl="0" indent="0" algn="l" defTabSz="914400" rtl="0" eaLnBrk="1" fontAlgn="auto" latinLnBrk="0" hangingPunct="1">
              <a:lnSpc>
                <a:spcPct val="100000"/>
              </a:lnSpc>
              <a:spcBef>
                <a:spcPts val="0"/>
              </a:spcBef>
              <a:spcAft>
                <a:spcPts val="600"/>
              </a:spcAft>
              <a:buClrTx/>
              <a:buSzPct val="80000"/>
              <a:buFontTx/>
              <a:buNone/>
              <a:tabLst/>
              <a:defRPr/>
            </a:pPr>
            <a:r>
              <a:rPr kumimoji="0" lang="en-US" sz="1000" b="0" i="0" u="none" strike="noStrike" kern="1200" cap="none" spc="0" normalizeH="0" baseline="0" noProof="0">
                <a:ln>
                  <a:noFill/>
                </a:ln>
                <a:solidFill>
                  <a:srgbClr val="00B050"/>
                </a:solidFill>
                <a:effectLst/>
                <a:uLnTx/>
                <a:uFillTx/>
                <a:latin typeface="Equinor"/>
                <a:ea typeface="+mn-lt"/>
                <a:cs typeface="+mn-lt"/>
              </a:rPr>
              <a:t>Seabed+ST13002_mig08+</a:t>
            </a:r>
            <a:r>
              <a:rPr kumimoji="0" lang="en-US" sz="1000" b="0" i="0" u="none" strike="noStrike" kern="1200" cap="none" spc="0" normalizeH="0" baseline="0" noProof="0">
                <a:ln>
                  <a:noFill/>
                </a:ln>
                <a:solidFill>
                  <a:srgbClr val="00B050"/>
                </a:solidFill>
                <a:effectLst/>
                <a:uLnTx/>
                <a:uFillTx/>
                <a:latin typeface="Equinor"/>
                <a:ea typeface="Verdana"/>
                <a:cs typeface="Verdana"/>
              </a:rPr>
              <a:t>kafz+T+13A</a:t>
            </a:r>
            <a:r>
              <a:rPr kumimoji="0" lang="en-US" sz="1000" b="0" i="0" u="none" strike="noStrike" kern="1200" cap="none" spc="0" normalizeH="0" baseline="0" noProof="0">
                <a:ln>
                  <a:noFill/>
                </a:ln>
                <a:solidFill>
                  <a:srgbClr val="333333"/>
                </a:solidFill>
                <a:effectLst/>
                <a:uLnTx/>
                <a:uFillTx/>
                <a:latin typeface="Equinor"/>
                <a:ea typeface="Verdana"/>
                <a:cs typeface="Verdana"/>
              </a:rPr>
              <a:t> </a:t>
            </a:r>
            <a:r>
              <a:rPr kumimoji="0" lang="en-US" sz="1000" b="0" i="0" u="none" strike="noStrike" kern="1200" cap="none" spc="0" normalizeH="0" baseline="0" noProof="0">
                <a:ln>
                  <a:noFill/>
                </a:ln>
                <a:solidFill>
                  <a:srgbClr val="333333"/>
                </a:solidFill>
                <a:effectLst/>
                <a:uLnTx/>
                <a:uFillTx/>
                <a:latin typeface="Equinor"/>
                <a:ea typeface="+mn-lt"/>
                <a:cs typeface="+mn-lt"/>
              </a:rPr>
              <a:t> </a:t>
            </a:r>
          </a:p>
          <a:p>
            <a:pPr marL="48260" marR="0" lvl="0" indent="0" algn="l" defTabSz="914400" rtl="0" eaLnBrk="1" fontAlgn="auto" latinLnBrk="0" hangingPunct="1">
              <a:lnSpc>
                <a:spcPct val="100000"/>
              </a:lnSpc>
              <a:spcBef>
                <a:spcPts val="0"/>
              </a:spcBef>
              <a:spcAft>
                <a:spcPts val="600"/>
              </a:spcAft>
              <a:buClrTx/>
              <a:buSzPct val="80000"/>
              <a:buFontTx/>
              <a:buNone/>
              <a:tabLst/>
              <a:defRPr/>
            </a:pPr>
            <a:r>
              <a:rPr kumimoji="0" lang="en-US" sz="1000" b="0" i="0" u="none" strike="noStrike" kern="1200" cap="none" spc="0" normalizeH="0" baseline="0" noProof="0">
                <a:ln>
                  <a:noFill/>
                </a:ln>
                <a:solidFill>
                  <a:srgbClr val="00B050"/>
                </a:solidFill>
                <a:effectLst/>
                <a:uLnTx/>
                <a:uFillTx/>
                <a:latin typeface="Equinor"/>
                <a:ea typeface="+mn-lt"/>
                <a:cs typeface="+mn-lt"/>
              </a:rPr>
              <a:t>Cenomanian+85mn-1+THHAR+T+16B</a:t>
            </a:r>
            <a:endParaRPr kumimoji="0" lang="en-US" sz="1000" b="0" i="0" u="none" strike="noStrike" kern="1200" cap="none" spc="0" normalizeH="0" baseline="0" noProof="0">
              <a:ln>
                <a:noFill/>
              </a:ln>
              <a:solidFill>
                <a:srgbClr val="333333"/>
              </a:solidFill>
              <a:effectLst/>
              <a:uLnTx/>
              <a:uFillTx/>
              <a:latin typeface="Equinor"/>
              <a:ea typeface="+mn-lt"/>
              <a:cs typeface="+mn-lt"/>
            </a:endParaRPr>
          </a:p>
          <a:p>
            <a:pPr marL="48260" marR="0" lvl="0" indent="0" algn="l" defTabSz="914400" rtl="0" eaLnBrk="1" fontAlgn="auto" latinLnBrk="0" hangingPunct="1">
              <a:lnSpc>
                <a:spcPct val="100000"/>
              </a:lnSpc>
              <a:spcBef>
                <a:spcPts val="0"/>
              </a:spcBef>
              <a:spcAft>
                <a:spcPts val="600"/>
              </a:spcAft>
              <a:buClrTx/>
              <a:buSzPct val="80000"/>
              <a:buFontTx/>
              <a:buNone/>
              <a:tabLst/>
              <a:defRPr/>
            </a:pPr>
            <a:r>
              <a:rPr kumimoji="0" lang="en-US" sz="1000" b="0" i="0" u="none" strike="noStrike" kern="1200" cap="none" spc="0" normalizeH="0" baseline="0" noProof="0">
                <a:ln>
                  <a:noFill/>
                </a:ln>
                <a:solidFill>
                  <a:srgbClr val="FF0000"/>
                </a:solidFill>
                <a:effectLst/>
                <a:uLnTx/>
                <a:uFillTx/>
                <a:latin typeface="Equinor"/>
                <a:ea typeface="+mn-lt"/>
                <a:cs typeface="+mn-lt"/>
              </a:rPr>
              <a:t>Jurassic_Middle_Top+mmorr+T+08</a:t>
            </a:r>
            <a:endParaRPr kumimoji="0" lang="en-US" sz="1400" b="0" i="0" u="none" strike="noStrike" kern="1200" cap="none" spc="0" normalizeH="0" baseline="0" noProof="0">
              <a:ln>
                <a:noFill/>
              </a:ln>
              <a:solidFill>
                <a:srgbClr val="333333"/>
              </a:solidFill>
              <a:effectLst/>
              <a:uLnTx/>
              <a:uFillTx/>
              <a:latin typeface="Equinor"/>
              <a:ea typeface="+mn-lt"/>
              <a:cs typeface="+mn-lt"/>
            </a:endParaRPr>
          </a:p>
        </p:txBody>
      </p:sp>
      <p:sp>
        <p:nvSpPr>
          <p:cNvPr id="20" name="Text Placeholder 7">
            <a:extLst>
              <a:ext uri="{FF2B5EF4-FFF2-40B4-BE49-F238E27FC236}">
                <a16:creationId xmlns:a16="http://schemas.microsoft.com/office/drawing/2014/main" id="{2D22EBC2-E613-49D2-8854-DF5A22E6BE48}"/>
              </a:ext>
            </a:extLst>
          </p:cNvPr>
          <p:cNvSpPr txBox="1">
            <a:spLocks/>
          </p:cNvSpPr>
          <p:nvPr/>
        </p:nvSpPr>
        <p:spPr>
          <a:xfrm>
            <a:off x="688179" y="3998682"/>
            <a:ext cx="3538537" cy="539750"/>
          </a:xfrm>
          <a:prstGeom prst="rect">
            <a:avLst/>
          </a:prstGeom>
          <a:solidFill>
            <a:srgbClr val="00707A"/>
          </a:solidFill>
          <a:ln>
            <a:noFill/>
          </a:ln>
        </p:spPr>
        <p:txBody>
          <a:bodyPr vert="horz" lIns="108000" tIns="72000" rIns="108000" bIns="72000" rtlCol="0" anchor="ctr">
            <a:noAutofit/>
          </a:bodyPr>
          <a:lstStyle>
            <a:lvl1pPr marL="0" indent="0" algn="ctr" defTabSz="914400" rtl="0" eaLnBrk="1" latinLnBrk="0" hangingPunct="1">
              <a:lnSpc>
                <a:spcPct val="100000"/>
              </a:lnSpc>
              <a:spcBef>
                <a:spcPts val="0"/>
              </a:spcBef>
              <a:spcAft>
                <a:spcPts val="600"/>
              </a:spcAft>
              <a:buSzPct val="80000"/>
              <a:buFont typeface="Arial" panose="020B0604020202020204" pitchFamily="34" charset="0"/>
              <a:buNone/>
              <a:defRPr sz="1600" kern="1200" spc="0" baseline="0">
                <a:solidFill>
                  <a:schemeClr val="bg1"/>
                </a:solidFill>
                <a:latin typeface="+mj-lt"/>
                <a:ea typeface="Verdana" panose="020B0604030504040204" pitchFamily="34" charset="0"/>
                <a:cs typeface="Verdana" panose="020B0604030504040204" pitchFamily="34" charset="0"/>
              </a:defRPr>
            </a:lvl1pPr>
            <a:lvl2pPr marL="505800" indent="0" algn="l" defTabSz="914400" rtl="0" eaLnBrk="1" latinLnBrk="0" hangingPunct="1">
              <a:lnSpc>
                <a:spcPct val="100000"/>
              </a:lnSpc>
              <a:spcBef>
                <a:spcPts val="0"/>
              </a:spcBef>
              <a:spcAft>
                <a:spcPts val="600"/>
              </a:spcAft>
              <a:buSzPct val="80000"/>
              <a:buFont typeface="Arial" panose="020B0604020202020204" pitchFamily="34" charset="0"/>
              <a:buNone/>
              <a:defRPr sz="1600" kern="1200" spc="0" baseline="0">
                <a:solidFill>
                  <a:schemeClr val="tx1"/>
                </a:solidFill>
                <a:latin typeface="+mn-lt"/>
                <a:ea typeface="Verdana" panose="020B0604030504040204" pitchFamily="34" charset="0"/>
                <a:cs typeface="Verdana" panose="020B0604030504040204" pitchFamily="34" charset="0"/>
              </a:defRPr>
            </a:lvl2pPr>
            <a:lvl3pPr marL="963000" indent="0" algn="l" defTabSz="914400" rtl="0" eaLnBrk="1" latinLnBrk="0" hangingPunct="1">
              <a:lnSpc>
                <a:spcPct val="100000"/>
              </a:lnSpc>
              <a:spcBef>
                <a:spcPts val="0"/>
              </a:spcBef>
              <a:spcAft>
                <a:spcPts val="600"/>
              </a:spcAft>
              <a:buSzPct val="80000"/>
              <a:buFont typeface="Arial" panose="020B0604020202020204" pitchFamily="34" charset="0"/>
              <a:buNone/>
              <a:defRPr sz="1600" kern="1200" spc="0" baseline="0">
                <a:solidFill>
                  <a:schemeClr val="tx1"/>
                </a:solidFill>
                <a:latin typeface="+mn-lt"/>
                <a:ea typeface="Verdana" panose="020B0604030504040204" pitchFamily="34" charset="0"/>
                <a:cs typeface="Verdana" panose="020B0604030504040204" pitchFamily="34" charset="0"/>
              </a:defRPr>
            </a:lvl3pPr>
            <a:lvl4pPr marL="1420200" indent="0" algn="l" defTabSz="914400" rtl="0" eaLnBrk="1" latinLnBrk="0" hangingPunct="1">
              <a:lnSpc>
                <a:spcPct val="100000"/>
              </a:lnSpc>
              <a:spcBef>
                <a:spcPts val="0"/>
              </a:spcBef>
              <a:spcAft>
                <a:spcPts val="600"/>
              </a:spcAft>
              <a:buSzPct val="80000"/>
              <a:buFont typeface="Arial" panose="020B0604020202020204" pitchFamily="34" charset="0"/>
              <a:buNone/>
              <a:defRPr sz="1600" kern="1200" spc="0" baseline="0">
                <a:solidFill>
                  <a:schemeClr val="tx1"/>
                </a:solidFill>
                <a:latin typeface="+mn-lt"/>
                <a:ea typeface="Verdana" panose="020B0604030504040204" pitchFamily="34" charset="0"/>
                <a:cs typeface="Verdana" panose="020B0604030504040204" pitchFamily="34" charset="0"/>
              </a:defRPr>
            </a:lvl4pPr>
            <a:lvl5pPr marL="1877400" indent="0" algn="l" defTabSz="914400" rtl="0" eaLnBrk="1" latinLnBrk="0" hangingPunct="1">
              <a:lnSpc>
                <a:spcPct val="100000"/>
              </a:lnSpc>
              <a:spcBef>
                <a:spcPts val="0"/>
              </a:spcBef>
              <a:spcAft>
                <a:spcPts val="600"/>
              </a:spcAft>
              <a:buSzPct val="80000"/>
              <a:buFont typeface="Arial" panose="020B0604020202020204" pitchFamily="34" charset="0"/>
              <a:buNone/>
              <a:defRPr sz="1600" kern="1200" spc="0" baseline="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Pct val="80000"/>
              <a:buFont typeface="Arial" panose="020B0604020202020204" pitchFamily="34" charset="0"/>
              <a:buNone/>
              <a:tabLst/>
              <a:defRPr/>
            </a:pPr>
            <a:r>
              <a:rPr kumimoji="0" lang="en-US" sz="1600" b="0" i="0" u="none" strike="noStrike" kern="1200" cap="none" spc="0" normalizeH="0" baseline="0" noProof="0">
                <a:ln>
                  <a:noFill/>
                </a:ln>
                <a:solidFill>
                  <a:srgbClr val="FFFFFF"/>
                </a:solidFill>
                <a:effectLst/>
                <a:uLnTx/>
                <a:uFillTx/>
                <a:latin typeface="Equinor Medium"/>
                <a:ea typeface="Verdana" panose="020B0604030504040204" pitchFamily="34" charset="0"/>
                <a:cs typeface="Verdana" panose="020B0604030504040204" pitchFamily="34" charset="0"/>
              </a:rPr>
              <a:t>How to Apply for Access</a:t>
            </a:r>
          </a:p>
        </p:txBody>
      </p:sp>
      <p:sp>
        <p:nvSpPr>
          <p:cNvPr id="21" name="Text Placeholder 8">
            <a:extLst>
              <a:ext uri="{FF2B5EF4-FFF2-40B4-BE49-F238E27FC236}">
                <a16:creationId xmlns:a16="http://schemas.microsoft.com/office/drawing/2014/main" id="{DE02D343-1615-48C3-9E27-1B781AD91858}"/>
              </a:ext>
            </a:extLst>
          </p:cNvPr>
          <p:cNvSpPr txBox="1">
            <a:spLocks/>
          </p:cNvSpPr>
          <p:nvPr/>
        </p:nvSpPr>
        <p:spPr>
          <a:xfrm>
            <a:off x="681036" y="4538433"/>
            <a:ext cx="3538538" cy="1940848"/>
          </a:xfrm>
          <a:prstGeom prst="rect">
            <a:avLst/>
          </a:prstGeom>
          <a:solidFill>
            <a:srgbClr val="DEECEE"/>
          </a:solidFill>
        </p:spPr>
        <p:txBody>
          <a:bodyPr vert="horz" lIns="108000" tIns="180000" rIns="108000" bIns="180000" rtlCol="0" anchor="t">
            <a:noAutofit/>
          </a:bodyPr>
          <a:lstStyle>
            <a:lvl1pPr marL="48600" indent="0" algn="l" defTabSz="914400" rtl="0" eaLnBrk="1" latinLnBrk="0" hangingPunct="1">
              <a:lnSpc>
                <a:spcPct val="100000"/>
              </a:lnSpc>
              <a:spcBef>
                <a:spcPts val="0"/>
              </a:spcBef>
              <a:spcAft>
                <a:spcPts val="600"/>
              </a:spcAft>
              <a:buSzPct val="80000"/>
              <a:buFontTx/>
              <a:buNone/>
              <a:defRPr sz="1400" kern="1200" spc="0" baseline="0">
                <a:solidFill>
                  <a:schemeClr val="tx1"/>
                </a:solidFill>
                <a:latin typeface="+mn-lt"/>
                <a:ea typeface="Verdana" panose="020B0604030504040204" pitchFamily="34" charset="0"/>
                <a:cs typeface="Verdana" panose="020B0604030504040204" pitchFamily="34" charset="0"/>
              </a:defRPr>
            </a:lvl1pPr>
            <a:lvl2pPr marL="505800" indent="0" algn="l" defTabSz="914400" rtl="0" eaLnBrk="1" latinLnBrk="0" hangingPunct="1">
              <a:lnSpc>
                <a:spcPct val="100000"/>
              </a:lnSpc>
              <a:spcBef>
                <a:spcPts val="0"/>
              </a:spcBef>
              <a:spcAft>
                <a:spcPts val="600"/>
              </a:spcAft>
              <a:buSzPct val="80000"/>
              <a:buFontTx/>
              <a:buNone/>
              <a:defRPr sz="1600" kern="1200" spc="0" baseline="0">
                <a:solidFill>
                  <a:schemeClr val="tx1"/>
                </a:solidFill>
                <a:latin typeface="+mn-lt"/>
                <a:ea typeface="Verdana" panose="020B0604030504040204" pitchFamily="34" charset="0"/>
                <a:cs typeface="Verdana" panose="020B0604030504040204" pitchFamily="34" charset="0"/>
              </a:defRPr>
            </a:lvl2pPr>
            <a:lvl3pPr marL="963000" indent="0" algn="l" defTabSz="914400" rtl="0" eaLnBrk="1" latinLnBrk="0" hangingPunct="1">
              <a:lnSpc>
                <a:spcPct val="100000"/>
              </a:lnSpc>
              <a:spcBef>
                <a:spcPts val="0"/>
              </a:spcBef>
              <a:spcAft>
                <a:spcPts val="600"/>
              </a:spcAft>
              <a:buSzPct val="80000"/>
              <a:buFontTx/>
              <a:buNone/>
              <a:defRPr sz="1600" kern="1200" spc="0" baseline="0">
                <a:solidFill>
                  <a:schemeClr val="tx1"/>
                </a:solidFill>
                <a:latin typeface="+mn-lt"/>
                <a:ea typeface="Verdana" panose="020B0604030504040204" pitchFamily="34" charset="0"/>
                <a:cs typeface="Verdana" panose="020B0604030504040204" pitchFamily="34" charset="0"/>
              </a:defRPr>
            </a:lvl3pPr>
            <a:lvl4pPr marL="1420200" indent="0" algn="l" defTabSz="914400" rtl="0" eaLnBrk="1" latinLnBrk="0" hangingPunct="1">
              <a:lnSpc>
                <a:spcPct val="100000"/>
              </a:lnSpc>
              <a:spcBef>
                <a:spcPts val="0"/>
              </a:spcBef>
              <a:spcAft>
                <a:spcPts val="600"/>
              </a:spcAft>
              <a:buSzPct val="80000"/>
              <a:buFontTx/>
              <a:buNone/>
              <a:defRPr sz="1600" kern="1200" spc="0" baseline="0">
                <a:solidFill>
                  <a:schemeClr val="tx1"/>
                </a:solidFill>
                <a:latin typeface="+mn-lt"/>
                <a:ea typeface="Verdana" panose="020B0604030504040204" pitchFamily="34" charset="0"/>
                <a:cs typeface="Verdana" panose="020B0604030504040204" pitchFamily="34" charset="0"/>
              </a:defRPr>
            </a:lvl4pPr>
            <a:lvl5pPr marL="1877400" indent="0" algn="l" defTabSz="914400" rtl="0" eaLnBrk="1" latinLnBrk="0" hangingPunct="1">
              <a:lnSpc>
                <a:spcPct val="100000"/>
              </a:lnSpc>
              <a:spcBef>
                <a:spcPts val="0"/>
              </a:spcBef>
              <a:spcAft>
                <a:spcPts val="600"/>
              </a:spcAft>
              <a:buSzPct val="80000"/>
              <a:buFontTx/>
              <a:buNone/>
              <a:defRPr sz="1600" kern="1200" spc="0" baseline="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8260" marR="0" lvl="0" indent="0" algn="l" defTabSz="914400" rtl="0" eaLnBrk="1" fontAlgn="auto" latinLnBrk="0" hangingPunct="1">
              <a:lnSpc>
                <a:spcPct val="100000"/>
              </a:lnSpc>
              <a:spcBef>
                <a:spcPts val="0"/>
              </a:spcBef>
              <a:spcAft>
                <a:spcPts val="0"/>
              </a:spcAft>
              <a:buClrTx/>
              <a:buSzPct val="80000"/>
              <a:buFontTx/>
              <a:buNone/>
              <a:tabLst/>
              <a:defRPr/>
            </a:pPr>
            <a:r>
              <a:rPr kumimoji="0" lang="en-US" sz="1000" b="1" i="0" u="none" strike="noStrike" kern="1200" cap="none" spc="0" normalizeH="0" baseline="0" noProof="0" err="1">
                <a:ln>
                  <a:noFill/>
                </a:ln>
                <a:solidFill>
                  <a:srgbClr val="333333"/>
                </a:solidFill>
                <a:effectLst/>
                <a:uLnTx/>
                <a:uFillTx/>
                <a:latin typeface="Equinor"/>
                <a:ea typeface="Verdana"/>
                <a:cs typeface="Verdana"/>
              </a:rPr>
              <a:t>AccessIT</a:t>
            </a:r>
            <a:r>
              <a:rPr kumimoji="0" lang="en-US" sz="1000" b="0" i="0" u="none" strike="noStrike" kern="1200" cap="none" spc="0" normalizeH="0" baseline="0" noProof="0">
                <a:ln>
                  <a:noFill/>
                </a:ln>
                <a:solidFill>
                  <a:srgbClr val="333333"/>
                </a:solidFill>
                <a:effectLst/>
                <a:uLnTx/>
                <a:uFillTx/>
                <a:latin typeface="Equinor"/>
                <a:ea typeface="Verdana"/>
                <a:cs typeface="Verdana"/>
              </a:rPr>
              <a:t> </a:t>
            </a:r>
            <a:r>
              <a:rPr kumimoji="0" lang="en-US" sz="1000" b="1" i="0" u="none" strike="noStrike" kern="1200" cap="none" spc="0" normalizeH="0" baseline="0" noProof="0">
                <a:ln>
                  <a:noFill/>
                </a:ln>
                <a:solidFill>
                  <a:srgbClr val="333333"/>
                </a:solidFill>
                <a:effectLst/>
                <a:uLnTx/>
                <a:uFillTx/>
                <a:latin typeface="Equinor"/>
                <a:ea typeface="Verdana"/>
                <a:cs typeface="Verdana"/>
              </a:rPr>
              <a:t>&gt; </a:t>
            </a:r>
            <a:r>
              <a:rPr kumimoji="0" lang="en-US" sz="1000" b="0" i="0" u="none" strike="noStrike" kern="1200" cap="none" spc="0" normalizeH="0" baseline="0" noProof="0">
                <a:ln>
                  <a:noFill/>
                </a:ln>
                <a:solidFill>
                  <a:srgbClr val="333333"/>
                </a:solidFill>
                <a:effectLst/>
                <a:uLnTx/>
                <a:uFillTx/>
                <a:latin typeface="Equinor"/>
                <a:ea typeface="Verdana"/>
                <a:cs typeface="Verdana"/>
              </a:rPr>
              <a:t>Spotfire </a:t>
            </a:r>
            <a:r>
              <a:rPr kumimoji="0" lang="en-US" sz="1000" b="0" i="0" u="none" strike="noStrike" kern="1200" cap="none" spc="0" normalizeH="0" baseline="0" noProof="0" err="1">
                <a:ln>
                  <a:noFill/>
                </a:ln>
                <a:solidFill>
                  <a:srgbClr val="333333"/>
                </a:solidFill>
                <a:effectLst/>
                <a:uLnTx/>
                <a:uFillTx/>
                <a:latin typeface="Equinor"/>
                <a:ea typeface="Verdana"/>
                <a:cs typeface="Verdana"/>
              </a:rPr>
              <a:t>Webplayer</a:t>
            </a:r>
            <a:r>
              <a:rPr kumimoji="0" lang="en-US" sz="1000" b="0" i="0" u="none" strike="noStrike" kern="1200" cap="none" spc="0" normalizeH="0" baseline="0" noProof="0">
                <a:ln>
                  <a:noFill/>
                </a:ln>
                <a:solidFill>
                  <a:srgbClr val="333333"/>
                </a:solidFill>
                <a:effectLst/>
                <a:uLnTx/>
                <a:uFillTx/>
                <a:latin typeface="Equinor"/>
                <a:ea typeface="Verdana"/>
                <a:cs typeface="Verdana"/>
              </a:rPr>
              <a:t>. Choose “Stavanger environment”</a:t>
            </a:r>
          </a:p>
          <a:p>
            <a:pPr marL="48260" marR="0" lvl="0" indent="0" algn="l" defTabSz="914400" rtl="0" eaLnBrk="1" fontAlgn="auto" latinLnBrk="0" hangingPunct="1">
              <a:lnSpc>
                <a:spcPct val="100000"/>
              </a:lnSpc>
              <a:spcBef>
                <a:spcPts val="0"/>
              </a:spcBef>
              <a:spcAft>
                <a:spcPts val="0"/>
              </a:spcAft>
              <a:buClrTx/>
              <a:buSzPct val="80000"/>
              <a:buFontTx/>
              <a:buNone/>
              <a:tabLst/>
              <a:defRPr/>
            </a:pPr>
            <a:endParaRPr kumimoji="0" lang="en-US" sz="1100" b="1" i="0" u="none" strike="noStrike" kern="1200" cap="none" spc="0" normalizeH="0" baseline="0" noProof="0">
              <a:ln>
                <a:noFill/>
              </a:ln>
              <a:solidFill>
                <a:srgbClr val="333333"/>
              </a:solidFill>
              <a:effectLst/>
              <a:uLnTx/>
              <a:uFillTx/>
              <a:latin typeface="Equinor"/>
              <a:ea typeface="Verdana" panose="020B0604030504040204" pitchFamily="34" charset="0"/>
              <a:cs typeface="Verdana" panose="020B0604030504040204" pitchFamily="34" charset="0"/>
            </a:endParaRPr>
          </a:p>
        </p:txBody>
      </p:sp>
      <p:pic>
        <p:nvPicPr>
          <p:cNvPr id="3" name="Picture 2">
            <a:extLst>
              <a:ext uri="{FF2B5EF4-FFF2-40B4-BE49-F238E27FC236}">
                <a16:creationId xmlns:a16="http://schemas.microsoft.com/office/drawing/2014/main" id="{C64AD765-6272-4BDA-BD10-7E3B1FCBEF86}"/>
              </a:ext>
            </a:extLst>
          </p:cNvPr>
          <p:cNvPicPr>
            <a:picLocks noChangeAspect="1"/>
          </p:cNvPicPr>
          <p:nvPr/>
        </p:nvPicPr>
        <p:blipFill>
          <a:blip r:embed="rId3"/>
          <a:stretch>
            <a:fillRect/>
          </a:stretch>
        </p:blipFill>
        <p:spPr>
          <a:xfrm>
            <a:off x="940585" y="1258142"/>
            <a:ext cx="2926565" cy="2577003"/>
          </a:xfrm>
          <a:prstGeom prst="rect">
            <a:avLst/>
          </a:prstGeom>
          <a:effectLst>
            <a:glow rad="127000">
              <a:schemeClr val="accent3">
                <a:lumMod val="25000"/>
              </a:schemeClr>
            </a:glow>
            <a:softEdge rad="0"/>
          </a:effectLst>
        </p:spPr>
      </p:pic>
      <p:pic>
        <p:nvPicPr>
          <p:cNvPr id="24" name="Picture 23">
            <a:extLst>
              <a:ext uri="{FF2B5EF4-FFF2-40B4-BE49-F238E27FC236}">
                <a16:creationId xmlns:a16="http://schemas.microsoft.com/office/drawing/2014/main" id="{AD7296B5-5A59-4EFA-877D-F5BCF62EDC3B}"/>
              </a:ext>
            </a:extLst>
          </p:cNvPr>
          <p:cNvPicPr>
            <a:picLocks noChangeAspect="1"/>
          </p:cNvPicPr>
          <p:nvPr/>
        </p:nvPicPr>
        <p:blipFill>
          <a:blip r:embed="rId4"/>
          <a:stretch>
            <a:fillRect/>
          </a:stretch>
        </p:blipFill>
        <p:spPr>
          <a:xfrm>
            <a:off x="1609726" y="5043741"/>
            <a:ext cx="2615801" cy="1435536"/>
          </a:xfrm>
          <a:prstGeom prst="rect">
            <a:avLst/>
          </a:prstGeom>
        </p:spPr>
      </p:pic>
      <p:pic>
        <p:nvPicPr>
          <p:cNvPr id="5" name="Picture 4">
            <a:extLst>
              <a:ext uri="{FF2B5EF4-FFF2-40B4-BE49-F238E27FC236}">
                <a16:creationId xmlns:a16="http://schemas.microsoft.com/office/drawing/2014/main" id="{77007561-62C2-41FD-9148-92E539F277D0}"/>
              </a:ext>
            </a:extLst>
          </p:cNvPr>
          <p:cNvPicPr>
            <a:picLocks noChangeAspect="1"/>
          </p:cNvPicPr>
          <p:nvPr/>
        </p:nvPicPr>
        <p:blipFill>
          <a:blip r:embed="rId5"/>
          <a:stretch>
            <a:fillRect/>
          </a:stretch>
        </p:blipFill>
        <p:spPr>
          <a:xfrm>
            <a:off x="7964075" y="1832867"/>
            <a:ext cx="3528211" cy="2056504"/>
          </a:xfrm>
          <a:prstGeom prst="rect">
            <a:avLst/>
          </a:prstGeom>
        </p:spPr>
      </p:pic>
      <p:cxnSp>
        <p:nvCxnSpPr>
          <p:cNvPr id="4" name="Straight Arrow Connector 3">
            <a:extLst>
              <a:ext uri="{FF2B5EF4-FFF2-40B4-BE49-F238E27FC236}">
                <a16:creationId xmlns:a16="http://schemas.microsoft.com/office/drawing/2014/main" id="{FD07726A-F1DA-448C-9737-55E895AEF10E}"/>
              </a:ext>
            </a:extLst>
          </p:cNvPr>
          <p:cNvCxnSpPr>
            <a:cxnSpLocks/>
          </p:cNvCxnSpPr>
          <p:nvPr/>
        </p:nvCxnSpPr>
        <p:spPr>
          <a:xfrm>
            <a:off x="6786631" y="2570166"/>
            <a:ext cx="3002250" cy="1365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26A952F-AB88-46C5-A70F-23CB8EBA51FB}"/>
              </a:ext>
            </a:extLst>
          </p:cNvPr>
          <p:cNvCxnSpPr/>
          <p:nvPr/>
        </p:nvCxnSpPr>
        <p:spPr>
          <a:xfrm flipV="1">
            <a:off x="6891653" y="2903432"/>
            <a:ext cx="2882673" cy="26838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Rectangle: Rounded Corners 1">
            <a:extLst>
              <a:ext uri="{FF2B5EF4-FFF2-40B4-BE49-F238E27FC236}">
                <a16:creationId xmlns:a16="http://schemas.microsoft.com/office/drawing/2014/main" id="{24545AE4-C7C0-4693-9229-5C682F44F24D}"/>
              </a:ext>
            </a:extLst>
          </p:cNvPr>
          <p:cNvSpPr/>
          <p:nvPr/>
        </p:nvSpPr>
        <p:spPr>
          <a:xfrm>
            <a:off x="9702800" y="2155372"/>
            <a:ext cx="902305" cy="1767114"/>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Equinor Medium"/>
              <a:ea typeface="Verdana" panose="020B0604030504040204" pitchFamily="34" charset="0"/>
              <a:cs typeface="Verdana" panose="020B0604030504040204" pitchFamily="34" charset="0"/>
            </a:endParaRPr>
          </a:p>
        </p:txBody>
      </p:sp>
      <p:graphicFrame>
        <p:nvGraphicFramePr>
          <p:cNvPr id="9" name="Table 12">
            <a:extLst>
              <a:ext uri="{FF2B5EF4-FFF2-40B4-BE49-F238E27FC236}">
                <a16:creationId xmlns:a16="http://schemas.microsoft.com/office/drawing/2014/main" id="{9F080293-B512-460B-A348-DE94452D7CD9}"/>
              </a:ext>
            </a:extLst>
          </p:cNvPr>
          <p:cNvGraphicFramePr>
            <a:graphicFrameLocks noGrp="1"/>
          </p:cNvGraphicFramePr>
          <p:nvPr/>
        </p:nvGraphicFramePr>
        <p:xfrm>
          <a:off x="4411265" y="3583781"/>
          <a:ext cx="3343425" cy="380404"/>
        </p:xfrm>
        <a:graphic>
          <a:graphicData uri="http://schemas.openxmlformats.org/drawingml/2006/table">
            <a:tbl>
              <a:tblPr firstRow="1" bandRow="1">
                <a:tableStyleId>{F5AB1C69-6EDB-4FF4-983F-18BD219EF322}</a:tableStyleId>
              </a:tblPr>
              <a:tblGrid>
                <a:gridCol w="621505">
                  <a:extLst>
                    <a:ext uri="{9D8B030D-6E8A-4147-A177-3AD203B41FA5}">
                      <a16:colId xmlns:a16="http://schemas.microsoft.com/office/drawing/2014/main" val="3225262627"/>
                    </a:ext>
                  </a:extLst>
                </a:gridCol>
                <a:gridCol w="739378">
                  <a:extLst>
                    <a:ext uri="{9D8B030D-6E8A-4147-A177-3AD203B41FA5}">
                      <a16:colId xmlns:a16="http://schemas.microsoft.com/office/drawing/2014/main" val="2705070806"/>
                    </a:ext>
                  </a:extLst>
                </a:gridCol>
                <a:gridCol w="1017984">
                  <a:extLst>
                    <a:ext uri="{9D8B030D-6E8A-4147-A177-3AD203B41FA5}">
                      <a16:colId xmlns:a16="http://schemas.microsoft.com/office/drawing/2014/main" val="2254878087"/>
                    </a:ext>
                  </a:extLst>
                </a:gridCol>
                <a:gridCol w="964558">
                  <a:extLst>
                    <a:ext uri="{9D8B030D-6E8A-4147-A177-3AD203B41FA5}">
                      <a16:colId xmlns:a16="http://schemas.microsoft.com/office/drawing/2014/main" val="2201663655"/>
                    </a:ext>
                  </a:extLst>
                </a:gridCol>
              </a:tblGrid>
              <a:tr h="380404">
                <a:tc>
                  <a:txBody>
                    <a:bodyPr/>
                    <a:lstStyle/>
                    <a:p>
                      <a:r>
                        <a:rPr lang="en-GB" sz="900" b="0">
                          <a:solidFill>
                            <a:srgbClr val="7030A0"/>
                          </a:solidFill>
                        </a:rPr>
                        <a:t>Fault </a:t>
                      </a:r>
                    </a:p>
                    <a:p>
                      <a:pPr lvl="0">
                        <a:buNone/>
                      </a:pPr>
                      <a:r>
                        <a:rPr lang="en-GB" sz="900" b="0">
                          <a:solidFill>
                            <a:srgbClr val="7030A0"/>
                          </a:solidFill>
                        </a:rPr>
                        <a:t>type</a:t>
                      </a:r>
                    </a:p>
                  </a:txBody>
                  <a:tcPr/>
                </a:tc>
                <a:tc>
                  <a:txBody>
                    <a:bodyPr/>
                    <a:lstStyle/>
                    <a:p>
                      <a:pPr marL="0" algn="l" defTabSz="914400" rtl="0" eaLnBrk="1" latinLnBrk="0" hangingPunct="1"/>
                      <a:r>
                        <a:rPr lang="en-GB" sz="900" b="0" kern="1200">
                          <a:solidFill>
                            <a:schemeClr val="tx2">
                              <a:lumMod val="60000"/>
                              <a:lumOff val="40000"/>
                            </a:schemeClr>
                          </a:solidFill>
                          <a:latin typeface="+mn-lt"/>
                          <a:ea typeface="+mn-ea"/>
                          <a:cs typeface="+mn-cs"/>
                        </a:rPr>
                        <a:t>Fault</a:t>
                      </a:r>
                    </a:p>
                    <a:p>
                      <a:pPr marL="0" lvl="0" algn="l">
                        <a:buNone/>
                      </a:pPr>
                      <a:r>
                        <a:rPr lang="en-GB" sz="900" b="0" kern="1200">
                          <a:solidFill>
                            <a:schemeClr val="tx2">
                              <a:lumMod val="60000"/>
                              <a:lumOff val="40000"/>
                            </a:schemeClr>
                          </a:solidFill>
                          <a:latin typeface="+mn-lt"/>
                          <a:ea typeface="+mn-ea"/>
                          <a:cs typeface="+mn-cs"/>
                        </a:rPr>
                        <a:t>number</a:t>
                      </a:r>
                    </a:p>
                  </a:txBody>
                  <a:tcPr/>
                </a:tc>
                <a:tc>
                  <a:txBody>
                    <a:bodyPr/>
                    <a:lstStyle/>
                    <a:p>
                      <a:pPr marL="0" algn="l" rtl="0" eaLnBrk="1" latinLnBrk="0" hangingPunct="1"/>
                      <a:r>
                        <a:rPr lang="en-GB" sz="900" b="0" kern="1200">
                          <a:solidFill>
                            <a:schemeClr val="accent4">
                              <a:lumMod val="50000"/>
                            </a:schemeClr>
                          </a:solidFill>
                          <a:latin typeface="+mn-lt"/>
                          <a:ea typeface="+mn-ea"/>
                          <a:cs typeface="+mn-cs"/>
                        </a:rPr>
                        <a:t>Uncertainty qualifier (L/M/H)</a:t>
                      </a:r>
                    </a:p>
                  </a:txBody>
                  <a:tcPr/>
                </a:tc>
                <a:tc>
                  <a:txBody>
                    <a:bodyPr/>
                    <a:lstStyle/>
                    <a:p>
                      <a:pPr marL="0" algn="l" rtl="0" eaLnBrk="1" latinLnBrk="0" hangingPunct="1"/>
                      <a:r>
                        <a:rPr lang="en-GB" sz="900" b="0" kern="1200">
                          <a:solidFill>
                            <a:srgbClr val="FFC000"/>
                          </a:solidFill>
                          <a:latin typeface="+mn-lt"/>
                          <a:ea typeface="+mn-ea"/>
                          <a:cs typeface="+mn-cs"/>
                        </a:rPr>
                        <a:t>Area </a:t>
                      </a:r>
                      <a:endParaRPr lang="en-US" b="0">
                        <a:solidFill>
                          <a:srgbClr val="FFC000"/>
                        </a:solidFill>
                      </a:endParaRPr>
                    </a:p>
                    <a:p>
                      <a:pPr marL="0" lvl="0" algn="l">
                        <a:buNone/>
                      </a:pPr>
                      <a:r>
                        <a:rPr lang="en-GB" sz="900" b="0" kern="1200">
                          <a:solidFill>
                            <a:srgbClr val="FFC000"/>
                          </a:solidFill>
                          <a:latin typeface="+mn-lt"/>
                          <a:ea typeface="+mn-ea"/>
                          <a:cs typeface="+mn-cs"/>
                        </a:rPr>
                        <a:t>descriptor</a:t>
                      </a:r>
                    </a:p>
                  </a:txBody>
                  <a:tcPr/>
                </a:tc>
                <a:extLst>
                  <a:ext uri="{0D108BD9-81ED-4DB2-BD59-A6C34878D82A}">
                    <a16:rowId xmlns:a16="http://schemas.microsoft.com/office/drawing/2014/main" val="2814301382"/>
                  </a:ext>
                </a:extLst>
              </a:tr>
            </a:tbl>
          </a:graphicData>
        </a:graphic>
      </p:graphicFrame>
      <p:pic>
        <p:nvPicPr>
          <p:cNvPr id="18" name="Picture 18" descr="A screenshot of a cell phone&#10;&#10;Description generated with very high confidence">
            <a:extLst>
              <a:ext uri="{FF2B5EF4-FFF2-40B4-BE49-F238E27FC236}">
                <a16:creationId xmlns:a16="http://schemas.microsoft.com/office/drawing/2014/main" id="{35F5BECD-8870-4961-AA12-E825EF7AF72F}"/>
              </a:ext>
            </a:extLst>
          </p:cNvPr>
          <p:cNvPicPr>
            <a:picLocks noChangeAspect="1"/>
          </p:cNvPicPr>
          <p:nvPr/>
        </p:nvPicPr>
        <p:blipFill>
          <a:blip r:embed="rId6"/>
          <a:stretch>
            <a:fillRect/>
          </a:stretch>
        </p:blipFill>
        <p:spPr>
          <a:xfrm>
            <a:off x="8440341" y="4163615"/>
            <a:ext cx="2705100" cy="2066925"/>
          </a:xfrm>
          <a:prstGeom prst="rect">
            <a:avLst/>
          </a:prstGeom>
        </p:spPr>
      </p:pic>
    </p:spTree>
    <p:extLst>
      <p:ext uri="{BB962C8B-B14F-4D97-AF65-F5344CB8AC3E}">
        <p14:creationId xmlns:p14="http://schemas.microsoft.com/office/powerpoint/2010/main" val="4165016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3403841-A7C8-4FFB-8945-97210DCA9EE5}"/>
              </a:ext>
            </a:extLst>
          </p:cNvPr>
          <p:cNvSpPr>
            <a:spLocks noGrp="1"/>
          </p:cNvSpPr>
          <p:nvPr>
            <p:ph type="body" sz="quarter" idx="16"/>
          </p:nvPr>
        </p:nvSpPr>
        <p:spPr>
          <a:xfrm>
            <a:off x="688180" y="637521"/>
            <a:ext cx="3552824" cy="539750"/>
          </a:xfrm>
        </p:spPr>
        <p:txBody>
          <a:bodyPr/>
          <a:lstStyle/>
          <a:p>
            <a:r>
              <a:rPr lang="en-US" sz="1400"/>
              <a:t>Where to store decision documents</a:t>
            </a:r>
          </a:p>
        </p:txBody>
      </p:sp>
      <p:sp>
        <p:nvSpPr>
          <p:cNvPr id="7" name="Text Placeholder 6">
            <a:extLst>
              <a:ext uri="{FF2B5EF4-FFF2-40B4-BE49-F238E27FC236}">
                <a16:creationId xmlns:a16="http://schemas.microsoft.com/office/drawing/2014/main" id="{5D19049F-DADA-437F-9FB7-7078CE2F71AD}"/>
              </a:ext>
            </a:extLst>
          </p:cNvPr>
          <p:cNvSpPr>
            <a:spLocks noGrp="1"/>
          </p:cNvSpPr>
          <p:nvPr>
            <p:ph type="body" sz="quarter" idx="17"/>
          </p:nvPr>
        </p:nvSpPr>
        <p:spPr>
          <a:xfrm>
            <a:off x="681036" y="1177270"/>
            <a:ext cx="3552825" cy="2850441"/>
          </a:xfrm>
        </p:spPr>
        <p:txBody>
          <a:bodyPr/>
          <a:lstStyle/>
          <a:p>
            <a:r>
              <a:rPr lang="en-US" sz="1100"/>
              <a:t>Decision documents</a:t>
            </a:r>
            <a:br>
              <a:rPr lang="en-US" sz="1100"/>
            </a:br>
            <a:r>
              <a:rPr lang="en-US" sz="1100"/>
              <a:t>related to </a:t>
            </a:r>
            <a:r>
              <a:rPr lang="en-US" sz="1100" b="1" err="1"/>
              <a:t>APx</a:t>
            </a:r>
            <a:r>
              <a:rPr lang="en-US" sz="1100"/>
              <a:t>, </a:t>
            </a:r>
            <a:r>
              <a:rPr lang="en-US" sz="1100" b="1" err="1"/>
              <a:t>APy</a:t>
            </a:r>
            <a:r>
              <a:rPr lang="en-US" sz="1100"/>
              <a:t> etc.,</a:t>
            </a:r>
            <a:br>
              <a:rPr lang="en-US" sz="1100"/>
            </a:br>
            <a:r>
              <a:rPr lang="en-US" sz="1100"/>
              <a:t>must be stored in a</a:t>
            </a:r>
            <a:br>
              <a:rPr lang="en-US" sz="1100"/>
            </a:br>
            <a:r>
              <a:rPr lang="en-US" sz="1100" b="1"/>
              <a:t>Prospect</a:t>
            </a:r>
            <a:r>
              <a:rPr lang="en-US" sz="1100"/>
              <a:t> entity.</a:t>
            </a:r>
          </a:p>
          <a:p>
            <a:endParaRPr lang="en-US" sz="1100"/>
          </a:p>
          <a:p>
            <a:r>
              <a:rPr lang="en-US" sz="1100"/>
              <a:t>Decision documents</a:t>
            </a:r>
            <a:br>
              <a:rPr lang="en-US" sz="1100"/>
            </a:br>
            <a:r>
              <a:rPr lang="en-US" sz="1100"/>
              <a:t>related to </a:t>
            </a:r>
            <a:r>
              <a:rPr lang="en-US" sz="1100" b="1"/>
              <a:t>DGA</a:t>
            </a:r>
            <a:r>
              <a:rPr lang="en-US" sz="1100"/>
              <a:t>, </a:t>
            </a:r>
            <a:r>
              <a:rPr lang="en-US" sz="1100" b="1"/>
              <a:t>DGB</a:t>
            </a:r>
            <a:r>
              <a:rPr lang="en-US" sz="1100"/>
              <a:t> etc.,</a:t>
            </a:r>
            <a:br>
              <a:rPr lang="en-US" sz="1100"/>
            </a:br>
            <a:r>
              <a:rPr lang="en-US" sz="1100"/>
              <a:t>must be stored in</a:t>
            </a:r>
            <a:br>
              <a:rPr lang="en-US" sz="1100"/>
            </a:br>
            <a:r>
              <a:rPr lang="en-US" sz="1100"/>
              <a:t>a </a:t>
            </a:r>
            <a:r>
              <a:rPr lang="en-US" sz="1100" b="1"/>
              <a:t>Project</a:t>
            </a:r>
            <a:r>
              <a:rPr lang="en-US" sz="1100"/>
              <a:t> entity</a:t>
            </a:r>
            <a:br>
              <a:rPr lang="en-US" sz="1100"/>
            </a:br>
            <a:r>
              <a:rPr lang="en-US" sz="1100"/>
              <a:t>(Access project).</a:t>
            </a:r>
          </a:p>
          <a:p>
            <a:endParaRPr lang="en-US"/>
          </a:p>
        </p:txBody>
      </p:sp>
      <p:sp>
        <p:nvSpPr>
          <p:cNvPr id="8" name="Text Placeholder 7">
            <a:extLst>
              <a:ext uri="{FF2B5EF4-FFF2-40B4-BE49-F238E27FC236}">
                <a16:creationId xmlns:a16="http://schemas.microsoft.com/office/drawing/2014/main" id="{42C8F699-E47F-4595-9BEB-56E3AF11D160}"/>
              </a:ext>
            </a:extLst>
          </p:cNvPr>
          <p:cNvSpPr>
            <a:spLocks noGrp="1"/>
          </p:cNvSpPr>
          <p:nvPr>
            <p:ph type="body" sz="quarter" idx="18"/>
          </p:nvPr>
        </p:nvSpPr>
        <p:spPr>
          <a:xfrm>
            <a:off x="7939885" y="637521"/>
            <a:ext cx="3495353" cy="539750"/>
          </a:xfrm>
        </p:spPr>
        <p:txBody>
          <a:bodyPr/>
          <a:lstStyle/>
          <a:p>
            <a:r>
              <a:rPr lang="en-US" sz="1400"/>
              <a:t>How to Approve a document</a:t>
            </a:r>
          </a:p>
        </p:txBody>
      </p:sp>
      <p:sp>
        <p:nvSpPr>
          <p:cNvPr id="11" name="Text Placeholder 10">
            <a:extLst>
              <a:ext uri="{FF2B5EF4-FFF2-40B4-BE49-F238E27FC236}">
                <a16:creationId xmlns:a16="http://schemas.microsoft.com/office/drawing/2014/main" id="{7089DEB9-605F-466C-AD24-C337E87F31A1}"/>
              </a:ext>
            </a:extLst>
          </p:cNvPr>
          <p:cNvSpPr>
            <a:spLocks noGrp="1"/>
          </p:cNvSpPr>
          <p:nvPr>
            <p:ph type="body" sz="quarter" idx="21"/>
          </p:nvPr>
        </p:nvSpPr>
        <p:spPr>
          <a:xfrm>
            <a:off x="7932737" y="1177270"/>
            <a:ext cx="3502501" cy="5302007"/>
          </a:xfrm>
        </p:spPr>
        <p:txBody>
          <a:bodyPr/>
          <a:lstStyle/>
          <a:p>
            <a:pPr lvl="0">
              <a:defRPr/>
            </a:pPr>
            <a:r>
              <a:rPr lang="en-US" sz="1100">
                <a:solidFill>
                  <a:srgbClr val="333333"/>
                </a:solidFill>
              </a:rPr>
              <a:t>Document must be in Status Final prior to approval (right-click and select </a:t>
            </a:r>
            <a:r>
              <a:rPr lang="en-US" sz="1100" b="1">
                <a:solidFill>
                  <a:srgbClr val="333333"/>
                </a:solidFill>
              </a:rPr>
              <a:t>Make final</a:t>
            </a:r>
            <a:r>
              <a:rPr lang="en-US" sz="1100">
                <a:solidFill>
                  <a:srgbClr val="333333"/>
                </a:solidFill>
              </a:rPr>
              <a:t>).</a:t>
            </a:r>
          </a:p>
          <a:p>
            <a:pPr lvl="0">
              <a:defRPr/>
            </a:pPr>
            <a:r>
              <a:rPr lang="en-US" sz="1100">
                <a:solidFill>
                  <a:srgbClr val="333333"/>
                </a:solidFill>
              </a:rPr>
              <a:t>To approve the document yourself, right-click and select </a:t>
            </a:r>
            <a:r>
              <a:rPr lang="en-US" sz="1100" b="1">
                <a:solidFill>
                  <a:srgbClr val="333333"/>
                </a:solidFill>
              </a:rPr>
              <a:t>Approve</a:t>
            </a:r>
            <a:br>
              <a:rPr lang="en-US" sz="1100" b="1">
                <a:solidFill>
                  <a:srgbClr val="333333"/>
                </a:solidFill>
              </a:rPr>
            </a:br>
            <a:r>
              <a:rPr lang="en-US" sz="1100">
                <a:solidFill>
                  <a:srgbClr val="333333"/>
                </a:solidFill>
              </a:rPr>
              <a:t>If someone else must approve, right-click and select </a:t>
            </a:r>
            <a:r>
              <a:rPr lang="en-US" sz="1100" b="1">
                <a:solidFill>
                  <a:srgbClr val="333333"/>
                </a:solidFill>
              </a:rPr>
              <a:t>Send for approval</a:t>
            </a:r>
            <a:r>
              <a:rPr lang="en-US" sz="1100">
                <a:solidFill>
                  <a:srgbClr val="333333"/>
                </a:solidFill>
              </a:rPr>
              <a:t>.</a:t>
            </a:r>
          </a:p>
          <a:p>
            <a:pPr lvl="0">
              <a:defRPr/>
            </a:pPr>
            <a:endParaRPr lang="en-US" sz="1100"/>
          </a:p>
          <a:p>
            <a:endParaRPr lang="en-US" sz="1200"/>
          </a:p>
          <a:p>
            <a:endParaRPr lang="en-US" sz="1100"/>
          </a:p>
          <a:p>
            <a:r>
              <a:rPr lang="en-US" sz="1100"/>
              <a:t>The level of access to the decision documents must be considered based on the content.</a:t>
            </a:r>
          </a:p>
          <a:p>
            <a:r>
              <a:rPr lang="en-US" sz="1100"/>
              <a:t>The score will not be lower if documents are Restricted compared to Internal.</a:t>
            </a:r>
            <a:br>
              <a:rPr lang="en-US" sz="1100"/>
            </a:br>
            <a:endParaRPr lang="en-US" sz="1100"/>
          </a:p>
          <a:p>
            <a:r>
              <a:rPr lang="en-US" sz="1100"/>
              <a:t>Restricted documents are available as employees with Documentum access can see the metadata and request access if they need to view the document.</a:t>
            </a:r>
          </a:p>
        </p:txBody>
      </p:sp>
      <p:sp>
        <p:nvSpPr>
          <p:cNvPr id="12" name="Slide Number Placeholder 11">
            <a:extLst>
              <a:ext uri="{FF2B5EF4-FFF2-40B4-BE49-F238E27FC236}">
                <a16:creationId xmlns:a16="http://schemas.microsoft.com/office/drawing/2014/main" id="{FC3904DB-3231-49B0-8E95-E8226C561FC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1E5300-FC0F-4317-A193-EF6CE9E6F7B5}" type="slidenum">
              <a:rPr kumimoji="0" lang="en-GB" sz="800" b="0" i="0" u="none" strike="noStrike" kern="1200" cap="none" spc="0" normalizeH="0" baseline="0" noProof="0" smtClean="0">
                <a:ln>
                  <a:noFill/>
                </a:ln>
                <a:solidFill>
                  <a:srgbClr val="7C8F98"/>
                </a:solidFill>
                <a:effectLst/>
                <a:uLnTx/>
                <a:uFillTx/>
                <a:latin typeface="Equino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r>
              <a:rPr kumimoji="0" lang="en-GB" sz="800" b="0" i="0" u="none" strike="noStrike" kern="1200" cap="none" spc="0" normalizeH="0" baseline="0" noProof="0">
                <a:ln>
                  <a:noFill/>
                </a:ln>
                <a:solidFill>
                  <a:srgbClr val="7C8F98"/>
                </a:solidFill>
                <a:effectLst/>
                <a:uLnTx/>
                <a:uFillTx/>
                <a:latin typeface="Equinor"/>
                <a:ea typeface="+mn-ea"/>
                <a:cs typeface="+mn-cs"/>
              </a:rPr>
              <a:t>  |  </a:t>
            </a:r>
          </a:p>
        </p:txBody>
      </p:sp>
      <p:sp>
        <p:nvSpPr>
          <p:cNvPr id="14" name="Text Placeholder 5">
            <a:extLst>
              <a:ext uri="{FF2B5EF4-FFF2-40B4-BE49-F238E27FC236}">
                <a16:creationId xmlns:a16="http://schemas.microsoft.com/office/drawing/2014/main" id="{40E19BA6-69BE-45ED-AF40-8349D4DFA445}"/>
              </a:ext>
            </a:extLst>
          </p:cNvPr>
          <p:cNvSpPr txBox="1">
            <a:spLocks/>
          </p:cNvSpPr>
          <p:nvPr/>
        </p:nvSpPr>
        <p:spPr>
          <a:xfrm>
            <a:off x="695325" y="16901"/>
            <a:ext cx="9698636" cy="539750"/>
          </a:xfrm>
          <a:prstGeom prst="rect">
            <a:avLst/>
          </a:prstGeom>
          <a:noFill/>
          <a:ln>
            <a:noFill/>
          </a:ln>
        </p:spPr>
        <p:txBody>
          <a:bodyPr vert="horz" lIns="108000" tIns="72000" rIns="108000" bIns="72000" rtlCol="0" anchor="ctr">
            <a:noAutofit/>
          </a:bodyPr>
          <a:lstStyle>
            <a:lvl1pPr marL="0" indent="0" algn="ctr" defTabSz="914400" rtl="0" eaLnBrk="1" latinLnBrk="0" hangingPunct="1">
              <a:lnSpc>
                <a:spcPct val="100000"/>
              </a:lnSpc>
              <a:spcBef>
                <a:spcPts val="0"/>
              </a:spcBef>
              <a:spcAft>
                <a:spcPts val="600"/>
              </a:spcAft>
              <a:buSzPct val="80000"/>
              <a:buFont typeface="Arial" panose="020B0604020202020204" pitchFamily="34" charset="0"/>
              <a:buNone/>
              <a:defRPr sz="1600" kern="1200" spc="0" baseline="0">
                <a:solidFill>
                  <a:schemeClr val="bg1"/>
                </a:solidFill>
                <a:latin typeface="+mj-lt"/>
                <a:ea typeface="Verdana" panose="020B0604030504040204" pitchFamily="34" charset="0"/>
                <a:cs typeface="Verdana" panose="020B0604030504040204" pitchFamily="34" charset="0"/>
              </a:defRPr>
            </a:lvl1pPr>
            <a:lvl2pPr marL="505800" indent="0" algn="l" defTabSz="914400" rtl="0" eaLnBrk="1" latinLnBrk="0" hangingPunct="1">
              <a:lnSpc>
                <a:spcPct val="100000"/>
              </a:lnSpc>
              <a:spcBef>
                <a:spcPts val="0"/>
              </a:spcBef>
              <a:spcAft>
                <a:spcPts val="600"/>
              </a:spcAft>
              <a:buSzPct val="80000"/>
              <a:buFont typeface="Arial" panose="020B0604020202020204" pitchFamily="34" charset="0"/>
              <a:buNone/>
              <a:defRPr sz="1600" kern="1200" spc="0" baseline="0">
                <a:solidFill>
                  <a:schemeClr val="tx1"/>
                </a:solidFill>
                <a:latin typeface="+mn-lt"/>
                <a:ea typeface="Verdana" panose="020B0604030504040204" pitchFamily="34" charset="0"/>
                <a:cs typeface="Verdana" panose="020B0604030504040204" pitchFamily="34" charset="0"/>
              </a:defRPr>
            </a:lvl2pPr>
            <a:lvl3pPr marL="963000" indent="0" algn="l" defTabSz="914400" rtl="0" eaLnBrk="1" latinLnBrk="0" hangingPunct="1">
              <a:lnSpc>
                <a:spcPct val="100000"/>
              </a:lnSpc>
              <a:spcBef>
                <a:spcPts val="0"/>
              </a:spcBef>
              <a:spcAft>
                <a:spcPts val="600"/>
              </a:spcAft>
              <a:buSzPct val="80000"/>
              <a:buFont typeface="Arial" panose="020B0604020202020204" pitchFamily="34" charset="0"/>
              <a:buNone/>
              <a:defRPr sz="1600" kern="1200" spc="0" baseline="0">
                <a:solidFill>
                  <a:schemeClr val="tx1"/>
                </a:solidFill>
                <a:latin typeface="+mn-lt"/>
                <a:ea typeface="Verdana" panose="020B0604030504040204" pitchFamily="34" charset="0"/>
                <a:cs typeface="Verdana" panose="020B0604030504040204" pitchFamily="34" charset="0"/>
              </a:defRPr>
            </a:lvl3pPr>
            <a:lvl4pPr marL="1420200" indent="0" algn="l" defTabSz="914400" rtl="0" eaLnBrk="1" latinLnBrk="0" hangingPunct="1">
              <a:lnSpc>
                <a:spcPct val="100000"/>
              </a:lnSpc>
              <a:spcBef>
                <a:spcPts val="0"/>
              </a:spcBef>
              <a:spcAft>
                <a:spcPts val="600"/>
              </a:spcAft>
              <a:buSzPct val="80000"/>
              <a:buFont typeface="Arial" panose="020B0604020202020204" pitchFamily="34" charset="0"/>
              <a:buNone/>
              <a:defRPr sz="1600" kern="1200" spc="0" baseline="0">
                <a:solidFill>
                  <a:schemeClr val="tx1"/>
                </a:solidFill>
                <a:latin typeface="+mn-lt"/>
                <a:ea typeface="Verdana" panose="020B0604030504040204" pitchFamily="34" charset="0"/>
                <a:cs typeface="Verdana" panose="020B0604030504040204" pitchFamily="34" charset="0"/>
              </a:defRPr>
            </a:lvl4pPr>
            <a:lvl5pPr marL="1877400" indent="0" algn="l" defTabSz="914400" rtl="0" eaLnBrk="1" latinLnBrk="0" hangingPunct="1">
              <a:lnSpc>
                <a:spcPct val="100000"/>
              </a:lnSpc>
              <a:spcBef>
                <a:spcPts val="0"/>
              </a:spcBef>
              <a:spcAft>
                <a:spcPts val="600"/>
              </a:spcAft>
              <a:buSzPct val="80000"/>
              <a:buFont typeface="Arial" panose="020B0604020202020204" pitchFamily="34" charset="0"/>
              <a:buNone/>
              <a:defRPr sz="1600" kern="1200" spc="0" baseline="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Pct val="80000"/>
              <a:buFont typeface="Arial" panose="020B0604020202020204" pitchFamily="34" charset="0"/>
              <a:buNone/>
              <a:tabLst/>
              <a:defRPr/>
            </a:pPr>
            <a:r>
              <a:rPr kumimoji="0" lang="en-US" sz="1800" b="0" i="0" u="none" strike="noStrike" kern="1200" cap="none" spc="0" normalizeH="0" baseline="0" noProof="0">
                <a:ln>
                  <a:noFill/>
                </a:ln>
                <a:solidFill>
                  <a:srgbClr val="00707A"/>
                </a:solidFill>
                <a:effectLst/>
                <a:uLnTx/>
                <a:uFillTx/>
                <a:latin typeface="Equinor Medium"/>
                <a:ea typeface="Verdana" panose="020B0604030504040204" pitchFamily="34" charset="0"/>
              </a:rPr>
              <a:t>Documentum &amp; M2M: DECISIONS =&gt; Decision memo</a:t>
            </a:r>
          </a:p>
        </p:txBody>
      </p:sp>
      <p:pic>
        <p:nvPicPr>
          <p:cNvPr id="15" name="Picture 14">
            <a:extLst>
              <a:ext uri="{FF2B5EF4-FFF2-40B4-BE49-F238E27FC236}">
                <a16:creationId xmlns:a16="http://schemas.microsoft.com/office/drawing/2014/main" id="{616718EE-57A9-475C-B9D9-5D3766CB8544}"/>
              </a:ext>
            </a:extLst>
          </p:cNvPr>
          <p:cNvPicPr>
            <a:picLocks noChangeAspect="1"/>
          </p:cNvPicPr>
          <p:nvPr/>
        </p:nvPicPr>
        <p:blipFill>
          <a:blip r:embed="rId2"/>
          <a:stretch>
            <a:fillRect/>
          </a:stretch>
        </p:blipFill>
        <p:spPr>
          <a:xfrm>
            <a:off x="2659665" y="1258141"/>
            <a:ext cx="1476190" cy="1095238"/>
          </a:xfrm>
          <a:prstGeom prst="rect">
            <a:avLst/>
          </a:prstGeom>
        </p:spPr>
      </p:pic>
      <p:graphicFrame>
        <p:nvGraphicFramePr>
          <p:cNvPr id="16" name="Table 15">
            <a:extLst>
              <a:ext uri="{FF2B5EF4-FFF2-40B4-BE49-F238E27FC236}">
                <a16:creationId xmlns:a16="http://schemas.microsoft.com/office/drawing/2014/main" id="{8DE7E000-F675-4D18-8D24-050412375215}"/>
              </a:ext>
            </a:extLst>
          </p:cNvPr>
          <p:cNvGraphicFramePr>
            <a:graphicFrameLocks noGrp="1"/>
          </p:cNvGraphicFramePr>
          <p:nvPr/>
        </p:nvGraphicFramePr>
        <p:xfrm>
          <a:off x="7949867" y="4939528"/>
          <a:ext cx="3452179" cy="1484040"/>
        </p:xfrm>
        <a:graphic>
          <a:graphicData uri="http://schemas.openxmlformats.org/drawingml/2006/table">
            <a:tbl>
              <a:tblPr firstRow="1" bandRow="1">
                <a:tableStyleId>{5DA37D80-6434-44D0-A028-1B22A696006F}</a:tableStyleId>
              </a:tblPr>
              <a:tblGrid>
                <a:gridCol w="1302819">
                  <a:extLst>
                    <a:ext uri="{9D8B030D-6E8A-4147-A177-3AD203B41FA5}">
                      <a16:colId xmlns:a16="http://schemas.microsoft.com/office/drawing/2014/main" val="3384266991"/>
                    </a:ext>
                  </a:extLst>
                </a:gridCol>
                <a:gridCol w="2149360">
                  <a:extLst>
                    <a:ext uri="{9D8B030D-6E8A-4147-A177-3AD203B41FA5}">
                      <a16:colId xmlns:a16="http://schemas.microsoft.com/office/drawing/2014/main" val="1698266665"/>
                    </a:ext>
                  </a:extLst>
                </a:gridCol>
              </a:tblGrid>
              <a:tr h="371010">
                <a:tc>
                  <a:txBody>
                    <a:bodyPr/>
                    <a:lstStyle/>
                    <a:p>
                      <a:pPr marL="0" algn="l" defTabSz="914400" rtl="0" eaLnBrk="1" latinLnBrk="0" hangingPunct="1"/>
                      <a:r>
                        <a:rPr lang="en-US" sz="1100" b="0" kern="1200">
                          <a:solidFill>
                            <a:schemeClr val="tx1"/>
                          </a:solidFill>
                          <a:latin typeface="+mn-lt"/>
                          <a:ea typeface="+mn-ea"/>
                          <a:cs typeface="+mn-cs"/>
                        </a:rPr>
                        <a:t>OPEN</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CEE"/>
                    </a:solidFill>
                  </a:tcPr>
                </a:tc>
                <a:tc>
                  <a:txBody>
                    <a:bodyPr/>
                    <a:lstStyle/>
                    <a:p>
                      <a:pPr marL="0" algn="l" defTabSz="914400" rtl="0" eaLnBrk="1" latinLnBrk="0" hangingPunct="1"/>
                      <a:r>
                        <a:rPr lang="en-US" sz="1100" b="0" kern="1200">
                          <a:solidFill>
                            <a:schemeClr val="tx1"/>
                          </a:solidFill>
                          <a:latin typeface="+mn-lt"/>
                          <a:ea typeface="+mn-ea"/>
                          <a:cs typeface="+mn-cs"/>
                        </a:rPr>
                        <a:t>Public information</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CEE"/>
                    </a:solidFill>
                  </a:tcPr>
                </a:tc>
                <a:extLst>
                  <a:ext uri="{0D108BD9-81ED-4DB2-BD59-A6C34878D82A}">
                    <a16:rowId xmlns:a16="http://schemas.microsoft.com/office/drawing/2014/main" val="428640687"/>
                  </a:ext>
                </a:extLst>
              </a:tr>
              <a:tr h="371010">
                <a:tc>
                  <a:txBody>
                    <a:bodyPr/>
                    <a:lstStyle/>
                    <a:p>
                      <a:r>
                        <a:rPr lang="en-US" sz="1100"/>
                        <a:t>INTERNAL</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EECEE"/>
                    </a:solidFill>
                  </a:tcPr>
                </a:tc>
                <a:tc>
                  <a:txBody>
                    <a:bodyPr/>
                    <a:lstStyle/>
                    <a:p>
                      <a:r>
                        <a:rPr lang="en-US" sz="1100"/>
                        <a:t>Edit access for all employees</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EECEE"/>
                    </a:solidFill>
                  </a:tcPr>
                </a:tc>
                <a:extLst>
                  <a:ext uri="{0D108BD9-81ED-4DB2-BD59-A6C34878D82A}">
                    <a16:rowId xmlns:a16="http://schemas.microsoft.com/office/drawing/2014/main" val="3591671884"/>
                  </a:ext>
                </a:extLst>
              </a:tr>
              <a:tr h="371010">
                <a:tc>
                  <a:txBody>
                    <a:bodyPr/>
                    <a:lstStyle/>
                    <a:p>
                      <a:r>
                        <a:rPr lang="en-US" sz="1100" kern="1200">
                          <a:solidFill>
                            <a:schemeClr val="tx1"/>
                          </a:solidFill>
                          <a:latin typeface="+mn-lt"/>
                          <a:ea typeface="+mn-ea"/>
                          <a:cs typeface="+mn-cs"/>
                        </a:rPr>
                        <a:t>RESTRICTED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EECE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t>Browse access for all employees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EECEE"/>
                    </a:solidFill>
                  </a:tcPr>
                </a:tc>
                <a:extLst>
                  <a:ext uri="{0D108BD9-81ED-4DB2-BD59-A6C34878D82A}">
                    <a16:rowId xmlns:a16="http://schemas.microsoft.com/office/drawing/2014/main" val="2281451836"/>
                  </a:ext>
                </a:extLst>
              </a:tr>
              <a:tr h="371010">
                <a:tc>
                  <a:txBody>
                    <a:bodyPr/>
                    <a:lstStyle/>
                    <a:p>
                      <a:r>
                        <a:rPr lang="en-US" sz="1100"/>
                        <a:t>CONFIDENTIAL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EECEE"/>
                    </a:solidFill>
                  </a:tcPr>
                </a:tc>
                <a:tc>
                  <a:txBody>
                    <a:bodyPr/>
                    <a:lstStyle/>
                    <a:p>
                      <a:r>
                        <a:rPr lang="en-US" sz="1100"/>
                        <a:t>Access for named users only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EECEE"/>
                    </a:solidFill>
                  </a:tcPr>
                </a:tc>
                <a:extLst>
                  <a:ext uri="{0D108BD9-81ED-4DB2-BD59-A6C34878D82A}">
                    <a16:rowId xmlns:a16="http://schemas.microsoft.com/office/drawing/2014/main" val="1861291488"/>
                  </a:ext>
                </a:extLst>
              </a:tr>
            </a:tbl>
          </a:graphicData>
        </a:graphic>
      </p:graphicFrame>
      <p:sp>
        <p:nvSpPr>
          <p:cNvPr id="17" name="Text Placeholder 8">
            <a:extLst>
              <a:ext uri="{FF2B5EF4-FFF2-40B4-BE49-F238E27FC236}">
                <a16:creationId xmlns:a16="http://schemas.microsoft.com/office/drawing/2014/main" id="{E853C1C9-FA39-4450-A8B1-461937C9AA88}"/>
              </a:ext>
            </a:extLst>
          </p:cNvPr>
          <p:cNvSpPr txBox="1">
            <a:spLocks/>
          </p:cNvSpPr>
          <p:nvPr/>
        </p:nvSpPr>
        <p:spPr>
          <a:xfrm>
            <a:off x="4326166" y="1177269"/>
            <a:ext cx="3538539" cy="5302008"/>
          </a:xfrm>
          <a:prstGeom prst="rect">
            <a:avLst/>
          </a:prstGeom>
          <a:solidFill>
            <a:srgbClr val="DEECEE"/>
          </a:solidFill>
        </p:spPr>
        <p:txBody>
          <a:bodyPr vert="horz" lIns="108000" tIns="180000" rIns="108000" bIns="180000" rtlCol="0">
            <a:noAutofit/>
          </a:bodyPr>
          <a:lstStyle>
            <a:lvl1pPr marL="48600" indent="0" algn="l" defTabSz="914400" rtl="0" eaLnBrk="1" latinLnBrk="0" hangingPunct="1">
              <a:lnSpc>
                <a:spcPct val="100000"/>
              </a:lnSpc>
              <a:spcBef>
                <a:spcPts val="0"/>
              </a:spcBef>
              <a:spcAft>
                <a:spcPts val="600"/>
              </a:spcAft>
              <a:buSzPct val="80000"/>
              <a:buFontTx/>
              <a:buNone/>
              <a:defRPr sz="1400" kern="1200" spc="0" baseline="0">
                <a:solidFill>
                  <a:schemeClr val="tx1"/>
                </a:solidFill>
                <a:latin typeface="+mn-lt"/>
                <a:ea typeface="Verdana" panose="020B0604030504040204" pitchFamily="34" charset="0"/>
                <a:cs typeface="Verdana" panose="020B0604030504040204" pitchFamily="34" charset="0"/>
              </a:defRPr>
            </a:lvl1pPr>
            <a:lvl2pPr marL="505800" indent="0" algn="l" defTabSz="914400" rtl="0" eaLnBrk="1" latinLnBrk="0" hangingPunct="1">
              <a:lnSpc>
                <a:spcPct val="100000"/>
              </a:lnSpc>
              <a:spcBef>
                <a:spcPts val="0"/>
              </a:spcBef>
              <a:spcAft>
                <a:spcPts val="600"/>
              </a:spcAft>
              <a:buSzPct val="80000"/>
              <a:buFontTx/>
              <a:buNone/>
              <a:defRPr sz="1600" kern="1200" spc="0" baseline="0">
                <a:solidFill>
                  <a:schemeClr val="tx1"/>
                </a:solidFill>
                <a:latin typeface="+mn-lt"/>
                <a:ea typeface="Verdana" panose="020B0604030504040204" pitchFamily="34" charset="0"/>
                <a:cs typeface="Verdana" panose="020B0604030504040204" pitchFamily="34" charset="0"/>
              </a:defRPr>
            </a:lvl2pPr>
            <a:lvl3pPr marL="963000" indent="0" algn="l" defTabSz="914400" rtl="0" eaLnBrk="1" latinLnBrk="0" hangingPunct="1">
              <a:lnSpc>
                <a:spcPct val="100000"/>
              </a:lnSpc>
              <a:spcBef>
                <a:spcPts val="0"/>
              </a:spcBef>
              <a:spcAft>
                <a:spcPts val="600"/>
              </a:spcAft>
              <a:buSzPct val="80000"/>
              <a:buFontTx/>
              <a:buNone/>
              <a:defRPr sz="1600" kern="1200" spc="0" baseline="0">
                <a:solidFill>
                  <a:schemeClr val="tx1"/>
                </a:solidFill>
                <a:latin typeface="+mn-lt"/>
                <a:ea typeface="Verdana" panose="020B0604030504040204" pitchFamily="34" charset="0"/>
                <a:cs typeface="Verdana" panose="020B0604030504040204" pitchFamily="34" charset="0"/>
              </a:defRPr>
            </a:lvl3pPr>
            <a:lvl4pPr marL="1420200" indent="0" algn="l" defTabSz="914400" rtl="0" eaLnBrk="1" latinLnBrk="0" hangingPunct="1">
              <a:lnSpc>
                <a:spcPct val="100000"/>
              </a:lnSpc>
              <a:spcBef>
                <a:spcPts val="0"/>
              </a:spcBef>
              <a:spcAft>
                <a:spcPts val="600"/>
              </a:spcAft>
              <a:buSzPct val="80000"/>
              <a:buFontTx/>
              <a:buNone/>
              <a:defRPr sz="1600" kern="1200" spc="0" baseline="0">
                <a:solidFill>
                  <a:schemeClr val="tx1"/>
                </a:solidFill>
                <a:latin typeface="+mn-lt"/>
                <a:ea typeface="Verdana" panose="020B0604030504040204" pitchFamily="34" charset="0"/>
                <a:cs typeface="Verdana" panose="020B0604030504040204" pitchFamily="34" charset="0"/>
              </a:defRPr>
            </a:lvl4pPr>
            <a:lvl5pPr marL="1877400" indent="0" algn="l" defTabSz="914400" rtl="0" eaLnBrk="1" latinLnBrk="0" hangingPunct="1">
              <a:lnSpc>
                <a:spcPct val="100000"/>
              </a:lnSpc>
              <a:spcBef>
                <a:spcPts val="0"/>
              </a:spcBef>
              <a:spcAft>
                <a:spcPts val="600"/>
              </a:spcAft>
              <a:buSzPct val="80000"/>
              <a:buFontTx/>
              <a:buNone/>
              <a:defRPr sz="1600" kern="1200" spc="0" baseline="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8600" marR="0" lvl="0" indent="0" algn="l" defTabSz="914400" rtl="0" eaLnBrk="1" fontAlgn="auto" latinLnBrk="0" hangingPunct="1">
              <a:lnSpc>
                <a:spcPct val="100000"/>
              </a:lnSpc>
              <a:spcBef>
                <a:spcPts val="0"/>
              </a:spcBef>
              <a:spcAft>
                <a:spcPts val="600"/>
              </a:spcAft>
              <a:buClrTx/>
              <a:buSzPct val="80000"/>
              <a:buFontTx/>
              <a:buNone/>
              <a:tabLst/>
              <a:defRPr/>
            </a:pPr>
            <a:r>
              <a:rPr kumimoji="0" lang="en-US" sz="1100" b="0" i="0" u="none" strike="noStrike" kern="1200" cap="none" spc="0" normalizeH="0" baseline="0" noProof="0">
                <a:ln>
                  <a:noFill/>
                </a:ln>
                <a:solidFill>
                  <a:srgbClr val="333333"/>
                </a:solidFill>
                <a:effectLst/>
                <a:uLnTx/>
                <a:uFillTx/>
                <a:latin typeface="Equinor"/>
                <a:ea typeface="Verdana" panose="020B0604030504040204" pitchFamily="34" charset="0"/>
              </a:rPr>
              <a:t>The metadata is added to the document in the properties dialogue during creation or upload.</a:t>
            </a:r>
          </a:p>
          <a:p>
            <a:pPr marL="48600" marR="0" lvl="0" indent="0" algn="l" defTabSz="914400" rtl="0" eaLnBrk="1" fontAlgn="auto" latinLnBrk="0" hangingPunct="1">
              <a:lnSpc>
                <a:spcPct val="100000"/>
              </a:lnSpc>
              <a:spcBef>
                <a:spcPts val="0"/>
              </a:spcBef>
              <a:spcAft>
                <a:spcPts val="600"/>
              </a:spcAft>
              <a:buClrTx/>
              <a:buSzPct val="80000"/>
              <a:buFontTx/>
              <a:buNone/>
              <a:tabLst/>
              <a:defRPr/>
            </a:pPr>
            <a:r>
              <a:rPr kumimoji="0" lang="en-US" sz="1100" b="0" i="0" u="none" strike="noStrike" kern="1200" cap="none" spc="0" normalizeH="0" baseline="0" noProof="0">
                <a:ln>
                  <a:noFill/>
                </a:ln>
                <a:solidFill>
                  <a:srgbClr val="333333"/>
                </a:solidFill>
                <a:effectLst/>
                <a:uLnTx/>
                <a:uFillTx/>
                <a:latin typeface="Equinor"/>
                <a:ea typeface="Verdana" panose="020B0604030504040204" pitchFamily="34" charset="0"/>
              </a:rPr>
              <a:t>Decision gate and Document type/subtype is added manually while Status is updated using the approve functionality.</a:t>
            </a:r>
          </a:p>
          <a:p>
            <a:pPr marL="48600" marR="0" lvl="0" indent="0" algn="l" defTabSz="914400" rtl="0" eaLnBrk="1" fontAlgn="auto" latinLnBrk="0" hangingPunct="1">
              <a:lnSpc>
                <a:spcPct val="100000"/>
              </a:lnSpc>
              <a:spcBef>
                <a:spcPts val="0"/>
              </a:spcBef>
              <a:spcAft>
                <a:spcPts val="600"/>
              </a:spcAft>
              <a:buClrTx/>
              <a:buSzPct val="80000"/>
              <a:buFontTx/>
              <a:buNone/>
              <a:tabLst/>
              <a:defRPr/>
            </a:pPr>
            <a:endParaRPr kumimoji="0" lang="en-US" sz="1100" b="0" i="0" u="none" strike="noStrike" kern="1200" cap="none" spc="0" normalizeH="0" baseline="0" noProof="0">
              <a:ln>
                <a:noFill/>
              </a:ln>
              <a:solidFill>
                <a:srgbClr val="333333"/>
              </a:solidFill>
              <a:effectLst/>
              <a:uLnTx/>
              <a:uFillTx/>
              <a:latin typeface="Equinor"/>
              <a:ea typeface="Verdana" panose="020B0604030504040204" pitchFamily="34" charset="0"/>
            </a:endParaRPr>
          </a:p>
          <a:p>
            <a:pPr marL="48600" marR="0" lvl="0" indent="0" algn="l" defTabSz="914400" rtl="0" eaLnBrk="1" fontAlgn="auto" latinLnBrk="0" hangingPunct="1">
              <a:lnSpc>
                <a:spcPct val="100000"/>
              </a:lnSpc>
              <a:spcBef>
                <a:spcPts val="0"/>
              </a:spcBef>
              <a:spcAft>
                <a:spcPts val="600"/>
              </a:spcAft>
              <a:buClrTx/>
              <a:buSzPct val="80000"/>
              <a:buFontTx/>
              <a:buNone/>
              <a:tabLst/>
              <a:defRPr/>
            </a:pPr>
            <a:endParaRPr kumimoji="0" lang="en-US" sz="1100" b="0" i="0" u="none" strike="noStrike" kern="1200" cap="none" spc="0" normalizeH="0" baseline="0" noProof="0">
              <a:ln>
                <a:noFill/>
              </a:ln>
              <a:solidFill>
                <a:srgbClr val="333333"/>
              </a:solidFill>
              <a:effectLst/>
              <a:uLnTx/>
              <a:uFillTx/>
              <a:latin typeface="Equinor"/>
              <a:ea typeface="Verdana" panose="020B0604030504040204" pitchFamily="34" charset="0"/>
            </a:endParaRPr>
          </a:p>
          <a:p>
            <a:pPr marL="48600" marR="0" lvl="0" indent="0" algn="l" defTabSz="914400" rtl="0" eaLnBrk="1" fontAlgn="auto" latinLnBrk="0" hangingPunct="1">
              <a:lnSpc>
                <a:spcPct val="100000"/>
              </a:lnSpc>
              <a:spcBef>
                <a:spcPts val="0"/>
              </a:spcBef>
              <a:spcAft>
                <a:spcPts val="600"/>
              </a:spcAft>
              <a:buClrTx/>
              <a:buSzPct val="80000"/>
              <a:buFontTx/>
              <a:buNone/>
              <a:tabLst/>
              <a:defRPr/>
            </a:pPr>
            <a:endParaRPr kumimoji="0" lang="en-US" sz="1100" b="0" i="0" u="none" strike="noStrike" kern="1200" cap="none" spc="0" normalizeH="0" baseline="0" noProof="0">
              <a:ln>
                <a:noFill/>
              </a:ln>
              <a:solidFill>
                <a:srgbClr val="333333"/>
              </a:solidFill>
              <a:effectLst/>
              <a:uLnTx/>
              <a:uFillTx/>
              <a:latin typeface="Equinor"/>
              <a:ea typeface="Verdana" panose="020B0604030504040204" pitchFamily="34" charset="0"/>
            </a:endParaRPr>
          </a:p>
          <a:p>
            <a:pPr marL="48600" marR="0" lvl="0" indent="0" algn="l" defTabSz="914400" rtl="0" eaLnBrk="1" fontAlgn="auto" latinLnBrk="0" hangingPunct="1">
              <a:lnSpc>
                <a:spcPct val="100000"/>
              </a:lnSpc>
              <a:spcBef>
                <a:spcPts val="0"/>
              </a:spcBef>
              <a:spcAft>
                <a:spcPts val="600"/>
              </a:spcAft>
              <a:buClrTx/>
              <a:buSzPct val="80000"/>
              <a:buFontTx/>
              <a:buNone/>
              <a:tabLst/>
              <a:defRPr/>
            </a:pPr>
            <a:endParaRPr kumimoji="0" lang="en-US" sz="1100" b="0" i="0" u="none" strike="noStrike" kern="1200" cap="none" spc="0" normalizeH="0" baseline="0" noProof="0">
              <a:ln>
                <a:noFill/>
              </a:ln>
              <a:solidFill>
                <a:srgbClr val="333333"/>
              </a:solidFill>
              <a:effectLst/>
              <a:uLnTx/>
              <a:uFillTx/>
              <a:latin typeface="Equinor"/>
              <a:ea typeface="Verdana" panose="020B0604030504040204" pitchFamily="34" charset="0"/>
            </a:endParaRPr>
          </a:p>
          <a:p>
            <a:pPr marL="48600" marR="0" lvl="0" indent="0" algn="l" defTabSz="914400" rtl="0" eaLnBrk="1" fontAlgn="auto" latinLnBrk="0" hangingPunct="1">
              <a:lnSpc>
                <a:spcPct val="100000"/>
              </a:lnSpc>
              <a:spcBef>
                <a:spcPts val="0"/>
              </a:spcBef>
              <a:spcAft>
                <a:spcPts val="600"/>
              </a:spcAft>
              <a:buClrTx/>
              <a:buSzPct val="80000"/>
              <a:buFontTx/>
              <a:buNone/>
              <a:tabLst/>
              <a:defRPr/>
            </a:pPr>
            <a:endParaRPr kumimoji="0" lang="en-US" sz="1100" b="0" i="0" u="none" strike="noStrike" kern="1200" cap="none" spc="0" normalizeH="0" baseline="0" noProof="0">
              <a:ln>
                <a:noFill/>
              </a:ln>
              <a:solidFill>
                <a:srgbClr val="333333"/>
              </a:solidFill>
              <a:effectLst/>
              <a:uLnTx/>
              <a:uFillTx/>
              <a:latin typeface="Equinor"/>
              <a:ea typeface="Verdana" panose="020B0604030504040204" pitchFamily="34" charset="0"/>
            </a:endParaRPr>
          </a:p>
          <a:p>
            <a:pPr marL="48600" marR="0" lvl="0" indent="0" algn="l" defTabSz="914400" rtl="0" eaLnBrk="1" fontAlgn="auto" latinLnBrk="0" hangingPunct="1">
              <a:lnSpc>
                <a:spcPct val="100000"/>
              </a:lnSpc>
              <a:spcBef>
                <a:spcPts val="0"/>
              </a:spcBef>
              <a:spcAft>
                <a:spcPts val="600"/>
              </a:spcAft>
              <a:buClrTx/>
              <a:buSzPct val="80000"/>
              <a:buFontTx/>
              <a:buNone/>
              <a:tabLst/>
              <a:defRPr/>
            </a:pPr>
            <a:endParaRPr kumimoji="0" lang="en-US" sz="1100" b="0" i="0" u="none" strike="noStrike" kern="1200" cap="none" spc="0" normalizeH="0" baseline="0" noProof="0">
              <a:ln>
                <a:noFill/>
              </a:ln>
              <a:solidFill>
                <a:srgbClr val="333333"/>
              </a:solidFill>
              <a:effectLst/>
              <a:uLnTx/>
              <a:uFillTx/>
              <a:latin typeface="Equinor"/>
              <a:ea typeface="Verdana" panose="020B0604030504040204" pitchFamily="34" charset="0"/>
            </a:endParaRPr>
          </a:p>
          <a:p>
            <a:pPr marL="48600" marR="0" lvl="0" indent="0" algn="l" defTabSz="914400" rtl="0" eaLnBrk="1" fontAlgn="auto" latinLnBrk="0" hangingPunct="1">
              <a:lnSpc>
                <a:spcPct val="100000"/>
              </a:lnSpc>
              <a:spcBef>
                <a:spcPts val="0"/>
              </a:spcBef>
              <a:spcAft>
                <a:spcPts val="600"/>
              </a:spcAft>
              <a:buClrTx/>
              <a:buSzPct val="80000"/>
              <a:buFontTx/>
              <a:buNone/>
              <a:tabLst/>
              <a:defRPr/>
            </a:pPr>
            <a:endParaRPr kumimoji="0" lang="en-US" sz="1100" b="0" i="0" u="none" strike="noStrike" kern="1200" cap="none" spc="0" normalizeH="0" baseline="0" noProof="0">
              <a:ln>
                <a:noFill/>
              </a:ln>
              <a:solidFill>
                <a:srgbClr val="333333"/>
              </a:solidFill>
              <a:effectLst/>
              <a:uLnTx/>
              <a:uFillTx/>
              <a:latin typeface="Equinor"/>
              <a:ea typeface="Verdana" panose="020B0604030504040204" pitchFamily="34" charset="0"/>
            </a:endParaRPr>
          </a:p>
          <a:p>
            <a:pPr marL="48600" marR="0" lvl="0" indent="0" algn="l" defTabSz="914400" rtl="0" eaLnBrk="1" fontAlgn="auto" latinLnBrk="0" hangingPunct="1">
              <a:lnSpc>
                <a:spcPct val="100000"/>
              </a:lnSpc>
              <a:spcBef>
                <a:spcPts val="0"/>
              </a:spcBef>
              <a:spcAft>
                <a:spcPts val="600"/>
              </a:spcAft>
              <a:buClrTx/>
              <a:buSzPct val="80000"/>
              <a:buFontTx/>
              <a:buNone/>
              <a:tabLst/>
              <a:defRPr/>
            </a:pPr>
            <a:endParaRPr kumimoji="0" lang="en-US" sz="1100" b="0" i="0" u="none" strike="noStrike" kern="1200" cap="none" spc="0" normalizeH="0" baseline="0" noProof="0">
              <a:ln>
                <a:noFill/>
              </a:ln>
              <a:solidFill>
                <a:srgbClr val="333333"/>
              </a:solidFill>
              <a:effectLst/>
              <a:uLnTx/>
              <a:uFillTx/>
              <a:latin typeface="Equinor"/>
              <a:ea typeface="Verdana" panose="020B0604030504040204" pitchFamily="34" charset="0"/>
            </a:endParaRPr>
          </a:p>
          <a:p>
            <a:pPr marL="48600" marR="0" lvl="0" indent="0" algn="l" defTabSz="914400" rtl="0" eaLnBrk="1" fontAlgn="auto" latinLnBrk="0" hangingPunct="1">
              <a:lnSpc>
                <a:spcPct val="100000"/>
              </a:lnSpc>
              <a:spcBef>
                <a:spcPts val="0"/>
              </a:spcBef>
              <a:spcAft>
                <a:spcPts val="600"/>
              </a:spcAft>
              <a:buClrTx/>
              <a:buSzPct val="80000"/>
              <a:buFontTx/>
              <a:buNone/>
              <a:tabLst/>
              <a:defRPr/>
            </a:pPr>
            <a:endParaRPr kumimoji="0" lang="en-US" sz="1100" b="0" i="0" u="none" strike="noStrike" kern="1200" cap="none" spc="0" normalizeH="0" baseline="0" noProof="0">
              <a:ln>
                <a:noFill/>
              </a:ln>
              <a:solidFill>
                <a:srgbClr val="333333"/>
              </a:solidFill>
              <a:effectLst/>
              <a:uLnTx/>
              <a:uFillTx/>
              <a:latin typeface="Equinor"/>
              <a:ea typeface="Verdana" panose="020B0604030504040204" pitchFamily="34" charset="0"/>
            </a:endParaRPr>
          </a:p>
          <a:p>
            <a:pPr marL="48600" marR="0" lvl="0" indent="0" algn="l" defTabSz="914400" rtl="0" eaLnBrk="1" fontAlgn="auto" latinLnBrk="0" hangingPunct="1">
              <a:lnSpc>
                <a:spcPct val="100000"/>
              </a:lnSpc>
              <a:spcBef>
                <a:spcPts val="0"/>
              </a:spcBef>
              <a:spcAft>
                <a:spcPts val="600"/>
              </a:spcAft>
              <a:buClrTx/>
              <a:buSzPct val="80000"/>
              <a:buFontTx/>
              <a:buNone/>
              <a:tabLst/>
              <a:defRPr/>
            </a:pPr>
            <a:endParaRPr kumimoji="0" lang="en-US" sz="1100" b="0" i="0" u="none" strike="noStrike" kern="1200" cap="none" spc="0" normalizeH="0" baseline="0" noProof="0">
              <a:ln>
                <a:noFill/>
              </a:ln>
              <a:solidFill>
                <a:srgbClr val="333333"/>
              </a:solidFill>
              <a:effectLst/>
              <a:uLnTx/>
              <a:uFillTx/>
              <a:latin typeface="Equinor"/>
              <a:ea typeface="Verdana" panose="020B0604030504040204" pitchFamily="34" charset="0"/>
            </a:endParaRPr>
          </a:p>
        </p:txBody>
      </p:sp>
      <p:pic>
        <p:nvPicPr>
          <p:cNvPr id="19" name="Picture 18">
            <a:extLst>
              <a:ext uri="{FF2B5EF4-FFF2-40B4-BE49-F238E27FC236}">
                <a16:creationId xmlns:a16="http://schemas.microsoft.com/office/drawing/2014/main" id="{524BDBD7-1C54-4A23-93CC-0A54BC9FF7FC}"/>
              </a:ext>
            </a:extLst>
          </p:cNvPr>
          <p:cNvPicPr>
            <a:picLocks noChangeAspect="1"/>
          </p:cNvPicPr>
          <p:nvPr/>
        </p:nvPicPr>
        <p:blipFill>
          <a:blip r:embed="rId3"/>
          <a:stretch>
            <a:fillRect/>
          </a:stretch>
        </p:blipFill>
        <p:spPr>
          <a:xfrm>
            <a:off x="2640617" y="2413262"/>
            <a:ext cx="1495238" cy="1428571"/>
          </a:xfrm>
          <a:prstGeom prst="rect">
            <a:avLst/>
          </a:prstGeom>
        </p:spPr>
      </p:pic>
      <p:sp>
        <p:nvSpPr>
          <p:cNvPr id="20" name="Text Placeholder 7">
            <a:extLst>
              <a:ext uri="{FF2B5EF4-FFF2-40B4-BE49-F238E27FC236}">
                <a16:creationId xmlns:a16="http://schemas.microsoft.com/office/drawing/2014/main" id="{2D22EBC2-E613-49D2-8854-DF5A22E6BE48}"/>
              </a:ext>
            </a:extLst>
          </p:cNvPr>
          <p:cNvSpPr txBox="1">
            <a:spLocks/>
          </p:cNvSpPr>
          <p:nvPr/>
        </p:nvSpPr>
        <p:spPr>
          <a:xfrm>
            <a:off x="688179" y="4011429"/>
            <a:ext cx="3538537" cy="539750"/>
          </a:xfrm>
          <a:prstGeom prst="rect">
            <a:avLst/>
          </a:prstGeom>
          <a:solidFill>
            <a:srgbClr val="00707A"/>
          </a:solidFill>
          <a:ln>
            <a:noFill/>
          </a:ln>
        </p:spPr>
        <p:txBody>
          <a:bodyPr vert="horz" lIns="108000" tIns="72000" rIns="108000" bIns="72000" rtlCol="0" anchor="ctr">
            <a:noAutofit/>
          </a:bodyPr>
          <a:lstStyle>
            <a:lvl1pPr marL="0" indent="0" algn="ctr" defTabSz="914400" rtl="0" eaLnBrk="1" latinLnBrk="0" hangingPunct="1">
              <a:lnSpc>
                <a:spcPct val="100000"/>
              </a:lnSpc>
              <a:spcBef>
                <a:spcPts val="0"/>
              </a:spcBef>
              <a:spcAft>
                <a:spcPts val="600"/>
              </a:spcAft>
              <a:buSzPct val="80000"/>
              <a:buFont typeface="Arial" panose="020B0604020202020204" pitchFamily="34" charset="0"/>
              <a:buNone/>
              <a:defRPr sz="1600" kern="1200" spc="0" baseline="0">
                <a:solidFill>
                  <a:schemeClr val="bg1"/>
                </a:solidFill>
                <a:latin typeface="+mj-lt"/>
                <a:ea typeface="Verdana" panose="020B0604030504040204" pitchFamily="34" charset="0"/>
                <a:cs typeface="Verdana" panose="020B0604030504040204" pitchFamily="34" charset="0"/>
              </a:defRPr>
            </a:lvl1pPr>
            <a:lvl2pPr marL="505800" indent="0" algn="l" defTabSz="914400" rtl="0" eaLnBrk="1" latinLnBrk="0" hangingPunct="1">
              <a:lnSpc>
                <a:spcPct val="100000"/>
              </a:lnSpc>
              <a:spcBef>
                <a:spcPts val="0"/>
              </a:spcBef>
              <a:spcAft>
                <a:spcPts val="600"/>
              </a:spcAft>
              <a:buSzPct val="80000"/>
              <a:buFont typeface="Arial" panose="020B0604020202020204" pitchFamily="34" charset="0"/>
              <a:buNone/>
              <a:defRPr sz="1600" kern="1200" spc="0" baseline="0">
                <a:solidFill>
                  <a:schemeClr val="tx1"/>
                </a:solidFill>
                <a:latin typeface="+mn-lt"/>
                <a:ea typeface="Verdana" panose="020B0604030504040204" pitchFamily="34" charset="0"/>
                <a:cs typeface="Verdana" panose="020B0604030504040204" pitchFamily="34" charset="0"/>
              </a:defRPr>
            </a:lvl2pPr>
            <a:lvl3pPr marL="963000" indent="0" algn="l" defTabSz="914400" rtl="0" eaLnBrk="1" latinLnBrk="0" hangingPunct="1">
              <a:lnSpc>
                <a:spcPct val="100000"/>
              </a:lnSpc>
              <a:spcBef>
                <a:spcPts val="0"/>
              </a:spcBef>
              <a:spcAft>
                <a:spcPts val="600"/>
              </a:spcAft>
              <a:buSzPct val="80000"/>
              <a:buFont typeface="Arial" panose="020B0604020202020204" pitchFamily="34" charset="0"/>
              <a:buNone/>
              <a:defRPr sz="1600" kern="1200" spc="0" baseline="0">
                <a:solidFill>
                  <a:schemeClr val="tx1"/>
                </a:solidFill>
                <a:latin typeface="+mn-lt"/>
                <a:ea typeface="Verdana" panose="020B0604030504040204" pitchFamily="34" charset="0"/>
                <a:cs typeface="Verdana" panose="020B0604030504040204" pitchFamily="34" charset="0"/>
              </a:defRPr>
            </a:lvl3pPr>
            <a:lvl4pPr marL="1420200" indent="0" algn="l" defTabSz="914400" rtl="0" eaLnBrk="1" latinLnBrk="0" hangingPunct="1">
              <a:lnSpc>
                <a:spcPct val="100000"/>
              </a:lnSpc>
              <a:spcBef>
                <a:spcPts val="0"/>
              </a:spcBef>
              <a:spcAft>
                <a:spcPts val="600"/>
              </a:spcAft>
              <a:buSzPct val="80000"/>
              <a:buFont typeface="Arial" panose="020B0604020202020204" pitchFamily="34" charset="0"/>
              <a:buNone/>
              <a:defRPr sz="1600" kern="1200" spc="0" baseline="0">
                <a:solidFill>
                  <a:schemeClr val="tx1"/>
                </a:solidFill>
                <a:latin typeface="+mn-lt"/>
                <a:ea typeface="Verdana" panose="020B0604030504040204" pitchFamily="34" charset="0"/>
                <a:cs typeface="Verdana" panose="020B0604030504040204" pitchFamily="34" charset="0"/>
              </a:defRPr>
            </a:lvl4pPr>
            <a:lvl5pPr marL="1877400" indent="0" algn="l" defTabSz="914400" rtl="0" eaLnBrk="1" latinLnBrk="0" hangingPunct="1">
              <a:lnSpc>
                <a:spcPct val="100000"/>
              </a:lnSpc>
              <a:spcBef>
                <a:spcPts val="0"/>
              </a:spcBef>
              <a:spcAft>
                <a:spcPts val="600"/>
              </a:spcAft>
              <a:buSzPct val="80000"/>
              <a:buFont typeface="Arial" panose="020B0604020202020204" pitchFamily="34" charset="0"/>
              <a:buNone/>
              <a:defRPr sz="1600" kern="1200" spc="0" baseline="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Pct val="80000"/>
              <a:buFont typeface="Arial" panose="020B0604020202020204" pitchFamily="34" charset="0"/>
              <a:buNone/>
              <a:tabLst/>
              <a:defRPr/>
            </a:pPr>
            <a:r>
              <a:rPr kumimoji="0" lang="en-US" sz="1400" b="0" i="0" u="none" strike="noStrike" kern="1200" cap="none" spc="0" normalizeH="0" baseline="0" noProof="0">
                <a:ln>
                  <a:noFill/>
                </a:ln>
                <a:solidFill>
                  <a:srgbClr val="FFFFFF"/>
                </a:solidFill>
                <a:effectLst/>
                <a:uLnTx/>
                <a:uFillTx/>
                <a:latin typeface="Equinor Medium"/>
                <a:ea typeface="Verdana" panose="020B0604030504040204" pitchFamily="34" charset="0"/>
              </a:rPr>
              <a:t>How to tag</a:t>
            </a:r>
          </a:p>
        </p:txBody>
      </p:sp>
      <p:sp>
        <p:nvSpPr>
          <p:cNvPr id="21" name="Text Placeholder 8">
            <a:extLst>
              <a:ext uri="{FF2B5EF4-FFF2-40B4-BE49-F238E27FC236}">
                <a16:creationId xmlns:a16="http://schemas.microsoft.com/office/drawing/2014/main" id="{DE02D343-1615-48C3-9E27-1B781AD91858}"/>
              </a:ext>
            </a:extLst>
          </p:cNvPr>
          <p:cNvSpPr txBox="1">
            <a:spLocks/>
          </p:cNvSpPr>
          <p:nvPr/>
        </p:nvSpPr>
        <p:spPr>
          <a:xfrm>
            <a:off x="688179" y="4551179"/>
            <a:ext cx="3538538" cy="1928101"/>
          </a:xfrm>
          <a:prstGeom prst="rect">
            <a:avLst/>
          </a:prstGeom>
          <a:solidFill>
            <a:srgbClr val="DEECEE"/>
          </a:solidFill>
        </p:spPr>
        <p:txBody>
          <a:bodyPr vert="horz" lIns="108000" tIns="180000" rIns="108000" bIns="180000" rtlCol="0">
            <a:noAutofit/>
          </a:bodyPr>
          <a:lstStyle>
            <a:lvl1pPr marL="48600" indent="0" algn="l" defTabSz="914400" rtl="0" eaLnBrk="1" latinLnBrk="0" hangingPunct="1">
              <a:lnSpc>
                <a:spcPct val="100000"/>
              </a:lnSpc>
              <a:spcBef>
                <a:spcPts val="0"/>
              </a:spcBef>
              <a:spcAft>
                <a:spcPts val="600"/>
              </a:spcAft>
              <a:buSzPct val="80000"/>
              <a:buFontTx/>
              <a:buNone/>
              <a:defRPr sz="1400" kern="1200" spc="0" baseline="0">
                <a:solidFill>
                  <a:schemeClr val="tx1"/>
                </a:solidFill>
                <a:latin typeface="+mn-lt"/>
                <a:ea typeface="Verdana" panose="020B0604030504040204" pitchFamily="34" charset="0"/>
                <a:cs typeface="Verdana" panose="020B0604030504040204" pitchFamily="34" charset="0"/>
              </a:defRPr>
            </a:lvl1pPr>
            <a:lvl2pPr marL="505800" indent="0" algn="l" defTabSz="914400" rtl="0" eaLnBrk="1" latinLnBrk="0" hangingPunct="1">
              <a:lnSpc>
                <a:spcPct val="100000"/>
              </a:lnSpc>
              <a:spcBef>
                <a:spcPts val="0"/>
              </a:spcBef>
              <a:spcAft>
                <a:spcPts val="600"/>
              </a:spcAft>
              <a:buSzPct val="80000"/>
              <a:buFontTx/>
              <a:buNone/>
              <a:defRPr sz="1600" kern="1200" spc="0" baseline="0">
                <a:solidFill>
                  <a:schemeClr val="tx1"/>
                </a:solidFill>
                <a:latin typeface="+mn-lt"/>
                <a:ea typeface="Verdana" panose="020B0604030504040204" pitchFamily="34" charset="0"/>
                <a:cs typeface="Verdana" panose="020B0604030504040204" pitchFamily="34" charset="0"/>
              </a:defRPr>
            </a:lvl2pPr>
            <a:lvl3pPr marL="963000" indent="0" algn="l" defTabSz="914400" rtl="0" eaLnBrk="1" latinLnBrk="0" hangingPunct="1">
              <a:lnSpc>
                <a:spcPct val="100000"/>
              </a:lnSpc>
              <a:spcBef>
                <a:spcPts val="0"/>
              </a:spcBef>
              <a:spcAft>
                <a:spcPts val="600"/>
              </a:spcAft>
              <a:buSzPct val="80000"/>
              <a:buFontTx/>
              <a:buNone/>
              <a:defRPr sz="1600" kern="1200" spc="0" baseline="0">
                <a:solidFill>
                  <a:schemeClr val="tx1"/>
                </a:solidFill>
                <a:latin typeface="+mn-lt"/>
                <a:ea typeface="Verdana" panose="020B0604030504040204" pitchFamily="34" charset="0"/>
                <a:cs typeface="Verdana" panose="020B0604030504040204" pitchFamily="34" charset="0"/>
              </a:defRPr>
            </a:lvl3pPr>
            <a:lvl4pPr marL="1420200" indent="0" algn="l" defTabSz="914400" rtl="0" eaLnBrk="1" latinLnBrk="0" hangingPunct="1">
              <a:lnSpc>
                <a:spcPct val="100000"/>
              </a:lnSpc>
              <a:spcBef>
                <a:spcPts val="0"/>
              </a:spcBef>
              <a:spcAft>
                <a:spcPts val="600"/>
              </a:spcAft>
              <a:buSzPct val="80000"/>
              <a:buFontTx/>
              <a:buNone/>
              <a:defRPr sz="1600" kern="1200" spc="0" baseline="0">
                <a:solidFill>
                  <a:schemeClr val="tx1"/>
                </a:solidFill>
                <a:latin typeface="+mn-lt"/>
                <a:ea typeface="Verdana" panose="020B0604030504040204" pitchFamily="34" charset="0"/>
                <a:cs typeface="Verdana" panose="020B0604030504040204" pitchFamily="34" charset="0"/>
              </a:defRPr>
            </a:lvl4pPr>
            <a:lvl5pPr marL="1877400" indent="0" algn="l" defTabSz="914400" rtl="0" eaLnBrk="1" latinLnBrk="0" hangingPunct="1">
              <a:lnSpc>
                <a:spcPct val="100000"/>
              </a:lnSpc>
              <a:spcBef>
                <a:spcPts val="0"/>
              </a:spcBef>
              <a:spcAft>
                <a:spcPts val="600"/>
              </a:spcAft>
              <a:buSzPct val="80000"/>
              <a:buFontTx/>
              <a:buNone/>
              <a:defRPr sz="1600" kern="1200" spc="0" baseline="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8600" marR="0" lvl="0" indent="0" algn="l" defTabSz="914400" rtl="0" eaLnBrk="1" fontAlgn="auto" latinLnBrk="0" hangingPunct="1">
              <a:lnSpc>
                <a:spcPct val="100000"/>
              </a:lnSpc>
              <a:spcBef>
                <a:spcPts val="0"/>
              </a:spcBef>
              <a:spcAft>
                <a:spcPts val="600"/>
              </a:spcAft>
              <a:buClrTx/>
              <a:buSzPct val="80000"/>
              <a:buFontTx/>
              <a:buNone/>
              <a:tabLst/>
              <a:defRPr/>
            </a:pPr>
            <a:r>
              <a:rPr kumimoji="0" lang="en-US" sz="1100" b="0" i="0" u="none" strike="noStrike" kern="1200" cap="none" spc="0" normalizeH="0" baseline="0" noProof="0">
                <a:ln>
                  <a:noFill/>
                </a:ln>
                <a:solidFill>
                  <a:srgbClr val="333333"/>
                </a:solidFill>
                <a:effectLst/>
                <a:uLnTx/>
                <a:uFillTx/>
                <a:latin typeface="Equinor"/>
                <a:ea typeface="Verdana" panose="020B0604030504040204" pitchFamily="34" charset="0"/>
              </a:rPr>
              <a:t>Document type:	</a:t>
            </a:r>
            <a:r>
              <a:rPr kumimoji="0" lang="en-US" sz="1100" b="1" i="0" u="none" strike="noStrike" kern="1200" cap="none" spc="0" normalizeH="0" baseline="0" noProof="0">
                <a:ln>
                  <a:noFill/>
                </a:ln>
                <a:solidFill>
                  <a:srgbClr val="333333"/>
                </a:solidFill>
                <a:effectLst/>
                <a:uLnTx/>
                <a:uFillTx/>
                <a:latin typeface="Equinor"/>
                <a:ea typeface="Verdana" panose="020B0604030504040204" pitchFamily="34" charset="0"/>
              </a:rPr>
              <a:t>Decision or quality 		document</a:t>
            </a:r>
          </a:p>
          <a:p>
            <a:pPr marL="48600" marR="0" lvl="0" indent="0" algn="l" defTabSz="914400" rtl="0" eaLnBrk="1" fontAlgn="auto" latinLnBrk="0" hangingPunct="1">
              <a:lnSpc>
                <a:spcPct val="100000"/>
              </a:lnSpc>
              <a:spcBef>
                <a:spcPts val="0"/>
              </a:spcBef>
              <a:spcAft>
                <a:spcPts val="600"/>
              </a:spcAft>
              <a:buClrTx/>
              <a:buSzPct val="80000"/>
              <a:buFontTx/>
              <a:buNone/>
              <a:tabLst/>
              <a:defRPr/>
            </a:pPr>
            <a:r>
              <a:rPr kumimoji="0" lang="en-US" sz="1100" b="0" i="0" u="none" strike="noStrike" kern="1200" cap="none" spc="0" normalizeH="0" baseline="0" noProof="0">
                <a:ln>
                  <a:noFill/>
                </a:ln>
                <a:solidFill>
                  <a:srgbClr val="333333"/>
                </a:solidFill>
                <a:effectLst/>
                <a:uLnTx/>
                <a:uFillTx/>
                <a:latin typeface="Equinor"/>
                <a:ea typeface="Verdana" panose="020B0604030504040204" pitchFamily="34" charset="0"/>
              </a:rPr>
              <a:t>Document subtype:	</a:t>
            </a:r>
            <a:r>
              <a:rPr kumimoji="0" lang="en-US" sz="1100" b="1" i="0" u="none" strike="noStrike" kern="1200" cap="none" spc="0" normalizeH="0" baseline="0" noProof="0">
                <a:ln>
                  <a:noFill/>
                </a:ln>
                <a:solidFill>
                  <a:srgbClr val="333333"/>
                </a:solidFill>
                <a:effectLst/>
                <a:uLnTx/>
                <a:uFillTx/>
                <a:latin typeface="Equinor"/>
                <a:ea typeface="Verdana" panose="020B0604030504040204" pitchFamily="34" charset="0"/>
              </a:rPr>
              <a:t>Decision memo</a:t>
            </a:r>
          </a:p>
          <a:p>
            <a:pPr marL="48600" marR="0" lvl="0" indent="0" algn="l" defTabSz="914400" rtl="0" eaLnBrk="1" fontAlgn="auto" latinLnBrk="0" hangingPunct="1">
              <a:lnSpc>
                <a:spcPct val="100000"/>
              </a:lnSpc>
              <a:spcBef>
                <a:spcPts val="0"/>
              </a:spcBef>
              <a:spcAft>
                <a:spcPts val="600"/>
              </a:spcAft>
              <a:buClrTx/>
              <a:buSzPct val="80000"/>
              <a:buFontTx/>
              <a:buNone/>
              <a:tabLst/>
              <a:defRPr/>
            </a:pPr>
            <a:r>
              <a:rPr kumimoji="0" lang="en-US" sz="1100" b="0" i="0" u="none" strike="noStrike" kern="1200" cap="none" spc="0" normalizeH="0" baseline="0" noProof="0">
                <a:ln>
                  <a:noFill/>
                </a:ln>
                <a:solidFill>
                  <a:srgbClr val="333333"/>
                </a:solidFill>
                <a:effectLst/>
                <a:uLnTx/>
                <a:uFillTx/>
                <a:latin typeface="Equinor"/>
                <a:ea typeface="Verdana" panose="020B0604030504040204" pitchFamily="34" charset="0"/>
              </a:rPr>
              <a:t>Decision gate:		</a:t>
            </a:r>
            <a:r>
              <a:rPr kumimoji="0" lang="en-US" sz="1100" b="1" i="0" u="none" strike="noStrike" kern="1200" cap="none" spc="0" normalizeH="0" baseline="0" noProof="0">
                <a:ln>
                  <a:noFill/>
                </a:ln>
                <a:solidFill>
                  <a:srgbClr val="333333"/>
                </a:solidFill>
                <a:effectLst/>
                <a:uLnTx/>
                <a:uFillTx/>
                <a:latin typeface="Equinor"/>
                <a:ea typeface="Verdana" panose="020B0604030504040204" pitchFamily="34" charset="0"/>
              </a:rPr>
              <a:t>AP</a:t>
            </a:r>
            <a:r>
              <a:rPr kumimoji="0" lang="en-US" sz="1100" b="0" i="0" u="none" strike="noStrike" kern="1200" cap="none" spc="0" normalizeH="0" baseline="0" noProof="0">
                <a:ln>
                  <a:noFill/>
                </a:ln>
                <a:solidFill>
                  <a:srgbClr val="333333"/>
                </a:solidFill>
                <a:effectLst/>
                <a:uLnTx/>
                <a:uFillTx/>
                <a:latin typeface="Equinor"/>
                <a:ea typeface="Verdana" panose="020B0604030504040204" pitchFamily="34" charset="0"/>
              </a:rPr>
              <a:t> or </a:t>
            </a:r>
            <a:r>
              <a:rPr kumimoji="0" lang="en-US" sz="1100" b="1" i="0" u="none" strike="noStrike" kern="1200" cap="none" spc="0" normalizeH="0" baseline="0" noProof="0">
                <a:ln>
                  <a:noFill/>
                </a:ln>
                <a:solidFill>
                  <a:srgbClr val="333333"/>
                </a:solidFill>
                <a:effectLst/>
                <a:uLnTx/>
                <a:uFillTx/>
                <a:latin typeface="Equinor"/>
                <a:ea typeface="Verdana" panose="020B0604030504040204" pitchFamily="34" charset="0"/>
              </a:rPr>
              <a:t>DG</a:t>
            </a:r>
          </a:p>
          <a:p>
            <a:pPr marL="48600" marR="0" lvl="0" indent="0" algn="l" defTabSz="914400" rtl="0" eaLnBrk="1" fontAlgn="auto" latinLnBrk="0" hangingPunct="1">
              <a:lnSpc>
                <a:spcPct val="100000"/>
              </a:lnSpc>
              <a:spcBef>
                <a:spcPts val="0"/>
              </a:spcBef>
              <a:spcAft>
                <a:spcPts val="600"/>
              </a:spcAft>
              <a:buClrTx/>
              <a:buSzPct val="80000"/>
              <a:buFontTx/>
              <a:buNone/>
              <a:tabLst/>
              <a:defRPr/>
            </a:pPr>
            <a:r>
              <a:rPr kumimoji="0" lang="en-US" sz="1100" b="0" i="0" u="none" strike="noStrike" kern="1200" cap="none" spc="0" normalizeH="0" baseline="0" noProof="0">
                <a:ln>
                  <a:noFill/>
                </a:ln>
                <a:solidFill>
                  <a:srgbClr val="333333"/>
                </a:solidFill>
                <a:effectLst/>
                <a:uLnTx/>
                <a:uFillTx/>
                <a:latin typeface="Equinor"/>
                <a:ea typeface="Verdana" panose="020B0604030504040204" pitchFamily="34" charset="0"/>
              </a:rPr>
              <a:t>Status:		</a:t>
            </a:r>
            <a:r>
              <a:rPr kumimoji="0" lang="en-US" sz="1100" b="1" i="0" u="none" strike="noStrike" kern="1200" cap="none" spc="0" normalizeH="0" baseline="0" noProof="0">
                <a:ln>
                  <a:noFill/>
                </a:ln>
                <a:solidFill>
                  <a:srgbClr val="333333"/>
                </a:solidFill>
                <a:effectLst/>
                <a:uLnTx/>
                <a:uFillTx/>
                <a:latin typeface="Equinor"/>
                <a:ea typeface="Verdana" panose="020B0604030504040204" pitchFamily="34" charset="0"/>
              </a:rPr>
              <a:t>Approved</a:t>
            </a:r>
          </a:p>
        </p:txBody>
      </p:sp>
      <p:sp>
        <p:nvSpPr>
          <p:cNvPr id="10" name="Text Placeholder 9">
            <a:extLst>
              <a:ext uri="{FF2B5EF4-FFF2-40B4-BE49-F238E27FC236}">
                <a16:creationId xmlns:a16="http://schemas.microsoft.com/office/drawing/2014/main" id="{729F18DD-9E5F-42B4-8B71-7AF7BEDFFC5F}"/>
              </a:ext>
            </a:extLst>
          </p:cNvPr>
          <p:cNvSpPr>
            <a:spLocks noGrp="1"/>
          </p:cNvSpPr>
          <p:nvPr>
            <p:ph type="body" sz="quarter" idx="20"/>
          </p:nvPr>
        </p:nvSpPr>
        <p:spPr>
          <a:xfrm>
            <a:off x="7939880" y="2585793"/>
            <a:ext cx="3502501" cy="539750"/>
          </a:xfrm>
        </p:spPr>
        <p:txBody>
          <a:bodyPr/>
          <a:lstStyle/>
          <a:p>
            <a:r>
              <a:rPr lang="en-US" sz="1400"/>
              <a:t>Security classification and access</a:t>
            </a:r>
          </a:p>
        </p:txBody>
      </p:sp>
      <p:sp>
        <p:nvSpPr>
          <p:cNvPr id="18" name="Text Placeholder 7">
            <a:extLst>
              <a:ext uri="{FF2B5EF4-FFF2-40B4-BE49-F238E27FC236}">
                <a16:creationId xmlns:a16="http://schemas.microsoft.com/office/drawing/2014/main" id="{EF678072-C3D6-47FA-AAD3-DEAADD9C8B71}"/>
              </a:ext>
            </a:extLst>
          </p:cNvPr>
          <p:cNvSpPr txBox="1">
            <a:spLocks/>
          </p:cNvSpPr>
          <p:nvPr/>
        </p:nvSpPr>
        <p:spPr>
          <a:xfrm>
            <a:off x="4328318" y="637520"/>
            <a:ext cx="3538537" cy="539750"/>
          </a:xfrm>
          <a:prstGeom prst="rect">
            <a:avLst/>
          </a:prstGeom>
          <a:solidFill>
            <a:srgbClr val="00707A"/>
          </a:solidFill>
          <a:ln>
            <a:noFill/>
          </a:ln>
        </p:spPr>
        <p:txBody>
          <a:bodyPr vert="horz" lIns="108000" tIns="72000" rIns="108000" bIns="72000" rtlCol="0" anchor="ctr">
            <a:noAutofit/>
          </a:bodyPr>
          <a:lstStyle>
            <a:lvl1pPr marL="0" indent="0" algn="ctr" defTabSz="914400" rtl="0" eaLnBrk="1" latinLnBrk="0" hangingPunct="1">
              <a:lnSpc>
                <a:spcPct val="100000"/>
              </a:lnSpc>
              <a:spcBef>
                <a:spcPts val="0"/>
              </a:spcBef>
              <a:spcAft>
                <a:spcPts val="600"/>
              </a:spcAft>
              <a:buSzPct val="80000"/>
              <a:buFont typeface="Arial" panose="020B0604020202020204" pitchFamily="34" charset="0"/>
              <a:buNone/>
              <a:defRPr sz="1600" kern="1200" spc="0" baseline="0">
                <a:solidFill>
                  <a:schemeClr val="bg1"/>
                </a:solidFill>
                <a:latin typeface="+mj-lt"/>
                <a:ea typeface="Verdana" panose="020B0604030504040204" pitchFamily="34" charset="0"/>
                <a:cs typeface="Verdana" panose="020B0604030504040204" pitchFamily="34" charset="0"/>
              </a:defRPr>
            </a:lvl1pPr>
            <a:lvl2pPr marL="505800" indent="0" algn="l" defTabSz="914400" rtl="0" eaLnBrk="1" latinLnBrk="0" hangingPunct="1">
              <a:lnSpc>
                <a:spcPct val="100000"/>
              </a:lnSpc>
              <a:spcBef>
                <a:spcPts val="0"/>
              </a:spcBef>
              <a:spcAft>
                <a:spcPts val="600"/>
              </a:spcAft>
              <a:buSzPct val="80000"/>
              <a:buFont typeface="Arial" panose="020B0604020202020204" pitchFamily="34" charset="0"/>
              <a:buNone/>
              <a:defRPr sz="1600" kern="1200" spc="0" baseline="0">
                <a:solidFill>
                  <a:schemeClr val="tx1"/>
                </a:solidFill>
                <a:latin typeface="+mn-lt"/>
                <a:ea typeface="Verdana" panose="020B0604030504040204" pitchFamily="34" charset="0"/>
                <a:cs typeface="Verdana" panose="020B0604030504040204" pitchFamily="34" charset="0"/>
              </a:defRPr>
            </a:lvl2pPr>
            <a:lvl3pPr marL="963000" indent="0" algn="l" defTabSz="914400" rtl="0" eaLnBrk="1" latinLnBrk="0" hangingPunct="1">
              <a:lnSpc>
                <a:spcPct val="100000"/>
              </a:lnSpc>
              <a:spcBef>
                <a:spcPts val="0"/>
              </a:spcBef>
              <a:spcAft>
                <a:spcPts val="600"/>
              </a:spcAft>
              <a:buSzPct val="80000"/>
              <a:buFont typeface="Arial" panose="020B0604020202020204" pitchFamily="34" charset="0"/>
              <a:buNone/>
              <a:defRPr sz="1600" kern="1200" spc="0" baseline="0">
                <a:solidFill>
                  <a:schemeClr val="tx1"/>
                </a:solidFill>
                <a:latin typeface="+mn-lt"/>
                <a:ea typeface="Verdana" panose="020B0604030504040204" pitchFamily="34" charset="0"/>
                <a:cs typeface="Verdana" panose="020B0604030504040204" pitchFamily="34" charset="0"/>
              </a:defRPr>
            </a:lvl3pPr>
            <a:lvl4pPr marL="1420200" indent="0" algn="l" defTabSz="914400" rtl="0" eaLnBrk="1" latinLnBrk="0" hangingPunct="1">
              <a:lnSpc>
                <a:spcPct val="100000"/>
              </a:lnSpc>
              <a:spcBef>
                <a:spcPts val="0"/>
              </a:spcBef>
              <a:spcAft>
                <a:spcPts val="600"/>
              </a:spcAft>
              <a:buSzPct val="80000"/>
              <a:buFont typeface="Arial" panose="020B0604020202020204" pitchFamily="34" charset="0"/>
              <a:buNone/>
              <a:defRPr sz="1600" kern="1200" spc="0" baseline="0">
                <a:solidFill>
                  <a:schemeClr val="tx1"/>
                </a:solidFill>
                <a:latin typeface="+mn-lt"/>
                <a:ea typeface="Verdana" panose="020B0604030504040204" pitchFamily="34" charset="0"/>
                <a:cs typeface="Verdana" panose="020B0604030504040204" pitchFamily="34" charset="0"/>
              </a:defRPr>
            </a:lvl4pPr>
            <a:lvl5pPr marL="1877400" indent="0" algn="l" defTabSz="914400" rtl="0" eaLnBrk="1" latinLnBrk="0" hangingPunct="1">
              <a:lnSpc>
                <a:spcPct val="100000"/>
              </a:lnSpc>
              <a:spcBef>
                <a:spcPts val="0"/>
              </a:spcBef>
              <a:spcAft>
                <a:spcPts val="600"/>
              </a:spcAft>
              <a:buSzPct val="80000"/>
              <a:buFont typeface="Arial" panose="020B0604020202020204" pitchFamily="34" charset="0"/>
              <a:buNone/>
              <a:defRPr sz="1600" kern="1200" spc="0" baseline="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Pct val="80000"/>
              <a:buFont typeface="Arial" panose="020B0604020202020204" pitchFamily="34" charset="0"/>
              <a:buNone/>
              <a:tabLst/>
              <a:defRPr/>
            </a:pPr>
            <a:r>
              <a:rPr kumimoji="0" lang="en-US" sz="1400" b="0" i="0" u="none" strike="noStrike" kern="1200" cap="none" spc="0" normalizeH="0" baseline="0" noProof="0">
                <a:ln>
                  <a:noFill/>
                </a:ln>
                <a:solidFill>
                  <a:srgbClr val="FFFFFF"/>
                </a:solidFill>
                <a:effectLst/>
                <a:uLnTx/>
                <a:uFillTx/>
                <a:latin typeface="Equinor Medium"/>
                <a:ea typeface="Verdana" panose="020B0604030504040204" pitchFamily="34" charset="0"/>
              </a:rPr>
              <a:t>Properties dialogue</a:t>
            </a:r>
          </a:p>
        </p:txBody>
      </p:sp>
      <p:pic>
        <p:nvPicPr>
          <p:cNvPr id="2" name="Picture 1">
            <a:extLst>
              <a:ext uri="{FF2B5EF4-FFF2-40B4-BE49-F238E27FC236}">
                <a16:creationId xmlns:a16="http://schemas.microsoft.com/office/drawing/2014/main" id="{E841690D-B567-450E-BDCA-A23A2D64E282}"/>
              </a:ext>
            </a:extLst>
          </p:cNvPr>
          <p:cNvPicPr>
            <a:picLocks noChangeAspect="1"/>
          </p:cNvPicPr>
          <p:nvPr/>
        </p:nvPicPr>
        <p:blipFill>
          <a:blip r:embed="rId4"/>
          <a:stretch>
            <a:fillRect/>
          </a:stretch>
        </p:blipFill>
        <p:spPr>
          <a:xfrm>
            <a:off x="729249" y="5831636"/>
            <a:ext cx="3456395" cy="647641"/>
          </a:xfrm>
          <a:prstGeom prst="rect">
            <a:avLst/>
          </a:prstGeom>
        </p:spPr>
      </p:pic>
      <p:pic>
        <p:nvPicPr>
          <p:cNvPr id="4" name="Picture 3">
            <a:extLst>
              <a:ext uri="{FF2B5EF4-FFF2-40B4-BE49-F238E27FC236}">
                <a16:creationId xmlns:a16="http://schemas.microsoft.com/office/drawing/2014/main" id="{1172C858-AD54-467B-B84F-446048AAA61A}"/>
              </a:ext>
            </a:extLst>
          </p:cNvPr>
          <p:cNvPicPr>
            <a:picLocks noChangeAspect="1"/>
          </p:cNvPicPr>
          <p:nvPr/>
        </p:nvPicPr>
        <p:blipFill>
          <a:blip r:embed="rId5"/>
          <a:stretch>
            <a:fillRect/>
          </a:stretch>
        </p:blipFill>
        <p:spPr>
          <a:xfrm>
            <a:off x="4363724" y="2571117"/>
            <a:ext cx="3463424" cy="1191094"/>
          </a:xfrm>
          <a:prstGeom prst="rect">
            <a:avLst/>
          </a:prstGeom>
        </p:spPr>
      </p:pic>
      <p:pic>
        <p:nvPicPr>
          <p:cNvPr id="3" name="Picture 2">
            <a:extLst>
              <a:ext uri="{FF2B5EF4-FFF2-40B4-BE49-F238E27FC236}">
                <a16:creationId xmlns:a16="http://schemas.microsoft.com/office/drawing/2014/main" id="{21C48CBA-0605-4A92-BFB2-D981D655F029}"/>
              </a:ext>
            </a:extLst>
          </p:cNvPr>
          <p:cNvPicPr>
            <a:picLocks noChangeAspect="1"/>
          </p:cNvPicPr>
          <p:nvPr/>
        </p:nvPicPr>
        <p:blipFill>
          <a:blip r:embed="rId6"/>
          <a:stretch>
            <a:fillRect/>
          </a:stretch>
        </p:blipFill>
        <p:spPr>
          <a:xfrm>
            <a:off x="4363724" y="4802498"/>
            <a:ext cx="3463424" cy="1425461"/>
          </a:xfrm>
          <a:prstGeom prst="rect">
            <a:avLst/>
          </a:prstGeom>
        </p:spPr>
      </p:pic>
      <p:sp>
        <p:nvSpPr>
          <p:cNvPr id="22" name="Text Placeholder 7">
            <a:extLst>
              <a:ext uri="{FF2B5EF4-FFF2-40B4-BE49-F238E27FC236}">
                <a16:creationId xmlns:a16="http://schemas.microsoft.com/office/drawing/2014/main" id="{FF1310A6-2C4A-49CA-916A-923A625B110F}"/>
              </a:ext>
            </a:extLst>
          </p:cNvPr>
          <p:cNvSpPr txBox="1">
            <a:spLocks/>
          </p:cNvSpPr>
          <p:nvPr/>
        </p:nvSpPr>
        <p:spPr>
          <a:xfrm>
            <a:off x="4317602" y="4011429"/>
            <a:ext cx="3538537" cy="539750"/>
          </a:xfrm>
          <a:prstGeom prst="rect">
            <a:avLst/>
          </a:prstGeom>
          <a:solidFill>
            <a:srgbClr val="00707A"/>
          </a:solidFill>
          <a:ln>
            <a:noFill/>
          </a:ln>
        </p:spPr>
        <p:txBody>
          <a:bodyPr vert="horz" lIns="108000" tIns="72000" rIns="108000" bIns="72000" rtlCol="0" anchor="ctr">
            <a:noAutofit/>
          </a:bodyPr>
          <a:lstStyle>
            <a:lvl1pPr marL="0" indent="0" algn="ctr" defTabSz="914400" rtl="0" eaLnBrk="1" latinLnBrk="0" hangingPunct="1">
              <a:lnSpc>
                <a:spcPct val="100000"/>
              </a:lnSpc>
              <a:spcBef>
                <a:spcPts val="0"/>
              </a:spcBef>
              <a:spcAft>
                <a:spcPts val="600"/>
              </a:spcAft>
              <a:buSzPct val="80000"/>
              <a:buFont typeface="Arial" panose="020B0604020202020204" pitchFamily="34" charset="0"/>
              <a:buNone/>
              <a:defRPr sz="1600" kern="1200" spc="0" baseline="0">
                <a:solidFill>
                  <a:schemeClr val="bg1"/>
                </a:solidFill>
                <a:latin typeface="+mj-lt"/>
                <a:ea typeface="Verdana" panose="020B0604030504040204" pitchFamily="34" charset="0"/>
                <a:cs typeface="Verdana" panose="020B0604030504040204" pitchFamily="34" charset="0"/>
              </a:defRPr>
            </a:lvl1pPr>
            <a:lvl2pPr marL="505800" indent="0" algn="l" defTabSz="914400" rtl="0" eaLnBrk="1" latinLnBrk="0" hangingPunct="1">
              <a:lnSpc>
                <a:spcPct val="100000"/>
              </a:lnSpc>
              <a:spcBef>
                <a:spcPts val="0"/>
              </a:spcBef>
              <a:spcAft>
                <a:spcPts val="600"/>
              </a:spcAft>
              <a:buSzPct val="80000"/>
              <a:buFont typeface="Arial" panose="020B0604020202020204" pitchFamily="34" charset="0"/>
              <a:buNone/>
              <a:defRPr sz="1600" kern="1200" spc="0" baseline="0">
                <a:solidFill>
                  <a:schemeClr val="tx1"/>
                </a:solidFill>
                <a:latin typeface="+mn-lt"/>
                <a:ea typeface="Verdana" panose="020B0604030504040204" pitchFamily="34" charset="0"/>
                <a:cs typeface="Verdana" panose="020B0604030504040204" pitchFamily="34" charset="0"/>
              </a:defRPr>
            </a:lvl2pPr>
            <a:lvl3pPr marL="963000" indent="0" algn="l" defTabSz="914400" rtl="0" eaLnBrk="1" latinLnBrk="0" hangingPunct="1">
              <a:lnSpc>
                <a:spcPct val="100000"/>
              </a:lnSpc>
              <a:spcBef>
                <a:spcPts val="0"/>
              </a:spcBef>
              <a:spcAft>
                <a:spcPts val="600"/>
              </a:spcAft>
              <a:buSzPct val="80000"/>
              <a:buFont typeface="Arial" panose="020B0604020202020204" pitchFamily="34" charset="0"/>
              <a:buNone/>
              <a:defRPr sz="1600" kern="1200" spc="0" baseline="0">
                <a:solidFill>
                  <a:schemeClr val="tx1"/>
                </a:solidFill>
                <a:latin typeface="+mn-lt"/>
                <a:ea typeface="Verdana" panose="020B0604030504040204" pitchFamily="34" charset="0"/>
                <a:cs typeface="Verdana" panose="020B0604030504040204" pitchFamily="34" charset="0"/>
              </a:defRPr>
            </a:lvl3pPr>
            <a:lvl4pPr marL="1420200" indent="0" algn="l" defTabSz="914400" rtl="0" eaLnBrk="1" latinLnBrk="0" hangingPunct="1">
              <a:lnSpc>
                <a:spcPct val="100000"/>
              </a:lnSpc>
              <a:spcBef>
                <a:spcPts val="0"/>
              </a:spcBef>
              <a:spcAft>
                <a:spcPts val="600"/>
              </a:spcAft>
              <a:buSzPct val="80000"/>
              <a:buFont typeface="Arial" panose="020B0604020202020204" pitchFamily="34" charset="0"/>
              <a:buNone/>
              <a:defRPr sz="1600" kern="1200" spc="0" baseline="0">
                <a:solidFill>
                  <a:schemeClr val="tx1"/>
                </a:solidFill>
                <a:latin typeface="+mn-lt"/>
                <a:ea typeface="Verdana" panose="020B0604030504040204" pitchFamily="34" charset="0"/>
                <a:cs typeface="Verdana" panose="020B0604030504040204" pitchFamily="34" charset="0"/>
              </a:defRPr>
            </a:lvl4pPr>
            <a:lvl5pPr marL="1877400" indent="0" algn="l" defTabSz="914400" rtl="0" eaLnBrk="1" latinLnBrk="0" hangingPunct="1">
              <a:lnSpc>
                <a:spcPct val="100000"/>
              </a:lnSpc>
              <a:spcBef>
                <a:spcPts val="0"/>
              </a:spcBef>
              <a:spcAft>
                <a:spcPts val="600"/>
              </a:spcAft>
              <a:buSzPct val="80000"/>
              <a:buFont typeface="Arial" panose="020B0604020202020204" pitchFamily="34" charset="0"/>
              <a:buNone/>
              <a:defRPr sz="1600" kern="1200" spc="0" baseline="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Pct val="80000"/>
              <a:buFont typeface="Arial" panose="020B0604020202020204" pitchFamily="34" charset="0"/>
              <a:buNone/>
              <a:tabLst/>
              <a:defRPr/>
            </a:pPr>
            <a:r>
              <a:rPr kumimoji="0" lang="en-US" sz="1400" b="0" i="0" u="none" strike="noStrike" kern="1200" cap="none" spc="0" normalizeH="0" baseline="0" noProof="0">
                <a:ln>
                  <a:noFill/>
                </a:ln>
                <a:solidFill>
                  <a:srgbClr val="FFFFFF"/>
                </a:solidFill>
                <a:effectLst/>
                <a:uLnTx/>
                <a:uFillTx/>
                <a:latin typeface="Equinor Medium"/>
                <a:ea typeface="Verdana" panose="020B0604030504040204" pitchFamily="34" charset="0"/>
              </a:rPr>
              <a:t>Example from M2M – details for DECISIONS</a:t>
            </a:r>
          </a:p>
        </p:txBody>
      </p:sp>
    </p:spTree>
    <p:extLst>
      <p:ext uri="{BB962C8B-B14F-4D97-AF65-F5344CB8AC3E}">
        <p14:creationId xmlns:p14="http://schemas.microsoft.com/office/powerpoint/2010/main" val="3038487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0" name="Group 259">
            <a:extLst>
              <a:ext uri="{FF2B5EF4-FFF2-40B4-BE49-F238E27FC236}">
                <a16:creationId xmlns:a16="http://schemas.microsoft.com/office/drawing/2014/main" id="{5CAD572A-2CBC-44C0-9C3D-FBE3C0992866}"/>
              </a:ext>
            </a:extLst>
          </p:cNvPr>
          <p:cNvGrpSpPr/>
          <p:nvPr/>
        </p:nvGrpSpPr>
        <p:grpSpPr>
          <a:xfrm>
            <a:off x="6496336" y="1836761"/>
            <a:ext cx="5130364" cy="1977283"/>
            <a:chOff x="1068125" y="1747393"/>
            <a:chExt cx="6014192" cy="2002151"/>
          </a:xfrm>
        </p:grpSpPr>
        <p:grpSp>
          <p:nvGrpSpPr>
            <p:cNvPr id="261" name="Group 260">
              <a:extLst>
                <a:ext uri="{FF2B5EF4-FFF2-40B4-BE49-F238E27FC236}">
                  <a16:creationId xmlns:a16="http://schemas.microsoft.com/office/drawing/2014/main" id="{B6C7B15E-77E7-4A19-A333-4E4DFC22694A}"/>
                </a:ext>
              </a:extLst>
            </p:cNvPr>
            <p:cNvGrpSpPr/>
            <p:nvPr/>
          </p:nvGrpSpPr>
          <p:grpSpPr>
            <a:xfrm>
              <a:off x="1068125" y="1747393"/>
              <a:ext cx="6014192" cy="2002151"/>
              <a:chOff x="1354889" y="1859772"/>
              <a:chExt cx="8141667" cy="2645011"/>
            </a:xfrm>
          </p:grpSpPr>
          <p:sp>
            <p:nvSpPr>
              <p:cNvPr id="270" name="Freeform: Shape 269">
                <a:extLst>
                  <a:ext uri="{FF2B5EF4-FFF2-40B4-BE49-F238E27FC236}">
                    <a16:creationId xmlns:a16="http://schemas.microsoft.com/office/drawing/2014/main" id="{913CA1BC-A910-4039-9DA8-78EA2A94D19C}"/>
                  </a:ext>
                </a:extLst>
              </p:cNvPr>
              <p:cNvSpPr/>
              <p:nvPr/>
            </p:nvSpPr>
            <p:spPr>
              <a:xfrm>
                <a:off x="1950719" y="2426352"/>
                <a:ext cx="3450339" cy="1601119"/>
              </a:xfrm>
              <a:custGeom>
                <a:avLst/>
                <a:gdLst>
                  <a:gd name="connsiteX0" fmla="*/ 0 w 4224528"/>
                  <a:gd name="connsiteY0" fmla="*/ 1914144 h 1914144"/>
                  <a:gd name="connsiteX1" fmla="*/ 0 w 4224528"/>
                  <a:gd name="connsiteY1" fmla="*/ 1914144 h 1914144"/>
                  <a:gd name="connsiteX2" fmla="*/ 0 w 4224528"/>
                  <a:gd name="connsiteY2" fmla="*/ 1834896 h 1914144"/>
                  <a:gd name="connsiteX3" fmla="*/ 0 w 4224528"/>
                  <a:gd name="connsiteY3" fmla="*/ 0 h 1914144"/>
                  <a:gd name="connsiteX4" fmla="*/ 4224528 w 4224528"/>
                  <a:gd name="connsiteY4" fmla="*/ 438912 h 1914144"/>
                  <a:gd name="connsiteX5" fmla="*/ 4224528 w 4224528"/>
                  <a:gd name="connsiteY5" fmla="*/ 1463040 h 1914144"/>
                  <a:gd name="connsiteX6" fmla="*/ 0 w 4224528"/>
                  <a:gd name="connsiteY6" fmla="*/ 1914144 h 19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4528" h="1914144">
                    <a:moveTo>
                      <a:pt x="0" y="1914144"/>
                    </a:moveTo>
                    <a:lnTo>
                      <a:pt x="0" y="1914144"/>
                    </a:lnTo>
                    <a:lnTo>
                      <a:pt x="0" y="1834896"/>
                    </a:lnTo>
                    <a:lnTo>
                      <a:pt x="0" y="0"/>
                    </a:lnTo>
                    <a:lnTo>
                      <a:pt x="4224528" y="438912"/>
                    </a:lnTo>
                    <a:lnTo>
                      <a:pt x="4224528" y="1463040"/>
                    </a:lnTo>
                    <a:lnTo>
                      <a:pt x="0" y="1914144"/>
                    </a:lnTo>
                    <a:close/>
                  </a:path>
                </a:pathLst>
              </a:custGeom>
              <a:solidFill>
                <a:srgbClr val="FFECF0"/>
              </a:solidFill>
              <a:ln w="12700">
                <a:solidFill>
                  <a:srgbClr val="FF12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quinor"/>
                  <a:ea typeface="+mn-ea"/>
                  <a:cs typeface="+mn-cs"/>
                </a:endParaRPr>
              </a:p>
            </p:txBody>
          </p:sp>
          <p:sp>
            <p:nvSpPr>
              <p:cNvPr id="271" name="Freeform: Shape 270">
                <a:extLst>
                  <a:ext uri="{FF2B5EF4-FFF2-40B4-BE49-F238E27FC236}">
                    <a16:creationId xmlns:a16="http://schemas.microsoft.com/office/drawing/2014/main" id="{8BD40266-2B98-49F1-97E1-D334CE57E89C}"/>
                  </a:ext>
                </a:extLst>
              </p:cNvPr>
              <p:cNvSpPr/>
              <p:nvPr/>
            </p:nvSpPr>
            <p:spPr>
              <a:xfrm>
                <a:off x="6618732" y="1859772"/>
                <a:ext cx="1999488" cy="2645011"/>
              </a:xfrm>
              <a:custGeom>
                <a:avLst/>
                <a:gdLst>
                  <a:gd name="connsiteX0" fmla="*/ 3073400 w 3078480"/>
                  <a:gd name="connsiteY0" fmla="*/ 817880 h 2692400"/>
                  <a:gd name="connsiteX1" fmla="*/ 447040 w 3078480"/>
                  <a:gd name="connsiteY1" fmla="*/ 375920 h 2692400"/>
                  <a:gd name="connsiteX2" fmla="*/ 447040 w 3078480"/>
                  <a:gd name="connsiteY2" fmla="*/ 375920 h 2692400"/>
                  <a:gd name="connsiteX3" fmla="*/ 401320 w 3078480"/>
                  <a:gd name="connsiteY3" fmla="*/ 335280 h 2692400"/>
                  <a:gd name="connsiteX4" fmla="*/ 355600 w 3078480"/>
                  <a:gd name="connsiteY4" fmla="*/ 269240 h 2692400"/>
                  <a:gd name="connsiteX5" fmla="*/ 314960 w 3078480"/>
                  <a:gd name="connsiteY5" fmla="*/ 208280 h 2692400"/>
                  <a:gd name="connsiteX6" fmla="*/ 279400 w 3078480"/>
                  <a:gd name="connsiteY6" fmla="*/ 157480 h 2692400"/>
                  <a:gd name="connsiteX7" fmla="*/ 254000 w 3078480"/>
                  <a:gd name="connsiteY7" fmla="*/ 121920 h 2692400"/>
                  <a:gd name="connsiteX8" fmla="*/ 218440 w 3078480"/>
                  <a:gd name="connsiteY8" fmla="*/ 76200 h 2692400"/>
                  <a:gd name="connsiteX9" fmla="*/ 193040 w 3078480"/>
                  <a:gd name="connsiteY9" fmla="*/ 35560 h 2692400"/>
                  <a:gd name="connsiteX10" fmla="*/ 152400 w 3078480"/>
                  <a:gd name="connsiteY10" fmla="*/ 0 h 2692400"/>
                  <a:gd name="connsiteX11" fmla="*/ 152400 w 3078480"/>
                  <a:gd name="connsiteY11" fmla="*/ 0 h 2692400"/>
                  <a:gd name="connsiteX12" fmla="*/ 111760 w 3078480"/>
                  <a:gd name="connsiteY12" fmla="*/ 35560 h 2692400"/>
                  <a:gd name="connsiteX13" fmla="*/ 71120 w 3078480"/>
                  <a:gd name="connsiteY13" fmla="*/ 116840 h 2692400"/>
                  <a:gd name="connsiteX14" fmla="*/ 10160 w 3078480"/>
                  <a:gd name="connsiteY14" fmla="*/ 655320 h 2692400"/>
                  <a:gd name="connsiteX15" fmla="*/ 5080 w 3078480"/>
                  <a:gd name="connsiteY15" fmla="*/ 1579880 h 2692400"/>
                  <a:gd name="connsiteX16" fmla="*/ 0 w 3078480"/>
                  <a:gd name="connsiteY16" fmla="*/ 2143760 h 2692400"/>
                  <a:gd name="connsiteX17" fmla="*/ 45720 w 3078480"/>
                  <a:gd name="connsiteY17" fmla="*/ 2565400 h 2692400"/>
                  <a:gd name="connsiteX18" fmla="*/ 71120 w 3078480"/>
                  <a:gd name="connsiteY18" fmla="*/ 2626360 h 2692400"/>
                  <a:gd name="connsiteX19" fmla="*/ 91440 w 3078480"/>
                  <a:gd name="connsiteY19" fmla="*/ 2682240 h 2692400"/>
                  <a:gd name="connsiteX20" fmla="*/ 91440 w 3078480"/>
                  <a:gd name="connsiteY20" fmla="*/ 2682240 h 2692400"/>
                  <a:gd name="connsiteX21" fmla="*/ 147320 w 3078480"/>
                  <a:gd name="connsiteY21" fmla="*/ 2692400 h 2692400"/>
                  <a:gd name="connsiteX22" fmla="*/ 182880 w 3078480"/>
                  <a:gd name="connsiteY22" fmla="*/ 2667000 h 2692400"/>
                  <a:gd name="connsiteX23" fmla="*/ 213360 w 3078480"/>
                  <a:gd name="connsiteY23" fmla="*/ 2621280 h 2692400"/>
                  <a:gd name="connsiteX24" fmla="*/ 284480 w 3078480"/>
                  <a:gd name="connsiteY24" fmla="*/ 2509520 h 2692400"/>
                  <a:gd name="connsiteX25" fmla="*/ 386080 w 3078480"/>
                  <a:gd name="connsiteY25" fmla="*/ 2372360 h 2692400"/>
                  <a:gd name="connsiteX26" fmla="*/ 472440 w 3078480"/>
                  <a:gd name="connsiteY26" fmla="*/ 2280920 h 2692400"/>
                  <a:gd name="connsiteX27" fmla="*/ 3078480 w 3078480"/>
                  <a:gd name="connsiteY27" fmla="*/ 1844040 h 2692400"/>
                  <a:gd name="connsiteX28" fmla="*/ 3073400 w 3078480"/>
                  <a:gd name="connsiteY28" fmla="*/ 81788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78480" h="2692400">
                    <a:moveTo>
                      <a:pt x="3073400" y="817880"/>
                    </a:moveTo>
                    <a:lnTo>
                      <a:pt x="447040" y="375920"/>
                    </a:lnTo>
                    <a:lnTo>
                      <a:pt x="447040" y="375920"/>
                    </a:lnTo>
                    <a:lnTo>
                      <a:pt x="401320" y="335280"/>
                    </a:lnTo>
                    <a:lnTo>
                      <a:pt x="355600" y="269240"/>
                    </a:lnTo>
                    <a:lnTo>
                      <a:pt x="314960" y="208280"/>
                    </a:lnTo>
                    <a:lnTo>
                      <a:pt x="279400" y="157480"/>
                    </a:lnTo>
                    <a:lnTo>
                      <a:pt x="254000" y="121920"/>
                    </a:lnTo>
                    <a:lnTo>
                      <a:pt x="218440" y="76200"/>
                    </a:lnTo>
                    <a:lnTo>
                      <a:pt x="193040" y="35560"/>
                    </a:lnTo>
                    <a:lnTo>
                      <a:pt x="152400" y="0"/>
                    </a:lnTo>
                    <a:lnTo>
                      <a:pt x="152400" y="0"/>
                    </a:lnTo>
                    <a:lnTo>
                      <a:pt x="111760" y="35560"/>
                    </a:lnTo>
                    <a:lnTo>
                      <a:pt x="71120" y="116840"/>
                    </a:lnTo>
                    <a:lnTo>
                      <a:pt x="10160" y="655320"/>
                    </a:lnTo>
                    <a:cubicBezTo>
                      <a:pt x="8467" y="963507"/>
                      <a:pt x="6773" y="1271693"/>
                      <a:pt x="5080" y="1579880"/>
                    </a:cubicBezTo>
                    <a:cubicBezTo>
                      <a:pt x="3387" y="1767840"/>
                      <a:pt x="1693" y="1955800"/>
                      <a:pt x="0" y="2143760"/>
                    </a:cubicBezTo>
                    <a:lnTo>
                      <a:pt x="45720" y="2565400"/>
                    </a:lnTo>
                    <a:lnTo>
                      <a:pt x="71120" y="2626360"/>
                    </a:lnTo>
                    <a:lnTo>
                      <a:pt x="91440" y="2682240"/>
                    </a:lnTo>
                    <a:lnTo>
                      <a:pt x="91440" y="2682240"/>
                    </a:lnTo>
                    <a:lnTo>
                      <a:pt x="147320" y="2692400"/>
                    </a:lnTo>
                    <a:lnTo>
                      <a:pt x="182880" y="2667000"/>
                    </a:lnTo>
                    <a:lnTo>
                      <a:pt x="213360" y="2621280"/>
                    </a:lnTo>
                    <a:lnTo>
                      <a:pt x="284480" y="2509520"/>
                    </a:lnTo>
                    <a:lnTo>
                      <a:pt x="386080" y="2372360"/>
                    </a:lnTo>
                    <a:lnTo>
                      <a:pt x="472440" y="2280920"/>
                    </a:lnTo>
                    <a:lnTo>
                      <a:pt x="3078480" y="1844040"/>
                    </a:lnTo>
                    <a:cubicBezTo>
                      <a:pt x="3076787" y="1501987"/>
                      <a:pt x="3075093" y="1159933"/>
                      <a:pt x="3073400" y="817880"/>
                    </a:cubicBezTo>
                    <a:close/>
                  </a:path>
                </a:pathLst>
              </a:custGeom>
              <a:solidFill>
                <a:srgbClr val="FFECF0"/>
              </a:solidFill>
              <a:ln w="12700">
                <a:solidFill>
                  <a:srgbClr val="FF12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quinor"/>
                  <a:ea typeface="+mn-ea"/>
                  <a:cs typeface="+mn-cs"/>
                </a:endParaRPr>
              </a:p>
            </p:txBody>
          </p:sp>
          <p:pic>
            <p:nvPicPr>
              <p:cNvPr id="272" name="Picture 271">
                <a:extLst>
                  <a:ext uri="{FF2B5EF4-FFF2-40B4-BE49-F238E27FC236}">
                    <a16:creationId xmlns:a16="http://schemas.microsoft.com/office/drawing/2014/main" id="{CFE4A81F-2FE2-44F5-A3AD-973722B112B1}"/>
                  </a:ext>
                </a:extLst>
              </p:cNvPr>
              <p:cNvPicPr>
                <a:picLocks noChangeAspect="1"/>
              </p:cNvPicPr>
              <p:nvPr/>
            </p:nvPicPr>
            <p:blipFill>
              <a:blip r:embed="rId2">
                <a:duotone>
                  <a:schemeClr val="accent1">
                    <a:shade val="45000"/>
                    <a:satMod val="135000"/>
                  </a:schemeClr>
                  <a:prstClr val="white"/>
                </a:duotone>
              </a:blip>
              <a:stretch>
                <a:fillRect/>
              </a:stretch>
            </p:blipFill>
            <p:spPr>
              <a:xfrm>
                <a:off x="5312138" y="2111437"/>
                <a:ext cx="555093" cy="549969"/>
              </a:xfrm>
              <a:prstGeom prst="rect">
                <a:avLst/>
              </a:prstGeom>
            </p:spPr>
          </p:pic>
          <p:pic>
            <p:nvPicPr>
              <p:cNvPr id="273" name="Picture 272">
                <a:extLst>
                  <a:ext uri="{FF2B5EF4-FFF2-40B4-BE49-F238E27FC236}">
                    <a16:creationId xmlns:a16="http://schemas.microsoft.com/office/drawing/2014/main" id="{5C91E89E-63AD-4AE8-9299-68EB4D7A239D}"/>
                  </a:ext>
                </a:extLst>
              </p:cNvPr>
              <p:cNvPicPr>
                <a:picLocks noChangeAspect="1"/>
              </p:cNvPicPr>
              <p:nvPr/>
            </p:nvPicPr>
            <p:blipFill>
              <a:blip r:embed="rId3"/>
              <a:stretch>
                <a:fillRect/>
              </a:stretch>
            </p:blipFill>
            <p:spPr>
              <a:xfrm>
                <a:off x="5466147" y="2794483"/>
                <a:ext cx="261932" cy="308520"/>
              </a:xfrm>
              <a:prstGeom prst="rect">
                <a:avLst/>
              </a:prstGeom>
            </p:spPr>
          </p:pic>
          <p:pic>
            <p:nvPicPr>
              <p:cNvPr id="274" name="Picture 273">
                <a:extLst>
                  <a:ext uri="{FF2B5EF4-FFF2-40B4-BE49-F238E27FC236}">
                    <a16:creationId xmlns:a16="http://schemas.microsoft.com/office/drawing/2014/main" id="{9A7527BA-3097-4E7B-8955-742AD4227BE6}"/>
                  </a:ext>
                </a:extLst>
              </p:cNvPr>
              <p:cNvPicPr>
                <a:picLocks noChangeAspect="1"/>
              </p:cNvPicPr>
              <p:nvPr/>
            </p:nvPicPr>
            <p:blipFill>
              <a:blip r:embed="rId3"/>
              <a:stretch>
                <a:fillRect/>
              </a:stretch>
            </p:blipFill>
            <p:spPr>
              <a:xfrm>
                <a:off x="5457146" y="3301758"/>
                <a:ext cx="261932" cy="308520"/>
              </a:xfrm>
              <a:prstGeom prst="rect">
                <a:avLst/>
              </a:prstGeom>
            </p:spPr>
          </p:pic>
          <p:pic>
            <p:nvPicPr>
              <p:cNvPr id="275" name="Picture 274">
                <a:extLst>
                  <a:ext uri="{FF2B5EF4-FFF2-40B4-BE49-F238E27FC236}">
                    <a16:creationId xmlns:a16="http://schemas.microsoft.com/office/drawing/2014/main" id="{2374C3D5-51FE-4693-9220-F8967CE6FF3E}"/>
                  </a:ext>
                </a:extLst>
              </p:cNvPr>
              <p:cNvPicPr>
                <a:picLocks noChangeAspect="1"/>
              </p:cNvPicPr>
              <p:nvPr/>
            </p:nvPicPr>
            <p:blipFill>
              <a:blip r:embed="rId3"/>
              <a:stretch>
                <a:fillRect/>
              </a:stretch>
            </p:blipFill>
            <p:spPr>
              <a:xfrm>
                <a:off x="8701670" y="2664880"/>
                <a:ext cx="261932" cy="308520"/>
              </a:xfrm>
              <a:prstGeom prst="rect">
                <a:avLst/>
              </a:prstGeom>
            </p:spPr>
          </p:pic>
          <p:pic>
            <p:nvPicPr>
              <p:cNvPr id="276" name="Picture 275">
                <a:extLst>
                  <a:ext uri="{FF2B5EF4-FFF2-40B4-BE49-F238E27FC236}">
                    <a16:creationId xmlns:a16="http://schemas.microsoft.com/office/drawing/2014/main" id="{32D8D3AD-242A-4447-9C13-D53AE8807046}"/>
                  </a:ext>
                </a:extLst>
              </p:cNvPr>
              <p:cNvPicPr>
                <a:picLocks noChangeAspect="1"/>
              </p:cNvPicPr>
              <p:nvPr/>
            </p:nvPicPr>
            <p:blipFill>
              <a:blip r:embed="rId3"/>
              <a:stretch>
                <a:fillRect/>
              </a:stretch>
            </p:blipFill>
            <p:spPr>
              <a:xfrm>
                <a:off x="8701670" y="3000802"/>
                <a:ext cx="261932" cy="308520"/>
              </a:xfrm>
              <a:prstGeom prst="rect">
                <a:avLst/>
              </a:prstGeom>
            </p:spPr>
          </p:pic>
          <p:pic>
            <p:nvPicPr>
              <p:cNvPr id="277" name="Picture 276">
                <a:extLst>
                  <a:ext uri="{FF2B5EF4-FFF2-40B4-BE49-F238E27FC236}">
                    <a16:creationId xmlns:a16="http://schemas.microsoft.com/office/drawing/2014/main" id="{30485C6D-5CFD-40D4-B050-F27054BB8703}"/>
                  </a:ext>
                </a:extLst>
              </p:cNvPr>
              <p:cNvPicPr>
                <a:picLocks noChangeAspect="1"/>
              </p:cNvPicPr>
              <p:nvPr/>
            </p:nvPicPr>
            <p:blipFill>
              <a:blip r:embed="rId3"/>
              <a:stretch>
                <a:fillRect/>
              </a:stretch>
            </p:blipFill>
            <p:spPr>
              <a:xfrm>
                <a:off x="8701670" y="3336724"/>
                <a:ext cx="261932" cy="308520"/>
              </a:xfrm>
              <a:prstGeom prst="rect">
                <a:avLst/>
              </a:prstGeom>
            </p:spPr>
          </p:pic>
          <p:pic>
            <p:nvPicPr>
              <p:cNvPr id="278" name="Picture 277">
                <a:extLst>
                  <a:ext uri="{FF2B5EF4-FFF2-40B4-BE49-F238E27FC236}">
                    <a16:creationId xmlns:a16="http://schemas.microsoft.com/office/drawing/2014/main" id="{EE42D8AF-677C-4207-A367-32E2104CAD7F}"/>
                  </a:ext>
                </a:extLst>
              </p:cNvPr>
              <p:cNvPicPr>
                <a:picLocks noChangeAspect="1"/>
              </p:cNvPicPr>
              <p:nvPr/>
            </p:nvPicPr>
            <p:blipFill>
              <a:blip r:embed="rId3"/>
              <a:stretch>
                <a:fillRect/>
              </a:stretch>
            </p:blipFill>
            <p:spPr>
              <a:xfrm>
                <a:off x="9234624" y="3000802"/>
                <a:ext cx="261932" cy="308520"/>
              </a:xfrm>
              <a:prstGeom prst="rect">
                <a:avLst/>
              </a:prstGeom>
            </p:spPr>
          </p:pic>
          <p:pic>
            <p:nvPicPr>
              <p:cNvPr id="279" name="Picture 278">
                <a:extLst>
                  <a:ext uri="{FF2B5EF4-FFF2-40B4-BE49-F238E27FC236}">
                    <a16:creationId xmlns:a16="http://schemas.microsoft.com/office/drawing/2014/main" id="{E079AB64-98FE-43F0-AAC0-A74C9E0DB49C}"/>
                  </a:ext>
                </a:extLst>
              </p:cNvPr>
              <p:cNvPicPr>
                <a:picLocks noChangeAspect="1"/>
              </p:cNvPicPr>
              <p:nvPr/>
            </p:nvPicPr>
            <p:blipFill>
              <a:blip r:embed="rId3"/>
              <a:stretch>
                <a:fillRect/>
              </a:stretch>
            </p:blipFill>
            <p:spPr>
              <a:xfrm>
                <a:off x="8989325" y="2828506"/>
                <a:ext cx="261932" cy="308520"/>
              </a:xfrm>
              <a:prstGeom prst="rect">
                <a:avLst/>
              </a:prstGeom>
            </p:spPr>
          </p:pic>
          <p:pic>
            <p:nvPicPr>
              <p:cNvPr id="280" name="Picture 279">
                <a:extLst>
                  <a:ext uri="{FF2B5EF4-FFF2-40B4-BE49-F238E27FC236}">
                    <a16:creationId xmlns:a16="http://schemas.microsoft.com/office/drawing/2014/main" id="{39416A23-5707-4B07-B95D-35F74263FF6A}"/>
                  </a:ext>
                </a:extLst>
              </p:cNvPr>
              <p:cNvPicPr>
                <a:picLocks noChangeAspect="1"/>
              </p:cNvPicPr>
              <p:nvPr/>
            </p:nvPicPr>
            <p:blipFill>
              <a:blip r:embed="rId3"/>
              <a:stretch>
                <a:fillRect/>
              </a:stretch>
            </p:blipFill>
            <p:spPr>
              <a:xfrm>
                <a:off x="8989325" y="3193454"/>
                <a:ext cx="261932" cy="308520"/>
              </a:xfrm>
              <a:prstGeom prst="rect">
                <a:avLst/>
              </a:prstGeom>
            </p:spPr>
          </p:pic>
          <p:grpSp>
            <p:nvGrpSpPr>
              <p:cNvPr id="281" name="Group 280">
                <a:extLst>
                  <a:ext uri="{FF2B5EF4-FFF2-40B4-BE49-F238E27FC236}">
                    <a16:creationId xmlns:a16="http://schemas.microsoft.com/office/drawing/2014/main" id="{4F7A7FED-203F-457C-A1FD-4E862824D125}"/>
                  </a:ext>
                </a:extLst>
              </p:cNvPr>
              <p:cNvGrpSpPr/>
              <p:nvPr/>
            </p:nvGrpSpPr>
            <p:grpSpPr>
              <a:xfrm>
                <a:off x="1354889" y="3065407"/>
                <a:ext cx="482283" cy="425577"/>
                <a:chOff x="3153104" y="4921244"/>
                <a:chExt cx="1364949" cy="1190970"/>
              </a:xfrm>
              <a:solidFill>
                <a:srgbClr val="FF1243"/>
              </a:solidFill>
            </p:grpSpPr>
            <p:sp>
              <p:nvSpPr>
                <p:cNvPr id="366" name="Rectangle 365">
                  <a:extLst>
                    <a:ext uri="{FF2B5EF4-FFF2-40B4-BE49-F238E27FC236}">
                      <a16:creationId xmlns:a16="http://schemas.microsoft.com/office/drawing/2014/main" id="{D57283F9-533A-4F2C-A7AC-42852510124A}"/>
                    </a:ext>
                  </a:extLst>
                </p:cNvPr>
                <p:cNvSpPr/>
                <p:nvPr/>
              </p:nvSpPr>
              <p:spPr>
                <a:xfrm>
                  <a:off x="3153104" y="4921244"/>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67" name="Rectangle 366">
                  <a:extLst>
                    <a:ext uri="{FF2B5EF4-FFF2-40B4-BE49-F238E27FC236}">
                      <a16:creationId xmlns:a16="http://schemas.microsoft.com/office/drawing/2014/main" id="{7805EBDC-BC97-495E-A1AD-CD39019F4924}"/>
                    </a:ext>
                  </a:extLst>
                </p:cNvPr>
                <p:cNvSpPr/>
                <p:nvPr/>
              </p:nvSpPr>
              <p:spPr>
                <a:xfrm>
                  <a:off x="3153104" y="5173493"/>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68" name="Rectangle 367">
                  <a:extLst>
                    <a:ext uri="{FF2B5EF4-FFF2-40B4-BE49-F238E27FC236}">
                      <a16:creationId xmlns:a16="http://schemas.microsoft.com/office/drawing/2014/main" id="{1A793868-E8C7-4378-86DC-9322E647EDCF}"/>
                    </a:ext>
                  </a:extLst>
                </p:cNvPr>
                <p:cNvSpPr/>
                <p:nvPr/>
              </p:nvSpPr>
              <p:spPr>
                <a:xfrm>
                  <a:off x="3445741" y="5293651"/>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69" name="Rectangle 368">
                  <a:extLst>
                    <a:ext uri="{FF2B5EF4-FFF2-40B4-BE49-F238E27FC236}">
                      <a16:creationId xmlns:a16="http://schemas.microsoft.com/office/drawing/2014/main" id="{9D6D21E5-192D-4BC9-B2CA-91583495ED72}"/>
                    </a:ext>
                  </a:extLst>
                </p:cNvPr>
                <p:cNvSpPr/>
                <p:nvPr/>
              </p:nvSpPr>
              <p:spPr>
                <a:xfrm>
                  <a:off x="3445741" y="5545900"/>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70" name="Rectangle 369">
                  <a:extLst>
                    <a:ext uri="{FF2B5EF4-FFF2-40B4-BE49-F238E27FC236}">
                      <a16:creationId xmlns:a16="http://schemas.microsoft.com/office/drawing/2014/main" id="{FF899AE3-D488-4332-A642-17CAFEAF0012}"/>
                    </a:ext>
                  </a:extLst>
                </p:cNvPr>
                <p:cNvSpPr/>
                <p:nvPr/>
              </p:nvSpPr>
              <p:spPr>
                <a:xfrm>
                  <a:off x="3153104" y="5666058"/>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71" name="Rectangle 370">
                  <a:extLst>
                    <a:ext uri="{FF2B5EF4-FFF2-40B4-BE49-F238E27FC236}">
                      <a16:creationId xmlns:a16="http://schemas.microsoft.com/office/drawing/2014/main" id="{CDAC2E38-E38D-4D57-8A67-5DB3CC644AF8}"/>
                    </a:ext>
                  </a:extLst>
                </p:cNvPr>
                <p:cNvSpPr/>
                <p:nvPr/>
              </p:nvSpPr>
              <p:spPr>
                <a:xfrm>
                  <a:off x="3153104" y="5918307"/>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nvGrpSpPr>
                <p:cNvPr id="372" name="Group 371">
                  <a:extLst>
                    <a:ext uri="{FF2B5EF4-FFF2-40B4-BE49-F238E27FC236}">
                      <a16:creationId xmlns:a16="http://schemas.microsoft.com/office/drawing/2014/main" id="{4AB3E4F7-39E5-4EE8-B1D3-EEA80AEFC172}"/>
                    </a:ext>
                  </a:extLst>
                </p:cNvPr>
                <p:cNvGrpSpPr/>
                <p:nvPr/>
              </p:nvGrpSpPr>
              <p:grpSpPr>
                <a:xfrm>
                  <a:off x="3738378" y="5046104"/>
                  <a:ext cx="194400" cy="446156"/>
                  <a:chOff x="1211411" y="4150390"/>
                  <a:chExt cx="194400" cy="446156"/>
                </a:xfrm>
                <a:grpFill/>
              </p:grpSpPr>
              <p:sp>
                <p:nvSpPr>
                  <p:cNvPr id="384" name="Rectangle 383">
                    <a:extLst>
                      <a:ext uri="{FF2B5EF4-FFF2-40B4-BE49-F238E27FC236}">
                        <a16:creationId xmlns:a16="http://schemas.microsoft.com/office/drawing/2014/main" id="{507507C7-31A9-4066-B413-61EAFAC53CAC}"/>
                      </a:ext>
                    </a:extLst>
                  </p:cNvPr>
                  <p:cNvSpPr/>
                  <p:nvPr/>
                </p:nvSpPr>
                <p:spPr>
                  <a:xfrm>
                    <a:off x="1211411" y="4150390"/>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85" name="Rectangle 384">
                    <a:extLst>
                      <a:ext uri="{FF2B5EF4-FFF2-40B4-BE49-F238E27FC236}">
                        <a16:creationId xmlns:a16="http://schemas.microsoft.com/office/drawing/2014/main" id="{83360779-89F6-4089-92FA-A153147D2B81}"/>
                      </a:ext>
                    </a:extLst>
                  </p:cNvPr>
                  <p:cNvSpPr/>
                  <p:nvPr/>
                </p:nvSpPr>
                <p:spPr>
                  <a:xfrm>
                    <a:off x="1211411" y="4402639"/>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grpSp>
              <p:nvGrpSpPr>
                <p:cNvPr id="373" name="Group 372">
                  <a:extLst>
                    <a:ext uri="{FF2B5EF4-FFF2-40B4-BE49-F238E27FC236}">
                      <a16:creationId xmlns:a16="http://schemas.microsoft.com/office/drawing/2014/main" id="{58523D63-99C0-46EC-B0E0-B8268A84D07E}"/>
                    </a:ext>
                  </a:extLst>
                </p:cNvPr>
                <p:cNvGrpSpPr/>
                <p:nvPr/>
              </p:nvGrpSpPr>
              <p:grpSpPr>
                <a:xfrm>
                  <a:off x="3738378" y="5558750"/>
                  <a:ext cx="194400" cy="446156"/>
                  <a:chOff x="1124248" y="4663036"/>
                  <a:chExt cx="194400" cy="446156"/>
                </a:xfrm>
                <a:grpFill/>
              </p:grpSpPr>
              <p:sp>
                <p:nvSpPr>
                  <p:cNvPr id="382" name="Rectangle 381">
                    <a:extLst>
                      <a:ext uri="{FF2B5EF4-FFF2-40B4-BE49-F238E27FC236}">
                        <a16:creationId xmlns:a16="http://schemas.microsoft.com/office/drawing/2014/main" id="{E2A5D13D-C22F-423F-935F-66F20307A30B}"/>
                      </a:ext>
                    </a:extLst>
                  </p:cNvPr>
                  <p:cNvSpPr/>
                  <p:nvPr/>
                </p:nvSpPr>
                <p:spPr>
                  <a:xfrm>
                    <a:off x="1124248" y="4663036"/>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83" name="Rectangle 382">
                    <a:extLst>
                      <a:ext uri="{FF2B5EF4-FFF2-40B4-BE49-F238E27FC236}">
                        <a16:creationId xmlns:a16="http://schemas.microsoft.com/office/drawing/2014/main" id="{8F536ED2-E011-4A35-9EB7-6C491BB01703}"/>
                      </a:ext>
                    </a:extLst>
                  </p:cNvPr>
                  <p:cNvSpPr/>
                  <p:nvPr/>
                </p:nvSpPr>
                <p:spPr>
                  <a:xfrm>
                    <a:off x="1124248" y="4915285"/>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sp>
              <p:nvSpPr>
                <p:cNvPr id="374" name="Rectangle 373">
                  <a:extLst>
                    <a:ext uri="{FF2B5EF4-FFF2-40B4-BE49-F238E27FC236}">
                      <a16:creationId xmlns:a16="http://schemas.microsoft.com/office/drawing/2014/main" id="{6EB97A1E-C7C9-488B-A4FB-791B24137030}"/>
                    </a:ext>
                  </a:extLst>
                </p:cNvPr>
                <p:cNvSpPr/>
                <p:nvPr/>
              </p:nvSpPr>
              <p:spPr>
                <a:xfrm>
                  <a:off x="4031015" y="5318194"/>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75" name="Rectangle 374">
                  <a:extLst>
                    <a:ext uri="{FF2B5EF4-FFF2-40B4-BE49-F238E27FC236}">
                      <a16:creationId xmlns:a16="http://schemas.microsoft.com/office/drawing/2014/main" id="{EAAF74BD-BABA-43E3-A428-22EFE573C820}"/>
                    </a:ext>
                  </a:extLst>
                </p:cNvPr>
                <p:cNvSpPr/>
                <p:nvPr/>
              </p:nvSpPr>
              <p:spPr>
                <a:xfrm>
                  <a:off x="4031015" y="5570443"/>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nvGrpSpPr>
                <p:cNvPr id="376" name="Group 375">
                  <a:extLst>
                    <a:ext uri="{FF2B5EF4-FFF2-40B4-BE49-F238E27FC236}">
                      <a16:creationId xmlns:a16="http://schemas.microsoft.com/office/drawing/2014/main" id="{07E015F7-9691-4541-886B-04F105079C13}"/>
                    </a:ext>
                  </a:extLst>
                </p:cNvPr>
                <p:cNvGrpSpPr/>
                <p:nvPr/>
              </p:nvGrpSpPr>
              <p:grpSpPr>
                <a:xfrm>
                  <a:off x="4323653" y="5046104"/>
                  <a:ext cx="194400" cy="446156"/>
                  <a:chOff x="1779011" y="4210081"/>
                  <a:chExt cx="194400" cy="446156"/>
                </a:xfrm>
                <a:grpFill/>
              </p:grpSpPr>
              <p:sp>
                <p:nvSpPr>
                  <p:cNvPr id="380" name="Rectangle 379">
                    <a:extLst>
                      <a:ext uri="{FF2B5EF4-FFF2-40B4-BE49-F238E27FC236}">
                        <a16:creationId xmlns:a16="http://schemas.microsoft.com/office/drawing/2014/main" id="{24563AE0-EBCC-45E8-B8FF-1912C3F1E3ED}"/>
                      </a:ext>
                    </a:extLst>
                  </p:cNvPr>
                  <p:cNvSpPr/>
                  <p:nvPr/>
                </p:nvSpPr>
                <p:spPr>
                  <a:xfrm>
                    <a:off x="1779011" y="4210081"/>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81" name="Rectangle 380">
                    <a:extLst>
                      <a:ext uri="{FF2B5EF4-FFF2-40B4-BE49-F238E27FC236}">
                        <a16:creationId xmlns:a16="http://schemas.microsoft.com/office/drawing/2014/main" id="{17616D9F-26C0-4D5A-8643-9ECE89B0A65C}"/>
                      </a:ext>
                    </a:extLst>
                  </p:cNvPr>
                  <p:cNvSpPr/>
                  <p:nvPr/>
                </p:nvSpPr>
                <p:spPr>
                  <a:xfrm>
                    <a:off x="1779011" y="4462330"/>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grpSp>
              <p:nvGrpSpPr>
                <p:cNvPr id="377" name="Group 376">
                  <a:extLst>
                    <a:ext uri="{FF2B5EF4-FFF2-40B4-BE49-F238E27FC236}">
                      <a16:creationId xmlns:a16="http://schemas.microsoft.com/office/drawing/2014/main" id="{C578D8C6-66B9-4AA0-9774-8F1915AEC745}"/>
                    </a:ext>
                  </a:extLst>
                </p:cNvPr>
                <p:cNvGrpSpPr/>
                <p:nvPr/>
              </p:nvGrpSpPr>
              <p:grpSpPr>
                <a:xfrm>
                  <a:off x="4323653" y="5558750"/>
                  <a:ext cx="194400" cy="446156"/>
                  <a:chOff x="1707767" y="4675032"/>
                  <a:chExt cx="194400" cy="446156"/>
                </a:xfrm>
                <a:grpFill/>
              </p:grpSpPr>
              <p:sp>
                <p:nvSpPr>
                  <p:cNvPr id="378" name="Rectangle 377">
                    <a:extLst>
                      <a:ext uri="{FF2B5EF4-FFF2-40B4-BE49-F238E27FC236}">
                        <a16:creationId xmlns:a16="http://schemas.microsoft.com/office/drawing/2014/main" id="{149CD95A-063A-4335-AF85-A2769EE01106}"/>
                      </a:ext>
                    </a:extLst>
                  </p:cNvPr>
                  <p:cNvSpPr/>
                  <p:nvPr/>
                </p:nvSpPr>
                <p:spPr>
                  <a:xfrm>
                    <a:off x="1707767" y="4675032"/>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79" name="Rectangle 378">
                    <a:extLst>
                      <a:ext uri="{FF2B5EF4-FFF2-40B4-BE49-F238E27FC236}">
                        <a16:creationId xmlns:a16="http://schemas.microsoft.com/office/drawing/2014/main" id="{DB849E9D-C2D6-4E55-BE49-03513F6D3C1D}"/>
                      </a:ext>
                    </a:extLst>
                  </p:cNvPr>
                  <p:cNvSpPr/>
                  <p:nvPr/>
                </p:nvSpPr>
                <p:spPr>
                  <a:xfrm>
                    <a:off x="1707767" y="4927281"/>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grpSp>
          <p:grpSp>
            <p:nvGrpSpPr>
              <p:cNvPr id="282" name="Group 281">
                <a:extLst>
                  <a:ext uri="{FF2B5EF4-FFF2-40B4-BE49-F238E27FC236}">
                    <a16:creationId xmlns:a16="http://schemas.microsoft.com/office/drawing/2014/main" id="{910E003D-6F4A-453C-9813-52D802C47A46}"/>
                  </a:ext>
                </a:extLst>
              </p:cNvPr>
              <p:cNvGrpSpPr/>
              <p:nvPr/>
            </p:nvGrpSpPr>
            <p:grpSpPr>
              <a:xfrm>
                <a:off x="6050290" y="1879455"/>
                <a:ext cx="482283" cy="425577"/>
                <a:chOff x="3153104" y="4921244"/>
                <a:chExt cx="1364949" cy="1190970"/>
              </a:xfrm>
              <a:solidFill>
                <a:srgbClr val="FF1243"/>
              </a:solidFill>
            </p:grpSpPr>
            <p:sp>
              <p:nvSpPr>
                <p:cNvPr id="346" name="Rectangle 345">
                  <a:extLst>
                    <a:ext uri="{FF2B5EF4-FFF2-40B4-BE49-F238E27FC236}">
                      <a16:creationId xmlns:a16="http://schemas.microsoft.com/office/drawing/2014/main" id="{1AC59A37-4310-4A4B-A835-0FE40525B2BD}"/>
                    </a:ext>
                  </a:extLst>
                </p:cNvPr>
                <p:cNvSpPr/>
                <p:nvPr/>
              </p:nvSpPr>
              <p:spPr>
                <a:xfrm>
                  <a:off x="3153104" y="4921244"/>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47" name="Rectangle 346">
                  <a:extLst>
                    <a:ext uri="{FF2B5EF4-FFF2-40B4-BE49-F238E27FC236}">
                      <a16:creationId xmlns:a16="http://schemas.microsoft.com/office/drawing/2014/main" id="{FC269603-99EC-44D5-8D4A-48A4F48CB689}"/>
                    </a:ext>
                  </a:extLst>
                </p:cNvPr>
                <p:cNvSpPr/>
                <p:nvPr/>
              </p:nvSpPr>
              <p:spPr>
                <a:xfrm>
                  <a:off x="3153104" y="5173493"/>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48" name="Rectangle 347">
                  <a:extLst>
                    <a:ext uri="{FF2B5EF4-FFF2-40B4-BE49-F238E27FC236}">
                      <a16:creationId xmlns:a16="http://schemas.microsoft.com/office/drawing/2014/main" id="{2E8AE2B5-77F1-45FC-8413-3DD66343C4A3}"/>
                    </a:ext>
                  </a:extLst>
                </p:cNvPr>
                <p:cNvSpPr/>
                <p:nvPr/>
              </p:nvSpPr>
              <p:spPr>
                <a:xfrm>
                  <a:off x="3445741" y="5293651"/>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49" name="Rectangle 348">
                  <a:extLst>
                    <a:ext uri="{FF2B5EF4-FFF2-40B4-BE49-F238E27FC236}">
                      <a16:creationId xmlns:a16="http://schemas.microsoft.com/office/drawing/2014/main" id="{03E90BA4-3602-477D-9F68-2B70E2C9E92C}"/>
                    </a:ext>
                  </a:extLst>
                </p:cNvPr>
                <p:cNvSpPr/>
                <p:nvPr/>
              </p:nvSpPr>
              <p:spPr>
                <a:xfrm>
                  <a:off x="3445741" y="5545900"/>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50" name="Rectangle 349">
                  <a:extLst>
                    <a:ext uri="{FF2B5EF4-FFF2-40B4-BE49-F238E27FC236}">
                      <a16:creationId xmlns:a16="http://schemas.microsoft.com/office/drawing/2014/main" id="{A6659D8A-BDD2-464B-9DDC-58EC24BBA826}"/>
                    </a:ext>
                  </a:extLst>
                </p:cNvPr>
                <p:cNvSpPr/>
                <p:nvPr/>
              </p:nvSpPr>
              <p:spPr>
                <a:xfrm>
                  <a:off x="3153104" y="5666058"/>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51" name="Rectangle 350">
                  <a:extLst>
                    <a:ext uri="{FF2B5EF4-FFF2-40B4-BE49-F238E27FC236}">
                      <a16:creationId xmlns:a16="http://schemas.microsoft.com/office/drawing/2014/main" id="{94459F36-1BFB-43E9-98CF-ECEC42903B78}"/>
                    </a:ext>
                  </a:extLst>
                </p:cNvPr>
                <p:cNvSpPr/>
                <p:nvPr/>
              </p:nvSpPr>
              <p:spPr>
                <a:xfrm>
                  <a:off x="3153104" y="5918307"/>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nvGrpSpPr>
                <p:cNvPr id="352" name="Group 351">
                  <a:extLst>
                    <a:ext uri="{FF2B5EF4-FFF2-40B4-BE49-F238E27FC236}">
                      <a16:creationId xmlns:a16="http://schemas.microsoft.com/office/drawing/2014/main" id="{2FAB2543-102E-460C-BCA4-C46C61600EA4}"/>
                    </a:ext>
                  </a:extLst>
                </p:cNvPr>
                <p:cNvGrpSpPr/>
                <p:nvPr/>
              </p:nvGrpSpPr>
              <p:grpSpPr>
                <a:xfrm>
                  <a:off x="3738378" y="5046104"/>
                  <a:ext cx="194400" cy="446156"/>
                  <a:chOff x="1211411" y="4150390"/>
                  <a:chExt cx="194400" cy="446156"/>
                </a:xfrm>
                <a:grpFill/>
              </p:grpSpPr>
              <p:sp>
                <p:nvSpPr>
                  <p:cNvPr id="364" name="Rectangle 363">
                    <a:extLst>
                      <a:ext uri="{FF2B5EF4-FFF2-40B4-BE49-F238E27FC236}">
                        <a16:creationId xmlns:a16="http://schemas.microsoft.com/office/drawing/2014/main" id="{580E6104-BDD7-4BC0-9DB2-B778A9BCD60C}"/>
                      </a:ext>
                    </a:extLst>
                  </p:cNvPr>
                  <p:cNvSpPr/>
                  <p:nvPr/>
                </p:nvSpPr>
                <p:spPr>
                  <a:xfrm>
                    <a:off x="1211411" y="4150390"/>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65" name="Rectangle 364">
                    <a:extLst>
                      <a:ext uri="{FF2B5EF4-FFF2-40B4-BE49-F238E27FC236}">
                        <a16:creationId xmlns:a16="http://schemas.microsoft.com/office/drawing/2014/main" id="{7D39980B-08F2-4934-8B08-5EAF267F63C5}"/>
                      </a:ext>
                    </a:extLst>
                  </p:cNvPr>
                  <p:cNvSpPr/>
                  <p:nvPr/>
                </p:nvSpPr>
                <p:spPr>
                  <a:xfrm>
                    <a:off x="1211411" y="4402639"/>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grpSp>
              <p:nvGrpSpPr>
                <p:cNvPr id="353" name="Group 352">
                  <a:extLst>
                    <a:ext uri="{FF2B5EF4-FFF2-40B4-BE49-F238E27FC236}">
                      <a16:creationId xmlns:a16="http://schemas.microsoft.com/office/drawing/2014/main" id="{8FFDD5C1-40ED-4D80-86DA-E9480E87C28B}"/>
                    </a:ext>
                  </a:extLst>
                </p:cNvPr>
                <p:cNvGrpSpPr/>
                <p:nvPr/>
              </p:nvGrpSpPr>
              <p:grpSpPr>
                <a:xfrm>
                  <a:off x="3738378" y="5558750"/>
                  <a:ext cx="194400" cy="446156"/>
                  <a:chOff x="1124248" y="4663036"/>
                  <a:chExt cx="194400" cy="446156"/>
                </a:xfrm>
                <a:grpFill/>
              </p:grpSpPr>
              <p:sp>
                <p:nvSpPr>
                  <p:cNvPr id="362" name="Rectangle 361">
                    <a:extLst>
                      <a:ext uri="{FF2B5EF4-FFF2-40B4-BE49-F238E27FC236}">
                        <a16:creationId xmlns:a16="http://schemas.microsoft.com/office/drawing/2014/main" id="{33C9CE66-A14C-475B-B9EC-CADD60D0C6C8}"/>
                      </a:ext>
                    </a:extLst>
                  </p:cNvPr>
                  <p:cNvSpPr/>
                  <p:nvPr/>
                </p:nvSpPr>
                <p:spPr>
                  <a:xfrm>
                    <a:off x="1124248" y="4663036"/>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63" name="Rectangle 362">
                    <a:extLst>
                      <a:ext uri="{FF2B5EF4-FFF2-40B4-BE49-F238E27FC236}">
                        <a16:creationId xmlns:a16="http://schemas.microsoft.com/office/drawing/2014/main" id="{0933F2EE-7DCF-4731-9526-80BF3A673206}"/>
                      </a:ext>
                    </a:extLst>
                  </p:cNvPr>
                  <p:cNvSpPr/>
                  <p:nvPr/>
                </p:nvSpPr>
                <p:spPr>
                  <a:xfrm>
                    <a:off x="1124248" y="4915285"/>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sp>
              <p:nvSpPr>
                <p:cNvPr id="354" name="Rectangle 353">
                  <a:extLst>
                    <a:ext uri="{FF2B5EF4-FFF2-40B4-BE49-F238E27FC236}">
                      <a16:creationId xmlns:a16="http://schemas.microsoft.com/office/drawing/2014/main" id="{AC9440B1-519C-4309-9165-D34EB9BC9BCB}"/>
                    </a:ext>
                  </a:extLst>
                </p:cNvPr>
                <p:cNvSpPr/>
                <p:nvPr/>
              </p:nvSpPr>
              <p:spPr>
                <a:xfrm>
                  <a:off x="4031015" y="5318194"/>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55" name="Rectangle 354">
                  <a:extLst>
                    <a:ext uri="{FF2B5EF4-FFF2-40B4-BE49-F238E27FC236}">
                      <a16:creationId xmlns:a16="http://schemas.microsoft.com/office/drawing/2014/main" id="{D29BF595-62D7-4CE8-BDE2-85F6FA7310A3}"/>
                    </a:ext>
                  </a:extLst>
                </p:cNvPr>
                <p:cNvSpPr/>
                <p:nvPr/>
              </p:nvSpPr>
              <p:spPr>
                <a:xfrm>
                  <a:off x="4031015" y="5570443"/>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nvGrpSpPr>
                <p:cNvPr id="356" name="Group 355">
                  <a:extLst>
                    <a:ext uri="{FF2B5EF4-FFF2-40B4-BE49-F238E27FC236}">
                      <a16:creationId xmlns:a16="http://schemas.microsoft.com/office/drawing/2014/main" id="{392A0033-15F9-4F86-B07F-C78D2E526918}"/>
                    </a:ext>
                  </a:extLst>
                </p:cNvPr>
                <p:cNvGrpSpPr/>
                <p:nvPr/>
              </p:nvGrpSpPr>
              <p:grpSpPr>
                <a:xfrm>
                  <a:off x="4323653" y="5046104"/>
                  <a:ext cx="194400" cy="446156"/>
                  <a:chOff x="1779011" y="4210081"/>
                  <a:chExt cx="194400" cy="446156"/>
                </a:xfrm>
                <a:grpFill/>
              </p:grpSpPr>
              <p:sp>
                <p:nvSpPr>
                  <p:cNvPr id="360" name="Rectangle 359">
                    <a:extLst>
                      <a:ext uri="{FF2B5EF4-FFF2-40B4-BE49-F238E27FC236}">
                        <a16:creationId xmlns:a16="http://schemas.microsoft.com/office/drawing/2014/main" id="{4DB4E4C1-6D33-4C52-B798-202C38C297B2}"/>
                      </a:ext>
                    </a:extLst>
                  </p:cNvPr>
                  <p:cNvSpPr/>
                  <p:nvPr/>
                </p:nvSpPr>
                <p:spPr>
                  <a:xfrm>
                    <a:off x="1779011" y="4210081"/>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61" name="Rectangle 360">
                    <a:extLst>
                      <a:ext uri="{FF2B5EF4-FFF2-40B4-BE49-F238E27FC236}">
                        <a16:creationId xmlns:a16="http://schemas.microsoft.com/office/drawing/2014/main" id="{6A4AEC65-B93C-46A1-9D34-ADF204A0FEA1}"/>
                      </a:ext>
                    </a:extLst>
                  </p:cNvPr>
                  <p:cNvSpPr/>
                  <p:nvPr/>
                </p:nvSpPr>
                <p:spPr>
                  <a:xfrm>
                    <a:off x="1779011" y="4462330"/>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grpSp>
              <p:nvGrpSpPr>
                <p:cNvPr id="357" name="Group 356">
                  <a:extLst>
                    <a:ext uri="{FF2B5EF4-FFF2-40B4-BE49-F238E27FC236}">
                      <a16:creationId xmlns:a16="http://schemas.microsoft.com/office/drawing/2014/main" id="{BCECE958-19EE-4E83-93DF-94AE738F61EB}"/>
                    </a:ext>
                  </a:extLst>
                </p:cNvPr>
                <p:cNvGrpSpPr/>
                <p:nvPr/>
              </p:nvGrpSpPr>
              <p:grpSpPr>
                <a:xfrm>
                  <a:off x="4323653" y="5558750"/>
                  <a:ext cx="194400" cy="446156"/>
                  <a:chOff x="1707767" y="4675032"/>
                  <a:chExt cx="194400" cy="446156"/>
                </a:xfrm>
                <a:grpFill/>
              </p:grpSpPr>
              <p:sp>
                <p:nvSpPr>
                  <p:cNvPr id="358" name="Rectangle 357">
                    <a:extLst>
                      <a:ext uri="{FF2B5EF4-FFF2-40B4-BE49-F238E27FC236}">
                        <a16:creationId xmlns:a16="http://schemas.microsoft.com/office/drawing/2014/main" id="{E244E123-1EAA-4591-A7B4-F30AF0EB35D0}"/>
                      </a:ext>
                    </a:extLst>
                  </p:cNvPr>
                  <p:cNvSpPr/>
                  <p:nvPr/>
                </p:nvSpPr>
                <p:spPr>
                  <a:xfrm>
                    <a:off x="1707767" y="4675032"/>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59" name="Rectangle 358">
                    <a:extLst>
                      <a:ext uri="{FF2B5EF4-FFF2-40B4-BE49-F238E27FC236}">
                        <a16:creationId xmlns:a16="http://schemas.microsoft.com/office/drawing/2014/main" id="{34DA86FE-F870-4433-A9EB-52A5AC8A256F}"/>
                      </a:ext>
                    </a:extLst>
                  </p:cNvPr>
                  <p:cNvSpPr/>
                  <p:nvPr/>
                </p:nvSpPr>
                <p:spPr>
                  <a:xfrm>
                    <a:off x="1707767" y="4927281"/>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grpSp>
          <p:grpSp>
            <p:nvGrpSpPr>
              <p:cNvPr id="283" name="Group 282">
                <a:extLst>
                  <a:ext uri="{FF2B5EF4-FFF2-40B4-BE49-F238E27FC236}">
                    <a16:creationId xmlns:a16="http://schemas.microsoft.com/office/drawing/2014/main" id="{D2FAEB03-F8E8-41AF-B8EE-24DDCB8DC2DA}"/>
                  </a:ext>
                </a:extLst>
              </p:cNvPr>
              <p:cNvGrpSpPr/>
              <p:nvPr/>
            </p:nvGrpSpPr>
            <p:grpSpPr>
              <a:xfrm>
                <a:off x="6041670" y="2606351"/>
                <a:ext cx="482283" cy="425577"/>
                <a:chOff x="3153104" y="4921244"/>
                <a:chExt cx="1364949" cy="1190970"/>
              </a:xfrm>
              <a:solidFill>
                <a:srgbClr val="FF1243"/>
              </a:solidFill>
            </p:grpSpPr>
            <p:sp>
              <p:nvSpPr>
                <p:cNvPr id="326" name="Rectangle 325">
                  <a:extLst>
                    <a:ext uri="{FF2B5EF4-FFF2-40B4-BE49-F238E27FC236}">
                      <a16:creationId xmlns:a16="http://schemas.microsoft.com/office/drawing/2014/main" id="{6BFA6920-ADFB-4F5C-8AD8-E0452178AF43}"/>
                    </a:ext>
                  </a:extLst>
                </p:cNvPr>
                <p:cNvSpPr/>
                <p:nvPr/>
              </p:nvSpPr>
              <p:spPr>
                <a:xfrm>
                  <a:off x="3153104" y="4921244"/>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27" name="Rectangle 326">
                  <a:extLst>
                    <a:ext uri="{FF2B5EF4-FFF2-40B4-BE49-F238E27FC236}">
                      <a16:creationId xmlns:a16="http://schemas.microsoft.com/office/drawing/2014/main" id="{65E784BA-5367-497A-9783-AE01970B5804}"/>
                    </a:ext>
                  </a:extLst>
                </p:cNvPr>
                <p:cNvSpPr/>
                <p:nvPr/>
              </p:nvSpPr>
              <p:spPr>
                <a:xfrm>
                  <a:off x="3153104" y="5173493"/>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28" name="Rectangle 327">
                  <a:extLst>
                    <a:ext uri="{FF2B5EF4-FFF2-40B4-BE49-F238E27FC236}">
                      <a16:creationId xmlns:a16="http://schemas.microsoft.com/office/drawing/2014/main" id="{E4EDF736-EC87-4D8A-98C0-69394B150B9E}"/>
                    </a:ext>
                  </a:extLst>
                </p:cNvPr>
                <p:cNvSpPr/>
                <p:nvPr/>
              </p:nvSpPr>
              <p:spPr>
                <a:xfrm>
                  <a:off x="3445741" y="5293651"/>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29" name="Rectangle 328">
                  <a:extLst>
                    <a:ext uri="{FF2B5EF4-FFF2-40B4-BE49-F238E27FC236}">
                      <a16:creationId xmlns:a16="http://schemas.microsoft.com/office/drawing/2014/main" id="{36E92806-AFDF-47F1-B7F3-93E576A5A2C6}"/>
                    </a:ext>
                  </a:extLst>
                </p:cNvPr>
                <p:cNvSpPr/>
                <p:nvPr/>
              </p:nvSpPr>
              <p:spPr>
                <a:xfrm>
                  <a:off x="3445741" y="5545900"/>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30" name="Rectangle 329">
                  <a:extLst>
                    <a:ext uri="{FF2B5EF4-FFF2-40B4-BE49-F238E27FC236}">
                      <a16:creationId xmlns:a16="http://schemas.microsoft.com/office/drawing/2014/main" id="{09695C2B-3DAE-4B36-8748-E18CEF273672}"/>
                    </a:ext>
                  </a:extLst>
                </p:cNvPr>
                <p:cNvSpPr/>
                <p:nvPr/>
              </p:nvSpPr>
              <p:spPr>
                <a:xfrm>
                  <a:off x="3153104" y="5666058"/>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31" name="Rectangle 330">
                  <a:extLst>
                    <a:ext uri="{FF2B5EF4-FFF2-40B4-BE49-F238E27FC236}">
                      <a16:creationId xmlns:a16="http://schemas.microsoft.com/office/drawing/2014/main" id="{B8EBD6C5-DF54-4091-90B9-A1D2A211F004}"/>
                    </a:ext>
                  </a:extLst>
                </p:cNvPr>
                <p:cNvSpPr/>
                <p:nvPr/>
              </p:nvSpPr>
              <p:spPr>
                <a:xfrm>
                  <a:off x="3153104" y="5918307"/>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nvGrpSpPr>
                <p:cNvPr id="332" name="Group 331">
                  <a:extLst>
                    <a:ext uri="{FF2B5EF4-FFF2-40B4-BE49-F238E27FC236}">
                      <a16:creationId xmlns:a16="http://schemas.microsoft.com/office/drawing/2014/main" id="{1448518B-ED73-4BC4-BBE3-9435D8EADF73}"/>
                    </a:ext>
                  </a:extLst>
                </p:cNvPr>
                <p:cNvGrpSpPr/>
                <p:nvPr/>
              </p:nvGrpSpPr>
              <p:grpSpPr>
                <a:xfrm>
                  <a:off x="3738378" y="5046104"/>
                  <a:ext cx="194400" cy="446156"/>
                  <a:chOff x="1211411" y="4150390"/>
                  <a:chExt cx="194400" cy="446156"/>
                </a:xfrm>
                <a:grpFill/>
              </p:grpSpPr>
              <p:sp>
                <p:nvSpPr>
                  <p:cNvPr id="344" name="Rectangle 343">
                    <a:extLst>
                      <a:ext uri="{FF2B5EF4-FFF2-40B4-BE49-F238E27FC236}">
                        <a16:creationId xmlns:a16="http://schemas.microsoft.com/office/drawing/2014/main" id="{28ED15E8-8262-4A86-97B4-F3712576B0DA}"/>
                      </a:ext>
                    </a:extLst>
                  </p:cNvPr>
                  <p:cNvSpPr/>
                  <p:nvPr/>
                </p:nvSpPr>
                <p:spPr>
                  <a:xfrm>
                    <a:off x="1211411" y="4150390"/>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45" name="Rectangle 344">
                    <a:extLst>
                      <a:ext uri="{FF2B5EF4-FFF2-40B4-BE49-F238E27FC236}">
                        <a16:creationId xmlns:a16="http://schemas.microsoft.com/office/drawing/2014/main" id="{CEDA2F9C-4324-4495-806A-9DEEA857246F}"/>
                      </a:ext>
                    </a:extLst>
                  </p:cNvPr>
                  <p:cNvSpPr/>
                  <p:nvPr/>
                </p:nvSpPr>
                <p:spPr>
                  <a:xfrm>
                    <a:off x="1211411" y="4402639"/>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grpSp>
              <p:nvGrpSpPr>
                <p:cNvPr id="333" name="Group 332">
                  <a:extLst>
                    <a:ext uri="{FF2B5EF4-FFF2-40B4-BE49-F238E27FC236}">
                      <a16:creationId xmlns:a16="http://schemas.microsoft.com/office/drawing/2014/main" id="{E65F392D-9585-4A81-B12F-EAB7AC9AA09F}"/>
                    </a:ext>
                  </a:extLst>
                </p:cNvPr>
                <p:cNvGrpSpPr/>
                <p:nvPr/>
              </p:nvGrpSpPr>
              <p:grpSpPr>
                <a:xfrm>
                  <a:off x="3738378" y="5558750"/>
                  <a:ext cx="194400" cy="446156"/>
                  <a:chOff x="1124248" y="4663036"/>
                  <a:chExt cx="194400" cy="446156"/>
                </a:xfrm>
                <a:grpFill/>
              </p:grpSpPr>
              <p:sp>
                <p:nvSpPr>
                  <p:cNvPr id="342" name="Rectangle 341">
                    <a:extLst>
                      <a:ext uri="{FF2B5EF4-FFF2-40B4-BE49-F238E27FC236}">
                        <a16:creationId xmlns:a16="http://schemas.microsoft.com/office/drawing/2014/main" id="{7BE304CB-78D7-417A-966A-8874566C3EC3}"/>
                      </a:ext>
                    </a:extLst>
                  </p:cNvPr>
                  <p:cNvSpPr/>
                  <p:nvPr/>
                </p:nvSpPr>
                <p:spPr>
                  <a:xfrm>
                    <a:off x="1124248" y="4663036"/>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43" name="Rectangle 342">
                    <a:extLst>
                      <a:ext uri="{FF2B5EF4-FFF2-40B4-BE49-F238E27FC236}">
                        <a16:creationId xmlns:a16="http://schemas.microsoft.com/office/drawing/2014/main" id="{135E10CA-35D7-46FB-903B-CB58B03EAFA6}"/>
                      </a:ext>
                    </a:extLst>
                  </p:cNvPr>
                  <p:cNvSpPr/>
                  <p:nvPr/>
                </p:nvSpPr>
                <p:spPr>
                  <a:xfrm>
                    <a:off x="1124248" y="4915285"/>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sp>
              <p:nvSpPr>
                <p:cNvPr id="334" name="Rectangle 333">
                  <a:extLst>
                    <a:ext uri="{FF2B5EF4-FFF2-40B4-BE49-F238E27FC236}">
                      <a16:creationId xmlns:a16="http://schemas.microsoft.com/office/drawing/2014/main" id="{2263BC72-B21F-434B-8792-B8CE526AA173}"/>
                    </a:ext>
                  </a:extLst>
                </p:cNvPr>
                <p:cNvSpPr/>
                <p:nvPr/>
              </p:nvSpPr>
              <p:spPr>
                <a:xfrm>
                  <a:off x="4031015" y="5318194"/>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35" name="Rectangle 334">
                  <a:extLst>
                    <a:ext uri="{FF2B5EF4-FFF2-40B4-BE49-F238E27FC236}">
                      <a16:creationId xmlns:a16="http://schemas.microsoft.com/office/drawing/2014/main" id="{034DDF9B-BF89-40B3-A811-CCD997494888}"/>
                    </a:ext>
                  </a:extLst>
                </p:cNvPr>
                <p:cNvSpPr/>
                <p:nvPr/>
              </p:nvSpPr>
              <p:spPr>
                <a:xfrm>
                  <a:off x="4031015" y="5570443"/>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nvGrpSpPr>
                <p:cNvPr id="336" name="Group 335">
                  <a:extLst>
                    <a:ext uri="{FF2B5EF4-FFF2-40B4-BE49-F238E27FC236}">
                      <a16:creationId xmlns:a16="http://schemas.microsoft.com/office/drawing/2014/main" id="{4B52D56D-BB65-4BDA-90E5-3AD2D5A04428}"/>
                    </a:ext>
                  </a:extLst>
                </p:cNvPr>
                <p:cNvGrpSpPr/>
                <p:nvPr/>
              </p:nvGrpSpPr>
              <p:grpSpPr>
                <a:xfrm>
                  <a:off x="4323653" y="5046104"/>
                  <a:ext cx="194400" cy="446156"/>
                  <a:chOff x="1779011" y="4210081"/>
                  <a:chExt cx="194400" cy="446156"/>
                </a:xfrm>
                <a:grpFill/>
              </p:grpSpPr>
              <p:sp>
                <p:nvSpPr>
                  <p:cNvPr id="340" name="Rectangle 339">
                    <a:extLst>
                      <a:ext uri="{FF2B5EF4-FFF2-40B4-BE49-F238E27FC236}">
                        <a16:creationId xmlns:a16="http://schemas.microsoft.com/office/drawing/2014/main" id="{976D2F8C-9E33-4E21-998B-9D321149F289}"/>
                      </a:ext>
                    </a:extLst>
                  </p:cNvPr>
                  <p:cNvSpPr/>
                  <p:nvPr/>
                </p:nvSpPr>
                <p:spPr>
                  <a:xfrm>
                    <a:off x="1779011" y="4210081"/>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41" name="Rectangle 340">
                    <a:extLst>
                      <a:ext uri="{FF2B5EF4-FFF2-40B4-BE49-F238E27FC236}">
                        <a16:creationId xmlns:a16="http://schemas.microsoft.com/office/drawing/2014/main" id="{EBD8DE09-4042-4D39-959E-04D3205A8D95}"/>
                      </a:ext>
                    </a:extLst>
                  </p:cNvPr>
                  <p:cNvSpPr/>
                  <p:nvPr/>
                </p:nvSpPr>
                <p:spPr>
                  <a:xfrm>
                    <a:off x="1779011" y="4462330"/>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grpSp>
              <p:nvGrpSpPr>
                <p:cNvPr id="337" name="Group 336">
                  <a:extLst>
                    <a:ext uri="{FF2B5EF4-FFF2-40B4-BE49-F238E27FC236}">
                      <a16:creationId xmlns:a16="http://schemas.microsoft.com/office/drawing/2014/main" id="{611EBB35-31FC-4243-BC46-FA8B8A351B85}"/>
                    </a:ext>
                  </a:extLst>
                </p:cNvPr>
                <p:cNvGrpSpPr/>
                <p:nvPr/>
              </p:nvGrpSpPr>
              <p:grpSpPr>
                <a:xfrm>
                  <a:off x="4323653" y="5558750"/>
                  <a:ext cx="194400" cy="446156"/>
                  <a:chOff x="1707767" y="4675032"/>
                  <a:chExt cx="194400" cy="446156"/>
                </a:xfrm>
                <a:grpFill/>
              </p:grpSpPr>
              <p:sp>
                <p:nvSpPr>
                  <p:cNvPr id="338" name="Rectangle 337">
                    <a:extLst>
                      <a:ext uri="{FF2B5EF4-FFF2-40B4-BE49-F238E27FC236}">
                        <a16:creationId xmlns:a16="http://schemas.microsoft.com/office/drawing/2014/main" id="{48967D7A-E6D9-4A60-888F-DE44EB3ECBE7}"/>
                      </a:ext>
                    </a:extLst>
                  </p:cNvPr>
                  <p:cNvSpPr/>
                  <p:nvPr/>
                </p:nvSpPr>
                <p:spPr>
                  <a:xfrm>
                    <a:off x="1707767" y="4675032"/>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39" name="Rectangle 338">
                    <a:extLst>
                      <a:ext uri="{FF2B5EF4-FFF2-40B4-BE49-F238E27FC236}">
                        <a16:creationId xmlns:a16="http://schemas.microsoft.com/office/drawing/2014/main" id="{CD3FBDA0-7324-4F76-B946-07B5297D4A2B}"/>
                      </a:ext>
                    </a:extLst>
                  </p:cNvPr>
                  <p:cNvSpPr/>
                  <p:nvPr/>
                </p:nvSpPr>
                <p:spPr>
                  <a:xfrm>
                    <a:off x="1707767" y="4927281"/>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grpSp>
          <p:grpSp>
            <p:nvGrpSpPr>
              <p:cNvPr id="284" name="Group 283">
                <a:extLst>
                  <a:ext uri="{FF2B5EF4-FFF2-40B4-BE49-F238E27FC236}">
                    <a16:creationId xmlns:a16="http://schemas.microsoft.com/office/drawing/2014/main" id="{B8AEF77B-8CDC-45CF-BED3-A53DA9F9DEAE}"/>
                  </a:ext>
                </a:extLst>
              </p:cNvPr>
              <p:cNvGrpSpPr/>
              <p:nvPr/>
            </p:nvGrpSpPr>
            <p:grpSpPr>
              <a:xfrm>
                <a:off x="6050290" y="3276542"/>
                <a:ext cx="482283" cy="425577"/>
                <a:chOff x="3153104" y="4921244"/>
                <a:chExt cx="1364949" cy="1190970"/>
              </a:xfrm>
              <a:solidFill>
                <a:srgbClr val="FF1243"/>
              </a:solidFill>
            </p:grpSpPr>
            <p:sp>
              <p:nvSpPr>
                <p:cNvPr id="306" name="Rectangle 305">
                  <a:extLst>
                    <a:ext uri="{FF2B5EF4-FFF2-40B4-BE49-F238E27FC236}">
                      <a16:creationId xmlns:a16="http://schemas.microsoft.com/office/drawing/2014/main" id="{8A079BCD-3E12-4D59-99B8-1DFE24E42CD5}"/>
                    </a:ext>
                  </a:extLst>
                </p:cNvPr>
                <p:cNvSpPr/>
                <p:nvPr/>
              </p:nvSpPr>
              <p:spPr>
                <a:xfrm>
                  <a:off x="3153104" y="4921244"/>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07" name="Rectangle 306">
                  <a:extLst>
                    <a:ext uri="{FF2B5EF4-FFF2-40B4-BE49-F238E27FC236}">
                      <a16:creationId xmlns:a16="http://schemas.microsoft.com/office/drawing/2014/main" id="{0965A44C-57F7-45E6-8268-2C3C415696B7}"/>
                    </a:ext>
                  </a:extLst>
                </p:cNvPr>
                <p:cNvSpPr/>
                <p:nvPr/>
              </p:nvSpPr>
              <p:spPr>
                <a:xfrm>
                  <a:off x="3153104" y="5173493"/>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08" name="Rectangle 307">
                  <a:extLst>
                    <a:ext uri="{FF2B5EF4-FFF2-40B4-BE49-F238E27FC236}">
                      <a16:creationId xmlns:a16="http://schemas.microsoft.com/office/drawing/2014/main" id="{2DF27B9D-963C-446D-8898-737A36500940}"/>
                    </a:ext>
                  </a:extLst>
                </p:cNvPr>
                <p:cNvSpPr/>
                <p:nvPr/>
              </p:nvSpPr>
              <p:spPr>
                <a:xfrm>
                  <a:off x="3445741" y="5293651"/>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09" name="Rectangle 308">
                  <a:extLst>
                    <a:ext uri="{FF2B5EF4-FFF2-40B4-BE49-F238E27FC236}">
                      <a16:creationId xmlns:a16="http://schemas.microsoft.com/office/drawing/2014/main" id="{AC97D87D-EE25-4C23-84E6-C32746506AB0}"/>
                    </a:ext>
                  </a:extLst>
                </p:cNvPr>
                <p:cNvSpPr/>
                <p:nvPr/>
              </p:nvSpPr>
              <p:spPr>
                <a:xfrm>
                  <a:off x="3445741" y="5545900"/>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10" name="Rectangle 309">
                  <a:extLst>
                    <a:ext uri="{FF2B5EF4-FFF2-40B4-BE49-F238E27FC236}">
                      <a16:creationId xmlns:a16="http://schemas.microsoft.com/office/drawing/2014/main" id="{8FF2AB0C-DE5E-4D3D-B46E-80B119B2049B}"/>
                    </a:ext>
                  </a:extLst>
                </p:cNvPr>
                <p:cNvSpPr/>
                <p:nvPr/>
              </p:nvSpPr>
              <p:spPr>
                <a:xfrm>
                  <a:off x="3153104" y="5666058"/>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11" name="Rectangle 310">
                  <a:extLst>
                    <a:ext uri="{FF2B5EF4-FFF2-40B4-BE49-F238E27FC236}">
                      <a16:creationId xmlns:a16="http://schemas.microsoft.com/office/drawing/2014/main" id="{A0E8E462-2D19-4C9D-B903-C483C3371B6E}"/>
                    </a:ext>
                  </a:extLst>
                </p:cNvPr>
                <p:cNvSpPr/>
                <p:nvPr/>
              </p:nvSpPr>
              <p:spPr>
                <a:xfrm>
                  <a:off x="3153104" y="5918307"/>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nvGrpSpPr>
                <p:cNvPr id="312" name="Group 311">
                  <a:extLst>
                    <a:ext uri="{FF2B5EF4-FFF2-40B4-BE49-F238E27FC236}">
                      <a16:creationId xmlns:a16="http://schemas.microsoft.com/office/drawing/2014/main" id="{C7AA54D8-FC79-4590-9411-87A9C23247A6}"/>
                    </a:ext>
                  </a:extLst>
                </p:cNvPr>
                <p:cNvGrpSpPr/>
                <p:nvPr/>
              </p:nvGrpSpPr>
              <p:grpSpPr>
                <a:xfrm>
                  <a:off x="3738378" y="5046104"/>
                  <a:ext cx="194400" cy="446156"/>
                  <a:chOff x="1211411" y="4150390"/>
                  <a:chExt cx="194400" cy="446156"/>
                </a:xfrm>
                <a:grpFill/>
              </p:grpSpPr>
              <p:sp>
                <p:nvSpPr>
                  <p:cNvPr id="324" name="Rectangle 323">
                    <a:extLst>
                      <a:ext uri="{FF2B5EF4-FFF2-40B4-BE49-F238E27FC236}">
                        <a16:creationId xmlns:a16="http://schemas.microsoft.com/office/drawing/2014/main" id="{54D24522-F373-44BE-8075-04D99A65CF95}"/>
                      </a:ext>
                    </a:extLst>
                  </p:cNvPr>
                  <p:cNvSpPr/>
                  <p:nvPr/>
                </p:nvSpPr>
                <p:spPr>
                  <a:xfrm>
                    <a:off x="1211411" y="4150390"/>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25" name="Rectangle 324">
                    <a:extLst>
                      <a:ext uri="{FF2B5EF4-FFF2-40B4-BE49-F238E27FC236}">
                        <a16:creationId xmlns:a16="http://schemas.microsoft.com/office/drawing/2014/main" id="{3C9CFE7C-B7CC-4644-BC60-EB592EBCD317}"/>
                      </a:ext>
                    </a:extLst>
                  </p:cNvPr>
                  <p:cNvSpPr/>
                  <p:nvPr/>
                </p:nvSpPr>
                <p:spPr>
                  <a:xfrm>
                    <a:off x="1211411" y="4402639"/>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grpSp>
              <p:nvGrpSpPr>
                <p:cNvPr id="313" name="Group 312">
                  <a:extLst>
                    <a:ext uri="{FF2B5EF4-FFF2-40B4-BE49-F238E27FC236}">
                      <a16:creationId xmlns:a16="http://schemas.microsoft.com/office/drawing/2014/main" id="{81F86569-060E-4D89-B779-3BBEFE2BABC8}"/>
                    </a:ext>
                  </a:extLst>
                </p:cNvPr>
                <p:cNvGrpSpPr/>
                <p:nvPr/>
              </p:nvGrpSpPr>
              <p:grpSpPr>
                <a:xfrm>
                  <a:off x="3738378" y="5558750"/>
                  <a:ext cx="194400" cy="446156"/>
                  <a:chOff x="1124248" y="4663036"/>
                  <a:chExt cx="194400" cy="446156"/>
                </a:xfrm>
                <a:grpFill/>
              </p:grpSpPr>
              <p:sp>
                <p:nvSpPr>
                  <p:cNvPr id="322" name="Rectangle 321">
                    <a:extLst>
                      <a:ext uri="{FF2B5EF4-FFF2-40B4-BE49-F238E27FC236}">
                        <a16:creationId xmlns:a16="http://schemas.microsoft.com/office/drawing/2014/main" id="{71DEBB05-DF42-448D-AED0-F9C74907B439}"/>
                      </a:ext>
                    </a:extLst>
                  </p:cNvPr>
                  <p:cNvSpPr/>
                  <p:nvPr/>
                </p:nvSpPr>
                <p:spPr>
                  <a:xfrm>
                    <a:off x="1124248" y="4663036"/>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23" name="Rectangle 322">
                    <a:extLst>
                      <a:ext uri="{FF2B5EF4-FFF2-40B4-BE49-F238E27FC236}">
                        <a16:creationId xmlns:a16="http://schemas.microsoft.com/office/drawing/2014/main" id="{AF9600A0-5E17-4CA5-9053-810022FCE30B}"/>
                      </a:ext>
                    </a:extLst>
                  </p:cNvPr>
                  <p:cNvSpPr/>
                  <p:nvPr/>
                </p:nvSpPr>
                <p:spPr>
                  <a:xfrm>
                    <a:off x="1124248" y="4915285"/>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sp>
              <p:nvSpPr>
                <p:cNvPr id="314" name="Rectangle 313">
                  <a:extLst>
                    <a:ext uri="{FF2B5EF4-FFF2-40B4-BE49-F238E27FC236}">
                      <a16:creationId xmlns:a16="http://schemas.microsoft.com/office/drawing/2014/main" id="{78F70032-6415-41E3-9C58-4865102C05C3}"/>
                    </a:ext>
                  </a:extLst>
                </p:cNvPr>
                <p:cNvSpPr/>
                <p:nvPr/>
              </p:nvSpPr>
              <p:spPr>
                <a:xfrm>
                  <a:off x="4031015" y="5318194"/>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15" name="Rectangle 314">
                  <a:extLst>
                    <a:ext uri="{FF2B5EF4-FFF2-40B4-BE49-F238E27FC236}">
                      <a16:creationId xmlns:a16="http://schemas.microsoft.com/office/drawing/2014/main" id="{A25BA068-068A-422D-A6C9-7BA635193D08}"/>
                    </a:ext>
                  </a:extLst>
                </p:cNvPr>
                <p:cNvSpPr/>
                <p:nvPr/>
              </p:nvSpPr>
              <p:spPr>
                <a:xfrm>
                  <a:off x="4031015" y="5570443"/>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nvGrpSpPr>
                <p:cNvPr id="316" name="Group 315">
                  <a:extLst>
                    <a:ext uri="{FF2B5EF4-FFF2-40B4-BE49-F238E27FC236}">
                      <a16:creationId xmlns:a16="http://schemas.microsoft.com/office/drawing/2014/main" id="{36252A29-E66F-495E-A42B-1BA1C93DDC77}"/>
                    </a:ext>
                  </a:extLst>
                </p:cNvPr>
                <p:cNvGrpSpPr/>
                <p:nvPr/>
              </p:nvGrpSpPr>
              <p:grpSpPr>
                <a:xfrm>
                  <a:off x="4323653" y="5046104"/>
                  <a:ext cx="194400" cy="446156"/>
                  <a:chOff x="1779011" y="4210081"/>
                  <a:chExt cx="194400" cy="446156"/>
                </a:xfrm>
                <a:grpFill/>
              </p:grpSpPr>
              <p:sp>
                <p:nvSpPr>
                  <p:cNvPr id="320" name="Rectangle 319">
                    <a:extLst>
                      <a:ext uri="{FF2B5EF4-FFF2-40B4-BE49-F238E27FC236}">
                        <a16:creationId xmlns:a16="http://schemas.microsoft.com/office/drawing/2014/main" id="{FC1E37DE-0B25-465B-9E06-134144875D44}"/>
                      </a:ext>
                    </a:extLst>
                  </p:cNvPr>
                  <p:cNvSpPr/>
                  <p:nvPr/>
                </p:nvSpPr>
                <p:spPr>
                  <a:xfrm>
                    <a:off x="1779011" y="4210081"/>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21" name="Rectangle 320">
                    <a:extLst>
                      <a:ext uri="{FF2B5EF4-FFF2-40B4-BE49-F238E27FC236}">
                        <a16:creationId xmlns:a16="http://schemas.microsoft.com/office/drawing/2014/main" id="{FA945142-0620-427C-B930-DBB6A422911C}"/>
                      </a:ext>
                    </a:extLst>
                  </p:cNvPr>
                  <p:cNvSpPr/>
                  <p:nvPr/>
                </p:nvSpPr>
                <p:spPr>
                  <a:xfrm>
                    <a:off x="1779011" y="4462330"/>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grpSp>
              <p:nvGrpSpPr>
                <p:cNvPr id="317" name="Group 316">
                  <a:extLst>
                    <a:ext uri="{FF2B5EF4-FFF2-40B4-BE49-F238E27FC236}">
                      <a16:creationId xmlns:a16="http://schemas.microsoft.com/office/drawing/2014/main" id="{7492FD19-2A57-4343-9CC2-708617135EA3}"/>
                    </a:ext>
                  </a:extLst>
                </p:cNvPr>
                <p:cNvGrpSpPr/>
                <p:nvPr/>
              </p:nvGrpSpPr>
              <p:grpSpPr>
                <a:xfrm>
                  <a:off x="4323653" y="5558750"/>
                  <a:ext cx="194400" cy="446156"/>
                  <a:chOff x="1707767" y="4675032"/>
                  <a:chExt cx="194400" cy="446156"/>
                </a:xfrm>
                <a:grpFill/>
              </p:grpSpPr>
              <p:sp>
                <p:nvSpPr>
                  <p:cNvPr id="318" name="Rectangle 317">
                    <a:extLst>
                      <a:ext uri="{FF2B5EF4-FFF2-40B4-BE49-F238E27FC236}">
                        <a16:creationId xmlns:a16="http://schemas.microsoft.com/office/drawing/2014/main" id="{7BEB01DC-9281-4765-8E76-2CFEEF25A0CE}"/>
                      </a:ext>
                    </a:extLst>
                  </p:cNvPr>
                  <p:cNvSpPr/>
                  <p:nvPr/>
                </p:nvSpPr>
                <p:spPr>
                  <a:xfrm>
                    <a:off x="1707767" y="4675032"/>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19" name="Rectangle 318">
                    <a:extLst>
                      <a:ext uri="{FF2B5EF4-FFF2-40B4-BE49-F238E27FC236}">
                        <a16:creationId xmlns:a16="http://schemas.microsoft.com/office/drawing/2014/main" id="{ED73CFD1-3125-4B2D-804E-F1620A14B213}"/>
                      </a:ext>
                    </a:extLst>
                  </p:cNvPr>
                  <p:cNvSpPr/>
                  <p:nvPr/>
                </p:nvSpPr>
                <p:spPr>
                  <a:xfrm>
                    <a:off x="1707767" y="4927281"/>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grpSp>
          <p:grpSp>
            <p:nvGrpSpPr>
              <p:cNvPr id="285" name="Group 284">
                <a:extLst>
                  <a:ext uri="{FF2B5EF4-FFF2-40B4-BE49-F238E27FC236}">
                    <a16:creationId xmlns:a16="http://schemas.microsoft.com/office/drawing/2014/main" id="{70E6FAA5-E01C-4DEB-BAF8-2207CFC141E4}"/>
                  </a:ext>
                </a:extLst>
              </p:cNvPr>
              <p:cNvGrpSpPr/>
              <p:nvPr/>
            </p:nvGrpSpPr>
            <p:grpSpPr>
              <a:xfrm>
                <a:off x="6063328" y="3954659"/>
                <a:ext cx="482283" cy="425577"/>
                <a:chOff x="3153104" y="4921244"/>
                <a:chExt cx="1364949" cy="1190970"/>
              </a:xfrm>
              <a:solidFill>
                <a:srgbClr val="FF1243"/>
              </a:solidFill>
            </p:grpSpPr>
            <p:sp>
              <p:nvSpPr>
                <p:cNvPr id="286" name="Rectangle 285">
                  <a:extLst>
                    <a:ext uri="{FF2B5EF4-FFF2-40B4-BE49-F238E27FC236}">
                      <a16:creationId xmlns:a16="http://schemas.microsoft.com/office/drawing/2014/main" id="{92E1722F-AFD4-48D1-A1C0-F8E72831708C}"/>
                    </a:ext>
                  </a:extLst>
                </p:cNvPr>
                <p:cNvSpPr/>
                <p:nvPr/>
              </p:nvSpPr>
              <p:spPr>
                <a:xfrm>
                  <a:off x="3153104" y="4921244"/>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287" name="Rectangle 286">
                  <a:extLst>
                    <a:ext uri="{FF2B5EF4-FFF2-40B4-BE49-F238E27FC236}">
                      <a16:creationId xmlns:a16="http://schemas.microsoft.com/office/drawing/2014/main" id="{AF3B2241-6783-478C-BA16-C17A206CC63E}"/>
                    </a:ext>
                  </a:extLst>
                </p:cNvPr>
                <p:cNvSpPr/>
                <p:nvPr/>
              </p:nvSpPr>
              <p:spPr>
                <a:xfrm>
                  <a:off x="3153104" y="5173493"/>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288" name="Rectangle 287">
                  <a:extLst>
                    <a:ext uri="{FF2B5EF4-FFF2-40B4-BE49-F238E27FC236}">
                      <a16:creationId xmlns:a16="http://schemas.microsoft.com/office/drawing/2014/main" id="{20010F4B-A0B2-4199-BC46-6B77AC587D35}"/>
                    </a:ext>
                  </a:extLst>
                </p:cNvPr>
                <p:cNvSpPr/>
                <p:nvPr/>
              </p:nvSpPr>
              <p:spPr>
                <a:xfrm>
                  <a:off x="3445741" y="5293651"/>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289" name="Rectangle 288">
                  <a:extLst>
                    <a:ext uri="{FF2B5EF4-FFF2-40B4-BE49-F238E27FC236}">
                      <a16:creationId xmlns:a16="http://schemas.microsoft.com/office/drawing/2014/main" id="{E477705E-2C12-4FB4-8521-B6D0FCF9796C}"/>
                    </a:ext>
                  </a:extLst>
                </p:cNvPr>
                <p:cNvSpPr/>
                <p:nvPr/>
              </p:nvSpPr>
              <p:spPr>
                <a:xfrm>
                  <a:off x="3445741" y="5545900"/>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290" name="Rectangle 289">
                  <a:extLst>
                    <a:ext uri="{FF2B5EF4-FFF2-40B4-BE49-F238E27FC236}">
                      <a16:creationId xmlns:a16="http://schemas.microsoft.com/office/drawing/2014/main" id="{94E88BE4-8366-49C9-9FCD-9ACE0418CB1B}"/>
                    </a:ext>
                  </a:extLst>
                </p:cNvPr>
                <p:cNvSpPr/>
                <p:nvPr/>
              </p:nvSpPr>
              <p:spPr>
                <a:xfrm>
                  <a:off x="3153104" y="5666058"/>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291" name="Rectangle 290">
                  <a:extLst>
                    <a:ext uri="{FF2B5EF4-FFF2-40B4-BE49-F238E27FC236}">
                      <a16:creationId xmlns:a16="http://schemas.microsoft.com/office/drawing/2014/main" id="{BCD85D0F-F9B8-400A-8601-52A86397223F}"/>
                    </a:ext>
                  </a:extLst>
                </p:cNvPr>
                <p:cNvSpPr/>
                <p:nvPr/>
              </p:nvSpPr>
              <p:spPr>
                <a:xfrm>
                  <a:off x="3153104" y="5918307"/>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nvGrpSpPr>
                <p:cNvPr id="292" name="Group 291">
                  <a:extLst>
                    <a:ext uri="{FF2B5EF4-FFF2-40B4-BE49-F238E27FC236}">
                      <a16:creationId xmlns:a16="http://schemas.microsoft.com/office/drawing/2014/main" id="{54C5D149-6680-46C9-84C3-68C1E2DFADA5}"/>
                    </a:ext>
                  </a:extLst>
                </p:cNvPr>
                <p:cNvGrpSpPr/>
                <p:nvPr/>
              </p:nvGrpSpPr>
              <p:grpSpPr>
                <a:xfrm>
                  <a:off x="3738378" y="5046104"/>
                  <a:ext cx="194400" cy="446156"/>
                  <a:chOff x="1211411" y="4150390"/>
                  <a:chExt cx="194400" cy="446156"/>
                </a:xfrm>
                <a:grpFill/>
              </p:grpSpPr>
              <p:sp>
                <p:nvSpPr>
                  <p:cNvPr id="304" name="Rectangle 303">
                    <a:extLst>
                      <a:ext uri="{FF2B5EF4-FFF2-40B4-BE49-F238E27FC236}">
                        <a16:creationId xmlns:a16="http://schemas.microsoft.com/office/drawing/2014/main" id="{2306A6C4-40CE-4821-88FF-FC7EA97FF9C1}"/>
                      </a:ext>
                    </a:extLst>
                  </p:cNvPr>
                  <p:cNvSpPr/>
                  <p:nvPr/>
                </p:nvSpPr>
                <p:spPr>
                  <a:xfrm>
                    <a:off x="1211411" y="4150390"/>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05" name="Rectangle 304">
                    <a:extLst>
                      <a:ext uri="{FF2B5EF4-FFF2-40B4-BE49-F238E27FC236}">
                        <a16:creationId xmlns:a16="http://schemas.microsoft.com/office/drawing/2014/main" id="{EEB69818-7B0F-49B6-A647-7239F9BF8DC2}"/>
                      </a:ext>
                    </a:extLst>
                  </p:cNvPr>
                  <p:cNvSpPr/>
                  <p:nvPr/>
                </p:nvSpPr>
                <p:spPr>
                  <a:xfrm>
                    <a:off x="1211411" y="4402639"/>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grpSp>
              <p:nvGrpSpPr>
                <p:cNvPr id="293" name="Group 292">
                  <a:extLst>
                    <a:ext uri="{FF2B5EF4-FFF2-40B4-BE49-F238E27FC236}">
                      <a16:creationId xmlns:a16="http://schemas.microsoft.com/office/drawing/2014/main" id="{09F1F2B9-3A00-41CC-90A8-DE674DFA2E1A}"/>
                    </a:ext>
                  </a:extLst>
                </p:cNvPr>
                <p:cNvGrpSpPr/>
                <p:nvPr/>
              </p:nvGrpSpPr>
              <p:grpSpPr>
                <a:xfrm>
                  <a:off x="3738378" y="5558750"/>
                  <a:ext cx="194400" cy="446156"/>
                  <a:chOff x="1124248" y="4663036"/>
                  <a:chExt cx="194400" cy="446156"/>
                </a:xfrm>
                <a:grpFill/>
              </p:grpSpPr>
              <p:sp>
                <p:nvSpPr>
                  <p:cNvPr id="302" name="Rectangle 301">
                    <a:extLst>
                      <a:ext uri="{FF2B5EF4-FFF2-40B4-BE49-F238E27FC236}">
                        <a16:creationId xmlns:a16="http://schemas.microsoft.com/office/drawing/2014/main" id="{7D7F461B-9BE9-49F3-A58D-81751C1E6170}"/>
                      </a:ext>
                    </a:extLst>
                  </p:cNvPr>
                  <p:cNvSpPr/>
                  <p:nvPr/>
                </p:nvSpPr>
                <p:spPr>
                  <a:xfrm>
                    <a:off x="1124248" y="4663036"/>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03" name="Rectangle 302">
                    <a:extLst>
                      <a:ext uri="{FF2B5EF4-FFF2-40B4-BE49-F238E27FC236}">
                        <a16:creationId xmlns:a16="http://schemas.microsoft.com/office/drawing/2014/main" id="{E139ACB3-5F6E-4656-B195-D18144D2348B}"/>
                      </a:ext>
                    </a:extLst>
                  </p:cNvPr>
                  <p:cNvSpPr/>
                  <p:nvPr/>
                </p:nvSpPr>
                <p:spPr>
                  <a:xfrm>
                    <a:off x="1124248" y="4915285"/>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sp>
              <p:nvSpPr>
                <p:cNvPr id="294" name="Rectangle 293">
                  <a:extLst>
                    <a:ext uri="{FF2B5EF4-FFF2-40B4-BE49-F238E27FC236}">
                      <a16:creationId xmlns:a16="http://schemas.microsoft.com/office/drawing/2014/main" id="{7789D1CE-8E96-4956-B5D8-B408455CE118}"/>
                    </a:ext>
                  </a:extLst>
                </p:cNvPr>
                <p:cNvSpPr/>
                <p:nvPr/>
              </p:nvSpPr>
              <p:spPr>
                <a:xfrm>
                  <a:off x="4031015" y="5318194"/>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295" name="Rectangle 294">
                  <a:extLst>
                    <a:ext uri="{FF2B5EF4-FFF2-40B4-BE49-F238E27FC236}">
                      <a16:creationId xmlns:a16="http://schemas.microsoft.com/office/drawing/2014/main" id="{9DE35CE5-2BFA-459F-A143-F5220C3BF851}"/>
                    </a:ext>
                  </a:extLst>
                </p:cNvPr>
                <p:cNvSpPr/>
                <p:nvPr/>
              </p:nvSpPr>
              <p:spPr>
                <a:xfrm>
                  <a:off x="4031015" y="5570443"/>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nvGrpSpPr>
                <p:cNvPr id="296" name="Group 295">
                  <a:extLst>
                    <a:ext uri="{FF2B5EF4-FFF2-40B4-BE49-F238E27FC236}">
                      <a16:creationId xmlns:a16="http://schemas.microsoft.com/office/drawing/2014/main" id="{0733458F-F6A2-4363-B728-8927E1F25B1A}"/>
                    </a:ext>
                  </a:extLst>
                </p:cNvPr>
                <p:cNvGrpSpPr/>
                <p:nvPr/>
              </p:nvGrpSpPr>
              <p:grpSpPr>
                <a:xfrm>
                  <a:off x="4323653" y="5046104"/>
                  <a:ext cx="194400" cy="446156"/>
                  <a:chOff x="1779011" y="4210081"/>
                  <a:chExt cx="194400" cy="446156"/>
                </a:xfrm>
                <a:grpFill/>
              </p:grpSpPr>
              <p:sp>
                <p:nvSpPr>
                  <p:cNvPr id="300" name="Rectangle 299">
                    <a:extLst>
                      <a:ext uri="{FF2B5EF4-FFF2-40B4-BE49-F238E27FC236}">
                        <a16:creationId xmlns:a16="http://schemas.microsoft.com/office/drawing/2014/main" id="{FB759A63-3484-4281-B809-CA425539F161}"/>
                      </a:ext>
                    </a:extLst>
                  </p:cNvPr>
                  <p:cNvSpPr/>
                  <p:nvPr/>
                </p:nvSpPr>
                <p:spPr>
                  <a:xfrm>
                    <a:off x="1779011" y="4210081"/>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301" name="Rectangle 300">
                    <a:extLst>
                      <a:ext uri="{FF2B5EF4-FFF2-40B4-BE49-F238E27FC236}">
                        <a16:creationId xmlns:a16="http://schemas.microsoft.com/office/drawing/2014/main" id="{6B63A5B9-F4DC-48E4-96E3-BB5E7A637FE2}"/>
                      </a:ext>
                    </a:extLst>
                  </p:cNvPr>
                  <p:cNvSpPr/>
                  <p:nvPr/>
                </p:nvSpPr>
                <p:spPr>
                  <a:xfrm>
                    <a:off x="1779011" y="4462330"/>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grpSp>
              <p:nvGrpSpPr>
                <p:cNvPr id="297" name="Group 296">
                  <a:extLst>
                    <a:ext uri="{FF2B5EF4-FFF2-40B4-BE49-F238E27FC236}">
                      <a16:creationId xmlns:a16="http://schemas.microsoft.com/office/drawing/2014/main" id="{1249329F-531A-4BFC-B72C-C9C6DB9D4900}"/>
                    </a:ext>
                  </a:extLst>
                </p:cNvPr>
                <p:cNvGrpSpPr/>
                <p:nvPr/>
              </p:nvGrpSpPr>
              <p:grpSpPr>
                <a:xfrm>
                  <a:off x="4323653" y="5558750"/>
                  <a:ext cx="194400" cy="446156"/>
                  <a:chOff x="1707767" y="4675032"/>
                  <a:chExt cx="194400" cy="446156"/>
                </a:xfrm>
                <a:grpFill/>
              </p:grpSpPr>
              <p:sp>
                <p:nvSpPr>
                  <p:cNvPr id="298" name="Rectangle 297">
                    <a:extLst>
                      <a:ext uri="{FF2B5EF4-FFF2-40B4-BE49-F238E27FC236}">
                        <a16:creationId xmlns:a16="http://schemas.microsoft.com/office/drawing/2014/main" id="{7F580622-FF48-45E5-AAB1-D71BFE192E3C}"/>
                      </a:ext>
                    </a:extLst>
                  </p:cNvPr>
                  <p:cNvSpPr/>
                  <p:nvPr/>
                </p:nvSpPr>
                <p:spPr>
                  <a:xfrm>
                    <a:off x="1707767" y="4675032"/>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sp>
                <p:nvSpPr>
                  <p:cNvPr id="299" name="Rectangle 298">
                    <a:extLst>
                      <a:ext uri="{FF2B5EF4-FFF2-40B4-BE49-F238E27FC236}">
                        <a16:creationId xmlns:a16="http://schemas.microsoft.com/office/drawing/2014/main" id="{385DC030-CC50-4BB2-B9F0-06A76AF00EFB}"/>
                      </a:ext>
                    </a:extLst>
                  </p:cNvPr>
                  <p:cNvSpPr/>
                  <p:nvPr/>
                </p:nvSpPr>
                <p:spPr>
                  <a:xfrm>
                    <a:off x="1707767" y="4927281"/>
                    <a:ext cx="194400" cy="193907"/>
                  </a:xfrm>
                  <a:prstGeom prst="rect">
                    <a:avLst/>
                  </a:prstGeom>
                  <a:grpFill/>
                  <a:ln w="12700" cap="flat" cmpd="sng" algn="ctr">
                    <a:noFill/>
                    <a:prstDash val="solid"/>
                  </a:ln>
                  <a:effectLst/>
                </p:spPr>
                <p:txBody>
                  <a:bodyPr rtlCol="0"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sv-SE" sz="2399" b="0" i="0" u="none" strike="noStrike" kern="0" cap="none" spc="0" normalizeH="0" baseline="0" noProof="0" err="1">
                      <a:ln>
                        <a:noFill/>
                      </a:ln>
                      <a:solidFill>
                        <a:srgbClr val="333333"/>
                      </a:solidFill>
                      <a:effectLst/>
                      <a:uLnTx/>
                      <a:uFillTx/>
                      <a:latin typeface="Arial"/>
                      <a:ea typeface="+mn-ea"/>
                      <a:cs typeface="Arial"/>
                    </a:endParaRPr>
                  </a:p>
                </p:txBody>
              </p:sp>
            </p:grpSp>
          </p:grpSp>
        </p:grpSp>
        <p:cxnSp>
          <p:nvCxnSpPr>
            <p:cNvPr id="262" name="Straight Connector 261">
              <a:extLst>
                <a:ext uri="{FF2B5EF4-FFF2-40B4-BE49-F238E27FC236}">
                  <a16:creationId xmlns:a16="http://schemas.microsoft.com/office/drawing/2014/main" id="{39C7CE09-351E-4CD4-AA37-91728EADBAC3}"/>
                </a:ext>
              </a:extLst>
            </p:cNvPr>
            <p:cNvCxnSpPr/>
            <p:nvPr/>
          </p:nvCxnSpPr>
          <p:spPr>
            <a:xfrm>
              <a:off x="2085157" y="2239825"/>
              <a:ext cx="0" cy="10933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C6415B76-A45D-4A06-B98B-F4F4E816B59A}"/>
                </a:ext>
              </a:extLst>
            </p:cNvPr>
            <p:cNvCxnSpPr>
              <a:cxnSpLocks/>
            </p:cNvCxnSpPr>
            <p:nvPr/>
          </p:nvCxnSpPr>
          <p:spPr>
            <a:xfrm>
              <a:off x="2504257" y="2277925"/>
              <a:ext cx="0" cy="982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7B5C1270-630D-4D26-A322-6BADB7C15144}"/>
                </a:ext>
              </a:extLst>
            </p:cNvPr>
            <p:cNvCxnSpPr>
              <a:cxnSpLocks/>
            </p:cNvCxnSpPr>
            <p:nvPr/>
          </p:nvCxnSpPr>
          <p:spPr>
            <a:xfrm>
              <a:off x="2862397" y="2323434"/>
              <a:ext cx="0" cy="914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82F991DB-1EDE-456B-8456-34480673192A}"/>
                </a:ext>
              </a:extLst>
            </p:cNvPr>
            <p:cNvCxnSpPr>
              <a:cxnSpLocks/>
            </p:cNvCxnSpPr>
            <p:nvPr/>
          </p:nvCxnSpPr>
          <p:spPr>
            <a:xfrm>
              <a:off x="3251017" y="2362574"/>
              <a:ext cx="0" cy="82855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5E56B421-166B-4CB1-B506-089AA1FB07A2}"/>
                </a:ext>
              </a:extLst>
            </p:cNvPr>
            <p:cNvCxnSpPr>
              <a:cxnSpLocks/>
            </p:cNvCxnSpPr>
            <p:nvPr/>
          </p:nvCxnSpPr>
          <p:spPr>
            <a:xfrm>
              <a:off x="3612967" y="2400839"/>
              <a:ext cx="0" cy="741125"/>
            </a:xfrm>
            <a:prstGeom prst="line">
              <a:avLst/>
            </a:prstGeom>
          </p:spPr>
          <p:style>
            <a:lnRef idx="1">
              <a:schemeClr val="accent1"/>
            </a:lnRef>
            <a:fillRef idx="0">
              <a:schemeClr val="accent1"/>
            </a:fillRef>
            <a:effectRef idx="0">
              <a:schemeClr val="accent1"/>
            </a:effectRef>
            <a:fontRef idx="minor">
              <a:schemeClr val="tx1"/>
            </a:fontRef>
          </p:style>
        </p:cxnSp>
        <p:sp>
          <p:nvSpPr>
            <p:cNvPr id="267" name="Freeform: Shape 266">
              <a:extLst>
                <a:ext uri="{FF2B5EF4-FFF2-40B4-BE49-F238E27FC236}">
                  <a16:creationId xmlns:a16="http://schemas.microsoft.com/office/drawing/2014/main" id="{1999FCF6-6B49-446C-BB4D-52E879BD5933}"/>
                </a:ext>
              </a:extLst>
            </p:cNvPr>
            <p:cNvSpPr/>
            <p:nvPr/>
          </p:nvSpPr>
          <p:spPr>
            <a:xfrm rot="150591">
              <a:off x="5229007" y="2624842"/>
              <a:ext cx="891357" cy="122770"/>
            </a:xfrm>
            <a:custGeom>
              <a:avLst/>
              <a:gdLst>
                <a:gd name="connsiteX0" fmla="*/ 0 w 2415654"/>
                <a:gd name="connsiteY0" fmla="*/ 362846 h 376733"/>
                <a:gd name="connsiteX1" fmla="*/ 382138 w 2415654"/>
                <a:gd name="connsiteY1" fmla="*/ 62595 h 376733"/>
                <a:gd name="connsiteX2" fmla="*/ 1030406 w 2415654"/>
                <a:gd name="connsiteY2" fmla="*/ 376494 h 376733"/>
                <a:gd name="connsiteX3" fmla="*/ 1781033 w 2415654"/>
                <a:gd name="connsiteY3" fmla="*/ 1180 h 376733"/>
                <a:gd name="connsiteX4" fmla="*/ 2415654 w 2415654"/>
                <a:gd name="connsiteY4" fmla="*/ 280959 h 376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654" h="376733">
                  <a:moveTo>
                    <a:pt x="0" y="362846"/>
                  </a:moveTo>
                  <a:cubicBezTo>
                    <a:pt x="105202" y="211583"/>
                    <a:pt x="210404" y="60320"/>
                    <a:pt x="382138" y="62595"/>
                  </a:cubicBezTo>
                  <a:cubicBezTo>
                    <a:pt x="553872" y="64870"/>
                    <a:pt x="797257" y="386730"/>
                    <a:pt x="1030406" y="376494"/>
                  </a:cubicBezTo>
                  <a:cubicBezTo>
                    <a:pt x="1263555" y="366258"/>
                    <a:pt x="1550158" y="17102"/>
                    <a:pt x="1781033" y="1180"/>
                  </a:cubicBezTo>
                  <a:cubicBezTo>
                    <a:pt x="2011908" y="-14742"/>
                    <a:pt x="2213781" y="133108"/>
                    <a:pt x="2415654" y="280959"/>
                  </a:cubicBezTo>
                </a:path>
              </a:pathLst>
            </a:custGeom>
            <a:noFill/>
            <a:ln w="3175">
              <a:solidFill>
                <a:srgbClr val="FF1243"/>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quinor"/>
                <a:ea typeface="+mn-ea"/>
                <a:cs typeface="+mn-cs"/>
              </a:endParaRPr>
            </a:p>
          </p:txBody>
        </p:sp>
        <p:sp>
          <p:nvSpPr>
            <p:cNvPr id="268" name="Freeform: Shape 267">
              <a:extLst>
                <a:ext uri="{FF2B5EF4-FFF2-40B4-BE49-F238E27FC236}">
                  <a16:creationId xmlns:a16="http://schemas.microsoft.com/office/drawing/2014/main" id="{EF32DD4D-79D4-4EC6-90DA-A47E843E9FEF}"/>
                </a:ext>
              </a:extLst>
            </p:cNvPr>
            <p:cNvSpPr/>
            <p:nvPr/>
          </p:nvSpPr>
          <p:spPr>
            <a:xfrm rot="150591">
              <a:off x="5265922" y="2455219"/>
              <a:ext cx="891357" cy="122770"/>
            </a:xfrm>
            <a:custGeom>
              <a:avLst/>
              <a:gdLst>
                <a:gd name="connsiteX0" fmla="*/ 0 w 2415654"/>
                <a:gd name="connsiteY0" fmla="*/ 362846 h 376733"/>
                <a:gd name="connsiteX1" fmla="*/ 382138 w 2415654"/>
                <a:gd name="connsiteY1" fmla="*/ 62595 h 376733"/>
                <a:gd name="connsiteX2" fmla="*/ 1030406 w 2415654"/>
                <a:gd name="connsiteY2" fmla="*/ 376494 h 376733"/>
                <a:gd name="connsiteX3" fmla="*/ 1781033 w 2415654"/>
                <a:gd name="connsiteY3" fmla="*/ 1180 h 376733"/>
                <a:gd name="connsiteX4" fmla="*/ 2415654 w 2415654"/>
                <a:gd name="connsiteY4" fmla="*/ 280959 h 376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654" h="376733">
                  <a:moveTo>
                    <a:pt x="0" y="362846"/>
                  </a:moveTo>
                  <a:cubicBezTo>
                    <a:pt x="105202" y="211583"/>
                    <a:pt x="210404" y="60320"/>
                    <a:pt x="382138" y="62595"/>
                  </a:cubicBezTo>
                  <a:cubicBezTo>
                    <a:pt x="553872" y="64870"/>
                    <a:pt x="797257" y="386730"/>
                    <a:pt x="1030406" y="376494"/>
                  </a:cubicBezTo>
                  <a:cubicBezTo>
                    <a:pt x="1263555" y="366258"/>
                    <a:pt x="1550158" y="17102"/>
                    <a:pt x="1781033" y="1180"/>
                  </a:cubicBezTo>
                  <a:cubicBezTo>
                    <a:pt x="2011908" y="-14742"/>
                    <a:pt x="2213781" y="133108"/>
                    <a:pt x="2415654" y="280959"/>
                  </a:cubicBezTo>
                </a:path>
              </a:pathLst>
            </a:custGeom>
            <a:noFill/>
            <a:ln w="3175">
              <a:solidFill>
                <a:srgbClr val="FF1243"/>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quinor"/>
                <a:ea typeface="+mn-ea"/>
                <a:cs typeface="+mn-cs"/>
              </a:endParaRPr>
            </a:p>
          </p:txBody>
        </p:sp>
        <p:sp>
          <p:nvSpPr>
            <p:cNvPr id="269" name="Freeform: Shape 268">
              <a:extLst>
                <a:ext uri="{FF2B5EF4-FFF2-40B4-BE49-F238E27FC236}">
                  <a16:creationId xmlns:a16="http://schemas.microsoft.com/office/drawing/2014/main" id="{31C97F45-E55D-4DF7-B7CD-F5B0CAC275FD}"/>
                </a:ext>
              </a:extLst>
            </p:cNvPr>
            <p:cNvSpPr/>
            <p:nvPr/>
          </p:nvSpPr>
          <p:spPr>
            <a:xfrm rot="150591">
              <a:off x="5237298" y="2832642"/>
              <a:ext cx="891357" cy="122770"/>
            </a:xfrm>
            <a:custGeom>
              <a:avLst/>
              <a:gdLst>
                <a:gd name="connsiteX0" fmla="*/ 0 w 2415654"/>
                <a:gd name="connsiteY0" fmla="*/ 362846 h 376733"/>
                <a:gd name="connsiteX1" fmla="*/ 382138 w 2415654"/>
                <a:gd name="connsiteY1" fmla="*/ 62595 h 376733"/>
                <a:gd name="connsiteX2" fmla="*/ 1030406 w 2415654"/>
                <a:gd name="connsiteY2" fmla="*/ 376494 h 376733"/>
                <a:gd name="connsiteX3" fmla="*/ 1781033 w 2415654"/>
                <a:gd name="connsiteY3" fmla="*/ 1180 h 376733"/>
                <a:gd name="connsiteX4" fmla="*/ 2415654 w 2415654"/>
                <a:gd name="connsiteY4" fmla="*/ 280959 h 376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654" h="376733">
                  <a:moveTo>
                    <a:pt x="0" y="362846"/>
                  </a:moveTo>
                  <a:cubicBezTo>
                    <a:pt x="105202" y="211583"/>
                    <a:pt x="210404" y="60320"/>
                    <a:pt x="382138" y="62595"/>
                  </a:cubicBezTo>
                  <a:cubicBezTo>
                    <a:pt x="553872" y="64870"/>
                    <a:pt x="797257" y="386730"/>
                    <a:pt x="1030406" y="376494"/>
                  </a:cubicBezTo>
                  <a:cubicBezTo>
                    <a:pt x="1263555" y="366258"/>
                    <a:pt x="1550158" y="17102"/>
                    <a:pt x="1781033" y="1180"/>
                  </a:cubicBezTo>
                  <a:cubicBezTo>
                    <a:pt x="2011908" y="-14742"/>
                    <a:pt x="2213781" y="133108"/>
                    <a:pt x="2415654" y="280959"/>
                  </a:cubicBezTo>
                </a:path>
              </a:pathLst>
            </a:custGeom>
            <a:noFill/>
            <a:ln w="3175">
              <a:solidFill>
                <a:srgbClr val="FF1243"/>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quinor"/>
                <a:ea typeface="+mn-ea"/>
                <a:cs typeface="+mn-cs"/>
              </a:endParaRPr>
            </a:p>
          </p:txBody>
        </p:sp>
      </p:grpSp>
      <p:sp>
        <p:nvSpPr>
          <p:cNvPr id="386" name="TextBox 385">
            <a:extLst>
              <a:ext uri="{FF2B5EF4-FFF2-40B4-BE49-F238E27FC236}">
                <a16:creationId xmlns:a16="http://schemas.microsoft.com/office/drawing/2014/main" id="{ED7BD05E-9FB6-48A9-B1C3-A608EB91B013}"/>
              </a:ext>
            </a:extLst>
          </p:cNvPr>
          <p:cNvSpPr txBox="1"/>
          <p:nvPr/>
        </p:nvSpPr>
        <p:spPr>
          <a:xfrm>
            <a:off x="7042562" y="3974078"/>
            <a:ext cx="20719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333333"/>
                </a:solidFill>
                <a:effectLst/>
                <a:uLnTx/>
                <a:uFillTx/>
                <a:latin typeface="Equinor"/>
                <a:ea typeface="+mn-ea"/>
                <a:cs typeface="+mn-cs"/>
              </a:rPr>
              <a:t>Nå-situasjon</a:t>
            </a:r>
          </a:p>
        </p:txBody>
      </p:sp>
      <p:sp>
        <p:nvSpPr>
          <p:cNvPr id="387" name="TextBox 386">
            <a:extLst>
              <a:ext uri="{FF2B5EF4-FFF2-40B4-BE49-F238E27FC236}">
                <a16:creationId xmlns:a16="http://schemas.microsoft.com/office/drawing/2014/main" id="{DB5C5274-6925-4D8F-88FF-2CA663A86768}"/>
              </a:ext>
            </a:extLst>
          </p:cNvPr>
          <p:cNvSpPr txBox="1"/>
          <p:nvPr/>
        </p:nvSpPr>
        <p:spPr>
          <a:xfrm>
            <a:off x="9311645" y="3974078"/>
            <a:ext cx="23183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solidFill>
                  <a:srgbClr val="333333"/>
                </a:solidFill>
                <a:latin typeface="Equinor"/>
              </a:rPr>
              <a:t>En ledende utforsker</a:t>
            </a:r>
            <a:endParaRPr kumimoji="0" lang="nb-NO" sz="1800" b="0" i="0" u="none" strike="noStrike" kern="1200" cap="none" spc="0" normalizeH="0" baseline="0" noProof="0" dirty="0">
              <a:ln>
                <a:noFill/>
              </a:ln>
              <a:solidFill>
                <a:srgbClr val="333333"/>
              </a:solidFill>
              <a:effectLst/>
              <a:uLnTx/>
              <a:uFillTx/>
              <a:latin typeface="Equinor"/>
              <a:ea typeface="+mn-ea"/>
              <a:cs typeface="+mn-cs"/>
            </a:endParaRPr>
          </a:p>
        </p:txBody>
      </p:sp>
      <p:cxnSp>
        <p:nvCxnSpPr>
          <p:cNvPr id="388" name="Straight Connector 387">
            <a:extLst>
              <a:ext uri="{FF2B5EF4-FFF2-40B4-BE49-F238E27FC236}">
                <a16:creationId xmlns:a16="http://schemas.microsoft.com/office/drawing/2014/main" id="{51F42C3D-6ACD-444B-A68C-5BB85D5B43E0}"/>
              </a:ext>
            </a:extLst>
          </p:cNvPr>
          <p:cNvCxnSpPr>
            <a:cxnSpLocks/>
          </p:cNvCxnSpPr>
          <p:nvPr/>
        </p:nvCxnSpPr>
        <p:spPr>
          <a:xfrm>
            <a:off x="6096132" y="2427068"/>
            <a:ext cx="0" cy="355631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89" name="Title 1">
            <a:extLst>
              <a:ext uri="{FF2B5EF4-FFF2-40B4-BE49-F238E27FC236}">
                <a16:creationId xmlns:a16="http://schemas.microsoft.com/office/drawing/2014/main" id="{45E434F5-EB70-43DA-BAE2-C663895CF2E9}"/>
              </a:ext>
            </a:extLst>
          </p:cNvPr>
          <p:cNvSpPr txBox="1">
            <a:spLocks/>
          </p:cNvSpPr>
          <p:nvPr/>
        </p:nvSpPr>
        <p:spPr>
          <a:xfrm>
            <a:off x="1020956" y="540556"/>
            <a:ext cx="10801350" cy="1152525"/>
          </a:xfrm>
          <a:prstGeom prst="rect">
            <a:avLst/>
          </a:prstGeom>
        </p:spPr>
        <p:txBody>
          <a:bodyPr anchor="b"/>
          <a:lstStyle>
            <a:lvl1pPr algn="l" defTabSz="914400" rtl="0" eaLnBrk="1" latinLnBrk="0" hangingPunct="1">
              <a:lnSpc>
                <a:spcPct val="100000"/>
              </a:lnSpc>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2400" b="0" i="0" u="none" strike="noStrike" kern="1200" cap="none" spc="0" normalizeH="0" baseline="0" noProof="0">
                <a:ln>
                  <a:noFill/>
                </a:ln>
                <a:solidFill>
                  <a:srgbClr val="333333"/>
                </a:solidFill>
                <a:effectLst/>
                <a:uLnTx/>
                <a:uFillTx/>
                <a:latin typeface="Equinor Medium"/>
                <a:ea typeface="+mj-ea"/>
                <a:cs typeface="+mj-cs"/>
              </a:rPr>
              <a:t>A Leading Digital Explorer</a:t>
            </a:r>
            <a:br>
              <a:rPr kumimoji="0" lang="en-US" sz="2400" b="0" i="0" u="none" strike="noStrike" kern="1200" cap="none" spc="0" normalizeH="0" baseline="0" noProof="0">
                <a:ln>
                  <a:noFill/>
                </a:ln>
                <a:solidFill>
                  <a:srgbClr val="333333"/>
                </a:solidFill>
                <a:effectLst/>
                <a:uLnTx/>
                <a:uFillTx/>
                <a:latin typeface="Equinor Medium"/>
                <a:ea typeface="+mj-ea"/>
                <a:cs typeface="+mj-cs"/>
              </a:rPr>
            </a:br>
            <a:r>
              <a:rPr kumimoji="0" lang="en-US" sz="1000" b="0" i="0" u="none" strike="noStrike" kern="1200" cap="none" spc="300" normalizeH="0" baseline="0" noProof="0">
                <a:ln>
                  <a:noFill/>
                </a:ln>
                <a:solidFill>
                  <a:srgbClr val="C00000"/>
                </a:solidFill>
                <a:effectLst/>
                <a:uLnTx/>
                <a:uFillTx/>
                <a:latin typeface="Equinor Medium"/>
                <a:ea typeface="+mj-ea"/>
                <a:cs typeface="+mj-cs"/>
              </a:rPr>
              <a:t>TRANSFORMING THE INTERACTION BETWEEN PEOPLE, DATA AND TECHNOLOGY</a:t>
            </a:r>
            <a:endParaRPr kumimoji="0" lang="en-GB" sz="1000" b="0" i="0" u="none" strike="noStrike" kern="1200" cap="none" spc="300" normalizeH="0" baseline="0" noProof="0">
              <a:ln>
                <a:noFill/>
              </a:ln>
              <a:solidFill>
                <a:srgbClr val="C00000"/>
              </a:solidFill>
              <a:effectLst/>
              <a:uLnTx/>
              <a:uFillTx/>
              <a:latin typeface="Equinor Medium"/>
              <a:ea typeface="+mj-ea"/>
              <a:cs typeface="+mj-cs"/>
            </a:endParaRPr>
          </a:p>
        </p:txBody>
      </p:sp>
      <p:grpSp>
        <p:nvGrpSpPr>
          <p:cNvPr id="5" name="Group 4">
            <a:extLst>
              <a:ext uri="{FF2B5EF4-FFF2-40B4-BE49-F238E27FC236}">
                <a16:creationId xmlns:a16="http://schemas.microsoft.com/office/drawing/2014/main" id="{9AE5D251-1D17-45C5-BFC3-34512FBF9634}"/>
              </a:ext>
            </a:extLst>
          </p:cNvPr>
          <p:cNvGrpSpPr/>
          <p:nvPr/>
        </p:nvGrpSpPr>
        <p:grpSpPr>
          <a:xfrm>
            <a:off x="1216101" y="2845505"/>
            <a:ext cx="3446829" cy="2942556"/>
            <a:chOff x="1012204" y="2428470"/>
            <a:chExt cx="3916926" cy="3343878"/>
          </a:xfrm>
        </p:grpSpPr>
        <p:pic>
          <p:nvPicPr>
            <p:cNvPr id="391" name="Picture 390">
              <a:extLst>
                <a:ext uri="{FF2B5EF4-FFF2-40B4-BE49-F238E27FC236}">
                  <a16:creationId xmlns:a16="http://schemas.microsoft.com/office/drawing/2014/main" id="{05CF1203-C026-4690-90AF-9BBE48DA8D55}"/>
                </a:ext>
              </a:extLst>
            </p:cNvPr>
            <p:cNvPicPr>
              <a:picLocks noChangeAspect="1"/>
            </p:cNvPicPr>
            <p:nvPr/>
          </p:nvPicPr>
          <p:blipFill rotWithShape="1">
            <a:blip r:embed="rId4" cstate="print">
              <a:duotone>
                <a:prstClr val="black"/>
                <a:schemeClr val="accent4">
                  <a:tint val="45000"/>
                  <a:satMod val="400000"/>
                </a:schemeClr>
              </a:duotone>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a:ext>
              </a:extLst>
            </a:blip>
            <a:srcRect/>
            <a:stretch/>
          </p:blipFill>
          <p:spPr>
            <a:xfrm>
              <a:off x="1773335" y="3597153"/>
              <a:ext cx="2563278" cy="2168608"/>
            </a:xfrm>
            <a:prstGeom prst="ellipse">
              <a:avLst/>
            </a:prstGeom>
            <a:noFill/>
          </p:spPr>
        </p:pic>
        <p:grpSp>
          <p:nvGrpSpPr>
            <p:cNvPr id="392" name="Group 391">
              <a:extLst>
                <a:ext uri="{FF2B5EF4-FFF2-40B4-BE49-F238E27FC236}">
                  <a16:creationId xmlns:a16="http://schemas.microsoft.com/office/drawing/2014/main" id="{3A28D03F-5842-4EC2-BD1B-25CFD823F083}"/>
                </a:ext>
              </a:extLst>
            </p:cNvPr>
            <p:cNvGrpSpPr/>
            <p:nvPr/>
          </p:nvGrpSpPr>
          <p:grpSpPr>
            <a:xfrm>
              <a:off x="1012204" y="2428470"/>
              <a:ext cx="3916926" cy="3343878"/>
              <a:chOff x="2956560" y="1436353"/>
              <a:chExt cx="4531360" cy="3868420"/>
            </a:xfrm>
          </p:grpSpPr>
          <p:sp>
            <p:nvSpPr>
              <p:cNvPr id="393" name="Freeform: Shape 392">
                <a:extLst>
                  <a:ext uri="{FF2B5EF4-FFF2-40B4-BE49-F238E27FC236}">
                    <a16:creationId xmlns:a16="http://schemas.microsoft.com/office/drawing/2014/main" id="{14026B62-E393-4150-B093-459589FC00B1}"/>
                  </a:ext>
                </a:extLst>
              </p:cNvPr>
              <p:cNvSpPr/>
              <p:nvPr/>
            </p:nvSpPr>
            <p:spPr>
              <a:xfrm>
                <a:off x="5222240" y="1436353"/>
                <a:ext cx="2265680" cy="3860800"/>
              </a:xfrm>
              <a:custGeom>
                <a:avLst/>
                <a:gdLst>
                  <a:gd name="connsiteX0" fmla="*/ 0 w 2265680"/>
                  <a:gd name="connsiteY0" fmla="*/ 0 h 3860800"/>
                  <a:gd name="connsiteX1" fmla="*/ 0 w 2265680"/>
                  <a:gd name="connsiteY1" fmla="*/ 772160 h 3860800"/>
                  <a:gd name="connsiteX2" fmla="*/ 1854200 w 2265680"/>
                  <a:gd name="connsiteY2" fmla="*/ 3860800 h 3860800"/>
                  <a:gd name="connsiteX3" fmla="*/ 2265680 w 2265680"/>
                  <a:gd name="connsiteY3" fmla="*/ 3860800 h 3860800"/>
                  <a:gd name="connsiteX4" fmla="*/ 0 w 2265680"/>
                  <a:gd name="connsiteY4" fmla="*/ 0 h 386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680" h="3860800">
                    <a:moveTo>
                      <a:pt x="0" y="0"/>
                    </a:moveTo>
                    <a:lnTo>
                      <a:pt x="0" y="772160"/>
                    </a:lnTo>
                    <a:lnTo>
                      <a:pt x="1854200" y="3860800"/>
                    </a:lnTo>
                    <a:lnTo>
                      <a:pt x="2265680" y="3860800"/>
                    </a:lnTo>
                    <a:lnTo>
                      <a:pt x="0" y="0"/>
                    </a:lnTo>
                    <a:close/>
                  </a:path>
                </a:pathLst>
              </a:custGeom>
              <a:solidFill>
                <a:srgbClr val="0070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quinor"/>
                  <a:ea typeface="+mn-ea"/>
                  <a:cs typeface="+mn-cs"/>
                </a:endParaRPr>
              </a:p>
            </p:txBody>
          </p:sp>
          <p:sp>
            <p:nvSpPr>
              <p:cNvPr id="394" name="Freeform: Shape 393">
                <a:extLst>
                  <a:ext uri="{FF2B5EF4-FFF2-40B4-BE49-F238E27FC236}">
                    <a16:creationId xmlns:a16="http://schemas.microsoft.com/office/drawing/2014/main" id="{7351B7E6-4DD5-4CFE-9551-84D82CDA0232}"/>
                  </a:ext>
                </a:extLst>
              </p:cNvPr>
              <p:cNvSpPr/>
              <p:nvPr/>
            </p:nvSpPr>
            <p:spPr>
              <a:xfrm flipH="1">
                <a:off x="2956560" y="1443973"/>
                <a:ext cx="2265680" cy="3860800"/>
              </a:xfrm>
              <a:custGeom>
                <a:avLst/>
                <a:gdLst>
                  <a:gd name="connsiteX0" fmla="*/ 0 w 2265680"/>
                  <a:gd name="connsiteY0" fmla="*/ 0 h 3860800"/>
                  <a:gd name="connsiteX1" fmla="*/ 0 w 2265680"/>
                  <a:gd name="connsiteY1" fmla="*/ 772160 h 3860800"/>
                  <a:gd name="connsiteX2" fmla="*/ 1854200 w 2265680"/>
                  <a:gd name="connsiteY2" fmla="*/ 3860800 h 3860800"/>
                  <a:gd name="connsiteX3" fmla="*/ 2265680 w 2265680"/>
                  <a:gd name="connsiteY3" fmla="*/ 3860800 h 3860800"/>
                  <a:gd name="connsiteX4" fmla="*/ 0 w 2265680"/>
                  <a:gd name="connsiteY4" fmla="*/ 0 h 386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680" h="3860800">
                    <a:moveTo>
                      <a:pt x="0" y="0"/>
                    </a:moveTo>
                    <a:lnTo>
                      <a:pt x="0" y="772160"/>
                    </a:lnTo>
                    <a:lnTo>
                      <a:pt x="1854200" y="3860800"/>
                    </a:lnTo>
                    <a:lnTo>
                      <a:pt x="2265680" y="3860800"/>
                    </a:lnTo>
                    <a:lnTo>
                      <a:pt x="0" y="0"/>
                    </a:lnTo>
                    <a:close/>
                  </a:path>
                </a:pathLst>
              </a:custGeom>
              <a:solidFill>
                <a:srgbClr val="2437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quinor"/>
                  <a:ea typeface="+mn-ea"/>
                  <a:cs typeface="+mn-cs"/>
                </a:endParaRPr>
              </a:p>
            </p:txBody>
          </p:sp>
          <p:sp>
            <p:nvSpPr>
              <p:cNvPr id="395" name="Freeform: Shape 394">
                <a:extLst>
                  <a:ext uri="{FF2B5EF4-FFF2-40B4-BE49-F238E27FC236}">
                    <a16:creationId xmlns:a16="http://schemas.microsoft.com/office/drawing/2014/main" id="{5664DBCB-46A9-4181-9847-433589041C7F}"/>
                  </a:ext>
                </a:extLst>
              </p:cNvPr>
              <p:cNvSpPr/>
              <p:nvPr/>
            </p:nvSpPr>
            <p:spPr>
              <a:xfrm>
                <a:off x="3365745" y="4842492"/>
                <a:ext cx="3709072" cy="462280"/>
              </a:xfrm>
              <a:custGeom>
                <a:avLst/>
                <a:gdLst>
                  <a:gd name="connsiteX0" fmla="*/ 279400 w 3713480"/>
                  <a:gd name="connsiteY0" fmla="*/ 0 h 467360"/>
                  <a:gd name="connsiteX1" fmla="*/ 3439160 w 3713480"/>
                  <a:gd name="connsiteY1" fmla="*/ 0 h 467360"/>
                  <a:gd name="connsiteX2" fmla="*/ 3713480 w 3713480"/>
                  <a:gd name="connsiteY2" fmla="*/ 467360 h 467360"/>
                  <a:gd name="connsiteX3" fmla="*/ 0 w 3713480"/>
                  <a:gd name="connsiteY3" fmla="*/ 467360 h 467360"/>
                  <a:gd name="connsiteX4" fmla="*/ 279400 w 3713480"/>
                  <a:gd name="connsiteY4" fmla="*/ 0 h 467360"/>
                  <a:gd name="connsiteX0" fmla="*/ 279400 w 3704665"/>
                  <a:gd name="connsiteY0" fmla="*/ 0 h 467360"/>
                  <a:gd name="connsiteX1" fmla="*/ 3439160 w 3704665"/>
                  <a:gd name="connsiteY1" fmla="*/ 0 h 467360"/>
                  <a:gd name="connsiteX2" fmla="*/ 3704665 w 3704665"/>
                  <a:gd name="connsiteY2" fmla="*/ 455477 h 467360"/>
                  <a:gd name="connsiteX3" fmla="*/ 0 w 3704665"/>
                  <a:gd name="connsiteY3" fmla="*/ 467360 h 467360"/>
                  <a:gd name="connsiteX4" fmla="*/ 279400 w 3704665"/>
                  <a:gd name="connsiteY4" fmla="*/ 0 h 467360"/>
                  <a:gd name="connsiteX0" fmla="*/ 279400 w 3706869"/>
                  <a:gd name="connsiteY0" fmla="*/ 0 h 467360"/>
                  <a:gd name="connsiteX1" fmla="*/ 3439160 w 3706869"/>
                  <a:gd name="connsiteY1" fmla="*/ 0 h 467360"/>
                  <a:gd name="connsiteX2" fmla="*/ 3706869 w 3706869"/>
                  <a:gd name="connsiteY2" fmla="*/ 457705 h 467360"/>
                  <a:gd name="connsiteX3" fmla="*/ 0 w 3706869"/>
                  <a:gd name="connsiteY3" fmla="*/ 467360 h 467360"/>
                  <a:gd name="connsiteX4" fmla="*/ 279400 w 3706869"/>
                  <a:gd name="connsiteY4" fmla="*/ 0 h 467360"/>
                  <a:gd name="connsiteX0" fmla="*/ 279400 w 3709073"/>
                  <a:gd name="connsiteY0" fmla="*/ 0 h 467360"/>
                  <a:gd name="connsiteX1" fmla="*/ 3439160 w 3709073"/>
                  <a:gd name="connsiteY1" fmla="*/ 0 h 467360"/>
                  <a:gd name="connsiteX2" fmla="*/ 3709073 w 3709073"/>
                  <a:gd name="connsiteY2" fmla="*/ 462161 h 467360"/>
                  <a:gd name="connsiteX3" fmla="*/ 0 w 3709073"/>
                  <a:gd name="connsiteY3" fmla="*/ 467360 h 467360"/>
                  <a:gd name="connsiteX4" fmla="*/ 279400 w 3709073"/>
                  <a:gd name="connsiteY4" fmla="*/ 0 h 46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073" h="467360">
                    <a:moveTo>
                      <a:pt x="279400" y="0"/>
                    </a:moveTo>
                    <a:lnTo>
                      <a:pt x="3439160" y="0"/>
                    </a:lnTo>
                    <a:lnTo>
                      <a:pt x="3709073" y="462161"/>
                    </a:lnTo>
                    <a:lnTo>
                      <a:pt x="0" y="467360"/>
                    </a:lnTo>
                    <a:lnTo>
                      <a:pt x="279400" y="0"/>
                    </a:lnTo>
                    <a:close/>
                  </a:path>
                </a:pathLst>
              </a:custGeom>
              <a:solidFill>
                <a:srgbClr val="6573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quinor"/>
                  <a:ea typeface="+mn-ea"/>
                  <a:cs typeface="+mn-cs"/>
                </a:endParaRPr>
              </a:p>
            </p:txBody>
          </p:sp>
        </p:grpSp>
      </p:grpSp>
      <p:sp>
        <p:nvSpPr>
          <p:cNvPr id="396" name="TextBox 395">
            <a:extLst>
              <a:ext uri="{FF2B5EF4-FFF2-40B4-BE49-F238E27FC236}">
                <a16:creationId xmlns:a16="http://schemas.microsoft.com/office/drawing/2014/main" id="{0A010459-A826-4BCA-97FC-3E149C95D466}"/>
              </a:ext>
            </a:extLst>
          </p:cNvPr>
          <p:cNvSpPr txBox="1"/>
          <p:nvPr/>
        </p:nvSpPr>
        <p:spPr>
          <a:xfrm>
            <a:off x="2523528" y="2124935"/>
            <a:ext cx="128116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300" normalizeH="0" baseline="0" noProof="0">
                <a:ln>
                  <a:noFill/>
                </a:ln>
                <a:solidFill>
                  <a:srgbClr val="333333"/>
                </a:solidFill>
                <a:effectLst/>
                <a:uLnTx/>
                <a:uFillTx/>
                <a:latin typeface="Equinor"/>
                <a:ea typeface="+mn-ea"/>
                <a:cs typeface="+mn-cs"/>
              </a:rPr>
              <a:t>PEOPLE</a:t>
            </a:r>
          </a:p>
        </p:txBody>
      </p:sp>
      <p:sp>
        <p:nvSpPr>
          <p:cNvPr id="397" name="TextBox 396">
            <a:extLst>
              <a:ext uri="{FF2B5EF4-FFF2-40B4-BE49-F238E27FC236}">
                <a16:creationId xmlns:a16="http://schemas.microsoft.com/office/drawing/2014/main" id="{B8B16F11-8AB7-4F10-B26F-4E8C00E1609D}"/>
              </a:ext>
            </a:extLst>
          </p:cNvPr>
          <p:cNvSpPr txBox="1"/>
          <p:nvPr/>
        </p:nvSpPr>
        <p:spPr>
          <a:xfrm>
            <a:off x="575520" y="5910114"/>
            <a:ext cx="128116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300" normalizeH="0" baseline="0" noProof="0">
                <a:ln>
                  <a:noFill/>
                </a:ln>
                <a:solidFill>
                  <a:srgbClr val="333333"/>
                </a:solidFill>
                <a:effectLst/>
                <a:uLnTx/>
                <a:uFillTx/>
                <a:latin typeface="Equinor"/>
                <a:ea typeface="+mn-ea"/>
                <a:cs typeface="+mn-cs"/>
              </a:rPr>
              <a:t>DATA</a:t>
            </a:r>
          </a:p>
        </p:txBody>
      </p:sp>
      <p:sp>
        <p:nvSpPr>
          <p:cNvPr id="398" name="TextBox 397">
            <a:extLst>
              <a:ext uri="{FF2B5EF4-FFF2-40B4-BE49-F238E27FC236}">
                <a16:creationId xmlns:a16="http://schemas.microsoft.com/office/drawing/2014/main" id="{AC7A01D4-4EE5-4530-87B6-F211C4805D51}"/>
              </a:ext>
            </a:extLst>
          </p:cNvPr>
          <p:cNvSpPr txBox="1"/>
          <p:nvPr/>
        </p:nvSpPr>
        <p:spPr>
          <a:xfrm>
            <a:off x="4222906" y="5910114"/>
            <a:ext cx="164761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300" normalizeH="0" baseline="0" noProof="0">
                <a:ln>
                  <a:noFill/>
                </a:ln>
                <a:solidFill>
                  <a:srgbClr val="333333"/>
                </a:solidFill>
                <a:effectLst/>
                <a:uLnTx/>
                <a:uFillTx/>
                <a:latin typeface="Equinor"/>
                <a:ea typeface="+mn-ea"/>
                <a:cs typeface="+mn-cs"/>
              </a:rPr>
              <a:t>TECHNOLOGY</a:t>
            </a:r>
          </a:p>
        </p:txBody>
      </p:sp>
      <p:sp>
        <p:nvSpPr>
          <p:cNvPr id="401" name="Rectangle: Rounded Corners 400">
            <a:extLst>
              <a:ext uri="{FF2B5EF4-FFF2-40B4-BE49-F238E27FC236}">
                <a16:creationId xmlns:a16="http://schemas.microsoft.com/office/drawing/2014/main" id="{90FA7413-3F48-47FC-B75C-62DCDA2853E0}"/>
              </a:ext>
            </a:extLst>
          </p:cNvPr>
          <p:cNvSpPr/>
          <p:nvPr/>
        </p:nvSpPr>
        <p:spPr>
          <a:xfrm>
            <a:off x="6610095" y="4603773"/>
            <a:ext cx="5039607" cy="1856962"/>
          </a:xfrm>
          <a:prstGeom prst="roundRect">
            <a:avLst/>
          </a:prstGeom>
          <a:solidFill>
            <a:srgbClr val="D5EAF4"/>
          </a:solidFill>
          <a:effectLst>
            <a:outerShdw blurRad="50800" dist="38100" dir="10800000" algn="r" rotWithShape="0">
              <a:prstClr val="black">
                <a:alpha val="40000"/>
              </a:prstClr>
            </a:outerShdw>
          </a:effectLst>
        </p:spPr>
        <p:txBody>
          <a:bodyPr wrap="square">
            <a:spAutoFit/>
          </a:bodyPr>
          <a:lstStyle/>
          <a:p>
            <a:pPr marL="224294" marR="0" lvl="0" indent="-224294" algn="ctr" defTabSz="1218804" rtl="0" eaLnBrk="1" fontAlgn="base" latinLnBrk="0" hangingPunct="1">
              <a:lnSpc>
                <a:spcPct val="90000"/>
              </a:lnSpc>
              <a:spcBef>
                <a:spcPts val="400"/>
              </a:spcBef>
              <a:spcAft>
                <a:spcPts val="0"/>
              </a:spcAft>
              <a:buClr>
                <a:srgbClr val="999999"/>
              </a:buClr>
              <a:buSzTx/>
              <a:buFont typeface="Arial" panose="020B0604020202020204" pitchFamily="34" charset="0"/>
              <a:buChar char="•"/>
              <a:tabLst/>
              <a:defRPr/>
            </a:pPr>
            <a:r>
              <a:rPr kumimoji="0" lang="en-US" sz="1600" b="1" i="0" u="none" strike="noStrike" kern="1200" cap="none" spc="0" normalizeH="0" baseline="0" noProof="0" dirty="0" err="1">
                <a:ln>
                  <a:noFill/>
                </a:ln>
                <a:solidFill>
                  <a:srgbClr val="333333"/>
                </a:solidFill>
                <a:effectLst/>
                <a:uLnTx/>
                <a:uFillTx/>
                <a:latin typeface="Equinor"/>
                <a:ea typeface="+mn-ea"/>
                <a:cs typeface="Arial" pitchFamily="34" charset="0"/>
              </a:rPr>
              <a:t>Flere</a:t>
            </a:r>
            <a:r>
              <a:rPr kumimoji="0" lang="en-US" sz="1600" b="0" i="0" u="none" strike="noStrike" kern="1200" cap="none" spc="0" normalizeH="0" baseline="0" noProof="0" dirty="0">
                <a:ln>
                  <a:noFill/>
                </a:ln>
                <a:solidFill>
                  <a:srgbClr val="333333"/>
                </a:solidFill>
                <a:effectLst/>
                <a:uLnTx/>
                <a:uFillTx/>
                <a:latin typeface="Equinor"/>
                <a:ea typeface="+mn-ea"/>
                <a:cs typeface="Arial" pitchFamily="34" charset="0"/>
              </a:rPr>
              <a:t> </a:t>
            </a:r>
            <a:r>
              <a:rPr kumimoji="0" lang="en-US" sz="1600" b="0" i="0" u="none" strike="noStrike" kern="1200" cap="none" spc="0" normalizeH="0" baseline="0" noProof="0" dirty="0" err="1">
                <a:ln>
                  <a:noFill/>
                </a:ln>
                <a:solidFill>
                  <a:srgbClr val="333333"/>
                </a:solidFill>
                <a:effectLst/>
                <a:uLnTx/>
                <a:uFillTx/>
                <a:latin typeface="Equinor"/>
                <a:ea typeface="+mn-ea"/>
                <a:cs typeface="Arial" pitchFamily="34" charset="0"/>
              </a:rPr>
              <a:t>utviklingsmuligheter</a:t>
            </a:r>
            <a:endParaRPr kumimoji="0" lang="en-US" sz="1600" b="0" i="0" u="none" strike="noStrike" kern="1200" cap="none" spc="0" normalizeH="0" baseline="0" noProof="0" dirty="0">
              <a:ln>
                <a:noFill/>
              </a:ln>
              <a:solidFill>
                <a:srgbClr val="333333"/>
              </a:solidFill>
              <a:effectLst/>
              <a:uLnTx/>
              <a:uFillTx/>
              <a:latin typeface="Equinor"/>
              <a:ea typeface="+mn-ea"/>
              <a:cs typeface="Arial" pitchFamily="34" charset="0"/>
            </a:endParaRPr>
          </a:p>
          <a:p>
            <a:pPr marL="224294" marR="0" lvl="0" indent="-224294" algn="ctr" defTabSz="1218804" rtl="0" eaLnBrk="1" fontAlgn="base" latinLnBrk="0" hangingPunct="1">
              <a:lnSpc>
                <a:spcPct val="90000"/>
              </a:lnSpc>
              <a:spcBef>
                <a:spcPts val="400"/>
              </a:spcBef>
              <a:spcAft>
                <a:spcPts val="0"/>
              </a:spcAft>
              <a:buClr>
                <a:srgbClr val="999999"/>
              </a:buClr>
              <a:buSzTx/>
              <a:buFont typeface="Arial" panose="020B0604020202020204" pitchFamily="34" charset="0"/>
              <a:buChar char="•"/>
              <a:tabLst/>
              <a:defRPr/>
            </a:pPr>
            <a:r>
              <a:rPr kumimoji="0" lang="en-US" sz="1600" b="1" i="0" u="none" strike="noStrike" kern="1200" cap="none" spc="0" normalizeH="0" baseline="0" noProof="0" dirty="0" err="1">
                <a:ln>
                  <a:noFill/>
                </a:ln>
                <a:solidFill>
                  <a:srgbClr val="333333"/>
                </a:solidFill>
                <a:effectLst/>
                <a:uLnTx/>
                <a:uFillTx/>
                <a:latin typeface="Equinor"/>
                <a:ea typeface="+mn-ea"/>
                <a:cs typeface="Arial" pitchFamily="34" charset="0"/>
              </a:rPr>
              <a:t>forbedret</a:t>
            </a:r>
            <a:r>
              <a:rPr kumimoji="0" lang="en-US" sz="1600" b="1" i="0" u="none" strike="noStrike" kern="1200" cap="none" spc="0" normalizeH="0" baseline="0" noProof="0" dirty="0">
                <a:ln>
                  <a:noFill/>
                </a:ln>
                <a:solidFill>
                  <a:srgbClr val="333333"/>
                </a:solidFill>
                <a:effectLst/>
                <a:uLnTx/>
                <a:uFillTx/>
                <a:latin typeface="Equinor"/>
                <a:ea typeface="+mn-ea"/>
                <a:cs typeface="Arial" pitchFamily="34" charset="0"/>
              </a:rPr>
              <a:t> </a:t>
            </a:r>
            <a:r>
              <a:rPr kumimoji="0" lang="en-US" sz="1600" b="0" i="0" u="none" strike="noStrike" kern="1200" cap="none" spc="0" normalizeH="0" baseline="0" noProof="0" dirty="0" err="1">
                <a:ln>
                  <a:noFill/>
                </a:ln>
                <a:solidFill>
                  <a:srgbClr val="333333"/>
                </a:solidFill>
                <a:effectLst/>
                <a:uLnTx/>
                <a:uFillTx/>
                <a:latin typeface="Equinor"/>
                <a:ea typeface="+mn-ea"/>
                <a:cs typeface="Arial" pitchFamily="34" charset="0"/>
              </a:rPr>
              <a:t>suksess</a:t>
            </a:r>
            <a:r>
              <a:rPr kumimoji="0" lang="en-US" sz="1600" b="0" i="0" u="none" strike="noStrike" kern="1200" cap="none" spc="0" normalizeH="0" baseline="0" noProof="0" dirty="0">
                <a:ln>
                  <a:noFill/>
                </a:ln>
                <a:solidFill>
                  <a:srgbClr val="333333"/>
                </a:solidFill>
                <a:effectLst/>
                <a:uLnTx/>
                <a:uFillTx/>
                <a:latin typeface="Equinor"/>
                <a:ea typeface="+mn-ea"/>
                <a:cs typeface="Arial" pitchFamily="34" charset="0"/>
              </a:rPr>
              <a:t> rate</a:t>
            </a:r>
          </a:p>
          <a:p>
            <a:pPr marL="224294" marR="0" lvl="0" indent="-224294" algn="ctr" defTabSz="1218804" rtl="0" eaLnBrk="1" fontAlgn="base" latinLnBrk="0" hangingPunct="1">
              <a:lnSpc>
                <a:spcPct val="90000"/>
              </a:lnSpc>
              <a:spcBef>
                <a:spcPts val="400"/>
              </a:spcBef>
              <a:spcAft>
                <a:spcPts val="0"/>
              </a:spcAft>
              <a:buClr>
                <a:srgbClr val="999999"/>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33333"/>
                </a:solidFill>
                <a:effectLst/>
                <a:uLnTx/>
                <a:uFillTx/>
                <a:latin typeface="Equinor"/>
                <a:ea typeface="+mn-ea"/>
                <a:cs typeface="Arial" pitchFamily="34" charset="0"/>
              </a:rPr>
              <a:t> </a:t>
            </a:r>
            <a:r>
              <a:rPr kumimoji="0" lang="en-US" sz="1600" b="1" i="0" u="none" strike="noStrike" kern="1200" cap="none" spc="0" normalizeH="0" baseline="0" noProof="0" dirty="0" err="1">
                <a:ln>
                  <a:noFill/>
                </a:ln>
                <a:solidFill>
                  <a:srgbClr val="333333"/>
                </a:solidFill>
                <a:effectLst/>
                <a:uLnTx/>
                <a:uFillTx/>
                <a:latin typeface="Equinor"/>
                <a:ea typeface="+mn-ea"/>
                <a:cs typeface="Arial" pitchFamily="34" charset="0"/>
              </a:rPr>
              <a:t>Effektivitet</a:t>
            </a:r>
            <a:r>
              <a:rPr kumimoji="0" lang="en-US" sz="1600" b="0" i="0" u="none" strike="noStrike" kern="1200" cap="none" spc="0" normalizeH="0" baseline="0" noProof="0" dirty="0">
                <a:ln>
                  <a:noFill/>
                </a:ln>
                <a:solidFill>
                  <a:srgbClr val="333333"/>
                </a:solidFill>
                <a:effectLst/>
                <a:uLnTx/>
                <a:uFillTx/>
                <a:latin typeface="Equinor"/>
                <a:ea typeface="+mn-ea"/>
                <a:cs typeface="Arial" pitchFamily="34" charset="0"/>
              </a:rPr>
              <a:t> </a:t>
            </a:r>
            <a:r>
              <a:rPr kumimoji="0" lang="en-US" sz="1600" b="0" i="0" u="none" strike="noStrike" kern="1200" cap="none" spc="0" normalizeH="0" baseline="0" noProof="0" dirty="0" err="1">
                <a:ln>
                  <a:noFill/>
                </a:ln>
                <a:solidFill>
                  <a:srgbClr val="333333"/>
                </a:solidFill>
                <a:effectLst/>
                <a:uLnTx/>
                <a:uFillTx/>
                <a:latin typeface="Equinor"/>
                <a:ea typeface="+mn-ea"/>
                <a:cs typeface="Arial" pitchFamily="34" charset="0"/>
              </a:rPr>
              <a:t>i</a:t>
            </a:r>
            <a:r>
              <a:rPr kumimoji="0" lang="en-US" sz="1600" b="0" i="0" u="none" strike="noStrike" kern="1200" cap="none" spc="0" normalizeH="0" baseline="0" noProof="0" dirty="0">
                <a:ln>
                  <a:noFill/>
                </a:ln>
                <a:solidFill>
                  <a:srgbClr val="333333"/>
                </a:solidFill>
                <a:effectLst/>
                <a:uLnTx/>
                <a:uFillTx/>
                <a:latin typeface="Equinor"/>
                <a:ea typeface="+mn-ea"/>
                <a:cs typeface="Arial" pitchFamily="34" charset="0"/>
              </a:rPr>
              <a:t> </a:t>
            </a:r>
            <a:r>
              <a:rPr kumimoji="0" lang="en-US" sz="1600" b="0" i="0" u="none" strike="noStrike" kern="1200" cap="none" spc="0" normalizeH="0" baseline="0" noProof="0" dirty="0" err="1">
                <a:ln>
                  <a:noFill/>
                </a:ln>
                <a:solidFill>
                  <a:srgbClr val="333333"/>
                </a:solidFill>
                <a:effectLst/>
                <a:uLnTx/>
                <a:uFillTx/>
                <a:latin typeface="Equinor"/>
                <a:ea typeface="+mn-ea"/>
                <a:cs typeface="Arial" pitchFamily="34" charset="0"/>
              </a:rPr>
              <a:t>verdikjeden</a:t>
            </a:r>
            <a:endParaRPr kumimoji="0" lang="en-US" sz="1600" b="0" i="0" u="none" strike="noStrike" kern="1200" cap="none" spc="0" normalizeH="0" baseline="0" noProof="0" dirty="0">
              <a:ln>
                <a:noFill/>
              </a:ln>
              <a:solidFill>
                <a:srgbClr val="333333"/>
              </a:solidFill>
              <a:effectLst/>
              <a:uLnTx/>
              <a:uFillTx/>
              <a:latin typeface="Equinor"/>
              <a:ea typeface="+mn-ea"/>
              <a:cs typeface="Arial" pitchFamily="34" charset="0"/>
            </a:endParaRPr>
          </a:p>
          <a:p>
            <a:pPr marL="224294" marR="0" lvl="0" indent="-224294" algn="ctr" defTabSz="1218804" rtl="0" eaLnBrk="1" fontAlgn="base" latinLnBrk="0" hangingPunct="1">
              <a:lnSpc>
                <a:spcPct val="90000"/>
              </a:lnSpc>
              <a:spcBef>
                <a:spcPts val="400"/>
              </a:spcBef>
              <a:spcAft>
                <a:spcPts val="0"/>
              </a:spcAft>
              <a:buClr>
                <a:srgbClr val="999999"/>
              </a:buClr>
              <a:buSzTx/>
              <a:buFont typeface="Arial" panose="020B0604020202020204" pitchFamily="34" charset="0"/>
              <a:buChar char="•"/>
              <a:tabLst/>
              <a:defRPr/>
            </a:pPr>
            <a:r>
              <a:rPr lang="en-US" sz="1600" b="1" dirty="0">
                <a:solidFill>
                  <a:srgbClr val="333333"/>
                </a:solidFill>
                <a:latin typeface="Equinor"/>
                <a:cs typeface="Arial" pitchFamily="34" charset="0"/>
              </a:rPr>
              <a:t>A</a:t>
            </a:r>
            <a:r>
              <a:rPr kumimoji="0" lang="en-US" sz="1600" b="1" i="0" u="none" strike="noStrike" kern="1200" cap="none" spc="0" normalizeH="0" baseline="0" noProof="0" dirty="0" err="1">
                <a:ln>
                  <a:noFill/>
                </a:ln>
                <a:solidFill>
                  <a:srgbClr val="333333"/>
                </a:solidFill>
                <a:effectLst/>
                <a:uLnTx/>
                <a:uFillTx/>
                <a:latin typeface="Equinor"/>
                <a:ea typeface="+mn-ea"/>
                <a:cs typeface="Arial" pitchFamily="34" charset="0"/>
              </a:rPr>
              <a:t>nskefelse</a:t>
            </a:r>
            <a:r>
              <a:rPr kumimoji="0" lang="en-US" sz="1600" b="0" i="0" u="none" strike="noStrike" kern="1200" cap="none" spc="0" normalizeH="0" baseline="0" noProof="0" dirty="0">
                <a:ln>
                  <a:noFill/>
                </a:ln>
                <a:solidFill>
                  <a:srgbClr val="333333"/>
                </a:solidFill>
                <a:effectLst/>
                <a:uLnTx/>
                <a:uFillTx/>
                <a:latin typeface="Equinor"/>
                <a:ea typeface="+mn-ea"/>
                <a:cs typeface="Arial" pitchFamily="34" charset="0"/>
              </a:rPr>
              <a:t> </a:t>
            </a:r>
            <a:r>
              <a:rPr kumimoji="0" lang="en-US" sz="1600" b="0" i="0" u="none" strike="noStrike" kern="1200" cap="none" spc="0" normalizeH="0" baseline="0" noProof="0" dirty="0" err="1">
                <a:ln>
                  <a:noFill/>
                </a:ln>
                <a:solidFill>
                  <a:srgbClr val="333333"/>
                </a:solidFill>
                <a:effectLst/>
                <a:uLnTx/>
                <a:uFillTx/>
                <a:latin typeface="Equinor"/>
                <a:ea typeface="+mn-ea"/>
                <a:cs typeface="Arial" pitchFamily="34" charset="0"/>
              </a:rPr>
              <a:t>mer</a:t>
            </a:r>
            <a:r>
              <a:rPr kumimoji="0" lang="en-US" sz="1600" b="0" i="0" u="none" strike="noStrike" kern="1200" cap="none" spc="0" normalizeH="0" baseline="0" noProof="0" dirty="0">
                <a:ln>
                  <a:noFill/>
                </a:ln>
                <a:solidFill>
                  <a:srgbClr val="333333"/>
                </a:solidFill>
                <a:effectLst/>
                <a:uLnTx/>
                <a:uFillTx/>
                <a:latin typeface="Equinor"/>
                <a:ea typeface="+mn-ea"/>
                <a:cs typeface="Arial" pitchFamily="34" charset="0"/>
              </a:rPr>
              <a:t> </a:t>
            </a:r>
            <a:r>
              <a:rPr kumimoji="0" lang="en-US" sz="1600" b="0" i="0" u="none" strike="noStrike" kern="1200" cap="none" spc="0" normalizeH="0" baseline="0" noProof="0" dirty="0" err="1">
                <a:ln>
                  <a:noFill/>
                </a:ln>
                <a:solidFill>
                  <a:srgbClr val="333333"/>
                </a:solidFill>
                <a:effectLst/>
                <a:uLnTx/>
                <a:uFillTx/>
                <a:latin typeface="Equinor"/>
                <a:ea typeface="+mn-ea"/>
                <a:cs typeface="Arial" pitchFamily="34" charset="0"/>
              </a:rPr>
              <a:t>og</a:t>
            </a:r>
            <a:r>
              <a:rPr kumimoji="0" lang="en-US" sz="1600" b="0" i="0" u="none" strike="noStrike" kern="1200" cap="none" spc="0" normalizeH="0" baseline="0" noProof="0" dirty="0">
                <a:ln>
                  <a:noFill/>
                </a:ln>
                <a:solidFill>
                  <a:srgbClr val="333333"/>
                </a:solidFill>
                <a:effectLst/>
                <a:uLnTx/>
                <a:uFillTx/>
                <a:latin typeface="Equinor"/>
                <a:ea typeface="+mn-ea"/>
                <a:cs typeface="Arial" pitchFamily="34" charset="0"/>
              </a:rPr>
              <a:t> </a:t>
            </a:r>
            <a:r>
              <a:rPr kumimoji="0" lang="en-US" sz="1600" b="0" i="0" u="none" strike="noStrike" kern="1200" cap="none" spc="0" normalizeH="0" baseline="0" noProof="0" dirty="0" err="1">
                <a:ln>
                  <a:noFill/>
                </a:ln>
                <a:solidFill>
                  <a:srgbClr val="333333"/>
                </a:solidFill>
                <a:effectLst/>
                <a:uLnTx/>
                <a:uFillTx/>
                <a:latin typeface="Equinor"/>
                <a:ea typeface="+mn-ea"/>
                <a:cs typeface="Arial" pitchFamily="34" charset="0"/>
              </a:rPr>
              <a:t>bedre</a:t>
            </a:r>
            <a:r>
              <a:rPr kumimoji="0" lang="en-US" sz="1600" b="0" i="0" u="none" strike="noStrike" kern="1200" cap="none" spc="0" normalizeH="0" baseline="0" noProof="0" dirty="0">
                <a:ln>
                  <a:noFill/>
                </a:ln>
                <a:solidFill>
                  <a:srgbClr val="333333"/>
                </a:solidFill>
                <a:effectLst/>
                <a:uLnTx/>
                <a:uFillTx/>
                <a:latin typeface="Equinor"/>
                <a:ea typeface="+mn-ea"/>
                <a:cs typeface="Arial" pitchFamily="34" charset="0"/>
              </a:rPr>
              <a:t> </a:t>
            </a:r>
            <a:r>
              <a:rPr kumimoji="0" lang="en-US" sz="1600" b="0" i="0" u="none" strike="noStrike" kern="1200" cap="none" spc="0" normalizeH="0" baseline="0" noProof="0" dirty="0" err="1">
                <a:ln>
                  <a:noFill/>
                </a:ln>
                <a:solidFill>
                  <a:srgbClr val="333333"/>
                </a:solidFill>
                <a:effectLst/>
                <a:uLnTx/>
                <a:uFillTx/>
                <a:latin typeface="Equinor"/>
                <a:ea typeface="+mn-ea"/>
                <a:cs typeface="Arial" pitchFamily="34" charset="0"/>
              </a:rPr>
              <a:t>leteareal</a:t>
            </a:r>
            <a:endParaRPr kumimoji="0" lang="en-US" sz="1600" b="0" i="0" u="none" strike="noStrike" kern="1200" cap="none" spc="0" normalizeH="0" baseline="0" noProof="0" dirty="0">
              <a:ln>
                <a:noFill/>
              </a:ln>
              <a:solidFill>
                <a:srgbClr val="333333"/>
              </a:solidFill>
              <a:effectLst/>
              <a:uLnTx/>
              <a:uFillTx/>
              <a:latin typeface="Equinor"/>
              <a:ea typeface="+mn-ea"/>
              <a:cs typeface="Arial" pitchFamily="34" charset="0"/>
            </a:endParaRPr>
          </a:p>
          <a:p>
            <a:pPr marL="224294" marR="0" lvl="0" indent="-224294" algn="ctr" defTabSz="1218804" rtl="0" eaLnBrk="1" fontAlgn="base" latinLnBrk="0" hangingPunct="1">
              <a:lnSpc>
                <a:spcPct val="90000"/>
              </a:lnSpc>
              <a:spcBef>
                <a:spcPts val="400"/>
              </a:spcBef>
              <a:spcAft>
                <a:spcPts val="0"/>
              </a:spcAft>
              <a:buClr>
                <a:srgbClr val="999999"/>
              </a:buClr>
              <a:buSzTx/>
              <a:buFont typeface="Arial" panose="020B0604020202020204" pitchFamily="34" charset="0"/>
              <a:buChar char="•"/>
              <a:tabLst/>
              <a:defRPr/>
            </a:pPr>
            <a:r>
              <a:rPr kumimoji="0" lang="en-US" sz="1600" b="1" i="0" u="none" strike="noStrike" kern="1200" cap="none" spc="0" normalizeH="0" baseline="0" noProof="0" dirty="0" err="1">
                <a:ln>
                  <a:noFill/>
                </a:ln>
                <a:solidFill>
                  <a:srgbClr val="333333"/>
                </a:solidFill>
                <a:effectLst/>
                <a:uLnTx/>
                <a:uFillTx/>
                <a:latin typeface="Equinor"/>
                <a:ea typeface="+mn-ea"/>
                <a:cs typeface="Arial" pitchFamily="34" charset="0"/>
              </a:rPr>
              <a:t>Levere</a:t>
            </a:r>
            <a:r>
              <a:rPr kumimoji="0" lang="en-US" sz="1600" b="0" i="0" u="none" strike="noStrike" kern="1200" cap="none" spc="0" normalizeH="0" baseline="0" noProof="0" dirty="0">
                <a:ln>
                  <a:noFill/>
                </a:ln>
                <a:solidFill>
                  <a:srgbClr val="333333"/>
                </a:solidFill>
                <a:effectLst/>
                <a:uLnTx/>
                <a:uFillTx/>
                <a:latin typeface="Equinor"/>
                <a:ea typeface="+mn-ea"/>
                <a:cs typeface="Arial" pitchFamily="34" charset="0"/>
              </a:rPr>
              <a:t> </a:t>
            </a:r>
            <a:r>
              <a:rPr kumimoji="0" lang="en-US" sz="1600" b="0" i="0" u="none" strike="noStrike" kern="1200" cap="none" spc="0" normalizeH="0" baseline="0" noProof="0" dirty="0" err="1">
                <a:ln>
                  <a:noFill/>
                </a:ln>
                <a:solidFill>
                  <a:srgbClr val="333333"/>
                </a:solidFill>
                <a:effectLst/>
                <a:uLnTx/>
                <a:uFillTx/>
                <a:latin typeface="Equinor"/>
                <a:ea typeface="+mn-ea"/>
                <a:cs typeface="Arial" pitchFamily="34" charset="0"/>
              </a:rPr>
              <a:t>høy</a:t>
            </a:r>
            <a:r>
              <a:rPr kumimoji="0" lang="en-US" sz="1600" b="0" i="0" u="none" strike="noStrike" kern="1200" cap="none" spc="0" normalizeH="0" baseline="0" noProof="0" dirty="0">
                <a:ln>
                  <a:noFill/>
                </a:ln>
                <a:solidFill>
                  <a:srgbClr val="333333"/>
                </a:solidFill>
                <a:effectLst/>
                <a:uLnTx/>
                <a:uFillTx/>
                <a:latin typeface="Equinor"/>
                <a:ea typeface="+mn-ea"/>
                <a:cs typeface="Arial" pitchFamily="34" charset="0"/>
              </a:rPr>
              <a:t> </a:t>
            </a:r>
            <a:r>
              <a:rPr kumimoji="0" lang="en-US" sz="1600" b="0" i="0" u="none" strike="noStrike" kern="1200" cap="none" spc="0" normalizeH="0" baseline="0" noProof="0" dirty="0" err="1">
                <a:ln>
                  <a:noFill/>
                </a:ln>
                <a:solidFill>
                  <a:srgbClr val="333333"/>
                </a:solidFill>
                <a:effectLst/>
                <a:uLnTx/>
                <a:uFillTx/>
                <a:latin typeface="Equinor"/>
                <a:ea typeface="+mn-ea"/>
                <a:cs typeface="Arial" pitchFamily="34" charset="0"/>
              </a:rPr>
              <a:t>kvalitetsressurser</a:t>
            </a:r>
            <a:r>
              <a:rPr kumimoji="0" lang="en-US" sz="1600" b="0" i="0" u="none" strike="noStrike" kern="1200" cap="none" spc="0" normalizeH="0" baseline="0" noProof="0" dirty="0">
                <a:ln>
                  <a:noFill/>
                </a:ln>
                <a:solidFill>
                  <a:srgbClr val="333333"/>
                </a:solidFill>
                <a:effectLst/>
                <a:uLnTx/>
                <a:uFillTx/>
                <a:latin typeface="Equinor"/>
                <a:ea typeface="+mn-ea"/>
                <a:cs typeface="Arial" pitchFamily="34" charset="0"/>
              </a:rPr>
              <a:t> </a:t>
            </a:r>
            <a:r>
              <a:rPr kumimoji="0" lang="en-US" sz="1600" b="0" i="0" u="none" strike="noStrike" kern="1200" cap="none" spc="0" normalizeH="0" baseline="0" noProof="0" dirty="0" err="1">
                <a:ln>
                  <a:noFill/>
                </a:ln>
                <a:solidFill>
                  <a:srgbClr val="333333"/>
                </a:solidFill>
                <a:effectLst/>
                <a:uLnTx/>
                <a:uFillTx/>
                <a:latin typeface="Equinor"/>
                <a:ea typeface="+mn-ea"/>
                <a:cs typeface="Arial" pitchFamily="34" charset="0"/>
              </a:rPr>
              <a:t>til</a:t>
            </a:r>
            <a:r>
              <a:rPr kumimoji="0" lang="en-US" sz="1600" b="0" i="0" u="none" strike="noStrike" kern="1200" cap="none" spc="0" normalizeH="0" baseline="0" noProof="0" dirty="0">
                <a:ln>
                  <a:noFill/>
                </a:ln>
                <a:solidFill>
                  <a:srgbClr val="333333"/>
                </a:solidFill>
                <a:effectLst/>
                <a:uLnTx/>
                <a:uFillTx/>
                <a:latin typeface="Equinor"/>
                <a:ea typeface="+mn-ea"/>
                <a:cs typeface="Arial" pitchFamily="34" charset="0"/>
              </a:rPr>
              <a:t> </a:t>
            </a:r>
            <a:r>
              <a:rPr kumimoji="0" lang="en-US" sz="1600" b="0" i="0" u="none" strike="noStrike" kern="1200" cap="none" spc="0" normalizeH="0" baseline="0" noProof="0" dirty="0" err="1">
                <a:ln>
                  <a:noFill/>
                </a:ln>
                <a:solidFill>
                  <a:srgbClr val="333333"/>
                </a:solidFill>
                <a:effectLst/>
                <a:uLnTx/>
                <a:uFillTx/>
                <a:latin typeface="Equinor"/>
                <a:ea typeface="+mn-ea"/>
                <a:cs typeface="Arial" pitchFamily="34" charset="0"/>
              </a:rPr>
              <a:t>feltutvikling</a:t>
            </a:r>
            <a:endParaRPr kumimoji="0" lang="en-US" sz="1600" b="0" i="0" u="none" strike="noStrike" kern="1200" cap="none" spc="0" normalizeH="0" baseline="0" noProof="0" dirty="0">
              <a:ln>
                <a:noFill/>
              </a:ln>
              <a:solidFill>
                <a:srgbClr val="333333"/>
              </a:solidFill>
              <a:effectLst/>
              <a:uLnTx/>
              <a:uFillTx/>
              <a:latin typeface="Equinor"/>
              <a:ea typeface="+mn-ea"/>
              <a:cs typeface="Arial" pitchFamily="34" charset="0"/>
            </a:endParaRPr>
          </a:p>
          <a:p>
            <a:pPr marL="224294" marR="0" lvl="0" indent="-224294" algn="ctr" defTabSz="1218804" rtl="0" eaLnBrk="1" fontAlgn="base" latinLnBrk="0" hangingPunct="1">
              <a:lnSpc>
                <a:spcPct val="90000"/>
              </a:lnSpc>
              <a:spcBef>
                <a:spcPts val="400"/>
              </a:spcBef>
              <a:spcAft>
                <a:spcPts val="0"/>
              </a:spcAft>
              <a:buClr>
                <a:srgbClr val="999999"/>
              </a:buClr>
              <a:buSzTx/>
              <a:buFont typeface="Arial" panose="020B0604020202020204" pitchFamily="34" charset="0"/>
              <a:buChar char="•"/>
              <a:tabLst/>
              <a:defRPr/>
            </a:pPr>
            <a:r>
              <a:rPr kumimoji="0" lang="en-US" sz="1600" b="1" i="0" u="none" strike="noStrike" kern="1200" cap="none" spc="0" normalizeH="0" baseline="0" noProof="0" dirty="0" err="1">
                <a:ln>
                  <a:noFill/>
                </a:ln>
                <a:solidFill>
                  <a:srgbClr val="333333"/>
                </a:solidFill>
                <a:effectLst/>
                <a:uLnTx/>
                <a:uFillTx/>
                <a:latin typeface="Equinor"/>
                <a:ea typeface="+mn-ea"/>
                <a:cs typeface="Arial" pitchFamily="34" charset="0"/>
              </a:rPr>
              <a:t>Økt</a:t>
            </a:r>
            <a:r>
              <a:rPr kumimoji="0" lang="en-US" sz="1600" b="1" i="0" u="none" strike="noStrike" kern="1200" cap="none" spc="0" normalizeH="0" baseline="0" noProof="0" dirty="0">
                <a:ln>
                  <a:noFill/>
                </a:ln>
                <a:solidFill>
                  <a:srgbClr val="333333"/>
                </a:solidFill>
                <a:effectLst/>
                <a:uLnTx/>
                <a:uFillTx/>
                <a:latin typeface="Equinor"/>
                <a:ea typeface="+mn-ea"/>
                <a:cs typeface="Arial" pitchFamily="34" charset="0"/>
              </a:rPr>
              <a:t> </a:t>
            </a:r>
            <a:r>
              <a:rPr kumimoji="0" lang="en-US" sz="1600" b="0" i="0" u="none" strike="noStrike" kern="1200" cap="none" spc="0" normalizeH="0" baseline="0" noProof="0" dirty="0">
                <a:ln>
                  <a:noFill/>
                </a:ln>
                <a:solidFill>
                  <a:srgbClr val="333333"/>
                </a:solidFill>
                <a:effectLst/>
                <a:uLnTx/>
                <a:uFillTx/>
                <a:latin typeface="Equinor"/>
                <a:ea typeface="+mn-ea"/>
                <a:cs typeface="Arial" pitchFamily="34" charset="0"/>
              </a:rPr>
              <a:t>moral </a:t>
            </a:r>
            <a:r>
              <a:rPr kumimoji="0" lang="en-US" sz="1600" b="0" i="0" u="none" strike="noStrike" kern="1200" cap="none" spc="0" normalizeH="0" baseline="0" noProof="0" dirty="0" err="1">
                <a:ln>
                  <a:noFill/>
                </a:ln>
                <a:solidFill>
                  <a:srgbClr val="333333"/>
                </a:solidFill>
                <a:effectLst/>
                <a:uLnTx/>
                <a:uFillTx/>
                <a:latin typeface="Equinor"/>
                <a:ea typeface="+mn-ea"/>
                <a:cs typeface="Arial" pitchFamily="34" charset="0"/>
              </a:rPr>
              <a:t>og</a:t>
            </a:r>
            <a:r>
              <a:rPr kumimoji="0" lang="en-US" sz="1600" b="0" i="0" u="none" strike="noStrike" kern="1200" cap="none" spc="0" normalizeH="0" baseline="0" noProof="0" dirty="0">
                <a:ln>
                  <a:noFill/>
                </a:ln>
                <a:solidFill>
                  <a:srgbClr val="333333"/>
                </a:solidFill>
                <a:effectLst/>
                <a:uLnTx/>
                <a:uFillTx/>
                <a:latin typeface="Equinor"/>
                <a:ea typeface="+mn-ea"/>
                <a:cs typeface="Arial" pitchFamily="34" charset="0"/>
              </a:rPr>
              <a:t> </a:t>
            </a:r>
            <a:r>
              <a:rPr kumimoji="0" lang="en-US" sz="1600" b="0" i="0" u="none" strike="noStrike" kern="1200" cap="none" spc="0" normalizeH="0" baseline="0" noProof="0" dirty="0" err="1">
                <a:ln>
                  <a:noFill/>
                </a:ln>
                <a:solidFill>
                  <a:srgbClr val="333333"/>
                </a:solidFill>
                <a:effectLst/>
                <a:uLnTx/>
                <a:uFillTx/>
                <a:latin typeface="Equinor"/>
                <a:ea typeface="+mn-ea"/>
                <a:cs typeface="Arial" pitchFamily="34" charset="0"/>
              </a:rPr>
              <a:t>motivasjon</a:t>
            </a:r>
            <a:endParaRPr kumimoji="0" lang="en-US" sz="1600" b="0" i="0" u="none" strike="noStrike" kern="1200" cap="none" spc="0" normalizeH="0" baseline="0" noProof="0" dirty="0">
              <a:ln>
                <a:noFill/>
              </a:ln>
              <a:solidFill>
                <a:srgbClr val="333333"/>
              </a:solidFill>
              <a:effectLst/>
              <a:uLnTx/>
              <a:uFillTx/>
              <a:latin typeface="Equinor"/>
              <a:ea typeface="+mn-ea"/>
              <a:cs typeface="Arial" pitchFamily="34" charset="0"/>
            </a:endParaRPr>
          </a:p>
        </p:txBody>
      </p:sp>
      <p:sp>
        <p:nvSpPr>
          <p:cNvPr id="2" name="Rectangle 1">
            <a:extLst>
              <a:ext uri="{FF2B5EF4-FFF2-40B4-BE49-F238E27FC236}">
                <a16:creationId xmlns:a16="http://schemas.microsoft.com/office/drawing/2014/main" id="{F6169E59-7A7F-4A9B-AAE5-DB52BD85F5F2}"/>
              </a:ext>
            </a:extLst>
          </p:cNvPr>
          <p:cNvSpPr/>
          <p:nvPr/>
        </p:nvSpPr>
        <p:spPr>
          <a:xfrm>
            <a:off x="-77363" y="6131821"/>
            <a:ext cx="1958463"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300" normalizeH="0" baseline="0" noProof="0">
                <a:ln>
                  <a:noFill/>
                </a:ln>
                <a:solidFill>
                  <a:srgbClr val="333333"/>
                </a:solidFill>
                <a:effectLst/>
                <a:uLnTx/>
                <a:uFillTx/>
                <a:latin typeface="Equinor"/>
                <a:ea typeface="+mn-ea"/>
                <a:cs typeface="+mn-cs"/>
              </a:rPr>
              <a:t>Data </a:t>
            </a:r>
            <a:r>
              <a:rPr kumimoji="0" lang="nb-NO" sz="1000" b="0" i="0" u="none" strike="noStrike" kern="1200" cap="none" spc="300" normalizeH="0" baseline="0" noProof="0" err="1">
                <a:ln>
                  <a:noFill/>
                </a:ln>
                <a:solidFill>
                  <a:srgbClr val="333333"/>
                </a:solidFill>
                <a:effectLst/>
                <a:uLnTx/>
                <a:uFillTx/>
                <a:latin typeface="Equinor"/>
                <a:ea typeface="+mn-ea"/>
                <a:cs typeface="+mn-cs"/>
              </a:rPr>
              <a:t>integration</a:t>
            </a:r>
            <a:r>
              <a:rPr kumimoji="0" lang="nb-NO" sz="1000" b="0" i="0" u="none" strike="noStrike" kern="1200" cap="none" spc="300" normalizeH="0" baseline="0" noProof="0">
                <a:ln>
                  <a:noFill/>
                </a:ln>
                <a:solidFill>
                  <a:srgbClr val="333333"/>
                </a:solidFill>
                <a:effectLst/>
                <a:uLnTx/>
                <a:uFillTx/>
                <a:latin typeface="Equinor"/>
                <a:ea typeface="+mn-ea"/>
                <a:cs typeface="+mn-cs"/>
              </a:rPr>
              <a:t> and </a:t>
            </a:r>
            <a:r>
              <a:rPr kumimoji="0" lang="nb-NO" sz="1000" b="0" i="0" u="none" strike="noStrike" kern="1200" cap="none" spc="300" normalizeH="0" baseline="0" noProof="0" err="1">
                <a:ln>
                  <a:noFill/>
                </a:ln>
                <a:solidFill>
                  <a:srgbClr val="333333"/>
                </a:solidFill>
                <a:effectLst/>
                <a:uLnTx/>
                <a:uFillTx/>
                <a:latin typeface="Equinor"/>
                <a:ea typeface="+mn-ea"/>
                <a:cs typeface="+mn-cs"/>
              </a:rPr>
              <a:t>scale</a:t>
            </a:r>
            <a:r>
              <a:rPr kumimoji="0" lang="nb-NO" sz="1000" b="0" i="0" u="none" strike="noStrike" kern="1200" cap="none" spc="300" normalizeH="0" baseline="0" noProof="0">
                <a:ln>
                  <a:noFill/>
                </a:ln>
                <a:solidFill>
                  <a:srgbClr val="333333"/>
                </a:solidFill>
                <a:effectLst/>
                <a:uLnTx/>
                <a:uFillTx/>
                <a:latin typeface="Equinor"/>
                <a:ea typeface="+mn-ea"/>
                <a:cs typeface="+mn-cs"/>
              </a:rPr>
              <a:t> </a:t>
            </a:r>
            <a:endParaRPr kumimoji="0" lang="nb-NO" sz="1000" b="0" i="0" u="none" strike="noStrike" kern="1200" cap="none" spc="0" normalizeH="0" baseline="0" noProof="0">
              <a:ln>
                <a:noFill/>
              </a:ln>
              <a:solidFill>
                <a:srgbClr val="333333"/>
              </a:solidFill>
              <a:effectLst/>
              <a:uLnTx/>
              <a:uFillTx/>
              <a:latin typeface="Equinor"/>
              <a:ea typeface="+mn-ea"/>
              <a:cs typeface="+mn-cs"/>
            </a:endParaRPr>
          </a:p>
        </p:txBody>
      </p:sp>
      <p:sp>
        <p:nvSpPr>
          <p:cNvPr id="3" name="Rectangle 2">
            <a:extLst>
              <a:ext uri="{FF2B5EF4-FFF2-40B4-BE49-F238E27FC236}">
                <a16:creationId xmlns:a16="http://schemas.microsoft.com/office/drawing/2014/main" id="{4C072582-4359-46A4-A41B-268AFB31FFC6}"/>
              </a:ext>
            </a:extLst>
          </p:cNvPr>
          <p:cNvSpPr/>
          <p:nvPr/>
        </p:nvSpPr>
        <p:spPr>
          <a:xfrm>
            <a:off x="3927654" y="6187113"/>
            <a:ext cx="223811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300" normalizeH="0" baseline="0" noProof="0">
                <a:ln>
                  <a:noFill/>
                </a:ln>
                <a:solidFill>
                  <a:srgbClr val="333333"/>
                </a:solidFill>
                <a:effectLst/>
                <a:uLnTx/>
                <a:uFillTx/>
                <a:latin typeface="Equinor"/>
                <a:ea typeface="+mn-ea"/>
                <a:cs typeface="+mn-cs"/>
              </a:rPr>
              <a:t>Data driven </a:t>
            </a:r>
            <a:r>
              <a:rPr kumimoji="0" lang="nb-NO" sz="1000" b="0" i="0" u="none" strike="noStrike" kern="1200" cap="none" spc="300" normalizeH="0" baseline="0" noProof="0" err="1">
                <a:ln>
                  <a:noFill/>
                </a:ln>
                <a:solidFill>
                  <a:srgbClr val="333333"/>
                </a:solidFill>
                <a:effectLst/>
                <a:uLnTx/>
                <a:uFillTx/>
                <a:latin typeface="Equinor"/>
                <a:ea typeface="+mn-ea"/>
                <a:cs typeface="+mn-cs"/>
              </a:rPr>
              <a:t>analytics</a:t>
            </a:r>
            <a:r>
              <a:rPr kumimoji="0" lang="nb-NO" sz="1000" b="0" i="0" u="none" strike="noStrike" kern="1200" cap="none" spc="300" normalizeH="0" baseline="0" noProof="0">
                <a:ln>
                  <a:noFill/>
                </a:ln>
                <a:solidFill>
                  <a:srgbClr val="333333"/>
                </a:solidFill>
                <a:effectLst/>
                <a:uLnTx/>
                <a:uFillTx/>
                <a:latin typeface="Equinor"/>
                <a:ea typeface="+mn-ea"/>
                <a:cs typeface="+mn-cs"/>
              </a:rPr>
              <a:t> </a:t>
            </a:r>
            <a:endParaRPr kumimoji="0" lang="nb-NO" sz="1000" b="0" i="0" u="none" strike="noStrike" kern="1200" cap="none" spc="0" normalizeH="0" baseline="0" noProof="0">
              <a:ln>
                <a:noFill/>
              </a:ln>
              <a:solidFill>
                <a:srgbClr val="333333"/>
              </a:solidFill>
              <a:effectLst/>
              <a:uLnTx/>
              <a:uFillTx/>
              <a:latin typeface="Equinor"/>
              <a:ea typeface="+mn-ea"/>
              <a:cs typeface="+mn-cs"/>
            </a:endParaRPr>
          </a:p>
        </p:txBody>
      </p:sp>
      <p:sp>
        <p:nvSpPr>
          <p:cNvPr id="4" name="Rectangle 3">
            <a:extLst>
              <a:ext uri="{FF2B5EF4-FFF2-40B4-BE49-F238E27FC236}">
                <a16:creationId xmlns:a16="http://schemas.microsoft.com/office/drawing/2014/main" id="{0475D0B3-92C3-415F-A524-B46C2B0EBF59}"/>
              </a:ext>
            </a:extLst>
          </p:cNvPr>
          <p:cNvSpPr/>
          <p:nvPr/>
        </p:nvSpPr>
        <p:spPr>
          <a:xfrm>
            <a:off x="1411473" y="2366031"/>
            <a:ext cx="3259475"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300" normalizeH="0" baseline="0" noProof="0" dirty="0">
                <a:ln>
                  <a:noFill/>
                </a:ln>
                <a:solidFill>
                  <a:srgbClr val="333333"/>
                </a:solidFill>
                <a:effectLst/>
                <a:uLnTx/>
                <a:uFillTx/>
                <a:latin typeface="Equinor"/>
                <a:ea typeface="+mn-ea"/>
                <a:cs typeface="+mn-cs"/>
              </a:rPr>
              <a:t>digital </a:t>
            </a:r>
            <a:r>
              <a:rPr kumimoji="0" lang="nb-NO" sz="1000" b="0" i="0" u="none" strike="noStrike" kern="1200" cap="none" spc="300" normalizeH="0" baseline="0" noProof="0" dirty="0" err="1">
                <a:ln>
                  <a:noFill/>
                </a:ln>
                <a:solidFill>
                  <a:srgbClr val="333333"/>
                </a:solidFill>
                <a:effectLst/>
                <a:uLnTx/>
                <a:uFillTx/>
                <a:latin typeface="Equinor"/>
                <a:ea typeface="+mn-ea"/>
                <a:cs typeface="+mn-cs"/>
              </a:rPr>
              <a:t>exploration</a:t>
            </a:r>
            <a:r>
              <a:rPr kumimoji="0" lang="nb-NO" sz="1000" b="0" i="0" u="none" strike="noStrike" kern="1200" cap="none" spc="300" normalizeH="0" baseline="0" noProof="0" dirty="0">
                <a:ln>
                  <a:noFill/>
                </a:ln>
                <a:solidFill>
                  <a:srgbClr val="333333"/>
                </a:solidFill>
                <a:effectLst/>
                <a:uLnTx/>
                <a:uFillTx/>
                <a:latin typeface="Equinor"/>
                <a:ea typeface="+mn-ea"/>
                <a:cs typeface="+mn-cs"/>
              </a:rPr>
              <a:t> </a:t>
            </a:r>
            <a:r>
              <a:rPr kumimoji="0" lang="nb-NO" sz="1000" b="0" i="0" u="none" strike="noStrike" kern="1200" cap="none" spc="300" normalizeH="0" baseline="0" noProof="0" dirty="0" err="1">
                <a:ln>
                  <a:noFill/>
                </a:ln>
                <a:solidFill>
                  <a:srgbClr val="333333"/>
                </a:solidFill>
                <a:effectLst/>
                <a:uLnTx/>
                <a:uFillTx/>
                <a:latin typeface="Equinor"/>
                <a:ea typeface="+mn-ea"/>
                <a:cs typeface="+mn-cs"/>
              </a:rPr>
              <a:t>culture</a:t>
            </a:r>
            <a:r>
              <a:rPr kumimoji="0" lang="nb-NO" sz="1000" b="0" i="0" u="none" strike="noStrike" kern="1200" cap="none" spc="300" normalizeH="0" baseline="0" noProof="0" dirty="0">
                <a:ln>
                  <a:noFill/>
                </a:ln>
                <a:solidFill>
                  <a:srgbClr val="333333"/>
                </a:solidFill>
                <a:effectLst/>
                <a:uLnTx/>
                <a:uFillTx/>
                <a:latin typeface="Equinor"/>
                <a:ea typeface="+mn-ea"/>
                <a:cs typeface="+mn-cs"/>
              </a:rPr>
              <a:t> and </a:t>
            </a:r>
            <a:r>
              <a:rPr kumimoji="0" lang="nb-NO" sz="1000" b="0" i="0" u="none" strike="noStrike" kern="1200" cap="none" spc="300" normalizeH="0" baseline="0" noProof="0" dirty="0" err="1">
                <a:ln>
                  <a:noFill/>
                </a:ln>
                <a:solidFill>
                  <a:srgbClr val="333333"/>
                </a:solidFill>
                <a:effectLst/>
                <a:uLnTx/>
                <a:uFillTx/>
                <a:latin typeface="Equinor"/>
                <a:ea typeface="+mn-ea"/>
                <a:cs typeface="+mn-cs"/>
              </a:rPr>
              <a:t>new</a:t>
            </a:r>
            <a:r>
              <a:rPr kumimoji="0" lang="nb-NO" sz="1000" b="0" i="0" u="none" strike="noStrike" kern="1200" cap="none" spc="300" normalizeH="0" baseline="0" noProof="0" dirty="0">
                <a:ln>
                  <a:noFill/>
                </a:ln>
                <a:solidFill>
                  <a:srgbClr val="333333"/>
                </a:solidFill>
                <a:effectLst/>
                <a:uLnTx/>
                <a:uFillTx/>
                <a:latin typeface="Equinor"/>
                <a:ea typeface="+mn-ea"/>
                <a:cs typeface="+mn-cs"/>
              </a:rPr>
              <a:t> </a:t>
            </a:r>
            <a:r>
              <a:rPr kumimoji="0" lang="nb-NO" sz="1000" b="0" i="0" u="none" strike="noStrike" kern="1200" cap="none" spc="300" normalizeH="0" baseline="0" noProof="0" dirty="0" err="1">
                <a:ln>
                  <a:noFill/>
                </a:ln>
                <a:solidFill>
                  <a:srgbClr val="333333"/>
                </a:solidFill>
                <a:effectLst/>
                <a:uLnTx/>
                <a:uFillTx/>
                <a:latin typeface="Equinor"/>
                <a:ea typeface="+mn-ea"/>
                <a:cs typeface="+mn-cs"/>
              </a:rPr>
              <a:t>ways</a:t>
            </a:r>
            <a:r>
              <a:rPr kumimoji="0" lang="nb-NO" sz="1000" b="0" i="0" u="none" strike="noStrike" kern="1200" cap="none" spc="300" normalizeH="0" baseline="0" noProof="0" dirty="0">
                <a:ln>
                  <a:noFill/>
                </a:ln>
                <a:solidFill>
                  <a:srgbClr val="333333"/>
                </a:solidFill>
                <a:effectLst/>
                <a:uLnTx/>
                <a:uFillTx/>
                <a:latin typeface="Equinor"/>
                <a:ea typeface="+mn-ea"/>
                <a:cs typeface="+mn-cs"/>
              </a:rPr>
              <a:t> of </a:t>
            </a:r>
            <a:r>
              <a:rPr kumimoji="0" lang="nb-NO" sz="1000" b="0" i="0" u="none" strike="noStrike" kern="1200" cap="none" spc="300" normalizeH="0" baseline="0" noProof="0" dirty="0" err="1">
                <a:ln>
                  <a:noFill/>
                </a:ln>
                <a:solidFill>
                  <a:srgbClr val="333333"/>
                </a:solidFill>
                <a:effectLst/>
                <a:uLnTx/>
                <a:uFillTx/>
                <a:latin typeface="Equinor"/>
                <a:ea typeface="+mn-ea"/>
                <a:cs typeface="+mn-cs"/>
              </a:rPr>
              <a:t>working</a:t>
            </a:r>
            <a:endParaRPr kumimoji="0" lang="nb-NO" sz="1000" b="0" i="0" u="none" strike="noStrike" kern="1200" cap="none" spc="0" normalizeH="0" baseline="0" noProof="0" dirty="0">
              <a:ln>
                <a:noFill/>
              </a:ln>
              <a:solidFill>
                <a:srgbClr val="333333"/>
              </a:solidFill>
              <a:effectLst/>
              <a:uLnTx/>
              <a:uFillTx/>
              <a:latin typeface="Equinor"/>
              <a:ea typeface="+mn-ea"/>
              <a:cs typeface="+mn-cs"/>
            </a:endParaRPr>
          </a:p>
        </p:txBody>
      </p:sp>
      <p:pic>
        <p:nvPicPr>
          <p:cNvPr id="147" name="Picture 146">
            <a:extLst>
              <a:ext uri="{FF2B5EF4-FFF2-40B4-BE49-F238E27FC236}">
                <a16:creationId xmlns:a16="http://schemas.microsoft.com/office/drawing/2014/main" id="{22ACBAB8-382F-4812-AB4B-3AF0AF964989}"/>
              </a:ext>
            </a:extLst>
          </p:cNvPr>
          <p:cNvPicPr>
            <a:picLocks noChangeAspect="1"/>
          </p:cNvPicPr>
          <p:nvPr/>
        </p:nvPicPr>
        <p:blipFill>
          <a:blip r:embed="rId6">
            <a:biLevel thresh="50000"/>
          </a:blip>
          <a:stretch>
            <a:fillRect/>
          </a:stretch>
        </p:blipFill>
        <p:spPr>
          <a:xfrm>
            <a:off x="2770461" y="1637097"/>
            <a:ext cx="484660" cy="484309"/>
          </a:xfrm>
          <a:prstGeom prst="rect">
            <a:avLst/>
          </a:prstGeom>
        </p:spPr>
      </p:pic>
      <p:grpSp>
        <p:nvGrpSpPr>
          <p:cNvPr id="148" name="Group 147">
            <a:extLst>
              <a:ext uri="{FF2B5EF4-FFF2-40B4-BE49-F238E27FC236}">
                <a16:creationId xmlns:a16="http://schemas.microsoft.com/office/drawing/2014/main" id="{45F1BE57-7F8A-456E-8E8D-A685C0668BBD}"/>
              </a:ext>
            </a:extLst>
          </p:cNvPr>
          <p:cNvGrpSpPr/>
          <p:nvPr/>
        </p:nvGrpSpPr>
        <p:grpSpPr>
          <a:xfrm>
            <a:off x="4629477" y="5507610"/>
            <a:ext cx="662138" cy="371211"/>
            <a:chOff x="3460630" y="1533526"/>
            <a:chExt cx="6651187" cy="3728814"/>
          </a:xfrm>
        </p:grpSpPr>
        <p:pic>
          <p:nvPicPr>
            <p:cNvPr id="149" name="Picture 148">
              <a:extLst>
                <a:ext uri="{FF2B5EF4-FFF2-40B4-BE49-F238E27FC236}">
                  <a16:creationId xmlns:a16="http://schemas.microsoft.com/office/drawing/2014/main" id="{7C2BB219-96C8-467B-B456-84982D12F309}"/>
                </a:ext>
              </a:extLst>
            </p:cNvPr>
            <p:cNvPicPr>
              <a:picLocks noChangeAspect="1"/>
            </p:cNvPicPr>
            <p:nvPr/>
          </p:nvPicPr>
          <p:blipFill>
            <a:blip r:embed="rId7">
              <a:biLevel thresh="75000"/>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p:blipFill>
          <p:spPr>
            <a:xfrm>
              <a:off x="3460630" y="1533526"/>
              <a:ext cx="6651187" cy="3728814"/>
            </a:xfrm>
            <a:prstGeom prst="rect">
              <a:avLst/>
            </a:prstGeom>
          </p:spPr>
        </p:pic>
        <p:sp>
          <p:nvSpPr>
            <p:cNvPr id="150" name="Oval 149">
              <a:extLst>
                <a:ext uri="{FF2B5EF4-FFF2-40B4-BE49-F238E27FC236}">
                  <a16:creationId xmlns:a16="http://schemas.microsoft.com/office/drawing/2014/main" id="{5084F02E-9857-46F3-8E27-C47736D0FF93}"/>
                </a:ext>
              </a:extLst>
            </p:cNvPr>
            <p:cNvSpPr/>
            <p:nvPr/>
          </p:nvSpPr>
          <p:spPr>
            <a:xfrm>
              <a:off x="5908676" y="2857500"/>
              <a:ext cx="161926" cy="1619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a:ln>
                  <a:noFill/>
                </a:ln>
                <a:solidFill>
                  <a:srgbClr val="FFFFFF"/>
                </a:solidFill>
                <a:effectLst/>
                <a:uLnTx/>
                <a:uFillTx/>
                <a:latin typeface="Equinor"/>
                <a:ea typeface="+mn-ea"/>
                <a:cs typeface="+mn-cs"/>
              </a:endParaRPr>
            </a:p>
          </p:txBody>
        </p:sp>
        <p:sp>
          <p:nvSpPr>
            <p:cNvPr id="151" name="Oval 150">
              <a:extLst>
                <a:ext uri="{FF2B5EF4-FFF2-40B4-BE49-F238E27FC236}">
                  <a16:creationId xmlns:a16="http://schemas.microsoft.com/office/drawing/2014/main" id="{D10FA357-F9A9-4695-A4E2-4125F096261D}"/>
                </a:ext>
              </a:extLst>
            </p:cNvPr>
            <p:cNvSpPr/>
            <p:nvPr/>
          </p:nvSpPr>
          <p:spPr>
            <a:xfrm>
              <a:off x="5989639" y="3897994"/>
              <a:ext cx="161926" cy="1619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a:ln>
                  <a:noFill/>
                </a:ln>
                <a:solidFill>
                  <a:srgbClr val="FFFFFF"/>
                </a:solidFill>
                <a:effectLst/>
                <a:uLnTx/>
                <a:uFillTx/>
                <a:latin typeface="Equinor"/>
                <a:ea typeface="+mn-ea"/>
                <a:cs typeface="+mn-cs"/>
              </a:endParaRPr>
            </a:p>
          </p:txBody>
        </p:sp>
        <p:sp>
          <p:nvSpPr>
            <p:cNvPr id="152" name="Oval 151">
              <a:extLst>
                <a:ext uri="{FF2B5EF4-FFF2-40B4-BE49-F238E27FC236}">
                  <a16:creationId xmlns:a16="http://schemas.microsoft.com/office/drawing/2014/main" id="{F9722B0A-8401-476A-80CC-7D03745016C4}"/>
                </a:ext>
              </a:extLst>
            </p:cNvPr>
            <p:cNvSpPr/>
            <p:nvPr/>
          </p:nvSpPr>
          <p:spPr>
            <a:xfrm>
              <a:off x="7023101" y="2514600"/>
              <a:ext cx="161926" cy="1619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a:ln>
                  <a:noFill/>
                </a:ln>
                <a:solidFill>
                  <a:srgbClr val="FFFFFF"/>
                </a:solidFill>
                <a:effectLst/>
                <a:uLnTx/>
                <a:uFillTx/>
                <a:latin typeface="Equinor"/>
                <a:ea typeface="+mn-ea"/>
                <a:cs typeface="+mn-cs"/>
              </a:endParaRPr>
            </a:p>
          </p:txBody>
        </p:sp>
        <p:sp>
          <p:nvSpPr>
            <p:cNvPr id="153" name="Oval 152">
              <a:extLst>
                <a:ext uri="{FF2B5EF4-FFF2-40B4-BE49-F238E27FC236}">
                  <a16:creationId xmlns:a16="http://schemas.microsoft.com/office/drawing/2014/main" id="{E22E552C-6318-4172-B3E8-A7E584CCEDC0}"/>
                </a:ext>
              </a:extLst>
            </p:cNvPr>
            <p:cNvSpPr/>
            <p:nvPr/>
          </p:nvSpPr>
          <p:spPr>
            <a:xfrm>
              <a:off x="7651751" y="3429000"/>
              <a:ext cx="161926" cy="1619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a:ln>
                  <a:noFill/>
                </a:ln>
                <a:solidFill>
                  <a:srgbClr val="FFFFFF"/>
                </a:solidFill>
                <a:effectLst/>
                <a:uLnTx/>
                <a:uFillTx/>
                <a:latin typeface="Equinor"/>
                <a:ea typeface="+mn-ea"/>
                <a:cs typeface="+mn-cs"/>
              </a:endParaRPr>
            </a:p>
          </p:txBody>
        </p:sp>
        <p:sp>
          <p:nvSpPr>
            <p:cNvPr id="154" name="Oval 153">
              <a:extLst>
                <a:ext uri="{FF2B5EF4-FFF2-40B4-BE49-F238E27FC236}">
                  <a16:creationId xmlns:a16="http://schemas.microsoft.com/office/drawing/2014/main" id="{533EDF2E-4072-4D58-A47C-5BF3506962C3}"/>
                </a:ext>
              </a:extLst>
            </p:cNvPr>
            <p:cNvSpPr/>
            <p:nvPr/>
          </p:nvSpPr>
          <p:spPr>
            <a:xfrm>
              <a:off x="6985001" y="4248150"/>
              <a:ext cx="161926" cy="1619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a:ln>
                  <a:noFill/>
                </a:ln>
                <a:solidFill>
                  <a:srgbClr val="FFFFFF"/>
                </a:solidFill>
                <a:effectLst/>
                <a:uLnTx/>
                <a:uFillTx/>
                <a:latin typeface="Equinor"/>
                <a:ea typeface="+mn-ea"/>
                <a:cs typeface="+mn-cs"/>
              </a:endParaRPr>
            </a:p>
          </p:txBody>
        </p:sp>
      </p:grpSp>
      <p:grpSp>
        <p:nvGrpSpPr>
          <p:cNvPr id="155" name="Group 154">
            <a:extLst>
              <a:ext uri="{FF2B5EF4-FFF2-40B4-BE49-F238E27FC236}">
                <a16:creationId xmlns:a16="http://schemas.microsoft.com/office/drawing/2014/main" id="{9913BAA7-E9A0-4CF8-AF00-020E9C17B1F1}"/>
              </a:ext>
            </a:extLst>
          </p:cNvPr>
          <p:cNvGrpSpPr/>
          <p:nvPr/>
        </p:nvGrpSpPr>
        <p:grpSpPr>
          <a:xfrm>
            <a:off x="754770" y="5589421"/>
            <a:ext cx="351510" cy="291824"/>
            <a:chOff x="6428015" y="2932143"/>
            <a:chExt cx="4568178" cy="3792507"/>
          </a:xfrm>
        </p:grpSpPr>
        <p:sp>
          <p:nvSpPr>
            <p:cNvPr id="156" name="Freeform: Shape 155">
              <a:extLst>
                <a:ext uri="{FF2B5EF4-FFF2-40B4-BE49-F238E27FC236}">
                  <a16:creationId xmlns:a16="http://schemas.microsoft.com/office/drawing/2014/main" id="{65741B3E-8A28-4D52-9EB3-976BFAF5A406}"/>
                </a:ext>
              </a:extLst>
            </p:cNvPr>
            <p:cNvSpPr/>
            <p:nvPr/>
          </p:nvSpPr>
          <p:spPr>
            <a:xfrm>
              <a:off x="6428015" y="2932143"/>
              <a:ext cx="4568178" cy="2697824"/>
            </a:xfrm>
            <a:custGeom>
              <a:avLst/>
              <a:gdLst>
                <a:gd name="connsiteX0" fmla="*/ 1592035 w 4568178"/>
                <a:gd name="connsiteY0" fmla="*/ 2697132 h 2697824"/>
                <a:gd name="connsiteX1" fmla="*/ 696685 w 4568178"/>
                <a:gd name="connsiteY1" fmla="*/ 2668557 h 2697824"/>
                <a:gd name="connsiteX2" fmla="*/ 344260 w 4568178"/>
                <a:gd name="connsiteY2" fmla="*/ 2506632 h 2697824"/>
                <a:gd name="connsiteX3" fmla="*/ 77560 w 4568178"/>
                <a:gd name="connsiteY3" fmla="*/ 2182782 h 2697824"/>
                <a:gd name="connsiteX4" fmla="*/ 1360 w 4568178"/>
                <a:gd name="connsiteY4" fmla="*/ 1811307 h 2697824"/>
                <a:gd name="connsiteX5" fmla="*/ 125185 w 4568178"/>
                <a:gd name="connsiteY5" fmla="*/ 1382682 h 2697824"/>
                <a:gd name="connsiteX6" fmla="*/ 458560 w 4568178"/>
                <a:gd name="connsiteY6" fmla="*/ 1106457 h 2697824"/>
                <a:gd name="connsiteX7" fmla="*/ 525235 w 4568178"/>
                <a:gd name="connsiteY7" fmla="*/ 811182 h 2697824"/>
                <a:gd name="connsiteX8" fmla="*/ 753835 w 4568178"/>
                <a:gd name="connsiteY8" fmla="*/ 468282 h 2697824"/>
                <a:gd name="connsiteX9" fmla="*/ 1163410 w 4568178"/>
                <a:gd name="connsiteY9" fmla="*/ 125382 h 2697824"/>
                <a:gd name="connsiteX10" fmla="*/ 1563460 w 4568178"/>
                <a:gd name="connsiteY10" fmla="*/ 11082 h 2697824"/>
                <a:gd name="connsiteX11" fmla="*/ 1877785 w 4568178"/>
                <a:gd name="connsiteY11" fmla="*/ 20607 h 2697824"/>
                <a:gd name="connsiteX12" fmla="*/ 2258785 w 4568178"/>
                <a:gd name="connsiteY12" fmla="*/ 153957 h 2697824"/>
                <a:gd name="connsiteX13" fmla="*/ 2477860 w 4568178"/>
                <a:gd name="connsiteY13" fmla="*/ 296832 h 2697824"/>
                <a:gd name="connsiteX14" fmla="*/ 2735035 w 4568178"/>
                <a:gd name="connsiteY14" fmla="*/ 296832 h 2697824"/>
                <a:gd name="connsiteX15" fmla="*/ 3039835 w 4568178"/>
                <a:gd name="connsiteY15" fmla="*/ 373032 h 2697824"/>
                <a:gd name="connsiteX16" fmla="*/ 3268435 w 4568178"/>
                <a:gd name="connsiteY16" fmla="*/ 506382 h 2697824"/>
                <a:gd name="connsiteX17" fmla="*/ 3420835 w 4568178"/>
                <a:gd name="connsiteY17" fmla="*/ 696882 h 2697824"/>
                <a:gd name="connsiteX18" fmla="*/ 3554185 w 4568178"/>
                <a:gd name="connsiteY18" fmla="*/ 963582 h 2697824"/>
                <a:gd name="connsiteX19" fmla="*/ 3716110 w 4568178"/>
                <a:gd name="connsiteY19" fmla="*/ 992157 h 2697824"/>
                <a:gd name="connsiteX20" fmla="*/ 3954235 w 4568178"/>
                <a:gd name="connsiteY20" fmla="*/ 1039782 h 2697824"/>
                <a:gd name="connsiteX21" fmla="*/ 4211410 w 4568178"/>
                <a:gd name="connsiteY21" fmla="*/ 1154082 h 2697824"/>
                <a:gd name="connsiteX22" fmla="*/ 4411435 w 4568178"/>
                <a:gd name="connsiteY22" fmla="*/ 1325532 h 2697824"/>
                <a:gd name="connsiteX23" fmla="*/ 4516210 w 4568178"/>
                <a:gd name="connsiteY23" fmla="*/ 1516032 h 2697824"/>
                <a:gd name="connsiteX24" fmla="*/ 4563835 w 4568178"/>
                <a:gd name="connsiteY24" fmla="*/ 1744632 h 2697824"/>
                <a:gd name="connsiteX25" fmla="*/ 4563835 w 4568178"/>
                <a:gd name="connsiteY25" fmla="*/ 1954182 h 2697824"/>
                <a:gd name="connsiteX26" fmla="*/ 4544785 w 4568178"/>
                <a:gd name="connsiteY26" fmla="*/ 2154207 h 2697824"/>
                <a:gd name="connsiteX27" fmla="*/ 4392385 w 4568178"/>
                <a:gd name="connsiteY27" fmla="*/ 2354232 h 2697824"/>
                <a:gd name="connsiteX28" fmla="*/ 4163785 w 4568178"/>
                <a:gd name="connsiteY28" fmla="*/ 2563782 h 2697824"/>
                <a:gd name="connsiteX29" fmla="*/ 3963760 w 4568178"/>
                <a:gd name="connsiteY29" fmla="*/ 2639982 h 2697824"/>
                <a:gd name="connsiteX30" fmla="*/ 3792310 w 4568178"/>
                <a:gd name="connsiteY30" fmla="*/ 2687607 h 2697824"/>
                <a:gd name="connsiteX31" fmla="*/ 2820760 w 4568178"/>
                <a:gd name="connsiteY31" fmla="*/ 2697132 h 269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568178" h="2697824">
                  <a:moveTo>
                    <a:pt x="1592035" y="2697132"/>
                  </a:moveTo>
                  <a:cubicBezTo>
                    <a:pt x="1248341" y="2698719"/>
                    <a:pt x="904647" y="2700307"/>
                    <a:pt x="696685" y="2668557"/>
                  </a:cubicBezTo>
                  <a:cubicBezTo>
                    <a:pt x="488722" y="2636807"/>
                    <a:pt x="447447" y="2587594"/>
                    <a:pt x="344260" y="2506632"/>
                  </a:cubicBezTo>
                  <a:cubicBezTo>
                    <a:pt x="241073" y="2425670"/>
                    <a:pt x="134710" y="2298669"/>
                    <a:pt x="77560" y="2182782"/>
                  </a:cubicBezTo>
                  <a:cubicBezTo>
                    <a:pt x="20410" y="2066894"/>
                    <a:pt x="-6578" y="1944657"/>
                    <a:pt x="1360" y="1811307"/>
                  </a:cubicBezTo>
                  <a:cubicBezTo>
                    <a:pt x="9297" y="1677957"/>
                    <a:pt x="48985" y="1500157"/>
                    <a:pt x="125185" y="1382682"/>
                  </a:cubicBezTo>
                  <a:cubicBezTo>
                    <a:pt x="201385" y="1265207"/>
                    <a:pt x="391885" y="1201707"/>
                    <a:pt x="458560" y="1106457"/>
                  </a:cubicBezTo>
                  <a:cubicBezTo>
                    <a:pt x="525235" y="1011207"/>
                    <a:pt x="476023" y="917544"/>
                    <a:pt x="525235" y="811182"/>
                  </a:cubicBezTo>
                  <a:cubicBezTo>
                    <a:pt x="574447" y="704820"/>
                    <a:pt x="647472" y="582582"/>
                    <a:pt x="753835" y="468282"/>
                  </a:cubicBezTo>
                  <a:cubicBezTo>
                    <a:pt x="860197" y="353982"/>
                    <a:pt x="1028472" y="201582"/>
                    <a:pt x="1163410" y="125382"/>
                  </a:cubicBezTo>
                  <a:cubicBezTo>
                    <a:pt x="1298347" y="49182"/>
                    <a:pt x="1444397" y="28544"/>
                    <a:pt x="1563460" y="11082"/>
                  </a:cubicBezTo>
                  <a:cubicBezTo>
                    <a:pt x="1682523" y="-6381"/>
                    <a:pt x="1761898" y="-3205"/>
                    <a:pt x="1877785" y="20607"/>
                  </a:cubicBezTo>
                  <a:cubicBezTo>
                    <a:pt x="1993672" y="44419"/>
                    <a:pt x="2158773" y="107920"/>
                    <a:pt x="2258785" y="153957"/>
                  </a:cubicBezTo>
                  <a:cubicBezTo>
                    <a:pt x="2358797" y="199994"/>
                    <a:pt x="2398485" y="273020"/>
                    <a:pt x="2477860" y="296832"/>
                  </a:cubicBezTo>
                  <a:cubicBezTo>
                    <a:pt x="2557235" y="320644"/>
                    <a:pt x="2641373" y="284132"/>
                    <a:pt x="2735035" y="296832"/>
                  </a:cubicBezTo>
                  <a:cubicBezTo>
                    <a:pt x="2828697" y="309532"/>
                    <a:pt x="2950935" y="338107"/>
                    <a:pt x="3039835" y="373032"/>
                  </a:cubicBezTo>
                  <a:cubicBezTo>
                    <a:pt x="3128735" y="407957"/>
                    <a:pt x="3204935" y="452407"/>
                    <a:pt x="3268435" y="506382"/>
                  </a:cubicBezTo>
                  <a:cubicBezTo>
                    <a:pt x="3331935" y="560357"/>
                    <a:pt x="3373210" y="620682"/>
                    <a:pt x="3420835" y="696882"/>
                  </a:cubicBezTo>
                  <a:cubicBezTo>
                    <a:pt x="3468460" y="773082"/>
                    <a:pt x="3504973" y="914370"/>
                    <a:pt x="3554185" y="963582"/>
                  </a:cubicBezTo>
                  <a:cubicBezTo>
                    <a:pt x="3603397" y="1012794"/>
                    <a:pt x="3716110" y="992157"/>
                    <a:pt x="3716110" y="992157"/>
                  </a:cubicBezTo>
                  <a:cubicBezTo>
                    <a:pt x="3782785" y="1004857"/>
                    <a:pt x="3871685" y="1012794"/>
                    <a:pt x="3954235" y="1039782"/>
                  </a:cubicBezTo>
                  <a:cubicBezTo>
                    <a:pt x="4036785" y="1066770"/>
                    <a:pt x="4135210" y="1106457"/>
                    <a:pt x="4211410" y="1154082"/>
                  </a:cubicBezTo>
                  <a:cubicBezTo>
                    <a:pt x="4287610" y="1201707"/>
                    <a:pt x="4360635" y="1265207"/>
                    <a:pt x="4411435" y="1325532"/>
                  </a:cubicBezTo>
                  <a:cubicBezTo>
                    <a:pt x="4462235" y="1385857"/>
                    <a:pt x="4490810" y="1446182"/>
                    <a:pt x="4516210" y="1516032"/>
                  </a:cubicBezTo>
                  <a:cubicBezTo>
                    <a:pt x="4541610" y="1585882"/>
                    <a:pt x="4555898" y="1671607"/>
                    <a:pt x="4563835" y="1744632"/>
                  </a:cubicBezTo>
                  <a:cubicBezTo>
                    <a:pt x="4571772" y="1817657"/>
                    <a:pt x="4567010" y="1885920"/>
                    <a:pt x="4563835" y="1954182"/>
                  </a:cubicBezTo>
                  <a:cubicBezTo>
                    <a:pt x="4560660" y="2022444"/>
                    <a:pt x="4573360" y="2087532"/>
                    <a:pt x="4544785" y="2154207"/>
                  </a:cubicBezTo>
                  <a:cubicBezTo>
                    <a:pt x="4516210" y="2220882"/>
                    <a:pt x="4455885" y="2285970"/>
                    <a:pt x="4392385" y="2354232"/>
                  </a:cubicBezTo>
                  <a:cubicBezTo>
                    <a:pt x="4328885" y="2422494"/>
                    <a:pt x="4235223" y="2516157"/>
                    <a:pt x="4163785" y="2563782"/>
                  </a:cubicBezTo>
                  <a:cubicBezTo>
                    <a:pt x="4092347" y="2611407"/>
                    <a:pt x="4025672" y="2619345"/>
                    <a:pt x="3963760" y="2639982"/>
                  </a:cubicBezTo>
                  <a:cubicBezTo>
                    <a:pt x="3901848" y="2660619"/>
                    <a:pt x="3982810" y="2678082"/>
                    <a:pt x="3792310" y="2687607"/>
                  </a:cubicBezTo>
                  <a:cubicBezTo>
                    <a:pt x="3601810" y="2697132"/>
                    <a:pt x="3211285" y="2697132"/>
                    <a:pt x="2820760" y="269713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a:ln>
                  <a:noFill/>
                </a:ln>
                <a:solidFill>
                  <a:srgbClr val="FFFFFF"/>
                </a:solidFill>
                <a:effectLst/>
                <a:uLnTx/>
                <a:uFillTx/>
                <a:latin typeface="Equinor"/>
                <a:ea typeface="+mn-ea"/>
                <a:cs typeface="+mn-cs"/>
              </a:endParaRPr>
            </a:p>
          </p:txBody>
        </p:sp>
        <p:sp>
          <p:nvSpPr>
            <p:cNvPr id="157" name="Freeform: Shape 156">
              <a:extLst>
                <a:ext uri="{FF2B5EF4-FFF2-40B4-BE49-F238E27FC236}">
                  <a16:creationId xmlns:a16="http://schemas.microsoft.com/office/drawing/2014/main" id="{693180C4-1EB2-4A9C-BE1E-836BF9B364DD}"/>
                </a:ext>
              </a:extLst>
            </p:cNvPr>
            <p:cNvSpPr/>
            <p:nvPr/>
          </p:nvSpPr>
          <p:spPr>
            <a:xfrm>
              <a:off x="8020050" y="4410075"/>
              <a:ext cx="1266825" cy="676275"/>
            </a:xfrm>
            <a:custGeom>
              <a:avLst/>
              <a:gdLst>
                <a:gd name="connsiteX0" fmla="*/ 0 w 1266825"/>
                <a:gd name="connsiteY0" fmla="*/ 676275 h 676275"/>
                <a:gd name="connsiteX1" fmla="*/ 628650 w 1266825"/>
                <a:gd name="connsiteY1" fmla="*/ 0 h 676275"/>
                <a:gd name="connsiteX2" fmla="*/ 1266825 w 1266825"/>
                <a:gd name="connsiteY2" fmla="*/ 666750 h 676275"/>
              </a:gdLst>
              <a:ahLst/>
              <a:cxnLst>
                <a:cxn ang="0">
                  <a:pos x="connsiteX0" y="connsiteY0"/>
                </a:cxn>
                <a:cxn ang="0">
                  <a:pos x="connsiteX1" y="connsiteY1"/>
                </a:cxn>
                <a:cxn ang="0">
                  <a:pos x="connsiteX2" y="connsiteY2"/>
                </a:cxn>
              </a:cxnLst>
              <a:rect l="l" t="t" r="r" b="b"/>
              <a:pathLst>
                <a:path w="1266825" h="676275">
                  <a:moveTo>
                    <a:pt x="0" y="676275"/>
                  </a:moveTo>
                  <a:lnTo>
                    <a:pt x="628650" y="0"/>
                  </a:lnTo>
                  <a:lnTo>
                    <a:pt x="1266825" y="666750"/>
                  </a:lnTo>
                </a:path>
              </a:pathLst>
            </a:custGeom>
            <a:noFill/>
            <a:ln w="28575">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a:ln>
                  <a:noFill/>
                </a:ln>
                <a:solidFill>
                  <a:srgbClr val="FFFFFF"/>
                </a:solidFill>
                <a:effectLst/>
                <a:uLnTx/>
                <a:uFillTx/>
                <a:latin typeface="Equinor"/>
                <a:ea typeface="+mn-ea"/>
                <a:cs typeface="+mn-cs"/>
              </a:endParaRPr>
            </a:p>
          </p:txBody>
        </p:sp>
        <p:cxnSp>
          <p:nvCxnSpPr>
            <p:cNvPr id="158" name="Straight Connector 157">
              <a:extLst>
                <a:ext uri="{FF2B5EF4-FFF2-40B4-BE49-F238E27FC236}">
                  <a16:creationId xmlns:a16="http://schemas.microsoft.com/office/drawing/2014/main" id="{68EA396A-6DD0-4C62-94FE-18C983D51A88}"/>
                </a:ext>
              </a:extLst>
            </p:cNvPr>
            <p:cNvCxnSpPr>
              <a:endCxn id="157" idx="1"/>
            </p:cNvCxnSpPr>
            <p:nvPr/>
          </p:nvCxnSpPr>
          <p:spPr>
            <a:xfrm flipH="1" flipV="1">
              <a:off x="8648700" y="4410075"/>
              <a:ext cx="4762" cy="23145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0908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8F951FDC-886E-F645-93F2-C4C5E40325A9}"/>
              </a:ext>
            </a:extLst>
          </p:cNvPr>
          <p:cNvSpPr>
            <a:spLocks noGrp="1"/>
          </p:cNvSpPr>
          <p:nvPr>
            <p:ph type="title"/>
          </p:nvPr>
        </p:nvSpPr>
        <p:spPr>
          <a:xfrm>
            <a:off x="749245" y="163806"/>
            <a:ext cx="10801350" cy="1145313"/>
          </a:xfrm>
        </p:spPr>
        <p:txBody>
          <a:bodyPr/>
          <a:lstStyle/>
          <a:p>
            <a:r>
              <a:rPr lang="en-GB" dirty="0" err="1"/>
              <a:t>Visualisering</a:t>
            </a:r>
            <a:r>
              <a:rPr lang="en-GB" dirty="0"/>
              <a:t> </a:t>
            </a:r>
            <a:r>
              <a:rPr lang="en-GB" dirty="0" err="1"/>
              <a:t>av</a:t>
            </a:r>
            <a:r>
              <a:rPr lang="en-GB" dirty="0"/>
              <a:t> </a:t>
            </a:r>
            <a:r>
              <a:rPr lang="en-GB" dirty="0" err="1"/>
              <a:t>verdien</a:t>
            </a:r>
            <a:r>
              <a:rPr lang="en-GB" dirty="0"/>
              <a:t> </a:t>
            </a:r>
            <a:r>
              <a:rPr lang="en-GB" dirty="0" err="1"/>
              <a:t>av</a:t>
            </a:r>
            <a:r>
              <a:rPr lang="en-GB" dirty="0"/>
              <a:t> data</a:t>
            </a:r>
            <a:br>
              <a:rPr lang="en-GB" dirty="0"/>
            </a:br>
            <a:r>
              <a:rPr lang="en-GB" sz="2000" dirty="0">
                <a:solidFill>
                  <a:srgbClr val="007079"/>
                </a:solidFill>
              </a:rPr>
              <a:t>- </a:t>
            </a:r>
            <a:r>
              <a:rPr lang="en-GB" sz="2000" dirty="0" err="1">
                <a:solidFill>
                  <a:srgbClr val="007079"/>
                </a:solidFill>
              </a:rPr>
              <a:t>Kvalitet</a:t>
            </a:r>
            <a:r>
              <a:rPr lang="en-GB" sz="2000" dirty="0">
                <a:solidFill>
                  <a:srgbClr val="007079"/>
                </a:solidFill>
              </a:rPr>
              <a:t>, </a:t>
            </a:r>
            <a:r>
              <a:rPr lang="en-GB" sz="2000" dirty="0" err="1">
                <a:solidFill>
                  <a:srgbClr val="007079"/>
                </a:solidFill>
              </a:rPr>
              <a:t>kompletthet</a:t>
            </a:r>
            <a:r>
              <a:rPr lang="en-GB" sz="2000" dirty="0">
                <a:solidFill>
                  <a:srgbClr val="007079"/>
                </a:solidFill>
              </a:rPr>
              <a:t> </a:t>
            </a:r>
            <a:r>
              <a:rPr lang="en-GB" sz="2000" dirty="0" err="1">
                <a:solidFill>
                  <a:srgbClr val="007079"/>
                </a:solidFill>
              </a:rPr>
              <a:t>og</a:t>
            </a:r>
            <a:r>
              <a:rPr lang="en-GB" sz="2000" dirty="0">
                <a:solidFill>
                  <a:srgbClr val="007079"/>
                </a:solidFill>
              </a:rPr>
              <a:t>  </a:t>
            </a:r>
            <a:r>
              <a:rPr lang="en-GB" sz="2000" dirty="0" err="1">
                <a:solidFill>
                  <a:srgbClr val="007079"/>
                </a:solidFill>
              </a:rPr>
              <a:t>tilgjengelighet</a:t>
            </a:r>
            <a:endParaRPr lang="en-GB" dirty="0">
              <a:solidFill>
                <a:srgbClr val="007079"/>
              </a:solidFill>
            </a:endParaRPr>
          </a:p>
        </p:txBody>
      </p:sp>
      <p:sp>
        <p:nvSpPr>
          <p:cNvPr id="362" name="TextBox 361">
            <a:extLst>
              <a:ext uri="{FF2B5EF4-FFF2-40B4-BE49-F238E27FC236}">
                <a16:creationId xmlns:a16="http://schemas.microsoft.com/office/drawing/2014/main" id="{F9B78F4E-752E-4382-98F4-5B6FAC239775}"/>
              </a:ext>
            </a:extLst>
          </p:cNvPr>
          <p:cNvSpPr txBox="1"/>
          <p:nvPr/>
        </p:nvSpPr>
        <p:spPr>
          <a:xfrm rot="16200000">
            <a:off x="-531791" y="3097361"/>
            <a:ext cx="24561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srgbClr val="333333"/>
                </a:solidFill>
                <a:effectLst/>
                <a:uLnTx/>
                <a:uFillTx/>
                <a:latin typeface="Equinor"/>
                <a:ea typeface="+mn-ea"/>
                <a:cs typeface="+mn-cs"/>
              </a:rPr>
              <a:t>Verdien av data</a:t>
            </a:r>
          </a:p>
        </p:txBody>
      </p:sp>
      <p:sp>
        <p:nvSpPr>
          <p:cNvPr id="363" name="TextBox 362">
            <a:extLst>
              <a:ext uri="{FF2B5EF4-FFF2-40B4-BE49-F238E27FC236}">
                <a16:creationId xmlns:a16="http://schemas.microsoft.com/office/drawing/2014/main" id="{1DDE6920-C48A-497A-9682-08A331B13DC1}"/>
              </a:ext>
            </a:extLst>
          </p:cNvPr>
          <p:cNvSpPr txBox="1"/>
          <p:nvPr/>
        </p:nvSpPr>
        <p:spPr>
          <a:xfrm>
            <a:off x="10521010" y="5965833"/>
            <a:ext cx="12023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333333"/>
                </a:solidFill>
                <a:effectLst/>
                <a:uLnTx/>
                <a:uFillTx/>
                <a:latin typeface="Equinor"/>
                <a:ea typeface="+mn-ea"/>
                <a:cs typeface="+mn-cs"/>
              </a:rPr>
              <a:t>Tid</a:t>
            </a:r>
            <a:endParaRPr kumimoji="0" lang="en-GB" sz="2400" b="1" i="0" u="none" strike="noStrike" kern="1200" cap="none" spc="0" normalizeH="0" baseline="0" noProof="0" dirty="0">
              <a:ln>
                <a:noFill/>
              </a:ln>
              <a:solidFill>
                <a:srgbClr val="333333"/>
              </a:solidFill>
              <a:effectLst/>
              <a:uLnTx/>
              <a:uFillTx/>
              <a:latin typeface="Equinor"/>
              <a:ea typeface="+mn-ea"/>
              <a:cs typeface="+mn-cs"/>
            </a:endParaRPr>
          </a:p>
        </p:txBody>
      </p:sp>
      <p:cxnSp>
        <p:nvCxnSpPr>
          <p:cNvPr id="364" name="Straight Arrow Connector 363">
            <a:extLst>
              <a:ext uri="{FF2B5EF4-FFF2-40B4-BE49-F238E27FC236}">
                <a16:creationId xmlns:a16="http://schemas.microsoft.com/office/drawing/2014/main" id="{73F71999-8E29-4039-9FCF-79D5258E284C}"/>
              </a:ext>
            </a:extLst>
          </p:cNvPr>
          <p:cNvCxnSpPr>
            <a:cxnSpLocks/>
          </p:cNvCxnSpPr>
          <p:nvPr/>
        </p:nvCxnSpPr>
        <p:spPr>
          <a:xfrm flipV="1">
            <a:off x="919189" y="2041017"/>
            <a:ext cx="0" cy="3948887"/>
          </a:xfrm>
          <a:prstGeom prst="straightConnector1">
            <a:avLst/>
          </a:prstGeom>
          <a:ln w="79375">
            <a:tailEnd type="triangle"/>
          </a:ln>
        </p:spPr>
        <p:style>
          <a:lnRef idx="1">
            <a:schemeClr val="accent2"/>
          </a:lnRef>
          <a:fillRef idx="0">
            <a:schemeClr val="accent2"/>
          </a:fillRef>
          <a:effectRef idx="0">
            <a:schemeClr val="accent2"/>
          </a:effectRef>
          <a:fontRef idx="minor">
            <a:schemeClr val="tx1"/>
          </a:fontRef>
        </p:style>
      </p:cxnSp>
      <p:grpSp>
        <p:nvGrpSpPr>
          <p:cNvPr id="16" name="Group 15">
            <a:extLst>
              <a:ext uri="{FF2B5EF4-FFF2-40B4-BE49-F238E27FC236}">
                <a16:creationId xmlns:a16="http://schemas.microsoft.com/office/drawing/2014/main" id="{77913142-58B9-C54E-B24E-6277B17C721E}"/>
              </a:ext>
            </a:extLst>
          </p:cNvPr>
          <p:cNvGrpSpPr/>
          <p:nvPr/>
        </p:nvGrpSpPr>
        <p:grpSpPr>
          <a:xfrm>
            <a:off x="2878215" y="715322"/>
            <a:ext cx="8478705" cy="3483225"/>
            <a:chOff x="2878215" y="715322"/>
            <a:chExt cx="8478705" cy="3483225"/>
          </a:xfrm>
        </p:grpSpPr>
        <p:grpSp>
          <p:nvGrpSpPr>
            <p:cNvPr id="14" name="Group 13">
              <a:extLst>
                <a:ext uri="{FF2B5EF4-FFF2-40B4-BE49-F238E27FC236}">
                  <a16:creationId xmlns:a16="http://schemas.microsoft.com/office/drawing/2014/main" id="{902B8076-E161-FD46-893E-43D5A4ED04A6}"/>
                </a:ext>
              </a:extLst>
            </p:cNvPr>
            <p:cNvGrpSpPr/>
            <p:nvPr/>
          </p:nvGrpSpPr>
          <p:grpSpPr>
            <a:xfrm>
              <a:off x="3156001" y="1658402"/>
              <a:ext cx="8200919" cy="2540145"/>
              <a:chOff x="3156001" y="1658402"/>
              <a:chExt cx="8200919" cy="2540145"/>
            </a:xfrm>
          </p:grpSpPr>
          <p:sp>
            <p:nvSpPr>
              <p:cNvPr id="7" name="Freeform: Shape 6">
                <a:extLst>
                  <a:ext uri="{FF2B5EF4-FFF2-40B4-BE49-F238E27FC236}">
                    <a16:creationId xmlns:a16="http://schemas.microsoft.com/office/drawing/2014/main" id="{67D82075-3CB7-4E5A-A798-751F04F66E30}"/>
                  </a:ext>
                </a:extLst>
              </p:cNvPr>
              <p:cNvSpPr/>
              <p:nvPr/>
            </p:nvSpPr>
            <p:spPr>
              <a:xfrm>
                <a:off x="3159070" y="1663700"/>
                <a:ext cx="8197850" cy="2527300"/>
              </a:xfrm>
              <a:custGeom>
                <a:avLst/>
                <a:gdLst>
                  <a:gd name="connsiteX0" fmla="*/ 0 w 8197850"/>
                  <a:gd name="connsiteY0" fmla="*/ 2527300 h 2527300"/>
                  <a:gd name="connsiteX1" fmla="*/ 215900 w 8197850"/>
                  <a:gd name="connsiteY1" fmla="*/ 2317750 h 2527300"/>
                  <a:gd name="connsiteX2" fmla="*/ 615950 w 8197850"/>
                  <a:gd name="connsiteY2" fmla="*/ 2000250 h 2527300"/>
                  <a:gd name="connsiteX3" fmla="*/ 844550 w 8197850"/>
                  <a:gd name="connsiteY3" fmla="*/ 1847850 h 2527300"/>
                  <a:gd name="connsiteX4" fmla="*/ 1168400 w 8197850"/>
                  <a:gd name="connsiteY4" fmla="*/ 1670050 h 2527300"/>
                  <a:gd name="connsiteX5" fmla="*/ 1428750 w 8197850"/>
                  <a:gd name="connsiteY5" fmla="*/ 1536700 h 2527300"/>
                  <a:gd name="connsiteX6" fmla="*/ 1758950 w 8197850"/>
                  <a:gd name="connsiteY6" fmla="*/ 1390650 h 2527300"/>
                  <a:gd name="connsiteX7" fmla="*/ 2082800 w 8197850"/>
                  <a:gd name="connsiteY7" fmla="*/ 1295400 h 2527300"/>
                  <a:gd name="connsiteX8" fmla="*/ 2444750 w 8197850"/>
                  <a:gd name="connsiteY8" fmla="*/ 1174750 h 2527300"/>
                  <a:gd name="connsiteX9" fmla="*/ 2933700 w 8197850"/>
                  <a:gd name="connsiteY9" fmla="*/ 1041400 h 2527300"/>
                  <a:gd name="connsiteX10" fmla="*/ 3397250 w 8197850"/>
                  <a:gd name="connsiteY10" fmla="*/ 933450 h 2527300"/>
                  <a:gd name="connsiteX11" fmla="*/ 3956050 w 8197850"/>
                  <a:gd name="connsiteY11" fmla="*/ 825500 h 2527300"/>
                  <a:gd name="connsiteX12" fmla="*/ 4349750 w 8197850"/>
                  <a:gd name="connsiteY12" fmla="*/ 755650 h 2527300"/>
                  <a:gd name="connsiteX13" fmla="*/ 4692650 w 8197850"/>
                  <a:gd name="connsiteY13" fmla="*/ 692150 h 2527300"/>
                  <a:gd name="connsiteX14" fmla="*/ 5194300 w 8197850"/>
                  <a:gd name="connsiteY14" fmla="*/ 609600 h 2527300"/>
                  <a:gd name="connsiteX15" fmla="*/ 5581650 w 8197850"/>
                  <a:gd name="connsiteY15" fmla="*/ 539750 h 2527300"/>
                  <a:gd name="connsiteX16" fmla="*/ 6038850 w 8197850"/>
                  <a:gd name="connsiteY16" fmla="*/ 469900 h 2527300"/>
                  <a:gd name="connsiteX17" fmla="*/ 6400800 w 8197850"/>
                  <a:gd name="connsiteY17" fmla="*/ 400050 h 2527300"/>
                  <a:gd name="connsiteX18" fmla="*/ 6832600 w 8197850"/>
                  <a:gd name="connsiteY18" fmla="*/ 330200 h 2527300"/>
                  <a:gd name="connsiteX19" fmla="*/ 7200900 w 8197850"/>
                  <a:gd name="connsiteY19" fmla="*/ 247650 h 2527300"/>
                  <a:gd name="connsiteX20" fmla="*/ 7651750 w 8197850"/>
                  <a:gd name="connsiteY20" fmla="*/ 146050 h 2527300"/>
                  <a:gd name="connsiteX21" fmla="*/ 8013700 w 8197850"/>
                  <a:gd name="connsiteY21" fmla="*/ 57150 h 2527300"/>
                  <a:gd name="connsiteX22" fmla="*/ 8197850 w 8197850"/>
                  <a:gd name="connsiteY22" fmla="*/ 0 h 2527300"/>
                  <a:gd name="connsiteX23" fmla="*/ 8197850 w 8197850"/>
                  <a:gd name="connsiteY23" fmla="*/ 2501900 h 2527300"/>
                  <a:gd name="connsiteX24" fmla="*/ 8001000 w 8197850"/>
                  <a:gd name="connsiteY24" fmla="*/ 2508250 h 2527300"/>
                  <a:gd name="connsiteX25" fmla="*/ 7664450 w 8197850"/>
                  <a:gd name="connsiteY25" fmla="*/ 2508250 h 2527300"/>
                  <a:gd name="connsiteX26" fmla="*/ 7232650 w 8197850"/>
                  <a:gd name="connsiteY26" fmla="*/ 2520950 h 2527300"/>
                  <a:gd name="connsiteX27" fmla="*/ 6826250 w 8197850"/>
                  <a:gd name="connsiteY27" fmla="*/ 2514600 h 2527300"/>
                  <a:gd name="connsiteX28" fmla="*/ 6400800 w 8197850"/>
                  <a:gd name="connsiteY28" fmla="*/ 2514600 h 2527300"/>
                  <a:gd name="connsiteX29" fmla="*/ 6102350 w 8197850"/>
                  <a:gd name="connsiteY29" fmla="*/ 2514600 h 2527300"/>
                  <a:gd name="connsiteX30" fmla="*/ 5842000 w 8197850"/>
                  <a:gd name="connsiteY30" fmla="*/ 2514600 h 2527300"/>
                  <a:gd name="connsiteX31" fmla="*/ 5537200 w 8197850"/>
                  <a:gd name="connsiteY31" fmla="*/ 2508250 h 2527300"/>
                  <a:gd name="connsiteX32" fmla="*/ 5175250 w 8197850"/>
                  <a:gd name="connsiteY32" fmla="*/ 2501900 h 2527300"/>
                  <a:gd name="connsiteX33" fmla="*/ 4838700 w 8197850"/>
                  <a:gd name="connsiteY33" fmla="*/ 2482850 h 2527300"/>
                  <a:gd name="connsiteX34" fmla="*/ 4324350 w 8197850"/>
                  <a:gd name="connsiteY34" fmla="*/ 2470150 h 2527300"/>
                  <a:gd name="connsiteX35" fmla="*/ 3981450 w 8197850"/>
                  <a:gd name="connsiteY35" fmla="*/ 2451100 h 2527300"/>
                  <a:gd name="connsiteX36" fmla="*/ 3422650 w 8197850"/>
                  <a:gd name="connsiteY36" fmla="*/ 2419350 h 2527300"/>
                  <a:gd name="connsiteX37" fmla="*/ 3016250 w 8197850"/>
                  <a:gd name="connsiteY37" fmla="*/ 2381250 h 2527300"/>
                  <a:gd name="connsiteX38" fmla="*/ 2559050 w 8197850"/>
                  <a:gd name="connsiteY38" fmla="*/ 2355850 h 2527300"/>
                  <a:gd name="connsiteX39" fmla="*/ 2286000 w 8197850"/>
                  <a:gd name="connsiteY39" fmla="*/ 2324100 h 2527300"/>
                  <a:gd name="connsiteX40" fmla="*/ 2032000 w 8197850"/>
                  <a:gd name="connsiteY40" fmla="*/ 2317750 h 2527300"/>
                  <a:gd name="connsiteX41" fmla="*/ 1549400 w 8197850"/>
                  <a:gd name="connsiteY41" fmla="*/ 2305050 h 2527300"/>
                  <a:gd name="connsiteX42" fmla="*/ 1155700 w 8197850"/>
                  <a:gd name="connsiteY42" fmla="*/ 2330450 h 2527300"/>
                  <a:gd name="connsiteX43" fmla="*/ 965200 w 8197850"/>
                  <a:gd name="connsiteY43" fmla="*/ 2343150 h 2527300"/>
                  <a:gd name="connsiteX44" fmla="*/ 596900 w 8197850"/>
                  <a:gd name="connsiteY44" fmla="*/ 2381250 h 2527300"/>
                  <a:gd name="connsiteX45" fmla="*/ 438150 w 8197850"/>
                  <a:gd name="connsiteY45" fmla="*/ 2419350 h 2527300"/>
                  <a:gd name="connsiteX46" fmla="*/ 152400 w 8197850"/>
                  <a:gd name="connsiteY46" fmla="*/ 2495550 h 2527300"/>
                  <a:gd name="connsiteX47" fmla="*/ 0 w 8197850"/>
                  <a:gd name="connsiteY47" fmla="*/ 2527300 h 252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197850" h="2527300">
                    <a:moveTo>
                      <a:pt x="0" y="2527300"/>
                    </a:moveTo>
                    <a:lnTo>
                      <a:pt x="215900" y="2317750"/>
                    </a:lnTo>
                    <a:lnTo>
                      <a:pt x="615950" y="2000250"/>
                    </a:lnTo>
                    <a:lnTo>
                      <a:pt x="844550" y="1847850"/>
                    </a:lnTo>
                    <a:lnTo>
                      <a:pt x="1168400" y="1670050"/>
                    </a:lnTo>
                    <a:lnTo>
                      <a:pt x="1428750" y="1536700"/>
                    </a:lnTo>
                    <a:lnTo>
                      <a:pt x="1758950" y="1390650"/>
                    </a:lnTo>
                    <a:lnTo>
                      <a:pt x="2082800" y="1295400"/>
                    </a:lnTo>
                    <a:lnTo>
                      <a:pt x="2444750" y="1174750"/>
                    </a:lnTo>
                    <a:lnTo>
                      <a:pt x="2933700" y="1041400"/>
                    </a:lnTo>
                    <a:lnTo>
                      <a:pt x="3397250" y="933450"/>
                    </a:lnTo>
                    <a:lnTo>
                      <a:pt x="3956050" y="825500"/>
                    </a:lnTo>
                    <a:lnTo>
                      <a:pt x="4349750" y="755650"/>
                    </a:lnTo>
                    <a:lnTo>
                      <a:pt x="4692650" y="692150"/>
                    </a:lnTo>
                    <a:lnTo>
                      <a:pt x="5194300" y="609600"/>
                    </a:lnTo>
                    <a:lnTo>
                      <a:pt x="5581650" y="539750"/>
                    </a:lnTo>
                    <a:lnTo>
                      <a:pt x="6038850" y="469900"/>
                    </a:lnTo>
                    <a:lnTo>
                      <a:pt x="6400800" y="400050"/>
                    </a:lnTo>
                    <a:lnTo>
                      <a:pt x="6832600" y="330200"/>
                    </a:lnTo>
                    <a:lnTo>
                      <a:pt x="7200900" y="247650"/>
                    </a:lnTo>
                    <a:lnTo>
                      <a:pt x="7651750" y="146050"/>
                    </a:lnTo>
                    <a:lnTo>
                      <a:pt x="8013700" y="57150"/>
                    </a:lnTo>
                    <a:lnTo>
                      <a:pt x="8197850" y="0"/>
                    </a:lnTo>
                    <a:lnTo>
                      <a:pt x="8197850" y="2501900"/>
                    </a:lnTo>
                    <a:lnTo>
                      <a:pt x="8001000" y="2508250"/>
                    </a:lnTo>
                    <a:lnTo>
                      <a:pt x="7664450" y="2508250"/>
                    </a:lnTo>
                    <a:lnTo>
                      <a:pt x="7232650" y="2520950"/>
                    </a:lnTo>
                    <a:lnTo>
                      <a:pt x="6826250" y="2514600"/>
                    </a:lnTo>
                    <a:lnTo>
                      <a:pt x="6400800" y="2514600"/>
                    </a:lnTo>
                    <a:lnTo>
                      <a:pt x="6102350" y="2514600"/>
                    </a:lnTo>
                    <a:lnTo>
                      <a:pt x="5842000" y="2514600"/>
                    </a:lnTo>
                    <a:lnTo>
                      <a:pt x="5537200" y="2508250"/>
                    </a:lnTo>
                    <a:lnTo>
                      <a:pt x="5175250" y="2501900"/>
                    </a:lnTo>
                    <a:lnTo>
                      <a:pt x="4838700" y="2482850"/>
                    </a:lnTo>
                    <a:lnTo>
                      <a:pt x="4324350" y="2470150"/>
                    </a:lnTo>
                    <a:lnTo>
                      <a:pt x="3981450" y="2451100"/>
                    </a:lnTo>
                    <a:lnTo>
                      <a:pt x="3422650" y="2419350"/>
                    </a:lnTo>
                    <a:lnTo>
                      <a:pt x="3016250" y="2381250"/>
                    </a:lnTo>
                    <a:lnTo>
                      <a:pt x="2559050" y="2355850"/>
                    </a:lnTo>
                    <a:lnTo>
                      <a:pt x="2286000" y="2324100"/>
                    </a:lnTo>
                    <a:lnTo>
                      <a:pt x="2032000" y="2317750"/>
                    </a:lnTo>
                    <a:lnTo>
                      <a:pt x="1549400" y="2305050"/>
                    </a:lnTo>
                    <a:lnTo>
                      <a:pt x="1155700" y="2330450"/>
                    </a:lnTo>
                    <a:lnTo>
                      <a:pt x="965200" y="2343150"/>
                    </a:lnTo>
                    <a:lnTo>
                      <a:pt x="596900" y="2381250"/>
                    </a:lnTo>
                    <a:lnTo>
                      <a:pt x="438150" y="2419350"/>
                    </a:lnTo>
                    <a:lnTo>
                      <a:pt x="152400" y="2495550"/>
                    </a:lnTo>
                    <a:lnTo>
                      <a:pt x="0" y="2527300"/>
                    </a:lnTo>
                    <a:close/>
                  </a:path>
                </a:pathLst>
              </a:custGeom>
              <a:solidFill>
                <a:srgbClr val="FFF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368" name="Freeform: Shape 367">
                <a:extLst>
                  <a:ext uri="{FF2B5EF4-FFF2-40B4-BE49-F238E27FC236}">
                    <a16:creationId xmlns:a16="http://schemas.microsoft.com/office/drawing/2014/main" id="{8294102F-1969-443A-9B7E-9CC00DC77B17}"/>
                  </a:ext>
                </a:extLst>
              </p:cNvPr>
              <p:cNvSpPr/>
              <p:nvPr/>
            </p:nvSpPr>
            <p:spPr>
              <a:xfrm>
                <a:off x="3156001" y="1658402"/>
                <a:ext cx="8194569" cy="2540145"/>
              </a:xfrm>
              <a:custGeom>
                <a:avLst/>
                <a:gdLst>
                  <a:gd name="connsiteX0" fmla="*/ 0 w 1910225"/>
                  <a:gd name="connsiteY0" fmla="*/ 685803 h 954160"/>
                  <a:gd name="connsiteX1" fmla="*/ 864704 w 1910225"/>
                  <a:gd name="connsiteY1" fmla="*/ 3 h 954160"/>
                  <a:gd name="connsiteX2" fmla="*/ 1689652 w 1910225"/>
                  <a:gd name="connsiteY2" fmla="*/ 675864 h 954160"/>
                  <a:gd name="connsiteX3" fmla="*/ 1878496 w 1910225"/>
                  <a:gd name="connsiteY3" fmla="*/ 815012 h 954160"/>
                  <a:gd name="connsiteX4" fmla="*/ 1908313 w 1910225"/>
                  <a:gd name="connsiteY4" fmla="*/ 954160 h 954160"/>
                  <a:gd name="connsiteX0" fmla="*/ 0 w 1878496"/>
                  <a:gd name="connsiteY0" fmla="*/ 685803 h 815012"/>
                  <a:gd name="connsiteX1" fmla="*/ 864704 w 1878496"/>
                  <a:gd name="connsiteY1" fmla="*/ 3 h 815012"/>
                  <a:gd name="connsiteX2" fmla="*/ 1689652 w 1878496"/>
                  <a:gd name="connsiteY2" fmla="*/ 675864 h 815012"/>
                  <a:gd name="connsiteX3" fmla="*/ 1878496 w 1878496"/>
                  <a:gd name="connsiteY3" fmla="*/ 815012 h 815012"/>
                  <a:gd name="connsiteX0" fmla="*/ 0 w 1689652"/>
                  <a:gd name="connsiteY0" fmla="*/ 685803 h 685803"/>
                  <a:gd name="connsiteX1" fmla="*/ 864704 w 1689652"/>
                  <a:gd name="connsiteY1" fmla="*/ 3 h 685803"/>
                  <a:gd name="connsiteX2" fmla="*/ 1689652 w 1689652"/>
                  <a:gd name="connsiteY2" fmla="*/ 675864 h 685803"/>
                  <a:gd name="connsiteX0" fmla="*/ 0 w 2802834"/>
                  <a:gd name="connsiteY0" fmla="*/ 848877 h 848877"/>
                  <a:gd name="connsiteX1" fmla="*/ 864704 w 2802834"/>
                  <a:gd name="connsiteY1" fmla="*/ 163077 h 848877"/>
                  <a:gd name="connsiteX2" fmla="*/ 2802834 w 2802834"/>
                  <a:gd name="connsiteY2" fmla="*/ 63685 h 848877"/>
                  <a:gd name="connsiteX0" fmla="*/ 0 w 2802834"/>
                  <a:gd name="connsiteY0" fmla="*/ 820290 h 820290"/>
                  <a:gd name="connsiteX1" fmla="*/ 983974 w 2802834"/>
                  <a:gd name="connsiteY1" fmla="*/ 323333 h 820290"/>
                  <a:gd name="connsiteX2" fmla="*/ 2802834 w 2802834"/>
                  <a:gd name="connsiteY2" fmla="*/ 35098 h 820290"/>
                  <a:gd name="connsiteX0" fmla="*/ 0 w 2802834"/>
                  <a:gd name="connsiteY0" fmla="*/ 839900 h 839900"/>
                  <a:gd name="connsiteX1" fmla="*/ 1023731 w 2802834"/>
                  <a:gd name="connsiteY1" fmla="*/ 193856 h 839900"/>
                  <a:gd name="connsiteX2" fmla="*/ 2802834 w 2802834"/>
                  <a:gd name="connsiteY2" fmla="*/ 54708 h 839900"/>
                  <a:gd name="connsiteX0" fmla="*/ 0 w 3011556"/>
                  <a:gd name="connsiteY0" fmla="*/ 899705 h 899705"/>
                  <a:gd name="connsiteX1" fmla="*/ 1023731 w 3011556"/>
                  <a:gd name="connsiteY1" fmla="*/ 253661 h 899705"/>
                  <a:gd name="connsiteX2" fmla="*/ 3011556 w 3011556"/>
                  <a:gd name="connsiteY2" fmla="*/ 44939 h 899705"/>
                  <a:gd name="connsiteX0" fmla="*/ 0 w 3011556"/>
                  <a:gd name="connsiteY0" fmla="*/ 899705 h 899705"/>
                  <a:gd name="connsiteX1" fmla="*/ 1023731 w 3011556"/>
                  <a:gd name="connsiteY1" fmla="*/ 253661 h 899705"/>
                  <a:gd name="connsiteX2" fmla="*/ 3011556 w 3011556"/>
                  <a:gd name="connsiteY2" fmla="*/ 44939 h 899705"/>
                  <a:gd name="connsiteX0" fmla="*/ 0 w 2984316"/>
                  <a:gd name="connsiteY0" fmla="*/ 882265 h 882265"/>
                  <a:gd name="connsiteX1" fmla="*/ 1023731 w 2984316"/>
                  <a:gd name="connsiteY1" fmla="*/ 236221 h 882265"/>
                  <a:gd name="connsiteX2" fmla="*/ 2984316 w 2984316"/>
                  <a:gd name="connsiteY2" fmla="*/ 47378 h 882265"/>
                  <a:gd name="connsiteX0" fmla="*/ 0 w 2984316"/>
                  <a:gd name="connsiteY0" fmla="*/ 882265 h 882265"/>
                  <a:gd name="connsiteX1" fmla="*/ 1023731 w 2984316"/>
                  <a:gd name="connsiteY1" fmla="*/ 236221 h 882265"/>
                  <a:gd name="connsiteX2" fmla="*/ 2984316 w 2984316"/>
                  <a:gd name="connsiteY2" fmla="*/ 47378 h 882265"/>
                  <a:gd name="connsiteX0" fmla="*/ 0 w 3102357"/>
                  <a:gd name="connsiteY0" fmla="*/ 856608 h 856608"/>
                  <a:gd name="connsiteX1" fmla="*/ 1023731 w 3102357"/>
                  <a:gd name="connsiteY1" fmla="*/ 210564 h 856608"/>
                  <a:gd name="connsiteX2" fmla="*/ 3102357 w 3102357"/>
                  <a:gd name="connsiteY2" fmla="*/ 51538 h 856608"/>
                  <a:gd name="connsiteX0" fmla="*/ 0 w 3102357"/>
                  <a:gd name="connsiteY0" fmla="*/ 863973 h 863973"/>
                  <a:gd name="connsiteX1" fmla="*/ 1023731 w 3102357"/>
                  <a:gd name="connsiteY1" fmla="*/ 217929 h 863973"/>
                  <a:gd name="connsiteX2" fmla="*/ 2596916 w 3102357"/>
                  <a:gd name="connsiteY2" fmla="*/ 5913 h 863973"/>
                  <a:gd name="connsiteX3" fmla="*/ 3102357 w 3102357"/>
                  <a:gd name="connsiteY3" fmla="*/ 58903 h 863973"/>
                  <a:gd name="connsiteX0" fmla="*/ 0 w 3102357"/>
                  <a:gd name="connsiteY0" fmla="*/ 858060 h 858060"/>
                  <a:gd name="connsiteX1" fmla="*/ 1023731 w 3102357"/>
                  <a:gd name="connsiteY1" fmla="*/ 212016 h 858060"/>
                  <a:gd name="connsiteX2" fmla="*/ 2596916 w 3102357"/>
                  <a:gd name="connsiteY2" fmla="*/ 0 h 858060"/>
                  <a:gd name="connsiteX3" fmla="*/ 3102357 w 3102357"/>
                  <a:gd name="connsiteY3" fmla="*/ 52990 h 858060"/>
                  <a:gd name="connsiteX0" fmla="*/ 0 w 2966155"/>
                  <a:gd name="connsiteY0" fmla="*/ 879449 h 879449"/>
                  <a:gd name="connsiteX1" fmla="*/ 1023731 w 2966155"/>
                  <a:gd name="connsiteY1" fmla="*/ 233405 h 879449"/>
                  <a:gd name="connsiteX2" fmla="*/ 2596916 w 2966155"/>
                  <a:gd name="connsiteY2" fmla="*/ 21389 h 879449"/>
                  <a:gd name="connsiteX3" fmla="*/ 2966155 w 2966155"/>
                  <a:gd name="connsiteY3" fmla="*/ 0 h 879449"/>
                  <a:gd name="connsiteX0" fmla="*/ 0 w 2966155"/>
                  <a:gd name="connsiteY0" fmla="*/ 984455 h 984455"/>
                  <a:gd name="connsiteX1" fmla="*/ 1023731 w 2966155"/>
                  <a:gd name="connsiteY1" fmla="*/ 338411 h 984455"/>
                  <a:gd name="connsiteX2" fmla="*/ 2569675 w 2966155"/>
                  <a:gd name="connsiteY2" fmla="*/ 0 h 984455"/>
                  <a:gd name="connsiteX3" fmla="*/ 2966155 w 2966155"/>
                  <a:gd name="connsiteY3" fmla="*/ 105006 h 984455"/>
                  <a:gd name="connsiteX0" fmla="*/ 0 w 3147758"/>
                  <a:gd name="connsiteY0" fmla="*/ 1037441 h 1037441"/>
                  <a:gd name="connsiteX1" fmla="*/ 1023731 w 3147758"/>
                  <a:gd name="connsiteY1" fmla="*/ 391397 h 1037441"/>
                  <a:gd name="connsiteX2" fmla="*/ 2569675 w 3147758"/>
                  <a:gd name="connsiteY2" fmla="*/ 52986 h 1037441"/>
                  <a:gd name="connsiteX3" fmla="*/ 3147758 w 3147758"/>
                  <a:gd name="connsiteY3" fmla="*/ 0 h 1037441"/>
                  <a:gd name="connsiteX0" fmla="*/ 0 w 3056957"/>
                  <a:gd name="connsiteY0" fmla="*/ 1046469 h 1046469"/>
                  <a:gd name="connsiteX1" fmla="*/ 1023731 w 3056957"/>
                  <a:gd name="connsiteY1" fmla="*/ 400425 h 1046469"/>
                  <a:gd name="connsiteX2" fmla="*/ 2569675 w 3056957"/>
                  <a:gd name="connsiteY2" fmla="*/ 62014 h 1046469"/>
                  <a:gd name="connsiteX3" fmla="*/ 3056957 w 3056957"/>
                  <a:gd name="connsiteY3" fmla="*/ 0 h 1046469"/>
                  <a:gd name="connsiteX0" fmla="*/ 0 w 3066037"/>
                  <a:gd name="connsiteY0" fmla="*/ 1028412 h 1028412"/>
                  <a:gd name="connsiteX1" fmla="*/ 1023731 w 3066037"/>
                  <a:gd name="connsiteY1" fmla="*/ 382368 h 1028412"/>
                  <a:gd name="connsiteX2" fmla="*/ 2569675 w 3066037"/>
                  <a:gd name="connsiteY2" fmla="*/ 43957 h 1028412"/>
                  <a:gd name="connsiteX3" fmla="*/ 3066037 w 3066037"/>
                  <a:gd name="connsiteY3" fmla="*/ 0 h 1028412"/>
                  <a:gd name="connsiteX0" fmla="*/ 0 w 3066037"/>
                  <a:gd name="connsiteY0" fmla="*/ 1028412 h 1028412"/>
                  <a:gd name="connsiteX1" fmla="*/ 1203054 w 3066037"/>
                  <a:gd name="connsiteY1" fmla="*/ 406929 h 1028412"/>
                  <a:gd name="connsiteX2" fmla="*/ 2569675 w 3066037"/>
                  <a:gd name="connsiteY2" fmla="*/ 43957 h 1028412"/>
                  <a:gd name="connsiteX3" fmla="*/ 3066037 w 3066037"/>
                  <a:gd name="connsiteY3" fmla="*/ 0 h 1028412"/>
                  <a:gd name="connsiteX0" fmla="*/ 0 w 3066037"/>
                  <a:gd name="connsiteY0" fmla="*/ 1028412 h 1028412"/>
                  <a:gd name="connsiteX1" fmla="*/ 1203054 w 3066037"/>
                  <a:gd name="connsiteY1" fmla="*/ 406929 h 1028412"/>
                  <a:gd name="connsiteX2" fmla="*/ 2569675 w 3066037"/>
                  <a:gd name="connsiteY2" fmla="*/ 43957 h 1028412"/>
                  <a:gd name="connsiteX3" fmla="*/ 3066037 w 3066037"/>
                  <a:gd name="connsiteY3" fmla="*/ 0 h 1028412"/>
                  <a:gd name="connsiteX0" fmla="*/ 0 w 3066037"/>
                  <a:gd name="connsiteY0" fmla="*/ 1028412 h 1028412"/>
                  <a:gd name="connsiteX1" fmla="*/ 1203054 w 3066037"/>
                  <a:gd name="connsiteY1" fmla="*/ 406929 h 1028412"/>
                  <a:gd name="connsiteX2" fmla="*/ 3066037 w 3066037"/>
                  <a:gd name="connsiteY2" fmla="*/ 0 h 1028412"/>
                  <a:gd name="connsiteX0" fmla="*/ 0 w 2819467"/>
                  <a:gd name="connsiteY0" fmla="*/ 972272 h 972272"/>
                  <a:gd name="connsiteX1" fmla="*/ 1203054 w 2819467"/>
                  <a:gd name="connsiteY1" fmla="*/ 350789 h 972272"/>
                  <a:gd name="connsiteX2" fmla="*/ 2819467 w 2819467"/>
                  <a:gd name="connsiteY2" fmla="*/ 0 h 972272"/>
                  <a:gd name="connsiteX0" fmla="*/ 0 w 2819467"/>
                  <a:gd name="connsiteY0" fmla="*/ 972272 h 972272"/>
                  <a:gd name="connsiteX1" fmla="*/ 1203054 w 2819467"/>
                  <a:gd name="connsiteY1" fmla="*/ 350789 h 972272"/>
                  <a:gd name="connsiteX2" fmla="*/ 2819467 w 2819467"/>
                  <a:gd name="connsiteY2" fmla="*/ 0 h 972272"/>
                  <a:gd name="connsiteX0" fmla="*/ 0 w 2819467"/>
                  <a:gd name="connsiteY0" fmla="*/ 972272 h 972272"/>
                  <a:gd name="connsiteX1" fmla="*/ 1203054 w 2819467"/>
                  <a:gd name="connsiteY1" fmla="*/ 350789 h 972272"/>
                  <a:gd name="connsiteX2" fmla="*/ 2819467 w 2819467"/>
                  <a:gd name="connsiteY2" fmla="*/ 0 h 972272"/>
                </a:gdLst>
                <a:ahLst/>
                <a:cxnLst>
                  <a:cxn ang="0">
                    <a:pos x="connsiteX0" y="connsiteY0"/>
                  </a:cxn>
                  <a:cxn ang="0">
                    <a:pos x="connsiteX1" y="connsiteY1"/>
                  </a:cxn>
                  <a:cxn ang="0">
                    <a:pos x="connsiteX2" y="connsiteY2"/>
                  </a:cxn>
                </a:cxnLst>
                <a:rect l="l" t="t" r="r" b="b"/>
                <a:pathLst>
                  <a:path w="2819467" h="972272">
                    <a:moveTo>
                      <a:pt x="0" y="972272"/>
                    </a:moveTo>
                    <a:cubicBezTo>
                      <a:pt x="291547" y="630200"/>
                      <a:pt x="650954" y="477747"/>
                      <a:pt x="1203054" y="350789"/>
                    </a:cubicBezTo>
                    <a:cubicBezTo>
                      <a:pt x="1755154" y="223831"/>
                      <a:pt x="2453761" y="133899"/>
                      <a:pt x="2819467" y="0"/>
                    </a:cubicBezTo>
                  </a:path>
                </a:pathLst>
              </a:cu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932" name="Freeform: Shape 931">
                <a:extLst>
                  <a:ext uri="{FF2B5EF4-FFF2-40B4-BE49-F238E27FC236}">
                    <a16:creationId xmlns:a16="http://schemas.microsoft.com/office/drawing/2014/main" id="{D0AAF04E-6867-4FA4-A2BB-25B9E78176DB}"/>
                  </a:ext>
                </a:extLst>
              </p:cNvPr>
              <p:cNvSpPr/>
              <p:nvPr/>
            </p:nvSpPr>
            <p:spPr>
              <a:xfrm>
                <a:off x="8589131" y="3228760"/>
                <a:ext cx="2437500" cy="779191"/>
              </a:xfrm>
              <a:custGeom>
                <a:avLst/>
                <a:gdLst>
                  <a:gd name="connsiteX0" fmla="*/ 0 w 1668194"/>
                  <a:gd name="connsiteY0" fmla="*/ 0 h 1206541"/>
                  <a:gd name="connsiteX1" fmla="*/ 1668194 w 1668194"/>
                  <a:gd name="connsiteY1" fmla="*/ 0 h 1206541"/>
                  <a:gd name="connsiteX2" fmla="*/ 1668194 w 1668194"/>
                  <a:gd name="connsiteY2" fmla="*/ 1206541 h 1206541"/>
                  <a:gd name="connsiteX3" fmla="*/ 0 w 1668194"/>
                  <a:gd name="connsiteY3" fmla="*/ 1206541 h 1206541"/>
                  <a:gd name="connsiteX4" fmla="*/ 0 w 1668194"/>
                  <a:gd name="connsiteY4" fmla="*/ 0 h 1206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8194" h="1206541">
                    <a:moveTo>
                      <a:pt x="0" y="0"/>
                    </a:moveTo>
                    <a:lnTo>
                      <a:pt x="1668194" y="0"/>
                    </a:lnTo>
                    <a:lnTo>
                      <a:pt x="1668194" y="1206541"/>
                    </a:lnTo>
                    <a:lnTo>
                      <a:pt x="0" y="1206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ctr" anchorCtr="0">
                <a:noAutofit/>
              </a:bodyPr>
              <a:lstStyle/>
              <a:p>
                <a:pPr marL="0" marR="0" lvl="0" indent="0" algn="ctr" defTabSz="1244600" rtl="0" eaLnBrk="1" fontAlgn="auto" latinLnBrk="0" hangingPunct="1">
                  <a:lnSpc>
                    <a:spcPct val="90000"/>
                  </a:lnSpc>
                  <a:spcBef>
                    <a:spcPct val="0"/>
                  </a:spcBef>
                  <a:spcAft>
                    <a:spcPct val="10000"/>
                  </a:spcAft>
                  <a:buClrTx/>
                  <a:buSzTx/>
                  <a:buFontTx/>
                  <a:buNone/>
                  <a:tabLst/>
                  <a:defRPr/>
                </a:pPr>
                <a:r>
                  <a:rPr kumimoji="0" lang="en-GB" sz="2000" b="0" i="1" u="none" strike="noStrike" kern="1200" cap="none" spc="0" normalizeH="0" baseline="0" noProof="0" dirty="0">
                    <a:ln>
                      <a:noFill/>
                    </a:ln>
                    <a:solidFill>
                      <a:srgbClr val="333333">
                        <a:hueOff val="0"/>
                        <a:satOff val="0"/>
                        <a:lumOff val="0"/>
                        <a:alphaOff val="0"/>
                      </a:srgbClr>
                    </a:solidFill>
                    <a:effectLst/>
                    <a:uLnTx/>
                    <a:uFillTx/>
                    <a:latin typeface="Equinor"/>
                    <a:ea typeface="+mn-ea"/>
                    <a:cs typeface="+mn-cs"/>
                  </a:rPr>
                  <a:t>Analytics </a:t>
                </a:r>
                <a:r>
                  <a:rPr kumimoji="0" lang="en-GB" sz="2000" b="0" i="1" u="none" strike="noStrike" kern="1200" cap="none" spc="0" normalizeH="0" baseline="0" noProof="0" dirty="0" err="1">
                    <a:ln>
                      <a:noFill/>
                    </a:ln>
                    <a:solidFill>
                      <a:srgbClr val="333333">
                        <a:hueOff val="0"/>
                        <a:satOff val="0"/>
                        <a:lumOff val="0"/>
                        <a:alphaOff val="0"/>
                      </a:srgbClr>
                    </a:solidFill>
                    <a:effectLst/>
                    <a:uLnTx/>
                    <a:uFillTx/>
                    <a:latin typeface="Equinor"/>
                    <a:ea typeface="+mn-ea"/>
                    <a:cs typeface="+mn-cs"/>
                  </a:rPr>
                  <a:t>og</a:t>
                </a:r>
                <a:r>
                  <a:rPr kumimoji="0" lang="en-GB" sz="2000" b="0" i="1" u="none" strike="noStrike" kern="1200" cap="none" spc="0" normalizeH="0" baseline="0" noProof="0" dirty="0">
                    <a:ln>
                      <a:noFill/>
                    </a:ln>
                    <a:solidFill>
                      <a:srgbClr val="333333">
                        <a:hueOff val="0"/>
                        <a:satOff val="0"/>
                        <a:lumOff val="0"/>
                        <a:alphaOff val="0"/>
                      </a:srgbClr>
                    </a:solidFill>
                    <a:effectLst/>
                    <a:uLnTx/>
                    <a:uFillTx/>
                    <a:latin typeface="Equinor"/>
                    <a:ea typeface="+mn-ea"/>
                    <a:cs typeface="+mn-cs"/>
                  </a:rPr>
                  <a:t> Big Data</a:t>
                </a:r>
              </a:p>
            </p:txBody>
          </p:sp>
          <p:sp>
            <p:nvSpPr>
              <p:cNvPr id="933" name="AutoShape 6" descr="data:image/png;base64,%20iVBORw0KGgoAAAANSUhEUgAAA/YAAAJxCAYAAAGf3RkWAAAAAXNSR0IArs4c6QAAAARnQU1BAACxjwv8YQUAAAAJcEhZcwAADsMAAA7DAcdvqGQAAP+lSURBVHhe7H0FYBTH+/ZzF09ICEmAAMEhwZ3iWoqVurtAjbq7uxfaAgVKKZQWKFRwSoHi7u4WAQIhQjx3980ze5NsLueXhPb//Z52yN7d3t7uvP7OOzOG/nfemQKDIRb/w/93MPS/6y7L0ilTrC8d4++//8aAAQPk8fbt2wW/GBAUFASj0Sjfi4+Pl38rAitWrECfPn2sr/5vIy0tDVFRUdZX7mHXrl1o3bq19ZV7SE1NhUY5NzBhwgTrEdCuXTu0bdsWzZo1k0QvT8Ln5+cXt0WLFuGvv/6SHcK/nuDcuXPWo/+buH3AvdYjeEx4BbeJn5SUZD2qWFCbqDZ48GAMHDgQHTp0kH89ATn7/zJ+/nuy9ch7uE38qlWrWo8qH4GBgdYj99G8eXPr0X8LJpPJeuQc+QVFKMjLQc7FbBQVFol3LMjOzUd6eibW7zqOi1kZ2olOIG3+i3feaX1ZFk2bNpV/jx8/jgYNGshjhZiYGFgsFuursoiIiLAe/Q/u4syZM6hZs6b1lWMcPXkO4X4XkX82EcHx3RET5rYcS1AzSuLf1ru39S3H4MnVq1e3vipfXLhwAdWqVbO+Kgs6l86YzBEWLlyIIUOGWF9VPpzdt6P3c3NzpcmzRWhoKO666y7rK0F8IdljH3sQNerWQ+feV2PruoWoHdsO5uYtsWXca/jsq+fx208bceL8WTzz/gfWb5WAfV7MLrxRZ6hSpYr1qPzh6re9xaUkvCvwme01Rk9+fn5S/dOL37Nnj2ybNm2S3xszZoxs3z47Cu9MnoHQFtei28BeqFm7Chr0aoigM/vQpEEjjJqegqJatRHRsIn8ni2miAivmPi7d++2HtlHRRI/OzvbemQf3ki9Ajv0UuHixYvWI9c4ffo0duzYgX379mHnzp3Yv39/cRhN0MQSzz33HEaOHIl6VXPw6y9TMfL2Hvh5+kLc/sAr2PfXP7jhputRM6ElWnZtipgOnTFixP3ye/ZQfPXo6GjrkX34QgBXKCwstB6VP8aPH2898g3eMJEr541EVu3s2bPyNxjiKlDVt2nTRrbatWvL985nZGH7zj0wVK2PW269C0cOHMKV/Tpi/8ET6NJ/sDjDjMZNmqJfx1Y4vGwl/vzycWz750/kF5a9l2KbbzabS3FaeYKM46zzioqK4O/vb3116aG/Vx6r+6c9tgXfo4QHBwfL18wv8Hz6R1lZWdLpZb9SuNR1jx49iszMTHmsB7+Xk5ODrl27Wt8pjREjRuDjv2/GU31nIsjH7ho1apT7od5/Fd5oLH5HNQqFOtbnIFSLjIxEXFycVMtsTHwxzOQxCc5GZ5bXoSbYtm0bMjIyiq8ZEhIikzRslPB69epZ78I+Ophu9ZnwCv954jvTKArscF/hzu/YQq/NKP1U73owS9qkiX2HzBEub98KSDuC3997HNPnrRTRvfcoJn5FqXzi/Pnz1iP7qEiVT5Vcp04d6ysN3hDSXVCaCwoK5PjHsmXL5DEdOb7Wg1LOcz2FcV8CsKcJGrTsiPScVLz+xLPWTzyHpLivhHfVmYwpncEXYrjz3Ro1aliPHOPQoUPWI/ugX+IMynFjeKY8dd4bj23vkYT3FmfzFyGt4C/s8W+Hga0ao0uvLtZPPIekOu2RL2CYwswUG+2aagq0a5cK9p7NHsPQ0aItdgRHnrsiujvgAJgrwttzBPWY9eormC7CvTuvaodGLdph2E03Wz/xHOWi6+ncMCXJxgSFagqumMue+iOBKD1s/D7Vt2okUnp6umz0rtV5qumhCDpx4kT51xFatGjhdDDIlviUaFdE10cHJLqKCHxB/2+n4fLxM62vRD9Z/3qDciG+K9tVt25d65H74DVJdDYSlEkm1TjIRC9bNXWeanrQ5hIMkxT0sbQCkyuUfkdgHK7AEU51XWfgMzDU80TNq3jeEZp0bILGHRpbX/mGSiF+RUIvXdQWtsSvX7++9cg1WKfgSpqpeZw5sLwGic3Gc20Hw3zF2fQU2coDbhE/ICDAemQftoUT0z55y3qkwZ6NrQjQq969Z3cpAuqZ4bfffpN/mXyxB1vG0UMNKzNB4wgkuP4a7mgHT7F56ixsEU0KnI9CVy6Sb4s7XihN/IrEyZMn5V9F8NBmhWgzpCEOZm2R4ZWecW+55RZ5nrPQknG3PQLTJJC57IGEsKfaK6IGYssNP2HTzZMx7+8lOHwmo3zifGegY/VvRSmT42+G5VwQag8xoO/TCTBWKcKR/G3Yc2QHDuVuwQn/rWWI1LZ+6e5jPp3q2hYMF+1pMF6PyZrygiuGebvueLxT+0fs2XcGSaeyKt7hc1US5WpQyBe4MhkbNmwokcjAIvR5XbOxSfPNGPReM/R5PAFXfNhY/k1oniBHEOlA3t3LjBH9zOjcyCK1gZ4pAmsXllHZtvfhSNr1cGZGvMWBpINC4vcjd88anDmpDfN6C7eI7ypJUx4hjC9QhAmqrUkxCV97sBEGnXZPnlAFWVsDMX/BAgxrb0ag7rPqESXSL81ChAjljpeO3221gTvS3qNHD+tR+aFJ4J2i3YYI8XANqkfgYOIWTJjzN+Z88BU2blglzrDg8zfG49Phr2HL6oXalxxAEt82NraFq9z4pfT2qaZbLV8qbX2/J5prhB8kCF+SZtAg+GPEADP+GnMD/IylpThF8DYJvTdpK0KbFyLnhEWEVPXlNY+YtsjPwsPD5bmNa5gx+slWUmtcCiS/HYyUV/1x+X33CrqkION4DhpHR6LH7YNRGBiJxMP70P3GHrj26WvRsafzYha3JN8VLhXxmVmk87a73+XyNQlPD0hJPIO8lMlVYJxdRSOWScT4RcCs9UWYuNxY3Dq016Q4IMaCWtXqonXveDS5JQS9Ryagcd2mkgmOZmnFLk/epql6fq8i4MrMbXt0D7Y8dQx+hX7od3V/dO7ZC/17dEJ0g2YIrVoDu7asQ7c2LVG9qWvNJJ/A3ji1HuVduxf3wAPWI9dwFi4x8cKkD4nTuH5TYWSBOsOMGCo+Y1s3sQriq1swuJ0mpfx36iojpk6dKtOo1Hiqs5nByz0QAD8/I+pcKd4X75GZ6gw1SibISxXOpPKtndNH4tixY4iNLf+JUPULfkLd3ES07tke8Q1LD1i1b1QTQ24ZLo8jg5yH54QkvqtKmvIug07UTQBxBXvZOGJwq3w0FIQNCbKgqn+MlPg6V5VI4/ffV0GPBDN6NbMSTJiBSVZp7devH86GHML2gxtxMHszDuVtkQS1hBWg0U3BkrYLds1CnGCCHfNPYuiRUPh1YGLHSnUXio4M1bBhQ+srz+BKi7Zt+5po9os9PIXsjX/++QeJiYnSE2ajKtX7AWFhYdajyodtTH79ZRapwuf8sx9k7ohaUYhNqI3o/kUw5ZUI5fC+ZsRFaeqZ7as/cqTvQvtt8SuSdn3Aawno+0QzNK7XFH5VTBjyYTMMMjyN5Nn+aPJHW0zb9yVqHwa+nrETeelFeP+BZtarOwYJ7ygfUB7YvfuwbOUBv4Zt277Vt0MHqaKYxWJjiKLnQFWJYgsyCAdw+JfeMDN9a9askUkSMhRVH3PmvCavz/NIAL06dGXjyIz6aKJHvLgvPwM27zqDvWn5aNm9CeoMBorSjAiMNEh1D5MB3/8RjBXb03DgwAHpG3DKFxHfNB5xnSPx99yVaGLugsFdn8T0uDgM/qi5ZJxFzfpg3+oTePuBNlgxqjpeuqc5/jKehXFXLM7k1URimgGrDji+ZzKXCgHZN66ezxbOzufMpVOnpgkTdRi1a3s/lEswRJY1fN3r13eaA6f0uRrPdgR7kqCPj8kQtoyl96RX7zyHnm2EWvcXettkxvjfduOk8NyKTAEwFRZh3579QlcakHoqE4HCi+/Vqw4OHw5Au3at0bquBScytKSJ0l7m2HTEDjDi/C/VsHnzZnkvVPt9H0vAopf2o0W9jnhokMb47+3Yj+ebt8TUNZZixnUU4jEDePjw4VLPRgHyhviOVD8Hp7784CZxZMITL3yHMylFWLhkGwYNa4+QzGMi5m6MoNgYHNl+FBcsOejbuS2Wb9iCC6kXUc1cIBzEK7QLCbCGz+1JG96gOE4OLUBoPa0TsoW6bV4tACNvsk4uDDAi5ZwF87ca0L+VBY2EHddj3toUtGscjjkrxcMJnKxaJNW0tPHCuaNrZhIvrpSfcuhWKzFXDPTc2IMoCsxDYC3BKPvr4oFPw3D25yry3kjIbVu34epv47Hnyz24666WiMkIwfg14bi61xHMW1oyc4bEZ7pYEZevCcXcrOPjaJ9eiBTxVZ5EMTm1IT9Tn/M1tasiumIY/lW/w9HLOXPmYPn82khMDkHd0OHICb0MQ68bgA/f+Rw1qkejacuW6N27szzfFT799FON+Hf07Vvu2ShbwkfEhqB6UBxOpwnfIisX9TP9USAk+eYrElArumySKFfEZNMWHoDRLxh3D20oJH4PjocVIb5xPCwmi3TuCi8CvQStOaE5N9eAadPCRAcCD/TXnmXpxlOYf+g8Br6RgFPzTQiPFuZptwj9RIfSu692UxpCI4OkqVi1Kgj165xBPUucoKwB6ekGzNpS0ickBInDflIEIdE5isf39epeQRHXE6jfsQdK/gN3dBX3UIS2Q0bBknUMqdnnUDW0Km568G7M+WEqht59G5qEBGLy9J8RcqYQf6/cgAmzx1qvUIJ58+aVP/Fp54qTQjqJZygWfZkBwdUNSJxrxsEtx+Bfswh+h4tQp3qw0Ojs2NIPHeBvFOodSI4SJkd8VLdmAwQEBiBOEL4oS9j/cICJZfPZQGSd8RedoH2PeP+HXciqrZmqjx5JEL1aohWIaldnYMYLq9GjfQ1UrdpJmDX3iKQIzihEjfRR3dsrxHRGSG+g1SRo9znlz82oHpoHk38gDm5ahSJLVbzwohbmuQMSXzp8rVyUC3uCYvtuJbxBCEmjuk0R01EQvqYBp/4UkiPMd9sHo1G/cwx2LzmP3JoWZIVYcEbE0mkFFuQLf/BiqAUpZ0zIizWLOLsZ/M9GScYi4YmEIEDIKMaPryJCNj/sTTKgpbDxdA1eGLMLhfWLZHz+iPgNW8ITG389KO8rKipBEN59CaXzSIdVX6lEf8LeSKGnUu8KdPia9juELya1xBeP9cHhPdtxzVUDkZ+bi7jQSOz4ez6+W7wehWYjMosCkX10PXZt3oDk5KOoGhePIOEoKxw8eLB8bX6xqg8qRKg1zM1NBPo8GS8JT4knMzCJQjCJEtggF9VbhiFxnlk8RAFygs+hZnw4TMeqopbw4oW/jJNCZVOA6gwpSdtKr15AT1SldUISCtHn0QR5jkl4/j/8UDpU5X3WqlVLJq/Uqhb8LrWfK0m1lWbmSBzVO1SE5G8LCkJ7oXUyj69FRIPu2LD3FPwy0tGpm+ZDTZ+7AmeP7MMTTz0sXzsCJV+jQjlA79ErwuectKDD3XU0ws8pS3hmzyAEhscUksY3BaPNVXEoPBwuCU+cnGeS34kTzp0jwu/du1cSdNuBDYjt619M+B07AsoQniBBSHgSZ+XKlfI9+gDuEMr2HEX4ylq/4Kkt+ei1W/RxXdp+M7q0qFtMeJrNW6/qY4fwwrk0lU3klQvx2XFKxTHVSpDwgcIg0zmShBeE0xM+WpgBfuXMugJUbWFATFcD8k5bUJRXch5Bj94Wm1L8cehgLvYc34rDhVtgCsmBob4BQz5qhleur1fMHJs2lUx15v3RWyeT6MO1xx57zHrkHTiwxKpcd+bU60GN4U34/KLlMN4MOCnMW9liVaPNgFUJRF/7ldVOPhOfncopxITFX3MaSfgg4dj1f74ZkpYWaoSnlFtB4gbHCpUojlvfWw1VGhoQFC18AvGecO5L4Z8vD0iGIMMQayYewvatBVifGYQr3otH4wZN0bJbPL58ugHUGNa8eSFlbDwllo6aHr6qZRKdIZ6CWshCwdG1mQSjtrLnJ7jCkFaN0b9pyW8Srpx1i4PPfSY+HQeFsCYmjfAxBvR7NkGTeMGMUpIdMKWfg1vY9XsSdvxxCj0fTEDSar9ibdCgVmOEiGe/q5M2gPOA8AMeZLwvuH7KlCqS6KdPlzhjtrANxwiuNOYp7C1C5WrihwKzod5W/5Bhy0p8yetFizUzpofB5nwFnx0+OkzkcKp7RfjqzcIQaaktbXxoi3xUa+h40sbKccLrFH/9gwSBW2urc+ydfRaDP2wGU77wrv8248evfsUrS26R0v+AziQQHMDxVHg5UqjCNCIlJUU6gO7CHuGXLl1aqkS92Pm1A3sM6A7o8N17893oMbArHhgx0vqudyiO850Rn1zlSK3wARnvRrU3Ivu4ZuP9wwxoVKepHFOnqj+0KA1NhzheVy5lEYqdO+n4CdrWFtJclC38gX+EU2gltrLjZ874Yc6cEKlRfIUzT90e2A9U2ZS+Vq1aScZnmKfWCNRrQQXadQ49c/atPRuvhtPpO7gyQVqcv1kef/HwX8If6on9hzIxoIURPQapHnIPxd4+H4pNTblyB4qzDcLOk/CUeEl4ETtLwltVfdX6ZdeXIQqzNGLrCW8RPEbCU+L1hK+/J1Cqc7a5c8uH8IQa7CFclVnTPp86dUoyC485Y4dTtFWFjyPwXE7EcOTccSqbms5Gx5mjq+xbffSkx5TXJuGXNydLIclPOojrBhnx3TcTsGPPAqxfuQa79y/A3UNvwP6zWfjt13XWb9mHS8ln3tl2PL9YpQlOzTNni3gzUBK+aYMEmAUF611ZYnMTt2RKxy4g2Aj/0JL3c/cHIU4Qmvjr5a1o0astatMpFCcnLRBM0cOI879XgZ0FJdyGK4eOtlctNzNr1izceOON8tgWvAZXI6MWbNSoEY4cOSKvrcBrUPq5tA2ZgozkrWpX4DV4LQVqho8++kgmmYjtx5MxuGsH7PxjFow1qyElKB7mrHMY1Ke9/NwV3FL7VGV6G1dCeNHCCuBXVUh9VSMsaYFo0r5+sbQybKP37i+US5GsoSlB0jwh1dYQTnrx4v8ag/xwTYC4qOjT48f9hRPmeVEoJUcPzqzRE9+2soaTNxTxHYHfZ+qW062vuKJkVMwWHL7WF8XwXlQUpIcnTMG+5vnUxnl5eXj33Xfx5YovGbWjv7kX2vXrjGSTGQsnTcLwB7TpaIeWfImmVzwtj52hOL3b2slwLpc9ZQaMnUAbR4S1KERhjkna+KJ8E/LPGNCiW+NiwpOgUR20Y8qHrexFxGtSIwkvDh8QjNBMKIXsHM1jP3rU8xCIoGTqG1UybTIJbI/IZA692uZ39MySkJAg1fbq1avla6pnJnPUOSSICtdsy9t5LTV5Vd88AesYSHiaDI7qde/eHd1OG9DNvy5iOTVbxMDh/gGIjq0jmM2AAD8zqsf3sn7bOSjUGoWcgMUU5EBFeHr10saLOJ6qvuiCAW37JpQivDomONyqh1KW0sYLQX3AGv+PG1cFv/xSuRVDtvaaS5wpUNutWrUKGzdulK8p9VzkYcGCBXJN4CVLlkjiE3oT4AlYaOII1Db6yTLqeIdgwC3KSfXXtGP9OjURXS0MAYGeaUuXxNenLVU4Fyicdz/ho+QIJuhwRYvShNclc+yBaRAZn4vvPHh1yblWAfIIlC5ncFWYamsmuMQZEzWUeBJXfV+peyXxHAfgRBVKI+GMiM7A3+F3KVwck6AZoumgj8XQUQ91Dy3axqNNxxby2Fe4JD5VD73w4jieEl/FII9b94lHnJXYJDw99WLRdgDbgc/duwPKZOMqC3rmSDq+T9ptJnz0K3wrAhNkiPbt20tCqJm6J06ckH+9BRmAdp3XpWliCEkmo2Oppmvz9xgFEGS/0rrUe7gkPgdAaOP1Ep99TBC+V3wpia/ZRxu+dRtHQiXR16+3Hwq6A1cxuqP8xDWdtCLQLo0tGNQ8AxmpR1FkCJUeNompVsegje/cWauMIUOQCMpuK1XvqLrYU/B6ZAQSnvfduHFjJCcnF682vmLh1/JvIObIVh5w6fDlx56Rla7KxtcIr416zWsVEz5REJ4lzsZA9+we1X5ioj9+XhyABy83Y+tx7+wlQWfLVnXrQTWqYui4KAtu7irMVEMLwgS/sUroZEqGLMbMuFgor8U6PGq6m2++WRZoMDFDv4BqnsRQoP2lE+yturcHEl4PahmueKIilDYdr9BKxA6vAtJysWfLCRiKTDiamozls/6EuYofalZ3P0vp0uEL65ItnbsAq8Q3rN0U4VFhJRLPkE0cu6uGVA5q4cJgWXRBjLCWXHkDdxJS9WLDpZQPbltyl6On7xQEL8AhEaVQ2pmsobRT6m644QYtvL14ELfef3+pNLAC18F15W94AiXxCnQoCZoCW6xIaiHboln7sXhfKlo3b49bH3kYbcRfT+H0CS6eNKHXY/G4/AWttt0otCyJXWCdt2lvuNURSpKPrJqxHvKveOaaVb2zYlu3brUelUWAYK6bugdgoFDreoz5dRfO5lXFgRSjTJyQuGqlTBKeYHbtj0PZ2LRiRSmi6GEvhvcGjCr0PgbrC6iFBg0aJBlMNRVScvCILb3gJBoLoSwoSMHC+aWdQ3dAZneY5DHHZiKytQER9Y04+YcJBkH4iAQDwpt4rqZZYa4mceuduwihTW7uWiL5tvPfXGXoODegb9++1lclUJW7x1Oy0aBWSfhIwqdkR8oHp3q/9tprpermb1Ctc/EmVtGSGGo/IXtgNtDXDB7BgSCaJap4+hOsN2C+QHn2tqCGUpj09RO4//HR1leeg79jV3TNAYWI7iAIXd+ApL9NiLtWm7/mDeGZ87JHeCLTJhIj0S4TTpi36NpUc+QUzl7QnLGNu88Kwu8uRXhKPO06EyjKnkdEVrW7MIM9eBvbK5DhSHgyHNU7cwrOCE/QuVTtjgc/lX8bd+1a6n13G1FG8muPcH+ZcFdg96gCC0fhnJ5YZeAveLOo7OdKQ8yYMUMutULYu87GvWnYvCcJiZma06YIzziaCRp67mphiSnjnhOqNRTV6/eSTh7NAJdnswUJxJlJVPu+SL9KmVPquZcQ7Xz//v3lfVYG2BeyF/0jLYgbkS1b2uFcpB3RWsq2i7KxiJLNYLKrKBzCFeHdxZ9dxwLjRXjzl2bjFaFJwIQmdR0y0J8bsqW0s0Nfef1NGbYxPORrqlB60wp3P/wZXr3sGQTkXsCBjz6SYZY9cAKGIpBtStdd2NYDSAfPT5v6VpmQ1KxxYzY4AZktqkkIohprrVb7KqjVtopM0bJZ/JxIqQ3sjS77ibCs2aadxUPHbH9uEaZBSDebVBW6tvugltKcN1DYugevBgZ2kK8VqkcGoFfdskmWqUtS8eToPeISmgkhl7/52isydMtaulSGTF/E3yDCRAsmfq0NgmzftgFP//UGjglTcc8ff9i1+crpIij1LALxBKsXLCgT0ilM/3pUuUYQ7kCq/WenlO5U9r33llcDH4ND9efPG/H776HYvfUvfPHMFTAaxJVFH05cUvKgjiR399FMtGrkYJMm8fXp83fj1iGt5MvDiRn4a91JHDsfLMM3pqXZmVTtJDbTpdHCi2/60EP44/hpjHr4Pvw9fx78/ANgKtJG48gc3JeHapgwmVhcIjSeOGbixXbkjuBqYK6WSVegM6lf64Aqn6Cd9w8IRFFh+S3dxmFn3hc1HY/1eQqC2U2Z5Ol+nfvJAXdB5mFCJzQlRCZWBnVrhBPJwpuOCJZDuHxPJXh4bA/r95xHQr2yxRJMzNRPL8Lu8+ewcvsZbNp7FntPXERyZqh0ZtSuXrTn1C4swrjyyivRoE9v/D7tHVTJTEZoSHVEC7VfJSxMMgpTq1PHPIsrrx9eHGW8/NIz4n6DUKuOtsgTkzu2WUMOfNkOENmC59DB1DMJzYpy8DhGHxqqJaN8Be+Rcwa5+CM1FQlP0LnUZ0RZe+CTntFkoiwKc4twdF2qeKhczN+vEZbOccM6VWW4xXl3RHEljf3LID3LTvWLODcsOAOfrt2DlTvO4/QFE5KFXT+TFSy5WRF+xqI1snMZL6uNll7ya4U7H/oEuflpqBJeolHkVPI9m7H3Qhxaf/y+fK/ZJ1/g1dfeQYfOpbdx1dt5Dsi4Wi6V4Ru9+fVLx6HIGqqR2HQYSXiGlbZ1Bt6CWoljDmQy+g87rWVllHp7qXAfiW8f6yYdQeK2NMyefUJ07PZS8XuPdrVQJNQpmUBx5fI99q80rEfpTikQGnfMzF1Yv/EEzmdZBGcHwRIYLdRlYTHhmQtnyve6/p0l4RcvXixf8xc+MGlMZxS2Xg9WzHw6cysGFe1Fo7WbRLiXhdss/sU1AKoEi4MtSm2rQgvC3uZUHALnOUwVExEx8fAXWomqnp+R8Dy2l0H0BtRUNEGUeKXqQwUDKHWv91dUStwp8R2VVSvYV9ZA70e1dOUZoSEfe6yFsMFb8NhXuzF21i6s25mC9BzR4ckG2ansoJ1H7S94bBLXUJi7IRe/L9dKo0+mmpBnCkS1GnUlt5PwVL2dOnWSsTv3qOnWrZs8l2q6Q3w1zNuZjGV/TEYvEda+8r62DKsCfYMecUXo/fp3WLBgviB6ON588Qn5mZ44fCY1O0gf5nEkjoWd8llE4/AsS8JUWdj9d1yL5q20Zdl4P2RKZe/Lw8NnH/D3lcQroWpiJby+VpFQnzu1+YHCMzPZlGDpkZ9ZBP8g+wzS4LIYmE0B+GvpKYQIT/7NN5qic89odOoRhYNH60lHjBxIG83wac3Os+jfsYa4I/F7284KMauG7KwCoeL9MX9TLgJMqUhKzZZp2SoR0Rg2bJiUWBKeaVk6eSy8ICE4DEsbR5XaWxA7tecVWF/lGDIyUwXDxCMzo3RnsHAirGoMtm7ZXCwpzT7+EOd69pJbmZGRGBqSYHQe7al6OnN8Jk7i6NmzZ6kk0DU33IqY6jUx9bvnEB7VVHY+Y3pKKglnb4avJ1C7neptvHoOCoPtTiM0Dfxdu96+QnryRUTWdhyj56QWIrS642HVk2szUK97VRTmmbBq/CHU9DdAJVsPHvQXN2CW9pA3z3AsRAhZl0PncX0Xf4wxajaZUm4x+gsmi5T7w7JTKeXUGkzYkNBMutDR4fv01LeIUK3jtddiyncvolqtHmh5rirWFs0T3ynAvSNHyesq6FPIZEZVqzf30AVkb5iAe0e8ISWH90gGs531Y4u5s77BsBseldpEXZdgzv7ooV247sY7pYNJR5TMQmdw7dq18hz+rqcgsfVePaEIz9fqWEGVl/N3fbL5HOhxhuwzWugSEOyH/k80Q8uRCRhpbV991RjNmmkOEQnPGSy54vRJpgw8cbqqNAu7T5qQU+iPxk1boWGDevKc3TMnS65lvMyKWRKctpi2XnU2CU/cdu/bCAkNxalGsQgJjxOefdkaOj2BqDKVLb46PgpFOeeKS7UYMbiD0LDIUlJP8HrUcHXqxUvC/zz2eWk+CKprRXRlCtwFCzyoiUj4o8e0xaJzczUTao/wyndRcEr8pH2l1aMtzu51vDkBoe9Ye3jggcb45psmggkKhRO0Q6rT66+/vtjOMgPHzqJnTKeKXnm/R5+X+XdKDVUxmYfl5VT5A4dodpWdv+SfpfAT4RPv4fU3HoAlLxNb7v9Zfm4LW9+GxKDJuDe7Aeqt3ITly5dLO+1ORu/yIdqm1IoBSFAV4vG6HInMKKgil4M7t3G2rAtQ8FTyuRg0Vf3aO+6AxWxBytdfC7PX2i7hCTKaHk6Jv+V350t+0eY7Q/NrnS/eGBys/Tw1QUBAnvDWGR1oixfSTlENc+CDBOR0KkoPwyTaeFbl0uazw9iB1ASP3figvN6Ucc9i6bYUBFgfb9av05FflIcPTSVe+c/fv4HVy2bj+/FfoUeNntZ3S3D55QMwKeQ4Ptg/q7h41ZMpXZRGEp73p5aFZ+TBBRYeefJN+XrOZm32DXG58GE8AaWYQkKC1nznHUnsPoL4jgiv1L0eTh2+hZ9tQs97WlpflQXHAaKb6NZCsYGt+iNoyW29iPnzzXj00RrIyRkkJFlb0oUqnd8nE3ABYyZsaOPpTKmJlVTFbHRg2KkPh9dEZtP6aNtpIAZ0ayOll53/3ahn8dBTX8nvKLTu0B+N49vg7LkM+MeWrR7lbxeeuIheZ4pgat9Odigljba6TBm4YCyLfwCYvDTmZYvjQEl4pogVA/D7to5d+84DYAgIxLYlk7Fs5RoRQXS0fuIa9ClsbTydO3uEp/DYevw0nU4lP66Nc8mNH1wyMOIuSnhdAy3DldbKoNmzfy1O0syePVuqdD4Qy6WZR+eDMXtFH4EmgZ48z2fnLpr/C148VbqsSmXjaGvLwiKvS4ayhYWVIAIZkRGYHJiDY4dLpk7Zm0b159zfYbCuJ/TSp59KpqNjSMLTXDiDn8WMrfv34Zqr3d8li4ypVLgitiOJJxzNHnZIfC5xRsE9/k+6bMdEy00TMbVo+ZlMmhjkOZ7C9htKOVD6ad9JSDpwlGSqd5MgYJhQ9+rB6IB1FeqNjh5TpGr3rCHDbsfjD5ZsokRwa1Pilruek3/t4erM0hU5mzb8g5++eUYe0y43SegEc0FGcb0eHUuqb70k9ehVQuAnH3xUEoeMy3Nt08G2KBJM82J0bYRHlFQJuwKvT2nWE14/QqkH+8kRHBKfI3xthzZGg76RsjUULSQqQLagCD/xqfafp9AYRmunTxcINVqAGTPycOJEqnyY9evXS7tOFcmCygJB+D7XXSe/y4eMiopCgzVrpKNDRyrl6FKs37BBdoYtyESOQOnMzc/Bq7tKe/Gdu/RF83ZaOjg35yKSjyzHw0++K5M3CpRm3gclm4iJiZIE4TV37twuCU6zpe7p/HltdDIsRNMyUyY8L/8So794HUeG3GF95R54fVuJp+DYw5YtW6xHZeFU7Xe+wnnygQziKbTvaO38+QBs3uyPW24JFhJcJDuLdpU2njE1R9iuvvpq+T1FeNo6OjvsAEpg/aZd0KN7d3mOLVQa0xYM6XidPckFuPKGEfKYks32y4Q3cWDvJrz1/nsw//QDXq8zWGqbq666Sv5lI6HZKNkci2cMz9dkCr5nq+oXL5wl/2bnamGjxVqgMvW7FxAZfFEQTluXwBNQ47HMXDGBPdhLO+shiW+CcGrstALk233fk+YMp05Ziu19UlK+JCillQkIJlVUQSUJz5k0zKLZcnjfy693SGRHIMHojEVeXIG4mlHydxkt9N36F8ZOXY7b73sRmcnbEf7wk0i8pq/0C/SNTKoak0p7Ns/G4jkTi98jvvzkGfw65UN5fPudJeYoKCQI9zzyOeo+/BDue/RLWUTiDdgPjPGdwdW4gczwLZ0yxfqy/DEHn8AfpW+C0xD0/jXt/bJlSYxHcMWjjxY7dyQKpdIRqGYvv/xy/PLDm1iRWA8T3tJCPWdQ3jeRk5uD0BAtWqklJDbl76XY+8ZD2FanGmrUboUrrrxNfqYwYcIEPPDAA7BwjN9mwUhbfPr+E3juta9FBFBy3tTvnke1mIYYdsNI/DzhBdzdoQsaL9mDAy+9YT2j/GAvtNOjVIZvwyHHNfA7t2izVB2Bi/hmCyG3mPOwZfcBHE6+gDwn0mjrArVpY5DhkyK8ykU7IzzBsI8q/M4R7zklvJrqxKwaCT91nObQKcIvWfALPrm+NSwHtuOji/VZUYUBQ2+VnylsXLMQIQatcidl1WzxrxGbfxXS/ukrWLt4nnxfj5DQSEQIde6XtF3YGe057nroU0l44vYHPsHSrOoVQnh3B4uKe/e3iV/IvyqdqUebjloSZMWKFfIv7RuhFhV68sknESZE2WAMRsdWCWhSuxqCndyArczUrWuQDhzr6Cnx9sIve6CK5b0kJh63vlMaTAoxImCJNO9YFWT6B2iFE2vefRDhSedwxdDbcNfDn2P6xk2Y8tmLiIptWYbxuvYehjuGvy6Pa/e4XvxrRkzVKvij+92obbiI439Nl58RU8e/gPpNOiMrPQ2m2m3gl5OPsH/mI/HkCfw04TXrWUCfvo7XRfAFzHi6g+In/Pjjj+VfZx2v1p5Rds3R0iGuYDvJ6dgxSGfOXZDg+SaLDGN4L2uW/ChH9/SgeufIHlPGi//6G5PGlOwzf9twrWAjsWlnfDvnA3lMVX7jjbej8X23iQgjUzByaeZl+vS+18eWGhcn2mdr++KbjCb0zu2DlRO+hF+AFl698uJIhFaJhCkoAJ/u3od6DRpiwLCH5Gee4IcxT1mPyheG/nfemSJ6s3xKSf6H/xSkw2c9/h/+P4NwRnXuqBvQq3qqVYJeucqm2QOzXa7Gwb0FU70qJaxAR1AtpWIPrORllOAJ6B2r3Tr+r8Bj4nsDDmMyXesKdND0UA4mweSJPdgjviv8V4m/41AS2jYtXZXjDdQcx9IubQWBixC6A47P6xsJrpojcJ8cT2E7Y8YdVIKMuER5EF6PSiH+pcDtt99uPSofMAz9t6CwIBenMrQ5lVkZmSgsMqGgoEi2jOQ9KOL2JGWyKWVhWLx4sUOWZvrQWYpQTXJk6GUrGZ6qYm/Btelef12Lv90F6wGcTcG2B1fZxsrEqf3HEBaej9T8SNSsEYDIKmoetHtQat8wYcIEn/UZR9+cSQY7jZ1XERg9ejSeeEIrs3YXXIzB2VBnZcCRGbHXT8y9MGt3y503IAAh+OHlMbjikb5YsCIJA4a1xtbVy9G8cz9s+GsrCnfORUT/uzGsS11sWPEPDv9zFA+PLp1F5HTwXr16we/qq69+y/qe1+AIkzPi29MM5QWmbO0tX0Iw06WfG6eglmLxBCqrWV7g9ew1CgoJzcwkR+1YN8iUN4tYjh0+IYdo/TMLkTCkJ9YuW4S0NTuxPyUTqUtW4aGXHkKbbg0RFtEE1aNDkbjhGG58tezq3EzHswLKLT3mKldsm12zhS9Szw5xBtuKVD1atrRfglZRWshb8Bk5/KomfTCcVku9ERQcptIff/xxGcJmxYUieesqVKnSAPtwAh169sa1H78rz/3uzUnYuX8jJoz7CX2HcwNGx3BL8mn3nQ2bspq2omy8K+JTKhx57460DZ/H1XUrGiQwoyA1Vd32XvmauRFWKbOglfcb26AlunbqiGbNGiE4vC4sfkZ0b3MZ4qpHovDCWUTH5KHj5VcjJCgCtYp24nx+VVw/+DlceWNfVAktSduzDkLuMeSOzVcTDByBkyYclRH5Clf+wvz58+UMXEdgFS2LFfXg9Rw5b3qm4LGeKGrQi9fjdQkSUCW7eC77gh3LY36fTXa07rpMetlC/Q6TZfacbH5/+PDhGHPH3Rg5zbch+GeeeUYOcpWL+8rqm0sFVRPvCJMmTbIelcB2cEYPEkE1Mon+tco/cPhZHXPEkIzPRiJzyRd1zL+MiHgdak42zuPTX5Nl52yc+8fmqgDj8jfeth75DreI76owQM/V5Q1m1pzBVRXPXXfdZT26tKC06+sACf1kT7eQeghNqxUiZf2PGPftNHz02HvWD7yDW8R31cHk4IqC3vGxB0eevjNUpMPHvqKnTmLTBLCR6LZmxmPCE3vjYdyXgL27crBn8yxc+Yz9zSHchbgno0vJdTVPrSI7szwya/ZUvx6O7L+7oPOmPHVOLSPBeU0yAZserFvwivACqQWLcDZ/ETIv+uHrcVOQnR+EA9bZRN7ASMK5Ir4rO6Q8Vr1tKy+4ised2W+Fhx92vrUo79tWJbsDtQCDu2aPRNfvw+cpZr74Ima9+goGP3Cn6JhwtGsUhwTdXD9P4RbLuxoIYSTARm5nTsDdGjLCUcfxWkorMZTUN07HVo2Mps5lswcmdcobJLq75o5Vx95Kux6Xj5uO/sLWh1TRtGFwkItp0i4ge8vV7FNfuNUVHBGM0sjG8Iretb5xTr5q6jzVHIHl367ALJo7cFdLkHFJdP1+e76gSccmspUXZM/bxsG2cNapvqIinUU9nGkjxur83JVzSbgiPImtmn76dXng7IVknE23XfvP+/5zi/iuVpzyBVTdzkCV6S5IGDpf9hiKy5Yo2M5koRPGSSGcMMIp4o7gjPC8fnmodmfYPHWWbOr5tD/eh9mS+JcySaP2iXMEd/0HEiaoQSHaDm2EnYe2yNe2/gQlmzOBuG6PLejU0qRwxM9TMO9eGUPYm2+agi03/IRtfy3Cky+8iY1L11s/8Q6S+K7Uenl677ag3fYVSiLzz1pgLrJgyCfN5J5Ah/I342C2xgiHC7Zgzp9zSmmARjUtaFXXUmrtfEqvIz/EHnh+ZZmud+Im4e2649Fh0BD0j6uBLgO6Wj/xDvIpK7JKxZE3r1Be4+qsqzcVmhF3lUa4xvWbovfIBPR9MgGDRzeSx/cPv19+RnDJ1/4tLGhQ7WIp5iejbN+hLRChB9cJ0IPSXtFq3hYHkw/gQNJBTH71a+zOqYPUFPuLQ7sL91ncS3giRfbgSiupJVMMYYW48nNtRo7t3n5E8kTutm3BHT3Mpdb6rRkVVpxLYDGoRfwXmqCtD8hkjYL+OSpT2vVoGng7mgTeiT7DGqFuzWwcSs/DuG8nYu/aX7Fg6wH8s3o93v7iN8z6cwUW73DsuyjIJ6rIB6lokyLvfc1qBFujUXuET5msVd2S6CPeKL0AIxUTawJI7NTQQwhrVoSsYyaExBcgPeIEdhzYLBmM+QVi9FOtHC4UXdFIeiMAyW8HY8mva3H1Tddix18LMOTa6/DzDgtqFWZi0vc/o0/bSPTpcxkGtW1o/ZZjlEsZlzNwBQtnU7HYqXS0vIGy9bTvVOt6wpM8XDt7spB4uYmT9Sm/XVRYJmuov06TBvGoM8QAi2AKbiBFZ/rIiUPI2R+Ato2rYPiwBvhxpdGnDZ69Ac1n9R4DpIt/dXMOn2t9ln4uFanHz6Bui9oIDi3bzxwWsy04L9chXWewtfmHRUytf89bwhdPHhFEpfTrCc+1/o+OjsCP32s7aynCcw1gEp7qnVk/dR8cHGrYsKHcO7DOUCvhxfWoVHjNPoKxuGn0vUO04ePKJrxCvbwpqF/wkzgq6bPImOpo2qmVXcITzmYaVDjxbWf9NhFhpd7MeOMTDOtgRiMRnTYR3npoC6u0CiKZcko2eQgNNWO4btu28Uu136FnTzW+/9RO7Di0CYfytmBf+kYcOXIURfPWSj6hxC9v/inqCecx/lgqhhyrJkQoUISd2jW6NCq5f3tQmqS80a7d68LRLJnl6yuM06dPl8ufcA47x845UMLmq6OmUN4VPpTk2KoA09rJ1YrQtFEC9gzTZuD6qaDlSIhU9T/84yelfdIKf/F8J6W2oI9xMT8DbXqLKOCjZujzWALiatfDld80RtcLJ6TE39nGH31n34zBR0Px14xMILB0Emz1wdLaTA/+RkVFAbt2H8Lu3c7XRvQELm0+VaM9h1AxB/9SjTJTx3MpVRzho1plDE/bwpIn/mWlLZc/8dbJU47W1zN2IqmaCU3qx6O2UNMKnA1Y+3AoJgmbzC1UbLN9rKqp3TEcfv5+qNbGgH8+O4LcxXNR/Ymh0mdInGPGrjUHEDdyJ140D8e1J97BH3VfkwxEab6iVxucKb1NXylQy1GIuJiUo37zFrxe587c5pXjBb5N2VY232viKzAccibdrALSq35XUtEjwYLmte38niDYOEF08tzxqkUoPGtEdHsjVk/di/Mns8A8YH6BCVdcUV/cb1OEVQmXzlFkpLaGD+fZGRtloijHDENKVVlswQ5garvp42bsnZqBwIxktLiqAP2LuuKrHafwVLu6uNH4Agb//ZlkXJ7vCKxg5np36vkqgvgZp+eLv364avDjOJGYgibdBqN+TCgWrt2N/m3jURAUhrTkFKxbtRW5CES1OtVQeO44+vfoKlRwbUQHagJL4nPVb5fEp5Q6S7GyJs1eNQ1DPObQ+fz+0QUIqmFAbrIFTUKFFmhYDZdfZo3NhOBOXKbdlN0QymjA6J+3C9pr5zR5KR4n5hdKG5+TJGx+HUOxnT971g9z5oTgvr5m+InrHkvOxpe/HpNefO7ms+h4V38UnAyA0eSPn3/+We62lRcknL+sQnz7eQs8sXIR8idkoagwD90GPGK9agn0DKA0HwmuStf5GSewEHric0l5FfLyPS4by9c8h1qTo4n2xjD0/c7PZ3w3BydTwrFi6kjst5xHwoDhOLtsFs6eS4PFWIR219yL4df2t37DMR599FFZa+gz8VmpYjvwQ3XLB0NoAfxEVBVU04D4Zk1hEn3EsMlUADTM88fDN7QSnWjffn7x03ZUDQ/E8OtaYsx04UCJ005GFMnMnfLqDeK/IVZXXm3fNuJy0clWHrrnnTWo1SUUTRo3hblIECxFy79ThfP+Bo1qiFNzTXjoKuEbiO9fcXki6pvj8HrQF6i/SFu3h1CE5PeUZLNf6DzyNYmvKngV9MQvD/B6a/8eJ/rLDxOmrYcp/QTef2YiGvdtCktwPdx5c1+8/M4v+PCN2/DsbY/j8SmfYdpTY/Dqt9ruYXp8+eWX6Nixo2vik5Bq7R17IAfrncNiT1cQ3hgMhJDwCU1RJAiviJa8wILDxw4iON2AGlbGklur6eAnmIKMcTC1CMHWpeb0hCeGymDFhGPrqqCh8PxVSIdAPzw9fgvyhAS379caDw4yYMKEKqIDtY85uNPjvRgcH3sAjzyS4HLfP0VIDgzRb7DVdvb6yF7JuC/gPQQHv4gGDYrQo0c6Uo7vxc/jlmHwLZehIPsMZmzMwkfPuDc5VRHf75prrnE6aYP1e7Y7NehBCVDEV4RnitQvzIxgQfg8oZpjakUXE43eNLdcr3+Z8BMyq2HvwVTk1LDgYqgFZ1LNyK8FXAyx4PRZM87lmdH9hYaI71sT/mej5DVMwn0w+quQziAJdyzVgFPnDWhWR1Bf/Mzjn+5Et2fjEJhkxGO3R2Du3BARyZQwDR3RNZP3i2crQGpqY9mxzsDnI/E5BsJz9RsisUiEKtQW1JauspuegL/71vcGzPknAeEHTuBgykkY6zbG8cQsdO7bH83i6yFxxz5YTKexbd1qRFU14LelO9E6oREO7lmD6BolJe5c5ZTa2jBx4kTxXI6FX2gGufacIyjJp5er1qP1i7La+BQLGjSLQ8IdmmSR8LUHGyF8luLsmWKKM4uFdNVPR+qhLITlxyAwIBBx15QwDM8jiXinysZPmhRRqoMl8/mbMeSLphginunM2QJB+LLJD6W+GaFwPhylmJ3rKArh86nf4XnuqPOKkHxO2vi7Z08EfDUK7erURdVaJUPx/CUWda3ffRZdW9XAzJ8n4+bb75Wf2UJJvtF2NQxbqJkpjqCkvpjw1ayEFxJvEXekJzwl3h7h+VnsIAtim1VFlLE2goJLCJ+8uCRzp+/ysWPDi6uKScwde7cI81CIwV80QY8ccaa4/syZZfeqU4QnqAGorklYR4S3hT3Ce7PYgzfovRt4d9xq9GrXGhE1S0dYikokPO9QT3j5fHYWjTSWRwlXsboXHUPnjhJvEX3JJAohJVdIPH9eEb72ICPyz1twbr0Z1bsbkXvGguzjFskg+n35eZ49bN++GTv2bZXj9EExBlz+WgJ63RIvtUJEaNn9e1mkwQEc27WB3CG6sz5ShNfXCRCuikbtTdlyhRcth0Q7LMxeIAxWobMHakg9KKD0oWxhdCXZakNCR1ChDRHWvKhY4ge+r+0ZS8JXbSZ+2BowkLBShQu7HRRtQExXIwJFlEP/IKyBUKnaaRJ7FiYLE26U10haJNqOC0henYcJ4vU13yUg35ItncCuNzfAtUK7XxWrPaA9B451A8zr2zIzd+J2BUcCoJd42/J2ZwxDYfFmgaqhrZpgSCvHCy0TFt29uhJco6saOldbi6gih9CEQuRZJT5YRH5GEWhLiReErtK4LNe5wkrhibcYXBun5hdJU0HNUSUoEpaMQBG+abH9xdPZeEBc/wbBXNTGJLqe8LYLSlLK6Znr4e3yLd6qem8JT9DusyksmD/felQCpRGYsj+eZT2eV/Y8wvD+++9bvK3hK47nRccbIgok4UPrGUqGV4eIH3esnUSIdlZ4qBrz1e8kbJi41MG/UhEYKeybCMES55mQtHk/urzVEpn7Lcg7asG9Q0su2K/fDNxxx3Drq7KgGdJ3lgJVsl5S6Zk7U/+UYqUh7RFdLfOi5jTyfOYAlD+kh/I3PAWfo0ktf1Rp2BcdmztfbdsViuP8SZMmWdx1dvSgDVWVrsbIQpgLRCgkCM/hz0Q3CE+k7xIh3jFh56/WRuROLy9x7sg85Ko6V/rh/B4L7mqpEXH69DBcvKgdz507V66D7wjsMEeeObNuKqs2duxYEe+XzegpUDvSOeQz00GmqeMkFRafcm19qlemsNVGSgT9CzIMs3dkAnv75bKWgYzHz13NTOKzDB9OxjFg13Y/TPn+N/Tp2hgx3Vuha8NO2kluojjOv/LKK99iB7F2XS7DLW7ElR/Ah1VcbhQSbxbmjYQ3F5kRcE7E9NZwzhlI3MIMyJo7Zt9O/12a8AZxWGugEVkHLTBvCcemTUHYujVQSG2JJPMeOFDkCPakXkGfkeOOmc7sIwnOwSpm8pQtJyOQcKwDIBjv639v06ZNMj9CX8NRzQK1D/uao6gUQP4GBYp/bddD4LW3zJiDPSt2oO/1d+CiORt5R87i9LYkbDqaiovb52LRwWxs/+U3tOvfAxNf/hALD51G785lVydxO863BblVbe4TEFuIwkxN4gktA+enfDuc2pIpTQLVObdn0SDU9/5gmIWyqTeM27WYkbg8ELX7ad6xJLzQyF3bGLBwSpHTun299FYkSCD6NswHkOH008bJNJyRw3PYj7TpDB/ZwV26dLGe5TlUBKXAzRVGjhwpmWD+VzPQ8e7BqFotAjkXjyIgqC22bFyI2250vgyLgtvpXT30I3SG8BIbT0jCC4kn5RNFOBenC9dsoT7n95OFF0+Jr3fIglZNtWspp43Dw85mvah0K2FruvTFlwSllAsm6KFnekfLs9HGMyJgKZrapMEelCZU4PVsfSkO9XpaKc0QUq1EWrV/VRGy+aHuhnx0GNgVjdr1le8//8E4PHdjS9SM7yVfu4LHxC/mRHG2sVqJjSf0OXfG8UZhvmpdUZKR0yN9pwWRQqo5yJO0uAhXdhIPE6ddZ8yYcKEKS77BJI6zeW5kRHfX5ncFSrDeQeNrLpHCpdup9inZ3G1LOYq2TqIt8Tds2OCT5BPMPurx7lAR49C0dHVQry9ibJMhoFjzOkJxhs/62iHotSrC+1cXYVdVYeP1hG/QtDgRQ4kmxUl4Ddo5epDw9BFOLzMjtKmlmPCUdj3hKxt6wlPaFeEJ2m06dlzqVW2oxL8KtoQn1O4ejqCqgR3B1geh1tku/JQtzvwxNwivh0viK+7mmLi50AyLcM4U4eMbN0OcCL2YsCHhyZRKAxBlSa/l5YeJ+2d8HpukTY2yl5QhnA0oEbbDqL6CtpyEX7NmTTHhCeWJc9cvSjyZQZkMbxdjphNI+03BYsjMmdLUZLw2B4r0C2LQHPHclu3i0aaj44IST+GS+AQJn5csXDPhkynCs2iyZn+O39knPFFkM0xrO5stJsZfDrVeapjMBullM+VKouuzlpQ4+hUkttqelVvBKP+Aw7vegtdk3E8Hkf4I/9ILZ1TBv2Q0MjgJ32TSj7Kvy1M3uiR+UENB+NOcA1fauWPtnF+AwSHhibx08SU7GC8I/vOUKvjxx/Pyu47Ahy5v8Ios+GDVEFvBuR1IPKXt0UNNw8oaqlwmgvQOHplCveZ+9zQTapfN8gA1DpmBjX4FpZ9al3sHsJPeKNiNQPwp2hzrN3yHc+KbDChMKy3xkvBWm564wDHhicKc0h642quaYwy39zDLci5nKE/iK4IPZ6mY+H/Mr7vw2bTdOJ2j3QOJydidapxSSOlTCzowtNUv+06JZHN2f65WEdNDZQ31God7AhQzn2CIux/+FDh0HjichlPHtuP7MZ9iy6KlWPXH31i1YR+2r/xdO9cDOCW+f0shBdYETnj14GKvnnE44/H6Q/0cEp44vb3EqbFNas7eZBB23/0tye1B2V1nUBJevAK54DwS/sSFUFkAoq5Bib/uuuuwbNkyaQI6teuAE0LCCW7YrAeJ7u4OVq5AZtP7FwRf29tjYHliS6xIaoGT5wuxasEWdBx8OXpdOwC9ujRHu97alrOewPHyq3WyYDD7of1DMajfORrm4xFa+CbcSfJ7eLwB6Yl5CIpwvCBSYbYJ4bWC5JaKaihDlVPlFRjQUcT1HepbsPV4+Um4wogBZnltPbbsP4s/lh3FkVRmCguK59QzfUvCU5oZWtL56tGrJxpa8/AqVavAhI+rqeWuyt8UGPvTp6BTyewhY3qGlMz6kcnYqJV4bywgZWIrfd0JnBfcfOzYIez9aw12XshH22alh5SdgTkIJsccxvmWWplocmUwclEgpZzj7LYnHph3HgnDHK/1vuuXM2h9W83iyhtbr37EAHFFk/WqgocmLnFuhdzBtZ0siAkv+0ijf9mB87nBuJinEZOjld27d5eqnfsKsJPZ4XTqWIWrjzT4Pr+jQMl0tZXplClTcPfdd1tf2QfVvVr7nuBIHJmBq4TYg4o6MoV5Sk9LRb36jjeKdgYyPjWe3d4m4anO9+9IlAUXPLbHIVGNnCdYmNJVhM/MtCPdivCE6Fupnn0Av29L+KmLjkk1n5ofVUx4bs7MsI2EZ2eTuIHZZ4tNACXMEWj/1bbtzmCvrk8PZefVWAEZillJR4QnmGxiCxIOYc3YOvL49++/L37f3aaeszTxxavaIy4W2/Gtvx+RBRdlYKWRPYbQ44lBWv0cUwUzZ5aNh9cfLnttZaMdNaH9yuDOXtpntjCLhzyeakBKdqR0pkh42m+qVqpuhmyqI7oNLcmL6718W+g1gLdQhCfo0Sub72xHbEcYeued1iPPIalcb0Q24kQLG3AeaUdyZUvZdhF5F4pwZudFCL9WtmJYWebCUcfr7GsSr33nhx/sx/K7T9lhLBtcuCg4Z/o/wCotnr6vtxnBuiQXiR5sx+04lpSJ1384iQKTH0yC2CTazTffLFUe7aZtRy/7awks34xGjSMb5Gu9J68SXcqDpy23HXhxF7TdCiS6ej34ikEVukKKPRgp6UVChrmvfdV6QYhqHCJbrfZVsH/dSdRsUwUm8RmbLarULCmIcIRZs7QHiko7j5ijB+RwpWqUOtbrsxXRBLC/VbMiP/YpfO0fA/QqqZO/Q0g6YU/aeZevTz6F0b9r4+iU+Pj775ejYmQApml33PqmJO63X7ygfUng6eeexJnhI9H2YW0W7FdffSX/6qHW6eN9kwG88fjtSbfRnI4fxz9brIUqA5xpZJhv+bLMLxamGREQZcbY2xfgkZ+V1S4LDt2QaexB7+SFhh5HvXoT0bPWO/K9b/8yylm2hH6GjbvgxMlShBfMMurnHUgvqIq0jGwpTUyfkvC0qXxdUzhTjd55B/X+XIC16WdR68674OcfAFNRoex0MgPHMbgfPkHbeGLMe2j8xFvyM55jm8OnBiFT6ccFFLgJhG0JnF7d8544PsB0bteuXeVvcP9Be1PfPAWjFYauitHU8+nBZyl71wIkPNH+auc2iNOl7GH5V/sg0xWCL0ik27vUQ4862jYgxKMDzQi0quqpK+zeglOM6K8x3PaD56QzN2bmLpwTDh0JT0LIfLvZIlOkN9xwA6699lp0++47jKndD42++gx7q56XhKlZo3pxOjXzwhnZQVTxbAz/1gRqat6RRFIT2HaqgvqOygLqCU+Q8LxXEp5w9Buegr6MnvB0am2vrV477fkGHT2v7dvx+yn0e6o53hkjHlr0yyQrcQ1cLUv8KInF6VSD22g3kO+h/5SUmoWQxg/iq192YdG6ZPETFunQ8YHZmZT40JAgLNu8B506dZIVNcRmQyTeNu3FrBnf4/JhI0t1CKWg+m/zkMAtYUlMg9Bp4u99j2rbyivo7TV9B1YROSI+wbECev08b97XJbt409aTwbirJzWMgquRPnvQ/z6TU3xNwrOQk4RnpZGtZlLlZp6LnQ4mO/q67XV1sVIQnrV8Y8Rf6Rxb72/HgXMIDPDDmGnb8eEUz5cKn78pF3/+cxwfv/cYTl8wIdcSieTsasWEHzp0qBwZy8svxDMPal5wmGCGV/1aopNFKxRdWqsXqkWVLpEKCAjE0HnzULdxE4oFXnjsFmRkZuGDD7Tt1RWU40dnj7/HxI89x48E4Fg8HUyGkjV++hK51WLlmIDy7MmYPNbX7vE5PIViGBKaYxJK4g8Lm85CEN6n7ZrCiuHs2nyFYAQgT04E8hxkgCeurYfffjuBU6ciUL9arrgRoY0Fv+xNMqBKWGhxLvu6K1qjXwuHtyGZZ+76XJw6eVh478DxswZEVI2U0ssOo0RStc+ZM0fuqMUO4HvMj19z8y2IDc1A2gUz9p0Jwv4/38CT387FWmvHs8O+H/cxhodHwnhXSREnx+6pkvWhHTty5syZsvRaP97O9/WTMLhQNZdyZSUPUymF+RcRGBQqt0Uj0VnipQitDyt5/8xBeAJGIMp51qt6JfE8Vu8rKN/FKfH9RYBXJOTbW5jyzTg58RAefbRkh+0pU8KEE6Y5UGxqHb3Rz7YRQbTo0IsXgPBq1LHitYgxxDkLNufhxPHDOJMdgfTMi7Jil4MwzI6xk+kk/fnnn7Lki68JpjDZsVR/DUaNQvKEqbhptwlTTdreu+R+Ep/S17//5Vi2bGlxJS6xSRC/syCUHjzXVWZPn7zRp4S5o1X6kSWIajpIPhNz90oLKAawN93dFZiQ4nN4SnjCKfHLA9T42/84haLkHDmez+4Q9yVuOkBKBkualepslrAKZ3+6gKhhV8rFGI6fNYFrMuSb/BEcUkVyucrHU90xP03bSw1CiVfZsXzRuUYhsd9+8SyeenE0po59Bo8V1cS+ka+itp8myaxWtq2xI4F4P83nzsVuYUKio4XGqq8tcc7PyByuMGni87h/xKeliK88+5PH9mD4g9qSKkwj0zyQ2Ugoho7UMp4QnwxMAqsFI/TEtkd41gboJ6343fHWYJ931HQFTsCs3TkGUaLdIVqnTjEIDmb9e63iBQ6ounbOPAj/nkORkReAlLRCFAg6hYVHoXefvrIjWRPH82jLaEvZqUeEbe0oJJ/MoEIrf9GptM//7MlAbloK/AJDsNGQhfAqdVAjWhuQISPZVuHwmlxiZrlgqPr162HZvK8xffby4kIL2ylZ9rBr4xK07TRQEpX3x1o+EpRp4RtvvgPHjuzH5i3bpOSTOHyf53EOAJmRoZ+7oF9BE1Nv637sEKalnnAsgwQjMYbns9jCNm3tk8PnKfR+cb9+sXjkkXy8806ckJItUoIHP/2sJCw5msTWV9DwQZmWJfcyHmY1LRknRJxHyackhx/RHBumrcJXn8KrI+/A4QObRBh3EN1veQEtm+pHvtTdlFZ8zPNzfuLfSxbimrvexkcffSQJ427JmBx3F+B9EzQDVO9yv3pBmOXLBHO00Vb99hNRBZmAjGqPWM6g0tPEl0d3SVVP15GhJWv+1e8r2BuvqFTi20NkZKCQsqZC+g0yBKG3TrtNCaT00Lar8mwyBGvbGLvzLx0vDsXKvWYPLcKDsxbK88Z+Phq/5e6Xx48+8Zr0HeJscsCfffSGJHTv3n2k+tWDxMjJSsW8ia8jKDtfbtpI6aTqdxcMOcm0KtSkf8Jnu/+Bx1GjZi0sWTAFP4zVwj/afBJP71y6gmIWGVXccqtkrEOC8PxdNlvwWW1R4TbfFo7zhRwD0FbJuummm6T0kxn0NozEpwplBou2i9k4NR2qZu1oGC0lapmODRlo1bLZiIqOQq9+N1g/0TBrxiRUjarrcBCHDLB9y2p0vKyPZECqY9ptlQG0hUH0osXKQzRBdGRpWshYjOftwSyeJzPHjDkTnsb95/1w9J5HXW4SSfD6JDD7hFKujumM2iOy3snT45JLvsL8+WZJeDp0HNfmPDzaQ6rM33//Xdpbdgwzb2xkAHYsVT9tfd9eAwQTlEgw0660t9fe9BB69L7G+m4JasU5nualsH/HAiwc/Yqs7iFIeG5krMe08c/h74VTJeEnj3ka3456Xz4DTRFVryPCE0bhFC786S0RkRhQ9PrHbjt7itg0kewDHvO37BHeGexKPnP2ROqhHGQlMSFgkQM8CqFRmoRptbueoUTyDcjNtQhbqhF+0aJjMilCiadKZ1aMavC7D5/F4NufkFxN9d69czuMnzwN+/ftk7tKW4TUp58/X2baFh1DdoytR6+wYMEC2Vm25VJffPYOnnvhLSn5/P7kMc9i+ONfydcKZEilMXiO3r5SSzCOJxxpFT3qzJ2NpKs0rcTndYeAJDbNBDWebahnC0dST9iVfA7WsEU3DUGDvpGiVZOFGaqR6N4QnkyVLxnLgIyMItEKMGNGnlBjBdKmUtLpzNFJomTPnj0bQ+98ShKeThel6VjiGRQK51ANr/4w7hW78/VIfEeEJ0i05OPrsXWzNoSr8MRTryH36Ufl8QfvvoCH7/2wFOEJEpWEohlShKejRaYg4clQjsLClKST4lmsmyQk78RbiYe0Yw9ADUjCkwkIagB7UEvlOIJDte9o0MZd2Ps+GWqxZBqLUMsB2LLFX4RbgbjllmAMGzZMOnjMqrGzacuZDWNNHSMBEltxN6WDDyalzmC/CNTW29WDCSBed2lyLXS6rJvsSBJv7h/TxN/9+KheR7k79+sFfghav0Q6apyvx78Ef5eEZyxPgted+ouc4UOikzH42w1HfSTP/XHcC/hp4qvymCgoyBPf09KrI7/agQceeUkeewL+NvP4dPooGBQce7Cdr2gLqfZNrKGygZ/gC3u5e3dB4lM7+LE4zwZU/Xv3ZgtJDxFENwr1X4Tp06NLOXckLlfIpKqng2Nb3vTaa6/J8IkSeG/GFpy+paSDCdsMmwJH8Pg+fYjP33sQT78yzvqJsNnfv4QgYbybtr4Cicf34NpbHrd+Yj8pRJARMvLzEBFYkqMnM8U0aIGzR0vv4tX2tRew471P5LMxguF3VUaRcFft62EvX0E4U/cKhnmWzy1XomS1yfLGApQtiiDx9+zJRsuWYULKgVdf3Y+hQ29H245d8dvMaZKT6dQ5W76E++NSepna/WnqZDz19HPWTzTYIz47W9/hazZuQ4/L2vMDLBWh2JCTh1H/3c9w+IjoOHGOI+3R9Ps/cGj4tdZX2nX1555JOYUD+7ei1+XXwaAj7iMP3YOx3/2IKeOeR+/B96FRbCPUWbEfpwZpz1lexOe9MNHjCnbV/rQJ31qPNIweNcp6VBaq4mXx3AXIuHAeRRYz8rPPI/VwaVtqi5QUTfVxbIcbcbADSXgSjDbM2excQtlhhnO2hCfszd5lp+Tm5eK3GdpQrSS8wOH923F5nz548+Ba8axfYtK4ssLw49in5T1u2bwWj5xZIN87/td0nFr2q5R0PWLr1MffSxYhTtxX1MGS1TpIeIKJoJWLfsCPP75ZTHjC9jrugA6mLdwhPGH3197/UiM+H5bo3qOH/GsPTz2l5aoHXTUUVatFw99gRFBYNKo3cT49OSVFW4yB2czMzBhJGKp9FedSPTuDfm+87S/eYz0qDdpjQt+pwUHB6NjzdulHbNuleeVBoVFSGlu36yQ00BCczO9QRuo3p7fFN998g46duuOZV8Zjy7zpWH1sE5Yf3IAjC6dh+zZtVO/Hsc/JFbHe+WAswmvVRVp8Pfjn5MHgH4wfxpQwKRngroc+tr66NLBLfJUKVB1Ax6u8MXBgycqYisncxdJ536GPkFSF3Y1Lj88zvmeugM4XCT9tyijUmfaL/IzPVL9OLNIzMjF90jfyvZ479uCeRz7Dc2eCcPiuwbi+V1nvuTDnghw2VkgLjETPhp3Ru5HWNzcFf4bkZTMRXjUOgYLB9uw/hG2P3IUfRez//eSX8f1XDyMw2PlED3vYsm4hTp1wvA+wbTbP3brCprEWGPrfdZdjt/h/+D8NSfylU6ZYX5Zg+fLl8i8lhZJJ58tWQu1NWXJ36LMiYK9osrIwb948Ga56A04CYUbSFbh/gb2tYN0Fi1ucZRzLC44ikP8iGJk52x2uvMBCH66WUtFg/oyj1A4F31uMGDECEydOtL6qWNgWz9LcMddiu5SNAqfmVRRUh3oDVnSpGhVnYM7G2Y42rvA/wfcclSX4lQEOLLPmiXzqeVjpAtw9prLAebQcB1Nt3bp18j0KuL1WkWD1nbdwd2EX/obtSgGewJFC/B8qBi+/8iY++Pg9PPjYk3jhtS/w8oOvYtgVjtd5rUyUu8XnAjK2A96VBWeVFhUNX8IMFgtwn7OKhqtFDcsL7now/wX4avEtpkIY/LQxhgnPvYeandrhYNZ59GwYijrte+LlV2ehW5sotOp+GbB3PZp3q4/RU86gbcco+OckIedCATrcfDeWfTUKxuoxOJhUgB4RR3Djy5/Ia3oCvcUHBb888fzzz1uP/v+CEHzrkef4+OOPrUfuYdq0adYjz7BkyRLrUcXCZDJZj/77OH36tPXIO/zyyy+WhQsXyuNJL75s6X/dS5adSydbisTrwvxsy8XMDMvanUssOXkF8pyKxPLlyy1nz56Vx9Li3+aD+2gLX2JdjuP4sqAmU/j6oXFPUNFWyrYQSI9Vq1ahVy/76yULGtl9JhYF21af2YKWSj+i7SqJaLvCuzM4qx/h/doOTrpbmvhvA4vBPOkXPXYXrECwQRt2MRqMCD4eiMgG8Qj112iyedVSdOqlz7lwHFPj/w0rFqFLHzveK7coCKiKs0mnUaNO2e0bnEFv8ctd8H0RIJZuuFrczBl8EXxfV+1nkpFC6g1++OEH3HfffdZX7oE1SCz78OR5VfH5/wX40t+egEV7ztZ0531QqbPGi01h9OjRWLd2nazJVlCrMFwqcOtsKmwmXssk96jhvAUtgC/C48iCuAtvhZ7QL2/tKWyHOSsDrEL56aefrK/cgy/94wkuRX9UBGhIOELBkijODuJMYtvG9znMqhd6hW7du0lhV+3fhDKCXxla1BEqizHtQc0D9Ba+9Ju3Q3TcC9Be7Z4jVIa1ryyhd2cBTHfA8JJT6uwJNWeOUeh5jrPn4pI7nGGumjvL7SrYhoDqNWWBHp0tnIWMnsCvYdu2b7UW5l+B7ra3rjrdT96Yt0JAb8MXV98XSPfHJi51F74yO5nLdpEud8EZ2pylxdwKwVlubJziwL+sXFfvsTGkIX3Ua35OV5bPwOdn47G+eUJPT8/3Frx3Prcn4HdYlko+U41Ze2fQV/6znyjYjJEZ96tm66myDzp06IC8AhOG9h+Ceg3rYd++vQiNqonkIyeQlpECY3AUVi5ZCHN2CtIy/RAdJvjgVCrOJZ9BypEdKDKEIrIa430/ZBdakH0+FTuPnkFcbDQMFhMSE49hzT9bEVPViKPHzsFSmIUzFy2oWiVE7mRgDyyuo3xRTsvE+N5MF1BgR3qbCCF8GTohs7HDvYUvz+1LboGgdSFDeYtff/1VTmZ3BV/7yB1UluB7kkuiO+7quVn7zFkiFGL9/XuzOhJ/a/hwbXPfqePfR1j17ejf93shyJd2iPPpp5+WMT4X9y1j4ry1eoSvG834UpV2KaHWkfMWvggjmZRrtrmjtHzNobgDX/inPMFdNpXL7qh/9e45l4DhvZen0jpxKhF9htyDTp2+ROZFzxdWLG+wH9j4nOUq+L4w8KWGt9ae8IVZ2Ge+WHu6onR5uTOmM1QWbSrD2hPc79AWTLApYbddaVQPJewVjVo1YhBb3Lwb4q4olOtw3i+//ILbbrvN+sozKG3krcus30e5suFLiKIE0luBUUN0VNhMeDlK4PF3KkMoeR++hD38PkdYmLNwZoQ8rULks3uSdFPwxdXfs4or8WnPwP0IWvR6Xh5fKjgczlPCp2+MfW0brYw+QcJGN5KEsv2+J/CFYVxN4nYFT++1vMDf9cXbUGDfbdy40fqqLJwJkQLvRVlMb8EEmicg36jfZGMmnUrcnft1B8q6eyP0hCejJraIyWmN6JyWstXIa4uLFzKFy58Ps6kQORczcDItE2np6biY4f1veItSWX12tq1V4Hu2jcRiMkTf+D0u/OJqDzFH8FXwmOxhxpLXsW2c1UbFYNv4GRUZRyKozJRiU89oex3VbEGhY6bUG/C3KfjeKj0qXVWNxziVixTaowHv2x2Lz6w/74n96Y0HxX50pcjohh8/flzeO5dV8wbOqhAp6Crj7iu8mRHJvmZWf8rNN2L/P8uxf9ky7F28GKeLgpAcFIz8M0ewetc5nDp8FBER53Bm+zbUaur9dGt3oc/ql1KrrpbqcgVuTOgtyDC+gLPyKDz2GhnYXmN5sL1GoaeQOGq2cDUk5Aqunl2vdGybAq/B5mj2nrv9q0IFtcxceYKro9Kq06L7CipuPViKWhGxu7O1G11h5MTteGTcFq39sANZF3JxeuVy/Dl3NRIaByKuylksWB2Ac9EdrN+oPJSy+OxMMr634Pe9nYdNK0OB8wV6QfAEtPD2BNpd8N697TdW4Pni6nNohv2mGl+PGzeuzLJJ7vQvvR211xJjQXpwnHHoSd8wJra1xLTOvJa3fcz+oULiHhIURFpyhjWciaksO2lYEaDC9LRegHxIi7/1DdEfW4GULcBZEYWFdz+IvScTMXT4Vfhz1CisOBqEegFJOBsQjazju/HTVz9g3b69+GPmDKyYPAspqQeweMVW9OjufC0zd+FwHN+XhR7Y8SQQGdkbkOl8EQAyla3gc2OWIpNrF9rXCTpkDtvlHd2Fo0Ur2J9cdZh/nVkxe7+thIDejoI798isOF1vLmZC5mC87er3bcHvc2MagjS1t6WDO6DicTah6LvvvsNDDz1kfVVx8IY3yIdM7h0e8w0sVp6kyl1+7CLSmnRCswYGGDOLENOqKbo0ayg/rww4TO4xVvcWtCa0Kt6CFYO+wJ61d0foywPeCj1hT1GqJBcneIQ2K0T41eew8/Bm8f4OWYyi72d7VpwCrx/u4tLlassyZ1AjEypfweXWqFB5P+5CKRvWNngj9FQ6VDTOhP6/gp+vmYrpV02T7adrf0T8Ze1x++Cm6NC2HQbdMBDtG8dZz6x8lBJ8vYXwFO7GkI7g6/d9ga/xrLKw3oALeCjQJdYLWZWWRcg5aUHmpkC06haPwaMbI6x5EY6ZtmPX4W3yXCoCtQQZG702Ko2w0DA53Zf9yqSfO5s12VNCzIZT+N1RHITqS5YSuwuWK6v43N0kaWUpBm/DE2Jk0CiMDPlctkcDv0GvGweiTr16qFMzCv7CTgX6YDB8RSmOdRUDOgPX+ffF4vsCe9beE1xKpaMsM/MjpZbGCi1A9jELWveMR50rjYi7RiNV70cS0Lh+U7Tq1QTtHolBZDsRLkSl4EDOJhwxbUFB/RRc+U1TDBndUMaZSpBYu6/ATcxtG+cLUFjteX3clNRdy+9uJp0xuxJ2Z9NeHcEXI+UJfJk7EhAYD/+ABGvzbJe8ikYpwfeGAAq+Ct+lXKjBl6WV+Ny+MCHzGhSqUqvhhwjLKwxN/zeboM6wEhIlzTcjaYEZEc0NQhkYENs8Aj0eaIq+jzeTreeD8eh0W0Oc/ysYSd+Hy1iOsTDBOHVwG03IbUGblpOjZcnVrsMKdNk57TS0eaFsFH5ntKaCYWhhDypfwMatoHyBLzSrLJiL/GA2+WutyPdajfJEMVf5KriVuchmecMXT6U8vA260elntHUQLAFCwOob0P/1JggM0ZhFCrxoccLy0/qHN7L/mwahQJInVkHeScFwQr4p5Bunj8CIAcBVHcT3HQzL8xFqVNWGKhkmULhVoxfAPAO1Q85x8Y/wRHYc3ISdO0rO4TCdvh9sh9oC/S0Y/XQrjLyppfUd3+FtvUhl4sChYzh46Ghx+zehOKtPbeyL5eLGRvfff7/1VeWCVonDWN5CbUPqDcjw3saBnNREoWeMy+sYI4oQVMuMHsObwi/IKIWdCKllQFQH5womcUw4jIEWucP4yMHiezpd1vnWCXjlsWsRFV0DqVmlr5OaKVxSEeFRAel34wiJL4TBahZyTmhKoV2/5qg1RHvPYrJg5dgDyOX6JdZLWrICUWQuGT0IDzHg/QdLC/v0dUZcLIcSAYZFzFBXNLyhL7/DrP4/DzcQplVT3kZLIdq+sx0ZGYk4l2lGvbq1cOTQKfgHh6BuvZo4lZmNFrWqIdhowv59B1EYGIX6cbVQNcSEC9n+OJWSjISmTZCfnoaIGO+8HX1Wv3gc3xcGJqj5ne14VpFgWaWrcXQ+nyO4m1CyBwqMp7kRKlmVnWdCjfFuYJ0iBEZb0HtkAlIWW5B1SNBC/B/VyYCIpgZQrXEPVm4iqNr6qWFI3xSEnqYA9GttRoeGFnRurH2PWLTDgH/2GeU2hH8sXINqNZsgTxhvffOzCjefgZV0BOebZ5zKQ2G2Cc3bJ6BGvWh0fLQGquh2MExeaEFUtWjUFJ91GFkdTQbE4GziOZj86R2IGyj0w019ayCuRslQ5cTlRqmYfAUTiOwzX4Z/3QVp5Y3gM7+yv9UdKOo+HEU9hsPUeySCTyzHkl92Ys2O1TBWrYNODQtQp3E7fDpmMfau/RP+iRlAs3js3rIDfXv3wIuPj8SJ7DpoEpUEMwJRs0YNLNmfhKTE/VgwZyX8DGexd/5f2IlqaFbbtTKwO47v63psjOts48PKQmJiIuLiHA+N+Ani5X7yCQKfK7vLHuGL0qPgezKcx9+i0Cswq1+/Uwz8I4AmDZrCIoy1RVjruKuNyDxgQUSCAby62niZt/n991bvRFxrRF/7YUpuATBtjSbV/E0uec5MuPTq6EhQD+p0Id9ncQwLdphvyBB92mD7DrTb+6DQI1rf8PRT88z8Walc4oYJobC+n7UsEsZmf+DIiUAk/Rwrzxn1VKtiJUSMX8qSb+sLL8BRD3pnrNL0ZiEOb+CNJ8z+1ubjM9G5SjRtX/a1K5Zh3c9rkRHlj/Z9eqBWVCjM57di7/IzCO3dC7cPK7+1L+1Bb/GLBd+bWUh6MBZ0Z8ioIsBqM7XjojfwJcxxtRgj0bmRBW3raxLw3W+7haUvkYadF9MRUBCKNn0EcxgNqDNEJ40CPPNK7VDCciS0RF79hRQVmVEkZH/ySvsSxYIatR7czu270KaH+B1x0da9ElCzrwHJ+63lxuKi+2edK+6H8MZGdLirEbY+Nhs9Jt4iw44NIX9gYv07se2Y+N7l2WhyPAUJZm2T47GzdkmltCFmL6rubIlGtYLx1M2l+eEv4YGcTCv9fO6CHiXDMWVcKkvwvTEKSvDXLBvLV/I9Krw6kfGYNf53+Ddrg9j41kLJW3A21YQ2HSOFAkhD7XotMHPGRMRlmXHf+6/I75UnPBZ85cryr+oIjh3zLydb8D3Wq+uLcFRnqf3buR1qMVMJz0ItysnqLoLXUMeegu6yt+66N4TVQ1+pZgvGzvf0Lq1Qxvy6S7LCMRHP5520oFUPCocRcVcZceS9v9D4tYEozLAgoKrGMNxYWuKocPZDzRg3xx+BQuB536z6Y5+Tds7cXnoRxnDRR8GBaNi6DuIGBcEYZJHXWXz170h4+FrhNlqwY8UBXP5mUwSElIQuScLC84YzdxkRXHQURTAhQHxvVf/5KMorQucl1+CFe1tj+wkjxkSNQeD33eVS0kzmFW+0Lph+xlojsryYQKlWz+GegVTQCv8FwZcdJ8CvZ2X5Y/Y7b6HfB8/DdPYg1izYgfwAM/rcMBB7lqxFdmAEDHtWos+VV2Pq/LUINp3G06++L79fXrAr+L4sbc0HpVLwVnB9hZ4JWBOuL8hhJRg/01t0HitiMknEGWkEFYiqNuMz6cFCFr7XoYEF911XksvYfSQDrZsIjS1OnyxiWPW9Ye0tiK0mfkP8P3a2sIbWnz8pBB4XgtC4neah1OhvFoLmj5xEC0LjSn6ztWj62ea8/UmTSicg3fJU6mbCYiVLbH8jPhn4G+655+7icENNV911aDsCahWi/1NatpwWfqdQBNXCDbiQ5ofgZ//Cp/nafPJVe3Kx93QQHrqcysaMGRvEIxUUwr8oSPIBtwRTZb++gFaedLKdUss+5nPb0qgiwN/wVvC/+eQ6cayUqAlVs9vgtjfewPQ589CjcXPUa8XQziyUbh6++eJbjHzmeaEqLEhPPoXt2xKFEuDKvAakn96F7St3o+/Nt+GLryfi6ceGy35++vWP8fk7L2DlCTN6CWYhP4wetwhPPDLEqnJKo9wFn0SgxXHJhA7gzSYc7Fx6G4z7+Lt8aIuwWsZQYZGiNYHLPy6iY2EkQgT/DezTFhHBwi0Wt3g2Q+sW0vPcRSGsxaapNOrHiNi6jfjMCd3fm7Ifr93dzPpKuP4FJowTbm8gzb0ABf54eCFaDamNggOa4PI9WnhC+/WSHyi28DqMGRMuhEg7p1NjC9rV046PJWdj6YFw2Rd053Oyc2AWYURggwJczMhBo/j6qBIZihq9DDj9M9dZ85Nj8hxNoHenPDwqgdA6RoTH+SNlUw6iI4zIyc0S/WtCy3dP4sxndbHzYCp6d6yLfPF8p+9ficCv++Bs9d1oax6I0MiSUEcJiuIn5j/sbS3GOF0PJjo3b95c7F0S+mSxfsiVv/FfEPxd66rjyMkoNGlwAUGBJkTV3Ijo2o2RcTEbASI+C42MKLN92tZVK9GhlxbrZ4nzwquU3+ajXHOPm6aypqNY8H2Jc0kUPcE8BcMGW0ZwBDJtqcUewrRiF6MQ7uBYjRG63d8E51cbsP3vg/J1cE0D6ub7y4kSJOKjtwgLYiVmyvk81IouYVyW96tMtyts3Z+KGX8fRf2aJUOJV/ZsgPmrj8vjE1WK4BdgQMO4kliX4/AKBvEfE2ccj+invVWM2bNDhSdScu79wjMw2vDfNzN24uBpoTqEyxjcyIQ+j3JEwAyzsPD5wvuqPzgQZ6YIZWOVDw4d8vkp8EmJyQhJKJCFP0k7L+D4omyMuCkSDRtWQUamAQfSDuMyE/0O4PVxK3A6+RgMgsZJH2/EdfO/le/bg+IjCj5zLyzWcQT9JB7lyivX3tn3/iuCv3bt2lL32K1bN+vRpQGXZ2vatGlpwafF9tZVdyfB5QyupgOTIVhYUgqhWl25n/hacA0Sh5bUgmZt4lFkXdAkqr0BIbW1jt+7KAknl4kPhCzVEjFs1SBNqNKzCvDSfR1gZKJMl3RzCaEdklKysHj9SeSKWJdLGueLWzrvb0ZhlNAe4v8wczXENowpZeGJvLO8Z4AOGUVfYf/+AKxerYUsgUJL3dXLmkG3wbJNifhjzQUUVslG1bpB8rmbNo1HdUGCyzsYUEW45xMnlg4LONOPU3XZj0NHN8Yng2fj8VlX4e83DqJ5QyPuvKsx/vijmuAB7QfFJdG3hQVNagovils+CW9qw34Tdp2yc0NW2AoJf4u5HLqXChR0joSwdsGW5nTtGR4wTHAG/s5/QfD/bSgj+Lf36ePxw+mxadMmOVbsLUhECrct7Am8JahAWB4hd0I+goQll0Um4tZzTjFRpq1NH9PFiCDd7OJENQQlEDdYfMHPgJXfHZBFKOkHChEsYuyaQtKqhpa9B1vwMqfzTbiQI6RZvGC/hdUv+V7DrjHwOx1V3J/KwvN7qoc5u1orohOfHRbSqv9ZR2QQF3jum90oDDAhpL7oL/EM1WIiUS0sBiP4TFbYCrwerLYb/HUjrPj2AOLMJqSlRaJevXjhsVlP8BG2QsLXtOBqoo8zUOjdOY9g+EAj5c65lwJK8PPzz8ukXng4O9iCoKBLsyakQhnBv6NvX6/dfILWhAUL3sKe4CuXrxSElfcTchIkLLxC3mnx/QILWveKR1RbYeHjSj479Ye4rnWIneWuejZRyuDM0Qvo8Fg09ixMwtlDmfALFPEtS1Otl2H5bPEXxSGr2AiOtV82Mg41GobDZD1BVdrpLXzeGYsMNQiepR+aW7YsDEePWn/IAZj/4Fg/mTysWRH6PtpM5gQG5lmQmVOEqCjtAX/8MUxYUsfXUkJIcKSFxJ84cSLuvvvuUuXW/B1+7s3sN9LQlo84W5D5G2dCyvyEJyvd/FcE/6aHX5Y1JESRcKFmjftAHl8qlLvF//77731ybfjbSsjtuvUCxsiC4hieyE0S0bHVUvV7rplTC2/RpR/0n9UeYsS5g9mo3kxLoKihK6J0LC6+Z0eoCSbnTs233ojoQha15KYKYa9ecq8EswB9tUOJCROqIDm5bG6DQ3MUdvYHhSgs3iQ9nD5C4JkPGFDI6ZzauWvXmoXr7HqRCJbiqgpDLlFFqP7mZ65ca3dhT/ArAv8VwSe+FmFOzVtvxc0ffyxCyTRsOF6EmsH+WDB9Mh559hn8vmIbWlZPRV56KHKDquNk6ln07d0K546mokkr4cEWFOFwajbyM/NRM6YKalcPxbgJE8XfCLRtcxnqN9KGy91BGcG/oWtXn4ZeJk+ejHvvvdf6ynOwo0hE26E4whghXHFdeUFeigVmwfxEkBCu9jfWR2R9Lb/gjoUnag/lsJt2fGpdBoznwzXptgqu+h7fKhZ48WZd8VnhRaG9c8U9iNsMq6uP0J1Dn62nO04hYYUcKyalt2MU9xcumFk8m1lYh1bX10S9rloZJnMWV+uKKilbHNqzzY0wycoqRi47La8p4ChZpu9zb7fvsoW3gs/v6Yu/eE/O8F8R/DOCljWt/Lhe0PDge1/gbNM2GNAyE0n5cah2ZjtOXEjH/nMWhGdnonrteugx/C5UzyvEpBkrEGNKwZ5d61EQ3gzP3j8UFy4ewfgJi1AzzIBBdz+B7IIzODr7HwTWM6J1t95IuxiEvKAQxGduQKNBZVcn0gu+rNVvERfnU1aeDOdL1R/BGM82uRjWvBD+VobPTbag8IJmcenqD3y9GRp0j8HZPdnI2hkoa9tpGWsPMiKimVWqBRLnii8IGajRzYjweAMiRFNCT6Qfz0fdK0Lk+2y2UO+rzzh64C86XhXYEOdPXERIeIBgYIMcj89JhLwfWn2OoQf4G/D9qCOY88dZLPz7HM7nJ+OCXxJ2bzyIq79og4jgKNRsHIUUwQTff7cJ788fihvrBRbX5Cfo6lToKWzfrilp9heFQIECxCE0Mh5BoeeQmL058uocLjrKXXedZdHdBb0KpXDcAe+LHo/tFFvek7MFTGkcvOFXJhYZNvHang4fewL2LUPfKtZbZL/M/OYLhBVkIvLcRuwvbIq6cY2xeOVS9G7XEDGtLsNd99yFuVsOonHVFORknEa4+SIiIi04HdQVz7x2Lya+/S6C67ZHz6GdYDyyB+eKamDYlQMQULsQ6fvP4GRAR4TgIhZN/hEBPW9Hbspu1K5T2htYv3697FvWtUiLf7lw9XxZTdQXsJNU7KmHnAoqUMrCRwtBrBeMjrdoD0QLn342CzH1w1FLCLw3IPt7ajfMhWasGHUIfsJ/7zeyOfKzzTjzj2bpDEIOaw8suZesQ0DmQe2z4FjB1B01j8KUDYy7Yy4W/HGV/MwRvvuuimBy6wsbuBoNITj8ycy6LX311pmKm9extwKPJ3B33kJCQoJLa81rcXEXe/C0UpO/pVYQKg8F5wrK4q/esBPb1qyEIbIamtWsjrWH0/DaozfgzRdeRkx8Uzz58EOY8spd2GOqiy4tWqDQnI+i/LO4/Jpb8Pk30xFTswZefGIEfv/6JRwP6oj4yHycOJeGkSOfwM5tmzBn/jwEnNuPVL8EPPf8XagZ2xSvj5mFl+5sCb9sI0Jq0Wyk4uobR2DOrLllXf3WQuNyHLWyQeaj0OuZwC/ChKDaZuQJC8/xaIIuPYftej8kYlE/Sym3PbhJHqITSsbRPYWfcAdMDgp49GAsP/+VvQirY0RvEW9TXdDlP7NMu/eOm0/h9Jslw1YZuy24aE0E+otI5L7+QhmUOAkSffrMwIoVt8jjvXsDsGaN0MQ25zgD+01Zblc4cuSILJtW0As+MXbsWDzyyCPWV97BmeDTsrNizB0w/OEqupx/YU9BuCP4fD5aeKXM3B0xKA8owV+4aiuG9OqALMHH4RU/kdAlygi+LxbfloHcBTPJJIq++IcrvEiBt1r4QGHh6VaTXixO0cfw1bsbEVgNuHAsF9UaOrd6zqAJvgVbfj6OrNRcmKz7XzLE4BAhwQUxBr2VgCKrgigS55xZrpX9GgMNqPb+t9iyJhE9iz6WFj7uggU9LisrkAUFBqxcGSQsmb8U8Llz5+Kqq5xbfGcgg3nCzDyfwsBlqtn3eiHlZ8w5+DLRynYbM17f1Uo7vI/ly5fL3+dy2eQl8oN+bQBb8DtMgnIFXEcgX6olwyobSvABeix6PnA/EVcRKCP4d/brJwXQG3gq+CSEcrsIVuFFNDXKiSn6pB0tPFGnXRSC0wQzWfuPbjTdaYUzu7JRs7VnZY3khWQm7YQRZgzOKbAKpjzg9FLr84jz9Etf6T8TtEXsQAOMXDVR4PwuC+5qrR1v2RIoLFaQYHznTFfZgq+HrQdArFu3zqfqMrW7DfM19oYDySt8n8OFzob4uC+e7So+emzYsAFdupTPWvMEPRUmRdV2WbwvNn1RGuNi5iLcGeZUgv/QIyNhEM8sIR513JhvtONLhDKC78twnm3FHx/aFlzggavkqIUeCDmpxmxBgX8OAoM0t43j3bTwEuJ2GtVpKi087yxuaEm23Sy8NybZiLz0IgRHuudH8coqS8+L1R3mJ8fEiXNVX8Mv1Wvg+lGPyRPriN9TMAkePL3MKvDip5hAJFK2ZcFyMEr4prrsmwfwRfBVP3tLN0frxU+bNg133HGH9ZVnYJkuQQXgDWhAmBRTk6aYiOPKSkxY6p+zvAXfE1CpkefpNZUpH7eCns7nn39uffXvQRnBZ8mut3A1HKSfD67AzLxftQJp4XMz8hHZJLjYwhPVQ2shorpWgWZr4U/9Zkbd60uEUtW7u4JZ0CflbyHmtPDWFWv5XZOI00//U/L9uCEl1y4SCsayNgedE0Q4IBwik1BUixaFIC/PIN1NWgh7cSunHavZgvagPCRfdvj1xdoTjpYbI9PSAnoK8gCFQil3MpetcNqbOkxPU/8cVB62/MJnpRegMv38nGvuMQdg66nSq9CDfe3rWhO2YJ2J+h2OmqjwhH2q7v3dd9+VXoveELpb1r5n9160bNXC+qr8UK6Cz4UWVVGIHmr8WA+/SI69mktc+hghWAYL/EO0Trx41Iy2/bTVSmzH4VVVnO37fhReF4IvLf08cym3nQrg1DxOotHeGyoUTB2dgtHjp5/CpLDbwtOtmm3hy1p/ZDRvwzPC2YpLEyZMwAMPPGB95RgqYUdvjsuEq+nRLN/2dqYnY3tXQ3WX0uLrQU+XIUIZPhf3/9Zbb2H0qtHwM2rPQuPUH02FUo1G9RY1sWzjIVzTtiossa0x69claBHfGAdPn0O7iGCkIQOZR5LRrd9l8Den4Z+1W3HaVAM3D+yG6Freb8KhF/xSe+d5gzlz5kj3jBqQy29RGKj1VWcYw0wIaWyCqcgkS2vlOLyI4YNiRHwcYBBW1Yz8FAOatY2XE1po4fXj8KymU+vP6QWXcNvaC8tdtbl2TbrtKX+Jax6xIC+zEE2vDsBN4rMIHa+NG6eNlW/dqjU1ccUWdJe9KW1VoKWwZwXdAfvXF4tPq+4oM96xY0epuO0tMEIPhcqOfzktmuXapDlBRXT11VfL7zKJSH5g4+pMrEakoqNQcBkwegi298/+UOGCM3A8mq62N6Cwss996Ts+O5PTVJ56oVfHvHb//v3R5awRl/nHFbeThZlI2bEGO1PDcXLrTEQkXIEtfy9Gxtaj8IuPRO2ocCzbloauHeth+a79iAwrwIxp82GsGYmH7r4PoeHeb/NG6MfxfRZ8EpadSZee7q9CWItCBESbUZRjRgELb4RxYpaeQq8y89nHLWjTtTlq1IuSlpwFNmrdgmKBF33J8ll7xTXMyOvnsttDQboFEcEGND5mwWVRBhxbasZlQtAvv8yI5uKxW4SVKBNa9cmTWVVnfcMFaDFttb27oKL0VugJXwWftHI2JEYBVd4IGYWJQDINLfySJUsk3fWxPO+HVp4uNT0Bnq8a10Ok8FNRqp2DbLP9HFFwd9dhegXeCj77nf3GBVg4bZhGiiNa7tCRyop7S1Jx2YJuPOXgiiuukCMjnJH46c8/I1/0WUPuIi36ZfG4+dhXmI4hPWqIkKolatWNQ9vGBpw7mYtFv/2Jjo1EWCkU56pF+3HvAzchNvQilu+4iEBzMEJiYzD51e9xIiAQGcG1Ud8LHVCmgMcXV58JKjXtktacAk/knbZIS0sERjNppx0T2ScsaN+/mfAChPs9SEi6fwkD6+vla/YUwuHEoHJs3ZngMzgYph3axZo1GejRQ/sBVsR5KsO0ULYxpbtQDOit8OpXHfIGrtZI5LV//PFH3HrrrVLInbnfLMhhvE3hpStJ8PkWLVokBYrexbBhw2R/UWnwXH6H4PMzT+SJAp09ezZuuOEG66vyAb0Vuu1UPrwXRVcqP1ehB0FFpOZdVF+zGc1ffgbz8LngUfVdC7rsiMOP3+zE9Q91xB9/ZSOnejiCNy5DhjBO3Z67AbWMVbFsdzqevq8Pvh03BUm5wcDqJTiUFYiHR3bDyfw66NgiFysP1cdj13u+R0G5xvhK8DkGTxlkaa1a6qmMwAsL37YvXTxrll7QWglvqQkyzKi7wQc55woRGuMgMBdodNoPzWJL4uCsLANmzgyTv0+QyL7syEKm9YRh9bjUgn/2zGlc1aMmWtXlMwBjf90tNXdytrYWIkGGp7A6ukfG2WQiBQo+reJff/0lXw8aNEh+X4GVeFQ4tIoEPQ6uCOQpKkLw9eB9qbUiHYHeDouM2DcDBw6U76WdP4/h996OHt1bYs7CzeIdZvZLBH/2+zk4eiwHTbrFoqh2B9SPi4YlJBpVk1diw87jQih7oOPlHRHE9Q8qAOUq+Os2rkH1dsHIOyMsYL7GIKrwRiE/yYAW3TXrwqEwDokRFPpT84RgWk+tNcAIowe8nHNeCH60405qL5p+0SdOjrm5m1m4/sDagwYs2ZhcrKW9gS+CT6Glu+2t4LtSWoWiW2/pakaUvdyhnxHvf78V1cK4eCpw4kK4cD39iu9FPRNdc1p7rmzLsIbVb8zcE3TheZ7eZWe8z1ieAm8LnkuFwEQwwwF72Xt3UZGbt+hHqHjPtvRRz0H06tWrTKZe8w4swpPsKTTh1+ILJeFcekgfRNZpgX1HT6B5o7Lh9dp/lqF735JluMob5Sb4dUZcxKLX98sZZUSQsPB+OgvfuJ7oRIPWcXU4TKbzimnhWfxiCLTIRSC9QWZiPiLi7GsKrtamH8DRZ+avaGVB/eoW/LYiCWcL68LftSdX7iDje5v5JmwFv5ro9xsuK7Gu9jBt0QFkZGnx155EIKpapBRuMq8+3ud7CkzW0bug4JPh+ZlaC48KgZ/x+/xL6+5o7gCXoWJyj9bR1ew7V5gyZYpcR6A8wWeh0CpPjLDdoYnPT8FnWMAqQ0fgOVQK3K1YhQxED8b6VjApzeR0ZcJ3wRf9EtgyC0VZRhzcfAxFgXlAgAVNetRAw87VcWJOUXGSro5c8UY7JlgIU0sIOrvWnaE4Z2ABTa32pYekbK28Bouw9iXncVmpB/ubBaNaBGEMOJBiwKr9lUsEXwW/Wkg+buhKa+L8vlPTc/HrEm3L6pzCACRf0OJZCimZWi/wzFIrpr/++uslAxNMgJGJLwhX9uC5Inz++uPIFha3yrRpzBJKgeE1bScNMduvrsEhODKcfviShTqcQMTf5Hm8JwqbAkdM+D5n46naAl5j1qxZpVx99RuEoyFKBf25BF9TGLjLDJ9jwIAB1k9EaJqdLZOZCxcuLBZgejN8VmfgNSn4DGP0v2dv2Lsy4bPgW2ppFqFOn2AYqxQWJ9iSrFNgCSXwTOSFcRUbO7hwLA/VGrpX1GAP60adQrcnS8bRbVeoZU380qX2r397dzK+uC/9Onvi5XdLjVyZq8Lxzz//oG9f/dIczsElAe/to4uXU7LRsFbZ4iGFP1ccRdLZbHmckh0pBYpZZ4IWmqEGLTdLZ+nOq1icsa3mrmpgaS8LViicHMZzNn7ubLYgk3r8TUd7EHiC8rL4yq2nYmMIo3IPClRWyvthmOPufBYl+P82eC34hUE58I8qQmRrA8LqcT+3IOShACf/NMlQhuvgxXTTld26wPEV6WjQx3urd+TvC2g8oBrIzldrbxXDnSz9iMuF0NP8O8D4ZUa5iKY9kLi28Z8ncEfw5QaYg4RA2vHg5689jSu72wiR0FhjpnMba8HMOVVhMhvKCDxzGgwTlMutnoFz43lsazFVcQ7B8x999FF5bA8cnlS/pQet5cyZM6VyUWGCL+Bowz333GN95Tlsk3dUSnr3nXNJODzNZ+HwnS/rSbrCnpdeQvsvvig1FF6RoCJzW/CD4kyIHlx20sSWPw+j4zXezeYqTDfiwF8paHVz2UUi3AVZVr+GnYKzBSf1GHG5faFyBP0ur8GhRvhz/FKHQsHz+cIj3XnKgF0nDcyhOcSMGTNwyy3alFw9ZBjC+3KhUzbuTcNlLbQY//VJh1ErPFdYdmbYtR+1FfjLLrtMJt5ocRlmUHHx2NZCU0jX/fAeutz7qrgHC7Zs2SIVBd8fOnSoFBB7wk04EnwqDLq9FHzOmNO7v97Al8Vd9ck7gkOO9HDowrO0Vz+BjG5+9+7dra8qBuxX5W1VBpTgywKeNkL7KWLIyrpaJsTemoPwDgWyhTaxT+gN0w+geV8XJauCgQvThPscWpqT/YLFa/GbYdUdF5E4A936eF18u21bAObPD5WVdu5i8xEDOjZyIWE6BAqvRjWuclvKW/hzA/x2HUHgmq2oG5yLTmmH0eHKunIHW9W2Hi+5X5Y6qzUQuJb/gwPMcpeejuI8d7DvRBb+WHkKCzbnyr3zckxMQhmku81GZqIg3njjjTJ2J1Oz0o4WncLOIVh7BUQ/jnsBK3cdQF52KhJadJb3SdBDoFA/9thjGDLEule2Hdh6QSqRRzeZxTtUPs62HXMHfBZPR2NYuGJbXk0ryyIe1jNQmahRBt4rBd7Xkmx34IvX6A3UMLC0+M9O8W6F3C+G/Y5n5l1nfSU6MsUPgRw3t/K3vawly2QVUrZfRK12VZC89aIQImo96/nsC3HoH2xE/e6lQwFGtb2KzSHP5z5+/li40LtcwYgrxO/a12tOsV8IXrP6wi0Wt3DY8hBCwzMQWz0axqOON5s4dc6Axbu0Z/z5558x5eNbEedhGcEXf6TjQnpWmTp/aeFFH5rOncOQW2+VVVpkKgosmZoMTmZ+M+5KjDdttSp67V44f0Jh184t2L9/D/Iu7ELBxTDUb9lNFqfUb9cR5ozz0joy2aaSXXrYhj/2svc8R6245O3iGJ5YfF5fFQvZgi6+LcJCCtE9QcTn1cPlVmDt2zNd/H8HtPjkGyfOqGOY8w0oPG9ESETpobRA4Sko2SU4ZGH7X1CEf3ELDDPKvw37RqJh/yjRqmntcu1v3e5VZeJQ33qKVgLteMGCEqEPDz+Exkm7USfxAuptWIqWK1ZZP7GP7xZ70QX+2qiEzLgJf76J/wTULpiJrF1fYfXO88Xtw58OyL+rrG3+5hzkCqG5pkMuwoIsCEA+zqSVNJlVLG5GjP99D76esRtv/JiIp77eiydH78GpRK3kVQk9GZvE5JJSAwcMQDXhvS1fvBjHNm6UVi69sBDtJ01Czk1PoeOYT+hkaQIqSP/Bm/fh6Y8myusotG7TEVcMug4FUVcgBdVhEfdRu15d4bWdlW4+reSHH34oz43YvkH+JZTHqOBo2SzeL++VGW6lAJRXUV6gUurywAPYNXOmQ6Hn4h960INo1Kgeju9fgR9nvVnmef5NoOfF/uVIB+nB5u79sv9ZRCUt/nNWi39xb+limOC6whTyeqL5hZXVzGNvX4BHfra325t7cHfZK1vof3HlymDsP+CPhFqCoermoVrbJ/DI3T0w9k37WV+TeJYflpUW9pu7mhFhPxntEN/+dhSPXq9t2ewOLgpl6We0IMTaxdMX7satQ6zLnQUYMeX3vbiYW+INncrQBJuWnCAzU9hJbE6dJaE5NZWTYTgkRneeDMG6eL5PBIm+3WMJx2XPv4l36qTi+Q9+xZTPH8HN97xk19LSFVf73MV/8gG+ad8ZQYGB6NOnj3xPgb896dtn0XrIZzj0z1u47b635Hv6ayrGdAUKPy2/J3A1zZb34UjgCTUeT7BfuZ+cPfxbLD7DNr0itR154agMn5nN1QpKfCbmLmSM3+06jdiB1c2lGqvouOCFWvTCFlySKrZpSYmnp2DlHr0Ad0FFsWLMfuR1ri7iew209g8Ld71BDDfHFDHrhaswrK9gJKMBY2buQuqFXDRtIO7R+jMU+cw8cVp2ifDvSTTIGNwTnD6fi4R6zseMFbaJ2L5+jAWnL2SiapVgTJ6zD1sPnMORxCxs2nsWm3edQWaOCWn5VZFZEIL0XH8p8BQcMibjcjXe7u/nj45rFiKlXlM5DEVXnkLAAhQ2tXpsvnjSzYZIbB37ELbUzMft5jhsbdcFA1p3koxkayEYe3PyC5lq+4dPIH7Oavw84VvcfOP1QtJ1hRgCXEdgzcZDuOWqXmjVTlMKttdjApF6YM/uXXaHwVjyylCAgmVPCTmDfkoxh+F4P3xuKr3YOnFov3Y9MuO1OQO2oHvPe2UfsO9Ygchxeg5z2YK5CHsbflYWGFJxMhH7kuAcB44yqDCLAs/EK8EKSnp4VP7qc1uQh7hPJf/6FOOfPnTBa8F3d0qtwsoxB9Dx5gYIiwkSwn8AdYWjkJAQgV69muKnn4BrO1kQE172eoWCqSbMKqkHLywy44YrWuPnFZmlKt/u7iWUXdlcl0OkZRYgKsJ1IvHvrZk4dOSEfNKs3AIEi05PSTPhYnYeIsKCUTvaH2dytYlCdNnUvgLU6NTMBF1sZp0pnF+OmSgUchV8+MqTMItnixk2DBHpmTi6eqU890G/9njJfACNLCWFMN8L69zqxsnYN+tO3PvoKMn0tsyxdOlSXMy6iG5t4jBjzmLEN++ETn16o73wLk6Ic41GP0wZ+wzerr4L6/tMK07WqaW7ba9JprSX4ScjU+iZN2By0Rurql/5hpWFSinyurN+/Q2xsVVxU90myGnbRvYji3OUcuF9si8p/LT89J4cDavOnz8fV15pb9yofKEKhRTYb8zJqHu2TcT2tnpgP4gQjgKv73c+lz1FyveoaGlQ+FteCz6tb4D4Nw+u3Tl7cDWzzh5WjT0gHkA8hBD6N+5vglUrzwgG09ZJO3IkDG2aN8AVrQqxZV8qTp3R3rdFbqERJ1ItxSWvtHAc3iBG9HM/7DiXUYCYqvYF/4/1OcKtN+DkcRFLWQ0ha+cp8ES+OUA8h6HYapHQepeehCFzssyVmWZFdBbPUOPrrevPQutt2XcOfbq0xOnkHfj4/U9Qu0ECjp5MginnApo2a4WLF87gbOo5RNWoIy2kvUIbZQnbzFmFl6rVRoPYSLzxSOnhxuV/zRKhUjDatL1MCj7XYqDgEVROeveTUO4+P1NxPMMQCpseZEp+TqHkMa9NhcLrUcDp2ajluAj2j+3Iwo9jn0PnxIto/t5YKegcwiRduYUXn4t0plWnouF7CvwdR0tuV7bg89mpMBVo4fV9xWIqBVuBdzXbkv1Hw6F+65IJfsFFEwLVjgMeYsU32l5vVYRwVTNb8NhjzbF16zmsXp0qOipCaDaTYDbn92WrZQl2/NdPaVtDu8LZ9HzUiNQlN8WjzF+fK64B9Gzph58XHJBvF5osOJ5qFNZZ+DiCAZWwcziLw0UUQoJEVHuXc594umQUGMa/dOFUeS+Fg4qAsTEtLt1VvmbG/oDQ6Glnj6Fe3bpIyghGcmxdxB7ZjBrW4hxek1BDOgrco52/NX3NCUQF5ONGUwq6vPGe9dOy0GfVuSAFt+CyFXz+Hi0qFZp6Dr7nLvTKjd9jGMPn5Pv0jGyVxw/fPi0twv2Pj5bn85naHl2H6BGvyvtV7jLB7/KelKJhH9pDeS/Z5Qg0QlpopPWPpwJPJccwxxHYXxzKJXwW/CAh9kzMFYl/vUF+ZpHM6HuLk2szYAgxI09YXoOfAfXEe1y97vTpHNHyBINQmEqYh0tbHz3qL2M6lSRTllQt9a1QM9KCTvFVsfNoEe5/dAwy0kUMjWfkZ4zJN+05g3xhwoMC/JCdZ8H5LM1TqF9dY3yz6JvkrBA55KYgh1CsBCPTUSBIaAoQCU2C0MLzfXoAdIXJdGqFn8BP3sG3wVXxwBNPyuuQaRsu3Y7xlnO4YsAA/GmojRsMKTh89BDOTPoAgR/OQ9vCszKnYQu94CsBU0ynoIa6OLFETVTh754QLuhpoXA6dWqDQIRi9tzfpdXnffM8Xo8CT6gSWL3br/8dvaJQx3TblUKmR8bnbPz7Khy5vpf4sna/9gRfgcowNrY2Zvz8A3bt2SvCiE6oFhUt74XXIlauXCljdyUMCvyc1XvqHitD8Nk3DO9ID1uX3pXAsy/Iz87AZ9Tzts+Cn558EZG13auQs4fctEKEWHd69QYLnjiIoaNLV2EpMH+ghRLcg55ENAgvIB3r1qUiK4sCH4RDh/yLs860vnQvmSRSVlGDAT32r0Dw4PYI25CMQx3icVEIepC/cOPPmZAnvk5eIrFIOGpeMo9e4Jlxp6AT/D1aeBKQTQkUGY3nMBPNYwo7XVK6+xyqo5egFxgScuYPr+K8oQ1MhXno3ak1CiNaI3XDN/h98XbcedtQJAUJxbFiPAa/OQ5FQSUKkGD4YC/hZg/KNebvS+9C3PMv499GYHg8ss+uwZ0Pf461a9ZId5nPw0q43r17y3jS1/Jc9tGEUU/ivjcXYPpnt+L2+992KPgUIAoKLR/zCEqRKOVT5/vPkDTieSwRSon3ShdfLQ7K56Ig6d1s0oPnVaTgK8HWe3SErcD7Cf6yWJWWEni69XqesAU/o0HTK1fCZ8Hftfg4Wg/yfoOAA/POI2GYdyvMEvt+T0Xz65zvf8ZucRSh5eeb8fPPtEQWIZBcQ01zBVlNR4ajK50qOq4Gq+usgksoy0UwXqVlppUiMzIho8BjnntYMFMDYdGp1akUeG0KNo+p4Q+tX4/EiCaICxS/L4hFQnMlGMaj+npyIr9QeEkB/vK3VEKLSTmTSbisW3/Dubi6+GvBGaBRcwwc3B+39W8JY0HZkMcTwddDeQHMNdQy+SO7WiiMRSYkpZ6VQs+FKVgaTGZjiW7Xrl3l+eUJW8GnkuV+ABTwFStWyM8I/YSbaRNeQIdbv8Y/k1/HI4+/Yn1XMwgEvRXOR+jZs6dcVot9T2+D164IweczUICVhacwnhQKKWPmTFR/TwuxlIVffe216PnHH8XKwHYozxHsFU8RPgv+lMeW4e5vvF80YMv3yeg43PtOtYjY3uBoBo0OjqoMCgosQnj03zdi9Oh9wr3TVqSxWMhYYdIKU7uSUAqs9ybxCDIax9LZobTOtPC0JtTitCjKg6D14LWUR8DG7xBK46vx5a5dOuP3aW+jU/c+aNH2WnnOD98+Bf+QukLAgtAwvrtc4JSgMDaLb4RVSyagacurkHhsDa67/QX5mSNkfvwiwl77FH6FZjnd9sSBvzF44P2Iqed67cW9u3egZet2eObJ23FHWEdsrnEKo8xtcZ/pnJwqS4YleF/M1jMZWZ6gZ0Vrxn7nMBwFlJuAMKFHME/CRBZnFLKvablVFl/hlx/exeGMhmgQshN3PfSJ9V1tQxHSkOcTVN4Mw8oTvCcaBKW4CfKPCr2kwIvPZv86AW3jL+MDy3vn+e6UD1MB29tmXkEJvhzH724dx/cEOxYcQ9uhzrdHcobsswWIbuL9nncq3nMF+6O5jClLf3fXLq6NHoWRI6tjwIAY4bZfLuKjk9JtJGFILDIyGY2/yziZWpiZUo4r04LStaWrSWvEWJMdzNf8nERjnM/3yVDUyEyKMdZkzEk3k9elpQoODsXOLcsQW7cbatTUlGP7ywajarXa6N5zoFQanDzD+I6MWS0qBkMPnUbYsOvQvKXznXCmjHse5mvfwLtfTEKUfx5yROiRc+Egft2Sg0E9XLvm1WvESuapFl0XXe69BbcfLMK+h2+WCSq9haeypBWl9XTmknoKWjsKPPuLAkrPQu+iU3DZL0wG8i/vw5ZPWrfvgz5d26BtpxKvwGI0o25cPQxbvQ/n2mnFPxwe9GUVZXvgvSiLzftmv1E5sZ9oAOS9CuUQFBgBg/AGWFFI3nLnPqhUyKvOwHCTSsRrwZ//8Ub0us/7jTbDawTBL8he6sk92BLTEchyrgKKHTvMwiIbhSUvuebSpbkyMcLfoQBzZhqzwyQO36cwK6tNl4wWnS4jhZrvs3PpltGSkwGZZaZCYMdTaBkiUGgXLFgglQKZTGaXxe9NHfs0LP5BuGLIXda70aDiQCohxqYsMOFvTPnuOYRc/wzGvv8uevYtXWVni7adBuL04Z3o2aZR8RDZdTc/7JbQK5BxTUsW4YupX2BLbDS6+JtxLM8kh/f0ws/cCUtjnQ0zEey/hBeeQXazjiiq5o+w1HwUhmqufOyMGchs2xqbN26STE1vigqWx6qajQpACbonBTfhSeeRFx2JSaL/nn7hRwTkbsDYA2vROjsXYc3blErIlgdIN16PBkP1PS08+UtZfHqW/IzCzv5zlMS0BflHLXPuDErwpav/zOSyBRSu3OifnlqOO7/qZ33lObwt1/UU/AVnK+3aYv58s3CVzoo4OFcOrZGZyGDUyhR2goxPpiCzkYgH9+/HYKEYCMZsjN0UGDPWF+d1F/HjuK+/lqvNfvvtt3JeOzU0lUCnTp2sZ2vM8dvUt3EwrxVesxlHV6DQM05n0q1fP89pwOfgJB5CHws7QtKpk2gVUAMXYrU5EbxHrifA1Wr++msJNq7/B48+9iRarF6P8zfeWBxnKzCEIcPrV7fRY8q455ArFEfDJq0xcFjJWnoTvn4ZOaZIVAu5gLsf+kiGD+x7ehDsO3fu3RWYNOP+dnRKbG0Jn1OfZfcF7BPmbpT3o2J4gsaDSlyBPOcJHMXz9qBcfa9j/P3/JKJZX+939WDWnXCkXpJ3li3A8ZOTYqwv2H/iy+zHms1Kj8crqAKhsnE+f9UihMciNKt2BxR4Ij8/ENu2nZGbStCtJ8GUJiWhSDA1dMVOZBab77FkVB+DkZD8nKD2ZuxPF5Ux6DfffIMnnnhCfrZkyd+4NUT0Z0JbqWiU5ncGegkUIjWK4Cl4H4GmbKQf24PMkBzcO/wjhx7UoUP78dOkjxDbpBs+yw/CkZH3Subl+RZjIVK/mYyYh4cXM/Gzzz7rcN84Wpu///5bnqviaGdg/zFhp7d6FERuVuFp+NDo41dx9MX3ra9K8MO3T8AklMn9T42BMa/0PnjlKfgEjYRe4AlaePIY6c7cEQ2Mu2AfUOjd9X4JnwSfw2XBCEAuSmv2yoImtu6Duf/SkzjZ8SzeoBCVCM6VVxrx4YdJoiOjZXaa8T2hBF6BFpdj7hQ6NQ6voBd4JrYYm5GYPJduLwWfs9uoWDhmPGnsB2jVaRCyhHtZJ7ZsIkxNuNGDSUOGFp6CXgJHK3g/CzccwKbFM/DwXd1w9yOON3isN24Ujj/0BEZ9+Dj6DL4TfYUbmtF/MP5e9Cu+GjUZ118Zj6+yWmPXK9wWWku+qXJaT8DcB6v39ALN5at4PT1j896pCPQKj2sIFFbtgpDsbbhjhJYVZw0H11QkfvruWYx8Zx6+ef1q3P3wp/I9g8GIX757HgVmk7T694z8Qr6vR3kLPu9ZCb3K0hN06dlnNDTugn3C0mVP8R8XfM/q/Hlm6WE9P2GpWUpKYgBXXaURw2Sy4OOPk0ScqC2KSCbUx6e09GRQVllxzF9f8aUXeAo7O9fR+nOvvvqqrA/neDcZmy4slQA35WT1mSswoaUW8XAXaqUZJijVRJ4ai37HmUHaqEEZ+Adg5sRX0HjYe9jx56e4f/gzktlqrPoBaT3uQ/jmbbhwWSeE7dmEwLQ8pPUsSSq+9tpreM86LGUPZH7mA/gMdGspzDnZOYj58GPkvPe29awSqGQYcfLEYeSN/wQtPv5B0EfrK34/LS1dCE7ptRssAUEI8xcCcvCQfM3zoleuxvnePZGceAzHDq5DYGgMatZuJj+nx2arZPS/zUQuQb5gOMe/nlhbKl6ez+/ph1NtS6idXZefsf+UUfIU6re0GH9KOyEYWmXafw1z8An8Yb9mXg+9u79nT7Zw30OEsJW4XMT48eexd2+WXB6KWVYFCrSKwWhtyBDKA6AiICGYdHIXn3zySfHEFCoPZr+Tj65BZGwbpBxZWmqIyR7oMrub9OG9caiLv0OmIRjTjv54JNYnxuCJe29El/b2lchHT3+J3aEB6FI7AI898SimfP0kYto8iDnLVuG7N0ZYzyoLMi1/l/3kLqZ+9wL8giLRuN216NLO8fZY378zAi2rVMUNda9F9PoV2Pn5a9ZPSoN5g9BqbVE9Ogh9Btws3/tx7PN45pPf8MOnz6F3/1sQSQsrBYwKV55SCuVt8R1BWWF3wD7VewueQv2WdVpuLOIhNLblFGa99TBa9LvRelpp3Hzj3bjp5pIVd/T48vWH0a2/J2m0Euxd9BOqNyHzGdCvZ28smvoTOraKxm8LV2Pcj7+gY5Nw/LR8Hywn1giXLhafPHgD+t9wlzgbOIA1wnF3XdDAdJs6a/bsVNx2W1XRCRQMxrxmEctasH37SWGta0o3PEjE8EXXXouj4phZegoak3lyKERYAaWhWVXHRJ8nYEUVQwR6DbR4DBVatu2B9POJGHrtQ8UC6gh6K+QIdCvpSfD6vG+ToQB1lm/GxYZxNBvo0mMobhjSF3G1SiyPYdNc7E3KR9ovU2Fu3ADpRWcQgzTM/HU25j52Pe5pOwy1e3fCVX2ce4hV//oWHy1Yj64iXFL4+fu3kXh0P5q2KElkBlj7kq52m45XoHW7XoiLdVyUxdmBj70zGzv/mYmluftR/fUPrJ+URfvLhgj3OQNde5RM5mnXeSDyMzOwcc0cbN2yAfu2LSw1pGcLvWtekaCCcUeRsyaEYaYvKJ3V11n8jz76CC+99JI89hTexp6+wF2Lz3yyOuvvv9MwYEDZeOqLL44IZVCjeOEJWi4S39bt4oKM9Aq8BQtFODTHLK8+M9143jocGeZ8HJ6gsChrSk+E48H6RSGVO6kwdfzLSN6ciFP1euHb1zXFUu+7L3HyoaetZ4h+nDUOu3bvwyFTC0x+9yHUeft1JL35Lub99i3+2XgeLatfQGpAM1x95RA0a+y4qOVHYWm73Pg1xoz/Gp89d69kMmKqiKd5z/eKWPq3mdPRQXjlFoM/1h3dhG6NOsIg3Hb2sl+rPoirXXZILmLxOGQOeljOmEtPXieeoQB3PPQZbQUMjNcUSCvrswcmH4Uxphmil61G0uASJcT4fs/urWjZyvlaAJUl+KQh43xnoLEoj3spFePrBZ/DTZcC8+bNsx55BncFn+MPSiWdOVMgXPPS3zl3ripGjToqGdV2xRlbUGCdzYZyCKtbuW7tOlltRous8gQfvjUcvy85iJcfvxHX3qJl/O2BjMrMOMHMvlJKnNHXvtNl6Pzax9j63vPyPUeYMPl7NG3bDzWCsrFl1dTi0MJi9BNCZJJu8syVmXiqXSdcf20/GAoKkdFKc79tlYotOG9/3JdPIkDE1kVBLfDACC3pp8eWedMRLbr/XJEZB5O2o1ndDojS8fTxpBQI3wotu7ZCvUmzcb0hHW06DRPeSz2cOJmC6667Dr9O+wIDtuxFwYtvoH5BERpNmYMTB/7B/VFxaN8kAGHh1fD222Mx/PE78Nwznzu9Z0fwRPDr/Dgayfc8Lajrfnij4Erwqei5SEp5oJTgM7nHFe3cxaIvt2Dw0x2trzzHsX/S5Tp73uLAnPNIuFory+F0HHegF/zU1AJUt1nd99NPjyMzM9zu2HCAnxHD3xyHT5+6BeER2u4utoz0y6S3YCrKwfV3vYPQkLILf86c8iE++upXPPVgf9z/2FeyrJJFPHrGciRUHHenl6A+1ycVCdYKhIZWwaYV36NKeASeq3s1UgY53vhCoUgInj+HSAVY0Zd0Jg233P4sGjXVhHz6j+/h01Gz8fIrryHu+F4M/2E6vhrWDIM+mA2zk2jDIpQH5w/QledGmrYFPHzmo4t+tr4qgTG0CHc+NwEt2zXCs8+/jsxTuxFVULKgCLFi3wn0aV4fK49uRlBIpHR/o6sF4/YRn0h3OSMjTXhT0di6eTUaNm4ljr2vvHNX8O97czzW//4dBt32EL56+UHru6WRcW4PYmsE4HhyCGrGli69ZSjpLFz0ZJzeFSj4TwyzJves7/0P/8P/8P8BDMJ6lBJ6vuRYs7Is/Eutx2SXHiwcYbMFK8m8nZTBMUlnCyRWJPQLS1Q2OKzHKjhneOONN/DOO+9YX/0PHAbl/Ib/wX288sor+OCDD8oKvSdDCvZgO6GBr/ULHaifY8WbLeii6QtkKhMvvPCCHF67FHBW5aZHZSWZ/gv4n9B7DiX0ZTjI3TFhR7Ad66QC4FJLqnFSBRtLEm2bp/ELV0VRjWPo/MuppaykY+OYuDp2BVbnXSqwhNcdeDvC8j9ULuiV/dugTwiWu9lwZ0zZETwNC7gogmqchcW/LOvkUBYbl4lSx65g4/BIsGzSUeNEE9WYVVfHXKGmoqBf2ON/+JfDUjI1+N8AjtcrlBF6291EPIW9ON8ZLuaUbLypX9ji3wCWzjpqzKKrxiE0dezpstCEu+HUww8/bD36H/71MARg/8kjOHx0I9ZtWIa33hqFt5/4d1TClhH6yo4Zq4SW1CJXxJJM7sLZ/u4VDQ7fuQMm/H7iZgH/Yqgpyv9DXTSr1xhNGl2Gbl36C6F/Em+OLjvh51KgjISz+ulSgeWJlwquqqP+LeA6ev9mMPT5H0pw3yMlFZC79+zBzlOpWL96MWbNmIaZU77DT39uwewfxyEvZR2OnD2KX5ZuwIp9W7Bq4UykZObht6laTcOhY4n4/q0XsXrJL9i0zscEJrP3eixatMh6VPlYtmyZ9ajykZOTYz2qfHjS50KorEf/TiQnJ1uPKhZ33HGH9ejfh9dff916VBrnz5+3ZF64YDEVFQk6FlouZGRaCgpNlqKCQvl5nqBtTl6hxWQqsuTlXJTvXcy4YPnoo4/EuVnydVZugSUjM1see4IdO3ZYXn75ZXlcxtKL96xHlQ9fFl1Um054C1Uv7g3cWc6ovMD7nDJlivXV/7/4rwxdqmm6xPc//oS549/C22+9L+joh/BgP2SnX0BhgbYlGjcfDQnyF8/mh6AQLc8TFhGJF198EZERWtVeleAARIT7sA6lgOHAgQMW/Ti6u0sqUzlwmE0Pd/c3Y8GPvcUEOKxgb0EJPTikaG/+uq9TI/k8vC9vwOmPni6D5AtYLsz6/X8jOHRaGRtI3n333f9a5acvpNJvr0VzejH7HOb/vRkJdWsgomZD1IiJwKntS9Ciy2B5TkWBE+OmT5+uFeesX7/ewhlk5QFflxjmqqdcUsobcC16T0cO9PBF6F3VTzuba87fZGPhjT3Y+y6TZax/cPQdBf28f/0sPXtgvztaDMQeOH3XHuxVZFbEevP33HMPfvzxR+urfxco9K1eCEaHIC4ZRlE34J/cabi/yhcoEg6K8ikXrtmBIT1Ktv0+tvswGrbS5ips23cU7ZuX7uNsLhM+Zy5uvPEG6zvu418r9GR+b8MLTxabKG9wmqsjIXAFOb9cPLMrAdaDri3nWauVcdwBv+PJb3iLyvJ6Zs+eLdfl9xSe8Bf7yxOeVFWmM2fOxN2/9MBNVUqKqX7KegP7f74Mt1yXAEtiIqKb90WdEANmLN+BxtWDMWvWdBTtzUbHkXfiqr5tQBMy5etPsCsxDQ2ad0GgMR/B0bVxx9DeGPP1ODRu0RNrt61BzeOn8di3b2o/4gQU+hkzZuD9998vX6Hngoy2O5J6Al8Y81IKvbe7zBAUej63vnjCHYwfPx4PPmh/Vpc9/E/ovYMroedn9DL1C1iyEpQrIatViQnOKXG38rIiwLUJ3333XVlTUq7ZEE+0qD2oTvMGaqP//19wKWsanMGXEOvfDipOhnJceJSN1pMGk1OI7fHu1q1bixvnoPz2+++YOGo8Pv9Am+Pxzre/Ij/zNA5u3Cx894NC8Wdg7FMf4K1Xf8HiVZsw5eUvsDt5A2Z+NRW/Th6DMeMXye/NnvEr/pw2G2v2J8vXnqJcLT1jLMZa3sIXa6T2rL8UYCLUdq86d+Gtped3uLSyu8nLyloDjnPcuYNLRaMyLD0FWS1Z5Ul5ubL0/yZUmKX3Bb5Y+UsNX5SN7eYR7oLKkSvNugtfvbB/G7wNp5yBipRuurLi/MvEpLsCT5pwREufQLXl69SzRzFlymTM/eF7fDRqOrIvpOH4jq34a8UKPHXH88i/mIX09EwsX7EOX09YjC3bfsfkCdPw6asT8fOCDdi0exWmTXc9gcwZ/jWWnp3jC2Oybt/VNksVBduljT2BWiTRm2en0HNfeXfASjnOGaho0NXVry5cUaD19WRVYntgn9OS+xIaUiGwjFov3L/99pvcsMQdcJUhP78S28sRFl5T7c5TXqgwS09N6S18tfTeCh3xX/Uyrr3WwVr2lxCV4dr7AsbWtOIqHvdG4MkvXCSVC8K2bNnSPv+Y9uHpb/9EdoEJWTm5mD15Js5l5uHgvgPYs5fTXE/i+a/n4HjSORw7uBeHT6Zgt3h/7AfjkHj6PM6l52DLQW6MegyHDh5AmvAIjhzYLS99atsMvP39Auyc9QFyxfV//+xJpJ1NFp+7Z7xLSamvzK9fPOP/J1wqpUF3kgVRXFqbNQ5kaNW4iCffU40JKP7Vv8/3aO2orNlUfsG2/V8BBd3bzSPY15yfwTUhKPAuaW5siJt6JiAs0A+pp1PRqttlyMnNQ35GIqrL0KQeXn9wGMyFFxAYGIzUC1kIMARhwDUDhJXPRGF+LprGVcO+A+dw6mw6IkL8kZxyFn+sPYbzEb3x5vChiB94P4IC/HDdc6PgZykU3k9J9Z8zlHLv+SC+uNjcDNLblW98/W2vV6oV8PW3WSzD9fC9AUMDju96+/sTJkzAAw88YH3lGN66946YW/++/t7VPoAcxtLDUfGUKlPl9fT3x2tS4XA4lOBwlz4RSUVXvA20gL5mwfae+ZoZdNv37UH/LDymoLPC0JMEs3Lvl6yahOw5HRF32efodNOlrR7Uu/elhJ6d7MnD2cKXIhUmtHypf/cFvj63L0JPpvekyMYW/G1W07lSGtyiS22JXZFQQl/RcDemp7JzZz84Cjfp4I5icAUl9FtebIYlkTejRp0NuP/uxdZPLw0o9CwN5j6LpXw3V4xTkbiUv/1fBkMqd0YAfFFq/1WwUMiZwJPnVGzO0YDyEHg9On68H127pV9ygVfg88mQzfpawtf57P+/xvS+eCi+MhqFedq0adZXlx62bv2lABmbw21c5NUR6PUwPi9vQVegx3PyVCIaNn5B/s37F60zUErofa1q86X4w1dL5Avx6Pr6Al+Gwspj3buePXtajy49fBlF8QSOPEPmALiZiDN+YF2FL3NE3MGu3bsQF5SDuqLx7/mzZ3DVve9g+L0v4+vPOO7+IN548kPr2ZWLf417fylxKV3f8vhtTkemdXMGWp7KQEVZTlvYi+eZnVc7DjsCLby3CV9P0KF9BxRVrVfcYmvXwdzJb+D7yR/i8efuwPPvj8c7o162nl25KMUpvq5v5gvB/8sKp7IY3RFYwsvtrZzhUk728BbsVypF5ixYREOhphVn43LnfJ+Nx/zMFbgvfUVbeIWt27YjcH1IcTt9SiikMwfxwotj8dvspXjjpSfxwsi7sPmsb4u/eINSQu/pFsx6cIyXQyjewlcX2xel4WtY44vQu7LQ7oJj8/8XwJwAhZpCzLh89+7dcvdWDtERMhElGl/zfTaWyroCBb4yFV/1mBjsMX6G3aLxb2BoDcTWjMcnHz+C62+4HO98NAqfjJmKTjUqJxzSw0iGVR3pCyj0vriql3J2VmXFofagn37pC+T4q48eBzPdzpJf7sBb5cuiGQo6a9/LSxES5ElWzVW2p5N6LhXVc1uhhmj8m5ddIJ9v0aw/sHrzYUyfvgA//7ERueeO4mBK5SpsI4nEjlGNjKNvzOjbNo6R6hvjKNvvsXmCyoo5/20oL2XH+n0uVeUI7ngzVNwc5mK1XmWBv0dhqAhPhXMAuJsSn6uyIeVK1wgODXbs3QutmsaiSspBXHVFG+Fe10btsMq9v1Iqlcsc8Wb1jRl528Ykir6xsMH2e2zugoqDbp1ekbBohZMP7LV/E6jcfPFwyhOcbuoI7myooYqEWFlZ0WAsTmH31bNwBArYpfTg6K389tqrxS3/4kX5fvUa0YisWgXDnn4K4WHBCBFKv4p10cvKQimh90RQbcHKJ2+/T8XBqjK9IiEDUkPba/agQhTbRqZi/Me4j3/1jSWwbBQIdcxm67HoW3nD03n0znD77bdbj7yDqtjz5TldDV/y2ozVGYtXBOrXry8F/t8A9qJq/HfHzl3Ydmwfpk6cjPFT/8DxjHSkHV2DrXsrdwusUmW4viw5deHCBZ/iJlp3CvulAK2OuwU2VCR6kImp7Fy5xOxbda5eqLjE2B133GF9ZR/uehK8LsMve4qR7r078/5pfQlvBYf3attHCnyfSbqKAldi/jd4gizDHTt2LHLP5EL4vELcDajesDqiq3uf6PYVDqfW6pnRU/haZPJf2WFG5T5UU+9x5MNZo0KkJVV/VaMg2F7TtpEuzhoFnUqFysvRtle8jifgDLzyBO+zogSebjyV1L8p9GOeq5lfMzT3ay7/5uXkI1V4lwfOZeHvrauwffdhpO5bhgdueQzvfTTK+q3KQSmh92VhSRL1vwpfSkd9CYncBX/DWWOehbRTzR7csfIcC1fg5Clv4IgP6NKXJ/g79GhYSlsZi3Z4Cm59XtSuqLjVrlcL1aOjkRATjgEdeqFdqyao3rw/Jsz4Bq+99KT1W5UDvxEjRrylpi/6Iri+uue0eGTgSwUKjjdgn/ly34xt3d3A0h1weIqCb2vZeY+u6MsEHs9RtGCxljdLgdn+jgoZvAGfgzkXrp3PdQjJY/QKOUGmIpbMKg9w05am8U2R+l49nJlvlK2waQp++3kG9qYVYde2NVj669/YeOAI8jcsRIPLegL5h3H/02MRUr8Bvn/lXfy2aiOO5wUhN6gWGkTaD5c8ARPjK1eulLNgy20+/aZNm9C5c2frK8+h3NxLAV+WkvIlD0Kwks62dl5PB+YKPN0AhNuN9+vXz/pKA/uWfewMSjhpPZVl5hJknkyVtVUuvI6tEnAXjgpqfOHTygBjeo6kXMg5xw7hDSM6vAaCAr2fo+ErKmS5LC5i8W/CmQPbrEeu4YvQ+qqo7CUQydC0uhRClph6Clax+QL+vtpezNOVZvSKhffvrcBzfN1RYtjRCM6/CTSk2TPnIPvXufLvmZOnJC0TszKwfu50fPzlZOuZlY9iCrmyAq5Q3okfWxQ6EUwOv9miZoLrPfUUfH328gato5oHUVCojWfbGzt3JFA33XRTGcFgotWVAOoVGBUhhd/bIUVfCnyYlLtUXl95gX29L7+guDHFyBAlNiQMXa+6Fc89cZd24iVAKW6/lC6TKyIHeMl8FY3yzhgzw62EM7RZIaq0KIIxogAZ+WlS+OlRuRJeLu+kFo/gufwed53xlL5qdWFWzXkK/aao7oL3+m8ZY/cV7OsdN/5a3AqD8uSudv5+RuTlZCL19Dmcy6hYQ+kI/y4Td4ngSoicwdfyYf0Or/bi7vwUA1p2i0fDNrUQ3LAQaZnnpCfAxKkjkOGYK2Dyhudy/Nobha6q+NytmvOlH9kPXMXm/wpIyyJLfnGzWMyYu2ABDpxKQdLhLdiwfAmOrHU/BC1PlJvQX0ovoTL3h7eFLwtoEExWKZSKxQOLkJtsQZWqmuA1GhaBjnfUQ2gTE0LiufLpGSnQzP4rV54jEMwc07LzuqzF92T82p7QMqlHVFQIxJwGf8OXdQL/jSBfPBH6DR4P+Ub+DfevhquHDkVCvTpo3KYfrrnzTnQZ0st6duWi3ChZWfOU7cF2a+T/ImzzEoYQMyxFQFx8LGK6GxAUBYTXCEGrYXWQk2hBYJ1ChDUvhF+DbOw+uUUK+s6jmxDQKEeGBTe80ldumugI1NFt61tkI1T5sW2mnsqc8b0a4XEFnu+u98OQo1mzZpfUYDiDL6EbC6WiowMFbwbKv7T0By9kIXnvEkx5/13rWZcGxULv63z2S7W7DOEL0/jikpYn9KMf3N3EwhSGuLWYbkLgq5XcY86OULTtnYAeDwiBtpB8FvhFFSG4aQHCGhqRMKAWeo9MQPo6P/z666/yO3xG/XOO6GfGA/3N6NzIItvNXS1yZxrCHh2ZzKMAuGvtXeUASC9ad3cmAdmDr4u9VAboYWVkNixu1avXQny1cNRucQXufvV161mXBsVU9DVb6ovg+arpfV1y2Zff93WWGF1yXkMvlIZwbYHSvs/FCwtf8n7SAm51JGhVZJGWv/kVddDnsWbo+7jWut3XGDUTrGP64jz9LDMKbaEwXBR4W0z6o2R83hFChVfBtePdgbP+5OKp/B1faf5vx86du3A6a3FJO6Mp9S/f+xIHzh3HirlTBD0uTR8UC/2/xeJ5AzU77FLAW2ulBxeOUJDCIP4PiLYgOLrEsiYvEsJKHhEt7uqS921BKiZ9p03VvO666+RfggL/yBX2FXtwgOPrMWyQPyr+9xOXZc7AEVx5Ahz75yy4/x/QoUN71Ai9EjVChsq/tWtp4e/Trz2NhJgG6HPV3QjwuzQyV0wlX+IXKgxfNLevXoYv936pwb7Tj6kbQgsRVMOAXo+W1JPTwlv4iKKb6gwrESxbPV2UZkTSxCowWC9nEG5BROE+3N7DrAm8AxIVFmmeRSlvQxwzUUiENtM+D6yhTeyhImDS0RNDQevuSxHUfw1cIy+iqBoiTFHy75mUXfj4szH4/N1v8PGHkzDpp/k4eSYVZw9vxuzZfwv6XsRbd7+OPxf9he3H92PunMU4knQapwTht6zbjB9+Xow9Oxbji++WYfWmpdZf8Q7FZbicFeTtTDcSn1lYlrN6A3tDVZ6AQu9tlRZ/1xel4+tuuax4YyFL8oEDqBUfL4fl4GdB3yeayc8T52ouvVHIS62Bpftoz6yzaHljSf158nhhiq2n9GthQeOaFnS5/Xts+GWEeEez1vbw/Z97seO4WSZjy8yWNFoQGl8EsyBt3hntAuZsf/Ez4oesMk8LToEmDdiXSlkoXN2zFgZcFo2Za4zILId1IJl0rIwFMrzlK5bhTp48GceOJwtjSPkAEuIbCo/00u0LYbcMl9M/vQUFx1dP4b8KT+vi9eBzc5motJQUZO8+AL/IIhiDgB4jNCufPF8TeIvQSbYCL6ETYtmD1lMiQiEFnhj/5rBi4XSE6y/Xfk8v8CFNChHWorCUwLfpkyC8CAOqNDfJGJ+fB9QswL4De6T1p/LST1wiwz94pRD4jtFCgoCbu5oxwkGI8X8Nx46fQO0pPVBnag/5N+v0McycNRsnUjKwdu187Fv8E/KEh7Vt3UZs27wXq5cuxn197sG2HYeQmnERuedPYcumtcJjOIDk8znYuXEdNq1cheeuHW79Be9hh5MqH2oTw/+fQOFQFrGa8LDib7wGQbEWIeAWBIT6IXmxcOn5ofgn7irnZMo55C/dep7fM8GCm7uUCFbbZrHYdTANexINWLHfgFkbjJi1UWuT/jHiu6VGzN4UVDo8E4cGIbtUNuY8ixT4kCrB8AsGBr2fgL4jm6FK9WDkp1pQyER6cBH8qxfK6bhbtmzRriHw9cvt0KqJbuEI8RgT/vKd5XwdaaoMmIRAHzHXwhGTaOJvoejLm2+8AVVCLGjfsT+aD7oTwYIHqkUHo3ZUELr07IPPZ3yOqtUCUL1qCEKi66Jpw+bitT/C/Ipw+lQKAsOr490f37P+gvf4Vwi9r5beW9eeqKg12lyBmXC9oPnV0Paj6/1IApIZw1t3GIu9ojSJ+A22vqJFnPdDknDp0/4Jxl29zHignxnNauuEV2DyCgMefOsPrDtowKEUA9JzhNCIR2YT+gV+1svri4QUggOD0ahxE7TuFY9m3euhZj+NTlRHDeProXmHePlZfN9aCBSyHdqyEP4i7i9Gns77E1+dIBRMeTh17mxIWR7gWLu38BMdm/n438h8QjTxF2FRGDV6JqIjI5F/oWTI8VxiIqIbNUZAUDCiYmPQqF4DfP3JZzhxPAmJablo3KAxqkZGYOAN12PfzlUIqVpL8KxvQ5blIvTeTsr4N8DXJKI3lWT2MuABkUIChUAkL+TCGNp7FHg/a8HfUGu70tqChDwlJYsviP8f7G9GkO1yAOL9icuNKBLncUEHV4pVFTjJME+cmnNEMO2JQvj5i+hd3EPN/iWskr7TIguEiCqNDWg0uKqsDTDlsr5A9KeBK8CKD3VKjV6F8ztwD+S1/8Jwn8xzBYcWN77OvngYk9/4Bt9Nmo93n3gcB5ZMxM6/94Jq8vUPf8D+tDR8+sZriG19NZZMnowZU+fhpeffw+mkg1ixdAWOnk7FG598jKy0FCz8ZTRO7FmL54bfhccff1v7UTdRnMjjLDlv43pf5qMTtHodOnSwvip/3P/AA1hiNOLUd99Z3ykBLb0vw25kQE89FW0YrOS7gXWEexxuQeN6Ira2Xiq2rwG5Z4VQNTSAOe8rtLcF0xswaVKYsCSaJRo5yP7iH1NXG5Fv1cXMuTCEYrKNdOJfhhdKeNRfZuS5oAf/WvzFlwPMaD8wAbGXlwj8BQr8Ke18CnzVZiXPvmNaClJ2Z0hXpEm4P564tWTyzMLtBiRd8E3s2VfMgTCEsF0voCLgbcKQibxRo0YhJ2dGMY1jYx+4ZGtAEnYTeb4kpHydVlvR6+N9ccMN2Prpp9ZXpVHZ6+2ryjcFyhsF3pIeWCzwNXsJCx9mkAJPKIEnfvxRE3jipi6Ok6fZuhXAOI+bq6Zw5htd4927dsvZfMwpsPGYoxB08dWwWpu/ViJnz3EbgTeXCHyjEoHnGX8dHI++rUwIaSLuKScQDWqVNiC9mmnf8wXbtm3ziU8rE2lp6Wjb9nW0a/eG/FtUlIx1y+dgzOPvYczXv2P96kVYv2szvn36E8yd63xLsvJGCUUvIZSlqShEDh6M6g6YxZd8AOHu9wuED3d9ZzNiq+SgYXURE4sWE5IjM+A5Jy1o0k4rWokVbrS/uFVlE+1dnd01vC8XzLS+oSCoOWeLUbr1/rovcjk09nFgbJHMuiNMxKqhooUUaFn4ZiZY4jJwKv2IsKJbYRZWfkPVcHR8o5P1CkLgd1iwK/8fpIcmagLfXLirO4Kx5+gstDqega/8nsLokGnI3aZVR17Vu6H8q1DFxz096B1V9lbovvBGly5cRYp8rbU6ddqjW7+rMfLr1zDy8evQtedgdG3dCY9++QKuuqpydx0uXiOPLqC3wkc3yJdSWLo/3oYHnrrWtvB1zJe/76zf+JGsc29sQYh4xG37z0qBZEsWv12Q4Y/4zg2Eu+0nh+VUDJ932gL/KgYMFMfFmllcq0OkPzo2pMsoBPFiISJCA/DnFgNWHzBi6zEhiDalEiqUoIUMrSdcc6FgqFFadY9H/WEhCIsKRrW6YSjKE5+lFMIQaIJROB19v+yK5OZvo/abg6XA55wy4Pn6zdGzanW8H/g29h3fi9fCu6MH2qLggj8mz92PmO3NkJmn0WNoVxtXVrzN+/MG9EIYy3NyDkGPpWHD0kqlIuDtOL1cI69JUxw/OBenjm2WzYxIjJs4E+sXrcD23edEn63DjKVnsG7zUcQ0b4z1v41GfMtWOHd4FX5flY02zco3FCi1Rt7o0aMtfEGwU/mQLLRRcS6ZWrlUKullm/yii+isbrsi4UroXMHd9eAdwVlxD++KGXUFU5EZ3/2+Rx6nFZhxJCkT4dXCZAa857Bn0Vi8/7flSzkuzuQZweSdhEkIzHGrchJaYMdxA5bvzEWVME3Zsh8Y43M6LRUZV/jVK8T/x95VAEZ1bO1vN+4eYrgGd7dCS0tL3b2lRqnbq/y111d3LxRaKLRAoZTi7u7uECQKIe5Z++e7u5PcbHaTzUYW2n50mmt7ZWaOzpkzvkKjSNyShejmEWjTozniLJF9fCdDvrD5Nxqxd+1RtOgWg3Z3BsEDnmipeQKL/nodXu4h2NNoFh45fy3W707BzVd1wbyoqbjtwq2YvuiYwoBaNQ7CfkMxzuwoVRjdN892VO4vQU1nyvqaK5acfcgsvep8ebZyANYHWJ+OroegBm36adOmITklXfQN8jsNmjWLhr9/7UO2nYXaplcceTKk0l7nldxOBl5w/jqvZ+diJB/3mXtdDRIiPdtkHtwmh5GQ03DVv+GznSHe2hI9bfraaClVEb315JYV2xJx7Ew2Mg1GpOcbkHk+B4Nv6qXY8LpALVIOpaJF20ZlYbT89ShlQ1DVKR8s2iOuyTI/kx2SGhrf33rCjjV8WgsTIsmI3RsO4L5XblbG/QvPinY8cQ6xr05HzptP48SusygsKMLID8258YicwybkJ5gdUWsafYqbd9+L1AsFyC8S9RZvwum8I7hXSPvhveMw9uwcNN4xAKlnzyuE8unjbSx3AZIygSV7a07w/E76G9i+aqFyKRD9W2/9V6j4vZX9Y8dCBB2shD7pFA5kBCAq0h+devaDm1GPpXPnIKHAG5f374ijuzYg/4IXYnp0Rrsu7RBd80fbhU2irw3h/Pjjj3j00Ucte9WDjan+S8icauxgMviC52UAC4/LiDH1BBuqeVIToc0XGxurbHMZK17PfQ5H2YsYrK333h48BOHeP7ic6A8mZGLtzmQkaw3IyzKiaXwMsjNy0euxOLhbeA7JVrYC/3JoDslC5OtFPTUtxMSJAUo9cLSEgTAkeHvEzjphiugm9xmQtdVNad/ziRnoPiYC52f74vjusziVth//99M8bFr0GfZvOIa214WhWR/zEKSi0ieZcHjLSehz3BDsE4Z3Ho0TL2nE44sXwPNwc7z3XAv4wxuCh+Gn9YKRpWYoyT04AuDp4Y4I0SxpointvGK1YNvz+6xTaHFBj3vuuceyV3+oDdF/8823oh8vFPVO34tWaCo3ifYw901XoM6JfsKECXjkkUcsew0LMgYpaanS0jsuv4V/mVWVUEtjyQDYobZu3ao0LK+l/St/qyYmmj1cXbazsInjm4diYHdLwhCFSjlXHZi+SYtiXflvHhZ2PCk3r6AUUxeZg0nO+usVQuo0mHPhTfj1izl4ecXNyjm1Sl9G8AR3xG3Hj/cXGpf5kATt3Komsfh2LEFBhtnI54SdgMYeSFlVqmg2it3ZurXiz2D8vy76gjLWTnBY7tzefJw+mAxNoSfOPvMT/sCXEKxDOX9zzhsobpyBhbnfK+/2ZPpUdN1/f5kqTtQ21x3NFNqhbTgfwWpl30uB6N9++21sX/ux5Qhw5Q3vYMbMSXjtVfMxg6hLD/Zd0Reff/93fP5/d4gj5sZ+/aMP8cbLL8PLXN34+v/+g7EffAoPwUC0WjflN4tnT8XIm+9T+qubu5uiNZO5aDTmOA9rX0Qloj906FCtYuddSfSSWO1JvOo6H7WK6qbmPjxcEHA5zygHH2lpGAXSZS6O79yXhp1HzIuIkN8kBuuRvCMHEU35LA2C22sw7+OtCIsJhEbQbVZynhL2yi5GoyctrQB33NFWaUB+2smT7sq3cJ+SlXHsK45WfG8SR1lj++hgDC5kBSmvqM0S2kyxO8aNG4e+ffsqTFAyxL179sGvnQ6Dn2yL7P0mbJoqGEKsm7ChPbBmyB/4Wf+2cp3EhDXAnYOL4e/ujR1HPLBXmA4m0dlI9GFhYUp7SIZSU9BkZF+kJsNxbVtj25cC0b/55pvYvOozyxFhpt3yNpau3IBew29E63BfnDmxGd16X4Ej2w+gxN0fgZ5pWLt5LzoPuwUdW4Rh78blaN5pAGZN+xUj+vVDi87NkJ98CgFxnXBi7xEEhbkjK+00orsNQ4CpBEkpOVixdimu6NIKf206iifGVIzRl0Q/duxYM9HzgD271BFMmTIF9913n2WvYUDOxqAivreUdiZ3A9z9BecLMEGfrYUhj7O+gEZh/rhqgNnbm5xplszmbdHJCuwT/T0DjfC2L0gFJYkbKaFnFogbL918BicTy9daT3bTwzPOE00imkNfYq5j2vAclvt05J94cfFNyjGizGmnwvnzWsybZ9b/GV03ZoS4h6Wp5u7QID3PvJYdfSt6neD2PkZ4dSuBz4UgRDWPgKHUgCaXa5E4NcD8m7lzFYeYnNdOKZ+Tm43IXp7IOaFHSa4Blw0KxapVJ5BkSEej4kicTs1El7axggh0CGlnwMmdbijxzIOH3getmwntwFKf0j/CABoyYzpI6YCT2pMEU0FbM2maY9YZdCVTItRC6VIg+tdffwP+mhuw92AkenVNg1fYUpw6k49hQwdbrhL9VZ+PjHMFCI81M7bijPPwDqufVXtI459++ikefPBBM9Fv27atVsNWM2bMEFLpDste/YMfIDuB0jABogO5meDXlE490UF0Rrh5alF4xiQkpwYtgt2FdDThqXtEJ2KYqAq7j2ejW9tg/LBMq9jhhEJcVcw/L4Mkek83zFsuiOR8xSClPB8NMt1K0aZVG6GSmY9FDdHAzd/c4dVEf6UoVtq76Nx+wmQxX0vm9Sg1DhWmrMzH9v3mpaiU8Xd+u96IxuMWYZHODTd9/gyiRwDnLARPlZ4mgbT3T544Kfb1CO4OtOnSDAfnn8TrL7ZAUJAnfhwXjEYjF+N6w+W496Uf4eYVjodu7oME+EKXZXu0Q0p6EjkZMonWWpio/TgE30eGJdPZK9fQo+OOzMMW5syZUyFBCP1Bsj/YEl7UZPlcvhfPWzMcnpfHKADkNq+3vpbgcfVsQgkpPNg/p0+bgV1bR+O+Ww9g5J23Yuovr2Hx0hU4mxeDKGgR3DgPd/RthW8/WIeeD16JHKGFGQIaIeNkopDyO9GtXyAeuO1+5X51Ab4TTY7BgwdfWkTPhlOvfMrK12kL4enjAd8m5sYhwV/2TDwO/ZKLs4fNq8PwXJNccyP1at8IvTqUc1MyAzcSr7JtpmMb7WwTP/55QDCIcs7ASRbDesVi+ZZECFpCaqgerVu0FQRv7ojRQuJKuz33uAlfj56J19ffjqvEvrVve+LE8og2vs5D1mmuxLOe+oxmjfg+QfCthzRCTPtgJC00wiDqxc0kmIveG8YMs6Si2s+INnZi5rBrN6Sxkl1XoxWEcN4Hx+YewdtvmD331yf9H+YWfyUebH7mI2/+rPz95qWxWJVQghShLdmCJHqCKr499VxCOur4blyDj5GdJHomzKzKuXopSPqffvpJ0Vwk46BfyN6KPQ0B+u0YGnzvvfeag3PofKnKIVQdyNXrO2c5nToM0pAweuig9TaguECH4Dbl7z7sqXil43v7eiK6eTjyjEKHF300x8sIPyE10y4UYPuh8/ARentkqI9gJOUd2BGC33ciAzOXHceBk5nw8XLHQ7d2Qq/4SESF++BwQiYSknORUyTU1Qg9ipOBiDizVGSkHaemEnyEV5gG6yYdxIejO0rtWMGcOb7YuNHCGQSChWZPM6MCBId45bv9ikZCgjcK6d5pZGMkLzZf58aPSBL2Q0m57kBmSeJiB0xOSsHdP/aHd4AHik97QHe6CM8+EqNcN2GCPx7UjsRbUW9gkKE3vIRkv+6ybug5PBrjA6ZAt6+X3TqiPS6HPzmcSEmtzusvwVEVmhU8R+kuF6KkxCeRVJdZmQylto5CR0Dtwdoh5gj4HT26d8fEb57Fnu1LsXvbUnTqPhRZ7r745H8fI7pJGHIzCjBz9RH4hhRh787jmLdwG/aeSENpSHOY0g9jx8oFaNGhGzbuWo7C5JOAezB+/msbNqydg0WLDkN/YSMSt25C0259K/Qfe2B70GlNDUqR9AzOqQ0XIhfp2LFiMIajYCdkQ1cF6cmVMHmXKsklCKNHKfyjzUTS667myNxoUbvELWVqKaOQxmu/PaIsHEHEB3uUae6d24RhYM/GZjGvts+rAd95/Z5U7D6SDg/ORBO3ztGZkC4YEYfgGKPeaaB5rDpykAYegeVNwy0+6YNBv2O9kPQSJDgSFF+ldZQJwzqJq6zoXVA0XhMEXxygh2eEOC/+u2xsPE7N16Nvaw26ttNgzRpvwSDL1U/WMW1+duILmefR64VGiG0cig2TE1B6Og9xUW546KF2Sly/RJNwE3q3NCGYo6EmwVQNOmXuvZyKawvq4U9KSebkVxMnn081k1olvfLqdieDICNgp6yuP1wKkn7RokWWvYsDakmvED1XnLUeFqkJajPWXR3RM2mkev14k5sBGs4rFaANn5tcgoAYEr0JLZtaAkLE7dS55DhcxcSSxfklOL7rNHybamEUJnDjfHd4emgUFV+5ThS9kJpVgQTrLoicMIr3TssW940UNp7KOipINKLzQPPwV6PBWribTWoYxWdoRTXTO3+dKK+8sg4ffmhe8ODkRn+hdQDNo8VbWOx/a/wuNIz1h8T3tuf0UnFAvExsxxD0CIlA/45mpnL0qLtgJBXbkg42ts+e3Xsw8tuWSNmXjR0/CILsFIKrr45Fs2b+FcwJZ2HdDyiRmXufIdY0KagFMG7Clt1dE49/QzmOmWo7IMDSeDUAiZ7BOenpIzFqVIZg5jGinuejNKg9/vjuO/jGtkcb3zSsOuYnNKyOWL/hGOI7dMLW6bPh3igc9z062nKnukMlol+zZk2ZLeYMaBrQIeMMqiJ6a4JXwIki/GOx4TNPFCG0lQ9aNG4ppL+gGnErWwQvEXuNFrpCAzZPPiHUYi4bJVRt8Zvmwe4K0VcHBhEm5OqUqFg+zLtRudpuEhpFi2aty0wGzlCT5zg+7xunKY+yE3jp6Q345FlG11tQxQss33oW87fkKgtZEDGdQtGyXziuFPUnRwoJe8RLNTX46jycS0yHbssF/DHrCEaPvgslJVyP3nJRLWFN9Gw/Sne5Aq490JFGOLpOf0NJeq5FEBcXZ9lzHCT6v/6aK/o1k12wUUUbuQeKNqjs/GsoVLLp6XCoTSgqO5Qt7u0IpFfVGuSyHMapAM4OE5AET7j7uCmE26hZuFK/aoKnNE9dankv8RMSPOHmoUVc53C4XwhCemIm9OJcoZDWtPtZ0osNOJdjxIViI7K1RhSElJ87n2VQpCzVcPcgwTBC3DB4TBs07RUOj/RQwXgqE7yh0KTY8ERZ0I3A73+cQbq+jTIRRSmnNdgp/kaK+wZR4PEnomzYm4o5G7Lh21Z8kNhnEE1onD+uca9IsFVJa9bxvgWnkbozH5kZbmjcOE4w+kjlO9h21l51Z0C7UUZHEhyyYxtWl2iE5ltNzMOGsuk5KqD+HkdBmz4+vh2G3/8Wvv91sVIu69URmsJjWLYrC94eBUg/l47pC/cjpHkoZk2YhaL0I5i7cjOKTx/E1J/+QkSTWKQd2Y5GTVsJxa8QX349DdvWz8bBzXux7dAR5KedwJodqWjUMg4LPn4P7l7FePXeV3HdA7dZ3qIiKtn0f/zxR5VLIFWHupb00vZTwyg+XetrEKq56KWqy/NOGtC6RxP4BQrVUS3hhURmnjkJSfCEIR9IWyvOiVu5ewoiu0yDHTMSUJBZKs5poMsxP8BN8EGvcHGRBVxbjvdlHruIzr7oclNjePia75uy2KgE1xDShtfliLpRzQa1Hoe/9daNuPJKDtbZBuuGHncSpE8rPVpfFikkfDDcMoArFSZifs/0dK2QLMzOouzaBL3iMu8BCYZSmcTO43yOBOueCU2qMrnswZZkpBSvSoLTqVfTJdEuBUn/0Ucf4r0ffrfIeeCd5x9Cm1bl809sYdbUX3DrvRWH6QpFO/hW1bAg3VXvhFdLeqXH1nYtOHYUZ2ErAYc1wRMkeL9m4uNlXxSbnCbKcemqCJ59V03wulwLwQtohaRsdLlGmeDS6+4W6D6iLeK7thFMpBnaDItG/PWRyrRTSvHG0U3QZVA7JSPs8Jfj0fOepoqDkFCSWFoIvtFArULwJYIw1QRvjd9+q9oHQqLkkJZC8ELCx3YNVgjeVESCt1wkMG6cP+bOrZrgqTWpCZ6gp51DrSR4etB5nKvb9uxZPoe+prDl16luyvTfdfGLTp06Y8b37+H3H95X/pLgF03/Xjl3MOGI8nfKb78pfyVI8Nkqz+2CWT9j1szfxVYxtuw2J19Z9esk5W85aj7qplCDM1xdjdr83tpmJ0eqBGHHU8JLwiIYeEO06BRX2YZXSXg5hZQwFAo1Z335uRhVWmnOKMs7ISS5kOJhbb3QYkQQ4rqEotO1cfDOD4Gnp5fCYML7QEkCSXAEQZHwgskQzCNnENs0K7ysXCRqKT9vno8gOo0SKKEGCZDfT/VVWQ/OW3y3sOGj2wej1WDzsNY1Kj/Xjz/6C1vRslMFTp06pfxVz1QjMXLIjOPjMk0amTdLbfuDGhxzrwrqZ9Xlcy8WWLqGgoHXP4Rlv/4MTzctti5ag6yMdOw5mYY/5q/AxMlzMXfaT9i+8xR+/e1PLJi8AKNGDsM5zmUQGlnfTqEY98V3oo/osXfFTBw9dBRZOVb+LgehqPeUrM7a5LWFOqCDc9vVCzkSJq2Q8G0qvpuSCEKATKDf2GYIbmY2numYq2DDX11O1MZScW55xXOc58zIdDmFlPCJEbZot/Lfpa0WhoUlo1ZEPw08VWvLHfopF0HR/gjpooFvrH1RSwXsevOm4jibOtUsEWXYqjoqzSDawc3f3FV8Gmsw9Il2yjvyW1UKizLjTtSAeacKkIEQ0osuQU2Cw7QclqorZGVlOT30ywVDqNWol/iyh0tBvTd+ughFqm5bKLbXtKx6lEuvNwgmTq8s27VifyoqLICPr5/o48LMVXtuLdAbjEKCm6A3iT5qGV1So5J670rIWVmUctYET/i1VdWcgCR4YsS7bcrUWq7yao/gDQXlBE9VXp7jT3OPqQg+yprghflgIfjI/qIyQzTQCy2ZY/AkwtAeWuVeVRE80cHyl9i/36yOUaJSApMoDx08DPcIQehCoyHBe3h64JoP22PIE20Vgo8UWo2a4H/4gcN7FZ/J+uNYN4vaRico0W2p2ST4jRs3WvZcBzIk6Uj8u6xTzx61tmN5oSVIgn/oqRcx+48FmPPZL3j61c8xacViTPvqN+xauhzf/bYWrzz7nKDgTKyZOQdff/AS5n34KrLEvfYeO4HktJOY8MIb+M970/DJK09h9eK5+N8Dr2D+sVzs2bwWS7+ejNkfvaw8vyookr62s+xqA7mcFiPGrD3IXk11cJPqrOjHUqUn+j7RBMGNhS0rthnXbj0sJ6HPA86tM5+j6h8hiNc7XAODEHA8l3tccEhBh5TgHoHma9hi/Mt0VV48Zj5UCWl78hHVtfrxbfdcLYRVAH/xLTN+T8Lm7YJrNzZC4yWezWgX8RH5p4wIbhWJlk0j0OhKIxgu0CbLhHYWr7/E6tXeyow71pW1dkZiZ6HWQJudDlZ2tGbNmlmuKIccXps4cSIefpjLXtUe9NTX1D9EgrdW66uT9j///DNGj3ZuLJt1Q5OS/ovqUBtJ/9WvM3E8Oc1yBOjaLBYxAdXHINQXKg3Z0Z3vKnuKDiZ2PnXEHcH38You79RqCR/S3kPYuOaYbqroMvyUqEDwFgkffaVWSeQY2FYDd18zEVHi6wWjC2zpJlR6sxTnOXc/UQSxewRolHx1VdXKvunn0KxfMLZOTRD2fwgKk02Kx57z0emPcfMRzxJ/c/KK8MtHx7B0zQUkny+Bb3MhvzUmxVbvckNjeGWFo1HTMJj+Ox6paQaMvr4J2gtbPdzyrhKHD3tg715zhBiJ21ab8RgJjyYTE1rIvHLWoHOPpgXV6toEZqnB2X7VOe7UsEXwBN+dZp898Bk11QhYX9SqyCjVs/eqAjNCyRDhmoCMZUC3zhjStSNaNwrF/N8mo2XjWEyZ8j0mfDkbWUXF+OrNLzG0px++mXUSXXu2wPuvvIb00zvgY8rAe99Ph66oANknD+CUqJ4mYRFYuHYLUgSN6PLP493Xv4Teyx0bNhzC8XnzMGfjCQwe1AV7pv+CL5acBgJK0LJRxQzTlYbsamPTk4M4G4JLkJvSlreGDEIh1ATvFW1SJtQQdKClLqeqLc6L/yKHmInVURRl6eET4mTAhHjmnGf3IaKDLwY+1hrJC0T9WR4dJxiPQehzm38+gSY9wqBJCVI6HaFmSoyZT11q3ubZXu006NKy8vur/QAS1MyqiwtnJ2dEma0kkmpfCrWC2ky4kiDR25p9Zg3WBaPvqkJV0r66YUBbkL4NzhGRbVEdSBd0dNYUlPQLFy607JkZsbUWq4ZJ0J4SWGYHpE3r3/Oe6u+wdY0alWx6ZwmesMWpawJbK916RNsmeAblDH/G3Nj0kEsvPVV2evBrQvC1wbZfT2HduGPwDNQqBJ80t5zgGwui5htr3TQY8EhraFMtUzXFQRI8L+NbexUKlS/VhEfEMZaHRbEm+Lw8rRJwY03wBAmsOpCrU6JXh19++cWyVf+glK6O4OsaMuUaNSBHCb620BiP451f1+DomUS89fIn2LdzPd7/8CMs2XkK85aZl5oeeeMz0Jfk4cDeVfht4WZs3b4SE7/+Cmm557B4zjzlmsHd78S5wxvw8fsfYOO+A8gpMSDh6A6knD2AM0d3IjPxAO4b1AHf/2Qe/nt45DBs27sPD7/1A36duRJ3PvWsclwNRdJzlpyzqO0MO2tbng4y5oIndahteBI8VeGgGF/Fhk+12PARfd3gGeYc4zm3vwCNOtn3plqDpsSKTw4rkXZ97m2BYwszEeofCa0QbibRmRpfzdGAciQvNL8jD3LoMP6CCc3Kgn34zZbzVjh0yAPr13sJSW45YAOOSmeODNDWtp7tppb0nOhCu7+2DLw6Sc8gHEdNibqS9LyW78XncpJPTVAbSV/dhJtDu7ahfXdz4kx7WLV8GYZdoQrTFjAVXcCpbG+4n9mIJn0rBnZt2HkYA3vYDnmuIOlry/mcmXoowVlY1lqGXwezlLcmeEpOEjyZgiR4z2BhiztJ8IRXoOPvfmBRMtZ+dwRhrXwx9Kl28An2RKhfhELwRi9vDHVLq0jwVPctGDVYi5HibznBW8OEmTN9lXF3SvZNm6om+JqAzjza9lW1c33nkCczof3uCMFTALCD2tIAHQW/VQY3OUvwhK1FPWuK4jz63iujOoInrAme0PiEo0W0fyWCJ+wRvDVqLeknTZqkpOCpKSipmMRSbYv4tNEpAS/WKj3BePMKobXicOOr3YSsdI7ojXoTVn52GF4BbmXx8hwGa9IzTGEsEqUFBqQeyhQdV9iD18YpEXoEiZq+BK7XPv/hjzE29TXxLuYfSgl//wgtPO0ETJlMWkye7Ctsc8uBGqKmdjgJQB2cQ8ep2hk2e/Zs3HyzOUmns7Al6elTsDWn3hrUNrjk1sCBA5X4BWs/DxkH54jQXKlJPAAdlc7OK+HwpzOr6iiSfuHXGHvj4wgccBcO7tuPjl074YMXak4ndQW1pK810Ts75CMdK5Lo3QIN8Iox2iT4QWMFl9ZpkLLMTEwUWjFXa4WCzFlrzhE9kX2mGMFNvZGRUIhDS5JgKDXCUCTuL6RsSYblvuJPh9saCWZQniIqaZ5RuYaz6ppf54UloW+j7+kX4RforZx79Lpyc0WNzEytItFJF7WZr0BwfTrmmqsJSDCcRCKnt6rNqs2bN6Nfv36WPeegvieJlLPrrDU5NXgtY+/NE1Tiy4bHqhuyo4ZITcCe9sJncxi4tgtG1oroFfVenfOPowDOT2qrLSoQ/aZNmxTvvbNwhuglwatBb70tgmcDDh7TrnwcXlxC+5hXegiy19mxi6sD77710wuIjQ9FeB8tvFTDy2pPfMxVgrWoVO3EuaJjW4RZ42sqahpRR0zorlrFlS+7Y4c3tm/3FERefh1RW6LnEIwzw0kEGQYJQm2asZ4ppWsTr0Ei5H0IMhc5DEv1mkRKzYLONB6XMygZ92+telPiV2WOSJueTIP1IKMKSaDULKpiNGpYrxvAcGT199ee6HeYDyhohcV/zsep1Wega9YOzzwxGEvX7Ef80AHQn9mLLGMkesTXn5lVgejXr19vIud0FjUlepkXTQ2mfLK24SUGP9YOyUvKG4Ie8JyDJgR10EAo5mD+8Jri/AajMp6efS4fra4LqDCTLkkQvHw9a4KXEp4we+LNYbzEgDzR6ZR8CybR6H6KVK8KriR62rs0DdSSnm1CCVsbz7q8n4z1twYJSObNo8ptjzirk/SOpC13FHxnEjfnOnBbMi3+ZZ1wtIHMkMyE7+xIUg0S/SuvvIJpv8+0HAFuv/UWXDZ0qGWv4VGB6Dds2FBB0lsHyRBVqUk1IXpbBO8nCL7ADsH3uqsFMjdaqEwcluGzjJYj8RWk6+AXUbNZRufWGJWgHULvV4imQ8sj6phbTz49ZqQgahXdVhiHF+9hEtuS6H3XeAg11VMZT7f6PLtwJdET1uo94ax/RoL3k8kgq4J8LvsCZ/Wp56zzvdS5EG2hLoneGnx3vgNNIY5wkEGqwZgU63qzBon+zrvvgelw+RLUGUHNhOmYB9+sIBhaatGuUSwyCpIwpHcHrF5+Gm2vug0pO6eiW4eWOO3WHUX79+CsxhdXdyzA8oUnsEsIkW7hRUjISURT9zh4N/KEMSwO99x2q+UJVaMC0W/cuFEJw3UWjN0eMGCAsm1N0ASPMdRWclJCRm1xjnhRcnkH8W9RXplhjQMQojVHFfEKdby8/EUeU2XFOh4BZo6lN/86vK8G2yaexaCXm2LdiqNw29kFLbuWwKA3VCL4pPkMnjBvM/BGPp/pr9J+rT4M1xZqS/QkLlvhtY6C7WJNnHQOUppVR7T2QC1hxYoVlr2ag3XCKb5S9acwohpv3a/qk+jVsFbvpVlKhygZgz1fGGli586dlr2LA2qidxs1atTbbGxnQTWxqplD7EDk3EwwyEZlYSP6ttOjOEV0Pq2QjqL4NSunMs5Tjw0tn2fdRNjOVKZZCsRvvAOEWq83IXlrLopz9MhLLS0r+hITirPFva2Kp6cH8k+aVbbIAW7wDtGgtNCI8Ja+cD8aAtOkifDq1xmx1jb8nHIbPloQfLDojyEH3XF0gS8KDtQ8aaIEh9GqqrfqQMbJunQWZMDWxM02omfc0bF0NciASCTMgkPwHnK0gERalXSk159ZdujM47VS7aczjtoh64rfy/riOzN23pl3rCnoh1A/hxovBRjfh5qWLZAZ0Tn50EMPKdcyzJyFbTVx0lQk5yfj6IHjWLXsLySdOoxTmRrs27kJuqwEfPHtH+gwsCMmvPQG+l1VebiuNuD7loXhzp0712TvAxwBK0ZKbmuQwBh8Y82pOTRXlFTe4dQqPfthq2YWu1Jsq+fKUy1XFnu0XJ6TWIKgxo5JejmMFtbHPOGGOL4kE76GYIXpEArBW+7NP8f/1GN4Bx2CBZPRCSaTn68VkszcCSrl7lOhukkn7NTWQ2Y1RU2H7KxBIpTEpcb48ePx2GOPWfYcA4fkqKIvX768jJFcccUVyl8JPs+a8HmttePQlj3PPkYPv5pRUauQTEDCFmMhgdJB50xd2XLkUTvjuxC8J9+D/ZsMa/HixcrxlStXYtOmTRX6CBmqrfezhlFfLIRM3TO0Cup9fRE9G8OW+uPdQofiNHNDkcA4Z1yC7de6uTk1Mo/GCMkqQVU6dYWxAhM4vjQTra+sfm153ov2OlV6mauO2PH5BUS3Nf+eKj2D5GLyRAN6myotZzVpEj27lp06gD2ir857zrZi56kqPTMlZHVgR7VF9Fu2bFHWunMUlPB8DxI834v3ZLAPx8drCv6+OqcyRx5Y7H27BPsQTQVrgVMT2PPeU82nRGeEIZ/D7127dq3lbDnRf7H2C8sR4PqON2DmxAl45eX3lf31G/dg0ADzxJ+/JkxBWk4WIowBuPk/ozFv4kxc93DFXHcJJ86gRSvnswxVIHrxgia5lJAzsEX0MvDGGtZeeqa/KguEEX/btGorOr3YEO2kng8vE2B4BACRg8uPpx8uRER89WOf/G1o94oET8cc7XQymsZXatH2rGi8FpU7CBv1p5+q99jWFAsWLIAwrSx7NQclWFUO1uogCdQWqjqnhhxqI8GrYS3lHQVVYEeGj11l06tBZkLmYysJCfMasn2/2/id5QhwdfzV+GPyPET7lGLI9TfCDUHYn5SJ/t2bIWX3AUSGeyEtVYeTZ7eibfthaN25MXKL3LHpYCKivXMR5umOwJg2CPR3zqRUE722NnYlYR2BRWK3JnhtoNE8Dm/lpZdqNQk+PCDKTPACaoJXJ8BgDnk1chIdSxcU2s2K4Knqi10SfFOh0l8lPsGa4E+dcleWh64Pgq8LOBtlJlGVBKQXvyrQ/ibB8x5Ll1qmCapAZx4j6uyFaNubNlvVdNqLDXRM2yJ4+idkNOETbj3KSnNNMK684lrc8/hLaBzTCo2iI9CrTRxMOcVo270TQpp3RHz/bhh1xxhB8GSmPjDpDbiqRzN06dgVcW06Ok3w1iibT+8M1I1KiU9uYq2ektjdA002A28UyhOX+xqDER4XIqjQyobPFxLNksSS8+E5512NgnOlwqav2v7RF5iUGH2JskkwAo1HuuMyHdf3thwQYJKKlSu9FaIXAq/eQNvVmXhwiap8KY6AGow98Jyt0FlKf87PJ8OhNrBkyRLlrwTfp0+fPkpILZ1YdOBSi+S3SkJgH6Gjy1buPP6uOpDR8DnOqu18tj3pbQ1+mzXjYt3wOIOPbIHn+M3KMLaoA3HAXMLCsWHjQrz/ygdIzfZAnuhzi+bMx77Za4TWEogFS2ZjT6oWa9eshLspH39O+Bo/T9+HpbuOw1M8s2WL6kOZq0IFR15twnBZIUw0IIdYKkD0KV/OlhN/bRO86EQGEwzpbmjXx9wBKsw1LzHb8IRPlAahPSo3cvqhAkS0r1pT0WULtdGiCVYIvBE2/OVG0YHcy9+toECL6dMbJlSS862vuUadBb9mcDYnu6Ng26oZOJ1h6rBfa5WeREi1XjITMqXVq1cr2wTvx3OSWEeMGFGB8TBtmvWYuC3w93wvNbOpKehcZuYc9fMdAZ9NRr1s2TLLkXKwLdgmdO7RL/H555+XpYKj9KePw1FmUx9Qq/e1kvSSq1mDWWH82pnne9sjeKr0uSf06DTEvL55BYIXvEKq9O6CpiP6227go/MzEN2tavWb02DDTplwmdASOojnZwoT44bhWsR7iHtL88KCyZP9yphCfYMOM/UEmJqitpK+OlCKS2ccO7qMRGNHpsSwhnX+fpp9/D2LjNCTBN+rV68KQ2F0ykkCqQ68h5p5OAM6OumMo1+E95LZgKsC5yvwd2Rk1v4O3kM6VgcPHoxdu3Yp3nw69G666SaFWWZlZQvGp8WB42sxe8Em9G4KFJ07goy8DGxb8jM2LUvE7mJ3/PHed9i6+QjOZ6Zg17RpWLgpHf6x7vht0g9YMnsJInt1Q6RPzQVTnUl6Niw/UA11Xjt7BE/nnf6CO2KaNUJghG8FgmciSmagJTirLu56+xw9cXMuGvezL+14l6pdZXwn8ztysYgLF5yXHjXFlFqux1bbjl8dqImww8q89HRqkVHZkrAkGs6OIzGopSfHpzmRh+Dxq6++WhnWGjZsWAW1ubqwWzX4zbWV9BJ8P5og8l58f/or5Aw+Mia+N7UCniOToJPOFvhOV13FRcfNUapsXx3K41/c4Sl6m20fR0OgziQ9iZ4eTAnfNjpo6WsQfdGuhBeH9eeFSt+7BYpydWh5R7m0Umz4NRYuKv7E2ZmtJpGbVPU4PSOdHXF9bN7sJezJig7J+ob1VFdn4CzRs5OridMWhgwZomgSlIiM2KQktvc8Xstz6nvy+zhxhuCQFqU7bXaagur4fkpIeuMdhXyOs9+uBiUzpTcLmRDVcKroDFAik+O7clyejmkyB/opbIEMYeRIZkwQNJGbgR2HjuDGG2/EUnyHBOxUSjCi8OiTP6F5kxxsWrUTet15ZOqLcTy5COdSU3B2z2I88+SPCG5cCk1mPtLSk/DxR5+ia/NIlIRFY+ms37Fj3Tx8M3kDrrvGvOhpTVBnkp6VtmOHeSYRx98VgheoiuBL04Rq3ddsw+v8c9FsiNngNjCkdaWF4MV1aoeePSRtyUFcX/t2kvUyUpVhwq+/+qO4uOYdyLqT1xSulPS23p0DJ7rSYhReOIo8g7lNHPEbSNucjESqvVwQlcRC6UdikM+ip19NICQ0GejiKPjudSXpqwJjKCj1CVnPZE70YUlIgUfTht/F6/b/+iX27NyFH3ecQqmVpNdeJJK+bmrO3egQwfsYgswELw5TpXf3sahVwoYvI3jxxxGCJ5pUQfC2wKw0FUuAUwR/KYOtwz7cPAIYfZkRD4syeogBhsy9uHA+tYzgiaoCZUiwasedBINSSPAcR6e6qz5PQlWnVmNHvBhBTYQqPt+dhQTNQgbI9Fksco2G3r17lzG7KeNeQtSjP2BLgXmxBE+MLytanMXZ/fMxb+MRbF+3DxO/mIjVW47hw4eeB3MErV62UNjtn+Hrb8tn5tUXaiXpOemD0kBmrq2K4MP9ohAUYXYGSRv+wO/n0f66SKSuUhH8tY7zIV5p+aVNqCX93Lk+6BmjRWykCROXO/4Me7AlLWsCLhp6yy23WPZqDj5bSqCqwP4YI0zUUb3Fhsyl6SZ+x9UXtBp8PW0vPNw1SM4rz9hLouX9qd6qnVzs9FTHadZRWsvOTpCgWWizMxLOOnCI0nnVqlVlmgH3laW7agi+Y31Keg5Jqr/LFuTIBW3+QYPKVe0p4/8DjcmArbsTse8wTQGuQyfB62qW9KQuUWeSXpmVFV89wTeLa2EmeLGtdtpFdQ4sI3hGx9WE4KuDNTmmp7th3i7xXqLjP3yF4NzWF9QQZHauhNoRZg1+WgvB3B6+3IhHhxsxqruK4AVOJ+Xi89/24Pvf9yGvxB0p+eaMvbRpCTkxigQvGRuDuHgNTTo+m3aumumQUTAKbejQoTYjBTdsME8zlfdzhuAJPlv93LoEc+JVR/DSMcnr1ARP3PfYxxj99Lfo2ssyWeZEZnkpKMW83+eYj6tgKm34flQrKjt+6qjSw+wRPPO6t2reBm6WtbfUajtj6TN3mSuYy0Ipse81BOfd2YMtB56HeI20HDPhkxhqA0kgFxPIyO7oZ8QjQmUf1kHsWIfxe2jx/az9mL/2FLw93XAkRYNiU0DZ+Lg6ulKmzmYwCwmZnndJsDKRpjryks4vqvP2Zv5RQ5DEWpuwb95D/Z51BY6vVzcphxoxPf6E9EtYQ1dqP6HnhfxCTBs/H6lZhTi2cwe+/WkS8jPOYNOS9SgW3XHCz2I/7QCWbXE+qY0jcJrotUE6eEbYi7QDghr5onVLywom4rBawiuLVAgbXq8zInqEFiFdy39XV7AX/b2A0l6Ai1E8VEvCrw3oza5LPDBUSPVhRvjbC1B0EwQvVHmCtHc2218hUGos1qHYUovhcUp2psouc9iKfQm1F96RwBOO99NWvtgYJvsopbw6mMgaDBGW3ns5PFkdNp7rXFYySwLx4Oi7cNdj1yI6xBdtevTEkw89iIDoTuh/1SB4C/J4ZPSD8I/qiBF9ba9KVFdwjujF90bdWoJSmTxSQBI8M8QOGdsO4d6xyr5C8OrJM4IRMqMtJ89E9BGy2skp4fbYBJvC2mtfqX34Y/IicbyVk3NWHGn0+gKlHTuqSTTfw1doFGecMMvt4lBCJr6fYSb45CwNTmV4CdOsUCE+a++8JHjazJTcTz/9tKJSs9NzGOvybSuwc/x4XDN6tMMmjlpDkOrxxQTa8Xyv7t27W45UBE0XGY9Cr76j03RZv7KwDlKPb8F3z76P6dMqz1doSDhF9AEDi5QY9oxz5vFVnzghFcK90POu5hj8eDskLbTolaKt1QSvE32kVPyEUl89W85ZGKzceHyqrWCcKVMqRlzlWFaiJYa2p2fWslMD1CbxSG2hEx/60HA3ocYLiam31uEr4ltht6/ZyWg3E05n+iK/WFPmqFMTPPfVBM9xZoLMjRNoeC568RJ8pvfBbZ98grWCUOihJ0OQdr668B5MqMFCTzdNCDqTeB8OfXHcmEyE27LwOlm4LxNQyPuw0Oxgkee4zXuzMEqRz7VXrN+RhZl5aC7w9xyisz7P7+e0WWmaOLoOHsG8CrKwjmLa9MMTX76GO++qnLO+IeEU5eWeMjvvigtKzEsqP9kOPW5rBp9AzwpZa9U2PAmeq8J6qySrOiVVXcBWJPuCBT6C01p2LPhrhxYGi/QhHh1Rc8eelF7Oorrxb1vgE6/tYcKYK0Qdc75xVRB99LuZ+0VnF1oB3JBWGCqIwjwrkd5va3WcxEOJxEUpJMFLcBiOKOncCTc/8CDyxbWNhLTnfVhor8ttWUgsnLTDwtTWDOMlcZFRsDC/H99B7rPwOlm4T0cii7wPC+/DIs9xm2YIC4OJ+Fx7xfodabbwmxlLz/a0Ps/CUFqCv+d4vC1mIgu/j4XbBLUHWejzIL7+/Ef8Mn462BLvPfYOpvzwAX793wd48OH/U87XJ8jsyWhrPGRnaiSol98keuDKxatx33fDzceFwCkjeNHhpISnOq+1EzTH9FfO5q23/m0LUawtoQkT/BX71RbuH6SHh9Xi/SfPAasPOcaJGKRRmxVQWPk1mYBxS28jgqXpzTkDZDr2qk6c/27GPuXbk3N8oHX3qqCKUz0lgTCSjnY9Pens9Czq5BfcZ9w8J6jwe5977jml89sCO5Q9Jx7vwyHK2kYgEnyGJODagJJb+iRI9LzvZZddpuxLqCcV1SRHgAzDvZigHrKrEdFzdU3E5iudjVJ8yhMrFaK3XnkmarjgeoLQqyNnwROht1LRHYU10Vvb8fPm+QoV0j4B2yJ6iZlbtMitRnuvySortuAo0fML6Y2vgCqIvqBQh18Wmr2/qQXlkXUSfCYJhlKLxKj2pMvprlSTCTIGSjoSGUNxn3nmGeW4LVRVH3zenDlzlPH72qIuiJ7fTY2GoArPyUUMGmI4LkGGIGfS8VpZV46C97Q1wjD5+5fEfQx48InPLUfMYIgzJ/TUN8iMaj5OH1dO8BKKhBcET8Ln0BvTQ1e3rntdQH1/WxZSVQRPbD1ke40x4ra+RgyJr/oL5Kyz+kTnJqbKBE8wuMYG/lpzUiH4whJNJYJnp+U78y+zF/OvJHhuU3WWdiuJnYWQxMXIM3ZmZ+DsmHx9QRI8IaMOZWwBVXN1YpCaEjzBOiPjtC53PvQu7nr4g7J9Gsk7X31VMY/U19VXkXCY6E2xovNQ0AuCZ9dg6XVjO2TsMClpoTkbjkNvNakeuVCEMygtMnfG/qJYd0WG2FaHbSer7sCto0x4eLgRpWb3RYOiWDyTgTW9W9qpHx62nErPFIzY0w1fTd+LlPRCpOX7Ikdvjq5TS3gSPKd4SsKVBE/bmiq9OvV1zF+V01hzmMrZsFl5Xxm6Whsw2aQ9E8MRyFmDEjRf+H6sLxIrCV4yP6r7NSX4mmDdPffg6iqGCesLDhF9zMP5iB2pLZPwss8xM214n5oROsGptWbW4Ty4jhyz7ZdHipuxYoVjwymMQq0W4j3HjjDi4WFG3DvQqAS+sNwjtm/uqVOOy/LAEPPxq7saESJs76r6CqUJHVW2cGd/I54Uz6wUWGMHR09dwPjp+8TlXkjOC4RJYx5Hp/kgQYcXh9/o/R4+fLiiqrMzk9itNZaTJ47B76B5eIqdXxIA/86YMUPZrglI6PIeNpOtNCAYNis1GIJEzneTTlWGCUvQk29LRa9LDPzpJyStX2/ZazhUSfT+HXUKwdtDRHPbHdcm2I+LLB3I8lRnlqSSoEpvbRHPmOGL06cdU0HPnC2fLVUtxGt6eYj68DYXZsr18xEdgq9vKXQP8Djj3G/ubcQjZAZCNWexxQAkIajBa/3sOD1tYerCo9ibkI8kQexZJX5lXmNrCU8VVXqoOUWUdjEJ3lqKpaYkY9y4b/C0Z6K4l3sFdZ4E0r8/9SrbkFF9avD+XC9Ogu/HOemuArPXqiEDjhgopSZ4ahI9evSw7NUvaqO1OAtlfXp1BzTpNYi4qVAh9sC+9kMKHYU+y0Lh4o+bj43e7wTotMstqCgKqdIzL72jCA8Lq2wXOAsSR2K22dZmrO/h80BmeWcnAwitIqtXT6HGk+AdRX5eKSbMOYCj532RVlDO+khUaoJnBBwnuNALzcATKf2tO79Eo+g4dG/nCz/xshqNSZkTL0ECvv766y17lSEZjhrqJdI4M42Q2WoaGrbyEcq64ndK3wVhL8T27wItG8BYakLEyBLEPVyAxmPy4RXKkV0tMk8WVSqpu/MtJQ/nDxQo21xIUl0M2UIK6s2dwD3EdmcWrMayVTPIYTkvr/JO9ssvVVBUFVi2x7l3sMaWxOUoMp4WhC6IavtRKI4Aq4H/mzjLzQI1k334cgO6NqkBEYifvv/rCZzNoRe+PACBRNe3TZQy85G4/fbbFelLzzRVe0oyeqjpobcnXbSC0O97/Au8FXcHdChFo1Ub8dTkZbh++3ZkCgKmPb1u3TrL1RXB4BNrMMBGglqDHK1wdlans1CHC9uCOgvvnUkpLpG+DQltYJ8SxD6eD49YLvosGIClMNottKVPpRLdzV8pjbsFo+MVMco21XQWvejr/OsWLDqjOxeDrPivNN+Akhw9SnL1KM7VKX+5f2pVls1CxkPbX11aiGKN0lLniPdcdu2J/lTeDuzaOQTo9wMQLGzDrq2ALrGcS2y5ojLMtqJG8QXA4Pg7ZJUG4vWfz6KoxMwk1DYnCey33xZg1LXXKmGlnOLK85Ras2fPVq6JatMBk7Tljqy0tMoZk37+9hk8uOpr/DH5M/yhuYBxdwxF0OaNWPfZZ8p5zqRzBLYkP51o0mSwTpNeX1CPSqhhK0VXdHQM/LZst+z9feG4PmwFxREn+l7JuXIdWWO1Bju98+p/nv5u8Apyh1egqoj95sNCbBYyHjUjKhVFeahAYmK56VGxTcWTisi5NfDIz0BOXq6iUso1yGRh5ysqNUJnEEVfsSh8xV6xwNfb/N0+hs7Yu2shnn64t3y1auEman00J/s4cr14ZlGxHq9PSsSHk3crkXPqpJIE1VQSVETbNjh75owSH061nsM0zZs1U1TbO269Ba96dEI+3BW7fvL3L+DAgb2YOv4ly13KkV9YjMxDKcjRB6Lb4IFInb8QN3z4oXLuxRdfVP5WB3sJOKjmkyEwjFkyBgb21CU04r6bhIZD7cPe0Kp1um1qvBuWT8Dh8d9h9VL1PPi/F8gAa0z07Pel6VolsMagMcKrkYNuZivkX6gmjNQG1EpXYaH5uSdPqj2sJgQ02oNWQh1ttTcRYUln4R8SqozBMvCCf9WFna6gRKsE6aiLQoz2Cs/L4uWGqHBvjH/3Bkx4/xFs2JeB9fsuKH83789U/sry17oURT0O9CrGFV0LcfxsHs5llpQVxR+gKmlZRfjm9314a9IpvDstWRB7rvn3gYHKXwkSPL+DgTEyuGTmyy8r8eJcniq/Rw9069wJT/t2x7iDf2CsMcGyUIYGuzbPx6rkivnn73/8c7z13ngc8OuAxtGRlRbVkPXG34ccKB9/r8lwHJd7JpHRFOG97EXyOQvtu+/ifqHd2FvVV+2glKCz09fHHX9NfBkxTao2B1wJEi0Zv8xnwPa3pcnYA4coNYdMa02nUDGjrS2UConOcG/vxmZi84ansPv0ijR2BvnnS+EfaWvWe9WQkXdbt+aiT59AZRUa2YYPP/yI+L8JhUX+8E1RRT2JOtlzWoMdCeWVQ7uNHa6RMDOvZZKJesaOU1ocEnRx3yAj0i7kC2ZhI5bAww3TFxxGVm4JDCYNzhUEKg1MsGHl0JKSvEQQI21RdmBKdg7FUY339PLCIGE7F8fHQy+YA4lrqlcreP78NBbM24MJv3wnCDQZLVo0FzZ/Cfz8bM/FpZRk+C0z11oTJXO69+sdj945ot6uMmeAJZNhWK9EdRlu+T28P9uB2WYdBWMFyDSqAzUKexoERzLUhEKCl3a8u4enMFNrLpBqA+baU68pYAtsZyYale9tvViII4unTJ06VQmyIstWpHexkJgFhzygE8TNv0Un3GHI1yiF8BQSXRI8QRu9NqB9XxPI50l/clKSWb0nwVMj5zg68eCDQ/HhWxUX/6OE7trU7CEvtZp8k2w/MK9q1IC7EtuFUCTB28KBExmKVP9+2h6F4DOL/ZCWH1BG8ATVVKrr9DKTkPn3zjvvVBgBiW3RokVKTP1VogP7CQkfJgi/aaNwbD5xBAPW/IRotwDccXNrIf2aWwJ1YtG6dQuls7FQgsvt6DhRfp6lPIedjc9SF44CrJz9Kz7b8ZeoBqULKZNXagLem6Gn1TnZHIWaiDkcaY/grSWjJHipPTU0wTsCtjuJmu/NelMTPI8x4pHtpI66swUKOV6vtBi1Vu+Wevi118FDEDf/+rTSw81fNLootnDqeJrTUp5w86gZ0fDqlP3ZkEqkp6cWpjM+CiGPEfYxx9Fxcjx+eu0uxEXaj8gbe5X5nc0qqllLr7mRQ9iuF1s4nQ48zplxy8xrtxMMDho3+4CSyWbd7hRh55vr43SmD0oMHsq0UQkSNomN0le+NzsrPfOUevzbs2fPCpNCxmubY+WKOXj0xltxOGkzir0zyiS2rWnBO3futGwBv417Bd/65SvPZCezxksvvYTGraMQqeQ8dLwerEEJZ20+1BR8P6bplu9J34asI1tQL9TB+iLBU4Ja+0kuJkjTid+onhBFAqZ/huB3VPcNsv2d6u5E2nHHc5XXBejIO7HhHPbMPlPGaooiSnAkuSLzYHs/emNHjJ99UAlNLSy10ihsKBjnnJX2DiKK81Doab+5OTJyizF10TGM/2O/aChzR6VmmS8EDePlGTEmx48JErxeLxgwVRqBLhvnQSe+kSoqw0TpnSYDsJ7sslUTgojYtvjqg4fgJphF29hbcN/jnyrnbM0Jp/efz0icPg6Z+w7jxOnzCiPR2phzzGmst49+D/c+9olNpiBxLOG00jFtgYTK0YWqCLQ6MMKPw3+cyMP7UL1ttXIVTPSL2ADzAkgwrJhgOHJtZkvWN+S8BWuCJyTB85wjGpNc38LpGs9JsR+p5wiShE3uKNZ8bc6NPuTxdshNK8JXXx1WOJuvrxEbjokGttHGj93cQckDN3nuIUV1PnZGMClLB7Tuxwv31LAaFKlsu2NZIzFDg0Mn0vF/nV9Als/N+GXBMcUcyS00KYW3KjB4V8g1LyFteElYszacwNHL70BS4jlcfvnlCtHsPnxYUe0l+Fb3uPXEO4bDaBPfSXHMaQylOJBUdQitmTiF6nf8EE43EnZ8SCzCwyPQ8U0zoyBafv+NuMScWOKLL8rXXid4zBre7mZ11BoMhuFxGbDjDKitUFNo0aKFMv+eBLFn1zp8cmwhFs4sXyKa4LdRG5Lv0q9fP8UUItHQmVhbbaOuIetSPVFJTfAbDx0qO8drrZmBPUgG6zybrSVCmjsWI0+4CVV+3XfmIaDLnogXaopWqDyZYk+rJMiYsMr2Zzx2c0eFCKg6r9iWiO9n7sOMZZUdTNUkn6kM3tRGZ64E8Vp/LNmDLfvT0Pi1+zDjh1eFVmHE4VPZyC4wItBXg5T8IOSXmtUyWwRPUBIpqqjYXrNtL0pL9UpHZiN+88rTZZNn9miC8b22BaYbtiPOstBCSkoS/E2eOH78gs1QWUJ2Bk79vH7BTrSLMOLZh+/CxiGDsXbDQuXc0vk/Y2f4QQQsHKvsW0f1qUcUJJo0qTi5hc+RUX6cW08idGa8ntKdv2NnZ7isJNqdG2bhuS+WID0jAQHp5u8nYVMrkpoSCZ5zETikSE82NSVXQ74bwTph26olvNqGN4r9Tx5/HNvFeZpfagmvNgmtIRke4TKiP7vBcfNg4GNc5FKDtd+Lhtp+AS3HtuUuvv/+MK67LluhwembKn5KWkYhdh1Jh9ZNC0/BJCSyc0twYH+5DUhYzOk6xfLdRRg36yC8BMMiyJHPnCOxKruIC/dQ1HnRxMq+NcGzQemRZ6Oy4zJp4+0DWyG+aRQeuKs8X/5tY1/Ek08+CU/BEqZp4/C4MUFYMOUf9HHUcBS4GRHfOlpRy22hzInlHoWrr74SKcmJ6LxzF/xefx3F48cr59KSDmBbuzdw3w6z55zr3KmDg6yltvocwWfQW0+ok2nQDqWqTxOmOnDCEEcs2Ha8B80U2Y5epzZh1F2v4aNXb8Dt97yNvAgfhdjl4pkEU1aT4HlcrlTjyEhAQ4HaCwlePeVZLcV57pQ498GPP6JH8+YVvPWc48Bvswf1aIrTRH9odQ0mrNhAQKzjM0tIKB1HxSnbZwTRF+fpMHZsO0EYJvz110lhq+wUNmgqsvKKsWpHkqLO/7nqpCJhDQZOjzWrS16C+A8kmQmC0kIdW75sfzmh1AY6vQkLtxehoxCEapX3TLpZnSCRu3v64lxhuSS3JngmkGQkHRNYcFKIdOAx4OaWm28q89IytDZjyVwUZJxE38FD8X14AQJDwhEVGojBg/qhWeuOWNojABOnbcNrH/1VRiBqyULILK+NmnbEE0ITSdS2xfkbb0BXoV1EW+aeP/jEV8jZOxnfvvGosk9itbeYI6GWTgcPHizrdNbZc6jFcDSBM/9I/GwTfh87OBkfCYFtxXOM5Wed3nzzzRUkXLG45qflc5ArGMLIm1/GunUbsHHjxrJU3fwNNSWq9JyHwHtL8BkXA/jNrFN7Njz3pQ3vIdpP/f2sI0p52b62oP5ml0l634iaBWSENvFD33vMHWnr1AR89+1hPPVUvODUzK/GLKWZeGPiMSHdsxR1nt9IrZWlRCc0iwsa7D0jKoXzei1gRbAzsVMlZtSgKuyoBueyDFi2uxhDuvhgzipzAxFnztMLrkGR3gNefmEVYtKtCZ6JGtmgnNfNITuOYTPpA3PPy0allCIT4LDU/T/8LBpdh1FXjhLEXAj3xO3QRXaGqeAs3nzgAfy0keut6fDyA3eUSXprLy9V3eysTJTmJmFJfBEW3SBMCSt13Wg04NZ7/6+s85CQqppqy3eltGf9krDIaOxlziFx8hyXd+bv6E0n8ZNZUI3ns/jO1C7ogVZ3YOL3yW/ieElvbF0zWYlZ4FwDSnXa67T36ehkPVPCW0OaNq4Ev48OXCnhCWuCtyf9KeGZeYd5EezBWuty3RfbZ0p24RnoXkb4iW4a/CDUfZ2Q4pT6paVFgmB08AiOURZxOJyswSEh1VlOpWtQaBl+tdXIrEh2srlbKtuljmL78RLsOFGKIZ29MXVu+YSS0+eMKDZ4oMTgrkw4kcTA8XBrgmdnpeSTBC/tXjIB/pVgdlU6pjjOzQAcQ3IOXnznvzi0fReyfIKwZ9lv0Pi3xANff4u72nvg7NlUfDTh5wrTXNUgEaXk6DB7yS4cy4pBlr7q8V4JZuCxBxKslFokPEecdiRoquz8bnVhQMmoUaOUtlPXg8QNd76K1l7b0KXPzco+63fnt2/h8quvUiYZsT7VQ3XXXFOeQjUzk74h14IM0Z4NT0iCJ3NQEzx9NDR51FLfFqhFqeFwRJ41Ph81B88vqJg1tSZgsA3j8Z0F2z5h43m4782CEKKiMgKE+iujmsolQakg9qlTzbaO7DDs5NymymntgOrRwg33Xxtv2RP4+C/gyt7C4PXk2kzix8IseUF0GovJQFCdJ4Z38cKkeQeVdyNXO5parkZzzjY7PxuYnm85TMT3UK9pR/WTzIBDcBxzVncA2rNMvvHnn38qDU0JSUZyYswYhJ1MQO9undFm1w506RqL+75YjHhDps0a5jtItZadjZoDNYmTp86gaeNYxX/A53PIrgI0WnR887848N83lF1KJ6Z64jdQPZUJKpj9VTqV2ElrE1vP36sZ9U8//YSHHnrIslcZJIR1qxfiQsoOGN2jEdO43GZnmLIc3iPTlKBTUp1CqyFBrY8aiZwjYB14ox6WsyZ4mmXWDMIanGMgzUEOWXLUx3miv0YQ/ULXEb2uxICkXVkwCOIj0XPkmV1jzx4z53azGqs9csSsFlLisNNLBsAOIB1MEu1iTIrnf9Lar3D//YehPT1RmAyCSMQtv52xDwXFBgT4mlUm2up8UmyYGwpE3Qb6CDVf2OvZOeWeVNmgUi3dvn270sk43CQXWKD9TkIkwZOj87hs0N1CLS1t2Rd9W5k1Baq/bbv2QMTPC5B+51Dl+a+7tcf/cAQzJr6JOJM3Jj4yC5MN5QE3aqiJngRunQWWzJCdhc419dzygvPn4S8IhwlSuz33JnZ/8U5ZWKy8J9eso43J8F0eI9ROJFnvhDwv/xLqeAMyOJO7F1rNXYeT1/RRjlVF9CQCeuN/+vb/cMdLkzD5wzFoHd9XqWdZl3y+tV0vQcZsL6NRfYFMl1odnXBqouZ72lPp5XBldQTPb2RfkZBE77R6325o7QIaahvG6+Hlhub9wtFqcCTaDYrCUX93LDqYjWRhbxcLgqdsKZfFXMVEh7AwvbDfDyiqPJ1QrEwSmHXsN82DH/88gNW/ncOAfo2Rc/g8MpNz8b0ljzyDavKKjDhrIfjQADccS9XA28vskc/KLg+fpSRm5ctOJlV6TgbhMc5Pp63J9+A5agN8L7VnttuIEfCd8Y1ynCCRTPjkaXycvUgJuAg6tBXxRxfhl2+fhW9gJJokJOP6n28Wkq6iw84WrAme4LNJfFSTJYGQOf7y8iP4v+eew+mEw1hjSFWOT5gwwfIrM9ghCTUh836ykNnJwo7MQo1FFhKdLOwlU78Zi3culKeirgr0WVCVb9puGCZ/9CSatOimOPDUxMHvYXvzWtanesiOzJgagFqzqE/Yk+LclwTfacnKCudoopHgHQkooollCw3zdTZAOV9XYDhwXLdQDBrTBoOfaIvOY+PRTpT7hK1Pe/+ee1oIFc5P2M16xMfrlM7FTik9+Kxk2o4kPAn6BNp26otHWzbGkVPZmLtGNIJ4Za4uk5FnREqmSVkpp6DUDUmZGtFJg5BR5KfEpUsClwRPCSiJmuAx2pL0RtO84Dl6lmnPMoad9j1tUP6O6jPR6f/KF0MoLcrE+lV7sSa5mfL+r7e5AboVX+PnGUeEVnIQU4QmYvBtgdA/KgbQSKi/0x6o2lNas27IlPhdT89Yhvc+/xyL505EowlTsGzBVMVJJkGVU357XWDxvMk4tess8jLLM/DYAomUxM5FOagh0enYul1PXHvttZYrNGj/3ldlEXl09jH1F9+VJgm/gd9JsF/wXly4sz5BU03WlbUZpbbhQyPKV4ehyUQbnu9vK4ucP3QAAP/0SURBVGmJGnR8WjvwJFxG9PUJMgGWXIWxcPkmD4waFYdnn40XTKCtqJBjQvI3UWxmVjzVe6pYJDpZUVmCKJsPexb7GvXAjJNF2H3BHYdTgKPJBqRnlyjE7+HhrgSGUGrQxub9aDPSeXTDDTfghJAazQbeq9yTE1ooYVhoY1HlJLeOERKfSS9ob/JdKA3Z8Ujs/GurcdvEd8fg28bgy5fuUfYv9yrBsy2vwsN3dUBuWASatPJB9uoTyL7pWeW8s+DzOUzI99qyZQv2WnLK+ftoMfGrZ9Fn4LWKg40g4XGYbPDgwcp+XeDq6x9E8x7NEdGoYpCPGpLgWe+Ma5DDiCRmScjTfvo/vBsqeoPYVzMpfhvtaXq/1ccJ6xGOugTrU47gSC3E6OWJ6B0nKjj0Tj/8MEqeeFjZJ0NlHgi+F4VCdeCoiT24PfH2g29no3wiiKPw8HZDcEz1qabtgUk46k7W2wZ5pK3q6dUrQtiiCUK6ZgtpXCqkbYBQk9OVWG7ap/SOZ4lGOTF9CjxVapS0g9kgVMPZaUjsVFXJudkBSSj0qnOqaahQyw5tMauLvDdtTqpnlPAkZkr1fVO/xfb9x1AkuDrP0f7l9XSsWaNU2NhawUAYldWrUzv4+ljGdRP34siR7bhi2358kazFg6NfQC+PEHi1t50LT0oYR0EGRebGZ7FuhgaGIP7qh+AjbmMU3/v9998ri12wXsi0KKmqszcdg9DAeo5A+079LPtQiFq90CTVcXr9yWjlElRksrL+Du7bhCZuJmxMSMeDD40p03Lc8/JhFG3A96TjUR3Ew3a1F8hUF+Cz+B5SbWef6TZoEJbccQM7l1KPPFc6cCCSk5JEO/soEp7H7eUIUIMapa3oPLYL29JpSc/VaWsDptWqb1SVd/XBB1sp5Ykn4oXqn6fY/N7eOmW2GcetKTn6jxmjdDByVkpeEiM7GLktPdJ0gjFAZtasWYq2wMKKpTOLYMPKiR1sMNqplCi8B51GVM3duw5BXPv2iiOH17AD0NQI2rZe+Z0E/QjNf5yGZlsS0fqHr5RjfB/i0IHdMLYfgNIm7XDlwDjMa3EZgm4bpJyzBRNT91hAidD8p+mWPfug7ct6IIEkTRwHjdYNIb/PhkkwEKr+fHf18ts0neoD0twhKC3JwOiXoK1OyH1CGcNOy8eyQ2cRFVJYxrQNoi4jZv2obBMkcjJuCX5LfYH35ntUsOFFO27+cw50Fi97E6ExbpoxA/FCoMTGxCg2PH+n/k1VkMFW9uCUpKeUjo4NVVJoOIPaOvEcBX3mtiKr9+3LF+p2udrcq1cYjh/PE9yUhG8SBGgQkrlUdKosJViG9jbH1SnB+/Tpo0gS2oSUavRwUwqyIXkNVXyq7bS7GFhClYwEfdtttynH2XiU9CQgEhLVfgaSUBNgh6b6v3DWhzho0qF9vJmIMi6kY/w3r2Kn9wUc8w1Eo3sfUBgKOwMdefkXdmP/ocMY+uanyEk/j9tbxNhlqZz/Hj77axTG91YIZO2aFQjdugIeV9vPdCtB7WbZoul4bsEmbLn3ChiffhFFT4+Gx1XXK98vx+L5XXQiOdpJawLm6CNR0yfCaEXGNlDCs15ZJ1dffbXybGoEHIrkO19z7S3o2susvmsFU3316Tuw298PgcGRQnMxB7XQ/0KGzW/gaAsZan0QP7Ul63pJOHECOYVmfwjPnR42DN73Pgxvf58yAmZfc+R9qprLUGtJXzvUv5SvCgzftUbXrs0E8XoKtc4EBjc1bZqpSF0mmGQHo/pO24+2LTsTjzMijdKa6hobhJKFc5+5ljkDIth5eJwEIb3abFh1RB4bmdfI9NRhYeFIzSiGm187bLQkaSwq5PLOxViV2EzxO/DZBJ1NVGMffPIrNI5ww8yfXkWvAbbW7jWDz5k6/gV8dv6M0qlJLKdOHkbYTzMQUOyYqRbkV4q7brsK+3r2x9QfXsfuK0coWo/aaUQmKLWQ+gDrlhoZg4NY31KC85msGx6jGUIJTqZdAaIO2rWLgY97oWAI5jBdCbYNGXd9Qk3wfJ604cmwZJBNS2EaNm7TVBEYyr4wQXi+Oqj9GFXBKUlPSe0Ot1pI+oYBFUGuZmuNtLRSIY0qxv5v22ZCv37BuPXWSCH5Q7F9e6xC5JJIWfEkOAZyUIpTxadEY0ejashORrVcSnOq8rTZlaAX0bDSxuU2JRE5N49RwtP+J4NhBhx3dzekntmHkozDuOb6+5TfBAaFokv3/rhr1FDF1qTzifenHa3MdhPS+8Z9yWjyyH/g6Wk/vPnAvp1YuHA5sry74ZqhfXD02DEU5afix8VHcNUVnRVfQXXo2vNy5BfocfV1t2Gwu9D4ht0kJNVJRSLRJJJg3fEYJW1dYtu2bYrmJBNgyAUrCLYFTQwSunooTg22DaV+114jKtRV49+XIfiKvmiy+zxyY82jLo4QUE1Axq52EEqCJ9TMgAKCNjwh+40jYL/ie9tDrSQ9E1M7S/ANCXtBtX/8UTH18759JiHZNejUSVaHSVHpqXoTlNjqIRz1Nm12Olekg4Vjr7Li2ZBU/ymJ2IiykWUgBj2ylFiMm2YHk576F7VNcPcjHyjbEqGh5nRUvDffi52dpgb3p457Ae8ajyLwWMUMr9bo1KUnbrz5JtxxeXusWGVeQ+3uB57Hd/83GnqLtHQEfFc3Idn/WL/UvJKxgHXUHRmY1F4cgZLsXNSVd3LFBJtuqiQotNv5bEpwQubg59AimQC991TTa4KZP30tGG8admz9C2MefQzv7v0W4XvrJz239LrzG9QErw6jlePwZGA1IXj2JUe1K6eIvrY2ub60elWlLmDv4/r2rdgxSGsdO5Z/09KlZq5Me5kESu4o7VXaTKxcSmY2HtV9qa5bEzzPE/y9dO7xPNVfnqPUkvYpOywxb9bXeLtkP0otTh1boG9BPkdXWorUlBJsSghDzJRy55Q9DBl+M7r3HFwWfkzmVlP455zHlB9eRFDf2zBFmAv+ehPuuOMOpU4k+H2UxI5kyS0p0aHzfz9F1Jw/gXOq6FAPbzRetly5rwwSohSkxJKOO07SUT/XUZhKc+FX4I7n/EPxyf+ew58tG6FRjLDlBfPLb1o/y0bLNuP7E6wfNWGTcKWXnrEkjoL9kZqVo3CK6HOyC6BzoaQ/u8lxCVIdjh6ljVdO8IsXG4X97qvY6dKhw2165pltlt5u2vEkfh4nc2AkFz34VLcJNcHTbqa9K7kw1XFKf56ndKTzjoQvO+7pUyfw7LPfY9J0+7nXaV4QvIe7hwcGXj4S943qiiPvvqccrw40KSTUtrg9hK6qGBGXHxSJ2KZdsW3NZPgHNMOek9tgMBkV9VINEuThw+asR/Zw+vQpLJg9GS9GpSHttttR3P065bheb8BLT9yMVxI2KcNy1KQYQkomJSPZqCo7az5oPANR4KdH6l0PIL5tLLyQi5deeRf3P/4ZioPrPpMOmRWJXkp4tQ1PcIhNOu3Uqr4jUIfaOgIt+yaH3yqUujVlKkFf3DCSnqgqVQeTzbZtW07w8+cblW/fuvWIooqxU9FWZ2PJaDqC50jEPKdIfXGMQ3tc6VRN8PwdG9P45JNKjDq5Ok0Dag1U+Xl/2uhqwuvUfThue/FzPD76AcuRypBOHSk5+g8aiT4DzCpvdeC7STtYMp/qEHi4vBaplfC5w0fejRffmIBzF3IxfeYyLPvueSR/N9FylRkcyeC3Uiqr17VTQ1daIpjF9kquXZNJCBW3IPh4FAnVfYSiLUnpTrDeOepRWxgNejww9jOMfuJzBIdEOFQfzoBtrQ67VRM8GYJ02tVUa2Fb1PSdtew3Gs4/V5dyOigDh+nKirv57+k12ZXKuf35KMrUVSo0CeQ/d2+ueGfjIQ5CX+I407DV1YYONU/qsMyDUbBgAfPgMzzSoKj0rExGl3EIjVKGTjyWW2+9VVlEguq44tGfOQvdLjen3LYmeDYy7fXmixajgzhOyU4NgWGXJHR2Wkm4BDv1ZZdfj4lvPVxG2LYgn+FMB+XzpNZxRfYuaIVqXhWmjnsJUzuFY/Wy35R9PpOFDKOguARhEU3w8F19ENJ5KC4MLB+nl6A3nAFP1JQYOaf+XqJ1m3Z45uXPBOF9XuF7PDw88dEn3+HhZ74Wkn5xhVVlyQCkOVRbRC36A0YPwbiZuLAeoV5RRy3JaWZJ1ZzxG44E36hhbyWhquCwes9stLJcOJ2r/G02NLhSadTJHz6hHpWK6Cpl/5gqnX+tF76U5dy+/Mplbz4uHC1UStbJIqQfKVC2jQZTRYakKoStKQcMdFHTC1V62RcPHDDHRFOVJEiksqOSO5MYZeekau834gpkn96lSHF5nEQluTpVcS93NwRalnnm70n8vJb3Dd6+EiZvH0WFpTOqOsh3IdE5Ayktb/ntD/yWdQEzZ3yi7NsD33P27+OQZ2ok2sbcXWQgS8n4CQgJa4T7xnyCoSPuUGIRJENRg550Ot/IABnHT9tVjaDAAKH5VPwe3ufw4UNYtHBBmfTju/DZNXFwSXR65S3LVjmOHd6DDxI3IeHkERiEIKtP0I/Dtle/uxI8ZCF4OnHtjTjYA+vFmok6AoeJXg03Vc45Z5Cwymz7MirPVmnU2b9y6eKP8La+SvEVTCSinZ+yrXXTVGBI6kLC91SIv2JJTy/F/v0lytDd77+XCNW9VKjhpYLT5qKkpFiZYUa7nRM4KM2pmlK6sIJZ0YyTpxOO+1TreU6Cx9QBEmQUkkBJ7Ly3dOptXDMXX+1YgHGfvOXw8sjs+CzOrJ+uZhTzWvigWf//Q1FBuX1vC/cLCfzp1zNgyNqJUouHn2r7j9++gQ+TD6FtXMWlsu3FfPOdqTUxIpHzHNRJLdTgPciYqBXQiy1BXwgZh3X+A8LNzV1oTuo5ChUJYeqPr+GtFpV9UF7jP8aLb87EpoU/WI7UH2gKWtvwcliOEp4Ez7+OgvVZnb/EHpyi3s3Taq5SqOHuXTumQenuCEj4onoqlZAQxmp7YedOd6HKe4jiiZtu8had0ktx3nEojCo+h8YoqZlBlcRMO5yFRM0AHdrjJHg2AMFrpIQnpLrPBqZNxw7NLDCccEOun3BsCwbd9D/kG/2VgBM2onWxh6rSI9kDVWS+T3ZOHi5/51vsXvIWbrrnTctZW9Ag/vPfMG3CS2ja5gpMmvQiApLNmlCAjw6PPfEGYj8zhwQTvPePP1Y9gsDvJtNkHavBd5PETtAs4FAcCZ0akDpMtiK0mPT54/j2k8eVYUQzzO1B0Gk5sPdwnE7PERpGeeag5YtnwNOvMb585y5cf5c5KUh9gm0v+4m1DU+VviYET6idsTVF7ajPSVBVrw3aXRdu2XIeKr+c6FyMqWeyhzxFGpKgJcidZWMR9LBybJ3H1FMy1QTPY1TjKNnZ2GQg7MAkfEZN8Vp27nsf+xAb5n+Nnp07Kp5uW6WuQJua70LcecetuOuVb7ErjyGnZqckCzsiPcEsnPgz9ecP8b1PEoIjO2HTvuPI1HXFwLGjcWzHFlw5+m0cOLQRMfeNgTG3WJHAHLp8nRl0xba68HutC5/H4TxOdyWxh4SG4Oqrr1GInIV+AFsjCybRUD6Z5f2H9zJ5esHP13aiVUrY9VuXoVGEv2DS0isvnn3qEH4L8kPvwfcgKKjiQiH1Bb4rTRv2IQZuUSiQ4Nlf1H2sOpBByJEiZ+BU5pw/39qEm/5rtlGdwdH5F9D2WucJ11BihJuX4/yK0y/Uo9FZWTqhupvtxEGDuDCkWR385pvDglDblmVvYYOovakkajYcCYgZWSXYgaVKz8bjOLoci7cGG4zqPf0B7NxUdTk5hbH8Bm8vuBVXnZ+OklISr6Pge5C4qKWQUfEbAg6shCl2MPKF1mMLew5uxtkFk5ET0Qr3PfQf5Td89tL/PIUrP/wS7rnZ8MwuQrFQu43acicY343P4fX2wHFqSio6RmVA0tYNC9C1eV94xVbsF7yfvBf/vv3f/+Ce625Gmx7mmXfKs7Ruikfa2i9ABnFWtJmsL73RoPgljCYDFs2ZKJiAJ1rEm3MGEEp0owV8ljzOv9yXIxDUQtQMSZ6Xf9WQxyjd5cw3GYwlwfdj3VZ1HzU4VKzul46C/Y7BZArRnwSHTBznNG/2/BXv7DDP5XYGR/66gHY31A3Ru6H6cWaOaqv9ynTkLV5swuDB2goe/FdfPSIkdM8ylUtdsdYRVGwkgo0jnX00ByjVqwKJnnYvpRzVVmkutG8fj7Ap/0P6Pa9brrQNXl/TBpcqs9RMtmxajrTUNOSc36N4zStBEFHgDy9jvFdTFOWfxMudb8aFIX0x7ccXofdpgnvvecpyoW388ssvuP/++y17FSE7uBpL5k/G0gXb0Ku7F+55/Gtx3nYMyNoVf2L+z7+gXd9mePjpcrPCFrj6bOu33sRhoXlILJ03AYObDYRP53jFFDBU4Qy19Z71BbYn29URkNlYJ7p0FBVy5IUiFo1Qc4/oxYBF+NKyZR+sTplDRYIzNC1CRsGSJUasWXNcqNR9FY6vJiwp4QmqZOwQspF4jqp8VZxZDQbjUHWmE4f3IeFzLv+3n76AxnGheOhJZruxz4BrSvQyOEguI02in/3bpziUUIxT+khMeucx5bg1dAd3Y8xMTvgx4b9NCxE7+nn877WH4BfVDU88+pBiqtjDiy++iE8/LV8OqzqcPn0SK+d/i1WprfHb++YVdGyhqLAIR597FIe6RuKe0e/B6GX7HRjw89VnbwizKRb3PPqx8s3z//wen341B3fe0BZPvDgOeiHtNaxmcc4WLlaiV+cbrClqnSPvUoKtjzx1qryxSfCsc6NRo3im2QgrZvyKz774ogLBq4lbxpWTCThK8AQ7oAx9ZadioYbgKTQA94CW4r5VhRPVDCR4fot63XiqqLfc8xKatO+JCW9WTDDpI74/SNi97PBxaSl49u6euMr9FCbvOo69O9dizLPvI75lXJUETzz99NOWrXK0/OQdy1ZlNGvWUkjuL6skeGLmL/+HNW2icN+DH8HgYz9qLvNCIkxGsxTntxC9+9+AR+7uhpVrzAksAtdMhUaYA02+/Uw5fymgJqG2VaECPRw5UUWcdMFxTPjTPEnDGmmnj+CXH77EG99Vn4zBFn757z2iI76CLX9+DQbr3TdyFEaOvArDrr0TvTu2wm233oqWsTG47bZbcNOQ7rj1htstv3QMlUlSUxaJxzF6yWQbNXIv86IOX7ICt952WwWCJzem551/azqxQw3p1ZegLfrsq9/immvuqPa+Mp1xdWCCDzoNZQaZOMa1q/DALSMr2KXu7h4I+X0cUq68SiGKT46vwsnDyThUdAHvZWRBe3wL2hb7ISq6+oSMnfb/VUZsRNLZk/jE/bz45vKW8BBqliyEuj5sgQ7WYl0wPNy8sf21O5F02r7E49yCMWNfxk33vKO0FdEoKgb3jfkUfy5Yiu8/fxrfHtoLjfjms0++oJy3hqOSt6HAfmkd3+AslKm1PgiEP0KxdfmfaNOx8jLGCjzD4OXti8iQyjarf3A4uvbqhb5dO4lGcVzqEb/98jOueea/uO+mK+Dp5QvPkguIatEBfqLzP/+fN/Hs6BuQnluC58YKG9HDHy+8/QHyC3KVqDjiOLYof6tD+QgpUf6OrVtrEBlJZx6wY0euIO6OSgc80bEjjLLDUBKLzsmOzMqvroNWBf6W0pcaBB1ZMi2TzLdXHdgZrb3a3KcEl7+nGsfRAmotxC/jX8aa4iR07X4FCkXHsU4Fxe8a/8WTWJBVgp4ffCYI0QsHdy3DmTMnURo2EIGP3IqZCxcitSQBGo9Qu5NBNOI+v457ARsKC7B+/cGyYbk50z7A2G82YNy7dyrTWk+Kb8/auhiZx/ahwzcTsCb3LAwhMQhUO1iswHfU6wuReOYYMqJ74OzJFbh9xS64FeWh1Zd/4tzV5gxFEuGRHPeuWE+sezLNLVu3CdW+CF16CFVXxZzU4HXW9VxfYJ+qjsk4E3lnDZtTaz8d94tlyzY6Ni/PzGmNiIgo+HrWjOCJu+8fjZYhYQoZNmrRCb7RHTB4xBV49tln0TouEN6RrfH0M8+g19BRyrG46Cjx9xnzj+sIzLbMqbU6nTnpBQulMaU7i9o5VxN72hY4HMj7s7PJsVrC5OaB4HM1n0hEic4OwyEggiqg4qxRmRy5+YKYr3wefy0y55AzcR782gPib7nn3svbCz6CaWTlFQqJWoq3g6/B8698gZaeu5A47QsYTDFYcSq8bLahLTA5yfksYM12PdKFdiARFtUG37w4DFff/KKy755gjv3fnHgI37X0QWhQAPQH1mLDdPNimdbw3ThF4dP9Bl6NfkNug6c2AaERrXD41VeRJrTCPd+/ZrlSmEwqQg05dAxuBRVVYs6hf+SxF3Dng28Joq5dWzYU2F/qEhWIXi5aL2FtqzLbqYR15JV1sIA6+oj4448/LFvA//73P8uWGepMMvUP24zp4EHHYp7ryrnD+0iiZz3/Nu5F7M+rOreZBK9n4g0lVv+yy5ROwQk9wpBVhgutMXj4ndixaQduvHq48twp37yIbw7/grClc5XzPHb/mM+ErfwM/Lw8MPGHj/FW9mJFUt772KcY9d9J6N41GF+8eJdiMtiDVmNCn0HXo2ffAfjPi8+XSdFRNz6iONQiG5mTjrAL6zVuyEsthltUMxgtbRIXFoRTSyuaiBlCg/l29x4snW8WSJS+9z72Ca69Vmh+gmg9srKhLSmCRl8qvsOEZr/NUq6bOv4/+GbDROh8K2fC8fMPFJpdwy5qURuohUNdoIL3nllNFy1aZDnVcKB6M2fOHMtezeCI95642vLXTPSVOeeUKcyTd0zJuVaVqlUTT6s1AoSKtleYCVSxmFKLIb703m9ZPx9nE5KRn38co5+o2rHEwCDOdGOdSXudhMQJHVeNn4SD71YVYWde0GHl0r9w3Y13YdPGpRg16jZExVimpwpmQg/5i889CFPkIPzw4bPwyBV2pJs7Sj3MhEkGbV6IwjZ+/+V/cPeORlHOSVx10wtKcIwafNeEJdOUVlhjkfhDWlTM+64zlKJJv5vRedp6fGNYhS6PfoFlk59VbHIKptDQcEz94Rlce/+7uHLib7jgWwBTUSFe12RCbzDi8ee/wf+99Ag2bDuKjz94BX36OxbirAaDiqpzWJZDgxZffoyEZ1+y7NcMNB3VCT+twWApawHsDP5RQ3ZEdUT/xhsZyl8GzNS1OkUwF13L2dMwN763sggDs74w3z0DNRi5N3Py64KZGJXJK7ZAYuGkHE7SoC9APRuLcezH9sxGv6F3I3nlTAx54j1bn6iARP/prM24tlUyUs9l4emXvhaqvejc3r5oMWMeEm64HEVFxYg9uReeQsBMXzsBzb184P/om+ISfxQL0yDczlAZ8fm4cSjxaISDJ1LQMSgPr7zyiuVMOc4Iac4surbQ5NAZDJ2+CIP7h+Ch7sORERSFA0mbMeCKh9CxU09s3bYN+zdPxbmC5vAwnEaAnxduuONpJapu8g+voFC8+9jnv8TuHWsEIz2Am+98xl5VVAlHiZ7tMunbpwVTdMcjjzg+TKkG72FPgySx13S+vD1UIPoEcM0zx6vGCx4oURaOcj04n84RVEX06ekl+PrrfIUAmefOGm9/NwNFpXp89Nw9yrx6mfZIQiNU1Snjnhd31eK+xz6yHC0HPeNjRl8rJM7lSE5MwKtvfqZoVOpJNmxcW8yGx6nGy3O0qdXJG3meM9eSjy9BYqoOnZtF4PqH7MeSk+iZR06rdbN0NJOQ3pmYMv51QTi+Qs03d1xmjX3x2YdQWOyG+BY+iDiYjdwecRjj5wH9A1XHqmdk5SA8NBjz588vWwxDjd1/TUWIb+VIwDufmYgX3hKd0jMezaJOICy/oqlCPlGiNyAPbjiatAclpTrl+7s264muV98hpKXY12rgJSTn6uV/YsjwGyy/rDkcJfrTSalYvWoVDp5KxYf/95xNPwGJ2k13QGlDvXtln0hVRE+nq1zAo7Yg0V82TNTvsHvvdYYR/ot/8S8uVZDoExISTIKzKaWoqKhsW5a8vDzlrysgVFpTenq6Za9hceTIEctWwyMlJcWy1fDYtm2bZavhIbQDy1bDY/jw4Zat2kGYbSaDwWDZcw3+/PNPy9bfA/n5+ZatSx+DBg2ybF36yMjIsGz9PbBjxw7L1qWPV1991XT+/HnLnsmk2MSMt+BoDAtNGbktC53F/FtX4OxCrpDEPBX8a69wlJCjgbyeQ9D2ioyK/Rd1A3X+ioZGVY7s+gTdNXX1bPbbW265xbLnGli7nv7Fv/gX/2wo7ryVU6ZYdm2Dkb/WAZwNBfodOVBlPerbEOC0FQa0CqXIcsQ26H9lHdEX6wh4vXr9VVvgqLwzibHqAgyheuON+s8pYwsMKpaJvhsSFPZff/21kgqkLvDxxx/j3nvvrXH2u7oC+25dpRC9GOBKHlTXYNpduVzLpQ5GDjEXeENg/PjxyiQGBjqoQf7MsTxrqI9bX2N9juA+s19wWqQ8RvC49b6EvfsQ6nPWsD5n/VtbqOp+hDzPiCrGsM+cORPPPfdcGT91SNjT4pGpThoat99+u5KdwfEwqboDw+eqE8r1hdo8m56O6jqGGrTk5YoLBAeImc2yKsh1oesafxdhT3ClTaatcbQd6hL/CvuLF/8Ke+fw5ptv4p137M/V/xdmcK4M24WBXDUW9gsXLsQ119hfDrk+wedyaSlXCHuuCsNFKlwBV1r2XK6LC3y4AvaEvdR8awIqMOz41oqPLUWIWYg5DZXRhDxP7wunKtubYcm5GNXNvuQQ1AcffICvvqo6zVd9QIbf/l3wr7C/OOESYW86jl3HfNBauxOZHnE4mXAUxgvFOFaig1tGCXbuPoWCXBPO+wShdO8BrD0423KHfwbsCXslQK86iB9ZthoewjqybNUXDKaomLYmo2VPjenTp1u2Gh6urPOpU6dathoee/futWw1LIQlbFq6dKllr+4wZswYk16vt+w1HFwZ4Fkf+DdA7+JEQwbovfHGG5atiijMyzJNm+W6wN6LDeShq1evth2gVx1qk2r/4ocWqclHlNl41uD8NFfB2Vn8dQGuUucquMKFLyHowbJVd/juu+8UD0FDg1kG/y6gh8TevMR/8S98/INx5y2V5/f+i4pwSNjLVRj/aVCvevFPQn0IvX8qGLQ5efJk/Pzzz5Yj/6KmYEDW38WFT/xLX3UIkxE7d1ZOQvHzyx8jKSUVy3/+HzIzzmPVgSQs2bAOW9esw5OjHoNJl4Ajm/7Apz9vwAffLMau5HR88+2f+ONnpnUz4dMfZ+CTF17Ggvdfx8wpM/H2u7Ox5tQxHDywAzu27cJT1z8urruA4zuWY8m6fZi0/rTy3J8++h4Z2XmYMP43pGbk4vNxq5CwbDz++PUn7NhqO8V8g8ERN/7ixYstWw2Pl156ybLV8Ni3b59lq2HBnAaudOMXFhZathoWZ8+edZn7+ZNPPqkXN75E//79LVsNA9bl3wXsE67OW1CXuNcBnnupIC0tzbJV/7DnxnfFMNnFjFq58V0FueT7Pw10WTKBrqvgqpkXnPXhqqlqnHLDfKn1hblz52LMmDGWvfpHXeXZ/Bf/4mLGt99+qwTbMsm7GpNefR0/zFmHD76ejBk/TcCB1VPx0f/eQK7FqfLVG+/j3f98gIfvfArvf7MQWw+tworfJmDnkSoWgLvEoUTjv//EE8oK6hcbhHWizHmsy3FcjmU6MhWK7lfOV6yL5CRCqarRGLyw7JUFrGo7Tsko2YAqFpKyBdYN39XRnAHW4LdyTWBH6tgajJ6Pioqy7NUMjIznb/n8moLv+vnnn+OFF16ocZ2zfzrqYp4wYYISB8K8EfWNv9PUO67/zIXnnO2TFxvuu+8+TKlmBtSlAi7TwrZpCMho/BxjOlIMx+ltt4Abkt+Y0NyjK7w1f59hn5qiyql3/yRh7yi46gSf7YzQqi1o4dKj4YqgJAZjcokbV3x3UlISGjdu3OBjmvzW9evXK1Oi6rPOKax++OEHjB07tl4DMPkc5lqoqaLXEHCmfk+fPl1h9Rd7qK+2Y3+k0l/bhS4J9rWpU6finnvuUfZ57/qiN96by23Vl6eOmVcbcurd22+/rZRZ+R9ilN9Y+GhsG2K/5r0B03tB6D08Dh79r0FxQSpSd++Hp4c7ss9nocuwOzHhi49x59gnsXXpfGjDWqFprD/OJiVCU2hAl97tUJSwCZtW5CI4PkScbw3/QB1uHDYI7z/7ErxadUSknye8vdyhC2mJ2KYByJr7MxDXBbrSPGRqQjFwWHckpuRiZOtC/Dz3IHpdMwqlp/ZjxeytuPGha5GWlIYj4l16xXhg//r9yPSOwnMv143n719hX0NQ2NNia2jBQzAgiemJXSXsQ0JCLHsNC1cJezLxL7/8Es8880y91zm/kesc2lptqa5wMQt7Z8BAWa4w/XcAhToX/L355pstRy5t0AtJHl1fNEtPLGdjkGaokDP3yWHdRuwqWSpseYuCxGeXKUsaNHfvgn7eN1r2GwY6UQ8eDgw5m4wGmDRuMBl0MJg0igJS1zh48CAmTpyoeMT69u1b5nm8qP1iXKVZvYR8QyIvL89lbkNXTrtzJVwVK0Cwn9WF5VYdOMSRmJioMK9/4Ri4Nse/uPRBRYe8jcYMlQQqvnv27MHevXuVQovUuhw6dEhZ0Jq/kwpFvMcAZE6KQPaURuYyNap8e0okotO6YfxzD6JAr8Mjt49E9rnz2Hp8M9756BtIVf71t/6L737fjKmffoB33nkb41/7Ekc2bEMhTxYewyuv/Be5BQVIP5eKrPMZyE5LxCsvTkBybh6ycvKUe0x+aTTydQac0huQlZ2HC2kpKMjPRmGpDueSziIrMx25xebUvrnnj+Lzzz/A6pnfYsGGPXh37P/h+6/fxJ9rDirn6xrSU8S/srg179Ll7eG9eysVagvUDlxhIfDl6G1o27Yt3N3rXvupDuxYtK5dYdlTELDOXfHsY8eOOT1uXltIb0pDg0od0xMzY2F9W/Zs086dOyuuXGZnrI82Ju2UlJTU6eJVrgQDdYOCgix7lzbYNhRg7du3txy5tEHLm8qYIkyEssxAVxpKjL/h8AvH9Clb+JeFGTKlpc5r+TtZqgOV5Mcee0zZpreHcU30KlgXDi+06z4UoeEhiO80AI1io9EopBHyi/UI0hZjz4FDCPb3w8iRw9Gvb1sUe7fADXdchsNpF1B6IQlHT2bgjnvuRYCvN5Zt3IV2jT2RcsEdg4a0Q5pQUDIvZONkwnG07Hkl4mIj4CPeZ9PWY4gI8IW+OBM6r3Ac2LoVjSP8oPH1wI6tO5GbXwKtRyD6DxyIpq3j0atXJzRrHI1W7TvCz7NujQzWMVOesx3oKZVGVLVu/IYMwFCDHYdzk0ePHu0SS5cMhuN0rnClN+Q4mDU4dELrs6FBYpdjsw2t5LCv0e316KOPVlpko76wbds2tG7dul6GTPgNVJz+LgKSK1vGxcW5RPmta7CfX4pufCrEjCVivyJ/omXOQv7YEMYYZQC9AFxRUg0e54JTDH61NhSmTv1VnDPHRlQFva5UCGJP7D14DN06tLEcBQ7sPoSO3cxK2YYls9Bh+K0IUTmZTp9NR7MmESgoyUbW6SzEtW2uHM9MSkNIXFRZyKCxKB1an4YbiqYb/6efflLWPOnXr19ZvThk2YeFhVn2Gg7sXHJBloYmchIkO7WrLKNTp065JE6BkEpOQ4N1Tg3UFV4cCkda9oyUbyjljhr39OnTlch8R6yamoDWFi2cur6vq0AL5e+yZC8XXIqNjXWJB6s6SL5Hq5mWOXm/tMq5T4uRM5ToNaKQ5fUU+HU5zEJeT4Wf9MFpuDQ0WWJiYpS1K+6++27LlWbQQKCSTqNQbSDlHN+K5Zv2YP2va9G5dxOMHzcZBaUGnEs7gaOb1+LNH1chNb0Evbs0Q3FeDjLdTfjqvSnwcjPgwLGt2JlYgHnf/IqRt3A6rgnfTpiBY6cysG7yV8gPboZWjRvhzf+8iaP5eoSGF2HRpBU4tmUP5s0Yj8QL7jidsgtbEw1YPG0KtCFa/PrBf5EW1BbffPkdRl051PyS9QSnLfvaTIeqDVxp2bMTs1O7yjKiJUOG4ApwHI1WVENDMhoKqYYGheOSJUtw7bXXNqhiSaa5dOlSXHfddZYjdQPelwzYVTEndQn2Cxmg93ew7Cns6b52hbeUSi2tcvI2CmnWbW1BmqU7vSZgO5K/U67QqHGkXfmuXBBt0aJFYs+E7CzBn0NCyqxnNYqLiuHtYw6WK8wX7+dv/X7m3wcGh0DrQBVUdQ/fwGB4upXfRFdaCg8bsUe60mK4uXvApNFCX6oXhqQHjPpSGMW3u3t4oSAvF0aNB7w8hNHjVbvcMk5Z9qxgdk5XjNlTG6Em165duwYncjJJClxXRaW7ypKR7e2qZ5MZuSIYi9Y818lmfEhDgl6MrVu3KmP47HOyEKyPqkpVoHJMZlrddZcC+A30sP1dgvSoiFG5bIjAY9Yd+zUVeFrnHCvn6oHSKq8LVEezpC0qA7TMOQ0wMjJSEfL8WxMlge/LlSkVy954Ah+/8RZC2w/ACy89i6uH9sZ/33kPRWFtsGTeEiye+Au2lfpj7uoD+OaJl7H7zGE8dfvrCGweiqQiP3joDiO7OBK3vfQZDm5Zg6cf/AKr1h/CmW3zsH7dAnGPpfhg9nbM/nYGpn3yHWZOnCXucQhffT4Lx04kYsf2fRgwIArvfzwJPdp6Y8rEr5BblIDmzbth3i9T8N0fv2Lz3HlYvn0benbvg9xCHUxFOXj7488x9/P3ca60AOvWrEDi5nk4tWMJmva4EoPbXIbWfXph0+zvMP7HH7D18DlsXzsHLeJ7IsCvZsLfKcueFczGqquOURPQncxxTSYGaWhhz+9lhYWHh1uONCxcZdnzu0m8rnClUzhRE3WFxeMqy57gOCjHcO+66y7LkarhCC2qLXupPNganiDjJ2x9M9+LfYEgU7b3XB6ntUiPDJ/Fe1X1jnw3+VwJ/o5zze2Bv5FDaryWHjf5XbYg36M2bVlfwzkNYdmTydMbUlUd1RWkZc+6Jg1TqLMtuV2b+rcG+1S5ZW9GVkYOEjasQeaWeOTGrsANT45F/c+nufhhz7KvVthTC2yITmMNaqJkCtQGGxr8blcJe8mkXFHnJFDWuStSFPN7XTU3nBYP5++OHDmyThmUo2C8AK0dMsq6wN/Njc8+WVNXcU1QlXJS16Cwp4Bke7OvUdF0BFS8qnpPtjWZfG2/hYqIGlR6GLMlFT6+s3wG+QW/pSpPIBVBKo5q0KshPRvq+0nIY+pz/Lt48WKsW7dO2efI7qLF/4ek5EbISC1At5bpGNTvehQGtkdUpGvinS4WsB9wCJxGY//+/R0T9uxA7GRs1IaGK4U9mSUtlfrS7quCrc7fUGB7kzBdYdm7UthTsWNsSqdOnSxHGhascxLnU089VWZN1wZksFRUXdF/6xqkhfoW9g2Jurbs2dZ009cWrF/GRdSU99B6rCsltSrwvawt+0kzf0K3NpPg5ZWOlJOh2H94GJ596T3L2X8u7Fn2Var+rhY8fP6/+GegoYMwLxawj9NFzTXv165dazn6LyTIf+pCAfo7gcohx2SZdMZZQU9rvGPHjkq8CEurVq1cxuudxYO3PYSuXTcgPv4oho/a/K+grwZVCnta167CkSNHXDZm7kq4UsFx1KVYH2B0sKuSN9GqdyXY5vHx8co4698lEK2uwPb5pyqCapA2mYyHAp680VlvK6enMVUzp7fRoLoUsXnLZiDzJJBxonLJOYWks2eU6xIuVBySSE84g9Rsc/a7fyKqbe1LtUPUBtScXaXl8rmuejZdjK5w4bsaHLapz1z1joACjYlWZs2a5ZJhs4sVVIT+Li58gvndHTVi+O10ycq0sbVRxjmziH3875CcqDqZpBHnd+87hqZeZ5F+ehdW7D6NP3/8ARdKDEg5exbffP0VFkyZjzV/LLP84p+Bf54kdwAUeK4iiH9zprsGrmpvzjqR4NgaI5mZKMRZUFHksMDfYbz+7wgKqqqEFfvh0aNHFQHPOKraeDV4L069opuefy91IS+h1bhh4+LR2Ljk0Upl88IHoC/NQdeOLaD3aIaIZt1xebdmuO6hR9GubTP06NwBTzz5FEbddy2GKglz/jmoMkDPValTadn8+uuvuP/++ytFctY3yCxlek5XMEwKe1dkLCSYbKOqKVD1CeZ5YIRyQ9c523v79u1K9jxXMENOk1IPX3BO7HfffafkAHemLvg9VCBkUM6lDgpGRny7YoaIGqxXFnqByJNIK6xnmd9dXlMdmN+dgrc+wX5Mvt0QeUJcEaC3ddt29CnubTljBaFHJcftwrZNO9G1Tx9s/mUG8hCI4igPRPi1QHTHJgj08IGbIRGa/CKcc2+CcwjBvf2qX0L5UoFTU+84Zu+Kec8U9r/99puS87ihg3PYqVw5x96Vwp5pejn7wRVCz1UR5BQmkydPVhTLi0HYEyRWxjBwYZ6agv23roQ964Z14op6kXCVsGc9klmSHmldc78uUJ/CnrTDRWAaMvOnK4Q9jbHc1FQetJxl/7QoXKI0EnUQ4qK1RS4GVBmNz7EgaqzqQobBKS8UfFUVNoK6kDitj8niKCjseb0rLGuC3+Aq2FujoCHgauvJVaCldjGNkzNfPhf9oMB3BjWhNXsgDXCJabn8KL18rgB5UUMoG7TQmbGT9U4XOr+Z/I08qC7qs77AgE5mfuR4PPvN32Xxo6qQxOymGRcQfCHdUsq3wzIzkJ+Tg8n/9wlOplzAFz+txJmSIizftRUnj2/HhhXb8eadt2LTrB/x5a/rMXXqJOw/vgKT3/kKkz+bZHnC3xN2LXsSOwmtoaODSdh0ZdKNf+edd9ods+L7UXOpihB5L6ZlrAkj5/3o0eDvXAFX5aYnuPAFtfSGtuRY5xQmTZs2dYllzxXv6DZ3xRQvW5Y9kZWVhZUrV+LWW2+tUXvwe9iOtfXIsU2OHz+uWNUSpCNO12rI/sE2oTFSH2smsO4p4BtSmNeFZU/3PHlEQ763PXBmAFOa1zf4rdKyZ/8zVMEn3AQNXAx14yrUeJ49K8sVzI/PlQ0lt20VNjhXReI4r73C8/Vlsdl6p6oK3dTWXhF1oUXPv7QwaGnWpEjroybFGjzmKk8KwSlBrny+q0ChbgusD/ZxetdqirpQ0Pls67UCqHiTgVyKYP+m0sChKlruLNy2RQsXG9gWMppeBttdCu9dX9i+Ywd+7NMLE/r3rVx698TJAweFZf+1cu1/XngBZ88dxrgvP8Rf89dg+g+/46H3JuCFZz/GR1/+gr2H5uLz/z6HNb/+F59PWaz85u+Ki86yJ8gAz5w5o7ilGhokIlda9g0VFMn2VYPfzfaWiyZYg0KH52sK3tf6WdbgNVRyOIxA5aw2i4TUVGHg9T/++GOdZa+rKapqb7bFl19+ibFjx1qOVA/WNdP/qpf7rA0oEGkBS3AaHBOwNBQ4lMF6qK4P2QP7E+uYdXIxCMhjx46hTZvyNdOrAt+dCtfFPB3WFZY92/Pkxo2221MoRh2GD0eEi/j3xQB7lr3dVe8k46svy7gq0FqlJUzLvKFB7Z+V4yrGQMbWEAoWrQV1IfjtZKrW51j4ThTGzhROBauq8BrO8WdgIp9j6/mOFrZbTQpBgcYkI7RcWQc1LeyvMg1qTYsUpNym4sG6kO/GfZ5nkJijQVCsA7re62puOu+jng7K9qkrRcIRsH7Jg2RbOQr2Y66SxmAu1m1Nf19fqC4Al+3HtLVUALn8q7NKTkOBSlRDBDOz/eSqd1QwBkZdhWZhHdEs3Ko06oRstxwsm/AbPKNCUGTwQnbmBSyYtxCtYwOw8+gFpB7ehrDoSGzZvg0ffbUMbfyzEda4BX6bOR+dOzTsypf1AXqIba16Z7cnkXm5ikBo1df39JSq4AoFR4LM/p8G9rO6sqrVgr8mhWPCUjmpaaFAJAN3ppCZy216NCjg1eWyyy7Dzp07lXd0BFRYHL22OpAOOOdbDSoSDF5zxsvjDPi8mvIhWjYMtKMSdrHBVtvwGL0ldNHTVc9+UFdtWN9oiEh8m6ADz16BCdc+cR+iOZQb4o4mcdG44ebrsOPgEXRt3wSd+g0WSqsP+vfui4/fvgeNu/ZFqd6AG669nD/+28KusGdnc4UL/58MMjVXETmFjrPR37UFv7kupopdinCExm677TZMmzbNIaFHBaEuLG8+i5aUNXicxVoJqC+okw5VB7otORZvL6i3ocD+zEJliVYVLV8uWU1hzu+hQJfj71LA15Un5p8AUbvY9Q2w84fKZe9XgL5QKIlCePt6mqB194JJ0ISPqN9BQ66Et5cnvH18Rdt4QGfQwM9fKPm+fvB0d4OfUPgLGSNjKoVeURrMKLYkLszJzIBB3NcaRQ0/+ucU7LrxmcXLVePWHDNnhLIrBACtAbqWXSV0CUeYel2Dz+Q3u2J8kM+mBVcfEdfVgS5e5qRv37695UjDgn28Ok8SBcGGDRsU1251NEFhT8Wttn2INMhVCNVgBDgLz/H+/Mvn1eeaBnwHTier6nvorqRrl23ZkJBKKmcoMCCYMyBYZIAw+ScFPeuHbchvoHvVFbFI9QV6eMgv6xusO+nGT0xKhMcOs+dXI9i0umhF8RqYh+i4UKw9mIEN82fjZKbgbZ6ZSDx8EKtXrse6uduRdvI0dp1KQF7aGaQmn8bsRdvQrVdHHNyzFUf378KupQdwbMdeHMu7gFz4IivhIA5tPIhFk+dAz3c5ewLFnsHYtm0LivyaIiag4Xm2Pdhz49sN0ONYDMeMGlrokVH98ccfyrS7hnIVqkF3MjsvmZgrwPquLaN2BhS2FDoNQbjWYJ2zYzbkWLAEAw/p9u0tFN7qQIuRY8B0s5KRUyGWwXDOBlXy2x2x7nnd1KlTq50iyHNsx9qO9dJK5rdJ0M0srU8yE07vk+D319d0US5SxNgdW3yI4/kUAA3No1i/DLKrqeeTdM2ljB988EHLkUsfHO6taj37ugLrTgboKd6b3bt40HK2HOz14UOGIrZpU/OBfyBqNPWOFUtCchX4/IYmYAl1MJIz0FZjpVUFzkJwRNDvWrcABm3dxhWwvV0h6AkqVg2R2rO2kEMdzIWwa9cuJYiUx5g6lZYlXbSOtJ8zoHZOd++mTZssR2yDShPfiYWBh87CetxY7fGhoqPuK6yHhqZXGidcHKYhn8vsdHS7d+jQwakhTioJF2McwaUG0mBAQT78bRQeNwiFd9KrnyMrvwifT1yO/Snnse3Iemw/cBSfvvU9pn//CzYcdU2SKFfCrrB31bgXCYJM01XPJ5OsDQMx1uK9HfUmdB88Cm5G145L/pPA/sCALwoYdVyDxtMA33Y6eMYIa7pZAdI8j2L3XvM64ywMNK2qTUln7O+OgO/Qs2dPbNy40Wb/5L2oqDJJDDV7XkPh5Cxoxaufo35PHueSvGqBz7qpL0XHGqxbW3VQH+BzmOyJQr4+hyv+hePgMEijB+9B1AN3VyoRosQ0a4YHP3geIf4+eP7hK9ApJhK92w1Cr45t8eJ/x+LOsfdjYNuGX/PF1bDr62N0cEMR1MWE2gr7SxWuDGqiNeqo0KtrcM5uVaDbnoKM/UINz2g9fFqYBblniAbtO7dF6xZt4BfpDpNPCeBXiuzcTBzYf0ARThxDo0egNn2Lv2Ww3vLlyyu8DzPdMUKeLm8K4U6dOtV5H7ZuHyoxfJYcDySoEFnXU21A5YHDS2pQkalvsO44y4JChd6UukxB+2/Qc+3BfvZF+kh8eX5UpfJFxlVISD2Cyf/3jXLtTkG7e1P3Iv3MDqz94y8s+G0iju9fhzfufgafvvyZcs0/BTbH7OmyY8CeK8ZQSQwc13rggQdcIoA4Bkgm5grQje8qdzbHYemedYWiQ2FPhuqKOAm6gm0F51HQMOLc1gwFk+iWfu11iqpclMRpe95o2a3cUjDpgcAeeuyea0nFKv7TZWqgS3NXtgl+qwzk4jVV1TsFKMfiqSzQ60Xrnb+TsSUcL5fxNRxD5cqFta1LDuswN74U3rRsbYHvzuskrXKfArIu2pL3YvAk553z21jUfKouwXszQJT5FtQKTF2CfJVpwO+44w7LkUsfrhizZyxXYQ6HQ6QnibRj3ub//YK94OH5z1Wq7I3Z243GZ+d3hRZKxs+gqYbIImcLZHKuctcxIMpVC1mwzmuTua424DgmLSn2uYYGlRwKSjUo4ChUbAbCiVf0bq5DSboJOma6Ffvt+tBdLgS2kHeRA7UI6aqBV6AbmvUOR0Ajb5w/lgc3H6HIRhihKzLAI8QIU767Uue0xs+dP6dEtnObCh/HwLnPIDjSZVpqGtLPpcMUVgjPKB0CIr2xb+NRjBx5lRL9rZ62RUZY27rk91PIquN2qsq1TyWRfUem/uXv1e/kLMjgeU9pdDDannVTl6AHk8F2/D5u16eHifVCLw+j9/8OoIJXF+3sCNgXZDQ+8060apsNH78LomRUKN5+2YKORL81GrDzTBrmLd6HJXPHw/PcKWzdexKphQFoEff3XiyoRtH40poh02hokAFyffGhQ4dajjQsyGBdkbmPcOUiOBQqZHiuELiutOwnTJiARx55xLJXLujteZVM7jpoPMvrKL5fS7gLARExQKO4821CXH56TimObKOlLyy8IA08hD6pEUYzQy/4t0qI32s9NOh8fRMECuUhY6k3Vk7foowlWyefsmfZ8836tDahYxNxMzvVnFMEzNxMgbRXYa4E+wOFkyNCkEMJ/B1/w35M4Vkb8F70ZEjLhKlmbXlaagpa2EzxyrZuSFBZmTNnDu666y7LkUsbpBHWZUPwDPYFadkzOLa4+LTlDPsoz5u3tVoNYmK6CmPR+XiVSx01isanpdXQhCBBrYRuO1fBFcKOYGd2hbAj+GxXDJlIuHLmB4WY7Ov8y6h6e3Vh0FYU9E3axiB6kDtiR2ntCvqkBUYkLzLCw8sdnQa1QefL2uDyV9pi8BNt0f6KJhj6ZDsMGxsvSvsK5TJxbOjYdhg81nztwEfbKIK+NMUNxWfcMWzYMCxcuLBCn5F9SN2HuTl6qBEPXWZExzixY6+Lidc/dDJdsTx5H4LWOsetHRH0jH0w/84EjzCDorjSCpf3qi3YR2oj6PkNMpqewzau4m//ovbQ6fRo1LIUkS3MpcJ2q1LRl01YPW0KJv48TvRGHXILizF9xgqkZufiXEYWTp1OxcnjCZa7/XNgs8eTYbhqGpYrQSbJTFeugiufTWvQFYoOhQGtA1cqOpLxc/lRewLFoNHBzdtSP+JPu+si0eHBQHiGVhZmPJKyRAj5hVyN0HyMv4nsr0X0CC03zYdEffOfXkhgPQwVikEcE2LbcqUZxWfckD7PR/EEUCEfNGgQVq1aZTlrhrS0dEJfubKLEY8MN0IYO9XiUEImNu1NK3tfKjwtWrRwqE8whoDTDwnfdnp4Rprg3UyPpMQkxZ1Ym34lFa/qAiltgX2KhgNjCDhd7t9o+r8HFIVWUIjJZKMox42IbNIMzZrGoTD9GPYcSkCr1o2ReOYsjp5MgI+PO84cOyhoxPl+eSnCprAn4daVRn4pwRXC7l9cHKAVai/HglEwEDcf0TfEf96NNGhyWSCa9w+1EsUWIb/YiCQh5AXfUSD4DiIHaRXr38OJ2EuNeErab35ImeiPzOVC0KsSHDLqntP71HO3fTyBOwcY8fjlRjTmULeDXbp9i1CE+Jdb8FT2q7N+ZZ58utoJj/ByjwhjFHzjdeIeGmVYhIGQTEJEvuIob+HzncmKR4WHdUOvBF2YFxNdDxw40LL1L5wF+2ZE8dsIL33HUv5bvl38Fjy0xegwsBeOH9cj8ZQJg3u2R68ebdG7S0cM7t0DUY0iUOgTDg83635oRHriSUyYaV7qduPKhYrSDINOcADbWDhtAn74Ybxlzwq6DBzeegB7D10cy0LbDNAjcbgidSmZwJYtW9C/f3+XuJWpMdLd5wrmwG/n813hXuQ3U9jJsZ2GBL+7oVJu2gKn8dC1y+lrNoWQOKTx1StC3jNMg4g2AehwVWwlGUp3fd5xcdRywk18TsxVWgS21SjbtrB9fAqaDQq27FXG+T99kbPRGyZ9xfcyCAViYBsTrhCW+/WXtcEbn0zDt893RffmQIh3CRqF1jyanF1+454U0Rc0KCwxL0zEiH/SAvsGA/bII1gYPMiidtN7ROngEVpeK8YSoChZ7HuahxU4Q4HtLH8rCxUGWty2+j2PMZ6D5zn+6AhdtmnTFlHR0bbb0sXgUARjkuhF+zuA7dFQ/IrtKQP0ziYmoUWjj+DpkQkvq+LjnYnc0kdw7sBm7Dh4CKnbz2Dfup1YPG8SzpUEIrZxKZ59cwpGjBiA7777El5xLTHj+++w/q8pOOURjcaaIsxbuhSXdWuEP8dtRHLqBkxddhJN28QiKTMR8+evR+65HCz+4yeEtu6MPv36Iap7V0yftg0zJnyEdauPi75egqVbFuF4QgLObdqI3Rn+mDVlCto2dUfKqROIjK3feAKHA/TYeIwKd8U8ezbovHnzcMstt7gkVa6rhT2ZgSPjo3UNtjkDu1wRjc9n033uqiGMiRMnlqXKzRb9ftCB/UgoNSAxJAihvXrBq7muTFiHNfdHx5FxQp6X949kIeQVk15CbMeM0FawwO3h4Kzz6HCr7fUnslb4oOh0xb7AbtkqCriso3imatTjzv/MxltjBqNdy0icTMpDyzjRjjXtwuK9N+1NxfIdF5CRV7Wg5HtomIhcQCNe0ad1ecwFhXxxGi8QFpiPJ4oLSqAR1j2v822sUTwd+hyhTGSIbZ0QFGXvaX4mrXKOrTPKmzQhhT2VMlsIEDZJVJARQ7vHolNrGwGB4rmTV2krLGziKtBLQWWJgZV/B9Agc0WAHhXPtB0LRb8yKxp8Ps8TGrHdctBNiIx23ZCoq+Hw1DspdOprrmlVoKBbv349unfvrgjehgan+TTUVBJrsN5dZdnz2VSuXNHmBJlgQ3sVWM8MxqOSI6PGfYWyc7ZUB62bFh7dusMvXg+tRWiHNPZFp2saK4KebIXu+txjZqFGKO76/lqEdBaCzcEmTD9UgMgOFb/bKKxqWvSl5yoKelrzdw8yoU2UeKYVb71peDyuHPMbHru3L9bvTEe7pqqxab4L39FW4SPEvc7nAsdSNdidFISM7AL7KV3FtT5tdfCMNMIj3FLCzHQqLXl9gdgR9w6OCEDLLk0QEx+Gro9ECCvIByV5wrK9UAx3Pw08QkzKVESTxhydAA+DUgzQIUNYTrT6ORWRs2O4bU0XRvEubWLd8ewdbTGgSzQahdmhW/GNfh7A6QuiXSyHXIV/LXvnQR4lLfvjJ06i8dw7EHh2FYLOrKhQQk8tgq7r3fjjk/E4HxiB47t3Yepf+xASE4Ajp3fj2NZT0OlzcWjPJvgYU+AXFofFcxdj0rRdiG1iwJHjKdh5NgXb5v6OeeMWw99Hj29e+w4ZpYU4W6jB9q3b0al9a0yasgiHZi4U/bcQX738BY4WBGDV6n1Iy0rBqeMnkZG+B0GeJfjqyW9xYM1W9LxqkOVL6h81suxdZeVR2HMq1KOPPqoQRkPD1pzrhgIVDU4/c4WwJ9G6ap49iZjMnHO1GwKsXyaBkf2L07k4z1oNjrf7xZuT5hBBUT7oclMTRVgkLxUCyqpruglair6iPPDOEVBE0rLvrFj2Jpz/Swj4826KosBxQgr1Tk1MiOSU4OpuLH7z/V+pWLp2D3r36qXUpahWp8D2YE598oBKsAh7tTJjKDahSFjybu5aNG0fA29fL3j6eEDrZULUZeJCG++hFQeT1xUjZV8OdEK5CooIFBVixJnDqfAIpCIgLhLP0mVqUZgkFAobCVICfDR474lO4iKzslEJQklbv18odKn8JssxF2P16tVK0OPfxbJnMCuNo4YwzNgvpWX/L6qGPcu+krCnwGWKUI7XNTT+ycKe45+uyFhIUNC7YryeoCuQw0ZVJW2pK3AcmoQgFSoqOSdOnEDr1q2VfcIkTEa/DqLvWQRsZOtAtLsiWomst4Wo4Vq4e5ddXgZmamDqFD6JxZa8+d//shAdbZ4nT0t1VDcTYoTF6xDEDRfu0iIlu/zeP/zwA0aMGFHrqatsE/IDWU9k6DJtrcbdpLjtDUVCEQmJQnBkxexpHPKIFnVisiNgs/cJxTKx8jcGtNQgsJ0GeeeLsfP309C6aWDUmVCSb4BPiDuKUkww5ZZ7nrq3DsAD1zRjI1qOlONEGrDmsPndLyasWbNGGaL4uwh76ZFraGG/bds2ZEbabnutmztaoxDa84cxbdVJeJ46CGNkKwy/eijWrTiC2E7+aBFQgiV7SnE4Pw9P3H8X1v/vQ/TsFoW+Y59E4v5d+H7KOlzdPBzawb3RMloDbeJhXDh6CF/OPYurbroepSdPIMwvAgn+YTCWGNFrWCf4Fu5HoE84khKFdqn3xLAewTij7YQof0GjOQXIyd6JEPcmyC0qROH5DOhKUuAvrIRiXRiOr9uFvm+Mwd496bi+fwvUNpWdw8LelZY9XcnLli3DtddeaznSsKCF2RBCxxZqK+wVC3nfPqTs2oW2d90FnxpkP3SlsKcA5rgf378+QQXWOtqewl4uoarsu5ng31avuOSJ+BExKD0i6sX61cT5KGHJu1HICyuc49GWw+gvir1WLC7WCEL0xPbtHvDwMKeCpaU3sosJsargtupw8hyw8qC20pQ6eoe4PPTYsWNtZ/+rAdgfOVeeoDJE5ZsWP2HU6qH1NsKgN6LL0HaK5aylkL/cvoC1KeTFrn8rDYKEkK8EcW7l54dQmCgse2/LWAo1iCIPeAmF4y6hgHVrE24+rgKfMHEV1/M377sa7NecicCpfytXrlSCj/8u05pdJexpHCSeMc/sINRj9kSLVq0bJIXvxQqHhT39/DzpCncyOw+F/fXXX2850rAg43eFR4Ng/TMqnB3XGRxMTMQX77yD18T2raLsFo3tKBH+3YU9lVdO+7JGBWEvBL2fStA3iWquJMJRg4Kdrml3DomL69hUUtCz1bqIYp3/kNeMH+8vvtFywAJ+r697Me4cWDM9vkQP/LxGC4+KQ/oK2N4bNmxQvku9xgL3Zb/iX47hqbNjsv6p3LNItyyv4zvSoufMHJmTn8fyctOgLS6Bb7NoxA9oiqajbGfaZItm7jUKgW3ZsYB1HCCEfHA8JxZWhpvRExeWeuBU0SGkbiqEptBDkfNaIeQ9BF+Kj3PDI7d2tOvCT84EFu91rWXPeqJyyZgDTgNkndKN/6+wdw6sTynst27dhj59nhdHN5pPVsDbQrG/GyeW/Yk0TTiOL9+JgS88A++c00Km+WPi0vW44/IWSDxdjMuvH4Gzhw7A3WCELrQFTOf34HRxI9w96tKeHlkjYe+q1KUkDlonrVq1shxpWLByYmJiLHsNi7pI00uC4FBITYdAOHxBj4Yr2ry+FQ26pDlGz7pRg7JPqzEhPzsVrds2Qnao+HZxrOC0AfF9W1UQ9Lw2eqiw5C3OLt7JUCR+b5mdSoFlS9ATu3Z5KkUNBts9PNyErJxihAc5yPjFQxft1uBshgbuduQY57xTSJPYyxRHjRFejQ3QeJlQnGy5kC/MGxo1MCoJx4QlbLS6qdjl75V7cNei/JeknEbzg0ewMb8ULbo3w9VzbwJD7NRg/WTuNQkhbxI6lAdyfFIQVBSjJCbyb1lRyPPakpM+yNvki8OBqzCipwndSzoj0OSPkiI9fjt1DpsPHYRPspku+TqPjYpCx1aVrfoyiJvO3aZBej7v3vBgn2MbsO66detWRlf/CnvnoRb2mzZtEUopFxNin2wmSrkir9UaERAwB82bdxVtcBJNoiP4YxTnZyI4qjFKdSXw8vZFwpEDaNO+Iw6dOIPGYcHiEi2Ki7LgHxYFbxcFKtcV7An7StH4FLgU9pLIGxLsPAz6cNXYNS1AV7h/2JGZyKgunu0M4XH4hBadK9qc70tLsy6e7S6s3Zv7GNG/tRAYzc3Fy5iJwoI8hAtrXF0YE1ZalI/z+hJ4t/BFwVkTDDkadB7STonGl6C7nsJJq6J/CkhGedOq51tfKYq9+OpFi3wQ7Avc0tuIXq1M6CHeqWcLRjELq7lYD1/popYQj14qrNLNxzXYdUqDHQka7D5t3s4rFu9hQ37ROyGtbhZa6lk5mYjq5atEy3MqnF4db2e5h4/QTrwiAc9wc2S8umj9DTCUGoWSIIqn6FOWaHkPUXmGES0RObAVOo3pDN+wiowxa58JGTuEkpDljYP+yxGUEA9Pky/2NfoLnYY3h2+E+Xs3LtgPP++9uDyzBbqavNClsQ7DIxujmb4xTCVu+HXeCbwf8QMKZwvFq7B8SNHXW4u7R3K81nLADkr1GiRnNaywZ92T0XI4kKBFrwa9S4yOZvv8HUCapXHREGDdymj8lORkFGQ2R0nBAFHai9K/rJQWDkBgSDxCQtwxdeoaBAmFvmn7FvALCkZ22gWs270NQciHd0RL7D6aiJ7tm8PLx1sou8XQ+TdCgGfF7/nsk8/Qo0Msjmw/hgydFyJCXTNbqyaoMhr/gyefVKwfNp7asm9o5u9qy95VYEdmOlDrRU0aChyfDQ8PbxAN3Rq1jehlD72ltwkhfpX7KrvvdzP3KYLVGhdMRiQLJcCj2BtaYSr7BfmgZdcmSoBeZtJ5+I75CLlvjEC3d0ZafmFG8TmTkmBHgk+9SpRKLE9YzThVRWIqLzccOZ6LfL0/dghBzmReohvYBPuHGvTckDaZCMjW2LxHiAn7tx5B87aNlbnuyjFPd7Trw/S3lqEIO86U0izg/AYh4MUHZSRnI/kEBZcGnYa2RJORQikT/zzghQzNWPDJ14gyf/9/4GaIQmGSuLlJg6PeazGsrS+u1l0m3lXY/aJpPT20+GVbIWYPeQUzs76Ht7fF+yTaJjOrCNOWHhOb5d/JNuvcMhyf+/+K6MVXCmZsPndt32Bc0aeaxaKEwjR1nRYltQtbcBhsH44jM8aB2yy2lvn9u1n2nKLJb2kIOcE6LXPjb9kKfeFOHjWfVIEOqOimVwiJdxCz1hxDRGEgPL09caHwAFoOulucz0fLkGLMmbEfUQOGIHXbX4jueSMObZyGJ9/9DFl7VuPg6TMYOPgmNI4x4tNPJuCWGwZg16KDSNWG4ImnbrE86eKFPcteEfYfPvWUMueYkMKe4LQkyWj4lz/OyclR9tVgY9MNzWu4zb9kQurEPPzLdeKtCYBuc/mbHTt2YMiQIXbdunSPqeEKhaQ+wG931Tx3PpsWB6OEXSHs+d0cE3bm2bSQuza13/5J5/Mxb605qIxgTy4Qwjw92ICiRBNyMwvg5++NDgNaK257jiU3vsYbnsHPo3FeCZiWY5XuM2VaGYRs0hUIQRdUkcFwJXw6EstgEOfPCCHP1xKbeYXAuVwNjqcBJ9M08BBGHR0HdIvz27mMNNuAhePjHNagh0mmrK5R7IywYpibvuisCQW5RUg8mYZ+V3ZFXLsomPQmNLpMWP3+5e/PKXAHl6Ug/vJolAqyVoS8eBwVnn3rjioeDu9gdwx9pbLyLWx8HH5oCs5HtkW7wd2U3xCmDB8U9Z2LkSdGYOmeBPGt5c8rKPbAoVsWQacpxWtnX8PczXvg7y0UHfFMnd6IDi1CcXn/JoKwTVi5X4vf4r6C/+RhyndJfP28sJarymku7vXXViF8G8iFT34o0wAT/Gtt0Uv8K+ydB+u13I2/GYGBtwiZ4y/kR4F4PlM3e2Dt2jh07pyGtm1nIsg3AsERcYJsBc1a2kaNvbu2I6ZlBwQH+tg8z3wPO7ceR+8+pHAVjCWi/3qJ31j2L0JUKezlmD0rlBYmp4Y0NOPns+fPn49bb73VblIPa5cRLVK1AsBOR5emJDw1OMVKfS0ZrZxOZA0GN6kDmHhfW0ti8jjX3bdFvDxnXYf2xtL5XQyAqmmKYv6OwoFWBZUmZ4IqWVfqZUQbGhRqNU0yQtZyc28jQqt6ZU83jJ++FwYhOFgr54xCwIeaUHSG49BAYJg/TG5GxLWIEvXojqihlsA7GyhOF9Z8RMU+xXfoKUrZ3A2dOJ8o2o9dLLIU249psXevpyIM6L2g14p9QlribCv2D2fazBoGnVER8nwHP49AhEQGwj/ED/N+XoE+l3dFp3vC4eZr/o7M+f7QGtxxtvgojm7dg9HrjmBr4hkEhAfD75c3kZ9dgIS9ScqSuv7NtBjwcBvxrZWZOWsjcZ7ZA0ArPCMtB6lHLsCQ647UFydiyJo78OTwvigt1mHj3jQcPp2JfIMOx/xT4H28CdxLvXHm8Yn4POd1NG8sjAtRN4xlGLehBElNNqJVwgiknU+tQM9cNrdZbChuGyguVJOSqMK527U4JxQWG06cegHfiTM8SHsSjLmxN3WX1//5558YNWqUouD9HeAqYc8l0L/99lX88stK5VxurifefrsfPv98rbKfnLwLi75aixMtmmPMA5fj3eeex/2PPox181cjI2EfXp/0KxKOnkGvdk1w+PxJbJ2zEi0DipGUUYy2Xdvh199m48Z77kNSwkmE5mXj57mbMPjOp1Gam4/s88sw5q3vEN3wdpnDcFjY043uigxPfPaPP/6Ixx9/vMYBZq4E39sWbB2ngmELFACMV1Bb9vw9pzpJC49/KRikcJBJT6jA0Bsjn0clxdazabnbalcqNoyRsCXs7Sl8NSFuGnxVXZ6bm4NgiyeJsPHqFaAXwvSBwUZ42yC2jJxizF55QliJ9BSJe4ljp9310IhPKxTWLuuldfemZa7tKR//iefn3QCvoMpjqAVCKfDhHFur5/BTuolSIYwzQUhSIeDhb+6327Z5Yt8++9yA78F2lJa9M5BtEH6dUPZ2GcoW3pHgfuOrPPB638l45tMHoTvjrRxjP6JCbzQZFSHudi4d+UJp7n/XHUIwlyjjov7tDTAK67nrLU2VhEJqcEyedUlvx/FdZxQPgoJC8/c2iW6Go1dOw1fB98PXVK4E83Xv3fUTwlcPRMlzf+Fr95fhYdUv5u3UYka3N3D56o9g1JYqgpS8QJ3d057V3NDgUsASbAsGRNqiOwmemzp1qjLmXNV1lxJcJezZH86cSSyrRz5fXaetWrX422QpdAYOC3taIK4IkOOzXSnsXTn9jIyfwp6Mn8KbK5nZ8zqowTqrLfOjd4DMvya56dWEJUF65yIqV3Q0IS5CRfzi2q1CKCQkmZdAVYN3OZdVggVrDinWoRrcyy8qrcRIqDww8SmP3zyiA46czYW7yjrm1dzL8TAium2IMo4cEO6HmBaqDH1Ch4kcpMGER5bg+b+uF7tC7IkuV5plgpew4DmvW6hVlovNoNi6zLxpQcX3kli/3gvHjnnYZYA8zDMGvdnCd1bYe7UuRmlJKYxW49K8f2R/QceLfWEqclMi9Olmvu6665RtqSxyqK5Zs2YV3nPPnr3witYrGeya9goXpTzXPOfJ550xIGFfMoqEgG8apYGPqJSkJC2MJcHoNtIDtzdnH7L93d8uLcSB3tMReaE93mnNbASq60S/uc30MoasfwNepeXuFfIiWsr04MklbtlfOWfdVaCXhsObEpyq60j2R9LMv8LeebDOpLBnUp1taz4UxypFyggYcOUN72L9pBV48P2n8Op9D6JIE42hdw7B7lXbMHDwIOTrziOuwwB0DT+HUq03Jr+zCE98/Dg++H4mAjXuGH1bH7z/216EG5PQp1kIUsJ6YmirAHw6ewke7NkNCR6+8CtOwN4126CJGYKc7CNoE+KHM/sS4R0ajNbdOiD3XDYu+EWgOPcoHru9J4zu/vjz21W457XHMW/xSlx1WT/kphzFl7MS8OCz1yLtvBFJpw9gQEQWjiX5QeMVhT8//wjNrrkNxxdMQ3ifa+HllozX//OEwhurgrWwZ0wU66+SsKfmL8fsGxJ8tiuFfUNnz+P30qKnK5DeFBKM9TBFBajpyaq1WV9MzkIrvaaER+ZPZuqMJky3a+soYFhXseFMMJQQ8B9MOYJX72lrOWAH4rrCIh12HDyPXUfOw9NqkjmrI1e8TEaQkWoAvPzd4Z7rj9g2UcJCVXknKOQvE8LcMm796cg/8eSkm+BtlVrB3RJux6uuULasYaudNPjlF39Rn+a2ZXQ829co2iM6WIMuTcrbxV1YxVPm7UWOEMYlVivaEfw9rVp6VsraU/wxaUQf8TfBkC+uEXVCD4VfoDk6mFa7h9BVORRRnOheltKW9+JQAoebJMig1fPw2e9I90yS49NCh5guQYjuFKJ8f94JI06sFtZ/TiF8hXCPDdega7dQDB8ehyVLArAv/xj+MyBO1K0lSpk/qjT/3YQfNmVCY/SC1uiBIwPGYejpO3HU6zgSkYzskAQM2PoM3AwV5+tLYS/rQU4Ppgesffv2dj1PdQHe++jRo2XDLtbg4jz0ljkKtsO/wt55sM6ksP8XVUMKe8qWe++9t2yWVwVhT+uSndsV089o0c6aNQt33MH5kw0PRtJyTLA+QcFKISBd8hKsczJcHqNrVeMlOLebUcnQ5i0sKJnopQIEfZWc1iDG3w3BPkLgW+iNVu41g5ohJkLlpahopJZDHM/K12L9HvPQTXoukFlAu9k+aFm3jTZhSHtKH8tBZyEE1uJNqRjZ10raihdgwNbyLYk4djYbnnYmlhvFyyR5mOAeCrToF4m49iE4u1RfKXc9eVHUYC3crbr1JyP+xMvLblYsezVY3Ywyr54lm7BmjbcQCh6i/SyHLOAzb+1rVKbd2cKplALsS/HHBVH/jJmga5JCmX1A42OAe5AQ7N6iiGZk+5fkFCNo4Wlc/9G7+HzSdwgM8od/kA+im0eixU1+cBfPOT/XE/r08uEDMmG6m6kMckiIawCwyHgUtXK5e9dueDXWY8BTLYUS4YbzO4RyNeukMkugZQxw3/0thBHAe7spQxQ7tntiW4dfMC76HnJizFt9AguWrxZ1ZhD3dUdQcBg+eOEWoYEAz5+dga4HxXXuFTsyBSqnqdkTfqQTehmlUCd/orVCsL9yChuPqWNx1OB9OeZPrx3B61gntp7Hcwwy5owYPo/X8FrWnbX3hUKO11sr57zeOimXvA//yoyJ1pDX8H7W78Y4HhnEXFPwN1TyahMjwO+3ficJDkOxLznzbo5AbfTxHcos+63b0blpb3MwqXg0u0d6hi8+/Lqv2Nbj2Re+x6bJy/HQR09i0ZxfkVkUhWOHVyK+3QBodF7wj/VCq3Yd0UpzGAt2FyBx+R6EdYiAIa4T/AzJaNMsHGeOZCKhoAievj7o1HkA9Kf34FyOJ3I0ucLA8UdSnhZ3jxpqebuLC5xZx+R0HJJjgjq7wp6u7PrUmO3B1cKe8xKZAKOuwU5KrwG1LHtEU2oUnUoIbQmmHqWQV8sgdy8t+o9ujX3zEpG6raDSGC3ROlDYpBZ3OH9KwX/fqDbw8bJP7Fm5Opw5V4CurcstexLQ3J0anM8134vdoX2sCX3bmBj3VncQQnzyvATEhGqRml6A/CLGzpoqTMEiJDNR1192iRG5EeZ+GtkmAIH6qMp1In4Wdbk5ra0avIu+SIMPrpyB19fdbj4owKfYnEZnhfXrvXHkCLP+WQ6owFcdPUwoapZ9e0g+X4APp5nnxktwTrtPS/P4O+e4txgQgbguIbiwTouivBJ0u/lVtBXM9bv3xyCqRWMlB0DRGQ1y1/tVWJyGoPJAQSdBbZ9uewpJCiuNmwneTQwwaowIaeyH/Ixi9LqtOUqSPLBl+jGE+ZsQ39ob113XWFhv5ptnZ2nx/apEbOn6M/7rfg+66TmEJNpA9LlH3/hJKC0m9LzyKRzdPQkffLAdeWfuh29ILBbv0aA0w8bys9VAbdlLkE+xP/BY165dLUedA+ueAlgd88J7M9COSaZ4jPUmrXueq25s3h74m/q27GtzX/62pr93xrKnAOfvagq+29y5c7F06VKhuJ5GWspqRcHmo42CXujpchfKpNGoQfOWV4l+U7sEZZcy2GenT5+uDAdfdtlltsfs/8nCnhZDXWbP4/ewTtUWvBpGjQFaYcEROYLxBzcSDFvIZEXIq6AwGMFwyZBTV4jObInxYyc/sP4oqQBekZoKAs0tC4gV1pUaBoMJ917TFsGBQpNQ0WaqYPLR4eLHjtOrU+D75haU4q/VCSgolswTOHu+EE0ifeDuJoSyINj2LcLQu2Ok4urW6YyYv+4U0jLK4xeo7CcHC2uD1Sp+HxUcCz9r85nHmbueA+3WEF1bX0SXtwb/GySE/frblSl2zIBXFdLT3fDnnz4Kg7EF6lgU8opboCqI65ZuOovFWzNEHzArYRrBpHxai74g3ptL6Xa5toni/k9ZZqzspRD3jxwsFMg/RH8x2e5bHAKQFjBBAUVt/8D+g+h1U2t0GBWL0Kblnp9ds06jedumSNuTC4+iLDz9GN3T4mUsyMnRYuYfXlg14j+YoHsb/iYmuSk/L/G/n3cgJekgPH3C8NpDIxEW6olXvd/DwHVvIL3AWhOrGmTuZFZUUNT8iMKCueYJ0ha/rSb8itdy/F8GuPI5dMnToldb6jxOpimtSw4dcOpwTQSbGrzfv25858E6K4vG37YN4754QrR/ZWKkZf/Sm7/g9IHNWL4/Be+9/ppgfjqUZp/FWY8m0KYkoXkrXyz8fScSTX4Yc+cA+Hh7orikFGv+mIw9+U1Eh0/A88+PUbq4Xl+CPZl+6B8nDKAf30eipgmu7RWDr2adwefvPYiiwiJ4e3vAIGgxO+kk3h33E579z1uI9ObEVgMm/zYJDz3wOPQlJYK/iRu6e8AolMc1k2dj2ON3wiCMFl9b0ca1AGl9+fLlCp3YtewZFMb82K4Q9gx8oauRBOUKJCYm1klSG7olZQatShBtbfLWKVaVGiVFpQhtR6KxHLCALGHY2PZIWqOHvsDqpGii0B4a+MSIq8QPDyxMxoVT+cpqYQSFAqOm/X01aGydpU2Awn9IjxgEBfiiaYwQlvXQ5KVCWJ9OzUVYkDfCwi3CheMAFkGhKzFg97EcdGsThIz8Emzdm4rTKULgMBWeBQpfFJdnFwNZ4UJBIsEIMONd58Ft5K3MEN/QaJjQ8IUgtwaPcClWqUxxsOJ9IezXC2FvDxs3eguG7y6eaTmggl48K9AH6NPKhJaNxEuo38MWxIes3p6I5TuykF+iUVz3YW284RZY/sOIlgGIvzzGrNQJGcMzJMUg0TztojXo1l6L33/3FZZo5e+TkAvY0L3KcW3pxuewQHhvDc6fysGIp80eLLKjrINMayt2BAO6czjjSEwICvIQfzVC+fYRPKH846nQ3NDTiNAAN1wQ/w67ncRf7suV92xvbKXUaYrmHG7UX4GOxg44l63DXzuoxJl/XxOQuduaEsrjcsobhQyVgapijHg9PRx00SvDZOI3DFjicIY9IcXfkB9KPshn1HZok/f8V9g7D9aZFPZbtmzB+C+ftSPsDULY/yj6fmfkleqwd/UcRMd1QkuhzM5btQP9u3TEth2b0CKmJdLPpyPz3GmMvO0mzF20C9ff0B8n9icjoJEvCpOFoufXCikH16B1z35o1rQlLqQcxeEUA9pEeuPwgSQMvXowFv/6K664cYTgOQzSNODLH37Fs4/fgemz5qBHj+HwyD+MsI6DsWbqr+jRr78w6LywZec69O0ej+Cm7bB+8wlcOZDrY9YdHBL2rrTs2XEY5dqxY91+uCNgR6Ilbs8Krw60CDg+QoXFHkwewhr1qFivWmFQ+wjhk5tUgsDYisI+vKU/wn2iocuzHJAQ14T2FELeygMgYTJqkDhPh5SE88hM4xhw+XXekRoEF2kRKrivfJPcAj2C/N1RUqrEpCM6zE98jwZxjfzh5eEmrH4/NAr1Ee/qfIpPXaEOaRcKkZCSg8S0fFwQkttdPIOfS5c9eR9fs6DYhGxxsNDTCPcQkxAdAmo+Ig7knzIgtnUjhMeoFnoRH9NosBYetni++H1JhhDy4ebn0U5jLHi4uFnfvtME47iTV1XA4cOeQgnwVIQ84/v4HvHC/O/Y2IgQPsPK2rYL8VEJZ7OxcP1ppOS4ocjdAG9xDyLnbAmCmpq9LGx3uut9CsJhEF3o2n5axFgFeDM24MSJqtuAY9zsiyRu9mcKero3r/66pfLtZMqvxP+CO969DCXHCxEirA+mdhCXYsiQSEF7YYoSOHWqn+JBqQ6sG3tTKz2d7y4KSJP28j/wHGcWEPwmZqtTg+c5jEHvBs/zHozHcTQltJxWx2s528VZvqAG3+lfYe88WGdS2DM3fuPGI8Vzybc12LkzAL1754q+b8K2bQGizeYjPz0LSRmFGDXqavMNBGGZ3LyRnnoBkdHhOHU4Af7RUYhQeQXzMzNw/OAutOl7BfysRj5TUtMRwzz7lwCqFfa8gBaBDFBpaDBRQv/+/cvGxxoS7EjOCHterx7TswUl4M634nnrMfm8VCHsY8qFvVuhD5rFWwULinMRQgh42hn65Dhv8mIGFlkOWMBvC+2jx665Z6AvEhfJ83y82NWnG9DSx0v5XQPQrFmol5iQkSssStHPDO7mYCgvUR823e4CnPPtUeSLJkLiVpiiJ9630TCtEpxmjcJkcyIcOU+eTmQK+fLq0+Kl59bgk+evFNqA6p6qTafhztzuh7HvdCk4YuERrocHpyOq6pfCPiDOE026h8IrNwJ3DNIgoLJcEwJcKyxsTp2xHHAQFIaxzRuhy/P+ymPP7sxAwuZ0lJwuwIXUXAwaFKsw6dGjWykKwpIlPkI4MkjU/HtXg32iqmRP6mEy8iw5u4C8SwaO8R41AQMkOXRAkEEy2r6uBBmD5CZNmqRERzeEcGwINERQswTbUgr7rVu3o3v33gpNyGUGKLKooDJVSXLyTsTGdseRjByMf/N/wur2w4evPYCXvl6EvvGtkHR4Bc4f84Q+Ngb52cfxxn/uxWfvfY8nvv4ec7/6Cl36dMdfs39FREEcgv08YYorRqJvB3z63N3mh13kcEjY0zXGFLeuwKUm7OkalMk+7EE9Lk8oQl6VV53g2HNpvhEevloUJTFqV4sO/VXpSQVfCOujqZTBTYJjusmLzJnMKkBcHjdSqywNao3c88XYM+ssCs8aoSvRw9On4rxw3ybiR2JXmw0ElWoR4MNZAsotbUL+ktnqckpNKPIwoVRo2UpGOv5IFH6bdQAdU6x6R5UH0LEdzBG2JrS7PEZxa6csNNr8Bq6dzvpUg3POuRqdh8rjynfrJ0rlzBFC2L+0Gu++OxS/TPFTlBAJKSP4p0cLEzo3ZruYj1UJcc36XSlYvy8TqUwroDEvmysREOmN7jc3U6bQHVt4AdFBYbitv/mbbWGKeK/SUkceXBGsx1JhyTR+QIfdf55G0bESFGSwjc3nOKWsT58+dTJsVV8gLXJsvSphIocsKEg5ZFEbIUq+Q+bI+qGnoK4F8r/CvnZgu5SN2QtZ8dG43+Bmg1+TB/3vpTFo16Y19EID8FAtOsR6530k5D7bXs5YsL6GyqOUC9zmOVv3IHQ6ztyw/zw12AMqnzEpnjU3y7gX+SM9czWFQ8KeY+Ycn3IFLhVhz2k8TL1rrxElTF6MeDZvU5h5UcjboHEy+rwE87M55tlxUGvzCaGphnbXwCfW9nMo2JKFINRauZvYg+KuNgtnW6AwTF1Z7gHIyyhEUKQ/Evafhd6n0HbnEod0WSbo1CunWcA0rExEY/OB4rAtIc9rPbnamp8bOl0bi+BYP3Go4g34bZUgDtkaky85RyWq8iuw+rkinW1oceutG3DllSMs+46BbutSIb87CQWAz2OblZbq8PvSA/DxcuMnKy/i01o0kNYE32BP9L6HbnTz25lKgf7i979PTcaYx8gord+abmRPbNliHkZwBuyb7KNyyhlBxsMIc04No5LK1NSPPvqo0u9JcxyG4jUEmRoZBK1lxvA0lKtWDUeEPa/hmh78htoIe96Hs3GYWIoLQtUH/hX2tQP7dLmw34bbXvhCCeq1hs5gxLzv38T2KfMw4smRSFi7DuNnHcGQ3gHQtu+H5l4BOLN3C2Yv2o0RD4+Bf5ABN954BXzSE/HUe+Nx+3WXI/nAWgS37Yy24tsWfT4fXv36YUDzTOxcdBQn3MJxxYBWOLgzAb6tmiEl/Qxef+EJZCbuRGZJENISEvDl55Mx6uFH4Gs4g6xCD3To3R2eujQ0Frz6wM7dOJhSgsAiN+zILcYdQ5vhVEgvjB4cj/Ub18KkK0b26YNIK9Yga1c2nh33NrxqKPCrFfZ0R3MVrZYtWyonGho//PADnhDv4YohBEeEPa9h5TmkjPgJji7ouSohTxSnilN6E/Slxv9n7yoA3Ki29pesu7fbtbobdYM6bSltcfeHy0N/eMDDXR7utNSgUOpQp+6ydd1ubbvu7skm//0mmXY2m2Szu5EW9ithk8lk5s6V851z7rnnws1TEN/lgujFuRLJM/DODCRLXhChynROVPwu+mpRfgv9glucZm0Wdav4ns+Um16I3g+Eip8bCsmvSWBEYUY5ktaXiM5XLm0aI2uc0jIXP0HWYRbKKIQZSb5Go4eXj4e0yQxztfsH+qH9lAB4BPFuelSV1MA3wB01xnsT6avNR6Ar5+R5V+Z5l5QMC2AvtpSqh9bynDmBkuAYP96yOmANrDvGmDDORQYtdlrylOVR3YPRaWTL80+mEuW96nx5VcjKqhLkK0fh6rF1q7cYpB7n3ZKNBcewskyEaZY3zu3TzU/Fni5vOdaEz8Tz2MeZ6EmORJfB77juvaF7ODQGHIsMqqOCYg0sM2UXs+o1hkR5H2YY5H4gjiThZrJvGtjOMtmbYv2+fRjdt6/xUzNssuy5HtxRmm19mDp1Kh5++GGXkL2cQc4S2bNMnB9kh7MG5htX+2mluWfOyVsa05XpeinamiBxVldo0Hdsd4QPEspBuAUCFdZx+sraZC1B3CNqgrou+RuhLQUyN16w5M9DfI65yg3ZJ0oR0aXuvGhxgh7Fp+iGMh4wwjdWhZBeFw7KigHBELj0DTrUmGT6JXlHXK6Cl4lyoCR7cyTPZ2s58sJObVKMgbi2B6cHLIC9h7a6pcUsS5f6IDPTTRB+FdauXYurr2b6HOtgvyAhcsUGV6zI7jyC733a1UgeDpYvqocg+RGRouiGxtdUAQwR8qg15WAge73eW5Sn4fPx5kACUabDJWiVmyZxYbn5HNxGevbs2ejc2aAScT27PZeeNhV8Dq6zV2b6swTOtbsi62dD0Ez2TYM5si8VY5ExHRw+R8Srh6Je98ydgayovjh3+AC2LlmEyyY/hEGXe2DRl3/ik5lfg+Lyo6+/wYTJt2Leh6/gvsevQ1aZL7bPWIHWg3vgTAlwfR8/zBcK+Lir+8FNl4oKodwfP1OJbkMnYUiPCKE170e1X0/kebhj7ycfYdKzj+CxJz7B/XcORrEqGL9+/hGuuX4Kzm7cA49e7XHj+LH4ftpytO3cBv6R3XDNuPoW/DYO9ZL9PqEdMbmEK/LiEzNnzsS9995r/ORcUKiYi1VgB2PSDQYK1QsfDdReF5Z2mYO037eJLuMuOkq/e2IR0sF8dJpkyTPwzlQPEbeJFiTPLHjmwKjujDVmfieKIHsASNTZCbXJvuiYHqVn6woj32hB8peZfzYezRQkTyKuBXGZiKEqeIaa/925zUXwqgpETXXd+wW0NQTX+bUTpeTPzV+iFniVgeJlLmaWrnFuUCODy7dIJIzQNgXbne5hRhsrBTPfC1VGELtB6aL3hUoWy9dzciyCYy5ci78aIQxsfzNG8LlzHvjjDy4BMwYrNBEct5yCk8HyW9ozgd/JgW903VMg3HjjjRcdATWE7B0BehTowWC9ss6aimaybxrYBjLZK2uPLVOp0cBb1K/pcUtg/Zu2qbljlyoskb1b29693xgzcKC0TIUHXdURDxw40OSMWI2FuU1w2PB79+6t48o0BavLLawaPjEXLFBTVAhLXlMg3phUrV+UG/rf1VpINqEkmOy8pteIwbRMJxFvrT4o3scIsg7oKN6YuZ1E8qvq/o6kH32VGoGdL/zOTWgKh+dlI3pAIIpP6JG7U49q5X41orw+rYDIEWqzSgyPZG7QSwpCrQ1ZxO8ihlA5UMPNp+7vdNXid+t0KMvSIHKYF8LEeQGdVAhUvOiip5IgPUPdS5gFxU7dZKRCy9/jKdqytq1PgiTRk1RoGTJojXPZUp6EzCxpWqdGPJTaT5jrHoaXylMoTx56+MWqEd7dFwPubos2A7lhTDi8Aw3BEzpR/0PFq5e4nadJPEVZmRo//eQvLGtPQbgl59PWWkN9AohKizKBDtOj0iVtCbwelRgmiSGhca6a7nzOy19MYDk5HeGMKQMZ7AucxqR3k23DVQqcuqDS0VTwWpRxpssEL2UwMZFMJI4G+wOVUy5dnHAMGB0EBBpjotxF3RIcKduFRX5tgpCtX/4PUQP7YPfBZKxesBBBnjnYsfYvnCpyhyb7DPJKs7F2xzkk7FiJ8A7tsXjhBiTG/wWvFnEozkvD4lX7UF5Zg/V/bcSGHVsxZEA/QJOHxetT0T5Sj1kLtsAnNAz5ldWoLjiONTuSkZhwCoFVWcjzi8GhnUtx6Gw5NvyxEjNefkPwiwba0Nb4bebvcCtPgcY/Cr9/Nx2Vmfk4d+Qkdm5fi5he/XDuxDGcOpWIvfH7sWPOSqzcm4gjG1fh7MF96D5okPSc9YFyjGnZ6ann1uzy2D5v2XMnIbr9KORcAVda9hTw8twgOxUri/OF9cJDB79OdbcXlVHBOXlNXeXJIxToc3MsQtv4Ie9kBYLjvODmZTDBacmnMvDO1C0vLmN1Tl508qxNdd38tDyjx6uhKRNEZMy+x/X9HsIIZUjgodkFCAoJrOMB8I2GRMIsvekT8BYZ6/WGRD/8T9yWc/icvvBpqbowty7uzfXthOk1iMwDpYi8jNnY7IMu4mWO7DMy3IVF4IuCgnyJHDXVGlRUVsLTywOevkLl8TU8h0ewqHdRHGnPe3pgxDG66SNiwxAaGYS4K33gEXLhSfhkFUI5al+pR28rHh1i1SpvYQkZGpWkQgXTHJGx/3FaidY359N5f55LJZwkxOkmWrscp7L3gaDQtSW4ltdXLmmjxfnll19KG1BdTGA5SbLO8DRS6bNmobIs9PDVp/hbgyste/Y39hOWn4Kfz2MPuMqyH3UESBfGBYNlDV+Kl/G9u3jvIV6H7Gw3pp46hZgOilVSDkJ5QQ6qAyMQbLK6av2uYxg9qJvxk3XU68Z3Ndnv2LFD2o7PFeAyOnkDC1p4FLL1QeWtg09bUVem41Z0NGlO3kwcH63VtleESdagjLzEcoR38pXyO6evEAxjQrpElCBrW+bkSVBUPDiv7hcn7hfGfdPrFlGGtkKHtL0laHO5gZ2tiSCOJxnWzrMVvN6u79Iw8NELW+tyWqE0vxJ+ofVbmcry1Ai+q8wWpRL/eQSJa5xR4chfqagoqYRGaN5MEsQfMIpfylMgzju2LgVdR8VIMRM67iKk1qMiDWjVpgWCwv2hEZV5+U0vI3rZUlz95Qt4Z/VD0JcD3YTVHkmlpm6Yg1mcOOGOzZu55tt4QMAa2VuD/Dv2Ub4nOJAbsh6cQtN0/frcuXOl/j9y5MWzsQflEIMEHRVDxPqSAw5trTuuDrCWOMsaSLacEpBjJBwNtjPLS4VJ7iuMa7Dm9WkoaGk7K+Mpn0cm+z179qB///7Gby6A7UjFlXE4KTu343RpDh545DnjtwbkFmsQbvTC6SvzhByvO3079auvENZ5EK4fx0lBC9CXQqfyryOuZ3/+Cfw69sUNVys3xOY08AWjJn7PIQzo3wuffzAVTz89FlrPttwmpBZmfPsVfGJ749bJw41HbEe9bnwSHneRcrbWKYPWtKsChCj8qOgwCK9e7V1Uj1drLTyNm7AoUZFmcNdLVqECzF0f1MYDVzzSEcHRteeIU7YWofqcD4oTxYWVDCbAdfKcs2baW7rXq8W1la+qHIPlHNTV6P7uLN53UcE3yrA8TUkw5qCp1KE0oxpBre0zd9xQMHNgSX4Zjq5Mw6kNuYhoFQqfUHdpKiLzLx1KRJ2cf53Uo/S0HoEdDMQtgxvGJKxNx5n4TJzdkYvTa3OReiQX1RVViIgKgn+wL7qOiUbXm0PRfkQE4vqFoe2gcOxadAw3fDAYbQZFwLMgFKFB4WgZFw6/QB+4ubsJS8wd5Uu34PDK1bjiqStwQ+9W6OQJhAh+9qg9I2AW8+b5Yvt2LyFw626YQ8GlXNtrKzg2+RsSM8mDxMO/ykj7+kDBT6+VMqCNWSu5wcjgwdw1rG6/dgVI9lSGZKKyJxi0yDprqLLFOuNv5Lz6DQGfh8Tr6G202bco5NnG7B/8zCkbtrG9gxgpsxvS95oCPofsxuezmXIF91VZuXKlVM9chllTno8TGYXo0SEUWxMKkZ9bhPy8ApRlJ+Nnodwe3LcHnTtGY/6cn5FcoEdQaCA8OXUjrrV3x2a07jEAyxb8Av+QAPjphPBVqfHbH5sR6KZBcXk58tKSsW7FMhzPKkPL2EjoBHdSLBzbvwv5ek+EB4di/fxf0LrnZfhq6q/oFuONnacrcWLbEkS064YIpuL08EVATa74bQ3WxqchW5Q3K68K0ZEB2L9rC1q07wWk7ke+XxS+/mkahvbqghm/rkPf3sbl2RZQrxt/1apVLsueR5K1FFDkaLATcc6TA7HeZxd87NtNmOwm+pAyul4JL6E0qn1VuOy6WAQx/7wC0pz8ch0Ks0sQFhsoFARxUfGfu1AAI0daXidvT1QUaOEbIhQ842dHg5Z7cXYFdv+UJFnghWcrEdbRB8Mf6oIaGAL8OJdvOqUgT0XI5eR1CDnivVgoAlQITMG192H9zZPFN7csw+Q7J8BN3Iz7UMSIsdc2QoU2QrlqKHJzDVnuuGxOdKd6Qc8RhZK54MCGgFH1tH4JWxPBkDwpBEwDUumS5fz95MmTjUdcCypDHJs0QOwBzpnbY1kxr0PSaSiolDH3AYnIUWDsCZcRst4I9gdO7ThqpYK85NEZ4DNdiMbXij5cAN+AYPh511aYC/PyERymmPoRdVBQVo0Q/7rewsx07gqpR2RU/Tvkaaoq4O7lo7QzziM9JQ1q0S8iowzeYS5t5XSbLdCUFQrDLNjsdYmsrGzoVJ6IjAhEdm4uWka0QEZ6BlqJe5WWVcLfzwuZuWXQlxWgVes46Tf1uvHXrVvnNC3NFK4kewo/rkSo14Jw18G3Q+0pjkrRV3RmIsnpKqZlXaPRYdQTXYWEMH4hIM3JL7uQDCc/TZB9TCBaTRAUZn8jxioqC7XwCXYs2TMuID+tDLtnnoW3uBd7dY1WLy1R0xW7o+u14dCUik5NkjeR64xb4BSGpfLRG0KLvxbERwZLhhpXDqiEUh5SpgcXBISLdgiVMhiqMXz4b9is2N7WduiFYuiGHTu8kJbmJoS/8XADwMCzxqRzNQf2W5I0SZHWW32Eb4nsCea64JwyvVyuhj3InnXBaQDTbXKbAipFXH7ZUDia7CnYlV5JKpJcXulIuIzsdQn4Y1UWZm8Wz3x2L2675zZ4xrbFhulrEYVUHCtLw7m9JejZvRif/rgQ//luJUozz+BcVi6u7RyGx176j0SuI8behzfvjEK77j2wZEsaQttHYmCoN6q63oA3HroRV47rjeumjEaZPhDpRWVIPXUAu1YmwTMiGNUnk/Dpbz9I1xnY607sPvQLnr1zHDyCOyMyLg4H9u9E7z7d0aXvcHi37ofRHUOwf/syrN2egImjumNXfAJOHtqJ6CAPlOekQ1Pji+BQf7TrOwhLd5zD5199Dk9x8Q/m78TmBT/jj2lvYPuuHTiSlAx9SQa6T74HG35ejseemYg130yHX1Ahrn/iB6murJL9+088gUWLFjm8c1iCq8ieQpdJSDhILAoVITs9YzSG1K+EaABrc/Ju9AyK34S190ePCTHirUH4ci5dSmurIHTOF6efzsGgJ1rWSizjLGQfLUNU9wChJ9vfm6Op0GLbt2el2AZymqevO7qNi0ZwlI+4GwPg9ChN16Jon9v5TIM6Dw8MXbAD2Ze1R9VjdclIRtFR4/JAjjQZ4qNfGxX8hXLdx02FWKsrttQYMeI3bNpkjez1yMx0R0KCB7Kz1cJ6p2u/bt6BxsCeZC+DJETvFOdQ6ba1BGtkT0LiPtj3339/k4LR7IGmkD3jERg4Zouno6EgYbNuGDvBrXFthb3JnnXDFSX07rCuZLBfMS7AEc9uCgYtOisJWy2yb4ZV1Ev2ixcvdln2vOnTp+Nf//qX8ZNzIG9Fy05El6pZy57pTpnb3DhuOCdvLvL+PMkLcIz1vubCmmuJ5M1sUMPo9VYj3ZB3thwhbRs2d9hU0A3O4hRnViEk0sci2cuKii2gBZ9yKB9JO3NRmlIj7crHX7e/PAKxvcNqXcuQA0BUjDikMm7JS7h7uiGubxmqg32gVxyXIeUAOMMfGQ8Q4uPVA1SIMtlzwDpqk/3Ro544cMBDkLAoMy/fkEs1Ao4ge4ICnsu7aG1ZInxrZM/y7Nq1SyJLZ1lsltBQsudzcS7e7DhuBHhvTrdQYHJ1BAn+iiuukJSq+oiUv6UngVMs3G+E7yljeB2Z7LmiglMCtoDX4Itl4HV4f9O+Q28M5bczSF6GM5MZ8Xllsq+pOoId+4ox+5NXUBp7DUYPbou4mDY4k5iAjLQMjLlqFIb362X85T8PF7Ubn0tS7rvvPuMnx4IDj1tYykKBnagO2YvxorTmLc7JhwNuvhcGHa32Kx4xRNvyfEbX19mgRoDr5DkkSZCuIHsZxWlVCIr2xpEVqShILZPS25rIkDqQgw81RVzuZyJYxEduouPh64Yh93YQFWI8boSUl3+twbshCSVxLZK9Z6gXTg99AgfH9cWXv8djadLzaHfZhU1a5Dl5tlCY0KGmjFCL9jJ8Zwt4K6bI3bnTS1jq7vDycsf333+PBx54wHiGc+HowCbWLb1l7Ou08pSBaOzr9ABYu/8XX3yBJ598sg6hOBO0hDkm6yN75hWg4tRUsM64LJMCkiARU+GRV+kQtGRZfw0FlTvupscgaHstJWTbcLmwq2Q24Sqyb4Z1WCX7dx59FBs2bHBJx+GA/vHHH50ieM3tVEehwgjn84KNc/OdxIAWRFSZKUjesIy5FuQ5eSUiuwah06hIyxvUCJDkS1OYlMXwW5I909WGd7ZxHZcdwRKcWJGHNv3DUXxaJy1dIyky451fCzdknS02EL+Cz2uqhJWxq66Xwj/EF7GTxAOrFCcroC0TdU+SV8htXQ33A1AheoKbdAtveGHhongMHdcFIf4Gq7RIELxnmh7XDBMWHiew6kFlJddmq7F3L+fT1aJdjV+YgO3NaStXBaOxD1JQO8MKY7+mRcl5Zrq2ZRK1ZlWS9EhsI0aMcEoZzYEKCa3fWkq4Eaw7fiePWVrgfC75MxUEKgAsuzxXz+/kF13wvD6fkUTMe/A8boTDxF7mpjDoaWCEs3yPhkLpxme5uK8C78PrmntGQi4/n4UR1SRWe8YfNBWuJft48bLUFh2x47cZOJCmQ8HBFEx6/f/gWZaFsqIqTFu9Ad+9+x8c2nMQnt4+CIiMRVbaSfTs0gXz/liAUf0HC+OjFcKDXR+30ljUS/b8whUD2xlkz+eipWMOFBQcSHx0344aqARBVGaYJ3mlu16GTqvD0Ac6wl1Yi9yOtY4lL64r567nEjpp+1gjuEda+pFStOzhHLLnncsEeebtEVayeM6irFJpxzspd/0wteSpMAfmus/YIJ7N+FkJRslLiabNQPodU/aafE/LvtV45gCgh6Nun8s9pMdNHVTwsRCszmx45865C+WNAXLcEtL4hY34J5G9EnTxy7Ex1sie33Hu/sorr3RZuloSCe+tJDYuueJ4tUS4rE+6s0nm/Mslckoi5bX44hQGPQK8PgPZbLHWaSg0ZsmdDHoTGSx4sew/wDrkkmPWM6cbZGVJrlvWJeuOUzpUMPieU0Oyl4jfm0ad85ij+jTLVZvsrW0vTgXEA1u37kfXdnH8McoKM9CiXRdUiv4THOiPbdv2o22UB3Q+LdAiIkw8nx77j51DmLoIUR37wtu6Q+miRr1kz+UklhrKUQ1IOJLsObBJ8nIHNgcKj8D2gjT89VJa2zqbsQiYI3kZIx7ripRlWvanOjBNhkMXuDJATyL7w4LsezqW7KuE1Z5/0ESBEeUtSC9Fx2sDLZI8z8/4i4U2HjCCz8FsfspnUYIegExB8qa/4/nM568Xx5nIxs29NtnnH9FjeKgKcefloR4LFvhJ1jpltpVmbBD+qWTP+zFyv68NO4Qx+OvXX3/FI4884vRyEkqy59JYZRBaQ0GCGjBgQJ119XwuW56NMoqJjJpSD4yF4JSKrUuyXAXKStY5yZ+xHSR0KkPmZCjPsRQbItcVl3PbY+pCSfY/z/kVmiOb4aXYO16Gh5saqT7RuGX8ZZjxy3a88vGb0vEVm7Zi4ojLpfemqCpKg1fQheRexNQvP8eDTz5t/KREBaZ+vAAR/brh2tH9UKSpQZBHw6yNTVvjMeLyAdiXeA59O9kvyZEMq2T/thjQ1sjeXmAnMnWj0+VGAWQajU+B3JDsVkoNnp2TJK88Zg56Nx3KqosQGOZvfglduAruZqxLRpJ3GxeDquO+daxWTiwzGY7p1crO6uHXtvaAKc2qRnmeBi26OYbsebeUP+pa1gQt+ZNrctD9pgtJPhi2t/WhuXCfvR/hv70Fb0+TH4qHippoheSZDGdtXZI3t4SuKLkSwXE+4pgeBXtVqNhPt5ltbd1UuJLsKbSYSa0hWe/sCbr0lS5wa9i8ebNkAduShtfeINmTGCkzmAnOWWC78EXZwRfbiC5/vpTgcVvqUMalQvYNgTU3Pj0ZMlhXXBZq6k2iAsd6pWfBFmWOuzpu2rQJs3+Zg6K9ay2SfX5IOzz7/CP43//m4t4p3XDwlA9K8vfi6rseRlnKWZRValBeWIZVOzfjqkmTEB3khjMJBVB7eeFw/GbcKPjw6PEUbN+wBKOvugqxwR5IOrYHmugx6OSTggNnNSjV+SIi2BdRLbUIFM914lA21J4e4jp70HH4eHRtF4vNy2ai/fCbhdK8AOO7dIZKfJ+XdwJR7dpj89ESRAYFYtL4AcaS2w9Wyf6NBx+U5pBcIXyoGa5fvx6XX25e62oI6L7jvJilQSgf1wvT1LeLFlVZepTlVcMn4IJ2yhpgmtnywmqzpOYmOlhkqDA9lfPT4rLuXmq0meItGM94TAFNufhefCVfT+Wugn+YJwrTqxAS5S0RniXwu8a0SlGCIeOcErTII4ap4CWsZ8YL7PgmBYMev5Db+uCudAwf/DEO/rwA8x6+HXct+FAStix31DjxPwsKrJQMx5y7XnyOESQvbiuhRhTHQyhVRedUSF5RiRBfoWioG/N0TQOfiYOhsXvZNwXsgyTchiiy9gRdtxz8rIP6wLH5+eefS3nzG0Js9gCn1jp27Ijly5cbj9SGXHeOLBfvwXqi948Kj9IzwPty2a685TFJjy56nmOubv9pZE+w/pTTpzTsOIXC6Zj6DDElONXC+ibRb9++XTrGuBJL1+DYqqnSwDfQ/Ly7RlsDD3elMNOJf0K5M36ie1erc0NVtRZ+Ph6gs5eiraK0Aj7mtrG8yGCV7J+68cY6FrezQCWD+ZrllH6NAefSbNmKkvLBt4sGmiI9NIYMiKgsqYa3kewtWfIEibLbkHaozjRhPHHNKGHJm4u6J7hBDXsRl9qZoiilCsGx1sme1nZDxdnRGeKmih9xaiJsoCB4KWDN8AWrKi2+GFH9heCvEh05W2fYgld5M/ExtJ/4nZllcISbhxggFT6oyNSD054e4vxWESpEtxBKhajLUPHcXuK54+O9xaD3kOqfihZBbd5V88F0T1JQmFt+5miwj5IgTF3KzkJDyJ7gOm66sMeOHWs84lgw+p0EQpJgYJpy614Z48aNk4hECdkS53JaZpHjHHt98oDz+uyDXC9PgmB/kOfv5fqhwkOL0lKMA+9JVzflJ+tWJiBeh/PdvAfrmwlomLrUUQFtfFa+bG1Xe6A+sidYJhpgNMTMgeNAvgblOM9n3bE9OE6U7cwVYzLZU2Gw1L5s09n//RalvQeiqqQEndoXYEBMFN6eugL33H4DziYeRKcePTHrmy9w2w1X4afVeXjwXz0QWK5H/ObNqBRCa8y1T2DF6l2oFErDNbd2wKl9R1F2tBB60R9ue/x2450uTvztyJ6Dj9GxHGiWGv08RH/x6aBBZY6gVcWcPH9WnFuJ8K4+cLOyeod7rsd0MuyKdx7imtKcvIWIbyk4bb0OnkEqtLzCsObcFMVp1QiK9hLfmfu2ceC+8rw3QV4NH6I6v/OcElQhEv7IhZ8bXbrGg0bwd9F015uRb8VCIfCtcsfQyBqECSK3VPNLl/ogPb1uhjm5rRpK9nTz2SrIKCBM+4Syn/DefG+rlUW3f1MVE1lo8b6XEtmzvL/88gtuvvlmqR4cBUbCy5vzMEqdeT8o8E3LyaBBZ4KKIfuLrWB9sfwkLiodJH8eo3xlf6PyIPdPyjwqGub6At3bnBO3BtYN64jxH7SaTRUgR8MWspdhuhKKz9ypU6fzZeZfjjF6R7gpm+m0CaEk+2NZx6Q6NIfY4Fj4e1660fRNxd+G7NnBlevkrYEk6ttRi8qs2iQvw7uF0IQFs7n7mLmW6INV6Sr0uLxTbYEj+pc0J2++n0lL7zJWi/PF90yow0h8tfkYFuQcL0dkVz+7Zc+TMssliWuJ/8KHGtz15sBypSzVIiepEJEdLwTPyCSvFgTdX1xDlS8Er0YvhAmtBuNJFsDBOmeOv7T8zRawDXv1ck3ii0vVsreHMCfZE5YsLRmsHyaQofBlmZctWyZl1rMn6J5lABeXwPHZKAe4BJjgVAej1+Wxx+9p0TsTrAO66mVrvymQ3fhsexJZfW2pJDI5mJMvvrdEcs5GQ8ieYGIgPoNyMyA+C6dISFD83hqUZP/Jxk/gRkFlAsr8a7pfi82fLsW97z6Jx+56G5GhZRh700gM6tsHb3y9AOOGDkF09Tlsr4rEwCGdUFF6HItnrEZ3nxAka8Lw6FMT8erL36K7b5Bor0pceVNHzFl9Bj2CPBHcazCObj2IFG0h7nzoHvgenIOyyiJ4t+yMLacikFeZiYGhFQiPaYOQtoPQhptuOBlWyZ5JdSwtTXM0uMSHVoO1pUDsEFRG6LqpF2o9fNprJatUWkJnJu6DG9S4+amgdldJu775RigsFjEGy87p0X1YByla/DzE+IoRRGhpiOqYFW7dBaWAxBkxVC3dyxJyEgTZd7EP2auEPEpepkOLywXJh5kXBnTXp3NuXXzNvP10wxP8HCsUmMtyhDARCpCtKCtjsBm3cPUSFovxoI2ge5iC3hUgcdEtbY9kLA0F+zmjyym0XQFaWLSiG0pg3FaUCnlT01rzGhTuSrJj5D+3uFaSmLwklmBZR48eLbWXqaXvSJCY2U/tQa7/xDl7c2BdyisbbB1/nAphf+BmbTLZN8MyLJH9+S1uXWXZy5spmFrq7BR0h7HgnIeTLRKzUOvgFaeFVysdPMJ0qBKPUp0vdDwTucBkOFxGpzYmaKEru6ZGLwXXySQfHRuFuK6tRHmMA1wcjxZEyO1jzYH7yXN5mpSrXYZ422KI5XXrBO+dtKkQLbv5NZnqWbKqQiC0D2MO6pZTmlJgGc9cyJBXo6kRz+2GyPFqDBQE30foO4EB5p+R4PK3v/7yFpaXNw4e9MS+fZ6ibTyF9edex1VvC+jmbKigsBfoTWJq1fqyszkC7NckL1s9WfYG79+Y56aCQNf6QCErlERtC/isTOVKT4pMdhzvbIf4+HhJ+TElVNYRy0lC4BQOI/LpAeDUHf/S4uYxegB4Ln8vTwPwvbKMVHBItpw7btWqlU3TETyH97IX6NJn0jJnK5hUWCwtj2sqSMANeR56cth2VHht6YNsT95DnsJj/MZ575LoN8L6E9ZLet2Xrx82zZmG48kJ8NFUYcWKPVi9djXc/EPwy5dvYtCYifj11+U4m5KGk/v3YMkn3+FUuTu0aYlYe+IUPAQnrF+8AJkZudh/phx7dm1F117dkJOciG9//h3upTnQVqTinid+QbtQHY6maJGctAlnsnRoF+O6jIYyyOVWt7h1hWXPRv/hhx/w4IMPSgOUhaMrR85qVR/U/jXwjrnA6BbT2lpYJ8+NaKqKtNDmq6UscO16cfMM45cCjEC3OidvJtEM95b3t2GbVJJ99rFSRNhh2R0D6/xi6sYF0JJnUps6hRSHAvtqEdDKC32EUtTKilKyZ48n9u/3FO1jPGAn/FMte/Zrxg/I2razQaWZllJjwN/+9ddfuOGGG+olfI5tti8FjfJcjnMSr7VYGx7n97yPfA7rjfennKJFaem3Ssj3VZ7LNpd3hLOkbJKIeB9r3saGgPdfsGABrrvuOpvkmr0hr1JSCn5ngtMzrFNam7bWKae5yAMyWG98hjlz5hgOWEtwJNpX3ND44Z+Hi9KyZwNS06MFT+2b7jxZS7cEWuve7TTwitTBPdAwmLlBDaPrTS15krxXuByFbgJxbuEJLdQ17ug1vDOCWxiFr7i1bMmbC1Bjopn0lcJKThJWsvEY4SE4u5VQDjxD6hdCBMm+LKcafhFN07p5N121UGYUqwg4J8+8/KY7w7F+uE5+cCjQQ5zf08cNARZWHxDLlvmIAcZUwsYDdgSDnlzh0mSfo8u4f//+xiPOBft2ZWWlyyx7a4lQ6gPLzPFK4WFJYaAFzzlZBo4pBTufeePGjdLvaa1ZG+MM1OL1ucZfBomb1jZT/vIeJGv+NX3x2nKmO95DeR9ec9iwYVIcgiVFj4oAid6epMwyUPByR0Jrz+0osL25yoHToMzRT1nPsdcYD4+tYOAhp2vozWHbrV271iaiZ/3wPDk4kX1uzJgxkieO+VioMHFL8p/nzcP2vXull7Bp0FYoMuJk6ZWRlY3FH89Cr1ED8e0nn6Lw4GpE9eqDZesO4+j2beja3g0nUpkMpwgbj+Ri1Z9b0DpSi5mzZyHl4Al069cLbz56M47mqPHz9uNIXbACFUVJyMxPRaF/W2xfsRI+RYfgFhGF9bvOIXXXeoR1647ZX/yAtnGB2L7/BGa9/h7CI32hCWyJhV9+hop2wxBr+yaJTcJFa9n//vvvUlSmVQjOUgcJKz6qNptbzF0vyMzd38KgEpegu97TTwiO9q0QEOZjsADE6Vbn5C1YyRy7XHpnerw+qMUPzu0sQuzgpll4dN/75OkxoX3DClBcrBVCm1qQ+Sf+4w9f0VkcZ4XQLecKK4f3nDlzJu65555aFqezQJckLZZL0bInWGfcRIgb5fBZKJxJJKbbvbKeKbBpjdHdbivJ9e7dW3K1b9u2DUOGDKm3jWgo0FNAd7US/B2JhkF+nCPm/ZnLw1JgJM/n2m3T69gDvLcrLXtT8Bk5rSC3nwzWAb0djCehgsDvZIKurx0InisnJJLBZG0M9GwMlCsvWJapU6di9uzZ0lJIJnyiAjBy5EjjGRdAo1G5gZGjMXP6Ztz7r+HGT67HRRmgxw7FTGZKDV4JKZq+c91UtJWZtGbrdj5zG9Sch+Dp8hRB8t4e6Da0A2q0NSjOKUdQCz9ETRC/sTAGa0qBzI11SZ7XazlCBfdAC/erBxLZ7xBkP6TxQp/i9QrD2wZj3boCoTEzEr92PTqa5GX8U8melqcsSJ0NPjvnyWkVNwUUIpxPZVIiuR3pKiZZktz5uaHPx7bg1Ap/S9KgPGIsj7k24jmcBjLnaqdnkMYDE/IQK1euPF8WS8v2+L3sYXQEeP2LieyVYNlYx/ISQ7ajaZ2aA38jtw0VKHoJTNuKxxraD9ifhg4dWkd55HVksif+wIdChporpx4DcT1aoj0yi6uRte8AuowcCNmPVlVSCq8Ag7JbWFmFw1u2wDMkBMEqH3TuZ9h+WKiQ0OjcwfjlQ8fT4a7SIS3rFPoPHokQE4fcyd2H0XFgT1FwLarU7sg8cQhnMkoRExuHju1jRIesEFqQc5fZXpRufHYqFqiOO1cQqXdbreSqP99XxF9G11cXiOY0CSQ+7643tzOa6H/cgAZVbuh5RSeERQWD6W55vESYxV1uDITezG5t0pz8ah1Kz4nvlJcV71sMVyG4pxpqLzP3sxF04xelViEotnHuXHbXpuiS+fkaREVduDfn5bk2nnu6OxocuK4ie96bG8JwdzNXgGTEft9QIWgv0JpriGXPcrK8nCdnMJw8j0pXKi1EOWCO1jvn2RtD9Bz/w4cPP/87/iXxcCpACV57ixDOCQkJEjnJ/YfuYua+pxufigynAfgdl/GxvklC9BKYmzqR3famRGVP8Hlc6ca3BVTe6AmhV4WWPS1jvvie9UkPCV88j+3FuuR0CH9DbwDJmeTO6RqCfaah45tBoJxmqTXNJOor9K/Z8DmXiE0VetwweYp0+AS2CQlq/vrR6IZDu9PQKSgDO9cdh3+7IKxasxFl6WehLa7BtoM7setoCjQpe1B0rgajJ4/B9iUrsWJbPLw8y8UzeuOAUBIX/7kCGo8gXD6gDdZu3IawwCDMn7cS5UVpWL/3FJJP7EVp5lkUnjkojNbV6D38CuRlpGPAoIE4lpCETVvWQudeg627c3DybD66dLiw5NCRuCjd+GxUbm7AAA4Z7qEaeJoENFoKvLOW8U6y5FP1CAjxQ9ue0WIwG48LcDMWKoWpu4sRNzBInHrhS2mdPDd/MYU4FD1J/M5OY7VCkG1VWY2UQa+hYGm7iFd76ZNtOH3aXdotTqs1PEBGRqEYoIaEOs6WPxR4JHtXCD4KoH+qZc97ct5W6eJkFbAWAoXx0TZCj55t9KiqqMbCdadQrdGiQuuFwqq6g4xKAwUKhUlj65GkMWjQIKkvKME2outdts5ZZ0yVqqwz/oaeAEtWKGOAZJnGuf5Ro0bVKiff8zhXAzm6LXj9i9WybwhYZ5TVDQ1sNa1fuvbpmZHB606YMKFWP+Bvlsz9DMWFadL3evH5aGIZdsYfMZ7xvXiZt+wBpsG2/wYzlwouSjc+LQGum2TQDeHbVTCtQm5YWidvy5x86x5RCApXWDDidNM5+eTtRWgzNFgie2UyHCWkoLbxlhPjNBblucLCCvdgcRsMPkNX8WonfaqLjAw1li3zRYDReyRkNqpMlCV2CG5O4QpwILuK7KnlMqL3pptuqiX8nQVHk738SNzDyNMD6B6tRzfxcmd4hlqFNdszceXA2mv8tTU6rI9PxclkRrmLMta4I6/Sv169lsKEwp9uXDmgin/5bCQEOQBM+ax8T8FuzWWuJHsqJ5RN/B3bi8F/ffr0MZ5pHvw9E7DwHuxnnNdVWvW8Ft3VjZ1Lbih4v0uZ7OXkR00dL5T3jK9Q1gE9A+Z2YTxz5jS2rfkeh05WYvXqjbj79jFISkrDoeNZxjM+ES9LZH8ttu0tQJcwHWZ9sBpePu4oVp9FTdhItO9Qg3bRsSg8sAvJWaW48bVXMfPxt5Dbvj1efuEefPzkAyiNGI5RgRq0vuMaqGqSMPebZXj7rTcMl78EcFGSvZzD2r+VJ7xbXehIlaI9dVV1O5ZVkhenlybp0PPyjlArk+EIMCucqeTinPmxP3LQ6coIZKyvqfM9ST6yCXPy9aEpZE+w+SxtHTRtmkHJiQjQ45oBomJYlULYL9yqRoEx/ohrm+mGcwUo/P6pZE/yoqu0qRD8jCBhcEcE6nGZMGLCgsWz1DPlzL62ZlcWxg1sgRNJhVgnCF5uAr3KHZlloleZLGlhO9EVbm5tOgOhaKXRPa2sS3m+1Vz7cj6dCg/d7daIj7EFPI/ygdfmtAvXqdsCZqjjNANBNzR/K1uN9ARQkZA/OwOsB3owr7322kuK7FnvTATUVPA6XLKpfHb2qYkTJ1pth7KycmxYNROF+ZmIjO6AlCwdZsyYbvhSU2T4aw5091paM/0PwEVJ9ksW/YGe18QY5uCFXJAseXPR9Vbc9ZRNXlUBiOsWJd4rOo6QPdZy1+srVDi1sAy+IbVdUu6CJ1tcIX7n4DGZdaQM0T0ChHxuuNChCL3K8NYsZLIn2gr5OKa74h7ix+n5wI/LMhATU3sPZ2eB87FNzTXfWLia7E3TwNoCEru3J3BFZz3aRYkyc7zYWnSh+K7fkYzkjBIUlVYLgcs5eAMJk4vPZKng4R0gjhk6POuEgpiC2Rwx8XtG9Mt1x2VuVARoyZPkOac7ePBgycJnxLTSzc42V7Y753ppqZu2Az9zlQ7ncHktc4qGJbBeSSy8Ly17LtuS54AZq7B3716nK5ks/08//YT77rtPqttLAZxisaZc0TPCtq4PXFVhusJBXiZp2u7WwDZTBujh1HfioPkpHESOR0ZKBbbv34HTa1Pg4yPav4MKgZHtEFxdguScQpRnVsKvZQVGXjUANYVabFqyD96tO2DDkjl4ZeYi/DFnHlp6pWLQlX2RdTwJqqwilPW7BZMHG6aWLmZcdGTvP7ACC75ZhY594qS5dXO56xl0p1w/rgQbv01Me0l4KcFxzPXuptutypDWyf+lg7unGunH89CygxA+QpgG9VTBv43zhEBxahVCYnyE3G442fcTL0vJVk+f9sCGDbUDkRiP+NBYcR/jrTjGlmxJQ+u4GOw761zBR7iS7GmN0uqja7chwsZesIXsWaxIYalf2VMvkbzNxK6EIPk5S49LBC+D2SKJzCI1yjRuCDAG6lFwk4RI2LWCo0zAujNHzNzn4PXXXz9P7AziI9FTWeD3/B0terqDZfA4l05x7t90WoN5EGiNN2b/AK4GkHfKoweF6X15Lyol9BK4ApcS2bOu2FZsD2uETgJXtqcp2CeY+VQJ9nlO4fAeDUUdsjdnFcqg8He0tXYRwxLZOz0av0arR9Td5fCO1mHvojPw0YqCmMg9uuultLZmFPr+t7SDd2E4QkNCawkIWqzRV6sR0FFltp2pTEjJcOSUseIVfJkerS73khLoeAYrruUEVORr4RvsIeS4bR2fZzF+nESviESoAy6dMx1LfN4qDRBrzJSnEyecSS/DiJ7+iAnT41i6qGsnPj4jdhsjyO0BEhHv7apUvYxqpwVsKvAChdy86wod+rbRo19bPTq3EnxtwXCxhmpNDb5ZcAR7j2ahqvoCsZQL2Xg2xw3VqgDRF/TQCdKhm5wvkjwFt6VgNxIlz5NBoU0yZoQ74z6YQvfHH3+Ugu14HoPpSPRSSuTEHbhSU4iqTn2FtFFjy6JFDFxA/+HDz3viTO/LAELeoyEWvQzm8KdcYP1yCRevQ5KnkuUq8PmYEIaxBo0hOmeBljzjp9h2JAv2VTmeyhRU0sy1D6dQtm7dKikKSlCx44qJxoJtSiWdcQ/Exk1bkJyShnPJqXVe/gGBWPnZJ0K+FuLHl2YgK6glTq3/U4yHSrz2zQJMHjtEusbfFRdFNL7eTYe4+8qRuU0PbYkKcz75A70HdRUKgGHQewiS95Dn5MWY0AmT1MvfHT0nxcIv1AupS3VmFQBzc/IyuIQuc51OUva8W6oQ1F0MPi8V3MQPMo+XIqJr09PVNhQsauKKPHSZGFGvZU9x3Vu8zGciqI3ERA8haL0MyowJBAdI1j3FKi08niN7RViCWZvUkrvYGXBlcCCDhCjElCtAnAUKLLrAfXwD0SHaC6O7VzIrjPHbxoP0sWDtKeQUXEgvStCQT8p1F+3sLrnVSTR8yRY3lR5rlryciU4J/o5zraZW3QcffIDrr79ealsqVCreQwj+CWo3HBvYH6rKKqQuWIBbzp0DZ9N9Bw9GiwceOB/ExzbhtWmF0PqVPQ2WYG6Kgb8lScmYPHmyZGGaQjYSeL/GoKG/u9gteyojDIakYsQMe3ISIjmPgjmYWvacMmFQpGm70DPAZZVNzWHA8igte2s75LEfWOvXf3e43I2vV2nh1b0cVcZtit2E2fLTO79j2JUDUO1WgVa9AhHdKwTBsb5wFx1GXg7HOfn05eJ/pmNbfG1pTp6nlmfqpQQ7HgHSqXWgE9ZN3ukKRHSx7IpyFChq0veVoFXf2okjTMEFUnXjVM1Bj6VLfZGVZd0U7CssRr7KK2vg62VyrijUuiNqnMk2lM+RcGVefLqUaX1wbbazQG7gtOH1g/TIzitFm1ZCwWwYX5hFVn4F5q85eV5pI/g2p8IfVVo3iXSVQpZEQ6FJIW1JGJLIlHPyBN9zDpfL1yxZ/zzn/fffPx/QlS+EcfDyPzFkzkpkJcZLEde8Ny1CKhnWhD/P4fcN9f6wDEzLStB7wqkimdgbA3MKhTWYuxfJknVNouImLpbI3rStZCjbwRT8ztrz0bq2RNYEf8+YCSpczGnAKRCZRNne1oLz6MGhxcj7c/95eYpHLg/vy4yFlurQXNmVx6iU85oyeJwJkuQtkLmniqW+yK2QD/yxCgE9W+GKESORXuSF8sS96NRvIHYLIhzcuzdmLFmHlBXb8NqPr2Hlmg3oENMSpWUalBRlon+fy1Co8kVUiHX5fLGCZE/Fi8tK6QlxKtlXio7s1a72Gjovb0+sXPIX7vlqzHliV0Ii+RXif2b6sukGNTyFyW/chQxlbnpLcRtKFJytRHhbzpnbQeo2ECyvNbLn8GSur7opQGojPd0N69d7C0HBHODGg1ZAS++BkTppIHqQ7I1zuLUgrlMqDMRftqob5Ua2Ba4ke+ZnpzvV0W58ku61/XUI5TiT5a04eDatFG2jmkD2QnbuT8jB9gMZ5wUjkVfqhkr4i1sY5lrNkQqFI4PUKFQJ/lWSAUmWQp91Q4KiRcrrUDGSLXBzYFIdvjhHS3e57ArmOniWUSYFa9dQoqlkz7/0CjgzZao1XIyWPduCrnUZMpmyj7D+mG1Q2b9MQeWEKzGoOCvB5+P0iUww9gLLorTsv/76a4tkT89ToJcnyrTViAwPRE6pGuqqIqF0noG2Qxf0jY1EeWk+Sgs0CG8VJBTwQnhJhFIDDx9flItnc/P2RVig872+9oDLLPsqXTk8oxUaq5AzwZepEB7jhR8eX4l7vxlbi+wZmZ+2zOB2N0XM1cZ18kI+FZ/QI6iLCnobSM4cSPZhguzNKRqOhlBVsPnjc7j8+brOeerBEwxvLaKqSoVZs/yEQDUeaAAu76xH+xaiU1sie1OI+k1IA7acYKntA7oKXeFGJxxF9qzJVsHApH6ic17gz9poAtkzyHLJxtPIzL0Q2VxaCZTU8DkMLUPXqjnrUA68oyuf0yemdc/5PVkBkMHP1kie3/N3VA5ohdEqlMG11HfddVej25jWJYMYGwqWiZH4nH5g2V0Vl2GKi4nsWUd02Zta3MxKKCe6oZLEwEZLYPwB4yBM+0ZjouxtBcmecSHffvut8YgtUEos+5fpYgVJnvlrnEb2TEmrb1FywQIXdR3cA/BrY+hkPvCsRfYkeXNz8jweOVaNqjw9/GMFuRuPNxWJy/PQ7eqIRi19ayqYKvfU2ny0H1s7Ip3JFOsLYUlKchPWS+OD2zgOr+8vFB0mebaF7JUQTbfhiBqnMjn4jMcaCA5aWm62Wnn2hj3JnrUXKnj7hsFWCF4JDzXW7sjA2AEtDT+uD0I5OHWuAKu2JwvhbKjwqmo9irX+0OovDBRrJE+rmolLGKzTrVs3iQR5LgUyo9bNCWaSNAmKygFfJCi5vkzP570ZkKW0AhkgxGVz5jYpsQVcrUH3srlnsgZaelyyR7D8zK1vzY3tLFwsZM82JJGba0OmIZYVgBEjRtSZ5uF3TDMtR9izbTiGeS32Kbr8zfUlV8Ld3QOZWdkICQ4SfcO8ZSQ/A9vFlblHHIGff/65Ftmbr4EmQuteIcxwI9GLsRbSWyWlmpWJnkg6nY3YXhFSGtzUP3VSpDzd77TWW12plqx4RtfHTFFLa+z97Ej0REhbb6oYxk/OBTuX8mko0oaKV31Ev3Gjd5OInqBM3ptY1nCiJ0Rbjuqmw4OjdRjTQwcvE8Xsn4Jg0R/vGyHqYZQONwy0kegJUeWBvqLSrFW9aJ/8kip8Pe8Qvv39EP7amQI3QfQFFR7IKAtBviZEInqSK4U0rVhTUiTJ013PACv2NVrKtNQo7PmZJG9qzVMpIEHT6pMFIEmKAVYUFvysPN8SeA5dwPHx8RbdrI4A64CWjAwqlFQaLgbQ5c3NvlypeHA5HRMMmbYhSZxWoEz0jOeQo7dl0BBctWpVraV0rG/2QbrMeW1b+oazodVqEB4WYpboWfZdd9+NDsOGwevyy7H8u++M3/x9Yb+ld6KtvdvUIGxyGfza6SVydvMWnSdGSC/Rx7n0jRatnhlxxSv7TDH8gr0Q0S4AQZ1VCOikMiyBC7Vtzr2pKE2uQUCUhxiABgJ0JqrLatCiiz8YxcAseIy2t55tWo9Zs/yF0LZPxaTmVGJIl4bltzZFiLBoe8cZAv56t9ajRaAeFeKB8koN8QPm6lTaf0ivQrWWvhxD9L+5FyHLDnu3DacQKPSsRXqbgkUJ8wduGapDf/G83WJE6RtTLvGjtKxyREdcUNgoJA+WDUVk14m49+HnkZqvw9HT+XATD55X6YO8cl+UaX0EwV+wtEjyJBBT8uAzcZ6bZEsBzCAdWiwMWGLAGl21/K38O55LK56ueBK6TPLm0OKXN+B1+gBKew2Dmg1pBBUHRtLLIMHTc8L7cwmenN++IeDSTCoZtpIjy80IckIpxxi7YI7gnA3en3PbVKacDXp1LMXHkPDokpeXybGvMHJeJn6238mTJ6WATaXnhmDbmOazv9QQd/PNWJCWhrNCEZ7wzDPnl8X+XcCVKPZdeif6QOj4CnjHNMw9tfiNHRj1cC8EMzLZGWCfNCp4nH3OPFaKFt1cE4BRVVqDsf5u0ha19WHrVi8hpO1rQufl5eM/NwUbWMzZcFejvFQDX+/GKy6U3XRMHEhS4eA52z0+FGK//fYbbrvtNpuEVPdYPQZ3oBfGThDPvvtQLgZ2CzUeEAPyVB627k+X3tfo1cgpD5TyIJAgZKErg0RtasUTJHla4SRZrpVmqlmmoia4Bl6OsKYXgKTOc2wRaiTuBXM+QmlRpqgvcUBURM++k9B34AjpexIAM6Qp11SzzPKSrS+//FLacKihArQhbnxaolx/LdcVn1F+doL3ZiCaKwmfJMoysi2cVQ7WR31bGTPWgh4YguWSUxKz7agomgPbnIGX9AYwEO/vhGY3vgKMkFd76eHbRYOYB0oRxdf9pQ0mekdBr1GhKsMCiTToSR0DksZE8WKkvTXxl5bmhu++85fS3tqb6ImCgnz8skVUiN1YzI6QXW7yX5nwaEqzvOI4jQzBm+jfTo/7R+nwAF9jdLiyZ9PCLWmwhgoL/oErDdccYk+iFygproZGq4dG3OiHRUfw7fzDWLGrAOllwcjgq8RPKj8FqpLoLbnrqbEzkI2uVBIsLTAGqNHdSgWAlooyaxwteRKAreR7/NghiegDI4di6q87cfBYJo7uXyG+MZSNJK9cHkXQXc1ykjC41Gzu3Lm1nsUWUDkxtSTNgfPKTH+rvD4Fm/K3LN/BgwclYvsngKRN5aY+oud5XDIng8oiPQ8kf3NEz/MZA0Gib8alCWmU0CVIwSC/SopLUJRTikqvIqB9HrzHZsFrRLb0ch+YA214AWqEwKKFbMvL3mDQnq5aBW1BbSGi8tDDq9XFoXgoQXc9SV7OZ19WxjLWFYAlJSqJ4Feu9BGDz3jQASARVFQDB4VlfFGBxclPAbYfAH4VAkcoJYIVDTu+TP8LmLcLWCIskYWn6ioqQhFtHQ5pHv1f4tUQA4rn3jxEh4dG63D9AHGh+g3KRqGkrBqb96Xg7Z9TkFocJBF8caU7aowkrpzjrhEElrNxI/b8+WctkieJcg00189OmTJFEuokeL4YTS2nI6U7my5cCnGC7nR+bgg6de6O6+54A57Iw6P3jMZi79b49+0fibrXIzAtGVuluV53BBcJy14MykFVNegmCEEGrW7KloYSLdfH12fVs67opjQXF8D4BAaNsR5kcL99Lkn6O4P1zUA5TmvUB7rvZaWIfYoxHsuXLzfbVlQqqUwqrV5l3Tbj0oA0Zz9+8FDUROciaooeLYerEDZEhYgrGFinRkBbd/gEe8I3zAO+4Rde7ChsblteJHzlP3e4YfU3+zDy7p5CWBiOEaUZ1agurTG+tKgu16E8TbzShTVUoYVGCJPqkhpUFmqQc1RYFbmVKEqpMr6U76tQmFyJgJaeouOb3t2ggBSlVQqLxfv8Z5bTESCtjxMv5fDTCuvO29uU7PWYPdtf1KvxowNBKzEoKBDF5Sr0aC2e3FEPbw6iPdiOHjTNjUjLFofbP4dDqYsQ2GMTrn29FXrcE4vIsDhgQDegWgj+PsJS6R4NdIsFuljPq88q9BIVnppfuzJpCdKd2rt3b0lYcevXawS592trON8hUOmw8WAZfliRid0JJdCq/FBdrZGsUdmCV1qmPEaCrN6yFYWV5zDoqXdw7sh+tGnbVnIDMyUtLWpaq1zbTtcjN3uRg6SYk57ty+vwWGm73ugaalhbTw+BLZuXKOHj44vEY7tQUpSBczWFiC86i7yyInj9MheRVXoUBgTh5j+3oaJPK/T5+Dt817I9Th7ciT59+kqEzbr+8MMPpYQ8tqK+clKBIXFb8xiQoDhfz3X/JDOCdUCvB487E7wvdzt01Jw9n49KH5VAW8DzmXBFBvsK4yT4VwmWe0CnGIxPLkZAthbFcReURcYg2GP3xosJ9AL97efsv579AM5KSSydA5L9R5MW4MVlN6FaYUZVZ7lB5a6HRwjnC4wHHQCSe0p8EaIHNC3xQ021QYhYAjmUO2+3FPdbvz5fUmx4tFwoMQEBwqJTRMQnJLiLziaeXww4a7tN2QPyRjRiLGNge0OAnbNwIrkEsS18L8zZiyo5W7IdcT1moU+bGFxx872oSl8HlbDYpr51l6ESGwNx3Wnra3cidvppP83An1/dgSBfB3qAPHwwd3MVjiWmiDrWSYJUTldr6mZWgiTPKHKCQqetIHharrTSlVnteI3+/ftLFhwzmTGbGJ+NljuP0eJ3F7d4w60rMuCNzvpSPK0/LREk19mfTDiE7RsMyUlUKjWGT3gIrVu3lz4rwXIuXfCV6JtH8OfqY0hNScErz12DW+57Dxs3rkPq2cMIDm+N1m3aS7vTJR07hm1C2bjzscfO573nNT7++GM8+OCDNi93pBvf3G54BOuDz2HOorcGkhvnzglel3Urz2U6Go6cs6dS1FAlgoF37I/1IessExTpoGd/rdHhujtfP0+Gcq7/vxP+rnP2bDMG0rqE7D0qvfDVQ4vxyA9ThOlg3V3nCKj0KqTuaTrZ1wdL6+Z37SoWFpry3nrMmOEvhII5ElDBr7AQrfILEJR4CAfHXAWtEOhdtq1ChhCynQ+mYMeUK+Emh7HbAGr2srDkOP7XleK39TRDRYUG2w7lWyQqS2AWvj5dQ2jgSjh+rgRdWxsERmmFFv4+BpP6bEYlfpi3QdynGD2798GDUzrB38/DMtmTx6088sl0IdQSDGXlJfyFcnvbBHdce+9sLPn2DvG8TSR7obhpqmsk1/zGvWk4nV6Ogiqu5zXkESBxy6AFSjcpLV3Wu2kdKgPvOOdNUmTALC0nXoftxWuMv+oqYWEXSeudaYXQgo9Zvx4TvvoK3uKaU3/9FRPvvAsPuvVBtJsG71Yfxr/deuG1mgSEqzTS72KiW2H5/PfhV6xDxF2fImXDLHFtPa6//s7zFoASLO/CX/+H4oI0qSLdvUOwaE81OrYKEAqZB/p1aYMpkyaeny4wByogTz31FD755BPjEQG5DsyQH61GxiKYI0YKLVkhaihY7/SIEKxT5h2Q15MzDwFXJTRUibAF9iB7lj3788/xrFB0KsXnN4RCdYONgaZKMOtdamqq8VNdsHzc4Gj9qplITT6JL35cjTmzpuHU0eXwDWyN6299QnqeZrJvHNiOHOscv5QJpp49e0Ime/YRGgwOJXsOZ22JCtW5bvBpq5U+s6t7wxOf3b4ET/w6CY3Z4rWpKM2qRnBLb6ck1OFOdabdpzbZ6/HLL/7C+qtNADzet+8X4nUUc+e6IzAkGlWldyPcJxY6BqkJhUUlGpHv3YwWC3e2S+T+5PX0HZk8CMqeYZ0My8mcgSNnitGjnYMtKmHWTltLUgXat9BjZE/Ds1WWVeG/X27AJ69dDWlnIDPIyi6XliYq4S4IvEwoJvtOZCMzp0TUn9BRvbhNrCeqajyF8NNKBCQLcgpDkh/rWJnyldYUCZXncdDTKudLJhiSIt2xnHulNk7C53k14vyomTPxuLCsk86dw8+zZ0uue/l+JCy2aa7QF/7t3gdDFj6Hn4ZdiZdeeweeDz6E8T07iT6hksiebvXcnCysWPwlaqpL4RvUGuMm3WfzlsMsDyN1V/+1RnrPMtBFb43sCQaDkcClFK0eXoidN0v0YR8k3XQd1ApFlXXG/OeWtiBuCtnL4O/lNfnM2c/VC0w209ApDltB5YXxFCRHc89kK2pE34l45RV4iT4VMn36eQXRVjBugcsvpTY0A/Y5RtjLCsTRw7txeJ9oZ/Gvc48r0HfgSHC3RKKZ7OsH25oeObY/20oeL1ToTZMW8Ts52JXfmX7fGMhkT0+ZdP/Gkr1pd2Ekc8VJd3iE6OEeVmN1O2FXk33G/hLE9gkWZN9E684G8Om4UEk5E6Qk+2PHPLBtW+2d6mh0tok+gAmTvkFsBDDtj2P4/t0HEBTgh+nv3GjbGm9xztEUFTYeU9VJfqMke4Ky9uFx4n+Orw6s25ONMQNaUJdxDMRj/bpFjSJhWD/KZ1J0r8zcUmyMT8KtV1nZcU9Ubn5BBeKPZSMxuVBqF+abJxjZUVjli3KttyAMg1ueLnpTsG6ptStBgpHXj/N3fFGwEjt37pQ+c308/9LNKisPfNHSCmYWvDVr4NWpE4JM1k17aiqRuNcL/jmZWJn8Icr14SgpzkJokA8iEI1rn3xWOo8Cmsur6gMFD5UQcwInu6QMBdkZOHHUQJZy+eqziHke5+6H9GuF3KxzyM4tRKvIUAwfex86dDLsOU/w3oywJwmbgz3InuB9SH6c0qJyxQBGuQz2Bqcd6DVoKpFQUWxMCmI+KxU9S7lUTEneFjSTfV2wnhlPwxUw5voSSd6aUswYHBlsa+ZHaEqfJNlzHMn3lAL0rprSF/laUUC6kXVCj2uEJ0s8JzzCdHDzo9ViPGgB6afz4CbMz9jL6Oh2PnRaPXyCbN9LvqEoShNMI+rA3Ysb6QJnxEu5f9SSJbkY2FNYUqk+CNC7oYewqqV9zNsZXlxS1iGiJdKThuD+54+ib7ePcO7M1fjfs2PrKFnW0ELoE5yT9/XSIylXtKvxx+xA7JgyqDwEewMh1jbKtxOOnClCZ6Mb3+4Qz7EkXo1hnXUY3V20LRUaxWApLa9GUnohenS8EBPBbZTX7krFml0p2HUkC3uOZuHI6XwUFFdJJM960uvVyCgLQFGll9CHPCSyoXvd1LIi4VFwypa2so75HY9xEDMmgylJae0yyQ/PY+IbCgkeY/vwRQHcq1cvafWESnz2E1axd1AQTqr88V+37lipaomCqQ9g3761SMpegzOl8VB7BSNLmPgp6ZloHRUA31at0KGzgeB5fTnJjLUXhR7JniRY6zuV6JtffAXPHfE41b6t5Img8sBr0oNh7UUhyGChg3s3o6ImCv9+7h0s2XIGGw5mYtKIfudHIuuClpCluBVGizeElCyBbce6Z7tQAbM1nqAxIMmyDtg36gPd7FQMlMo4654k35j9Alif9JTIVqMSvAc9REpS4f15H2XfNQf2peYAPQO4go1jnoqouXrmyhDG05hTiFnPJHnTbI+UMewzHGP1tYUlyEqmrLRLZH/1DX1R5JYhkbwzsteV5FegJLsCMT0a3nntgapirUPJ3jvQAyVZlYj/5SzK8qsQ2SEI3Blc1hmzsjTo3N0bCULRzst0R3SYaAgxtk3bNMDbF4HaUUDBZFzeUwwsMTh/WHgYuw9niU6gRstQX6hsMPPDhRxLzlFJy+0Ic53nVJYKnVvpHZ4ClwF6DiF7UX+Ldqtx3SCdqDfxmc+4WKhZvkLjCTJUbl5hJX5fe0oQfqlkufO153g28osrhbCrXf/8nFXijhJtIEo1hl3b6J4naZmSPIWmTPL8jp+Vddz+2DZ0P3wQJ+PawVMMXl6DA5wDmsvESJjMAEch27VrV2kzEbrzSfKm4FZQv6tjMQ45iF3wPCrL8rHo9z145ssFOLVnBYJ9gtG55yAEdeqK6695EN2695d+R4Jk2eojNZ7DhCkkQHmpHoXZvFmvCSV1KTIGX4ElxckoLy9DVHRrKeBPJgproHLE3fB+m78SA/u0wqH4FRg55HLcf9t1tX7PeiM52kL2PNdcX64PJHnOW/O3JFFHB8RaI3sqViQJrhJgf2Dby0RPZYvTHuHBgfBwEwLbJpfeBbAtuSTTtH34mcolry3XITcyYjwDV3vYgmayFzxinIJjXzJdssg6JslzTCsVNyWYspqrRUzB4FH+jhY5y2QulqY+8P4MSuV1apH9xOv6ohAZ0gFnYO+iU+gwpBX8w5qW572xKMuuhl+Yp93I3k2I4EN/JiOsjT/UxiVlPkGe8G/pg7Pbc5C8Nw8nDuRjYLdgKQ3q6dPl6NTJVzREDeYv98b+c0LohAvLrb42FQ3Yv2sLDOjREn9sPGsgrKPZ2HE4E2fTStAqwg++fqJhTQY3HzNC9OFj6SopoQ4FjykoR3KFUtrZflNWZuEIsqfoP56iwvCu4kHFwPrz0W+RsqkQn/y1HiXtWmLjvjTsEXV18GQuyis1kntbBrmCK/sqqvVSDnqtzh3ZFSR4QbRqwyCh0OTcG/8qoSR5Di6+lNp7UUkpdh89hwPVHih2D4MumOlsDXvJ06KiYJeFC6PPSYgUouaWUFHMu4mG/EHdFpkqLzygS0K7rgOhE+/JVWf2r0OrNv0xtswd5WiFMZNGiee5UBaWjcoDLQVrIBFScLEsUuY5cecBzz+N/sfOYkl0D2Rl5qBYH4gacd+7br0Z7d59EzF/7UfW6CHGK1yAW2EW/LPLUR3sh4ryCkmBIOHnFWpxw62PILJVbJ2+SuKxheyTz5zGr3M34uHH7sK5s0lmrSZTMGaCAlAW0oxfkAWhI2GO7Fm/LAv/sh8xWJCKGM9hvdMiCwoKRnpmGvy//xKeBxNQPWQg1KZj2wz4fNzilNMUSqKhsso95qlQEqxrEg4T6fC+DQkg/KeSPfsep+NIxPI0EOtRBuuPCiTHszmS5/esc1NLnsfZ7lSw5evxL/upJWXBGnj9PXv2SF4buY+7JBp/07TD6DwiBpEdbQsKsieEHov0/cVo1ce+hKPX6rHlh0TRGfQY9mBHeBiXllER2Db7pJQ3IEZ8rtHoMGxYJPr3Nzz7rl1eOHzYYE63E/JtdHfbXZTMxDZ98VEpwZES7Dg81DEuGFcOihUdRo1soXgu2atCoSB7ChJzEEXDI6PpfjYesDfcVDiXVobWkb7GA00HZVNqTgV+WXECXp5uUvR/xrZj8AluheMZqRgxoReqNXqk5dVI88ReXh4INu5TzeeMCyeFCkWnIkA8f23CkN31puAANBfMRWFKYUBr92xaNmat3IsH+nkhK+Ja/DnjJbTr3A23ThmPTsYdwjiYT77/PpKrtJj43ltYtnzF+Xl7GUnwxWZ1ODarwnGTPg2TdRmophtDAQr3eTNeRokmAiNHjET81vlCAVLhnkc/Ph9vwHKR7Mx5C2RQqKxevVp6zzKU5h1DXvYppKQXoH27aGjcWiM4NBotwkIwctQonOL8+bxf0PqRp+EdcKE+3NzcEb9zPcbuWIqIzGoc/+BrFOQYkvzwHs899xw+//xzqX5NwXJSSJF4zKGhc/asYzlAju/5XHIUPgPzOEfL+AplndsbsjuVgpfKFMsjl4UKH5fOma79r6ioxMKfX8eunQnoO+lJhGgFQRSdxAuBfVEy6QZUcqWKAlREua7aXPZBmeSVcSR8dpaFZWBfvuKKK6S6txVMwHP11VcbP136oDJPj5ulHAysGznw1nQTKRkW5+TFuQWPP45rhHL3l68vcqZPR3W5YatqXlfpzTEF72mLIqsEz2ef4/QN42lkWeUSy/7cvmyEtwl0iWVPsi9Or0JAVMNdI9ZAd7qbpxqFaeVI3Z+PpF25yD1dghZdghDXNxRtBoQLCz8fTOOTnl6G3buFtX+iCOPGeQpLP04I4nIUlAEHhJXfp53oSDbIHnoJ+nczWPoxLfxxPElomeI4BzuFPOed9x6n9Z+FNXuyJdJjZ7Qk8AUXo1OkA135oo50NXr4cC/9JuJkuga7EqqwcvMxnEopgLeoexI9PRRBrSPg29IH0W1aIjm3BqUVhjiS4tJy+Hh7iXPdERsh1DB3X+RV+ktWvE5/YbCRTMy56zmIqPnLmrI84EketBI5qPr16ydZaO1ax+DMiUM4kFKCzORD8AsKxXXjRqBHzwtub7bT5vR0tD5+FPHr1uHqJ588n01PKwj93269RX/R4Q59CibrM9FBX4YaqYVro1jljsR9fwmLowynTiXC14fnqNFn4Hjx13Av3pOCw5plT8FDdy7LVVpShMLc06jMLMIVd7yGc4IcdNoKQY5tMPqqCUjPL8Da+26H92s/4vfXn8XlE66Sfkf3/pypL2Dnrn14ZP5WLDu2GIOPvIPTLcchIIi5HfQS6TEokUl/TMHv6RalB8Ac6NrmtEJ94LMy8pzJbLhEkddluleSuyw8qXxQUeI8NZfeUeCaBlY2FawT5uqnpUWSp/LIY3x2endoHZu7p050x9MJB+Hl447c1GNw0+dLcRudJ94BbYhhKoZlZzAn24z3kK8tg88sW/Lss3w+TtGwXuQ65DlUrMySlBVwgxxz7XepgmOeyrC5tpAJV25HU9Q7Jy+Ug9Oi7YeLfrZd9D/diBHSOJfd9co2k0Hlg/dtqOeJ12Kf57NQKXGpZU9L9+s7luGZOdegUkok61wwoc7WT85h6HNxxiP2Bcn+4BJaEcYDRlx2fRwCI30wTqvHtGknhWCtzebduoWLQWuItOVX1/bXSzvJSTBeS6vV4aclx4Ulb7sGTlRWC4soh3Nzhh3FSPbsoOaSioixL+WFN9P/mg6hTeQXVCE0sOGuU9bEqXQtTqRqpLK5a3NxOtV8GlauqsvIr7u0ID0rD2ERBkvOHCxZ8jIJUDBy/oxLzfieJELS4m+U1iYJVQ6uIcHQWuAglN3T/C1BIc25e/XKlXhtd7yQKhpohdJxqlKHTh4auHn7Yd/ePZLSwetTmLAs/L0kuLesxNmELfD2CcDlV94rrm3Yq5z34vlKIUIir8+yp4LDjW3k3+UWlWDMmr0oDtTi5nV/Ie6yMRjp540Pxw9GxvU3AtV1VyIwSc+iXz9BaXG6aDQdEiu6oahShdcenCIJNoLC53Fh6XDdPZ9DCQo4edWCJZDkaJWaAxUF5Two64NtYE3JYRm4FI/1I4PtTXcsv5PrvD6w3thWaWlpteZwSRB8Zk7PUDG0thMg7+Oz+luhuHqjeOJDUIvOzOvyOMvHfefrs8DZ90jyBMu+ceNGqc7MgX2TQaANxd/NsmffJ8HKlj3ri23GuldGyctge5CszRG8DHMeAH6mu96038tgzg32H2vWvjVw7HB6gVi7dm0ty/4fR/a07M9sykfbEY6dQqgu02LnTNFJFKRJq3ZEr1BcPYJzXTVCu9Zg/vwkMYgvDF6tlp2La7Fr4CM4MSpEWOMNNIQpq7mcLlPIm+IqN2HJekqdgGCnNidIKdgojOTOyY1llMvW7AJvN5w4WYjOsbZPoWQX1mBHQrVktVPGje/ni5l/HobWzH781eJYRt4FRUWnV6Facs2rJWubBMFnNJ2Xq4/kKVxpsctaOC1BDijWKS0zErjsBWD98Tzeh3VNcqVA4ItCl1uI8hxem3uE82+HOXNQJsrQ6qM3kJySjceeeQpL5nyNdkNuxeLNR9ChdAOuuOp2JGo7YOnb1+Gb6T/howWJ+GvGB1i7YTVm7c1B+N7PcPUDL+HaWz/Ff565UgzyK7Br167zQl5W8iyBzyVvicv3GennUF6UhqicfGTFdsaBXC+0iQzFfx++EVUMcrABfDaZmFasWCFt2CODljTvd/vtt9ciL1vInuA5bE/eg8FttGZYbhl8zzzxDbWMeD0qZSwf646flWBZ5TEif6e8rxI8l0Kb12EfsbY5Dac+fpn6iuiLZSjQxEJbdEIo40HoctlERESES5YjvRKsH96fL9afXHdsW67ekMmHZeMSRrr1rYH5BRgk2lD8Xcme45ZeDtafJbKmrLTkCeH3/J05UDkw7U8yKH8YrEnIgZMNBX9D2STfw5Tsne7Gp2W9e1EihtzQxSlJbepA3LIwuQohbSwLPnuALv3WA8MR2SkYqcbMc3T1J2VWYPe+XBzamSsElg433dQaAwaEo0sXklGZGOw1giy0YoDXwNe/lSAvFVJyqoRlq0Z5tQo5xSoUlKuQXmB4L79ySwwv7icv/60SioPofRIRsROyDCQ2cwKQbj0KTQbesOOdK4pAnw6isuzZROL+XPbo511/IvpDSdWIT6xGOi108RgjenvDA2WYvzaRj1QLGsE9qbk1KBF8rdG5S3PvWvHSCdWSAlN+Xlp9dGvJYF1wkMtELYODhSRPC4nz74yW52dq3HSDsp5INhTkVCJkAiDJc/5VJlX5vlLbixd/Q8uB16AlyWMU0C1uugmt77gDca3jMPGaG7Bw4V+48drxog8F49S2xfCMG4juvXtj98qZOHAyH7fcfCNahIWjW0wrtBeW4u5fv0ZU7xFo06YrKrJ3IU8bgsu6d5QUEpkMSBL0SpgKLxlsfzlCff+xU4g/XYAIfQlenrceyxbOwezEo7i1sgTpowzb29oC5b1o6SrTutKrxPgATn8oBSd/w/awRtJsH7YFVzBwLp5tyHITvC6X+JFcrVldlsD7c6qAAVYkQr7Yriwj65J1KL9YRvnFpERU/Ni/SJ5MZ0wrns/MiHgutbRWHqbSPrh3ndQnO3XsiZTk0wjyB8ZMuF0ieQps3p/PuTs+HuVrtqIw0BdDhTCnm56eOrYhI+oZ+EfCoZWoBPsex7ayXRiUZk0JsQT2e46JvwtY76w/tjXd9eai5Dknz35hqR3NLaFjm5HklYF3SrDvcpxS0WCfItE3FiR6Zdlc7sb3EAL4jZG/4u2Nd7rEspeW3QV6CiJwrqKhrRIWS4kWB+enCmFWzdGNANH2XNwkD7327QMwfnyMGJAGV3VJiUZYBTokJBQKRaBKaOnMuMZ5UbXojAa3PEEPpWk/4oBmx5QHNoUROwItIL6XrSJr4FTDjcNDMXJgjGAL8yQBlSDj2dtFYXOA0YII5m4AnpoivigBpovjV3UGdmcB94vvxO2ycyrQIthCvITopxv3V6KsynAvFn1MH29oxUCcvexEnWeku/5MNg+afCFAoc+BRiFJsubnr7/+Gv/6178kVyhd8Kbg+QxUotCW640DlINIJhWSJkEBKQs7DmTDXgN164jHeA3W9R9//CENaH6m4KWFQC8DvyuurkbclVfioZhIvDHjd6QknYSfkPbrFn6M7MpI/PDN9/jg7adx6x0PYJlHZ2zSBOB/+iPQqgzr93lN+V7mQOuSJCaXXwn+hoREUDAMGzYM/35vOqqlU/WI9K7EFX27SvEQFEYNSUCjKs+Cb6UvNp5OEEpt7eTRFK60EO+8807pGQj+JSFZsuwpiBlcJj8nz6ciQcXL3LSUM8AysM+QAE3Bck6bNg133323TfPiNTU6IfgLhaLpL/UVuZ7Z9zjFUi06fcvkzeivd4P66Q9RXlSMrVu3SueYA3/P+44ePVpSouhdkutaBs+h0tkQ8rZ3tjlXgs/P+mUcgmkf4ndUpKxNA5nzALCOOVYsKQYkdxoNMihPTK9hKyhDGNRqOvZd7sb3EnT//qR5eGHZjU7JYGcKkj3XwTtqjX19SN5ehLihdYVClCgOnWkH9hk0SrZ7u3b+CA2tbeGQgLlrXnx8ntDi6TEwfiGQlUUlwJB7ndqk6eDlcQYJKaPxSQK0kKyhhShuqK8O145qj6gIoxAW9912LBf6qNWI+8wXsX7VUE28Ali8C/j3KCBPkOnv8cA40Ym3ZKP8idHYfzQbFZU1wmIxCL0+nSOk8pdV6LHpSKX0nmU8cTZT9JMy6kNSKym7cAUCUFCqliwSU9BtS6uKA40DhxoztW1+5nVpTTPwSzmo5CAZEq/yOK2iHTt2SL9V5q4nMdMa5bkkebr9ZPC7wx9/jBc3bsCcOb9Kg4zz8iRQDnwGRrGMULuh/bffI3HEaByoKEI/Rba4rbpgrPCIwZ8f3YeaEh1eiso1dAYB1kNgeFusvm06hmgzcY9OWO5mFB1zsET2rBd5/3JlCl5TUBjSIyGDv6t/b3MV2nz/GXzLwjFrRBcMENau4bAos7gP64ub5Dz22GOSF4Vgu7K+SHRK8N4sgww+CwUZr8G2YTuzTM4C64kKm9z+KvYPIdilTWMUYJkaQvamIKlSwRk6dBh+m/4a9sQn4KH3F2Hup08iIiwY0W17wdfnwuoW3o9r5c0tIWNf5q6ItGItgc/FVMWyNWgJfxey53hg/XJ8MCZCrjfWQ30kb2kun2Od/dIcKEtYd2wnntsYr4oSlOWUU+b6vsvJviC1BGu+PoBbPhjuEsK9mMieUxo1eh1SDxQg+2QJKouqoRFkSBMqXLQdxR27GrtNQ0pbXc0kGe6iwxk+c5BTw6RrkwoAOzSPKcHv6f5TBimZomWQHqGi32iE9fHw/03F88/2w6MvLMLJg7dgzNjDKEl8CZEhYWC+X+Zzn7/6JPJLLgQGFZVqzhM9kVskiLS69pNFhwlLVRxKK1AhUMj/UD89SrT+KKl0F4NDJ5GBacfmZ2rkHDzmQDKgC10mWwoyOWiLJE/QOuQcp0zqhGzJ87okI16DdUiFQknyMo7Hx2PEf1/AskdeRMGqBRg/7SdWvvQd65segrZtW2Ptqt/QP/4Q1DfcjcMFhdJyO4IrKKZ7tEW0thyDChNw5uRRtIpujeiYNuj25vvQePrg1NMP4m6/K/CK5gja6mu7aa3BEtlzKRsVHltB61LpHmbdMMBL6Q0hzmzYgOqTx/HQL3PxxRdfSPVKy96zMAOR+zOgiYhDRo9w6Vok/DfeeEP6PT+zf8rlZL9kbIMMtgO9L6Ztzc+0lkzBZzZHsqa/J8wdqw/8RbHoJz3nrYKqQxecG97dcNAI9s3GkD09SSQN1gM9INxI52TCPtRoynHk+Gl069JejBM9OncbIvpwnOTKV/ZdGbw/l2GRYEhAVNC4Br8hz8r6No33+DuQPaeCOKYJmewpHxs6J68TfVQt2snanDz7Nb2qBK9hLj9+Q8Br0AMmLyk1B5eTfWF6KbbPScDE541avpNRklGFkFY+rokXEDixLA+dJ13YF9oSGEjIZLulxVXIO1OKvHPilVQKvWBCDlM3Tzd0ifSB7CNITy8XHYAu/doNz75XXu4tOpq71LHZSeQOSQIieZkOWg4CegAsgfwVGXkM3XNPISvZC8H3uWPPdwH437O3IHvjAaQm1WBnjwsBkOyLgqeRW6xBWRWzy104Tlc89wKooVojyi9/FyG0iqoad1EDhnI2luRlYuIzk+w5n8vfWXIT8zuSPAc/CYyeAN6fQpe/p8XJSGfT3/M+8nVNFSmCgiRRCOv1K2dh3Pi7ccej/8GT944BPET9x3bA+AkTELTqT8zTxiA3Zxn2HziNn2YvxR03X4VHQzxxoFsXlBTkYcTom7Bs0feICwvEi6oeOPPIfaLa6hfcchIUS3XVEJCA2Ue4UY8SVJ7oDmYd5Yj2Cpg0GTtE2YYtX45lq1egJGsn3P1ikJ6cIKxSP4yb8hSiY9tKOfO5Kx5/pyR73odLyyjUGCBJwqMXxpb8/s7Aof1bcSj+D7TtcQ3axsVi9R9fCku7P8ZNvM14hqE/NZTsWQdUDBlcx37LeqByKX/migcqvhy7spdJht7dEzq1Hm7VGqn/c3qG92Xb0HPDvknFlol0CNY5j7N/ytNV5giLv+NYkDMmXspkz+cjYSsVX8pGWvKW5AJhzpLX6TQY5CnqwTMA+a1qyyeCskQOHmW9cWrV3HRPQ8G+YC6uQIl/PNlX5GvgH+opyKXpQq8xSPgjF12uaXqaYJaeC2Zqb4kiQ+50ehQUaPH772dEp2R2Ny8hONsKIaCRXFfKQc2OSE1Tzq5FUADQKjDnyso7dw5eObloMWoo9JpqaQ0wlwR6COHh7eklrBGSsyAAN5VE5pVVWlRrtHWuJX9mWdgplWXiYDRH8iwrNXApYObTT7FQCJ6B776LKjFgad3xGqYDgcc4WEkaSuFIUJCRQOje5DObfk93PY9xXoxgPXEQUQiz/KbnmwOvyzb4feZrKFB3wKE0vaiXGtw8OE4IXE+odTWYN/ElTPYoQMVPT6IoPxVe3oGoKMvHnQlZWNC3rXi+KuSUheJ4USD8fdRY3TYGZ+65nhVivItlMMKcbmdbytoQsF4ZuU6viNxOrE+uweY8Ot/z+IJfv0BhbhIOHK1CdIw3Ylq4I6bdAIwadzPKhUCkdf/aa6+dJ3uWk4TEduR15MBGCsuLheyPHdmFfdsWoqCkSvR/HYIDfRDVdjBGjxNtYoStZM9+RHcsA7z4G36mO559kss7leOCYD82TY7l5u6BLm88D70wVufccNP5SHxeixa9ktx4DybhoRLI91SC5eBVjhNzxCaD1yHpW8qFcDGD/ZFEz2cm2M9oyXN80nDgs+nd3BH920zkTLwB2gBfaSrOFLyOEFj4/JVX8PIHHyBaKF5KmM7J0yNlD+WIfYjTkbaMY9eTfZog+19dR/a0rLtNCncZ2R9fnIOu1zV9AyCWvrd4NWS4canfrFmnxeBnR+eLbqROkkBlx5QHAEGBq3Tv0tKXo7WzhICoOnEUk1/5BO+/9IS0BMdS51O6Fmkty3OxFEC8FrVpObhKFmj8jbl11Pyerk2CHTlZkEELQfQPL1qC//zneek6tALl5+BfEjIjqhkN/cILL+C9996rNWeZLKzTLmKw9jh6FBOmTMG9994rfU8rh2WVBbQkBMQzsgzcSYoWZkNAYcLfys8tg89BwcHXqKuvxf4F69DNvRzrqo5h3Zqt2LUvCa+98jwK0uMxcvKzyFu1BpNEs6Xcdz9UDPS0EY4ieyX4XKa7qzEanVMmdEUzk+OmtQtEvfqj/5CxwsK5MBXy1VdfScGTvAbbkFY8QcWKeQ0YUEkyvJjIXoaBRKlM11WK+Tz1kT2nUmRCISGwvnhNxlIo+wrB/sxgOyU4Npf9/g6On8zGsDE3I+nkAXh7+6FDl37nrXlroOUpb6dMBYKKBNuRShzB33P8yIGAzKtPWXCpWfZUJJWudOWcPC1wmexr1O5o/93n2DNwOIqM2TZl8HeUQXpB3p0GD8a/rhyDmrIKvCmUVSbK4XWoQClBuWQPsKxsJ/YBW+Bysj+8OgkB4T5o0898WkJHI3lHEeKGNN2N0ljYk+wZ0New1EBc/lUjBIHSSlALoZKOhIQiMdhJZsyX7S4E7oVofw4CClmZjCkUaHHTCiExk8h4TCmYlCRP8DuSPYlXeR5BYcJBRPeWkqwJvqfQMTdHLoP3IvnSAmcZOWBJOBx07OgkDA4URuGTOAgSOu9VLDRwb2E5nRXCK2TyZPiIczk/ScFMYUalQ55bYxknTJwIj5RzqI6Mhr72Y1yAKHPMz9+hIEWP8pceQe9XPsWOR+5A32lfIenlD1HhaagbPptM9lmZKdAUH0VJVRACvUug11WhTbkK1YIf8oNDsfFcJALf/RbZOk/Mxl7omUihAbBG9jzGsuiFEFFJxNU08FqMmCeJ8T2fb8jQobj8AyEQPT1w9I1XoXf3Qusly6FWuePspFFQi2JRGaM1Ky9npDVEkmF70lIi2RPjx4+Xvr8UwOe3RPbsq2x/Ph/PY2Ac+ymnLjimlOD3JFnT5+bxM6cTsPLP33AuNRtqdz/ERgUg1L8Gtz/wdp3zPY4tg1duPsquuKtOMCHHA61GKv+cHuAyPhlcgUFylHGpufGpLFKOsK+bm5MnSQcIGXJi4EB8GOmOGWtPYuuCWWgRZ5Cw/B1Jm+3DOjUdR6w71okMnkOlwFZirg+8L2Oq2N62wqVkz4C06Y+uwT2fjYHK2/ZC2xOWouGdhcyDJYjsbXtSGWuIFC/zu36bR26uBv7+biZkr4Qbfv31FAoLDYKGfJ2VxaApErWhvSig2NHp8iN5UFDxMzs3g6HkgBcqA7KFx++5NI1CRF4OqFyPys+y+13ZmfleOSfPv/J7DlaWgRaR/FuC33OA0fqjgJKVDp7DwKTrrrtOCjJjueW5M1qd/B0VCpaPFgDJShYI/I57d4eGReD0uQMYtXknCibejvKI2st0WIYjB3dg97aFGJiYBPeYHmhTEwWdIPeqh+5A1wOJSB/aT1zQcD4FjCHCXYWzJ+OhrcxEt8uuwvFD6+DtGwytRg8vtwL0vvU99A72knwxQtRAI4VsNgxVx3ejXUIu0q6feP7+BNuNQmHy2JGI3J0hSNgPyf3tsxsl24HXTji8HRVV1SgrTkbrmHD4qQPhXpKF/AAmHPLDbf96C24ebvhj3nyprulVYl9iAiK2kwzm+mZ78rp0S5sS2cUIeof+85//SHEJVHZlsOzsj+zjJFEGjpIwGC1vKtCpBMh9kUKf8+qchiOByf2e9RQVHQU3fQXatGfq5toBdSUlxVg8522hRGpQLcrUMa4fRo275fx4MgXLJoPloYdALhf/sgyXihufCjv7jXLNuSk45imvVKJvxe/dix5dukh1zvqRouvF704PG4YDj9yJETc+hvSEfejVs2cdS17uvzRqLNVtQ8E2pxLWULic7Gc+sQ4Pfz0BFbDdBWkvsKse/C0LvW5zjVeBYICdLdvS2oKGkv3+/SWCtGxRNFR4/fXTQjhdaKPAQJUgbOMHiWx6SJ2cg4gJRCh4TIUvOzu1aA4wCmi6AWmp8TwGeFFA8a8ssHhc9iBwCoG/54vHOfCo2XK6geSsFJwy+DtaG3KgjXLpIcl+wYIFUmSxKZTr5FnWP//8UyovYSCWK/HbzPdxMvEIpv6yBb//Og0B7ofRsu3NCI8wWDcUgPvj1+PovpXwK9Tishdn48Cc1+Dmrod3cDepvKwnCgEZzHDHeiOxMeivuLgIu7atxNnTx1BYEoDMrJPI8uuLK3rE4uFbL2SfawgYzLVlw2KUnEjEmGoPeD/9HHRGAqX7d/36dcjJOIFzZw6jU5dYwRo6XHPbKwgPrT+I1BYcOXII8Vt+w8Dhd6FFyxaY+s1/cWNxBSrOpqJm+i5s/OYuvHm8EK2jO+Hz8SOl/fypWHGFgtwvlGAiHh6nEkhBZtrnLjaQ7F988UW8//77krXO6SEuCeUzsG9xPFCYy8FxSrAv8jz2XZ6rVAL43FS2GWNDT5Q1YlGp3TDr2+eRX6LCi2/NwivP34vWLbXo2HM8Bg8dYzyrNmRFlN4VKl3KemaZqGwwZuZiB2UUvX6sY3NgnTI+gUYKn1V+Tv6lJa/sg9VC1m1/4QWEiX7XftIkpAvZpWwTtpHS+9FUsE0Zd2GaqMdW/OPJPnFVHjpOsI8gawzsSfbU3WvP3lmHrWS/fPmFgd2unRqdOnETFb0gpxwcPlyAjIwL0xAkK3OgdqscCHxPwqMA40CiADMHCnFTkAy5HpWDUdK+Ta6r9CJwGRiFoAx+zwHPYC/eU5nYhULANDKWwVC8ngyZdBbN/QYlBWc5Myv6kR5bMjvgo6dvRTDTnBmhEuetWPQ98jITsKeoN4rKKvD1S/fAVwjjpUuXSoOOSgVJn3VAYiMByHnMCb/EPfBZcww/t3WHWpwzfMz14rkbt0vgkUP7sH/Hb2jfYTiG3/MKnr91ALp1DMfdj36M3JxsKaguI+0MyoWVvXjJNtx0z53YebocD153BQb36W68StPBdp837zdUlhejZavWiAj1wKmjG8Q3KvgGROKG258T7/WSNUlXK5WvCRMmmCUwXotuboJBYhe7K5lk//LLL2PKlCnnA+YItjn7s2zNK0nFEviszMrHc62RuznwN2tXzUfq2V1iPEXgyikP1oqZMAWvn5OZguEr9qG0dz+k9r8QCsxrXQpkzzFmqV4pF0jycj2yX7E9aIBIlryF35mbk+eYNg2WbCpYLnpCra2Kqg8uJ/sf71+Nf/806R9L9vYEHdTMVWcrDh4sQe96phBWrOB8FMDA3F69TDt8jRC0A8VAMaw15YA31To5YMwF7HHwkJC57EdJ1gQ1YtmSNwcKRHoATH9HbV3WpOUIYt6HLkeCwTh0zxF0y9MrQIKnpSIrFYyw5zNwDp9ll93+LAvnSM9D3NszPwe60JbQieeXLQBbwYFLcpXBazPYhoRF8NH37N6Akvi1GF8dheoXnoSKyxiaAD4DE7HUaCvh4dsa1WVn0bbbVejRs5+kaMgCLSQkFMV5Z+AVEIMrLh8qns18OzQWvA/rd/369VIdS94VlRptf/gK7mVVSHzm/0Rha867jmlRvvvuu3XmrWVwbpReHrYV5+8tCWZXQ1bomLWOSib7Ky15GUpXOcFxQGWY3jC+2H6WxoT9oEJhXhb8Q1rAXVSj14FFUFfoMOPwASFfqqAR/b5D+8EYPu5m0USiP4rysL4vdrKnrCBxm/YN1qfpOnmClr28rNAcTOfkeZ41paApYD9gGamANAWmZO/U3Phu4t/Kz/fginu7Q1CK8ajzUKPRo+BsJcI6OH9rXUeA1McnsTUCYd26QkHgllNi0qJv21aFYcPUwjquTawyNmyoEuSYL7nS5chWgi5zOdKeHZXkTIFFsNMyWItEL889EuzUXKLFuXIOTtOBRqLmfBstciXR8xpUDpRBeyRxukc5wBlJTKGpjLrnvUkeXGvOe/JetBCpqXO98uDBg6X5f96HXgl5ZzuCrvCsvHS0mzoNXp4tUBbVMC2e1+Qz8LokfYLlk7NnkbTmTPsPzpw4g/ve/RVfbJyOqvlfoU9hGqo7D4G+kZ4g3rdn39G4bMB4VGnccNWUewWxh0vTB0oh1b9/P3Tq0htxQsOzIOuaBJaDxJd5cDdi0tKxK+Modm/8BdPPJuJAhB7HDu/EIN8YJBQVSHVOYmRchXIZqBJU1NinWKdsP7apvdDllf9D5MYjyBo1AH3vfxIZ1w5E++l/orCPmc1i3NwRs/RPBCecQGG3LhA6oFSv7LP0EJEQ2bZ0zz/00EPSHDfLzCh7fieDdcPARD4vCZTeJtOxYF8I63XGryjp2xc+CbvRZdFGrEIO1i/7Fkey0rEjV5CaKhDt2w3F/c++i2WLv8CYnacRnp6Doi4dpORPcn++WEFy5hiTwfqkXDI1TnicpE35ZW46hDKIckXp7WMsEK159mt7gwohl0Tao/35vMo4BaeSfUlBBVIO5aLX1bZn7LIn9DV6RHQ2aDmuQG5iOXzDakeBNgXsanSG2zpLdO5cJTp3rusSFjwoOoZeIvmICPMdeNUq5ugX9yv1kqJ0SZ4EBzwHCbVHzrfzM1/8TGWA6/S5TIfufioAdIFRQ+YgIvGRYGWrnO9p/VP48TsOMOWAYqclyZu63mXI9+BAIYFT8PI9y0UFgMoFiYTWJa9La5/ncCkdrS+CbnsOEHmwnTh+CH/M/UAQTDRWaMuxI2WdEN6p6NSV0RK2DUjei8/C+XrZ+8DnlMme5crKSIe2OgtL53+PFi1bCaF6I9rf8S/odU2Pjifk6GkGufF+MljXDA5zhOCSwWvzPonp2VBVaZGUd1DUaxZuvOdlHExIgacqB0Ni2yO1uBpaN4Nn5scff5Rc+fydObAu2dZUOtlv2C8a+wxcMrd53Xxs/msG1gfoEB/rj74xfZF+9RjofEKhCQpEdZjoc8bm5n1Sks/gj1/fE8SYiPjSLARFdsT27TskAUvXK8cErXi63WnBs86ZlIljQaloccqC58mKslPA/RTEM2h8VOKtO9JDQrF+zyKUVofgfz+swdxfFsDfswgVlcXYuGIGoqJ7Iuauh1DUqb0kc/j8fD7lc1xMoBxQKiIcc6Ykz37FPkMjgc9Dw4BtII97KjPyBjUyaGRQMbAHEZsD5Ru9fZbiCxoKU7J3qhu/vLAKi97Yjjs/Nyx/cjY0FTXw8mE8s2Maqz44YiUAbddrDG/rxdKluZg8uXakdXq6XpCAZSEpu/U5ONasST4vUDmYLAlXDgalJkzIA8rS3BaFIb9jR2fnpCCRr89BJrs1leD1uESIA5ZLm8aMHSsJVCZpofVHYqf1Ty1/0aJF0nVuvfVW6VlYPlq4dN3xeyoQ5sqWmnIOG5Z/jcJSFfZkhsDNLxRjLmuLu64fL6UrtQV8Dio5tECpdHA6gRbfVVddZTzDAJ7HF5/TngKF16IApJKmdA3yeEM3QLGIGi3abTyFmsBQnBtQO8EI21J24/P5+NyHDu7FsYMboVWFoSAvFW41mYjpMBqbN65Ct45+eD3BE9+PGozxkydbrAtei0qMvEacbU4PTUPqjr9bv/pXHNq3BVcOvRaT7n8Cb79wHdw9A3DH/W+KdqqbRz4vNwuLBdHfctMziBt2E/7v3rEIDvLG6HE3Cauv03nvFYPuWD668tkXlYoL60SebnIV1KoaTBk3EYs3bxLCuQJL5n+HotxT8A+OwzU3PX7+OUzBstNLZi9SsifYzyhL+CLJm/YFfjbnfqeHiP2H48R0Tp6gvKMB4Siw3PR+2hMW5+yTbCD78nwt0veabEDCyhQDRoZOq0P7kaFmCbW8qAp/vLsDt300Em6eKqjdLJOMErYPXeuoKtHCN4DZ8xo232ovOGrZH0OpDA5za1BhzpxM3HGHIXiNcqe4mMvN6rYBm3TZMga3GD67u6uFonBGDCCDi5sCkpq9vDe7DBIYXZim4MCj65yWPolZ/g01zzOigxcJy6fv7bdCFdoCSacSJW2UoDDhnLwl4S3PybM8p4WlPPz9d3GrRoXnnnkaxZrK8/unM2Uorb9rrrlGcqVyfo5aPK1rzv0ySYm5e9B7QYKk5cV78GXJ0rQG/o4ChNYo64cbD8kR+Jaezd7g85sKE39/D9ySWoPkmwXpNLIYLP/vs96CpqpMyjvgphYK1b1vwc39gveA9UiFgl4FWrL0pBDsF6tWrcbJhN1w1+XCK6gbsjJOo2WYBp8lR+Cq6gK8/d47NpEKSZVtKYOCm65xW6BWu2Hpgm+Ql82scXpB9H64/V9vSe/Nge159Mge7Nn6uziF/UGFiTc8h7DwlhLB0+Mgg88okz2nmOR2v5igZgbMGj1qvL3gVi7a0csHOjfLVvvFTPZsG9ljpwT7qbU5dnqI6E00Hd9sPyaGsqT42AMcH3KAsT3h0gC9wowyrP3mAG58Z5jxiG0QYtbmlcVVlTXIPGhwvVCOirbnO/FSoaZaDGQvteTO94lwh4e3uYQHhnNNwWuFxNZeu2oN5pSdTe8kYcQr9luaIYPqQ/01qhIdWiMsWMMAPXeOy+LqPqcyEp9g/e0VCl5lpSEDHAUWLTMlSXHgk8RMBxI/c/kKBxAFAwmPZE/w9ytXrpSs6krx+/CtW+ElSLj166+DrWLOkic4mEny1MRlVAhrdcmPUzHuX/dKy+QWzJkjtSDXJ7MM7PS0+G+++WaJcHkNgtenIjBxUB9Ebj+E1EnjoBbH5PSvDP6yB3g/DmZaBtTgeU/GBHA6wRmgUkUFQxbOGiG4tEWFiEUaRuxNQsnbn4i6aJwSs3zRN8jPPYd9O7Kx49RpXHv9dYhpFYW77r0HugpDzgW6UOlhYYyEHAuhF2UJnPk91gVEosjXSygAA5B0ej9aRnWU2p79jFNAtNrvuOMOm5Us/m7//v1S5DsFNe9Fj83AgQMbpahZA5+fCi6T/chKpzkwG+Djjz9uHw9KPdBDA49qNbSe5mRbbbC8ZeVVCFwyGy18IlA0aAja/bwCh176lyB/y3XFMXUxkz2VLcoVgu1vjeR5HhVFORpf7iMkd8oK2QXuKND7wD7rCLiU7FOP5KI4uwLdRl9YxuFMJK7IQ5eJ4U5x43PlgSmOLclBt2trZ8+jIlOQWgFtVQMEkSg+d++Twa7SR7zk4S36twSl7OnSxTBX7+trfoCuWWNYXqeEVsv94IOxbp0hExo7Da0SeUCQuBhoZDqQeC5JXknW1JrpKqcA5jwYBbKszfIYk+Dwr2zVm4LXJMnzt3wvg/egtUiBLpGIeHGOlOeQWDiYGexFwps8eXKt6/OcBfN/Q0R1Gvqna1Bw9304sv+AREwNdQdbA+/DoBvulse6kt/b6/rWIBMfSYnCOSAnGWH7DiO+PB8jPpyJ5bNeg49HNYaPfwSt2xhSETcEbLNtm5Yi4dBa8Tw6RMb2xORuPRGWWo7qdgNQEOd3nuz57Hzm0tIS7I7fiLgVq5B+2RUYfNP1ZoUqy/vWW2/h0UcflQKiGgrWO4U4vTOsA96fcRIMsGoM8bM8JAb2JVqClgiE4PXZp0kYv/76a4MUlsbCw9MLLV95BuHVATjwzn+NR82D/WHWTy8gNzkfqtgJaKFKFAfzccdD/xNEZ53E+dwXK9kTdMVzqowkz/5pDjQWKE9kWSKTPZ+JQZK0ttlnHTVG6eHhlJ4j4TKyJ6kteHUrbntjBKrdLhCVM5G0qRBtRlheW+poHF+Ug67XNz1Vrjlw9bj1K6uFxluB6GgvHD2qR/fuhk4uz8krwc9jx6rh7Q0hbFMFqRs0Xs4xUuOlJiqnQjUFSZ5uctNBQoHP39LCpMAkeA5Jj1MCHGy8Ho8pr8v3HHhULEzB63FA8hxGMrOMPMb5ebrpSfb8zHt/8803kluXLmQqBxRYM759Fnn55bj50U+ReWofdmxdg6sn3YA27bsZ72AfsHwkHOYAIEyf0RGgkKPbXJ6jp3AnzibuQnVFllCCqtGyRTh8/YPF5zzc8eCHFgWjVYjnYEtzI6Q1K+cgM/kA9KIdVEJouqk8ceOD76BMKHqGdlLjtzkzUZiTgPbt+uDVd/6H228cjBeP5KBTdEccfJ+u89qg0P7pp5/wyiuv2IUsWe+sk5MnT0oeBEvWNuuCUfSc/pDr0BRsR7ktOT1EkmBfZp/jcYJjZd68efWS/cnEQ9ixYY6oOy3Ubl4YO+lxtIqKNn5rgFtNHqY8PBVLfnrp/PUJtdods777P+SmZuPB12Zg/o/Pwl2U4d5HP7ZoNQau+xF/btiIE7HRUInH83QX19PX4G4xFpgy2xoudrInSOYyySnB4+bm5NnGHJ+sL55DMnYU2F/oaXS0DHAp2S98fRvueHOkS9bYE0mbBdkPdw3Z8/mPLsxCtxscE+TB0LLBhrcWoEZeXpUkiAIDDXPypn2N8mPcOLWwsgyfMzPLMWNGAbhFLqOKaRVzPsy0k3LwW4tSJdHQJUslQN5Mhy9uuGFtTp7WkzIRiQySNclDBoUory0PUCoiFNJymlG+XnrpJekzBzOFMnf5WrFkGnIzE1Bd44UCXSwKSqvw5v89KoSYfefn+KxKsjeFvIrAFDKRKFHfMU6TsG64vEu2POXv9WoP/L7lJAa00uOKoYPx6fxt8PH0wBcv3VfnmgR/b+44weNabQ26vfc2vKr0OPjOG/j5+/9DXkElJlx5L/YkZWPZ0XNYM7wtkgNi4N+/hxgBgvzKKzB35ivi92poRfFUGi0m3/UaQnz8oDNj3fM+X3/9Ne655x6HuMHZdxg9z/l+pULJHsnaUwvSZ2AlldjGuHTPk/2dd57PXGiKjIx0rFnyPwzsNxLj734Dzz1yM4K983Dzve8K5aH+e6pUbpj1/fPSyo1jJzLRs2srFhz3PPJRLbJney7+/XMUZCcjMbkMndv4w83dE3c88J64hvkxaA6XAtkTDMKVo/Jld70S7Ft80WvEtuW5lpQje4HXp6Ipj01H4h9N9pvfTcLw/9p/ztwW8Pm1VTVw83JMI9NmYAoYy6JBLSzcKuzc6SYEnPGQEfw8apRKCFOlYFfhyy+PCi03SAyIMClIRbYOZZBEuHzFkkXIAUYS44CilSRng6IVZMlNznNN5+QJnkuS58AksVMwMwjL3DUI3pdlJkj2Tz/9tBRrwMHGF5d1yeD9qIzI3gB7D3gSCudtmTnP0aAXQ5kwh/dmPcjTBrTajuzZhuun/oZ9H7wHv2DLdWgJ6enJgpw+ExUbAv+ASJQWJMLTOwh33P86duzYgBXxmYhrGYz7bxqH36d9iX7xadg0sDMeuPsu+J86DA+NUM66DUVNVTH8Eg4jLLkAWX3aoTq2CzSKDsxnYPnZLmw/5pc3B/YZKqH1PQfPI9gX6THgZwp59l/2K/ZL3k9dXoSeB9Og8w3FwZ71K+e8hqXloLzekuVL8O+Y9qjxDkZidO3pCJaZ/Tj53Ens2TpPPLMhzmDEuAcRFmGbF1Bua3dB3FlZ2WjRMgJ+vnXjQSSl4Lv/w7HEdLz25uf44euXERLoi7FTnkZc69rLoVluS2gs2Vu7piMhtzthqY9Q3rAdHEn2lFtczucsuIzs1eLf5zcswQsLb0Sli8j+xNJcdDZZeuYsOJrsiZHiZcn5dOJEGSIiPAURuIkObTjGsTd8uFoIKsNnJSoqtJg+/ZTQQrm23bAFrQwOWpK8pcHOYCVq0cpBRhLivD2D3swNOAoQ/saU5HkvCmJaq0r3aEPA33EzErpS6VkguOacW4kSVBxoCdM7wVUDhM+BpYheGo9Tr9Z1LTcUFCAstyMtIdY1LQY54p71xmkL1h3fs35pTTP3fsLx7bj8ZA68nnwJ0VEXcgrUC3GNsHULULk/ET+ElKOouAbFJZ5oFVKEmqC+uF9YrzLcxLMmJhxE0r4VGLI7BwGffdIkQcotcNl+lpZuWgKfjcROK49plPl71gdfpigqKsSS395FWnoeIloFC8XZDZNuYpT9hf0MGoLcnAwsm/8xSnVxqC46jYgwLwwccRc6d+Xm1E1D6y/fgL4iAN33ncLaBT9AYyagzq2iAK3XHoE2JArJlxu2WaUy8cWb/0XXIb0RHRmH7r2HQFfTsGlVW8i+UVNCdgLHgqwAKWGt/zma7Gl8KNfsOwOMXSLZyx6x82R/BntwGa5ChA2LuBoHFcoKKuEXwoj2hgtse0BbxWh8pfXqXPCpa99dhVX4Gu6wj9uY3fuCvVobR4+WCXLzk5Lj0EAfPVoNa9NSM2cWIiEhU3RQDwwYYMjlzpe1oBd2ZgpWU9DyoVeAwVGmg4kDkyRPBYGCma54WvCc+2wMsZuDObInGEAlb7zDlQF0s0dHx2Hxbx+jpCgLUaU16Hf/K0IZqpuvvyHgM7PuWA5HgHVIZYX3Yb1x7byyjViPfMZffvwvgoMicCgzBBOGdUJ60j60jO2N/oMu50nGs63DrbIcx7etw4mCFPz03SLMWPYXXvzgWwSoavD9neNQ3rE3avQa/PzDC6JDRuC+l77BV2/8G4HuabjpvvckK70x4PM899xz+Pjjj+3WL5RgHS6c8zEK8jNw0x2vYsnK1YhPrkSbCH/85+GbpSmLhoDX27l1FQ4eWI1Hwgbh2fiNGBrjhpjwDhjRvz/cIvqjNNz21T0yDu3fgaP7V8GjvBQtIzpi1B1P1PG45eZkYcXC/wkyVqNKLxQ9rR6jJjyEtp164PF7b8RzH01D65DGz0nbQvaXGhxJ9lTAzcUcORqmlv35DHoFSEcMuiMILYU+6+GQF6MdzR131svDnbq6+e+c8SKpmx47gW2CpO2jBVO3Z042c+pMTo4GLVp4Smlwe/ZUCeIxfqEAZSiVgcREPfbv53p5zmn5SEvGOLfO+WAK3YVz5uDw8eOSa5igu55L70ytcgoDKgd0cZLQlfup8y8VA55D65MWF1+cN7O3EJGnE/gcyjIyUIflo2BmgA6j0X/+7hlMufkpPPPCR3jr+5moKE2Fp5f5hDu2gs/Kl72tHZnkGZ9ARYLbvjIewdSq4aoHavcto7vgsLC0i91bY9Xeczido8YDt06RrmMJ3Nzn52nTpPb35tIkb1/03rMDXcv0WNO2D0rmL0Hf1i3h73cK+88ewOGDm9C73xj4+IYh9ewO7N80XwoCVIUNRJ8eXYxXbThYf5xXZ3uZC7yqBS4jtPJMltC151AEh7bGhtVTodZk484bbsb4EYOEotY45SIqpi2K8qoRt2ox2se2wriOl2PEkSzoCpNRcPmIBpWRbbR+1RycOr4RY9t3Rq9/z8b8mW8i9dxhUd+ja3kq1qyYgfLSAtz3xKcYNGQStm5cjJKSInTrMQgTB3dAp5VzUdZrGFrO/p/4Kyy//evR8qQGxa1t83qyLCRFc9bzpQqSMRVRWT7ZA6wfetscoUDYAosZ9GjZ98c1guoN7h5i4vB+COh/F37/9GnjEdvRr1McggfejHW//M94pH4U52bguUefwqdfvYm+o67HrEVrMbRr7YhUR+DF+2/Dsn3nsHnVTAwbdQ3mrN6OvrEh2PTzO+h6+yv4+N7boQ6IwJkjhzF/83rjryxj+aypuPqeB42frONPfCSUgIYH/ljCWPEyd7Xt24uExWfw17M/C/47b9nTMFizhpa74TOxefMJcZ5akEQrKQpf7rC/P/IIanKSof73T+gw/T8Ief116bgSJGtl4B2FA+fFqezRHW/PAWULSOS//PILHnzwQWnjG+VOUkyoQxJmMCAJ/diReOxY/4sUmKXX1yC2bT+MuerOJpWZc3UkY3uRPcvCSHu2CQcy4wzOC3tR194pZ1HdqjV0xqRV8hr/hsDjzA7EbT4A7Yy5eHhwX/zn7Q9RKuoxSChjq5bPQnbaEaGiCiVJrcepM5XIy/fBf7UaBLZzx5Erb8WdBxNx7iFRb7oaKV5BTqTTaOg08DmXiWenfS9tF6skt1pQq9Dl7begCo7CsSful/LVOxtslznTXkLmmXSMf+I7bPr9LbTS5eNf3i1Q/PDbUHk1TpllWt/fpr+FygrD/gps62tupeep7jxcdnYWdm+ZLzoL0L3vWMTGdcDi375EsVBeh57Tovstt8Ij0BvqFr1QJn7un1GO8pa2ebCaLfv6wbFO5dSVCpHFOfu6ZF+K5fHpWPXGnfhq+W7jMdtQnim0mZYd8d/bbsUXc+eatTQt4YOXHkL7uI646dHn8cYPc/HGw7cav3Ecli2Yhqght6F0+esY/tD/cN2/P8Pir57Btrkfo8etz+PRx16Hf/phVFZpcPUVkbjl5al48vYJGHTPtziRsAlPDlZh7frtOFAcjsOpOvTGcSHcK1AT1R89xkxEqBCIXtW5WLN5K+544WN0DbjQAZxF9uvW5QvS5m5/F6QfE+ucOME5dlqdhmPsm+zvSUmJQiHwE8QSUWttPUG3IS11U9cUiYfLmThwSEgkOB4j2ctbl7oCMtk/8MAD0lQD99XnIGTZlLuQOQokew44WwUJy2aOzFinzOHP5+Ge74wSV56n16tw4swBjP5zJarG34a8boYpuYaRvQpL5n2J/MJz6JijRfCkWzBg0Cjpnrz/qcRDWLP0B7z7+VJEtYrEF59/gR9/XYjE/Tsw8cZJiPMtQHBQC9xyOA+Vb30gFA56ifZL5W0MqHSdOXUMuRt+xtXJpdj/6Es4dviw5MVQoqZGh19+fAE6rSdate+DgvS9CAxrhyk3Plqr3k+eOoUzm5bCw9jh9axrdzf4RLTBwJFXwsuzcXEhtaHC6mUzkZN+BAePZaFTl17wdMtG1dYUFHYIRMuIAPxryHXint1QEhOMVn/8hczrp6DF8g3IHj+MDWm8jn2Qn5eP5fPfRpBbJAInv4ATv78IX289ptz2KoICG76ZDfszx44riczeoDFC2UUlpilg36FcpFXt6vppANk3wxlwFtmvXZsvBGRtsreGb745gayscEHYntKWpLLAZKAdOzSXi8moL4COnZ5L6JriCm8KmKWKygmfg1HbckpfeWmeOejFcZWd5tnqI3vWDyPEKSCY6c10XpvKEt31XMHA65ir499mvoOcrDS8/9UybN+8HptWfoOufSZh8LArpekSmeyZuU5lMsd7ASrM/PY5pKXmIrmiN77//Gl8O/UnXNa1G4YNGyqIUY8uH32C3CrgsxZF0FYWIjhuLEpzE6Gp9sIbQ6/Cq9vn4tFnP8KB7etwaNevGDPlGRw/ccZiSmLrUOPnqf/BocNp+L9PF+K3Tx9FqDA+jyW54/PPP5fqVQa9NSsWfIjyam8Ul1QgKkIocz5huOXul4VCpMW6tWvQRpsDN4UAZtBs7y074FlRg90TrmBUo7SjW1FZBSrcfdBm0Bi0iLA9oFfvpkKLzceRM8wwXcF2O3r0mJR7X60rRK9Bt2LJwuno1SUMT2r9EBQ7FDWVVQjetR2JH36Izi+8j8NfvCg0FwteCwVU2iq0mbMIpx+4E+65qQhNLEbugM7Gb2uD5dizcx2O7V8mlCd3STHq3OtKDBrauAyRf0ey55Qep8CaSvY0JihrLgY0iOwZrcy9yT/66CPjkdqgUGLCE7pnTcHgp2+//VYKFjIFU2AyV7RysCrBzinnkzbFli1b8Mgjj0guEnNgWZix6rrrrjMeuYAPPvhASrjCa5sD79twgdQ0XIxkzyp45ZU8MZgN1joFdVPcW3RpMdOepex4jgZJlITHjs/c5XKQHsvFZzOF3lMI+k3Hoa5xw9nLm15mc2RPocI0q/xLNyxJXgYFBs9nf7QV+/duwZE9S6W221/UBfklVfjwyZsQ2SL8vGWvV9Wg47fToAuMQOI9k9Bi41Zo2vZCSfQFQisrK8WC2a+LtqflKy4WPAB33XILVv05HTkZx6XkOXqVGtff9Tr8fH2lMi5ZOBt/HizHx9rTWBoHuHuGYvXpYLir9Jj6+oMoEc+jzItgK2jVL1vwDXIzE7ErtwsqtXphkavx1I1DkZKahnHjuNi0Npidjy7stm0Zi3GBjBbNm4t+oghS7xfHt6UcQ011GQ4dz0SfHlFQufliaAxJuvb4qBYKX/CA8fV6RthUmet/RdeEE8h/9E3jMRX+/PNPaekjpzHOnjXseNjaZJmbZagQvGMdAlOKkHL7bdBrDfIyJycbezctxp3xaagaNwzFk0YjZsk+pI23bS+ApqKZ7M2DFr3p/hOuRIPInlnJaPkoBZEMRv0yKxmTXZjO3fDz3LlzJfcv00WagkuwFi9ejIcffrhOJCk70XfffYcpU6ZIkdKmYKOQ8G+77bY6v2Xnmzp1qiTAuTTMFExPyMYwpwgQzNR1qZM9IxzqLuxRYf/+YvTpU7/LTqsVgnBbb6mjEPYie1rTXMfsCijJnmVRZpYjYchtnpuTgxXz30OZJkj0pSr4emoxZvLTiDLJZNZQ8F6yAstgQYLl4Phg/SrB75llsI8gh05vvQkvfRQOvXq/8dv6ISsIyn68bNky5KdtkTLblWqC4eteBHc3vbSdbHBANK69+UmJrCxh+7Z1OHloNQLTSzFl1lb88PJ98Pfzxz13P2R2vHAc8jhfLA+9QY0hexm8xR/zv0Nx3kl4+UdJO7K9+upr+OKLL2wSzixP/J+/IsxY1TpB9luT9qGkzB39Bl+FnRvFd2GBuLz1ZWKkmB//4mmgF993bRmFquAgUdFqqCsqofLzwvxZHyE17Rw6jHkFp7f/hiDPdGkuPTgkWCJ7LvNkAilCWkeffgqBpXpUxnVGlZcWnsc2wCeoP1rM/gTuZTVQVZdjz+NPYN6fn8HN0wuVNVpcd+N/0DIyCr/Pek9aq71mbxnGDWmL8IAS9BwwBZf1HS5d3xlwJNmrNBXwKqxCZYRzk581lezZz48dOyaN64sFzW78iwz2JnvSad08bSpBdlVo2bL+++Tnh+Czz04ZPxmWrSkD9BoDV5C9W9FpuJdrUB3VA3v27JKeg0vrOCi5tS0D8giZ7Hn80P5tOBL/Bw4fyEJs9+7wd8tBbPshGDnWvHJoDRSEdOcxDz4JXLbsuSKByXVMFVWCyw83bdyIzp07YPPqqXBXa9EiuA0m3PEcalQ6qLT1u3fNIT5+N75bug+qGg3iPHNQXpKDHbuPYuHCxVgulJsuvSdj8DBmaTBC5YaITWuhadkGhZ0NSvPBfVuwZ/9erD/tgbsKz+KGxx5CWc/OqA7yh+6/ryP4ZALOXnMVYq65FTWKbWGbSvbaGj3m/Ph/aB/XBxl+o7F37Tfo2DYUgYGx4pohuPLKK41nWgb7374/fhYkfIGcqNuUqjxQVFWOYG9/+OospMQV7Rh5JgnL0nIR02sAOpcV4mxpMfLatMHTSb7I7e+GxQkncbYyGUnJWWjbuoVoWx3ufOhjYfSoRR0vlHZfZPv/Nv1NVFYU42RyMcKDPBAa7IXS3DwsSyzFa08+hkGDJ0jtXF5Shvm/vIasZGDSXU+hNP0ATh5bg2tvew0JR3Yh8YhQvs5kQuvui86x/ph888sIceIUmSPInl6Y/Pw8uC+ehiGZnjj6yrNScKezIAfoNlbOMSaJ/fxigpLsqTAryH4vOmAggtG4BBL1Iet0IVq1D3HKJjTmUJ6ngW+YY9Y524LSzCr4R5rMxUKNXVgIN0H39kLTyF6Fb75JElquIQkDSdCcq9QSOGA9PdyFgNaKQXOBmBiwxzlVas71gZ3y4IHt0FZVonvvYfDxsX1dNonl+JE92L3lN3EdMWi9vOHGP8H9cNttt0oES1cb91XnADC31SjXUx85uF2cV43efUcIoWZ721ChYM5rxgiwLDL4/Awo47JCc5YwQQG6efNmlJcVoyJvN/JOluKKTxZh/RevYuzJ3Rg1oi+yb3oG6kYQfnx8vDQlphXPlJFTKBSa5chMOQAPr2BcPuY2tGnXVZxlKBcTy+zZuRIxBw+izeXXwnvYkDplphs/LSsFG1f9JCwhYWFOehK333wbRo8ehMEdwtF37zEs7RQCN/GzsZ16oNfO0yj47/vSFriNQVZOHp77dC7cRd/SVGvw1K2jcfnAy/Daa68JC/9Vi3WqRGlZObK2LKk1Z18vvHXoesV+9JhzCtW3l+KLDXehumwe3vlvOX748Cn4uBu8NASvqnXzgptOi4LiYmgEabALxJ/JwpW92sLL3QNbko8gOycf/uH9cOr4FnTq2gczZy/AbTeNg79nMUZOeBCxrTtK10tOSsS6pV/BU/Rh9o2rbvg/RMcYVriwbzEyn+9rGpgQxx6wN9kXifp68Yt56Kzdj9DB/4IuaTGgK8U9j31WaxzZApYpLTUZalW50PJCpf0fbAGnzhiNb3GVhxWwjM7Idd9QKMn+9qHCWJDJ3pEZ9FgFbw2bi7e23QkNnN85iXObC9HaRXnxuQPegV8z0fv2lg5XdcyTvZuwZgswaJD1pTULFpxDcrJOaKiG85QubmvwFCT3wsfTcS4jF9cN7YBF6/bCO6QVpr/9iBg8hmA+DiRr4EBhdreTR9aja7/rMXjI5Zj+9bMIDm+LKTc+btMgZDDh7B9fxa59iTidEYBObfxQEdQR+uJ0TP3sHelZSPR0qdozzzoj5On+Mx2IQJz8AAD/9ElEQVTsjGlhUCCnEMxNZ8mgEsKpBZaPcTIZycdw7OBqSXDx2E33vAVvH1+DJtQIyGRvDSz72tULcPr4ZgwcfD1uf/K/ePCaXoiMaoXb7n1NnHHh3jrB2j9//xwyUkqQE3Idwir/QmwLKkV6RHqGotOsVXDbkoZXn7wDHsFR+PCu8QhpZ/801ZyS45SH6ZbLljB/9nQMiLQhmYy4VFivNFw9bhk8Wuiw72w+3v/3aKRmVaBttL+kAA7uMBgeNdZdvuwOG4+dw5BOMfA0une5sWSh2hv+ei12Je2FSiilVEy7xfVBuLs74tOLcdO9D4szaz8P3f9zZ7yJqooi6cJ83rGTn0JUtPOnxuxN9pWVFXjgzenwcBfPpdVA7eHFFZSY9uYjxjNsQ3FRHsIDs7Hwzz14/Y1PsGXdNEF0PlB596i3fzSF7GnIKJfzXiyQyd7Lxw+PjDWSvfG7ZjSjGc1oRjOa8XeDXp+gqqmp0ctWCbUfc64IWh208uw5R2Mrhg0bJu1H7gowEMYW17MjwKVWnCt3BejqtrQkzdGghuyK9fgMpOISQlriTcEPP/wgWfHXXHON8YhrwBUvcobDSx0LFizAjTfeaPx0aYNTPJS3DH7+O4BppulZ+TuA2e46djRMo/wd8Pjjj0tB9MSYu+8mf3Pfcm/J5Sj/NfdiRZD0rb327t0rLcWz9rrYghia0QyCmfXMKboNxf333y8t8XQ15K09m9GMZjSDsMlU57KEzp07S2k5rb04F8qoW2svWk9cOsc1xqav7du3Sy/5M5cyEIxqZm5zS69m/D3AaHRXgUpvY+brTMFlp7QOzO3D34xmNKMZroJKb0NkywsvvGAxsY6jYYsbn8ubbHgMCeYSAJkDk2iQfLhG1tlgwBaDvkxTgjoLvL8r8l5zQxemgGX0qLPx8ssv48UXX6w3kNAWMB0vt1R1pXuTSYy4P8HfAc1u/IsXfyc3viunbR0BUze+TWT/zDPP4LPPPjN+ci64PIrC09lgBPmRI0fMJvYxhbw9qyl4zJxrmGRmbW5ITsJimnDFWXAV2TOymh4kV4BEb0/3O+MtGHfhKjST/cWJZrJvPMaPHy/Vmyxr5Tgz5XulvFV+J8PaMbYLjUFLHj75+sq/pjD9XnmfhkK+fn3XUN6HHkquLPjxxx8bR/YM4XeVlcksewx6cgWYfGXQIPunoGTiBi7HsgSuy+bSMDYNsw0q89DXByYQcUSZnYG/E9kzQI8k5apAx2ayvzjRTPaNx5tvvonXzeyy2YzakI3zOgF60rt60JTsaU0FM465CowxcARIyJwesPRiNDfd2Xzfo0cPaX8BW18kemaDMn0xOFL5V3l8zZo1ZgMuLb1Iys2wDg64VatWGT81oxnNaCpcyUOXEix5Jpy/lq4ZDgc3VjF9UXFR/lUeZ8pRcwGXll6cguBUQ0NfXK3x119/Sa/Vq1effy+/GBFveoyWw6UIbp377rvvGj81oxnNsBfuv/e/xnfWUV16Fpb9p/881OvGp5bAuUdbclDbG9ydbObMmXjllVeMR5wLV7mVGdz1T1w6xe1nO3XqZPx0ATbMNJkFFQollHNfvKb8ma72f//739LGKrL1wEA9a1nnlL8nTD8T3DGS1r3pcUeDZeFeBM1u/IsPzW78xoPpkd966y3cfMPTmLfwc4y46b+IqU6HPrYr3HPOoMfIkYgKLUVgUBgivIsQE9sO7u2Ho5Xx9/8UPPXUU5Isa5Qbv1u3bsZ3zgWjs+8WhXQkajSVZsmEkZmuCFIj/qnLtlasWGF8Vxsky8a8JkyYUOvFAB/5pfws7+rHuBT5GNNMsv0tvaggWPvM5aW33nqrNHfubHBqhomRmtGMvyNa+Zfh0y+/xtiIcnQeOhb6lN3wDI5G6bHtaNu+AyIiouDbZgBmLNpox11HLn3YRPbcj/nvik8euQnrTtV19pAszCkBzgDd664Ct4N1FVyRoVGGvfs4pzvuu+8+PP/888YjzgOnTNq3//vsXsmx2IxmyPhi1lQ8++QTePXbz/Daf+7A7XdMxDufvIy3vvoSw/qPxJB+g9C7TXe89vxrqH8t1T8H//g5+xd+WoqxHetuUkLLqEOHDsZPzoWrlAzClRs6xMbGGt85H46qc2urLhwJeyQIuljA7UOb0QxLmHzzvxDpf/HsI3+xojlArxkXDXx9bdiR7BLDvffeK+3O1ozGg7usNaMZzWga6iX7v5OF0IxmOBt33HEH3n77beOnZjQGDGhrRjPM4cCKH7HrTJHx0wX8sWELktOzcHTTX1j1ww9YtnwN/li1Dd/NWo7ZMxdg9eI/MON/ryHtzDZkJK7BnCVr8eWMn6XfrtywC8+/+Bm+mLYQs6fPRX7Cavz89rd44Ym7kJqRim9nrZCusfWvhTickYa5xt8l7ojHzqNHUZF/FCvW7MT6DfOxbdtOzF2yB1OXbsPuI+nSea5Cs2VvAYya/SeCgYnNsB+4uZQrgvT+TrjrrruM7y59cFMxV07T/d0Q13ssOreqm147MCgI4WEh+G5zMnLSklGTEo+zu46hTZgKMX36IbfCG2eyq+GrKcX+FUdwct48DOzSHRXit5WFSXjhkYHof+VIhPXrjwK4QaVWod/Yq/Dbp9MQF1CNtkOHYFN8DhJ27kG/jl7SPVUqNUJCguHl6QE3tRtGdo/D4KGDkatyx5UDO+L44SPSeS6D6HhWUVNTY3znfDz11FP67Oxs4yfnYsOGDcZ3zkdeXp7xnfPx/PPPG985H6tXrza+cz5GjRplfGd/fP/998Z3zkFGRoZeo9EYP136SElJMb679PHwww+7VKbaG9u2bTO+czxeffVV47v6UViQry8uLdfrdRp9/NKV+mpNjb5Gp9OXlpVL9V9ZXqKvqKrUa2u0ep04p0p8r9Vqpd/WaKr0Or4R5xcXFOh14hxNVbW+tKRY+r60rEK6hraqXK8VJxYWleg/e/c9/Rffz5Bkd7UYezU14gtdjT4/P1/6TaETZfqTTz4p/X3sscekv8Tou+7SX9SWPdPE2rpxjb3hij3VZcTHxxvfOR+ujHzm7oquANMTO9JVzKV8XB/sLIixbXzXjIsNXHHiylUn9gT7WXh4uPHTxYWg4BAE+AnuEFZ1/0kT4OEu6l3INj9fH6n+vXz84e3pJVngKnGOp/iemU0JtbsnJCkozg8IDhZWvRvchbXu52/IfeLn6y1dw83TB27ixKBAfzz98kt48uF7ERoaKu7lLr4XX0iWfoj0myBx3NWot9c1L3txPlypaAwcOND4zvmQB5sr4EiC5LK+pUuXGj85Htw4imv9m9GMvzOYG2PGjBlSsh1T/PfNt7BnyzwUl5fguwW7cOc9T2Pmr4b01eWVlSguq0R5lRYlRcX49um3MHPhfhQWl0rf/11RL9lbSnTiDNDaalY2nAtXWoWuyNIog+ltHQUm3GE2Pq5/dwaax0wz/gngeGL2vnHjxhmPXICHhzvaRQRi2ZJ58EENfHwDUFlmWAZ7cOlyvPXuJ0jO24s5P38pWf3leZmYPf/STM1tK1Q6nU7PHOSWBARTmDJlrD1JgEFL9a2pZnmYPW/27Nl2uzeXdtk6LXD8+HEpc6A97t3QPdIPHjyI3r17Gz85FwsXLsQNN9xg/ORc0I3PTYCcDbrx6Wb/8MMPjUfsj8OHD2P37t24//77jUcch79TelmCabNjYmKMny5tPPbYY/j222+Nny5tUDaePHnSbIprR0BOl6tERUWFWZleUlEFH30xUs8Uwy0sFFtXLcKQSTeiIPk0/IP8EBsaAI/gKCxc/BcGdW0DdUAA4g8l4PqrRxmvcOnCUrpcFQMNpk2bZnEeyVUCmC7dqVOn4oEHHrDb8j9exxby5jnMT89MdvYge7qbbL0OlZyjR482OUUx2zMuLq7B5aeS05S83Rx4ERGNy1tVUFBwfo6roeBcGZXIxqC8vFzaEpJ7MDS0vhoyZ8lc+cuXLzd+chyayf7iRTPZNx4y2Z/S7IFGTy8ZDVR5vBreq+GGzp6DDYf+oWgm+waAhCtvJOKKex85cgTdu3c3HnEeeG8uE2vdurXxiPPAe1NLbyxh26rImQOnizZv3ixNIzT0GlTkbAH78+LFi6VgPS6/ago4Vlu0aGGxrOnp6RI5Nqbvsh14bUeAcQRUQBsKZiG0Zatrbgl9sUMpgC91uIrsvy96AmN97zMerU32Wyrm4YaA51Gc542ilDPw8/BDmx4mmVB15Vgw/09cc8NN8HA3HyeUU1ACHz8f+HteiH2pLM7DwmV/4Zbbb6s3535eShbCYlti06plQHRPjOjZGpUlpfAK8DcE/zkQjSZ7Cn9X7J7larLnZiKuylFPRcNVhOsqsmf/y8/Pl7bcdTaYGpn79JOIG6sw2IIDBw5Ing9H76TI9LLWlAFXoqFjmXKAHh9bpsIcJSc4LuwlC+bNmydtkCSXlfEcfn5114nbA7w290hwRD/gtalQMjtk27ZtjUcdC5nsF5R+gBv9XzQerY3V5VMx3Pc6vDd9C3KW78Hll8UhO1AHtRezc/qhZ7cojLnMD59O34F/P3oTDu3YgkPbjiKqTQiyytXw1vvBXR2AhPJq3HrnEBQe2oODWw5DG9EZw7tHYX3CPgwfMBhlKn8g+ygKDudAd1l3nMnVYVDfaFSln0FZTjmObj2Oxz99BY/f/zIiA7To0KU9ylUxiOmkxWUDrsLZzYux90Qhwjv2Q2CoDqOHDYS99jltNNlTQF122WXGT86Dq8mey/5ctc0sLTNXWCl8bhKFK5bTsL2zs7NdshIhLS1Nik3h7neOJEjGBvzxxx9SkhhbPQKNwcVM9g0F+wWVQFduDmVPcFXGNddc4zSZ5qg+wOvyVVpaCn9/QXx2BOWQ6Tw8+YmKBafaFpV+jOv9zW8wtaZ8Oi73nYx9KxZj8/x0eHu7ocXoQUKh0mHHyl1o2bcXnp0iFABVD4T7V+DzD76FT4kXul4WCo+QUBxYtQGbhcHT6bJxuO3f12DV19PhU+oJNy8vXD52ENqPHgKv4iNIKo7E719/go6dgrHhjB+07hV44qaRWL5+nxAopxAXEoGJz76Ab75fg5f+fSXee+YxRA65BeExwJShw/DZ/95GRV4lYsffgYED2ksKn70mqp5++ml8/vnneOKJJ/D1119Lx5rJ3gL+yWSv1Wqlunc2XCnUWd8nTpxwONnTjc2xxt3wHHmfZrK/eOFssnc0GNvkSDnJvkzPDuUSY4Feeukl/F72Fmp0WgosqY+LPwIGN341qnCb3+vwUjl3nw2ONFvc85wy9PT0RGVFObx9HFNGGhMTJ07E77//jsmTJ0t9be6WLfUvvbNlrswRoGCkq8gVIOkxaKsZzgMHravWhvPerVq1cjg5UmD16NGjOX1uM5qhAMcdCYmePSrdhw4dOv/KyMiQNkJSesK6nbkO7Y5ORLsjV6G99Nfwnn87H7rW6URP2DoPT6InHEX0Mshh8l/5fb1k70owwtrRAtgcWDnNO201wxEg2W/atMmiJ60ZtcHxLwvIZly6kAmHpM318Zw6O3bsmOQ5JqkzKJnB4LbkoqBCsG/fPrOvPXv3SOd8NHsFPn/wFUzfcBzfPP8hXn7kOSz4a7f03fz3PsD/3vs/lJcW4s1PP8HSjfvBdDo/fzVH+v79V9/ATwvXIi8rB8Vl1agWZU7cvwozPv4R2ekZ0Bop6b0ZK/Dt42+K89JQWlWN/IIipGflobKsGHnF5cgSz2g4VY8PX/gvflm4EU++9CnKKvKwcP0uPPXog9DUOI/fmiWOGVDAuNLKbMbfFww04zynI+fs/25wxbRSMxoPEjuVWf4leTPYmVH7JHbmmyBZ5+XlSZ4u+Tx7Y/LYLkjPL8PYYeEorABuumcyNPk50ncqtTuCIuNQnr4Hrz/7HGKDPFBFsethkPlu7h7o0b0TMs4exic/rEZSSRkKvX0QHuKNxXPmobhCI5133aSeSMsrw+9LE/HBy9ORV5KBT7+chYWbDyDIIxUBfiUoLzMsERx37XD06hqHu6cMg7tPGML1Ofjiu+9RUV4mXcsZsEr2bARXkQ/ngmxNgGNv8JlddW/CVfN5bG9X3vufAM7ZMRqf89DNaMbfARy7JG2SN+V2SkqKZK3T0k5ISJB20uS0KM+xh0eLCjO9vuZecoBvbFgMHnjjIUR6RuCWJ26EW3UFRk0cha2bNyO0fy9BxFEI7zQWCxYsxGV9emDvH79gyp0TsWXrVoy9/lYM6hIHdw81br++N45t2IgurXuj37hhiO3YFmnH92HLll1CSYjEva/chykDffHmJw+jY1wXTLiiL24Z1B7JRS2xflM2Eo/ux/bt25GcWwn3AH9UVtaAC2/7DLkSi+YvQ6A45ixYDdBjI1Izc4UbjUFThKsC1ah5svM4GyRbehVcQbrsA2xvV8RKcI09n9lRy5CsgS5FCqkuXboYjzgWvBeF4eWXX253ZZp9l8KVyyddpbjZE+yTnFL7u7jy/w4BejK5M4iZAXT0UrGNuISV3/Flb/CazPfCAL1mWAcD9JjAa+7cuZgyZYrU134TSk69aparguQIV3kVHNFZGwJXCQLWtz0078bAlXXu7HvT+mCWREfh70Dyzbh4wPFBA4TTT8xmSGt97969OHXqlGQUcUkpCZ+ywxFjif2ZPGSOD7imfM4cw1y7EkfjNyAx27Yg63PHzqCwOM/4yYD0xCSUaLTSe52uBguXGjbROQ9NEao1Opw+cAxnz9X+bXZW7c8nTuca37kW9Up2VxGuK0Er01Wk52q4inQ5oF0xdcLnpWXvTNCVz2VEtgQjNQb/xDF7qYDLyC6F9qH8oweKc+0MpCO5nz59Wpp+Yr91FLHLYB1xL5OOHTuiZ8+eUkZRUyU2NzcXX375Je68807jERmiflt0Q2BlKnafycH0qbPx/g+/Y9HiBVi1Zgu2bNuG04dXIjW7WDp71tvvICFfjdlffY016zdg89I5mP/dPJwrMygLv3z0NW6YPAHpB7fhqx8XQgrdLjmFkrIqbF+yBt/+uALzN+/B4bMnsGX7FiQcO4hdq37DljnT8P2br2HZ6s04tmc11k+fjcMnTknXdAXqZTRXCX9Xgh2tsTnamwpZQ/6ngXXuqud2hSU8dOhQKVDJEaAi0WzdX5ygq/tiJXuOP7rl5Sh5JrGh4WPJPc8+Zs/pFdYL1+xzbw4SPImeBgADNM3VGZN/MYvffffJqXNlqLD41xn4fM4qxLWLQMqRXYhpH4n2bdtBL6zxPeuWi2fSIjTQMGUYFt0FVUeWIyisNXQlWmxcvR3evp7nn3f0uO54+YWXUKbywd7TpyAl9Pb0wBeffoyC7EIUCpLv2iEalboqHDtDK94Lfy3fhlbdInD0ZDpKSvWYt3gbzhUmYH9iNn/tEtQ7Z88GNW1kZ4Bz9mxg7gXubHD+iVqlKwQmg1wsuawcDbazq5QNugJdMV/PZ94mNP1hw4Y5tc7Zxl999RUeeeQR4xH7gM/DumT//TuAXhC2S1P3E7hY8NNPPzll58P6wDrli2vbaa1T7jQUlI+WiNhWsL9SOa1v/xXKJHICM+jZC3pRfp0ou6XVHqbf8zklGcm6EuVxq0dO8nydjr93rjxt9Jy9q8BK/SfClc/tCuXmYoGz653ClWlG/8l1biv+qbLAXpAISijxVJxImNxCW17bTrJvDNE3BSwPlTfZgm/oRmuVZaUoLObKeHPQQ6M1LmvV64zr3GujqrwMhUUlUJGwrSzr5Pdqter8NeR+6ObuDm1lhTQlY4rKygtTczzfQPR6VGt1qKgog1ZTbfhSoKpaiyrGBYhyytfieY6CVbJ3pSBiR3SFpUc4ai71Ygeja5vhHFDrp6ArKioyHmmGOVAGuTJI+FIHiZxz7ZSnDKzjPDdJSCYuZ4H9nQRPYmf6dS4/bWy73vH0pzg64/9w6MBRnDlxFPkZ53AuKQXZqWeQkZuFbZu34qhQaKqr8pCnqcC55CSknT6Bs2eTpd8//Mxb2PT18ygVhJ2cfBaVFQVITkrDqeR0JJ06gfKyIpxOPIbTJ0+K9znIF9dIOpeEwrxsnDh1WrrGnTf/nzTVe/rESZxKysKpY0eQll+C1Ss3StdISzqFhHNZ0rnQaTDp3x/grntewk/ffYTs9FTkFJbi+U/n4ZlP/kRp8QEEhQTgtv98i+1HUnHsSAIKctJx7IxhRZq9YJXsqfW5CuyMrkpswwHiqvnjZvxzwKV+69evPy98aWWw38mfrb2a0Yz6wAA7JrFhFL0r+gwJnoTO1SfdunWT+jv3bKCXoSlQ5Sfhvt8ykbVjOt6ZuR8LZk3DC08+jYNbVyEgNBSz3n4Rp9f8iLKyfKSf24XffvgfZv02C8vmfI+MpNOodvfHxIkDUZKyB8vnfY19yfEI8ClGUnYmXv16LpYuno5K5EAdqMOp0lykpu7F9M8/wLJta7F92XLQBHarysIvSzbi2xlzcNWAO/DKz3vhpa7BvuW/4v2pC/H8/z2O735difICQfhqT7Q7vhAPP/8UsrRh+M/LL+HDb+fA8/z2unpMnzMf0/5zNWZMnYY//1qBrz//BF/9ssz4vX1gdc6eZM/5FFd0lLVr12Lw4MF231HJFtClwud2tnuL4ECgksOB4mzwuV0VmMikG66YZ2bf5pw917w725PFe//444/Slqdsb2YaYx1Ysnh4Pj0BHKtMLGKuj/AcxpzQipLP5xgyHd/Kz+a2j+VvZdjSFx1Vd8pn+TvAGXP2rCvmlM/KynJovbHNTefs+Z4vBs/xZa/YJ/ZXec4+8Uwq2ocDe/ftROywG+GTcwLZ1b6oyEpCTUALBKs0CA70Q2DLSGhVnsLSP4T2bcPhJWzHVjGxOHtkP46m5WHS+LFYs3YP+g3qiAAvD5TpfXE2fj26DRgEbY0w+Nw8oFcL5Vrtge3iGt16xEGt1aBlq1Y4mXAGHbu0w6n9m6APjIR7meCMboNRkJmN7LOHxXddkFvjB9XJNWh7xU0oyE5CSIsonEwrgX9VNvTBsaiuqIRe5Ya4lp5QuflBr6lEkcYN8X+tx5VXDURipgZdWrcw1oDtsDRnb5Xs2VlcsREOy7Jw4UJcddVV8PaWYh+dCgY4MSrU2cKfMDeAnAVXkj03h+G+2M5+bgpDV5E90VDhX5/w5vfKAD2OJVkAK0ESlS0s0+94DVqDBH9vbUkkz2O0tq1TblyXbfoMwcHBZuUPwWtT+ZV/w/f17YDHazWlLR3ZDxxN9qwnbtfMKHpHQymr2JdoIDERmSNiUdimpgF6u45sQfaaKniEVSIi0gP9xo03fvPPxiVF9uxAs2bNwr333usS69qVZM8657yWs0mPoGVJwesKcC6RwsLZz81+z6xm8laQzgYtMC7BGzlypPFI00Bh78xofFPirg/mzrfW5krLnu3DIDNrIOlQQbBkJPBeyjKw35ne35onQfl7xvaYxrnwO1q0lrBkyRJce+210ntz9+BvTY9bKosp6B0j0dsT1tqGspnGAeUV65tjydr5TYEp2Scnp2B3xs/w3RCKU2WpaB3TEoOu8ENkt39J3/+T0Uz2DYAryZ6Wj5zf2dk4fvy4FCHrCriK7NnXPv/8cykTlyvam2SxYMECPPjgg02eyyRIDM4ke0fD0W58R13XEihrH3jgAek9ZZst/Z39or7zKKspO8zJcVtBRUrZB3lPec5dObXE46w33ovr7E3LJn/PvyyXEjxG5aCh9S5f7+WXX5Y+L130IrRebXHoQBZ89RWYNKo7fEO7o3XXPtL3/2SQ7CdNmoTffvvtfGrmX7nTpvF7szBtqH8C2Klo4f4TQQXnnwgSI0nfFWB/42CkNWoP8HokyGbYBhKIM1/Ke7LPcVqivheVHVrO5l6cYqHFy9gMnksCbuyL92nTpg0GDhwoxUsNGTIEAwYMQLt27RAbG3v+FRcXJ/2lIcgXg+6UL/kY//bq1avWq3fv3mZ/U9+Lv1Eq4//P3nUANnVd7U/De+9tY8A2exMChBWy92za7Nl0pm3apk3/Nm3StOlM05G99yAJCYFA2HtvzAaD997bkqX/fE96WJYlWZ4y4I/cWHp68757z3fOueee29iSgagNr0Bn0iAuMR/Fxtexaucm66+DUJU2/lU/uyR7TwTHDQRw/NETVp6n0VVt+1yBJ5+bQn/WrFnYsWOHdUvPQcE9iHMfbDucL6/GV3QXbP9cOIlEHBcXpygh3DaQ5cFNN9+F1EcKMSLDgJpKHZYv8sJN195r/XUQqgxQFTnls/J/JzhXXIGDGMRABb1ITPnJZUHPV2VrEF0D2wkJnslxVG9BV6F6Fmih0+LuLOhxoEHvpUdL8y6EhtchLGYufv/nrxEaen4ap+5i0AQYxICA7Vjh+QYq1ZzmSjfsINrDUZay8xkk+uzsbGRlZXXbg0Oi58wXJnVigF13FQZPIzU1Dpdc8iy+c/s98OG8ukG4xIAkewo9NsCztRH2BD11yZ2NoAA7n61aCm0mHOEKY4NoD8YfnM9twxYM6GMmvJ7EFHF4csyYMUpuhbN1qDK/oAA5uXkOS14/r2B5NsEp2bODedLaorVzPpI9I6k9Ab5vT9Y340M8cX0Gxnnaq8DnnjhxopJrYBCDsAeVQa5GR6LvSVsludOa91Qwam/Br7EEyf5NDktZ1n5ln/0rv1Yy3dli/ZL11k/nJ1xa9ucj2RKezI3vKJtZf6GzOcznItjGB4KFw+lNzF0+6MpvD07tOp8te7ZNkjzzMXTXbU+cK0RPcCU6U6vJYTHD0lbeWb0Ztc0NuOP+HyHzxC6sX78cS9/4HNmn9+DJ/36MJWtW4FSNZwwrT8Fl6+F0h/MR/ZF9aiCCU2rOR3BqjyfyOdiD054Gx6jb41wiepK1uzOc+Nyc+szc9j1tm+cS0ROsR63OSdGyvbTgz0/9Ebt3F2DepLEYHp2MwnI9Js+7ADm5JRiaEoHJk6YhwOv8Uqxdkn1PNMmzGZ5abc/TOF89OZ58btWrwL/Dhw9XEhv1hOA4LKGecxADD+68W7ZHkjzJvqfKDs91LhE9EZCQgZbARIclY9Js2cMb3noN5k0fjgd/9DB8g6Nw240X45Yf3Y5Zsy7HXdddgtiQYET7+VhOeJ7g/GTzAYzzlXDPVyQkJFg/WTwrFPI9Ecwc0/VUyuNB9BxU1tgGekNh45AQY0HOJaInNn16D3Z8epXDsvjNe5R9lGyAJossVWUq+4ZJXev+PIRTsqdG6SkLgW6r89WrcD6SPd/1oPsaSjY0lvMxduJsA+Uji0IgIidJ0nxvnEKZn5+PnJwc7N27t13Zs2ePQrz8Xd1fLXl5ecoaCfTs9AZI9Iy6Pxe9POOjd2Jm4hqHJS38kLLPsp2HsHX7MTz66GM4kXcMz77wAr5542945ldP4c6f/gkfPf9vvLzgG/zi+z9X9j8f4JJRe+pC6i7ovuJUJE80VHZCTz03wUxW5xuo4LhaWe18AYmDWcxOnjxp3TKIgQKV2EnMXM+AMyd27dqlBM/REidJM8CyqKhIyVHP6XHK2LJdIdnzd3V/tVRUVPRaYPC5TPSEViPPRRHtoCi/CcKlnk/lncIVd96HSpM/Zk4cjbjEVISGJOHWsaNQoItH7els3HfTJGX/8wFOyZ4C2JOk50kL15PX9lQH5bv2ZJDaueZq7C7S0tJw8ODBwfoYAGCfYH8kuVMBU0mdRK/mouc+npST9uCCNaNHjz5niZ7I8f01Dmr+4bDUhj2i7HPRtLG485YrcNmkkbggJQnTps/BxCu/jR8+8SCuf+BGPPq9W/GLX34Xoy+9Q9n/fMCA9JVTA/YU4fK6nlrT3dMYSEKrv8CZFwOJWBmtzWlWtCA9CbYF9sPzEXxu5rtgkiOmpCW5M9kVtw/UPkK5xYVxuGqlJ42V/oCX/1Ro/ec6LD5B4617DcIeSm9mI7YvngQ7GadDeQq2yzn2J9hJPSlMPP3ePQG6ZgeSAOcwEodyPB3DwLFnWrEcX/ZUu+B76U+lh8/JeudznzhxQlkf/mzwsPC+uTJdRkaGdcu5Da+iQkSUlzksDSdPKPt8s2Ez8o6sg9FYgewqI3atXqVsf/sfv8HK1WvQULAbjbVF2Ho0D1v35mDFii+V389lKL2Y1o1tYYpKjitxjXFmbnJW6Cpih3SndAXc/3x0Y3a1ngbRc1DB8sQ6+s7A++B8++3bt3erPfRWG6KLWpUDDC7zVNukMtbXIFnyOTn+zsA6jp2fDX2RbSU+Pl5x23N56oHShvsaTKrT6qTwNwXSfoP1LXj/N29g5/N/RIEhGE898i/MvHI6aryHYOeR4ziwZiNe/9nfsXL5LoQmjcO5nmJHIXuuY2xbmLWKc80jIyPbrSlsX9i4aIm4Uxh011mhVq12Mv51VfoKA83SG0Tfg21+IIGrkHU3dS77UG9Y4vbJXzhefS72C1rvXCaWHgzGrJwtzxgeHq7Mn6eM9tQ9e0op0ljz5DkqQkr8P+ZdMBmBQy7CHU8/jEt++hvMnJSM3zz3YwRFTIG2KhszLroOY+Zcgr++83/48fcux/hhSTjXQ4SdSgUGpdC6JqE7K/ydFoA7hdn4OiscK6e3gOfmX1eFATKMfHVVuuMKHST6/gctSL7zQVjA9s258vSydRXsk33RhnlPnh5a6E2wvXG4kO56PtvZBLrruSyyp4ZXPI1hV1yFyEsudVguuuNOZR9v6QdavR/03kEICfBBeFQM9Frhodg43HDNXNnuB/+QUIRHRiMk2B/eXnrnZHiOYMA9HwWVO4XrL8fGxrosXQm0o4ZP7wKHLqgo2Hsd1MLfGLxDD0BXykCHJ8lWJbdBWMD6YPula7mr6C2yp7fDPnaloKCgV87tSbBu+Rz0VHRHmfIk2Efo9Rlonqj+xmvXX4dXLrzAYfnXDdcr+xhdKXBmy6wjo8HzKbL7E07JngE6Z3vH7gq4yh69C3SLUdDaex3Uwt/o4nTkvXBWKDQdxTywsJ5tv1PZUBNtuFtUBcjd4gj0lJyPloKz+ugvOAsGnTNnDpYvX2791v8gKdq78qm09nd99ZYSyvtmRD1Jnn3sbAIVOE7JPF/XrrCHRuSUq0IcKSzDkeUL8MMf/B3P/PJxvPP5F9i2YSWe/8OvsWrBK3jk7nvx9A/+hDvv/iE+3HAMN9/+U5zrufWcSndazp4AOyU1bjbwgQoKoK4UCk4GgTkqjH2w/Uxlg1No3C1MRqMqCa6K7T4kdjUYUy10pTO2wn47C70eVAT4brpaBjo4Nj4Q75NKAO+LbcdTiIuLU9qvCt5Lf3upmE7Y9h66A94zgwyzsrI8+q67+hzcn/2bY/ODSadswHpkv3BUrHWce+IoNq3fizERzYgbMRGhPr4oqWrAxbd8C2FDh2NozEQMHxKHS6+/D015JXjwRw/gXA8J10hHML/22msdrDpanLRke9rRugqS/EcffYQ777zTI0vN0lImiXpCyJKISfZ9DUdEzIxfzlzp3Lc7LmUe5463gHXOoFCCUcXd9TCwrXa1vdLSYzubMmWKdcvAwYIFCzBz5kwl4tpd8D0yeKs32i/7IlO8qmDd0o3cX4TJ69Aa78nCVCR6JikaCGAAYHZ2NoYNG2bd4hx8f1R0KIM9qfC5AoczuSR3fyiAlAkcfvntb3+LDV98gVYxThzBKEryJTffbP12fuKuu+7C1VdfrfDoddddp7SfD9evH7gxCf2tZKigBewp9JcQZd2yAdgWR9vUws5MRaCrhd4hdwrdxepnehEYHNrdQrJzpzDYjH8psDh1icKku6WvMHfuXGzZssX6rf/Bd89hqLMVqtv+bMSoUaMUbx/fwSDaIyxhOGKHTnBYQqIGhzqcwaGkIul4spH1F+k5AoNfBjtY74F12VmhUFaVDcZOkPy7U+gVYFCmO4XWL//yenSRUsnobqHXoyeFHh3+tVci6EZXt7uLvk557Mm+2RVQiWOK267UXX+AbdwV2IbpPVE9XYPoiARDAkZ4jXBYfCt9lX3W7NiN/JwT0h+aUFV4GIfyy7Ds86+U39ZuO4i9m1bipb/8H+rEkPl00VYUHNuJvMr+9yT3J5ySvafypNN1yHHi/nANOcLZIszOJfTm/GYqDV0tvLZ9LERXCodeelJowdGrweEE28J+wLF7fnYHfA5393UHPJ9tP+R3TlXrrXfVV6ACNlDv03ZJY1tQCWDmRGbCO1tAWd2Z8tIXMJnlmrysg6L8JvD280d4dBzef/VNHN66Ax8/+xLMXjH4yyN/hDlrH1af9EZNiw8MpTtQVrgbLTU1WLdlt3LsuYqBpfZaMZCD8wYxCHs4UiDcKbW1tWc+q7M27Atd+UuWLLFeqX/BbHK8N1v0J5HyGl01OhhoOpAVEvv6JOhd4mqHVPgc/T5QMZCVvgmpSdBofXDzvQ9g0hW34NdPP4i6JhMe+/dvMPW6m/DDb8/AI489hpCYabjnrnsRM2oabr10qvXocxNOyZ7WxtnU8M4FeEJLVsEcAp7qvLSOz0e4079o7XH5U3fd0YyV6I12RIWb13UEKin94Xlje+QMEXfB5+aa8AMZfCYWvk/WMafUDR8+fEAT50BDyIUhME4wOiyjrx2t7MOgTl9vPQL9vOEjVr6fXyxuvfVCaDU6BAb4wkd+o9zRSr37cSjPP0BJrHMuY0Ba9ucruNqZp3C+CpuB/twkBVq3dOn3Jzjm7UwZ4T0xzmAggcrHQEjpyzpT643eGhIKs90lJSVhxIgRyl+OyXO9eQaGDk6p6zq2/aIW+x7WOyxfPXJI9jChVRS/2kaLolhVVqX8bQezA2XVLP2syYia2rYs+c01lnZuNhpQXdexDzbXnj05GwbJ3g6cBuYpREREWD/1PxgYdL6BxHDs2DHrt4ELEgMXxulPMFOkPXEyYFD1GnAalCf7ii14n4cOHfII0ZPYWScccmGQKD0xdMlPmDBBIfP09PQzwaCqEuBMiRqEm9BJG+RIr4Oi0bFutdifXSjkXIiXnv0XPnvuLfz5sd9i8YoVeOaFd/G3P/8O+7d/hb/87mmsP1aEe376azlG0FSEHYfKsWL1Nvz9n0/j64/+jV//9F787Ns34fkPv8KKtbvw+JO/UYL/HrzhOuxa9jZ+9chdlmPPAjgke2ruvRnoc7aAwoIJZzyF81UIeEJIqxhoFqojcI1yjp/3VywLr8NpjLbgNmaPVBVSyggSrKfbLNsO59F74j54bc6Znzx5skLsDK7jMApBBWCQ1PsIBi00YrQ7KmaDRZbkrP4IUUEBGDEiGWHR4UgeMRo1lXXISInC9d95EDqfAEQmDkGgvKf7brkG2UdOAH6xKMnagLghMbjhOw9A7x+FoaK8TbviJkwZPQ6jMuIx79KbEawx4a4H7keg/D4s5ewJqHSYVIefGYjjibFUdqD33nsPd999t0ci8jl2zUQWnkBeXp7i8vMEaMnZZ0zrD/B9k8hoEfXGWHNXwGuz7T/88MNuBYKxX9jeI79zvj4FfHfqjWPf7nhUeO4XX3wRP/7xj132CT5PT5PQECR222Q6BMeW6XLm+ZmJTgXrg1ZsX4D3wXbJ+CFH4O8kek94GFQrnvfgLjg0wtwOziLyzzbQICRH9IfMYF9Tk+oUlefDpITfd4TGpEVcVNfrt7G5BX4+58Z0xy4n1aHg8ATYGShYPEH0xPmojfNde9Il66m2RvDa7l6fAWu5ublKG6EyTKJhRrS+BgmF4720pPsD9lYp60cdWybJ2So8/K2v+gzPy+s5Aq/Luu/vdstn57g7g+q6QvTE2ZygaCAh+5s1KF6y2mHZ90X3Zq6cK0TvCgNuzJ6d2FaYDMIOUjd7D3dvrXNXsB1T7G/Quj0b3jkteFpl+/btU5ZHZaQ466yv6411QzfxqVOnOlVMbH/vbF9noBXl7FhuV13VBL/35btzVLe8Jr1BTDjUn+B1GT/BvtKdZ167dq310yB6Ap+6OgTWOy4a6/DTmt0HUHzwa3z63Ht468n/IqegCKu3bMGid17DE/c/4cQvcG7DIdkz8tdZZz+XwQ7c0+fuqravwl2haTIbkJNbgN5+Owww8hS6W2f9DcZzMOLblgz5lxY+yacv+wyT73D+OK/tDLy+GoNAlzFLd0CCddYe+BvvxZaEuZhQf0JNd9yX9W0PXosL0vTEOnf17gbRu+Dwgr+PF6pys1FcXokX/v0sgkwNCE9OQ3Fxaa/Lz7MBTsneU+D0s7N1KUejoRq//cvr3W5IXFSiM2h1PrjushnwjA1+/oJrJtBtbEswCuHJV1r4JCBa/Pv371cSu7gDDgm4C6ZPJdF0tnYD+y4VEsYgMFlLd8DncrVmOtupbTxPd5WK7qI/hk5soRL9IAYGThuMONzc4rAUGi3DvxeOSkPQ8Evw4D8exy+f+x2e+ctfMWXGxZgx6yK8+NXzg2Rvi/7Umu3hyWv3ZAqa3isET/7y3m4TsTtkP4j+B63lDjkQ5CX7Zwihphvgmyh/RxmgjzQq2zmdj0uqkvRdtWVn49GOQK/P7NmzkZmZ6fCcJGgG1VHp4Jgys7H1FuytfN4LA0ltrXvmoe8P2M8S6GvQGh8k+oGFS+6/C/Mevs9huelHDyv7WHqI/F/DdSbaltzW6nTnrYfF4VOzM5+PCzFQePU0knkQXUdXU6L2JmwJyxE4LswoYHt4xRkpRxSkzo2A3uwNQ20rzAEtMGtaFYFC0icBM5ivpwos75Nzto8cOdJh2INR0VQueA3GFNiOqfcGHLn0qRTbW/c9fUZ7OHo3/TVkwGtT+WYCnEEMLLxw+h48V36Vw/Ls9vuUffIqRCk0NaOyvhm15SUwtraipLhUNjWgscWI0qI8ecfKrucNzk8VZxAd0Bnp9RVIELRGPQEqta4UDd4bp0Paw2wywyu0rb6aSsxISUzBkHEJikWh8RPS97YE75H0OdZO9z6nrfXEqiC5kng5ZY/g/XGGABUAfubwly0B9yUcWfd8zt4EI+15HRVdSZ3bE/CZ+Gypqantrt8b6K/3c07DJH2o1UkxWRTO+lYTDq5agxd/+GcsXHkQf/7jKzh04jQ+WLsXS5evR04DkFVbp+x7vkBqpyN6W0MfxMAGCciTcRqeUjQIerCcCXRa5o76glkj92vdbGyUz1UiwKUnBYcHYtycDPgH+0HrZ0bgaCP0oaJMyOn5jHR1k5i7a+nzPidNmqSQaklJiWLlqsoIo/WZqa0/wWEIWw9gX1j3tuiPBEgk44kTJyrJg/qiXfa21+V8hFHTDKO20XGBJRncwU1rkFfbgnHXjELWhtcxYf5M5OZVYNYQfwwdlY6kyGCEnGfea4dkT0FyPhI+5/afj+M5FGqesjh4bU/GKpCsHOV0oBXpTAHyjSV7S3tpMKO5FAgSkldBq3/UvBQkTA+Sz3L+WKnbNAM0PpaZHhzH57Q9TqPjZ3dmInAfDiccPnxYcdlTaWDyJ84O4DmZYc8Tsyn47oYMGWL9ZkF+fr71U++jL8fr2Qbi4+OVfAa9bc0Ponfxg+iP8VOfdQ7Lz8d9qOxz0w034vKbrsM1t9yGP/zvPVw3axzuuu1ypGRMwIShiYgWmRPpO0j2ioXQF1ptZ6DgonXgqc5Goeqpa/PZz1ch44m25gp8F05XT5Nb1fqbzxA9g390ujbF2CtEg8jpwLirEqG1btcKD/sNbVXG+Qmen8RFS5Vj+sxIx3avKpr8nZ+5jb/t2rVLseCbm5rh5+eveAbYVjg+zzHl3o6v4fVthzdcvR8m2+G8cxVnm7LMemTmSFrznFJ4vvbB7oDtxBOoqtsNk+6Aw3L81GAuA2dw2DM91WHZeGgZMN/0+QYK1PPRqzAQQRJ2JvTNOpNivTfToyyyzjfAR/a1kKFXMBBzkUUAyl646OH0NoEou3CRDrNvi+Lip2tf+U0+ciyfrnlO3aOSwXn7DLjjNmWcnxHFPkKs6Ub4DTcgINxHIaa+cjVTybD1atDidQXGCqhtl3XXV3kTenu9Dr5jKkvO0vEOwjXoAfaEoh4UpJO27+2w+Piw35rx94efQPHRVXjpL/+HR//6Op7443+xdu1yywnOUww4dqEAHGiW3iDOH5C0mI/dIaRZ6sNaFYtexdBxlrUMvAKF6GdpuUs7XPTdNOWvsQFoqbD86ptimaqnCzPBf4RBSNwA70gT9BFybiE0WtVUDHxiTcpv/iNln6FiaWtMGHNDDMakTVBc+d21rPTCxROHmDE+pa14WfmZ56QXwfbcnS3Dyv7KoQSCBEoS6A3wXN3NFdAZeF5a84MKdvfR3fbX99AgNDgU/l5Aa+RkNFVUY8682ag29/9Q10BCh5bOF9hfUa+OMEj0g+gvsJ3bW6FMWuMsQt9kNqGVAXlW0IWv1WmhDxCin9OR6AmNToMLbsyAj8kfGtlfad62O4q85BQ+rygTvCJbFfJXFIA0oygWHOdnnwDCUgIw70cjERIRghFpoxTLvyuIDQWumWjGg/NMuHe2CZNTzZg6tK3cM0eur7c8v61VT1J0R6jTG6CCOQkGMonSU8Hc9v0pa1iHTpXIQXQJBw4UY/PmbIclK6tS2eehvz+KoKHz8cMHb8ILf30U8y8aj+vnzVN+O18xoMieAoKBSJ5aBMeTsBWW/Y3edo+erVDbn1Ny827fLjMuGAqdEH3sXMdETzQUAuW7TRgyOgFjL0rHtBtHYsy1iQhPCRRtwwy9jw6mVnP7YrRs9w/zxtCZUZj7wxEYe3WiMjTQeFKPVrNBISx1Cp4K9ltHfSc5kkRvEsJ3TW4tzS3tAuxIhpx+5g5spyjyHno7cr43gvP4fpkgh0Mggzh7MXHSXIwe47jMnXudda9B2MOh+n2+urYoUNyxYvoC7qZY7QtwPrOnVuTytCdHXZ+d4Pg4g98cgePyWm+be5Vm4huqQ5wros8zo1KIXgVJ3H+oCeHJAQp5T39gOC56IA2X/Hh0+/LIaGX7lO+kInFCuJzfcgW2zPqD3oqHgVHwzMdvC9albQZIHjU0yozLxnYedNYqSsb+g4fOtH/KAEamuzP+zuuq3hBtsOWv/VBAT9GTKH+1Xjg+76n+PYjew6ni5ShtcFx27F+g7PPCSy9h/e5snD52HOWn9+DLd79AbtZxnNhzFE11lahr8pz32lNwyOqeisb3NCiwPPncnhJEfGZPZUxknfdVQJc7UMeESW7MVe9M0TXr2guH+JHhLi36+hwh+n3tf/VLkOvFtr3j4EQfxVo3orVD4XZ7cIuxynI8iWvnzp0d2oxtTvso4f2Lx7rXnp9fsB86NSWgIDY21mV+fFucUTq0ZvglSluKs3gXGGzYG22a5+iut5Fta+jQoX2SIGcQngG9X1ROHRU1WPaSW76Dgi9fxYacUpTUVcBQXYMTB3bj3ddX4N1V+4XsPWdceQoOJdv5SPQEhYqnnp3X9RTZexIUwLZTtzwFKh3O5tXTktbZxInR0h57Z5QDOragPhuo2t/+Vy8h3sjJzpUDd1C22A8aqwOGSgoJ0Fl8QYjc7w1ThdzcuCDbHonetum72w/4/jjfn9D4tCq5BbzCpC37mBRvVU8s/J4OJzLpD5MN9WS9i0EMPGg0JlHKHRehfGWf03u3Y/TdP0W8yYjE+DSMvmAYEBSBS2+YijnpISgqbj8Edj7g/PTXD2JAwdPKJcmISWqcDl+JcFFJU+utQfKcENnXMYHVZ4tFv1/2t/1ZPsfM7j7RtzZoUfROAFqK2jwgHBdnNjZH8RYhfmbccqF7RE/w+W+4OBXB/m0HuDOUR6uZWQZV6AOtDy2n8UkSoSt/OXbP5Wi7g+4uY8v2FB0dPeCm8J6vCn1vY2jMdYj0vdZhmT7xbmWfyy65FGOHRWL+ZbMRFJ6MkRfMxLyLL8FFl0xD+sgJmJDhejrpuYgOPZqN0dm45bkOTz73oBDwHCiEXQWUaf2FOPnXS6NMkUubE+2QRxXX/QER6Da9Su8HxF/efaKvz/RC8Xv+MLW0bx+8Z6bO/fLLL61bRAGQ25w2nEQv99DFC4YF+IiSYPnMc3fmwqcywNS/jPcg6O3wkrpRodVLCTMq7ZpufioFasY/d9GdPsF7Z6Q9E+Xw80AC78cdJWoQrlFdcANQM9VhObb3W8o+i997E/Vi1TvyDdXlZ6KyrqOSXC7K5YZvFqC0phmbVnyJz1btULYf23lI+dsRTXjp5ZewJ8fi2bLHwaP5qK3vuIiWp9Ch5bFBquOY/Q267TxJet21QHoDttHMg+hfcCaEM2IwM/uNgFnwfMUYiEkPgQ8n8NqBwXh03ds236A0DWIu1kLTzZCEkk/9Ub1FSNcJP6QOHYbamhrccZEJd8w04bbpJoyIl3uw/t4VFJY3wM+bQxbWDZ2ARG877KEQve2xyk3INqvWQZc+16HnWvvMEdBXM0CYepkrVw40oh9E78HPJwfB/iccFi+dJZAzs7gMRaU12JB5EseKjiNz12oseOsDrFuxDH/8xesoPbIPb//2Bfz75YVYvGkLDu5ahZMrXoJ++GVYsXIZjhR7I2N8KvYUluGb917FK8+9gs/efxfP/PZf2PrNZ/j3v9+Xq/hCc6QCyU07UFVViIP7NuHTd97Bmg2LsHPlGqzafBgnsjOx5e3/4q1//AN//dvr+HJztnJ/nsCAUjMpEKiROxuHPJfhyelAtGrPR4uDhEDl0tX8Z42fWKcK0WvQajBh6Cxa9e2JpLFQFEUG46ksKx/ptg9Od067ogLA2NhmCduDlryxUt6Jg1MkhJlx+wwTHpxnRGiIPxobmhSi9hFrujcojnWiEjnriDn5SdJq4Qp+9rNH6PE4A7nnpgJRk2j0+7a3rTjGT+WKwXs8D+f1d0bM7ioGWq0OQ1JTe6UOBjGQwTfsqkgTrDNi3/4cDEmJgEnni/Xb8+DrHYGcQzvgHRqJ8qxD2HZqA7T5O9DS5IOlq/egKflSbP7wnwiNTIWvrx989d5Y+NqL8AlJRUCTBke2rEfS8DSMvHAY9mZbZIbeSy/9RYemshx8vGyTyPEk6KuATz5bCCN0OHg4H7GjwlAenITE5OEw1TqOC+oPaFpbW82vvfbaGWHPjsXxQE9Y9xQwGzZswGWXXWbd0r/guuWdpQbtK3jy2iR7pgz1hDXE5W0ZoOeJa3NBGtY7x75JcLyDYtkWEhMDP+viPNrgFvgmCHvJjxFDAzHmikT52HavjdLnK3bZEJ18jJqlEYHinOgJkn1zYyu8/BwrWeVL/dCc39ElwMQ3TIBjdThg9+FCvLtoH/71qytQ22CEXq8R4u+6K6G+0YA3vzqCIwUaMByBC+twhoY7+R+84w3Qq2sZkegLrURvA1OzFlqjNbrQrmr47qnksw3aevbo7WL+fyoWfFfOwPuNDdPiO1eORkq0GRxZ2HVKg+PFUsfy2dbb4inwud566y3cc8891i1nPzgdku+nP0B+Yl/97W9/i5279gtH2fQ5W5hbMW3aZOuX8xN33XUXrr76anz00Ue47rrrFAX7w/XrO1r2JHt3p9z0NtjpPSH0B+E5MMjLVsD3N+j25fU1Ikz8t2zBiFNZmLR7N4xkjADDGaLnHPn0WTHtib6gPdEzEj1IrPnOiL4zcIS/OdcxYd98QRvRE5NGxQvhi8ah65lnxsdL167vcUjNIdHLLpb9LMUrWhQMm0ULbYlep7fek+zqm2BGwGgDfBKN0HLZXy8+hHoei3eFawMw1S6NDb4TKhsU8gyedATeRkK4GWOTNfj1XUL0kbJBTustOsX0NDPunmVSYhgGRcq5hZbcnWjN3uiw1Gbvse41CHt0kBDsyJ5KsEIrb9SoUdZvgzgf4MnhA7Z19foK4RuNOFZdBWbENRtN8E/mTsrPiBwWCO+AtrF6jtFX7LFhXUFgigYhGT1XXGr2eTuwfoErJ5gRaK+Hyw8NzQYlOq8nOpPeW4eKpkDFSnYKrRneSQYEjjEiYJSleAnZKpDjbIk+OiUCY2dnICwqBPpwOb+/3KpUly7IDN9YM/yHtyrH+48Q8g9qgVkvfzWWdQno3mfOA1okrpTBEH+TWPR63H/DaPnmgNFl07hkM4ZGW78P4pxA6NZ/ImndrxwW7ZYXlH2ee/V1nC4uxYF9O3Fy/zFk7dqCRx54GnXSJv75t3/hyw37cXzfLpwoKkbmgb3Yv2ML9m3fgvziKjx6860orzyKnQVl2LV7Hxqba7F/XybyjhxETnEFVi14Dv94+Qvs2HEQu/bsR11NPvbs3oGCY4eQufcgVm3chfzTh5FdUYft27diW8nAmObnOUnrAOzU1OoHMYi+BrPl2Y7Vm6TdlU+bhvhhaTg8JAW+cULsVv4wt5oxYn6cfLVsUKLu97YnF50vEDbOMhTQXZDS6g97WYLybPjNKF1iRLzFinWEa2al45fPrkBxeZNY6DZdmh9dFdHpy+uAAzkarD8kBB2XoihAzqDRiyEQyPqQIsTNYvnBSvTW4XmTKB6RCWEwNrVi/J1xuPD+IUieHAGfQC85xnp++cP9G6QueR6Nt/wvUEhf16oQfEVFhRLQx8RBNALsYZaDbp4Th3uuH22vF7VDixEoO/+mVJ/38PfzQ7RPHQqOb8fGz5Zh2SdfIywsDpwdOmvOhcjOysPSA43Q1xQi5+hWHNp4Aqf2HcXBlS8iOf0SvPLJLgT661HXWImsygJUFp3E6dNZOHk6H/MvvxS33TAfwelJaGiqxJGCI0gKakBOzmms/uIT6BrL8em6Qnz9+WrETJqMlOiBkeehw5g9p8dwDNNVp+8rcAENDiMwFWh/g8/LmAFPxCpQyeH0pKSkJOuW/oUnx+zpKmbSE1px/QUSPSPCmR5ZdeOrYD8gWflnCBNZugRC4/0x/oYkhcgt8+jbT68jOL1OTXjjDjqM2cvJSxf6w1Au3623w2FJEvysDDNCAiz7OEKxMPb9v/sKTz56I5JiA3Ak11KX1Q0atDjRnXmJ4mqL918dAWA9nDp1ymkeeibK8Uu1O6Ec25TfnugzpqYqQ4GRF2rhG2PZTvCZS7JqceArZirUoNFRBly5MZJ9a7UOTc1Nyop79u2S9fLda+IxPj3caZ0Q2WUafL1Xc2ZFP0+C7Ypy9v7777duOfvhqTH7b345Gz5OprTl6RJw53/XodnQqgxN7Tp4HCMS/NFkCIRe3wqNbwiq844hLDkd5opceMUMwaEjJ5AWH42NXy3BtKuuht4StAJfP28c2LMb6aPGIS+/HCH6SoQljoKfrhlGsxfEBsDBfbuRNkK2Sd+vKM5FVXED6qOiMTbcC4aACOikTxWX1iMppv8I39mY/SDZW8HndeYu7GvwuhyXZCKQ/gavTQuX6VHPB7Ln4jFZWVnKc7Ot25M9oQsTQRFjuR9WyazvpkErFrOaArcd0cvvXPFO34W+bKllDQzNrfD10aDuuFjzG30Vi5kIDzRjbJIZcWFi7PrKhk5eS0MLMPOOl3DP3fciMIimd/frkmP1XE9flQe2oPXtN9SG7KXaGHVvbDIhIj4U4bEh8JUb1si/yAvaE70tjA1mnPy8XoRjlULsoTHBOH0gT9qAGX5JjJ8QpaEZqDpqhJ+3v0Oyf+DKGEwa4XwdeqY+f39T+6yAngQDHv/73//ie9/7nnXL2Q/mTkhPT7d+61vYkv0gXMPtAL1BeAZcj8BTsJ9Gda6CxELLVSV3TvuyB93MKtETIbF+CtGfmUdv12M03nBJ9OQaFlIkkwKPl3KplCulVL7vj9xXglC11kL03O/qCSbcNNWMtFgheo7PuyIreYxFu7RCajqkJCdj//69rsfc3QAtcnvlxxE4pBGkC0PaxFSMnzcCiRmx8A/2sxD9VI1ToqcHoHiNGYFh/kgZGY+E9BgEyHGjZqbBJ44Kt+wkz6yVeuWyv77DRZOxW22QysyY4c77S0GlBu9sGDhEf67CU1OkF+7MxKLDpx2W179eYdnnjZdRY2yBrWTb/PUG29hWBSZDM7IqDFi/er11iwUl1XXWTxZs+OZLPPvS26jMseZDMZTL8zfhWJGT2SqGUvz1hU+sXyw4cSrL+qk9jmzpn6BC3e9///s/7N69+0wHZzSspxbCoXuVY/b0LHgC7gi5vgCvS+3LkTXV1+C1aXWw9Dd4bQ4h0Lru6/bGa9F1r2Z8I0j2XPXO9r37xLVCS2uakM3T7hquTK9TxujtmgfHr/3ihNii2v/AJxkrZaKUNCm0fTKkcJCGgev0Kh/M9BHFQysKiLxzOTxIrnn3HJPy1x0YRM6+tU6LerGAeXW6u/fs2aNk1eupl4R1ZKsAso6UefdGoXI/aaeihDQXAkNHJ1vuX4U8eMQUjVInjmCSey74xkEgoRyXeJUWqdOjUFPUhKYa0Qhkn7qCFgTEeEMfbIaxgtexHMi2cvX0GFFsOl6HzYgWvToRYKCAiub27dsxZcoU65azH+w/HP7rD7CP0is3e/ZsnCyvhpd/IHR6rw6lqaYK44em4MtVqzA0YxwO55VB59uI/MO78Ol/FqIuNhCHDpxA3b7PkLVnK+LTJ+D9tWtxZFsu0lLDsHvNx6jzScZ/fv4o9u3NxsbdmThRaECdoQx5R44hyCcczWF+cuxq6OtLcGLpV1i+bC1WH6xB5t4N2H/oIJqMUVix5xh+fOcVOLphA5a98ikWHahA9tHVOLBxDw7llGPx2t04klOF6JgwvPbfN+BdvANrt53AhCkTrE/cfSxcuFDxuGRmZiIjI0PpL5nZ2R0t+5CQkB4Li+6CigY7xSC6B3YIW+I6G8BsZ/3R3jgObT8WzbqyVbDMWrOyiIuKmIwQNBabUWGzTK0KLmxD971t4hweeaGUq6UwkJ8tuY2i2nDwoDe2bPGW61u+01V/20y5hpvVwOD7N9e3T8HLHA1ci7+nAa4UDPZxK5wDr0DutzlHBGqBGa0tZjTUtE8Q4orozUL0hcsczxiIF6JXJdHYaxMx4rL4M3VBj0cTh2dtkvOEBOig83GsnJbIK9YPMBFCuca25mjIaBDdBevRUbFAJ00zMzMPyfHBKC/Kw8I1exEcGozg1kplLP3T0wlYVCNquPT/OUO1GBPti4ITB7By9zGEBgXCPzAZcaI8hDafQGBiEGanx+GPf3oS0vSw6JMPUGoOBeM+02ekojJ6BGJi4jBkSDpGpiVDa2jERE0Rfv7oz1CSdQgHKw4hUfpn/vH9mHbNJdi84zhGJCXA12TG22+/BL2vBsnjklHt17eJ1QbMmD07wcqVK3HVVVe5nTGrN8Hn9VRH5HU5VtqTKY9GeX+H3n0XQTExSL3kEuvWzsFrc9zcU4GJ6rh5X4LKBKdz2XtOOOaoar6EdzznjLe1+6k3Zjgmernd6FlaNOQLMXIevhVi6GO25aNDVFZqsXixv7RvyzoMdJl7e+lw3zz3iZ6k+P4GLRrbHBQKqCQzacuECRMwdiz9Ct0Hz8U576w31s348eOV73xfrCpNgOXi8UOjEZEQqmg5JHpfm+V7bUHXfQGJvn31K4i/QtshnTDPkrWlFHs/zoe/n6/ch7VvNgnBmzQYFqPBT+4aBxg6KjZ5FcCyfQ4u5CHQ+mXfokx9++23cccdd/S7bO0rHDp0qN+mStuO2e9n22x1PIQgLQUTJ02yfjs/4daYPTvU+boIDqEIlLMQFM6JP/85frJ2LR7/+GPkukj/ej6CFm+nQyQ6E7xC24TwkLHxDoneW7gtRoieMXC2RM89h1o+dsD69T544YUgfPqphegJdkC+t/vmdoHoBcfypY860IVp0c+YMUOZ1UF3p+rJYKFbnoXXYz2wndsWe/BctOZ5jx2XHybbWz6VkFnNGtdE3yQWPV339tUvuyszGBxY4XwLyROj0FwlZC77adRABB8DfEUfHhofINqt40qLDGLdWr94GBzTZtDx4BK7vQuDcY20m6UOyg7U1LYfax9EGzpIQF9fNwcN+wC2C2ucT6AAth1L7g6CRcJxiQXKudKSEmXbICwKHKcIuYSwi3esZS12orVBA30t57rZgPsI70XPtLjP63P5/zYwli7R8rEdduzwwbFjTD1rDT6zgsbdXbPkgu1P4xpyfEEVCdr63Q4kFRI956efPn36TKEFxsI56ywnTpxoVxg3QSWf7VBVijhOT6+H/XTQVk0rmrMKYRCNg675CEbduyL6VfKM9j/LJeIvEaJ34Mji9LzWbH+cXNAI/3HN0FQGwFzrBXOjDsY6HZIiTEiMkXfjxDqmd190mgEBzmpITExUlKZB9B6GDKnH+PFPSvmdXXkOoaHblX3+8d+3sHz7IXy0ehVamhqwe28mHp5zGXbuWY8f/eB3eOnlD7Ft3UYcy63Ectmnoa4K/3rheeXYcxUdyJ7avyfcTBTK1IJ7OuZ4NoL13ZMAOdbZ7mefxeFRo/DGRRdh8rhx1l86B+v9XI7GpxLlyHpVwRwvPr5S/yGW7y01ZqSmDunAJd7hGkTPsBA9O42/DcFx20jLxw44dqwjo/HcyRFmZeGaLkH2t3ffqyChqEmCGOhqC6Fw5Z9Oq4Nep1eGbWwL3aPMPb9r1y5loRt6B3gutisOLfF8rENSVtSm7Ujaexipq3dh+DUR8Iu2qygrzhC9PaTa4ucLpXtbv1vBOm3J9cGRJeVo1i/GpPlHccXUBNT8ZIlyDxoz712H0loNxqU5H9vkq44McnxP/QX2Z64KyL9UmgbR29gkhTzBul3MDVYclfKW8unimeNxJPM4Zs6cgZ35+9BUl4+QsBHIrwYe/N634FN6FIWVTXjvo/UYPnkqdhWexJwpI5Rjz1V0IHtPwpVQHoRrBIpg8f/FLxB8331dMhYJT9Z7Xy8rzPwFjp6Pc7XpHc6INUOXbFSsemOdGb7whzczZNiAikD0jLbseE0VZiUiXQV5y5FVTzQ2tr82jbxJqWZMHNKFnO1iqR4r1ODdNVrklVu32UF9Trrdz6xYJ9fShxnhl26APk60BI61s/hK8THIjctza0xK3n+NWQOdRodWQyuqKquUoDLOXqACwL+E0dSKqOZmrCsvhU7u3UcUFkePwDnyJHqtELS30R86U5siG39pe6LXyb/qJSEo+F8EFrU8jdljK3FL03WYbZiJjNqRck2DKB1tSgMJX+ftQmzJDc0ZaXZ7qd6+AL0pVDI9laiqv+Apj8WRIzXYu3eIlDApf5GSeqZkZVmmZEYGB+AH91+POC8fTEu9AHEpE/D4K3/AZdOnYXRqAuZ/91HMvGAYfvLQXCQFBmDmsPEIij23U7V36DXnK+F6ci373gItse50QHpzPIXeFhgU8klCQjdNNeGmC8wI1ZcjNUqsdbsyJtEshG9CoZdRIVOjGMMtQqSpYxPbkbASdX9R+8j3ZhvC5XZnIqKwsK1eyVcRgcB3ZpoweagbZMRuKIdnlQjJr9Ni3WGNEoXvqHuSWEjOJBbOpuFnjqX7jzDAO8asJLEx2k5EYK8XtmYwYsCIVgSOFYVA9j1T0qQME0VAR+vJEpTHIDnvwFbsmzEGI6IScHxCAuKYwc4OzI1fuNIEr1ZfbBv2Ok5HbUFB2H7Ue5cjjmP0Vt5vrdWh8vNQvH/knwiLOYy51x7GG3gSkwwMLjRhg2Evngh6BuFvXyW30FZZYcGiZYly4gohfrKLhxyEaswEwURV5zJSUlKsn/oXM2duxIQJWVKOS9lg/WwpN95omS+fPDydjjDotRaPVmpSDMKiw+Hn4yN9OhzJ0cGIik9FRGgIvET+abV6pCVbZ52co2hH9hyvY3T0+QhPJYggPDH7YKCA88N7AyTPUQlm3D/XhMvHmxEuxBrqL9alWK4cx7UvpAuSo0nI3FhPojcjPq19BkN9gFj0s9sTPcH59SoY4eIsYSj1GB57wXAzHpxnwo0XWOfRu+CqCrmXdzdolTn0r63UYtVB5ySvgi5jVUkPDAxUFChdXKMSFGeoNsNQJT/YHa/318Cb3nClIuRn2fdMkfppKpO685USaDhTuF9oRigCHpmN0JmpHea5M+q+cLlFeTuUuBjjNjyI2KwLEJk9BvsnvAORpwoaD/pjbckLuGDSUbzl9WtcETYcQ43MminHajXYvL8Qy1YVI2D7KJhsPCNUOmaPtw8YHDigwaDm8ed78KQS3R/wlNdi5dcvY93yFxyWj979u7LPgleeR2VLE2xT3uxe+Q0OnS7AOwuWoSprKwzMd2vFqcyt1k9tOL7ha6zem4OtO06ioDzXuvXsRTuyP59BYempxsvgqPPVo9IbYO7z715iwox0sVbZoq2vsaWlFXonS7/WNJqVKG9jvVkhev8QX0TGW4lE3oU+WIOYuR2PpYvaJ9y9d5XQ6oWHhOTHJZkt+edtmteh0zVnCJyKSm458MpqLT7frkWz6J2qZdrZlTjGbgu2YU5lrK2qh6FGiN5Gdw+LCcbYi9Ix5aZ0XPq7ERgyLapDSZkaiaZC2blVrmx7cblHnxgtokYGYu73RyBq927s1/0MdWUWcaomzOExxiotMqJb8KP5fnh4uhcevtAPE1Z9H5n1m1BcWIIN4X/EP/BLpLWKwmAVQa1SCa9/cQgvfLwfe4+WIakyHuaROTDbWPWsr7HDOk+4xfTBTl57n4EKFlfqU+GJlN/nC5jISS8d3VFRkzydqq0XxasB+04WITPvIA7vWYEFLy6BtjwTlbkHsGLTFtScWIXK4yux+tX/YuViZrtrwPoVi/DwL/+nnGPPwWOorizH6vWHcTr/mLLtbIZSM+p0HNUNyM+D5DOIswFxIvvvcTJ97VSh4+XOmH2uOsbiom4u5aprZiRlxFmUPREWVQ/+CXWzH0VjXXuPC3uEsUn6i814vdNeUuYtF3LCOHLQsdw61Mq5lu7V4LU1WnyzX2jPycnU/qj2SRILV4Xj3Hd7BZXu9pAkPxQcKIex2npC2SUxLUZKLHyigagLtAqJJk8Ob1dSpPg1hWP0tDSMnZl2RnByXfp5Px+Jix/NwJirErD5tc34+evb0CLXMqU8JUSvOZMwx1hvwob5v8UDzbcrz9liaIXBYMIDY6Owo2QFjtR/jecan5CfLJ60Vrn/1Tvy8OKnB5TFSwg+Q2piMNI3XI7aCZlnlCQmy9F6dR7V2NiicVqXfYXDhw9bP0GZU6/OahhEX4ANwkmx9gevFh2OHStGYowf/AIisHlPISJio1Coj8WoSXMxbEQ6fOJG4q0l25A6JRG5jfQw+mPrig2YNsMS4NxYa0D+voPyPv2lL/SOB9KT0BgMBjPn51ITpeBgchdGhrPBctqIrTBxlkaX0/WYIMQWjsZiXY3P8rd3331XWRXKExH5/Zn60R50/3Wcz9w/oFCi67GvE9s4AsmLMzC6O7YZJbd8/RRpUx2bpIIXP83s0F7JAdkBRhiFxw+szELG+FRl7fUYKcSWv72HV9bvwV/lc1BiKIbn/l7ZTjQVm+Eb055FmAp3uOVjG8q9gCopthDZbzTIu27UYNdJYNXWk8hI73DkGVJnP+TwDkmdfYPPoeYLsCX+dpCq8ElhsKEZu5YdxZipaYr3YsiYRASJwDpD9NbdieY6I3wCLQRaskH6fw3X+Nfg6I5TaKKJLDvPfXREu1z3B5cexo+vegX75POW5EgEvPAb+WQ5a1VjOUYPacHloel4faEQeIulz98wdyjeyi9Ac1gRnh5yuZB8AzKzyrF2Zz68RJkgSPJB/l64dk6qKAlB+JHhD0h472aYGVchCAvywpMPZDh93yq2HteINdd/bM8pdqrM4nsZN25ch3ZHmXquJdVhDof+khts92pSncOHpQNpWtFq7KhQaTQmjB7dP4vzDFS4XPWOmbfYGFmhJB5a95ybbDsli42ZGcccCRlO07FvwEp2MO+2sFt+tndtRUZGntmHY+arVq3CPffc41ApUAWeLXpTKSDpnEkL2s/wJNkzcpsBXnzn/Q22pe6SPY1OJSGNC7lJa9G2ydAjnCPEYZC/dN0f3XsKU+ePFTJMUAiS8+izD27FE99dgBzZ/+VbJ2DmJ/coxzaXSJu2W5SQp2Zq3HYosxI9u4lYopU1loVZ9skJueQseY1dKC8vT1GmVeJm++c0OMbMsJDsu2Qdys14xwkp6ixj9Mf3n0ZyWjwmzR+tjMP7iB7bgehrDDiwJB8XfCcVRRtMCtHzXvKOF6OisEpZx3/GD4chZIhN+LxA7hhZH+1Cw5dHEXjnbUoglAJ5HcZ6A6ZOz8WeT3WKRa+C76EiJAiGoUUY2zIKTdlVKJPn5PRDxRsR5IPZE+ORkhKMihI9ns/OxIny3QjZL1aW1ZU/cUQ07rvc9cqQRfLsi3Y795L0JlhXJHrbeB9mlHOUCXOQ7HsGW7Lfvv1CHDhgxLRpRUpfIrZsiRM56itEb8RVV21BZV0TGitKEZ/ccdnwuooi7D96GiOGpiE8puPUSENtNXJyc5E8agzsVHY01NXAP7D/DaOuwK0lbmlJUPB3NeOTo0AU+wZP69F+/i/HuNSOwhtioBG9BOxE9rBPq8oOM3To0HYdh4qDs/WVk5OZrbwNvJ6tUmG7XGNvKhHugHXjqcV/GC/A/PSeEECsfyqKzOveVTAQz5VA5/PQsldhklea42+ESZieUfcm+f3QrmO4/efXWYg+nNPrxGomkb25Fab8aqT99kqI/SBELxZ9dNvUOxV09rWbclcupFgp7d4slrEoE2v3W8har7PcKPsY2zaFJJVp9jMSPPsc+x5/c9T23YE2qBVeESY0F5uV9ltX16Ao65d+6yIhejMip1rupaFQiD9SlJ0GA1b8NxMzl21G7vgRiLxqnvJ7s1jzR7ZnKfeafFEIRl8b51ifko35X9so5XLb9SUG5BsPIbTRgERTrEL2dM2rj7S3uQKpEenYl/qxMv0uZsUcDA3R4fq5qUhJCBFLzYS395djw9APkJY/D8VLdTBr2/ri3OmjcdMFjuunukEs7HwNDuRo+m28np4W24RNTIs7fHhHbw0xSPY9gy3Z19SkynVPW3+xIC8vSGSZXvpRHMaOPYjfv7kQuR9vxpN/uRnbD5ShsroKwyYNQXh4HI4vXITQy67C0Tc/ReTEOPilT0YCTiMiJABbtpegJTIc2tYWRCWMgq4uF8OHeeOQaOsJoUHYciwP3//uwF6m2C2yp5VH8vVEekcKvEWLFuG2226zbmkPe4WClg8tYlvhSGXCXqEguA8VCVvQPWp7LCuEdcDrxMTEtOuQJGLV6ud29Th6L6hEOOq8rEf789sqF7bgvNzU1NQuCQHeK/dX3bz0knTleBUke0/kxSdISrx3CsKugMO29zD7nDOIFnDkVAVWb7csR8lqzwsSi75RrF4h+lZjK0bNSMMH//oC9z5+C7xCNYiZ2ZHMidZGaT9CHrbj9ATfLJepPQOO0VfJjfnIWZIa8MYbXKPfoshxKhyfk+TLd6T2tV6r9wAjfBOM0NcEIjw+BEERAUo7/s9jb+Gxt+9FxGSuqijv+qQW1WsCwIU/c1sPI+iVTajYvx9/kR//t+DPCPT3Ream4zAJ6VIhmHxnCoLjOo5V8tkr9pmVZX8J/j87Mx/VOc1oHpYP/fA8/F/47UhMDkZOXjUOnCjDyZwabJm6GlFfXqZ4H6onHsCkiHD8ePRlZ5S2VQe0+CZsCcYe/A6MfvVKtj/bfj927Dg8eLF1MR31Zcm7ySvTYMle5gmwbusH8H0yZsL2/ui+dwa29aVLl+Kaa66xbjn74Smy/9GP7sRTT30qxG2JqXn66QtEiToqMrRa3slojB+fiVWf/Q9bvyjG2Il6fLU9F8EhrRg5/3IhfS8kF5Xgtt99H89990k0xQAj5l+DbxZvQPqUCTi9/G1MueMH8C08iaLWUBzZtxQ3f/saDPU24+TRPGSWN+EnP/iBct2BCrfInlYGBZAtSfUXODeVLl3Vuu5t8PlswWe0fU5q6PQKsFOyHmxBBYLb7cH7ZapRe3Bfns/2/FQMHE0z44sYNmxYh07D7RQe/KuCRMFCFzAVHSpIFDZcqET93XZ/d+Bpsud76Up7oz5zyzQTwuyy2apgVPfHy4+joqZJSESDllYzCqWjt4rlR9e9X6Avhk9OVsjirWc+xUPP3IqYWS6IXmQ511a3Be/2DNGb5FuOr2if8je2BQgyYNs2Xxw4YFFg1Gejcsr3RWuQbYZk351ph6wvxs7wL4d+OBc+Yo4RTTkWT5qq8GnFvH3nL5/jB59dCf9AP9Qf1qN2uy8MRrHcDx+B33ATEl9Zg3mHDmG07P/y4n+goaoBp/bnW7wYehPm/DBDCc6zhTKPfoW0MbmMVn47dUBIvrRGKlcPjUkqS37yvbwCvx47BuGt1nn4wuafr8rCRyM/QOxH16MpqhRj7s7HI6Z75TxtLvBPtmmxeMJfMHvz49KutUoqXxIK65CeQrrIlXwFYouo2QfrmkR2yHuy6959jqNHj56ZMss6T0tLc9mPuC/7Lfv6uQJPkf3eva+I7OAQs6VveXm1inFF44fL4Ppi7tyHlO3nK9wme1r1XSWM3gDJngQ5YoRnUhayIXXVneyKpOx/o6BXBbEtuI3PbZ9ti+TAaVUkc56LJMFhCn6mNa9aFLaKCAWiIyuZvztaR5vbR44c6XA9BN6Lo/slnG23B3cT7nUKXp9T42zrykWVKhgVb8aMDAcn9RKiWJOF7ILaM+dQiD5MiJ7z6MvMytSzpBHWqHvB23//FL9Z+y3lsy1IaE2lohjEikLYZrgp4KmvsP5VwClquVJ/yQzT53nNeO01154xPq86Zt8dqPdv0hkRMrsRNYflu129MZBw8ZurYK7zwuXzr4K5WZ5FSJfWKNFqMipJUY58swKj58xBaEIcDmUehjm4Ad7RUp1+Osy8L024u62ubefR11c34lRmnjIEYmrRQmvUKzJk6IREmC/5HD9pvk/2ajv2Lx8exZEh2+GXm4K77vTHjJapsrXtd+LZHcWoDD+OlJzZyrk4dHfq1Cnrr1Daale9QH0B9rmsrCzrN8sSwJ0F95LsOWzpzM1/NsJTZL97z16YbLIq2sJkNuGCqR1l3fmEQbLvBN0h+94CU50ySM2eRFkfJHlnYOIOCo8zwt/Je+Pvjn7jUANdpY7Ifs+ePe1I2BaOtvMcFMbqvXDu++hETmtrxYO3iWB30DkbmlpFeOvgrW8734kiDdYfsXy3v46vyPk7Z8t51GqSv2ZhuRXbcnAyp6oddVS0mFAXaYJRLPrmEhPSpwyBb0CbL14vfPzG7z/D42tutW6xknyhGf7Jct2Oj8h4O1wmxcFPZ7B2rY9YpJ0TUk/Inmg1mBA8twF1WR3rlZZ5xCQNDvy7EQs++Azf+973lLokQanZ3UiatJTV90XF68D+TASMNCrDFqnTo5A0sS1DHg3w/GWsezNO7s1FY32TUg9+0KKhUYfmyHKU37cQv239HiYYmVPQ5m3Ijj9+YS98w7TwnlaBlIwifLflO/KDZZ8TxRosPV2O7RNfwpxNv1O2Ux5xCISEQuWWoII7ejT9EJ4D64vLJattk9Y8rXq1Hp1hkOx7Bluyf+m5h6T9O8542mgIwi9+8yYe//3vkT7+Gtx9/SQUF+YgJs4Ss3XqZC5ShyUpbckkbV6jlb+iIKz76m1MmjQO+yqTcNHoCMUraDFUzMq+f3roQQy/9mYENouyf9Plcj98/1LkWJEyePGFTzHmusux7c2P8dgT3+eBcv5SNLUEwc9HjDS5f7YRTUsVHn/yWdx0z/2YnJYi7Qg48vVfkHHl4zxCvluCaDVsTw2HUGkcjtBgb8v9yHadnKczuEX21Fj58s5Hsu+p8O0JSPa0DmjNM2CN0wD5PjpDdHS0clxngsYV1AA5d9+5MwWADZ/kfmGa3IvNrRtbjPhgSeaZ6VUqeMcM4Copr8PKbW1WEsErMOt6Had+2YCPyeMYRmeUnnjN3FHIK6lXOowtakSx8IvyVsaum4ToR00fJs9nrSPenjcXY9Fj8V934MbfX6hsbiwU4hJdj/nkff3a++15+gwp7eeSWM9nA1bha68xcxrvtePvBDfzfplW1T5o1F2QeANm16I+iyezbrTCl1Z5gB51m/yh0+vw0ksv4aGHHlLaFIedCL7rMWPGtAuiJaHmFeYiIMMIQ7MJ838iipv1N3OrKMNC9LUVDTh1IBeBfhok0+sh1z582AfFDy3AR35PyZ4dh7qIkhrgZ/kv4uLCH6Pw2mfx2/qfyNa2+llwohQL0v6Jy1b/zbrFItxJ9pwlkpmZqSgjrFPKB/tpvv0Jrh5IJVmFq3F6WwySfc/Qnuy/2wnZv4GDhWU48vr/sLnVB3d9935Ettbi4NZT0Pq2YOe2TDz25GN49Z0NqCsrxL2/uA3Fmz7DycIaRKVdiZNbXkZiaBpyg1KRf3A7fvXYT/DUvfdg1k+fwKo//RvX3jMfRxrlfopycWmcH477pGHy2OFYt30zYryDEBoWIsp0Pkalz4B3QDDeeGszKnJO4EfPPIys7Tsw8YKpMDY34P1X/4K6g3pcelUwDMZKHGy+FDvWLMc1N81GbIQRJY31mDh+FF5+/i3Ml3ZfEnMhrpzhbMmtNrhF9hQItDDZsfobniR7EhivT0vZE+BCI2pgoXMy7QgKP74vR14Bd0GByjHg7ip4NNhjQoBrJ5m6HAVdU29EoL/+TIBWBzCLigruIzvWVjVhw+585BZzJTbLTwRnZ1WKNV8l1jy3Fx2qRmBAELzl/BZisezsFQYEpmiwd1EWCo9VIjjKX7FklZ9lt4aaZjRWW5QMHqXSiirea2paUF/fgptuSoO3d9v9UTcrKqJ3TCv9x4QJEyZYfxFytb4a5myfkW7C/lwtKht9z0w7dQS+T4ftUR7OK6MWLdWcitr+nfmIRR8Qp0XFksAzww9ffPEFxo4de8aiJzjWbx9YyiEjzmf3TzVhyLRIJE+xTEmityP3awOyDxUorvtgeYb4KM580cmzRsOY2IqcGW/iP420yB2DKYB/pvs7Zm95HPsu+yP+Y/w/2coFeLRoMerwz1M70axrRHLeDMsBApXsSSaUR5ziRlBBoXXf3fbuLtgPSdC2spCBtFTICf7uaD69MwySfc9gS/b//cdDYkRY0hLbo8kQIFb9W3j95Rdw7V0/wKp3XsUtd9+Cr9cfwaT0RJEH/lj42df43g/vwqltKxF7wcUiVrRoLi9QYk/8Y4fhiy8/xPWzR+JwbSwObl6K733vuzi+9wjSJoxAYUEudu7LwYTEEJTVm5ESXYfjzfGYkByFGmM9misNOHpoI0bNvB7Lly7GHbfeiKytK5A8Y760Gb0iT95/9T+45cFH8PY7H2DWiJGIiWnFoQa5t9wdGDZzJgw1BmTuWY+UKRcjJNAPC9/7EtfPSUCJ73iMG9L5FGlbsr/99tsV+f7MO+8MHDc+yY7WtafIns/cFaLtKXgtCjOuPd5pkJytPHFwi5w6193An+6SPWWct/DoDVPMCAmQL92QvbnFDUiKF0JzMv52BkLyJ3OrsGZ7frupXCp46wV6o5LnvlUI39fbD1Hh0Uowni28Q9vWoyc+fnQTbvr9DHiFtJ1Qp/gNLN8nSuk4EqtqBu2xa5evWH0W9z0FO4mB79go93bFOHM7hWbfsSIcO1WG/CobZcYGbA+M3FctSJ6HbntlylyNnNCkQXVlHYaOss4hZvXLZv8EDVrK5OcGy3lJRPT+UInmX4LkZZssi+cm+XNs3KxvhV+KCRfckaooLDxvztdNyDlcqIz3J0dq4etnFmGSjtDQELz3ahAOXv8U/m7+tZxJrVX5y4e2qaPaauC7Qf+Hy9b8FQdGf4j59Rej0bcSG8x7UR5yHClF05B62jL1T4Ut2RNUiCmfeN+dBcP1FKwTettILrwPR6Ay15U+M0j2PYMt2Q/CNVSyp6L/4x//WOnzTwrHtyN7Chl1IY3+BgOHKIQ8sf4zO3d/kT3rWXGZimKjXtOhV8GL09Is66zryFlcU1RgFsPCUCrCnNGn/C6FpMvk5JzJMCVd3p+NtVFeJ4KGkeLcZPN4NY1APSOZa6sQGdE1sicPzB1lRkaSnLTNo9ll5BQ1IDnBBdnrtTh2sgJrd+XDIARi/3r4tbTJjNoIo/I5fkwoEoZFo/oAo+vb6oAfvcKBGOt69Co+fWITbnlqpvVbG7gPRTJd953DjDVr/ISM2lziKkKFj26ZIc9m7ygT4qyoasLnu9qi8dV2QYJne9CIUsHgN2V1ujAhYanr8vJqhOuiERDih9CoIOUYvjefKA1ixmpQXybn/Vo0HmsSGv6+du3aM1M7VaK3DXIjCXEsnxarLqQVsaOD0NJikHamRf6uKnj7+ogBAAxJ8IePjxl79hSJkDeioUaPmD/sg9e741BbyjA+DbJyS8Xi98HEEXFoaGq21LtJD+PPjqHiXykwN+rk1rQoit4PfasP4krGIyUtCSZtx0bEfkGFR3XZ8zlJLgQ9IiR7jqUyMM6Vh0QFPQKcUtsZGEjLnBu2CcXswWtnZGR0sOp5j84s/UGy7xnYllWy37J6CgL8cpX2tXNfHDKGlSM8zBJDcjw7Fdfesh2b1q/FxJlz4S+i0mBokTZvaSOV0ofCIizW8Z5tm2EMisfEUUPaEkPZoAUGbNt0DLNmto8TMTVWwewb2q9TPbuCO++8UynMSPv9739faZftyJ4dh1Yms9x1RfD3FjZv3oy5c+cqna2/0V9kT2HOcVMKdPVa/MtOo+Y24FQqjbewg/zsJ5aafTQ4QbczE8MENGgRG6iVjmAhKAqapJggXHuxWPmKdcWdrcUeso1jvxsOVCM6NhxZBSbklneekISe9W9NM8G/F4ZNK6pbEB4pmoxNpjUFQvKHT5Rj895CNLW0z1dgixajGXUjvWCoM+LCu4ajPt+Mir3yHu2ewdE8eq5d/8VfNuOWp9uTPffh5M805ZtrFBdrsXKlH+zXrKe8n5hixhTGLzjqSjZkTyHGqXgUZCRjPqs+ygidv1mKvCa+JzlH7ed7cPsvn8baDatR0FwG/0BfRCVHIGZUIKKn6VCfLfX5dSC0Vh7neZivnf2JOSaoCNIDxL9sJ/yd1yaoXBzPOoa42V6YeNMQIXoNtvwnF5UlNYgL02LCmABcfQ29CKwdPd5/3x/auhBEXbEIl2jmyP6teOSZT2A01MmjaRTF7N5brsKMC1PwN7yIsKX3wccutzivz/5AEnQE3hvvi/esQl1Xn6Ani32Jz+KMYLmdiozafmw9Jfag8k3Fgvkq1N/V96HWE8Fzctok5aW6n1qfzMfhLJ6A8kX1nDoCj+c5bcHzUh7bb3cXVOqc5QFxBzzOFRdwtkRfZd7ktVn/KmzJPv/oMIQFZ8Fb2rropVI/wL9enoy8wiCpx2j89/mPcaS0GlteeAnBU6Zj0tg4nDqVh7ITwm9C7IWny3HVbTfjF7/4G372i/vRFGhAwdbdopHVoaReg7rWAMy9eBKOfv4WGsPicO31V2Pn7l3IPXgCGp8A5J7Yhu8+Jefu3mvpczzwwAP46U9/imeeeQY/+MEPHJM9I7/p0vUEPE32bFi2nbo3wfNS6LBzqAJCBb8r00j0QlI+FpKnTPVPkg82t0MrTzlW/uM4amMhv8tX2TdUyDFWWp7ap5mx7Y6rRiDA15G+2h77T1ZjXEaYxbqW4xft1qBEXUDFBjw1Ndn7L5b9nPf/LqFcyD5CJXvRMszGVhw4UYGdh4rR2Oyc5AmuTlkQboJJjo0fJxb90GhU7JE6sSd6MTxiZrW36HlWoxD0wj9tbEf23Mddol+xwk8ECNfBtm6wgu/ggmFmjB8iH2wvagsh+5Kyevx3UQWqqiyBRnxWCjj/dHluGyFibBFr0aDDzH9+if9FaPDrf76LZZvewagZ45QUuJFTNChd6YXmkz7tjuOwGMmR52W7Y6Frj/2cwYH04jXUN4ggEKUiSK6baEbqzEgkjYvE5n/loFruLyFSg/FC9FddpRI98NFH/igXUj9y4Wv4k+4BBJuDsGBtPpatXIppUy9HxJDxWPzRn+DlG4ZXnrwLT3k/i8SlP+MIvXK8u2CfsXXjE1Ra1CmsnDboTtbJzvo0LX5a3FQ8VHKhcKSHkXk3qDDZkg6vSxnJ/V21T3tQqaFy4mw1PD4Tn9cersjWFnwGKhO24DlZ1M/q/dp/Zh0xb4DtcxKsG0fKiXq87XkIZ9sJbiNsg0JdgcfbKhL8zjVcfvWrXylkHxmWhft/egVee3aZYqA88tuLcfR4BP702yOYMX8/nn72Xwj0H4Z921biiSd/jLVrtiJCz7Xrjfjqy8/wt/ffx8tvrsdPvjMRh2uLseXLTQgy1aCwzoQh8V7YsnU7brzmChw+XYobLp+JPzz/AeanXYCi0wdxtHgfnnzlCwS7bloeA7M0XnLJJVi4cCEuv/xype4Xbt/enuzZgD2Vo/1cJXt2VnYkNbCnA7SiPeuaxSJru7ZfIudEW78I+LIm3jxEBKgW297KsixBaidn/ISJU4LaOhKF+IjUcFwyXQS1zbrN7SCks1AE9Y0XJ7bzBGQVAcsPWDwGBDsTA/Ci2fecEVg3UFHTgqLyOuw+XKqQe1OLvAN5F3ZyQnkWy1SXNuT4ipVm9d5OvSEd5bspYCzfVXDd+dg57YmeaMg1i+AtRnC0H6KsAS/chyTvTkqnt98OkPdpdzEB5VmnRE/Iszz7wRGcLrZpE7K/zxADaAAzJ31YcgCGzogWs9sH1UfMqFm4Dt97awkWxIWj9bX/g3d4K6KE6As+8oOprr2Jwb7MYTGVKNi2+X3OnDmiBNQq0fW6yFZ4hbYqXgOdnwZDpkYiOj0EWQvrkXOoAENigZtuTBJyahteWvBBMBZM+xWidcH4b+vj0lQs5//PZyewd/daXHfxzYiYciPCvK+BX0AlhjT/HX8J+QfiljzaK2RP1zpd7ATlVFJSx7znXQEVnuPHjyv9XwXrji56WsX0LKgKE9GTa/a1G9/2GbqD7si+7lj29IqoxN8V8P5ojNKy37r5I+kkTaI4mMBkOoSOxpJUQa30l3nz71C2na/g+jLf/va38frrrysZaSkHXlmyxNZ2PL/R087iCOwMnDbkjOjNXgZo/OQ3m0vTore3ThPHhyMk1lcsdm8MH5YmvNC+s3B/jfB1nk02MmXlsuxKvP3lYcUV7gwjh4jmrhI9IaceGgM8fIkJD8y1lnlC9JS5Xe+jDlFV24w35b7eWXwY63YXoKa+RXH96uSebV/DpBFReOCGUYiJaB+MlcPF061EHxkXhgpHRB8gFr0DouduPmKx0iMQGGFxLfPpGYzXGdEXFOjw6quBjoleyuRUIfoU+dRJPR2X95Jd1Gj9ZoFPioXo+RxzfjgC469PgrnGG9WH5e5EOAbfMBtvLPgTml94DN5hrcqMgtzXAjsQPUEL0tYiJEGRxDhcxCA8/1EGRI/3wewfZeDiR0cobSVpUgSKVpqQc7AAMyb64pEfj2hH9P9amYXNs57G+6Zn8L/WX58heuK+q1Ll/Fp8ufozvPHXO/DcnyOw5ovb8WHgx5hjnNZloncG5nJQn8s+VXZXwOM4ZMkMfbbnIBEz0p/WJ7fTA6L+TrLpqXLRlyCB9qRQIexq4btwtN1VYXwFhzq6U1Ro9UNh1mbAYBqp/GUxymdD60h4+zr2nJxPoKJKrxTrmlOz1VTvg2TfR+D4EgWKQ5APfFug8ZIPIkyM1jFrxXVvJ7+8fHVIuygGhlqgZB3HozUYNzsDCcMtwUZ03frxODmVSZTs02LxqqKVp6pvNOANIdZlm7PBVLL2IME6ArfSomfpjLw6hZyM195/ohzPf3IAHyw7hkZRQOqaxMS0npvz8EODfHDphcn4wa1jlRIfFYBXPz+I0so2Yszlijaq99Ygx9CXbfcICtHPddy0a06aFVJVwb2YrdxVOiWRUVi40A9ff+3H19UBrO/xyWZMErLvDMwtsGh9jgimthMpRC/6DC36Kd9JVW6K96lkxrOBr5ce/tEaJVtd+ReB9o+tgKTO3Akq2NEZUEb3cXldCaKmeWH2DzIw/sZkEZo8gwaTbx2Cgq9NOLojC795NFWsglQhPMvZya3vvx+AEm0hgrSMMeioOAb56fDMz+9EZFQy/Pz9MHXyTDx441hEGSMR3zSkW82HCjLJwRYkXjUBFAnKkdu7M9A7sHfvXkURJ3hO1hGn0dlG+NOqV5V0Xquv0ngPouv4+O0/4Y3//cxh+fDtv8seZtwy+0psOpwnfcqAhoZGbPz8OWQfOIpmowGvvvcRcg8tQ219gxhCBjQ1NiL3ZBb+9+qLyN+/FPtOlsPUKnLUZMDSf/9QuWZjZQF+/qPHsXrLUbz/xrM4XVAjlzGgsYlTcRuUa774p9/h2ZffQrO0sVY5vtnAJarLYDa1WPaT+2g1GhXv9cqNO5X9+hO63//+93/YvXu3orl2N193b4ARw1zFzr6D9wfY4dmhVS2+J6C2S7c9hYUjmMyt0ARwPNryndc0iZAPTGXAj2WbCm6f/K0UmFt0KFaI3vqDwC/IF2FxYmX61SnTzdR7J/nX+JrkXZoRIAeop6wUa3rHoWLUNohVF+YHb2tycQbJRQR3Hs3cXTBH/RdrT2Htzjxlbryvj05JkRvk742GZuD+69Nx0aQETB4RjbEZkfD31mHrgSIsWncKJ3LbxzicapG6i7BQB3PdJ8QlwEtNkm6FV5DFoneElkoz/OMt56vIrUVCjD8ul/txhawsL3z6qb+QhONzEpeMMWNMYueU1iz3/98FB5BdpodRhA6HbpjERg2qix0ZgthRoajNshK9TXsg6QYIFxnK/NCSLVaOzW+2YK4Mte2RxBjgRgtW6d/aalzz60kiltrulSlwS9dpUFZYjUe+m4zYyLb6rKrS4IMPLEMWUdXD8WjyDPzZ+0VUy3kizREwa8zwBuWFFv6ilF42fTiumjsaVaOO4f+8n8Pdrddi06Z4UWws5+sK2I/47m1nDhCUT6pVTwvcnWhw7kvZxrn6HKokeF4SPKck2gYBEtyffVgFZzA4C6xzF5Rr9Kx4KiaqL8ChCVuLuy/Bd8J2PXv2bCz/+iMhyvbxCSr03oG46trvoCqzGPNneKE27wAW7/dBjE8Vvnn3PZSFxMBX1yKKswGrn30e73y4DicOH4JfQjCGBmlwJKsAUQEmNJWewEd//hRJQwxInng5NHpf1JYeQlZmFfzCjUgdNhHf/PUl5O5Zg5VZgbhwXChOIR23XzkFxw9sxN792xAdlY6QIC0+fOJ5ZC77HP6jx8Ho14p///djTJw8Gq+//gaCh49BnMjy3gQXlJs2bRo2btyIqVOnKty2Tji+HdkzwKMv5686A1/ksmXLMHnyZOXG+hsMZqLLg/fRE1BAcWzU2TOY0AptgJ21Iv98Y8XatBmzJziWmj43BkFhgRait+MkrbSPlKu8kTIxCn6h3qguaGhH+o1ChqXVrfDz1cLHuo2/lVc1Yc+xUpwUIo2OCFCs1rCg9gK1VyCXPJRVicbmVsydkYJp4+JwwbhYxTU/aaQQ+/AI2UeH4amhqJZ7OniyAl+sOamM39OSV8fo+X8SXU6rCdpIqVf5jylwTTVaxA9rv7Y5pykyGM8RuG6G1kusYuEyvp0WIfsrhOx9XJD9yy8HITvbcRAebywh1IzbZpoR5kaXYTzCfz/OxGkher5z+LQiML2tnVCxm/btYag9ZUL1QVE85Zp8broNhkRpcO10DSKljR4TweWsmfL9qmPaHHemFcwxaZ575F2hWPXKblz+vUnSCnligVGDopXyV8531YV6hImQY9vV67VKzoClS+nJsFyMTqG6JjPujpiCjNax2KHfiWX6DfjYazG+0q9EobYUu3QH8KVuJR5ouQs3Ns/H6p1BqLabqeAuSI4kZMolW9BzwVUEeV8km84SSrFPMmGQbUAdpyHSJe/sOFr/VJq4P6/P/XuKQbLvGfguVLJfuvhjIftG6cccpmtftLoAXHP9txEeG4GYjClYcaQc08YMh5epGgnTb8IFacEoa/LF2HFTMOLKeYgdewH8WvMwcdI0RMYOQWL8EEQNGY+1B4/jnkfuwZFKHY6cqsWI4QnYun4PvnXfrUgali73Y8L0ay9CTfQYkWWRiIgIRWjzMZyqFqWgLA8pIyYhOjIK73/4Ne786S0wD5+JpOhgmOqrYfIKRKiPL+K9mjF5wkSn3tXuwhnZnwnQo5bMYJTeaNhdBV/kK6+8ouTw9oRlz6lPnHLTE7DhM3LXXjipMIuA1fjbuUBF1vinaGBoEMHGCaE2CIrxw7hLU1C4RqzZ9sarQvQJ87WqyFbAZDCFx6pwcnMJ6nKNyuIvBMVZgF6DOD8dvHXtp58RTQYTbpk/DMlJwpT80RqVb2G0XgYbtVj1leUNKCyrx9rdRWhsaoa3XidC3NLgKY+p6DQIOTd6mVCvExVJjCplOEFg5KI25WaMm80pZJZtvF9mxouxSZhjC65e12oQKzTYcg2OvNZtKsCYcZFisTn2arz+emC7KuBnWqgJIqtHJJiRQUveeShEG+S58gtr8cE3J3C6VA+9rwl+w0wwNrXK57a2EpkaiOSRCag6IO1Evo9I0mBovFwv2nLPTU0aJTBQuM4p6NZmEBhT4ZIU6a7mLI6Mb4UibXYU/nbVZ7j6V1Mxek4ycjMrseetAvh5mxERKLqHtKlp0yIwc2asKKxe2LrV2+G1mEk4TZTTZFG8mEAwXBlSoQZluU9oDCgqB5bvZ3Y8y6bugC509iU+hy0oKyinqKCTyDnGbm/9EzyWSgGn1PEzBR6teFrprmQM91Nz3/MzvY09teqJvg7Q8wQ8Nc9+EK7x4IMP4pFHHsFf/vIX51PvPBWNf7aTPT0i9sE+tiBRaAI6zjLgPHpamy11xnZkz/3n3D8KuctF4NkTvQjbhEvbE70tqg8KueysRv7xIrTaBN7ppE8Gcly8SQt/bwvpc/y/tLIZ4cFeylgyr5sUG4hAPy+ECgmmJoRIu9AgKkaEHX/sDqROCvNqUFRRj2whvZwii4uZrvzyGssQAmuNVVdWa0a9nwktPmaI8ivXtBYrSPT6Fh8Mm9A+p7yXEI4zom8qlnPJszPinKDYvkjKgk+O4Yorhoiw6kj2b74ZKO3Q8tkghJUsTSMtzozhMWI78DU5q3w7MLnR56tP4lhuIwoqNfBPlfcZIM8q/6jgtZG9GVOuHYnS3a0YFgNcdmF7hZFV/+KLQfAWYnYFKpu06CkY2R4ZbZ52dRiGXW7p07u+OIGDy3KRkBqLWHmvAVIn9CDQi3LnnUMREKAXBcEb27Y5Jnpb0NLnfTnKh8RcDD01VpyRPUGS4bAfQQvdXmZRuNENr07T49oP9ABwe2dg5jwWglP7ONWO5+gpKNc4/ZbZ/84VeIrs9+2bgKiobFGgmAhOB6NRI4pciyh33mLNZuCHP1yPFSu/wZAx00UxtdxfXVUxtCYf+It2WlFZAR8f6Y9+YYrcIVqbGtAo2vyeYzmYNdl+sSXGbvSB97OP4BbZe2qePTvT22+/jfvuu69XOlZX0ROyJ9HbJvtwCD8helvhJ4+oTK8TOUbCtSd7/wA/xIYldnTdCy/FC9E7qyHOM28saPu1LL8SeUeL4BupVwiRB9IA04mlG1YrxC/XzDxdg4wkx5aLGtB3ZhGZboJk4mhKHafeeem9UNViQp3GjIAU2ehEHhvqzAj2CUX8cDvXvfRl+3n0BC/VkG9WUsiqv/EpZ1k+4pprvsDixTfIJ5sjW3TIP+CLFmvGQd5vfJhYsNQH3CR4FdsPlWDXwSJkl2lR1yz3MbxtbJ7vXCV7Wt7j5w9Hw0ktbrhIg8hQu0oSvPdegGLZuwLJhBYuOzb7EIeTgsL8MfuP8coTctv2909h4xuHcOON6aK0WJ47JSUAV19tWQCKRL99u7e8L+WrR+GK7Ak+H5VrDlXYZrNj4hy67bm9q2PtPAePJRgboCYg6g2sW7cOEydO7Ddy7GuwXhgH0V/DvrZkX1fHINJgLFq0/0xbnTlzEjZt2i3tYjTGj8/Ea7/4F+742XQ0isL73vompOm24MTxQIy5bhbWb8vElaO80FTVgsPlwnfC5RkXjUKUsQRbDlfjookZyCpqglFbiWlTR2H/+hW49Oq7LBc6C+CM7M90a2rBzizT/gA7dW91rP4CiZ5joi7hLaahXbUyev4Mkdv9xnS4ceEJHYheI0QR54Loy3eb2hE9ERkfhoseGokRV0cp4/kEk/CYfEURiDbhlI8Bgb5eSrIcR2+eY0ksjJTvSVGn1LHwWlVC3FklJhTUtyKv2YgGLxMCaKw7IlS5X2a7i4+NR0Ja+3SnnEfvjOhb6i2eE/U3OgpUoieUYYMKqdQsMbVPWEuOLxJEKUqNMiM12owh8teSithyjLs4XViL5duKcbhALI8WUWJGtBG9CpI838m4+WkIKdbigau0DomekfCdET3B/qNarhSKOmlA035uIXpi86vHYaygX92MpmaD9DVg3rwYheiPHWNWvADs2DEwiN4dqEYJ+6Ct3KAc48I/XL63K0RP2acutsPzubNsbVfA9+NMcTlbYR/Y2F8wGs344IMD7drqkiV7lL9araUPtLQ0yw2G4Z0vliEoYgjqaqpxOqcSzQ3lKK6uhU90PIyow8GiKhw+ugrbNyyHRhTM8pNHsH79cizZtAUjJ09AldGEnQfar8p5tuKMZU9NmtqwJwiX13zvvfeUBP6eQHcs+85c94SIc2j82w9LKERvc0hzTasyBcrLX6tERhtKNRg1vf24Hok+4TIXFv1u0bIL7X6VrwFDNQgdZbkYySVvTwWytpZZri+ludiMhnIDfAIshO+vEcIRa9PX6ubvDQjPo0LIutLUCkOr1IicWH3+lkZpc0Fe8BVSdnRBrdzU+MuGoeag/G49RoWz6XWsB59wDbQ2cUO0PeZaPp7B9Td8iS//+R3LdZ0RXDcqgZHu/3r/AE6JRc9b9k+Xl2o9P7sWx+YTJ4VDa5aNjd4YIbJp/HC7h7OCAXL5+V0nCE6985Z3OuZnPso9bHjlGLyqzYgVjWfv3lIRhFpMmjRdrEzmwbcc46IZewSdWfZqQhxi5MiRSoBtT8DrcRiEskgNbuxNMFiKlr2nCLK3wXri++kvvrC17JuaOBuDqXylCzVqpU7btPHWVg38/T2TGG6goFPLnvCkZX82gQ3cPvOWPbiPxq890SsJc+wOIQl7BUinEU5oEqIaeWH71es0HKN3QfSVex0QvcA/BWeInqDrOGlyhDLHOnFiuDKWbbJJS04SrpVGUSD3nB1sRLa3EcUtrWgWLZpnd9Wl1d9rm8woa5bjTUbkBEoJMuK0lMpQy3nYJW2fXyNkfobo5Q9/I8EnjA/DrO+lY8oN6ag5xB8s+6vQC3s7Ivr6HDP84toTPSeG2RO9Al5zWAOWnzLh1dVavCaFf19nWWMpn+/QKmP27oKd6oVPDiC3wkL0vkNtiF7e86RvpWD0VQkIjw2Qe9VgqvCYM6I/eNALeXndswRDgkOQNMcPhgYjVv/tKOqPalGV5yVk5iXtMhxZWcVi9YYJwVnq3EUz9hg6S5rDhaNIAL0FKu4EvQG9TfSD6F389P+exd0/ehr3PvI0vv+rp5TPavnJr59R9uFwjr3Maq+XWL6YxAgxGtvktDPdxSx9mz85VW7MJod5TBzB2TmM7JBW9IUSdWbqHQUVx/z64iLugBGw48ePt37rX5C4GcDjDiiA9uzZ07lLzotR9G11aZ8CV4WxySSWvRZNBaIcCNHFJLet+kfSYjCeszdSdUAs87yOv/onAWHjHAtCys/WPH9ERkbB0GxEbUUD9F7yLLKdFrGO/m7up5f9hFTr/cyo8TGhWkphSSvK5H5tS3mjCQ2Rso+fCU0BZhjEcNFQVlJO81pNQHOJ3KOd3GbgYU1ZI4LivBGWGIAL7xyOlKmWddTDkwPkGA3Kd7Zp7CoU17090cvpm8va5tCr4LdLLR874OOPjyIkZCLycjkVzgK7W0SjWL37hJR3n7Z4OkLk2vSAKBzDnW1Kg9TlPz84qFj07EJeUUbog9hp6U30xqwHMkSps7SZsn1NuG6IBvFxdtGXVjQ3a7BoERPYWDd0EezHDTnAtg9OoLVWrmniTcptysufPn06Vq9eLZb9pHZkyf6v9v3eJNHugp4zjge7InxOkWPhync9cZEz3oHeED43rfq+ALPxMe9BTz0QAwmu3k1vg9dSp9794/XPcCyvHIUV9R0KSfnub12LHSdy8MkX27Br7WKMHJmMRV9tRHFxHZZuWIuSw7sQrK+ALigFL/30T4gcpkFjeT6yiytx5FgJFi1dh5DGHGw5VYmIuFC88/qn+OrThTDG+2PRe9uFKwJRJ8rEO2+/ggnjJytrkfzpqXfgjdOoKpBiaMWmXVn4/IOXMGnCUCzfloeNX3+CmIzxeO2Vd/HNR5+jpakYUUPS8MJz72D6jImoLy/BkdombNl8AkuXfIOSknx8s+04Lhzf9WROzqbenenVdGP158sbSHBn6UsVhw4d6lSwMNmIRshRhTOiJyhfm/Llf1L1qaMtgVKEMr3uEudEX51pVixZewS4InopZVvMaK6gC8yExPQYDB+fguQRcfCP00Hr7/hqyj3myjNZbrNd8bcGGjqCQvTF1oNsQEXCOw6ISPHHxT8YhbHXJYrVT83Zcv3GIjgkegbjMde9LRih31xqVpZ5tb/7C61/naErLvI9QvgfbtTiNbH4F+/WYO0hS1l3WIsXvyrFL184jMIqi0XPXApezAkgGHFJLKbePlSZ284tflIfV8ZxZTjl5w5oadHgo49cT7HrDBy35vgzvTkq2LepTNPioWLLlLrqdq53z8A0Fga+ccoep4nRVU4iHIhygQKMJN8bxokS4yAVzrH+QZwbaKirhdZciZN5WShq1WL/juXYsHQXUnxDcbDwNPbnFmHZJ6+KHNQhbdRcLHrlPWTuz0ThseP45oMF2FPmi8LsPBQV7Mbl8ycicco1KDxxGhPS5PjMA8g5tQNzps9AXRWXXTYhOiYC3mHJOHxgLzYs/xpjhg/H1VdeiiX/WYDarV+h3mskPnnzG2xdtRppl16MzVu3I6+wCsVHN6K6tllkbwAiDC0oObYTG5ctRSWCMW5c706DPzNmT62JKz1RGPQ32GG59u7dd99t3dK/oOBT8we7Aqf7cLpJZzD7UXESIST/+QoZKtO1HICr19VkGeDtL+wn8nTsTNHi5K9i0QvRd6Q7C6pI9Nl2Qk6+BqRqEDrasWDm1lIr0atoNZhQVViHoVeGIGSIFoVHq5C9qwJ1pU0KUahk0ShE7wiulBh7ouc7pis7IMIH0ZP9MPbSJBz4oggjb4iy7GBFI5ep3dN2nArvECD6ojblhz83lUn9RiqP3gFcnqPjSvUWkB/mz1+E22+/3bql++AUL86hViDn1Qa1wjdJiN1oxpwfj7BsF3DxmWElZowQos/ObkJyMpPjtH/IzZt9hGi9LNH/3QSJngqprXXOzyQyvgN+psbPOJUbb7xRmUniqk1TKaRrW50f3hvk6g44R55xNK68DCRoKieMmu+uxczz79q1SxlP70sMjtn3DLyWOmb/w8efQXl1nfWX9ogI9MHzf3vC+q372Lt5FZpDR2LaKFeJtIHsg4eQMnqU9Vv3cOzYaWnDvZfTv9Mxe1edqq9B62Ggzz+lQHeL6HVMhSsdQP4jGToleuEHRs+rZDl0rJjkIvuVefSuiH6/Y6IPHNYJ0W8zobm8/XFcPjX+Il8EDdGI5WlGdEYIpokVeulPxmDSrSlInxMDfYM/dHq5n1axvYWslWl4fLYEx0TPvm+oN6Eh37JQhn+QL0IimTAmHpOvycC8Xw/HyEvj5Xrt4xmIhjzL9MF2RC9fOW3QluiZ9rZJrHlnRE91dYblo0MsX96zlNAkaeak4HCOSvR8bn20USF6Zqyb9f0295tUA8bXWYheha2M5Lr4nF7HrHU9IXq6tGnR2/dllehVMKCNbmVuU3PE8zOnhdHLxTFrKv3sl9zOdk9rnwTcn8K9M5nE++PYfU/AOfVMzDOIswfPP/M4PnrhT0p56MGb8dtfP3zme28QPTFhxvxOiZ7oKdETvUn0rnCmN6lzdD2F/pqvaQ8K7s6emxYE19LuDBSDqvtenUfvCGfWo5fab+G67SLUAkP8lOlZnEfv7G4qhQjr7a1s+Ro0XIh+pAui3ypEX2r9YgWz1AWmAlFjfdsRJp3NIuYRFO0HU26wMrQw5qJ0jJ6ZhhFTU5ExMRXj74pT3NOhCf4ISwpQSki8PzLmxWLoxHikDknF5MtGYdL8URg+KQUpoxIQNVSIZI5OOb8jcNnZij1yU3aP4R2qgW3CHCVJjmxz5LZXwaQ5jmuDXhydWNbd85GzrbAwOQozs6nDObTavWON8I4UZUgs+lkPpStxGMpvUmjRJ4Y4vqM1a3zxxRfMve/sjt0D74tBZvZDTMz/bkvQbOskUWaT47LSPI7gccwWR7LnuDXH+qZMmXKmcIyfx6j79zV4P+4YIJ2ly+0MnMJ3Lo2jn0947803MX/yZKSmpGDXxo3WrQKzEU2NDThU1IhdORYPwKZFS3HklEWxJTZ/9gk++vgT6zcLCg53nEa9YcFy5InlbY+a/KP46z+ex5K3XsfHn7ytbDuyaw3efudD5XMbTHjrow+x/Wil9bvn0HlvOg/giuwp3OgWdUfIafyFxUXuKFavM6K3Rt2rVjGtwNTR8cr0uvhOptcxSUw7yNdAIfqQEY6Jj3dcus2M5jLrFxWyc9g4jUL2zlD4jdSJ/EdBSqueQXxeIhSH3OSLuDEhiBkZgvHXJ2PctUlKmXBDMoJDg6EtD4CPv7eSva9VjqPrXh9gRsxs5/XHIMOKvW11ooKL2kRfZHk2Hs0gPN8YEq7ys0Mw+sJZWqiSEh2++spPiESjWIXugO+dpEMLkC57WvPqQjMKx/gY4T/SAK8wEj0w67vp0Pm0PUhikRkjYzveMHmMHoaTJ/VyP9aNPQDH3W3bMZ+Pc83tQYudhdY+g+AIvmNa++rx/M7j7UtPSLWvQCPBXsHpCnpy7CA8i/qnn1b+cmBk6yuvKJ8VaPTYvXsJ1qxcgnjdITz6858h5+BhvP/ay/hi1U5ll+M7D6ChsQlVBYex+kgB/vCbF/HRwlVYsHgZNi57F3uO5OM3j96P9YtX4KsX38MrL36CXz/2B3z+2ULl+OCEDASEj0bBgTJ86/pv4YTI9bLCHMWYefPNj/G3xx7Db579HG8tWoPyhgbs2rsPjz34EL5aswTvvvUuWmyXFe8nDAiy5+IdPc1N3xO48ipwQYwzY7IuYNZbYh3aJcyxgzK9jolvbGS/j58XgqMDOiV6JWGOLWfI18ChnRD9ViH6UrvjBKFC9AEpcpyDA7lrwVKStOW7Ci6Vn3CFVojMukHAgDr1X0ORCRW75IR2LcrZuvIqGuS5OH3QnuiVqPvZluPqjgv5yCvwibB7EDvwlp3FUpeVafHll20R7hzb7gwMWqWiR4In2dNNTuLnUIYyXBPUAv+hlnvnttkPtyd6n8NmjHdA9Ho9k4IEICend4iG7ZPtVAVJmcNiXO/CHiT0kJAQpc3TO8HxbhL/2Up6fB5Hz9lTDETFZhDtccWKFeAi4guk7d7zv/9ZNlpxLNcXlw33EV4ZhfGT5mLo+DGYOGkEQkMDcej4KWRMG43a6kpUFmajtegESnOycNm1VyDMqwEpIy/AsPhgxKRfiCtvm4xxs6cjzrca377vW5g4YSwyD1pWRBydEYu0KeF4/vU3MVyMtZQRU3Df3bdj/PjRuOW2q/CdW+fg3uvmw1xbh4svHIOQtAzERI/EpClTkXUyVzlHf0IJ0Hv99dcVyyA5OfmMdt+foDClq5DWQ3+DlhstHUfCjtszMzM7dydyjN7P4HA9ehWqRW8LCpTg8CDM+lWSU/c2ibCDRS/gAjphY5yTX9lmIfrKjseFjheiT7QcV1/agsAo7zNX5tY8IXqFNW1AN3Xc5e2J3haNJaKQbJeD7G6H68bHXeyY6OnR2PNSKWJTRMlz8BghI8WiFhnuKgjQHnyDl1s+tgPl9quvBsl7tNwJ3zmDUh944AHluz04js1odPu+wPap9W9VlDkWenCI4Dh/TLjBEnOhwjvPjEus9WyPN96gZ8H1tLKugFH0tuTEXPDOlGcqOSRHuq65HsUdd9zRbyuXdQWcZ8+AYU/II8oCBiQyroEpYXsDgwF6PQOvpQbo2V7RIH1SL+/Ltid1p1dxHQum9D4X0GmAHoNyPNGxBirYuDhO3ynRE74GhZSctTJHRE8wCj9lrvNc2co8ekdEz+l1Loheibq3J3r5qlj0TgiIBJ/viOjluyui5xBB+TbZye60Ol8g1gnRE01iiMZYcwpwKp5fjEZJB5xwtaXQa+Gf7D7REyOtf+3BKHeV6J2BbZ/WMaO7s7Oz2/UFI/3z/i3QBdkQfTyDLzUYe20iJtzYnuh9ChwTPQXjyy8HoqbG9b10BRSAtgKXAWucktYZqMhyERmuhzGINlAODhs2TKlT5tYflIkDC19VANP2A3MzLeXSwzrMs35mmXEA2FsPNDTUK21cBRPemO3dlTboQPQO9nWnLZhNrWhqEYHfTfB4NckPY6EbONTm4r67gi6I0vMHtLjsx0Cdwtti0TsjJYXo6YK3h7StCffGofKkY8uBa5o7mkfvn+h8Hj3BefQtNtPrCLYVhejpebBBhVybS+MyfL3gGweuezlN/GUa50QvPFG6xdTh2RWin+/8HhsLOKvApCxSk3iNFvGiTIRPEfLsQZwUu4ejyZNcEWv/fscn5numpcuAO1rHnILJbXxuk7kVJr28PCF5fWBbxTCHQkiaHsMuisbshzOU4EQVdEwFFJkx3y65j4qVKxkvYJlW5o5Vz30628+WrGmx0yJ119qaMWMGvvnmG+u38xusMxI9vZsqWPfuKE6D6F+wR6wb47hEe4myLfJn98kcmKpOoDhrO9Zs2YcXX/8ajz3zrHL8my9/gI/eeA2NTTV49ZXPsPTt13AyvwBvfPwpsk6dwrJP3kVJwTF88/kCHNm+Emv25SjHbV/3tfL3G/l97/qvsOKj9/HV16vwynMv46sP31Nk0Efvfoj9a7/Apx9/hE1LPseRgpP4bOcxvPLG6zi2axV2HDyCl15egFO712HnyQIUNTWiuKkar7/OWAATvv7sXTz1o+eQX1SIHQdWoLCoHKdqmlHY4l6fdoUzEtkd4XMugpa7rQZIMHBJXebSFZityY+zJpzwGqPu7cfoFcj+w68OQ3RKsEPLl0Rfd9ruF/nKcfaw8Y4vxkuoCXNsQQJnMF6AWMn2CIr1FoVGiH5FR6Ln9eIvEQL2cdwuaNGXbupI9FyaNk6InkcZaoVs66TIXyoujLhnCYi37EMFxNHzdwe8fennLsE2zvfNsXeuasbMkcyHzrXR+RuDCTU+rfBN4VK0raJ8WO/O+oeZ/S75Qxpm3JumpPRVh16YathHLI7ZtWbMcTBGTzBV7enTlrFljpe76m+8R47D08PAwvboyMPEgEGV2Pk717HviiXK+fOeGDobaGAdMqrfluhVdDbXfxADE5Gx8Wipysa6tz/Grh27UVCQjQnpScpvGRdOxrbde1Fa3YgjO5fjs0+XY/PG45g3axz25Vaj1T8Sp08ewO5FB+EToMXCRasUIm9uqMXB46dg8ouEKSYdBcZAVOnjsP3kURzbV6kMIwZ4eaER/iiqj8CapWuw43ANYsKbsH/PDhzZfxr6/FPYvH8vth2pRubOg9i1PxNVLQYc2rVGhFgDDCFDYTCYkRArpotBD6OQSGGdBjtPNSj33hOcGbNncg01cUZ/w5Nj9uzI6jgmwY7PucqdCk2Rsb5DjND6WZnADsr0OiF6ezLk94ixPpj2nWFyCjOKMusQMyZA5RPFdd/Bopevtova2INbLVH37Y9TiT5IlIRGMQBVfvGxhqtXnm5C8wlfGJs7PmvcZVrorOxpe1aeorGUMQFyjDwLx/O5g0+kfJXWTve7AtnGPPUq2t+Z1I80aJ6MiwD1Bug4u97ysQPefz8YNaId06Jm0cmNHj12FBkj06ERQtf6ynvSm+EdIYpJkxkt1vS+bAMBwf4IjQlGwqgIRM80txvl4OcAIflx0mYiXAQPNjZq8NZbgfDystQCU7MyiZMjC5xtkcMJ7AtUSviXxE/lgG5lrrHOtsrgQSVLHpUUOc+ECRMcns8ealtXCezTTz9VLHyO8w8k0GNBq7orykt3wDpLSEhwOV+fyiCHS3oCT43ZqwquqtD2Vt5/1hvP606b6w3wWnwHo77/WzyVJ8aDShVqt7PeRqDIoNeGAZN7ln6hAxjO2x8TNI8dOoD0UXaZHGlZUcC6iU7H7Ck8PAWVaD0NdgZGKLslYLxN0AU4buiuiD4gRStEP1w0Rcs1fEN0Z4iwcp9jog8UHSzMBdGXMWEOo+5tQBJm0hlGtTdyypoQGUmepancrJSGQs5Zl23W34JHaBAi1wmfpIGhxrKPUoqkFFuLfOdvzE/PaPmUG6TcKJ9naRE1QwtfsWyVIkTPO1JLX4MtaEOJDgUtrBFLKSjQYvv2apw4vg8HMg+gpLwYvvFm+A0zisauU5ae9UtthU+sSZkjb2w0KUTPMbO41CjUBWnhnxSM2LRQRFmJns9SL3UQLHVyYYUZ86TeXBE98fbbbUTfGRg4R/Khlcn57kz4MmLECMXyZMAYhxvUrHdsr2yrnDbXXaE7b948rFkjVsUAAp+rtwLjXIGKVGpqaqeJeegBYR6S7oLPo07X7E+QIOkZYoZAzngiWfJezmbcJLLqGa9T+LfXCUvRW4t8/o/3SfzdPw+Tepnoif7KxNCB6IkuEL0rnKEjTyaW2LJlS59r8O6AnZ+Z0ToDidRviAPXt8B+Hr0KfveJA6bfT6Lv6MFg5rgOi9rIV86jDx3hONCN3ZYWPYPd+IX3xVgyJtlhsFvUdK0yXc0nsj3xcpuvlJbmJkRPkf0utOwbNEyDwFSNYpErx1mLn5A3A+hY+J37eYVAKawClQQd3aMztLZIHXFVGRvooVNS+HYGHmVbmGioUequuMmInVIH/3y/Dr98OhtPP5uJdz4tQLlYxvogE4IyRLkJMyuzBLz9vSzvTwpnBihLDTf4YMjYREy+dDQCPlyCm/dWIP24GclzfZVnDM03Y1oNcGu4BhdJnUTK387AdeI51a47IIGzX9AaY7IbWoacNkcrTY0p4Vz6nvRdJsrh+VRL/3wBn5dKlDt1x/fAhEM9AWd49GfiMLYNen6qqqrOWOBUIHvLEvekcTg9PgxXjR3eoUQ0lGPbJ28rMuGlV1/Fyp3tp7dVlLYfms3K6SjrD29ci5df+hfqOnm80zkl1k9tKDl5DC+88QZK69rL98+/aIuLOXE80/LBWIAT+RVYaF2H3xZZOzbj5Tf+h6qazqd8dwXKqnd0o5PoPDUthKk4maHLE6Cmy2dnh+Ccanc6gz60FfqQjvs5mkevQL5zwZiZD6VD790mVLXyryq/Ec15XkpO+HbHyVe6xJkZz9EdcVeF6MXaJgGHT9QqVnnYaAu5MxufK/D44v31iMoIECJzdIW+hanFBL0PR7ksOPBVnrwHE0Ji/c5UA5Ufg5Arx/2V7IHZQn5Sx1qut0+SFsWGhYqLd7AGJ3cWY9/bBagorBKlwSjv1BrgJo/HGQyMbuXr5bHVZXWYdONQDJsVjfihkQjRRCMiPhTevl6imGlw/bMf4ot4I67429v402OP4a6pozBOCN6fwYq278kFmALXUWY8kiutxe6AGd84hk93PIcCmOK2K+DQAAlOtfDY3jm9lErDQJlrz3vj0EVfySNa6STvrlq5rKvueBx4HdYxYyq6es3ugIoFLXnVgOJ983kZp9JbYJxTf3pkWW/qqndcoMn+WbZt24Z169Ypcvyiiy7CstVrUNpoxqsvvIC4BCDvUCbyCkpRfnoPFn34JTYVmXH8aCE+ffcvOLFyH7ZvP4oLZk/GkU1bkN1QgeFJw/HQTb/EweImbN51HM8//gshcS3y8k5g58qtOFBmxLIPn8Huz7Ziw8rtmHnFLBRnZWH3qdMiq44h68AB7N+wBsu35iO/5Bief/UjJKVHIz8vH2lD0yncsGLhSpwsF0EdYkJ2zj6UHNmDhNSROLJ5P264807sz96Nv/76l6jdsgYF2fuwcmMRsgtqMGqkJfbAGTpd9e58BzsxSb8zmLUm+CRaOpEtSDrKuvJ2fZkWPaP1p96eKuTWvrq5a8n61o4JcwQBQyxj9Jx6V5fVsdSKxRk8HEi4hu5zIbtwkqDcn/X4gQ6NXiPka8Lm149j3fNH4asNUIiLyXsKV5qQv9ik5BhgYVIhkj7z/9NrwaEJRvzrpeQfqsCm145j7f+O4PRyIXlRGIjwuBBEJYYpK/rNf2I4ZjyUhtnfz1DW87/0R2Og8zchaVI49GYfVO+3WD4sBDMGvvvvH+KXG7JRNDIRn/znO0iNcl9IHz+ux6uvBjok+p6C96iuI8Gxf5J+V8B2bk84c+bMwYYNG6zfBgb6ygqmokPXfXdI15OJv9wFiZ6ue/X52F74vF1VCgcy7N8dlWcORdl6pwK0Zlxz8SzMSB+CEXGpGJo2GsPTMpBXXIthk0YgMtAXk0ZGIX7kDEydPxcXXGhxn6eMHob66lZ41+dj7s2jMG/2JMyeOQn33Hs9brz1YkyaOB5Tpk/C5JHxCEqcjCmXzMXsi6cpx0YkRKO1pgahiUm46u5rYRgyBVdf4I3xUy/ExWOGY2pyMg5nW9dX8YnAlbffjRFjEnDkq68wIWUI0kaOU35KHZeAJ598ChOHTcLwjJnw9glBXerVGBZVh8uumqrs0x2cCdDjKliemGbCF/fqq6/ioYceOiNs+xO0IGjRMCq70+vLzwGjDR3c97ToFaK3h5XoU6dFCrFY5pTbouYQULCzHkER7bVUupmDUjUIFMI39z5fKOBpizPrED2mDwa4OkHunnKcWFMq9WYh7qEzopE4MUz5rWSdCQb7Ba2kapVkQFKXjJjn961vnRDLBQiO9UVoQiA0+SHSlmRfu/pKuEpegt02L+jxxiPLcduTF6OUgYZW8A0yP5KX1H+y1H2GvxnxsVrLeTsB7yUnR4+VKzsPgGJcCOe496S9M+kPE88QzH/vLkgGYWFhZ6w+gkru+++/j3vuuccjfdAelAkU4BxL7837IVnTM9ITMG6C3pGugM/z4Ycf4rbbblM+9xVYV4zpsAUDOh3NMugpKDc5vNRf7YVEfiapjoNr2m6zJf2ugH2C76c770jpT3KcO4l5LH2PgZMd93V4D3y2LtyTywA9umT6shF2Bl67vxqNPegSYuSvO9fXBrd2IHq6lRXL3A5MvMLpbiSnlEkdLQJH8+iZXCZarHQmo+FytX1F9J6CySCW/JsncOybMmUtAOa+H3JBZBvRbxQL3gHRh4xpyxHADqLVaTHjgXTMFGt9zNVJ0OQK0bMl29UXk/PYb1PBoYHijSZ4SZ2HCD9fLNf49kVaPHSNFvfO1+LiYRokxHVO9Fx/nvn2X3890C2iZ1vvjfHOIUPaVso6deqU9VP3QGWXQwOe6oP9gd4gemKgBBPbgwRHg8UW9GLYtpNzBaUlJSguKFL6klr4/Cy1de2HWeoqOo6tW2BQDNyGljZvLo/nuRyhuNDxecymFuU8zXIaEn1rcwMabc7pCJZ7tVynvLptSh11ANt7aK6tlHOXKEZIVUkRSkqr0VRfjUaDGZXllniD4txs6bcGOU/nw0vKmP3OnTsVDdATnZ0PxvnOnhqzp4bq1rQaMfkYuW0LZR69I9e9ED0tei4he8Htw6D3bz8WWiUWff1pBvFp0FxvgLefF/wTgBghG61fJ+zSS+BV6ktaEBDd94GZnHVfmd+AjS+cVFLgMklPq9GModOjkDzV4vEo3SxEX2XX/uQrl+1l0KAjUPHKXySasIP4BIXobcAzG5tFWMs705ebcXjVSTz92DBMGK7B6KEahHMlvc65uh2OH/fCwoV+ojC6Z/0TbO+0rtnfegL2VZIXBQ2VdQbwuQO2d4532vd1nuP06dNISUmxbvEcWEccnuhJ4KEKPqc7EffugomXugo+T1+O2fOcfHf28QT0+FisyN4HvUGeGrN/4JGn4X38S3iFBmLB4i3IWf8VDhYXoUn6YXFZOd5/8W8oOLkXhfokNBxeDVNzJV5+/ytsWLYS2rBkJMVK3zMeR1ZOA95YewplWz9HZinw4Svv4ej+jYiKDcErryzA4nU7sXHrFmQeK0Ze5hHs2/Ql6vzCsPDtVxGZMgrhIf4iv/ejoNqMp99Zj43vv4yoMB12Z1fii/c/RWPJSazckY0pE7hiRytefmEBso6dwo4NS3BMuHrzyqV4b2MRTqz9GM2BwXjpCznX1kVoDohHYnQotrz+FLyHT0V2kxceu/0XuOWhW/HNO3/CtoPNWPz++7jk6ktx1/U/wKxhZXhycT2unjFMqatOx+w9QfQDAZx37Q78Uo3WTxao0+s6EL3UKBfDMYlekDIlEv4R7dPPVdGiP9W+AwanWQLs+vsN9NYcd5eQh9r5STb2fJgLn1CpHPnuF+ylxDAMkfrhHShZ/xyk91UseldE/5UDopft8VdamrVRDOgg6VSx+WZMkHKdbL7SH4goKsY//jZT2aeroCV/5IgXXnopCOvW+SgZ8boKEnNv9DcGmjF/PAUvp+L1BJzmR6WXlsW5AnosuNBPbygNxECsG5IgPZOMulfBtkWidycG6WxEQ10dhmQk4c1//w1H9u/FqcOHoK8vx+RJI7Fv3ZcwB4Ugu7gUv/nPAhzb8jX+88yTIndXwOAVjs1r1lvPYkJVRTX2ZB7G0298hY+efw115jAUlrfgyLqFOLB/Pz5ZcwhLP9iBr//9Cr75cAE+WX8Ayxd9iYgho7HvqHU5XHMrhqcMx59uTkepPgSrdpzE1uVfYN/Bg/jvZ9uwd+kblv0Eq5Z8hW1b9uNEdim279mHMnOQ4uXbXBuOD5efRGSkH55/fwlOnMhS9jc0N+HkmncQACPu+vmt+N6VF+OFT7OxZv0X8GptwLbtO1Bd24o7XjiFpub2/OQIypj9Sy+9pIy/9JUW6ApsrK4WJelLsDNwDmpniSa0ga3wtQnKczaPXhmjZ6Y62dUnSI+Zd6Ura8OrsE+YQ7Ktr2vA8JsCOigNfQ1a2xv+mY2ZP+/98TyCj1OeXY/MLwpE6kqFWOuK4/PJE8JxakMVhs4KRdGWVrSoM2CkQg2+eng1tFjS+zrI+qdAqjBvccfsfVQAEoTo2exjK8wY7wf4BnU8x759pUKSvkhMdDci3oyiIj0OHPCSjujl9px5R2B7dxRN3BMw8poW+/jx4zvtw47G7FU8//zz+NGPfuRxxZ911JMxex7DgDTmK+hNmcY6ZvBbV8Hn6Ysxe56LRM84AlUR4bMzt39veTKcgXXhqTH7nqEVXy9ZhujUcZgyynVUuytU5h7HlswTmHnxlQhxkk5cxZply0TR8MFl8+cp39984wPcd//tymdHKMg6hL1HTmH+lVfDSQJTl3A5Zk/S681GeDaAjefEiROdT6XRmNsRvRKM54Do+V1Z9Y67SvuffPOQdkTP9drtx+gbKpuVDHf9TfQq+sqyZ779QysKsPv9HDD5EBehSJkSoUTDJ06wpJn1CtChaLOpjegFQZlbMe+p1xExUeuc6AX5SxwTffTlWkSUmnFZMzAtWuOQ6N2HWbHgly3zU5LicHnc7GxRRHpA9H0FZr5kHybpd7cfsz8wOQ/dwWc7GPzIjIC9bbxQSaO3gIGRnlaI+L5I8rZEz+ftD6Inzl6+0OGqq6/uEdETYUlpuOrKzomemHfFFWeInnBF9ET80FG46qruEb0rKK3E0w3XE9en27OzqFomqfFPa3OPqMF49kTDWlRWvZPH4KMoU7psxukr9piUpC+24LkDh5sRPrT3LLyuIjy196/d2mLC+pePomBnLbzDpGLksbkq3JALotopNbXHhOjtXPdBWXmon+SDgFjnrZxEb68ccZGo0aM1uFz+XhingV83p2fX1GiVILsPPwxQ3PQbNvggL08Hg0HTLXd9f4HCnmPtDLKjxdUdkCiYra8nCoOnwXog2XHaXm/JFNYFh0s43Ld9+3Yl6RY9I56oI16TygYJnrlRqHSoRM/n5ZTM/iB6gvfiKd7Ys3FJu7Rk2zattX4ahCsoLYUNxlMvjo2GQqY/wWdlylFe26kLX6rDO0mI3krsSsIcF/PoVXj5isCZ3hYsxRS4jfnyweY4xQq9SKPkYucyqf0JjfyjC5/FO0iv/HX8r2tg5rudH57ChpeOobnSpGTX0+m1mPlgurIyHNcBUMHpdYyGtwXfheGPN6Pml9egVee4LXLuvS3YZJNCgfuvkOsMFZLvhu7S2qrB6tW+ivX+0Uf+ymI19fUaMPZIbumsAQmI1iyn9bEuuwOO/7NfDNSIc1dgsCLJjmTYG+B5WJecv71kyRIlEJIeFGYw7AysfxIxg/m4TDaj5Bk3QDc03e5UGLiPO4WeR2ZL5Hk4rY7BzByf528qVKI/V9bK7wxP/XUxNixdiEeeeAJ5mRvxzaKP8MJfnsLL//od/vnM31Hey5nnzhV4fMyeigbT5TJ6sD/ATsKOo1pA7EyOxk91Ia3wiZf6EEJhoheH0+uE6BmMZ8NjmPuDEYqbmqjcb1nlzR4BSVxyVovKU42Kdd1xj74DpwIamltx+JtC5O2oRGC8j0OFg7JExA3ChwYiIIwBTnb78KvcuEZrRv7OGjQ1tKC10azUrz6Y89/9MPGmFNml/dOp8+irCusQGmexQrTeXjhyx+/RePtdGPmAD1LH2i3KIqewHaPnpScJuY/PEEvHuq0r2Lu3FOvWRSAoKFjIXs7X8fH7DKyf3h6zV8Fz0w1P4c8IdEcKPEmLKXId9XUS3AsvvIBbb721V6apdRd8DnfH7Pk7rfneUlA4HMIoZjVZEbMUMoqe1r27GTa5D+uZ5M5nIahEdSdrX2cgwXdlWePeAgPLerJeQFdBnlDH7G//9q9g8iqBKT4dY3xK0VJbhYQALwRkzMaaxR/gif99itQoz3lMPQ1nY/YeJ3sKmM2bN/cb2dMdx8xjKhySvd6MgHSjYoGfWY/evo8KyVjm0Vu/C8Zdn4jQBIt27XCZWoHeH4iZZ2EoT5C9Clr0J9ZUIHS4N44sL4ChSciUP7iSRdYbbakGjDUd75rWvE+4FikXRCJpYkeyUObRV1uOO0P28rVg42bcYgrCrfuCEFK4CU/sv1s2W/bjcIfquvcSQTl3HJDqYjzfEbimfVGRDhs2eAuJcHGcbUp62O6mrO0JKLRo9bljIXYXbN9copnXYEIV1dVLoqGVyNXznPV1Ehotz1mzZvU7gajgfXKYTcmo6OIe6K7ns/QUvB7Ja9OmTQrJ85psG9OnT7fuYVECSNhdBc9NmcMMhVRKeoPseX8+Pj7KTAP13fY3PEn2g3ANlwF6niB5Ffv27eu3xA+0qOznyXYQJvLVb6hrom9LmGPdIPAO0J8h+qpDjomec+m5otxAgHJ3cv/hSQGY+UAa5v1gFJLGhUPvrVMWqeEStMYGCzmrhf+aysQyrzYp9aYWVlDUKH/M/UU6Zj+c4ZDolXn0VqInmJKWN8F59NG3pqLu729hfsNuDBlrPlPdrN/cr0wI8dLgtlla3HeNxm2iZ6rarCw9XnwxCG+8EYBly3xRXy8qjhxOodHZDIy+AoV9bwh8V+AKeYzMJ/bv368QlQrO73fV3zkFj3PCe8sd3h2wftTsgM5A70RPiJ7XYNulsk8iXr16teLto+J/2WWXtSN6wt0puvbgNXivVCJI9qxXS5/pOngcSZ6eBi7i4ymi9zyYF4WBpM7KIBxBaS1cP9tTYIPtj5zTFHDHjx9vJ2gdCV6O09NdrCTMcUT08hun19kSvdFgwrQ7LatiWebR23Vm+UrlIDhDK9Zv2wkZzNa3Yt85DE1GGBuBalFM8paakLPYAN/mCFz0YBouejgNY69PxPibEzHh2ywJmHh7IhLi45GUmoAho9tK6pgkIfgRmHx3MnRe2jNDGLYo29pxHn3B0Qpl4R7Oo0+ZnICtx/8Phh8Px73v36ucQyH6L0y4cJgWt12pQYgbOWgqKzkk5KME1739doAyFs/o+YEkEymw+4tIqURPnjwZR48ePUP4nRENyYSKUFdTwvYX2F/Hjh2rDDOwHum+pxJP0lYLt1Gu2PZtfuf+/MvkLDQyli5dqhA9AxvpJWACEiZtcQSet6egy533zimBHMPnO3H2PrhdVcq4L7006nLHnlTEBgaqpZQ5KRYue+Zvz2PpjsP4Zu8eGFuacfJkNn50yTXYlVuJvNOnUVBehsMH9uD4gb04cDIfh/ZsxMtvLsTOQ8eU489FKBn06Eb3VHAHFQ2SfV9qqTw3V9azvwaFAbepQkEfaYRXqHQyJ/PolTF6WpZ2htH4G5LgF+ptmUefbdd55SszwIWO0aDuhGjmNguq5G6tRUx6oEOC7Cvw6k3FQPFmEyqPN8FbKxauXN4rUCzCiy2JfUja/vI8/mGWEhDmg4aTemgavOHj31a8fb0RNcFLWfLWEbi1bKsJzeWW72cgF9GFGZE0py1yOCLcHxmjY+Un+VH+q1xmwp2XaUQwOj43d6qo0Ekn1mPHDh8sX+6nTJUrK6NA5zu37uYAjNmgC9QTQpNtrbeyw7kDkgYtSwZ3cfy5s2tzfxI99/PUuD3riFY2CdgW7Kt0H2dlZSmFXgsqMgx6Y6wCo9S5ne+XngGO+5PISe6cZUCPBX+jZ0ddX551QgIlkVLRcUS+vB+er7seUB7P5WbVQGQ+F98JSZ+f2Q7517Yw8RLvjdMIuWYJyb63ZCSfgwoSlQ1mTnRUOvN88Rz92X9Yh2oGPQupG5TtjpEAX50BB44VY/a8qTiYvQMFYugVZtbiju/eiJ1bd6Kwrga1p7Zhy4KDKNy1C/Whw6VdHEddvRETx6Zbz3N2wlkGPYXsubG/pmzYo6/Jno2EAoBCwh78jRXBv7rgVvjEWJZQdUr0dsF4RHCML4ZdGI2KfQ6C8eSrskztaAth+dqtnNbaaEJQrLf9KfsMtJZLNpmUVfPoVQiJFQVPLq4P1CBmruP65x2X7xIC4OiH7e3LcSEjNAhOc575j5nxmm3m0SuQncPGa1BV2IDo0Q4UTN7PThNulPvRdcgDwMAnHVas8MXatX44dMhLOqheGYdnfJa7Teh8InsVHIPmeD2JpLNr83caABwKcER+fQ3WES1p3qsKJgPi/ZPAqYywP/P9sZCc1Puk0UKiYsQ6yYGKAIPlSG4kKJ6b7n8SL5+PpErXvavn5DE98X7S07Bjxw5MnDjRukVaslyPhXXNd2NfqHjw2dT9ehN8HoJ1wuEJzjpgnAYL64uFdc36U+Um2yzrSTWOeE98Ln5WS2/fpy14/jayZzAm420Y92Jf6AIMQHVxES69fC4C5LjEsAQ0twbi4mtmIyg0GD6aBowcPQkVLf64+OrZGD1rGuKjWnHRzKnwDQxGbJTnglN7A87IXiMdwMzBfHWMr7/BgCCOE/aF4GUDobbvbPyPv1O75QI0AemtzoPx5LuSGc+uLRsajbj4kVGoypSO42w9+lHSCeQrf1L6gs0+RXvrkDAhCK32J+4DcJ5/+V4qNpbvxpZWZXxeL3wbK8Tq6A64K4ne0dK9wSR6seid3XnJJrPDXPdhkzTwj9cg85MSjPlWtPWHNjSuNuPmi20vZhZBr5OG66ME2Ylcl7Zi/ambWLhwIa655pp+DTBSQWFJodXfnjS2dXq3OEXLlkQdgff43HPP4ac//Wm3rdmegNcnuXIqIMGAQ1ro7kbcU7ipkfy0iFVC5/Gsdz5TV4iJsolyinXYHbCdvfHGG8qqgp6oT1fgM7EuqFyR7KkY8but8aXWlfpX7Tf2MptKFvdR8xA4y9TYHfB+1AC9Xzz2mCh9DR1kEmESAfHySy92+12dC3AaoMeXw87AynFWzkbwvl0RvQrODw/IELp1QvTqGL09q7Hdj7kqEZUHHRM916PnmLR6WD2tfg9UJacNVh8Wot/TRvQqdCLznRE9UbbTMdGHjNQorntnx5VsMDkm+okWoneGyqUm3DSv7ffMTG+8/XYQPv7YH4WFtHJ6TvTnK9jPadG6a6EySQ8tPk+DQr4rRE+w7/MYWq4kL5IYI/up5LAe+LstmXUGBvWerXKwM6gETmWIwwoTJkxQ4goYTGgbzKnWGQsNJFr8tPZtC2dQUJFlSmEOq3DYpCv17DbK8zE7CpgluqB9Ca4rRG19A1549r9Ye8ISVFla5LodHz5lN85oKsOm/Y4D/fYdPIB9GxejuLwFx3a0X07YHezbu035e2LrKjQ5E6B9BMWNv27dOkXj5Yu3L3Sb0SXGzuOssFN1dxigL9z4bJi26307hVS231C6qTROE+Y4ct0T4cn+iAiJtrju7Y5jMF7o2PYbG4sAn8i2bZz6lr25GjEjmXCmb8CrkejptrcfluB8+8Qr9U6vXS5E31Tc8dlI9PRYOEPxehOMluHQNshp6Lr3Z5ZBK0oO1p9x40szQ8VnWowf6oVNm3yxc6c3du/2EWVNJ8JGbsH55bqF89GNT5DsSH6qxewM7Pe03ii0PbFEKuuIMoX3SwLpblZAgmTFIQB1nN+2qDkJaIG6AuWIo2FAd8F2xox3JFJeb6CDspjtk14RzuxgfAHjBvhXXcSJVjwVKA6p2D8T3x8L657vrzdiP3g+1Y3/zZefISbIBya5Lq9tWworazD7qhvQUl+A4mov+Ef7okq2V+Rk48uly2R7HXLLq1BQWodf3/0Eshq9cGDfSegDTdi5awXe+HA1LpkYKZUQhR/e8ihO1Hlh574cfP7VF7h07nTsyTyK+uJT0BtKseTNdVibXY8Nm47DJ0qHzMPr8frz/4N/xFgkxXnh8UefQXp0E5774LiSzyS7+BiMTS1Y9eF7GHfFt1BTWYbgoN6f/uty1TtWpKq12ReOH/EFuypsBDxhZ2Cno0vOtjAFpTr33bZQILKxuFPswfEmavOdwXeYaKj1JgvR28MF0fsE6pGSloy67I7X9k9kwpz27MRvjpZpNbf2bcevz7NOAbS7tE54JmK6KAB2P5hEpm7TP4oVY/+HZvuZRnKazoi+VCx6R0RPxcc2yyBhsj47PQ85r3qjucof27b5yHvTinDn8ArbpbLLOQVHwrG/wP7Mvu7O9ZknnwFwnrpXgrKlU4XdTfA57OUGLVTOnV+xYoVSaPTQm8HtKlhnvRGJfzaDdUCFhYWfGThIJYCFsQ9cYc+2UAlQQaWNihXbnT0o5+ma58wItjVXheuYqOcwGFvR1GJwWFoMIlBErpXllWPOjDH4/NW3EOerx879BXjgrruRlJKKoUlJiDAX4dI7JmLOhSNw8UWjMCwxHrOnzsL8eXOg9YmFf0sO5t8xGfNmjMLMyamIDrMYJiE+RgTHJCM5bSxm3TgP82eOluukIzUmGlPHTse02dciJZ5xA/4Ii4rB4ZO5mDE1DEOiIzEmJQ07jpQhKjFS5OteePv2b2yAklTnT3/6k/ICPYF3330Xd955Z4fG4KhxOAO9A+y8PIbaOj87AoNeVDBDnrcocHU5RiWtqy04jz4wVdtuep0KbrvgqpGoPMxG1QbKRBJ92Hg7E1rQIKRra9USimW/pQrJ00OFD3tfoBqEdIvXtmWdU6GVKoi7xJK9LyqViydaHlIPHcZHPo7tT/0C0+/8Jf7w9x9h/IVjld94e8FW170zcB59h2VqBc4UhNLD9QgKDUTpQn9RPtx/170BT47Zqy5PTwTEUlCTzJhWtzNw348//hhXX311p2P8vQ1emx5DxvKQgPm9v0HCZ0IiRuqTrGxlCj+TgOiRJOGxHblSigbymH13QU+Hq/5z6tQpxRInWDecVaB6lGiIcYi1KzKewwwcVnj88cetWwbhDC6T6gxEsIG4W9jpaAXQRUlCZ8NwVCyaqQ5eEWb4xYrgFetVp9MoUd9nihCPX5wGtfktqCtsX2oLWhDqF45jy8pRerqmrZyqgdm7Bd5xRtQXt7QvJS1oqm/7XieFRM8SEO2t2Nbqd0elOzCJHlK0qiPR6/yAeCF6omOKXDOOCPlGNphQvHoFohMswXNUboIyXBN92TYn69GPsBA9j+Svxia5t3qgcpsI8xURqFgS0O9ETwHD6O2uCJreBNurrdLZn+C13R37poAgkXVnSdeegooQXcgcinP2ntS+31eggsHrL1++XDEgbMHfaNFS3jBwjy56ei0JT7WrgQama+Y7JFgnrEsaZVSSXL1Xe3A/ym3Kb/V9s94ZR+GsEAar57ChRgSODVpbGqyf2lBTYXl3KhoaKKgs6ZJryquUv2Ybb8/ZCt0TTzzxh61bt/a79k7wJW7btk1J/NETsPOx03U6ribvXxfWCt84E+pPcxxbo7iT+ZdQxuiThZzku3egrkNJGheJsIBI+If4wj/Ux1JCfBA1wRdx073hE6BXXPy2hZn1fEL18Au2fPeVkrujGrXFzYp13VxjRI0oETWFzR1LbhNam81orDaiqcq90iz71h4QgS7Pyo7CopXiFaRB3FydEK/lHw0MXz+L4Ge3qD1tQslF83Hw3YXYX3QM8dPGKEQfnCGkne5cJ6w9aUaD3dK9/BYyTjppqCgJ0m/Cq80Iz9VCd8wHWav80VrmpXhP3O3wvQm2FQ4d9bTNdRdUNDge6oln5zVpMbs7E4AegC+//LJf64p1Q4ua1h+H42xd6iqYY54BZFRG+D6VNi5/6THpTr1SsWHhsRy25Pg0z82UygxU5LntQdlFdzUJjJ9J9nRJM76A49m2MRn8/Wwas3cHrC8+lyvQElczD7JuVUvfXVAx5ftQ+wu/M40zh1XU9+WoUFncd2ANVi36Am89+RKyG5pRcWo/vKKGw3j8S7z85WF4NZbjWJkG67auRW3mcXy5fBmCYlPx1eff4FhuEcbH1+G1V99BxYkqHNi3EZt2Z2P9kb2YNm6sYrwMZDidZ0+yZ8IJT4CdaNeuXZg0aZJ1S9fBczBhhTsBNLpwEbRi1TeXi1WgjAlbyF6xcqU/K+PKTvqi1uiNmLAE6zcrZN/AoUDYaGaOsxxqW4jqI2b4iZFs+3twgg9C4nzlBoCYsYEIivdxXBJ9EBDuBb8wL/i7WfTeeuRtqkNzvcFSGgxo1RiVQMS6EgPqyyylNr8ZLfWt8rkFFYdbUHagGfUVjdCOSYN3cgKaaw3QhkoJkH1K6KGQ42xLqdR3tTdqjsgziXLECIBALw2SIxlop8E4Py0mRWgQ3qLHsZ3+yNzvi8pqUS40lpphA2T99zd4TQpe2znP/QmSPYWWp569K2RPNy2n65Gk+uN+2ZdJ4uzLJAnO97a/Lq1FRovT0qOBwnghKgcMJKR3j3VLMmBshErijgrbHwPHGIHOa6opaOlupqeQRMVzMcDM2Zg964dKAe+X+/D+Sfa0PDkezfFqXov3ynpkm+srsmc99Web4nM4UoLsQdc936Wje+M5qFCSnFVCZ53yO4utMsHf7MneGXhs9oktmJqegKLjxfAZNQ8blryNaoTAx1CG09klyD59BFuyGlB2cBMaC6oRMfpCnNh7GF998SGGjJ+GqUN1SIwNw6qPdqAlLFjeZz1mXzgRkYlx6P/Q2q7B6Tx7ET5mjif1Z0NRwZf58ssvK2MM3QEfgstHUoB2BoXow8RKLpDOZn1URqSbpOi9tU6D8YjWai0yxg+T61k3EPLZdh69PXiJsh1m+EZCSQlrD7roS4/XIyKtdz0qeUtE47V+JvTMjDen4/Q6knVIlA9KdrcqMwXavX7ZWZlH7yQYj1uLtppQV9CICSkapERZktqw+7E+2Q/ZT3ft8saJE3rlNxUUwgQ7qzvCgmDbpADurqDkceqxvCbb+3333dft8/UEfH668T3R33hNLpBDgnQXXByGJMqV1foSvDfOkOA7oTW/ePHiDt5G/nbFFVe4FPQE5Yo79cvzuDoX2woz9HXWTtRrcdYSx6J5TvvrM1U3PSRUMBj9z3N29hyd9Q/+To8ClQuel0oFCbE/wOekktUZWA8MguSsLlvw+RmToWbq436sD8aOcRtjNWzBZ2W/+c1vfqMoVK7eiXrO3sLJwwcQljIa4f7uyStPw+mqd2cr2fOFsyO6A41vK3wTTO2InmhpMkInRB80xLk7qrG4FSPGD4fex6YTyWlI4GGjXRD9NlEsis3KCndeDmZXkOzLRLMMH9p7SzHyuiR7FVxhL1au7+geG8oNMBR6oe607G/36pWxdrsxen6j86Q+34xhvlqMCBGFwM9xh2to0ODzz/1FA6e1Yd1ohdrO2AA7E2Yq2LH5vm3bqNrZ3Wm3VAZp0RK8Jl3T1157rfLdHXSFHB3BVjCdbWRP65T19Z3vfMe6pffB+2KyH/UzPXWco20/JY7kQoLoL/C90evZlXfFfdlWOc5PC5Tf2eYoq6jMsN3zvLRkWRwpsfQmcEjClbeSx7DQo0FXt/05+hoMWuRwijvgvdGzoVrqrAN6UWxJmXXEIRMqeuvXr+9Q57Zkf7pS6tbgZIaEVMPImJHWL+cnzroAPVfgdBzOlXYHJHqfRCF6B/Po6coPHuqc6JtLTRg+Zmh7ohco8+idED1RupWrw5mh9Qa8nUyjJNnnba2xfusdcI67Cp30I2dET1RlmpVZAh2IntHzVqLnsf5C2DFZwNRq4Ao5/XeGaHBBrNkp0X/6qT/efz9ASK0j0ROqkLL93Fkh2NFVAcnC7/bbnBVaiByHVQsFBwnPdpurQmWhu4UWDQlWLbTCbL+7WwgKwJ6WroIuUT5Dd451Bzy/LdHTU+csgKs/iZ5QyborYHtlm+O9criBgWq2Ues8H9sf2wYVKVrIfF7bQmud17ZvSyxUADgMQ7Lk+Vl/ah8ZqOAzqysU8l4ZC2FL9PzMNsBgUEdEb4/Npzdj2eFlDsvXh75W9vn900/jgyW7YVHxm7BorQgxwYaPl0D1A7/7hxesn4D8wyewdO2XWL9rK/711FPIqahE1pngvlb867nF1nO1x4789l7lstN5TmWup3HWkT3Hf5wJA3voIozwFaJXMuPZQ57cN5aNz/rdDi0VZiSlJsLXv/0IDZeptZ9Hb4tS5oMvt5zUN0bOr3zqCC5+E5nRey583pHR6ilTptfNd070TJhTtJfBMu2fQ42epz11mShCacfMmONrxmRR4CPFkvd2EUTORWhefTUQVVUMmLJuPEdAi6S7hYKZbnC1qDNHulooJKmh97TwPIxYts1p4ajQ7czpUww64zPYu2F7Ct4HrVIqXbR66fFwRfTuWpG9Cd4jS3fA40jqtLoZD0Bip2eC2zoDn18tJHO1DXAohfPYaQGzbXX33jwBvmc+D++fypAKDj/wWTjrge3N0bu3h9RMuzqyL8S37n8YAbsXIq/iGF584X00Nhmx6O2/YOOOHNC8++Pvn0RFaSX+88ifcfvlt+G1z/ZC7x8CryYgZXg86upbpE3W4nRzI373+CNobjZgx75t2LZtIz752z/x7ONPK8OWzYYGbMppxm+e+A2WvvpPLPpqK95dvBbvvL9cuY+BBI+Tvfpy3AGFAgVRp9CY4ZdmUFawa2QqW3vIU9M6d8aGLZUMLIlEUET7QCb/eCBsgvMq48IvVBIIRrIHDum/6uWQAa+ps86jdyYGKnZYMuN5B3hBWVOekJ05Rh+XosHo02aklZmhlx6Rns7OY9nFFY4f9xKNnK5p6wY30JX33pvgmKY7ArevwOjt7jy7Ksh6o9gmRXFWaGnRKuXnSy+9tMMYak9AS46WL4U+3wetVM6QINETJDGSpAp+ZxBdf4LXZGF99RY4LEHit01A46jQYlcLlRyV7Omh6s376U+wLvk8vH9+pneWQwG7d+9WZlJ1BtvUvXqtHl46L6eFWPPJO5j84/9DlFhcAeGiVGpKUdoUiIuvnaKYONFRwZh1y2WYe/NleOT7N+D7P7gCGUnJyBgzTpmKlxITgbjgUITI3pHpF+GSi8dhQkoyalrDMeaaGzH37rsU8jy9YSGmxRgRO3wqYoYmYdS08bhgTBoumNK/Xih3oCTVeY3+fA8IQHb2lStXOl1DWgXdV27lWRbS0oZaxueZDc5hrnshMUbdkxhLMusRMy5QCdRT0VIlJO0biOQR8UqjVCB//JMcJ8wheAm67lWLnnC1wAyhuPF31SB+shM/fxfBfPScGhorFr0j8B5p0VMpICoL6xAWRxegZR79mFgpcs/2c/Odgf2upESHrVt9hMDOHmuebY7JYm666aa299uPIKEx4tsToLDkkEBXE2ixnl5//XU8/PDDDqfCdQVq9LUKCn+6btXATUL1QNDiI0iAVDqInrwzlWjcAfeld0MlmJ6AbvxzLalOV8bsbcHpd7Tg1Tn4nYHvgdY/Z2YwAJFj9oNwjQE7Zu+q8/FFc+zKLaLXmeGTalDm0JtFbtgH4xHKPHor0SvfLX/OgBa9plmHlFEJbfclfwLE4nVJ9NvaEz39O0Fpzsf0iaY6JnaxfukheGdMpOOS6Ll6XVH7O2I9BIn1PmO4BsNFrnZO9GaF2Jcv98XLLwdh8WI/lJWde277vgStM096FrpDluyHtKwocLsLdRzbluhJ5hs2bGhH9I7A4K6vv/5aSatKZYUygce6W4+8fwa8MfDPXfAYd6bzDsJ9sE75/twler5fTt1jnEu7dy18IFaG47Jli7LL6SMHFTe7PRobrCPvrdYAP5UMBOXFuTDY6rLGjgl46plwR1BXW3PGSKws4vr6Ax+ekzoCdlhnmi7de2wYdN277NRS30x9G5BhVILSzGLdNgjRdyAgOQUT5ti2ACa7UU4gaKmQxtiiw+gZae3c24GpYtHbLWqjglvLtpvQXNpegHpJWw5IcM2Axma5Roeb7B7qhcQZjOcIvEL57o4BinXljUrCnCQhe3+x9v06CR/Yu9cbL70UhIUL/ZGToxdrpf0zD8I99MQy7SnY17pq1auYN2+eMg2vq+A1KbA5JGD77PTWLVu2TCFuZ1D3Z/9X5QEzsNETwLnETAZG65tT3ghHCgCvz2NWr16tHO8u6MFQPQs9Be/BE4oD65gEOxDAOuAsBdtgxc7Ad06i7/AMfC/ym9Mi2Hg0F99sPYmvFn2NE8ekvXzxGXasWoxPvvoGW778GIX5R/DhG+9id1YRXv58gUIL/3viGbzwl4+wfsk6HCutRm72AZzY+jU++MQy/r7gjRex4JOP8dKbS/Dck79CbkUZli9+Hxs+XYz3P17i0rgbCPAo2bMTchzHFnyxtCA4lsPxeVdEz2h67yQjfOLFmpe3xWVqG4TU7C1UflcS5tgQPaH1sjSiFrHKDTWtSJuUglajVbWTN8fFa0JHO3bF88iy7WY0MUGUTVvkvrGznbvvVXARnNCknqdN5aU1HVLfWsCt5bvNovxYv1jBOm5ubkBwuhZRZWZExTo+nuD0uVdeCVRWomM/cqV3DWLgg0K3O+B4MzPadVVYc7oZyd6W6EmkncUAcJ8LLrgAl19+ueIRIHGpoEygp4BR65zixiycS5cuVc5JhYQWPIP9OC5MsmBAIonb3WRCPLe703rdAUmOz9Lfih7fFddC6Mxz0h3w3boLvi/GXKipbN0BA1lZbyq6Wnd+TQ04eVzIfsViZFe0IC0+AGUlpTh9LBN7N+Uj3K8Zp3NLYahvxuyLZiuR9kNTEqFtLsMnH32DRf99AiHaBuQdPYGiUyexc9dOlFRUo76qBKs3b0PUELGUmsrw1dKVOL77IBpr6gc82Xt0zJ7JFhh4ogbjcGUjdT50p9CY4ZtqVKa3EXRjN9mvK0+Q6O0WoVHBPPXeXt5C9GaMnjkMOkalEXKazubRlwrRN5fYXU/kaPzVWrfGveuKWhAc6+3Q1dQV8PLNYth4c6ElG3A7id7RcEbISC22v5uFK+8dinmJUkVODBgaI3TX+/o6qoWzE54esyf5MDK5u6TbE6iWXncsVh7HnBgPPfSQ8tkVWK8U1urCJ7bgmO2OHTtcjv3TCmZcA8fq1XfEa1LZoCvfXaJhHfM49X4p4ziMQO8GZwI4egfcl++oJ0MW9mC9UwHxRLpcPg8D4ChjWae9dX0qEep0OlfgdRmnwXvgMe6A74ntQ31vvGfORGC8y+9+9zsISVAbVH5zCJtV985HDNgxe46lsSFwXM5dojeLGe+f0Ub0XCbVEdGfsegdQTYb60xSzIpF347oU5zPo+fZlDF6e6KXr+4SfW+ipcoMbwdDYEowngOi5+p1AUOBiRODMT/FOdETq1b59QnRq53YE+C1+1vgngtgnTF7HV3orsD9aMU5InqS9ZYtW1wSPUGLjgvN2L4nfiZpXHnllUpEOxUCnse+ULBxX5I6ScO2rVEBYWpuTl1zpmxxPJlkf66AdcHlijl1kp7UvrDyHYHXpTLAd8Z35e6CSjzO9r3x+4UXXngmuyKReeoU9tmUPWI07jp+XCm7xWAchGN4lOz58hiZycbgNgF4tyJgZJuwoOveVTCeQ8YWcIy+pdaE4ROS4RfU5k5X1qN3MkZPKFH3ZXbXk6+xl/Q/0RMG0Y/sq+5M1L3ddhJ9iNzj5SLngp0/ogK673Nyum4BugMucuIp0JVI4aEKjkG4DyYYImE78wyoU+ocWd5MgkWlvrN+ThIeP368UzImaJlz6V0Sv21hXAFd17yGo7wA9BTwd1fvnkMCbsuiswic3sjnZkZAdxOS9QScuqmmO2ZchbveJB5jO2QzY8YMZcEh23fG+AvOy2dZtWqV8l6ZipiFnjviYEEpWipP4vPVO/DD37yLr996CyUVRdh5IAvvfrBU5FsTvvrobexa/Am4vt0/f/VTHMgqwcqtR7D6ywVYtvMonnnwPjQ11CPP2IR3FyzHT+/+uZBGLrbtK8CiVXuw4IX/oaW5BP95/j2U5h2Qa9bhtf+8gKzCk3juja/w/L/ekXZchj/98m7lnjwNj5J9V8EV6/yHtgmBM0RvD3kqV4vaGCpp1ZsxYmqqEH1bJie/TubR20+vUyC3EzNfqwQHdgUVWY3Q9bD6KZKYEpfxhDEi29JPmnFBqRl3TdHgoau1mJqgQYoXlL9z0zW4bagGVwzRwG75fodYudJXNGzrl3MMnhTmZ7OSQWuZbnj7YDPWJ615Z7nS6Q1Q59B3Bk6xY2bEzsB6VAstekb18zr87Ajcr7P3TkI6F4leBUmRoDeVVj4LyZ/vtLfaJa1yWuH8SzBu4v/ZOwsAu4rrjX/rrpGNu7uHJAQSJMEdSou1xSm0/Ze6UVdKqReKu2sgWJAkxN3dNrvZyLrbe//53beTvfvy3lpWEuCDyb5335W5I+c758yZmcbWPTEVLD5kAdG7Z29YUEcklMrvfOc7ARWJUnOfNR8v0gt/eERjx/TX8699pDnPLtKokf1UadoI77urtI+WH+ygf/75WZ37jRu18NNPtGvfdsV2G6bqPR8qOnKgXn3yEeVkrdP08R00dcp4I2yrVFFZrZz8Aq00im967n59+YqpWvjicqV/8IpCC9KNIrBD0ybFac+u1Xru509q2tDjW267pdCuY/aM0RNk01DQj+nSiulbrdCo2gbpMfIm0Dx6lkeKc02v80dlnmns+V71H91TocYUj0n0CZaY7lJqEKLnEcGIPmlEiBPI11RA9p36xco0u5ojTQdPLTYEf0bXEKU2cTG+N988ogsv7FjzrS4KCkL0/PNxpkPVHGhhIAD81z1vK+BVwE3c3Kj04wECiuVR63MjtyaOZ8wecC3DbcgKAmsRmMx9DkTy/MawHJZyY9+VfJ111llOGUH6DY3Nkx88DUzN5bMbPB+ysM/H4jv99NNrfj0WPKsxi7s0B+05Zu8PyphYKdbfd8Pmyy4RTR27y98/3/5j9vzOfHjiUey5KF6so9JUbuF6vDvEc1mQb6z4n//853rwwQedPnzjjTceky+8CJRzW6GydLsiYnzLPZ8oOCHH7NEo/TvpMQivVvywqjpEz/S6gAvmmLepl+iNRc8Yd98R3RWfUsOO5jZxPQxZ1kf0/vPoaxBv6rg5RO/g2Ns1GXTFy/o3negrK4M/nOVun3uu9Yj+8w7GjduD6IG/YGwquJ5AKbusKQqTm+gR6owJ8/u7776rRYsWNeldIePGnk9e2B4bEg0kQ0499VTHiLBeCJSSYOD6xo4pn+yAgAlOhBBZO4E6oywpAxLxCig9KFDMiOIvMx4YFkFe24QCQ9mS+IzbHgWN+0HM/GV2RFOJHqAM20WUAuHGW27QbXfdpIjYEEXGhdZJw8cMqjmrbXCiEX19aFeyZxWm+hpDaFK1Ygf5ptVZsEoc8+gDET3z6IMSfY5JBR71HdldCam+KTjIvrg+IUoeHZjZOMo2tf7z6CHqSGOYJg9pv+LjNU8xqSVzcORImF54gUVfag58gRbH8RLu8YA57c0Rvm4QXY01zdg8Y6kAC5C57gTfffzxx47HDoEfiISDwa6RDiBpO/YaCNwXl71/xDyKAm5f9jxn7Jd82vfFtRwMKCgtvfb/iQ7KCkUNCxqitnXpJn7qA+UA7yuyGiXOJvZMQNFi/B8rnzUT3nzzzaOJLYqDDanUB9oXbau+frJIL+od/Stgelv/dM7ZvWqZuYdHSz9d43y3KKjZ3Gbr0nXau2G9Plq4UIeyi+rYXvl57BtiyqIkS5XledqxapEWLFzkHPOHnXC3edk682+F5r71nvbu3q78Yl/cwZHctgmIbAxOWLEellit6G6G0vyInjF6/0A4h+gZow9C9KxXTzBe35E9jxI9dRTPyngj6iN6j7OOvL9iEZUqdZ7a8Fz61gRds7kL7dKRhg49ds7x66/HfEH0X6Be4LqFIBjvRegzn53V7XCX4xq2hN0UQCwTJkyo+ebzEARTShhvZk49fy1oz4z3Tp48WdOmTXMCBbkedzX3htgsmfkDpQCy4rzPIyBkyoBFj8aOHesQPx4byhOLnbKzyQ3Ki+uYvcBnFDT/1FRQZ1OmTKn55oM3NERdXn9N4d7a9hCqMPNfeNAEHn7rfRWVF+v159/SA0/N1/d/+5Q2rPpYyxav1D3fulZznnxPb6zdocySUsV7ivXnex/VfXd8R8+8+rHenLdCj//j11q/fYUWP/OQPsnuqumnTtXrD/1Xc9+br99972ta9OzT+sX/ntPyHVm657t36p0PjDJQXaQV6/Yra69RJDZt1uWzbtW//vxbvfXUn5w8tTdOSNEeGuNxFspxs6kzRh9gwRzeoN6oexbMMYpa/9G96rjuk4xVXhVWHvAyH9GzYUzNFwtzcuLgEHVqZ6Kn2030fWw2+vd3uzW9euSROCM0a762Mj5LU5tOJmCBN5WMEcCQKVY08Q645iEC5spjwVuiDEbODQGygaTrs+QsmEnx0Ucf1XkHSIjZFbjt3Zul0MbsPSGeQO9Nngkea44F+lkDZWWJnzF7hmtQwJi2x5a0JBQCXOwofMTc8JdhKc5nfJ2yx63PffyVg4bANWecccYx7SC0rEDxZXHq/daKmiPIv2rzX1XQxKIrP//xT7RkZYaGjRoib85qXXbGKGV5+6hTaox6Dj9VvUf01pmzztaFJnnCIjV8UJRGXnS1UqKq1b9nJ4Wk9pMntJNyuk/W0LJVevqlN9R7YDd169lFHftNUHiPzuoan2xIqVIdh5+i5LQ+JmfhuuCSizV56jQVZWzVaWf215BhIzTz7HN9GW9ntGuA3ssvv+xE8bqfHRLlVUw/U2GuOmcevbN7nb/ybS6rL+qecfYqQ/QDxvVUbEINuZlzmUffcWSoDmwuVqehdQe8eUTABXMMkkeEONceL7hDxspC9RyfZBpn0zoF4IoLfB+bhcpKjxGArKIXqgULooyFFm4Eds2PbQBcf0wFag+0d4AeQWsI1PYAkc64uesTxMhalvyGHLOzdqmitNC0t3BVhdQqh/RXdqljVbimCnU3EPBY4nZRLQt2BqR+sCwt7Lr4bgscpQNL0H0MkD/c/HYpXtpaoM2HeD4BXa0t+06kAL3jBfWN9b9+/XrHE+CGrQf6F+dR/v5eE96f8maIxYJzaUv+QbtFRcVasfQdffX1hSq94Vo9V1qhe378A1UKIy1Yu/MqUu3Tv04UnLCL6tRBiFexgYg+0Bi9+V7v9LocQ/QFXg2e1KeW6A3YvY559FwWFul3UwMnGI8xer+fuKYliN4HQ7SFVSYPQTLfAJrqICsvD9HixZF6+uk4PfOMLz3wQLyeeCJOe/a0LdEDhPQXaH/Q+iy5j+zl1YyhXl0/Q+oTt0/V2auUFJar6rC4OkQPENgoLAj15gIBRLS8P9H7A6JgiODQoUN1SKN79+7O9f5ED8ifJXo+B5r5QcAeQXmtTfSfJTAlEksfRZBy9U/UKQlPCufiaWHWBosg2cT0P/9lcwnGI2bDjZzsHL3y9C+1f+dS/XJEhP656R1D4j55GaG55vNTQdKTzjlf4FicOC3d1GN0f0OAvvp04MyjD7IfvbOpTYCfAFH35QUeDZ8+UFExtYE+zjz6ILvXgSN2wRw/OBY9z2tBxHaIMLppkBdoAN7KhvPyxhsxeuSReD30ULyefDLOWBaRRgCGGOsOix63q09h+rwBYfR5A62MuiZFhksT+3n1pVM8ummGSWd4dItJk/t7FVKVp4dfXqud6bkqroxQRnGKqj3H9hcEO2O1zQlqg5xx+7IaX7BxdDcgbQLE3GDxFNzKwUAdW68A1nsg5ZJ7uj0HXyA4qG8IGRc+n5sCqwiQqPuFCxfW6YPEV/h7PDjvo3cfVkV5lV76KFvfuvsfqigzbeCoYoYiR6BdsCR9ujFd/3z6Y/35wT+roihHT7/8hr5/2V3O5jart2xT3oHNKty3VuXFBXrGKJPfuvZPytm3TXPee1dvzFusD95foMff/ESr5jyvgurmyekTDcGZr5WBRu22DMI6VCnUNa2WMfpAFj05dog3SPlD9N7yUI07c5jRQGtfL9YQferY2u+eqro3cIg+wPS62G4tadG3DEIa2HHu9ddjlZsdplij58QHWOwHAfh5tWiYTtQYkjlZ4bjgTdWi43aMl6YM8urmMz26caZHl07w6FpD8KN7e4Wzy1EAQkNUWFKhfzy3Vu8u3me6W4gOlyYqt6x+7wvzqQmAQ0jTnohoZ4iCID0I2gp4fxAB3lh3Nhak/4p2Z5999jFWoD8gcjtGjwfAv61DMOT9CzQM6onx++PtM9Qh8R7+S6Kz6qF/W+DcynIi4r3atnaRMrOyfD80Af06RqskP0uXXX2zthcf0OrlSxRuCGbVzjzt2pml3//9A9397wXmWaGKzNymiSM66OCB3XrvjRc1avhIvfbgKyr9eLkefPQdfbp6X81dT26025g9nfHhhx92tHRPqNG+BzZiCVzTf2OZXhcknqYy16vQ6kgNndy/zu51uO79LfrcPWXO7VP6RDtEXxaA6NlcpvO0lg/GQ6BmrS9U2shjV4dqDNCLg43ZozQ//HC84qOkL083X8z/6bkhemtliOzy/wTRMLWpMQK3NUBQVKAx1LYAS2wyTtweQwkIMeYoB1oVrLmA3KnGpFhDpB2kqcN8de40Wr/qTT9Yop49zLMrzQmG5EtKK/XM3G3OimAOQiMM0Scbi9c3N90Nt7XMe+AGx0oLZGHjxrXz2rmGa7kGGYNwh2zra3t2zJ753szx5lraKwFcKBYNgcBBZgoA3Mj+c7b5vS09PCfzmD2KFUF4/li9evUxY/bBQP2xUh91wmdAOcyYMSPoFMuPP3hJ6TuXGZ5AWoaoqtqjfiMv049++H3z6/smBVtym/K92vfxc4oTd8ze1E38oLpEXxJkUxui7oMRfYWx6GNjEjRkYr86RI9VHtB1b34LjwnxbVPrT/TmK/PoW4PoWxtZWcxvlgrKpKKaKZ49U7y6YLyxwGpeBqFrO90XaDtQ7pD98QK+gOQ7JEhnjvDq1tkeXT3No6mDDIHBx5bs/VBYan6MCFPmkWK99+lePfTKRofoaQr55ZHKyGdd8rpED7miHJJ3BLNNWGgoLf4bq1iit6TGDADO5zh/CRJkjnZ97Q+PHwTJ3G7OIz4AJaExRA+4DnC+vxcAI6Ox92kpnKx9jXIPRPRNAe9u5+i7ywFvAe0hGGbOuko9+xlD0BtpdNAEnTbr66qsqGlrVVOMwnpO8PQFAqLdyJ6KryivVFS/Skd4AWfBHEP0QafXBVHGy7M9zi5bvYd0q9XYzT3j+xjLPcimNl6jKVZmRqmMqHsXWJQnYWDrz6PHfdpc1Ldy+Ny5PosKV+6HG8wzah7TwxD+VZM9imt42fFWx+d1rBQCrG8lt4aAAY57fuZwj24506NLJ3nUv7NppZbgg8G0tWqjHSzbeFCPP79Or8zbqR378w0Rm0Zi2se+nEiVVscZQq9tk9QRCXKEqN2A4CFkpl6xmI6FJXqUAMZ3/QFxMBsCRSHYeD9ygd/YT55nM6XrtNNOa7Ql7lY+UDTwIrjRmM14Whp4Ehqz3v+JBJS7YHsdgMZ6KJiySV26y5yyYBZWffCa+p4562p97Rt/0jU3/UL9Bgyv+cXgwDvS3mcCpz1PO6d8/N48bTvsU6yLCmrbaCAczvUFc9aiRLsO1H/NyYh2I3s68rAzeik00tdosOiDzaOvL+q+9GCV+g3qo849U2sboPnDfvTJIwITNs2ucOexW8ByeceJIUoa3LpEzyumL64bdNQUdKr5Gwiu5ay1PyfEIQiLlDjpy6d6lNCO+9PT6dtj2tvJjCrDc/3TvPrqaR5dY9IAlgynChvBf3sPFOiFd7fpn8+vVZYRfsVlVQ6p0+xziozVdSRG4ZGxTt+hbuw8aYiS5A9I3sba8LsNnrOWOwvuQM7+HgxI2A5f8BwisoMROEoGliCEgOu7KZY497XEgqLgJiWGB9yk01ZAuUHRaSxBtjfIJ2Vfn4JV33K2Fix8xBRNZL0FdUv7aExZcE5lRbmqTJusA8Zz60sG5SHl2rZht3YU5GhXaaHefvcdzX3/Pb3y/FN65uWXNf/TJbrq3G/pez9/QP99+B099vLreu+DF/XdX/1dJftWqeDAfl0x605958f/0r+eW6qv332Pc9+TGe1G9qHJlQoJ9zWmYGP0DRF9aEWURk4epmgGqC3MuY7rvp796HHdl/otmINF32VGiKK7BL6uJcH9k/s0z8Lj2hG+jwHhlouRpt2/utQUoq/9+2De84pJXtmRjvaAv6X4BQKjwljss0Z59fUZxsoZ7nWsejWh3nYbon9zwR4dyStThA3YMKDZ7z1iFN7KGMVE+/oOJA9BQ+Bu4eyGtegtIAMInmuIzmcTGwL3CNJzL2VLwB5eALeAh3SZThcIED1KQ0OEEwhY0YBn4cK3z8TCZwOm9kJjyO1EAPlk8RzqB+s+GBrzPqyN725LKG0Mxxw3ENaM5wZLBgUZh9Wte4rmPPWiUiLDlZdfrXPPnqWR407R1CnTVL5/q2ac1UtnnDlDI4f00sypUzRwyFidN2uGYjv2kvfwds2Y3Udnnn2G+nSM1cShA5z7nsxoF7KvqvSo24VlvjozAi1gMF49RE9D65jSSX0Hmkrxa3RcY+fRB8KRpV6VHfYq/2CxQsN8Dw03vNv9/FCFx/tlohURFtG8Z1Fhx9pbtfDvg/mlRnhm1X3WgZxy3XhmdbsSfnsA4YUleqIrG5D8OWM8umOWR706eB2lraka6J5MY80Yog/1s2QrqkK0OdOURWSCQ9RYWpA8hIzlHczyhejdS9RaEO2O9U2wFaRPGbOEriUKxugR8v7R3CgH3bp1q6M8ACxzVm7jvk0lSM6316AkWOuT+mYRmC/QMCgzO5bOKonNAW2I3e78wRx9/2GVZqHHRVK/GwOn/jc7p1z51Rs0blBPffuOW9Uzpau+ctX5zvGBAweoT7cuOvtLN+iOu+/WuacP1iUXjFfvrp3Vt8cAnXHKKEMivTR29qW68+7v6vyZQ3X+WSN1+03XOdefzGh7sveEqPPFvj2LWcY2mEUfbAlcj8erIeP6KSkxueZILZhelxJkUxvgRN3XzKOPS4mWp9qrpOEhSjsj9NjhgxMUDYWf+MtHZPfcteYf1/vtySoxGneIZo8OUMCfcWDBtojAaQVgxM4aZUj+bI96sA5MM6tnX1ah5iyoGxAFSitCtDc7zBBtskOKWOCQMZ/rm1oViOi5Zty4cbr++uv1+OOPHyVZXNa4ywH3rjLXsZiKGzwLtzZE7w7S4h5Y45CzvV9TAMHbd+YejA1zH/fSuV8gOAjIYyEcwIqFWPhNBUoemyH5lzf1ym57LYG16zbp08XLA6YFny51zvmivo9Fm1NcRO8yRRtSxnqprLulsg8mR4Hm0VN3CZ2jNX72EFXlHGvbOgvmuObR+6POPHrzJ9zI+57nhSq+T12B2BZoTjskl6ywXF9ud+wIbPNzjVtWWw7om+ZV8ud7Zck2BRauvxDiK8GUrF5H0B3T55oNU6+L12UZojcWfZ0A0BClZ4eooCLaCaCzJG/RVKJHcDPu2q9fP8czgIDnvSBaa9XjKagw7/bV/ChNXOObp1yYn68PX3hBCTVBipC99QAArj+eQDa3m55hA/IGgfmv2PYFAsMOtbDELUMsTY3Ep/5w3QfyADV2/4PGAKWOvhQsgQUb9unfz87Xnx+8VxUlOXrhzYW6ZvJp2pN/bN4+L2hTsveGe5Q2u9Kx6LM+Mlq439OJrYDoce+7QeT6xGv6qP/I3irY5vejaT+x3esumOMGIu8o0Zv/eWbKmBAljWj9sflgKC+qapInAS9uQ0QPli8PLCgZrSh1tfEY/MJEfZn/zx9nOk57FcTnDJCPjcb3GMEXGxWu8ycn6mszPBrQ5fgqocpU4rNzt2n1Vp9VbVHlCdXWrFDHbQ+5uhc1QTg3legRtAS+2eA3ElvKMs7Ob1j1XIcHJSY6RnHVhvRjfMMFt//f/+mH77yj+AsvVLgpB9z+LUUAwD1ej8cA655jboXiCwSGtbohS2YsMNbelLqhLa1YscKpeze4B7Ec1H9LgXvWl0DvpHAV5mbqsi/fpNUZ67Rn70Z1Sxuh7knBp/t91tF2vcDUQeL4MpUba/7gPI8OZhxWUmrt4iKQnzOPvobLvR6vqis8Sukeqxm3GWs+K1KFOwIQvVEOUsYEfg2H6JlHf8ircGPBdpgUou7nhiq2R0O02foIj25c0UP0s30fG4Tf8OdRIOsyg8wkIehrfF86Sc2BVgZCAVL4PAJBFB4eoThT6OdOSNRXppWrW5ypmOMpe6MIH8wpcVbAyy2sbQAhIV4VV8drX04EDw441S3YuvTUEYpBINc91h8L1VihCgi6esFY7KxOiHWN56DAKBX9d27XK+GFer9ThE8RMIrF91NTlWqeu3XXLuf+xFAwHY916llsie/klb8kpvaR7HcS9yfOwJ1QYsi3TQD3PR4M93ES5E/yP97Y9FkC9UjsBMoRZcKugrwjbcNdx/WB6zZs2FAnKBNwPUM9LV1mBG4OHz48YKJtgt69uusHd1yt/gnJmjxwhr5/56368xv/bvK+Ip8ltBnZe8OqFdu/Wgc/NBa9KfHighL1GdrT16AgekPangqvEzSX2jtOw8/roTO/PVyjLu6pnE3VzlS5OjBf43obi35U4IbE0ewVHmPRSF3PDlWXmaGK7tx+1rwbxAr0nJhU8y048LDP8n1sEFu3RhhrKninWrvX/FbzcwTzqy1MgUwY6DXHar63MqjvYNHen2XQ7rDmZ4+P15enlapnYr45GLy+GgVTj3MX7NGL7+9QlBPF50NIWIQyC+J1OL/asbD9YYV5MOCC9w+cg6xZLY/VB62r1ILfIFxcv1jTsXFx6rJ2rZ558SV1n32ROiQmOUL49bvu0jfj47XqO9/RYKM0sEENQwJE8LOTGkKc73gb+Eti/QyS/U7CI4BC4E5WMeAzeSEfWKgoH+6EYsFSuSzs4/+bTdwHVzbKh3/at2/fMc8mMVTgnyA/fkOpQenwv4ZEXvmLsuKfrFLS3EQ/ayixTwHj9HxmlT9A+7Ab3gRL9v7UBbtYUp4c41pL7mx6c7yL8gQC5coOiIFSVjOW1v28oG2WyzWSLvG0YuVtrnaIHuzfeUBRMVHK2HpQPaYnqFO/RCX3iFViSrSqzQX8B/I2GAtlrx9Fm69xLJgTZB59dalUZQyZqKAT0kOUvjhXvaekqLmb0RwPyvKqFJMc3uCTzzCpMaFkhw+HOuvh1we89jfN9MAP+s4/1uq+u0bX/FIDwxUPvm+ExHHyT0NAEEAWrdregoBnPv3007rmmmva1LvArIcJ/aSBnUuNVR+hcNeeDc1GRJheeXebsrJrx96BJyRK6TmhhuwiHSJxAwIh4r4+og/kuqfOWBqVMfpg1t6LL754VNCHGhJIXLBApaOH6LcPPannn3rq6AItXG/JIBD4jaEASCjYs4JhyZIlzjtTt2xr66+wNAX2XRoD8hmoPdv8r1y50lkeGqUmEDgPwvdHsPfneEN5C3ZPN8gzCheEjHLE8sf2PU455ZSgzwd4Tagj6oqlcyF+C66jvhka8L+HO+/uz8B+J6FYua8lX7TLn/zkJ0bWvX40CNQf1P0tt9yil+a8raqqVHWNyNXps2dqyboMpXhy1XnYWC1/9lFNu3a2skqN/N+5Wt3HTNfitz/UmKkDlJkTouzd+zRj1rSaO558uPnmm/Xtb39bv/vd73TnnXc6ZfLzBx5Q2D333PML3G8NNZ7jQUV1pSoqKxTish4z9xxUTHykpt7dWz2Gpyg+LVoRMWF1yDdvfQ3Ru7Nmvjrz6EcGJnqi+8PiQhRRz74NRv/UngX56jIyvh2o3gj/Mo8i6nHjQ0NjTKp/uw8fjhwJ1auvxpr6qzkQBPw+pJtXUaYOsgsqNbK/n2fBFES3FK82ZYQ4AWOtBdqZfydvK+CqpK0zh9stSFoLkDybzpw/1queHY3wLfUoOhKr6zjf3Vz/xOublJ1ffrTeuWVOaaRJMab+QgMKesgPKzlY2VvXPWWDgGD/ABZAwiqHrIKVGRY9lizr2GMlcl71gAHKXbJCi4wVPblm33u8DFiC9YG8YQU3Z+8CrHHyDzEw4yIQATcFvEdjUkPnUjZ4KwgWDPQ7oG02NhHEGOi4O3EOSl19iX1JUEBQAK1XA9LnemZQUAfBEuUMwbM6Hvfi3Wxi+h4eIKZX+ifaR6DP/t9ZgdGdmBmwfft2nX766c4z3QGmblCevFd4apq2v/yodkUnmD6Xq927dqnoQL5y8w6oJL1YS/YeVO+hg7Tmw/l6/aN9Gn3qSG3cvU0hOZu1yrTbgWNOUWx0G7k7WxivvvqqBg0a5Ci/gwcPdspqyaZNbePGD+9WekxA2u6NGRp0eaLCjfALZF0ftejdcsl8ZR49S+C6r+AUzq0uIyrfkFUjAnq7T0xoF6u+MUDMdfd9DApkxHvvReu112KNUKs5WA8oo3X7zL/m/6iIwBd0TZZuO8ujQV0RQjUHP2NoiGxaAtVGWxvew+vsNDeZIRKMnpYqT6OJPfDieqM4VB4lem69Lz9OZR6j9JlvgYgeEkUQu4keAsbLQrIEi3Bg7BOBiXWMoPVfic4NXKdY0wRgcQ+8B5zb3wjny3/1K8047TSH5DkGibQ2IHjc8McT1f95AEMm7jqlzGzbaIzrnWtRnClvPttEG8IrQNs6nkR78k8WfKZNBUsgpqxAl/3gp/ryWTM1euhpmnnqTGVnZWnclNN02jUX66LzzlWvuBhNnTVbN197qob26qyZ40/RuMkX6Stf+6pSEk/e9oMShscGWWeVJ9DqZF9aYojeb4g2NIIIehpJzQE/5G00RL/H/FgrlxzEGAZkHr29rMood4U7jBVi2gHWflgTpk8He3ZboOSI0YqDFD1HZ/g+BgV5Z6/6ffuaRlybjdXeEDjjtKFeXTfdo5S4diykkxDUy2CjKLFHPFvLtijJGxCA989n1jjr3FsUlXqVVZxkOrgvCC6Y6xbLEmHMOVj3WEhsF3vuuec606Kw3nG9MlvAkjKCG6IPBix6nmej4LkH46lcx734i9WH0HG7eVsTEEEwz8UX8AEvjbs++Ixb3iLQToZu0I6IvPf3nHAci56/rYnLL79ct99+e8D0jW98wzmnZ48eSk2MVvceXc37hatTp466/rt3KiE2SkmdUtQ5JUFRJv/de3RXty4dFBMVaX6LU1y8afM9ejkzmD5raGWyD1FU37oBQhB9t1nmsUHaQ/7mIETfpXZ6HTvcVeYbKy1WShgQUmd44GSA/9RCNyaY1FA7mzOHXcVqvjQBDkc05jpzTrSpp8sneXXDaR4lxTTussbAf2rOZwXUxxWTPZo+xOsTFC1VYDXYf7BIT7291QjY2tZxoCBShR5W3/ENjdRH9AChfv755zsR0hA6whohT9Cav4DGtRts/XPOtQvVYPlD5tZNzTWMp9pnNhUQNUFwzSUMIvXJT3Ov/6yDevHfjAkFybrFKbf6hj9QFgOtjsd1KI/83lpAduBFanwiANKmQL9/NpPbC+JGqwboVUQVKyK1NnLXEj3d8JnvfKKLfjJJ8R1qG17BNmOpbz+2scR0xaIPVbkzs8PrRNUfD8KNjrPm+SyN+FLggJnWRkF6mVJ6xqraGZ2vBbp2Q9PsyspC9OSTcUYo1hxoAih3NlN5Y0GGLp/R0EBBXew8GKIPNxI8U3OgmSBqGoHTHtYXrt0nnnhCX/7yl1tMKMEpHROkS08x96sbpH4MsvMrlBQf3uQAvTkL92jfgdpgu7IKY+VXJMGMzvdgFj1ljGUNcRNhj2vPvQc5JM84rT+wyBmrt4TJ/fmMIEFOMLZqy4/tS4lut2AsF7K+6667ggqd+sD9iaJnCKGpIMCMaGzySlzGiQLc3VjTBLS1Jyhbtpb1Bx6aNWvWOO3Fknag/kl9fvjhh85vDNfQTiy4prXR2KEZ8vf2qw/qQPoG53tiajdddd2PTZsN3kGRS/SP1lRW2gq8A7EX9913X9vsZ19ZVaGIDrWFGxIpda8h+kAo2BqA6M3J7Csf1ztU1SWQvLE4j5PoLZqyqE1LIyzq2Ifz5o2ZZvf4480jesBl+UaBD1YH9YFd11j8hQC/4wHCJJAgORnBW5w10utsNduYDWr2HvQtU9xYFJdW6j8vrj9K9HBvfkmocipNp6gpQzpyMIsekkexgqSx5K17nvKH5CF7fyDAmXfNOD7CHUsZYC1D8tzPCkTuk5GR4Xy2QCA3tF99a4DnMe5sgfD+ArWgfAItf8txlDNbX8ECGxkLt0TvBufOmtXYCcLHBwJIG5PwAJx53g0698qfaPblP9IlX7rbKLslAc+lnfMXJdX/t5M12bgFf7QK5VVXeRTWvewoqzDdrsfZBOLVwt1ocN3bBXMQaCRIPXlMiDpNDVVUByNsElpOeJCtqMQTy/ePw7ShN/z002hDFjVfmokl20MU18woU6btXWcI39l97XOOlFg5AXh9O9Fgaw42gLKKaqNkNqLLhYZo5/58Pfrm5qO3ZggmrzxKxd5EnPa+Y/UQPaQMaUPW9DXmPHM+nyF5xtb9BTfuXeaxcw1CEOuA+yDQrZXfEHgGAX4E7rUl3PnjvaySciKA/DS2/FoDPJuNhQLFTVDPWPYWKAT+eYUIAxE95zV2u9q2BnlKTUlSxw4pzjsGws5ly7T629/W3l27ao58ttHiZO/Ue9eio5Yz4+lY9G6iJzjt0O48xcRGKn+jV0W7vM7ud1ju7Cff64JQdTB/41pppTvzNMV3aT/Gqiiu2/iIlWSsvj7gEd2y5fgVlKz8EJ0zOXjQVYMwWb9mOnuqe+vslf95QblRmsf38+ryqe4W3TgkxJj6a8iyN0T//uK9evvTveaj79yKSq8OFiWorDrmqEKIAAtG9LjuccO7hTMuSr4HInpHMBqSZxoWljkeAYi+OUIc7wEr6hHA5U8OrQVIzAYJWtghh/YGZYDljFekPUAdMnzgdrm7YafbARQ191oA5B2liVX1ApUlQy322pMNlebdbvje95S9fLnOu+kmRZygm2O1JFq0Nzhb1nYuUGgNJ0H03Wb7XPd0e5uY515eYqRmaYTyt3mdteq7G4LvODFU0WkhfiPZny3w/gfX165PDtE3ZvmG5gbl+YN7sJLbccFU0IzhvuC9xNjP7jQ9N3jHBCMPbjzDo7G9zZcWVHSefHe/5n26QaXl1Xr8jc3ati9fYYb0aSsFZaE6Up5iOk2tVYZQZszUHwhniB6LHksedzogIA+hj3LgT/SQO9acnaoTjOB7PfW8UT4aFheQBYoGO5+1FRFQHiQ3sEaDWXRtDco7kFXdFqB+mX0RqF7Jl3vrX767d4RkYZtFixYFJHraC8GZJytsDxhukof3+xwIsRYje8qqy5eLlDYj1HG9d54SqqQhIc789+J9Xmea3NFUas43/TA6NUS9Lw1VbHcj2ExfaKvi9lab1w7Bm1Ar9NoSid0ineA84pUbQ/TsZnfoUMsJC1dAd/NhKis2Urpqim/MelRPc8D8zxzzYHB+MwKFHQ/rS5xX332aC4RZc6xV8nLGCK++NM2jll5nY9HqPbrujl+pw6iv6rn3tjvj9FRPZXWY9udHq7iaYEbfuQBSq2+M3hL9unXrnGN8R9hD8oxlWqLnPvzmPw0rIDzVCus9Sb3n76054AMkAKm6AcHzDOZqBxs7bGmwrj5wEz55OJFc+e0ByqC+VQ/tGK+FXeUQUK92Q5xAINCvOX3pREG4yftLjzyidWeeqU+fe06VrnL4rKJFyJ4673Z9scISTGc3pipBdRGpvrnvTuplNNtYHU0RMaEqzjaMz7XOv22Dikxfwy08wiI/oQoJb6fGah7LFkCn+r7VC4yTefMImqk5cLwwsn75rpZg+xoY+drRvMykgV7ddKZHN87w6Oopx6YvmfR181tRbobumO3RHbOCJ84jOddO9WhYN69G9jIKoykL1xTzJoOxSaK0/a3A+tDJtOmbjTXfv7N5cCsoIFPH9ta377xZT/z3DyotM+RoHpNdGq8DhabO2YfZBYRrIKJHqDO2jlXGXHfOY9U2LFvGz3HdM1XOTrniPNai53tDAjsnJ1fz3ntFeu1hZU7qUXPUBwL4AlnPHCMf7ij91gLeCGYaAHcAGmUSyPvxeQJ1XF9bx3K3Vjvn2S1uAVvVUob+4PczzjijwXZzMqBL//46+xe/UGorrN9/IuK4KSSyS7W631ykkKjGV36YYZxeYzob67ZtGkzFAR/JR3bzCSZPpVddR9TuuNfWMPqOTvN9rBcYRg89lGC065oDLQC677bW2N6bqjQp3OQ13nCUf8IFziIzI/qZcq85N1jiPJJzbZQhxMFeTe7vdVb3u3mmR1873aOJ/bzq1YHIfnNNE9BYdyq3ve5Ujy6e4GkZT0gAIC8feX2zBvWI1oA+acotj9WBkmSVGGPZ3wWOMGYcOhBw3TNWPmPGDEcIv/vuuzW/1J1ex0paCHes+cYgM2O/5rzwO+3fvUy/HFShx576hSnvWpFR35oJU6dOdVz5gVzALQXe1R35j8vaTUIod27L9fOExtSxO86BerIrrS1fvtz5GwgoyyhYnxU0RfE/2dG8nmjKJyTCEOZXi9XxAp9WfULB9PeqwtpXi+x6rPXRXmB2+0Dfx3qxf3+YHn003pBTrfBqCSAMyxm+aD0ZXC9s0FlzweVMU2fN+VmjvI4n4VSjDLQU8BywhwCR9lEtPOR89M3Nh7yiCv3rhfVOhH55Vbgyi5NVVuXb991fmCKQ6rPoLdFzLUTvJlj3PHrOx63bGAGHUrR0wQtOnv/4j7fVpc9Mc/8SrVr+ke8EA+bYu60/7ssyrIChA9Ywbyq4h//QQDDgmfCfPuheMIZywBX9eRLogGBLdzkEAkMs7rrDqqecWKcg0NoLgLYTbKGlL3Dio0kinwC88CSPulxXrK43FLefGzwAPBUhThxAVa55JdOGwxNOvA6OE3SUSa4+dgzwir7wQqzeeSfGCKuagy0MjydE+w/Xk4n2BExOAdns2b92IZoAZjbkzI5+nRPNux1Hk+Sxl03ytqjycBQm39syDGGbv8s2HtTTb2+R11jJBwzJ55Tj7fAGJHqUs2BEz4p1RFpD9LjO33vvPec3lrjF6na72LlPfeO3/sCCrygvVU6eb2W1U6ef7pBnSVGu82ySv6eBvFuPBIQNgTR13BzCaexYPxvf+HsOCA50A6XFHYT2WQeKX2PWtifOwZI9bQLljDZDrIdbCbCgbv3X0/8CJxecnmI7b6BKZkocBB87uFI9bylU5ytLFBpzYlQ4BO8pNXk22QmN9DpBfuEpJx7JkyNCXyB62GvlysABVoWFoXrwwQQjIFuJ5WtANS/deWxdtzsy06W/vy69t0RacciYv8ZqW2fIotIQzh/ekQ5mSg8toAgD4qKJHsfabyq4IjZKumG6Rx3jW69tE1+/fkOWlqw7pFxD8AdLfEvKIkAhuUDu0WCue4TzWWed5UTas5jM+++/7xDfpEmTnPF6yNYdWW0tt8aiurpKPfuMVEpyrK66aLyee+ynKjf5HDTct/Y5ssKfyFEyrILBs9h5a/fu3c73xoJ7N8YFzXnu9dwt8HQwrOEGeW1qPk5GUCZsK9sYoChZcB0ufIZdAnEAx9jc5guc3HBYBWFBwn1DBy7IKVKJ8lUWma+IKYcVNvaIqjrn6tDWUh3ZWqKC/eXOuDtT6BqTWhq46D0lRnSGe32KxwnIW24wvWOE76ODYBb7iy/GGsuo9cjGjUKGWxs3fN12GDBI2p0rPblWysqT/vuBdLhCWrtJGmYE+JoD0q4VUrBhWMNlfTp6lVC/B7MOKqs9GmKMwa8YoifeoNVgBObh7Dy9vSxPh0pTVF4d4TRbrHmErTuWAOFabITx4hdeULnfVp6QKDvSESSFFc18dray5B52ih2rx0G6ljSx/u3qeY0F95l+xmUaMGy6Bg4aoIG5pfpZSQd1TOtsfqvQ/oWLnXxWhZk+bs7tciBTU4aPqfMebLbz8ssvH2N91weey6yChoC3I9B9uR4Phv9vKE3BtkX9LMC+d2NAvbm9J6wBQEBesPJku1v/YYGmKI5f4MSAU7vONniJSUpOSla3KbEa+v1QDb4pXAOuD1eX0bHqNCBOnQfXprjOETq8o0RHdjYimfMOrC7SgVUm8dekzE1Fqiyu1oE1hUePsdAOCkSwhNJQeSDC/A1VRIJHobHGumi8DKmDooMVzv3aAnSp2gktwGusrFqLyyI/P9QI6JovbQCmuJ0wCAvVpoN79J/fPKktacbavcqQfripn7NGSWWHpZIUaUO+NL6H1G+s1MAS2eeOCrx5sX90drU3RF+ZkaTpQ43gas2yN6/yzLt7teNQuIoqo42w9TrCFkLGmvcXsvmGlKo/Xaw/vvamOnbp4ghnhC5jsez4hTsVN+w777zjTKmDyM8880yHaLdt2+bcDwHOvXHpYu02B1j3006/WDff9Wdd2LOHynvHyWPqquecN9T3g3nyhEfotPlvKb6yWlcs2aVlV1+qd374w6MeCuQKxkNLT8HjPf2X6XWDsmLBF39CYnYAZflZA++LV6Wx6xr4e0Soo0DlQh/qG+bRqD1ZvgMunMxz7D+vcKQMbnoC7brdXKTEKWWmkj1OpDwiM1AKiwxV6oAYpfZvRDLndR+boO7jTOKvSZXRJRpxbi91HRN/9FjegVLl/lRvgQAA//RJREFUHyivSWXKzzJ/D5fpyMbKo8fLQ4tVYH7LXFWofZ/m15sOris2SgKqQV0vAymuo8+qch9rLUD0jTEY330XEqj50kZIb4dx+2PekTHsXQs1bOrvFTL6fXm/u0zfy8iXZ9YAacIQ6YJh0gzz+afny5iV0s0zfVKoHiQawzDQQnUElNnxzCrDA189PVRJ4UaJaEVnSpU3XL95Ml2b90PYxhI2ljwJwey2gi0gqJLSUiVEhOmPv7tX2z/6yDlv6NChjtseCxUrjMAzSJ0xao5j6bJSG+5ZhD+L20TGxOpIctM2PPJH9uHDevD+b+tfhUf0wtZt2rBsgbZuXaeKsgr1Ts/S6hFDnXwc2fyJOo8erXMeeUFvvPmmcy1DCXgXmjpu3xBQHgJZoW6gcPBsysKCz5TRZw0MW7DITWPR2CmR0ab9nFp8QCFHNqvaL1r1C8v+5IOzKFaXL5W0asS6v7JQUVKlxM6xdY4ldI1SfNdIJ8UmRismMUqx8dFKGR7uHEvgtzTf792M4tB7WnK9qfPIOBXnV6i0oPLYlFelEtf37F2l2v1hbiNTjnbNy1VpjhE4LmUhUMKkG+j8bRgVFW1DvFaD59/Stp6VZIg9r6CuS6GwKEyjpj2n//37bA2ZvFdzXu2lP//pbX26uSbKmog7kl2btzGr7ZjTAylO1kJmWt+Np3sUFdayFmcdhFRraUY3/fqpdJWzUJCxkq1nIdDYPECAQtqx5vfsyZNVun+7pl5xhbNIDmOxrE+Oy5555XgFJkyY4Mxnx1JjpbPt27c770jE9HBj2T7Y4wz9KfTYuR8oD7m5+TqSnVMvaZLPua/fr527MxSbNlHpyZHauPJtPZcQqYc7hmhbSIXKEntr6LSp2mAEyabTTtX8R/6hcePHO9dT1uyyx65vLQXyhPeiMUCxc88dB0TvuwMXT3ZQl6x7737H+kB9N0b5oh316tlDnxw8KO/eQoVXN+7+X+DEhdPTT4RqJJK+PDPMCQjERR9mUrBAQI6yvn19/yHso5PCnQ1v/FNkXJiiXd9T+kWr7xkpjUyp6n9minNdZUV1vUkmRZq0ZEmB3nsvx0nvv5+jHTtKjn5/991sffBBjvbsOdQmm4fYqUqUz6fbzD+NcTu0IjAQoqLKDekv1dw5c7V6caRuumaajuQGYOvGwjSQYNPmeqR4dYMh+ojAfNsC8Gp/YQf95tkcvfneEnkMyWONQ/QEzDVE9PbzCEOYl99wgyqrqpzgsk8//fTolDQI9Nxzz3WsuaVLl+qxxx5z5pMjoFlE59RTT1VhTIIOKspUr68P4U3gd6Lsn33k13rz+d/o7Rd/r2ce+YXzeyAUl5TKU1muP//9ef317//V1p0FKiwN1z/+85K2Zx1Weu4+wQExcbFKmzdP+9dsUKz53DWtdu8FArvmz59f861l0JBVbwEBEsgI4VtQBkwJbOw9TnQE2rimPhBx3xirvKwoQ/Pn/lPLPTm6N3y7Pnz7aVNm7SwsvkCzgDII2qXFH96dr/DIUIfgizdFqDwrzImkj+pW7ayn30hjuN1A1woND3GGM+pLg02KNOmUUxI1a1aqk840isLgwbFHv8+e3UFTpnRQ585pzrhbIHRfsdRZ8W/sR4ud7yGVpeqx44gGfsh4aZgzNxZFob5kzyF4C82eDl9W4VFOvscQSsPJ9+BmJD9cdno3XwHWICnRo12bzlR07FRlb3xYcTGmbEM8umhK492SjQUKziS28268bGwczH2rTHluSy/QPU9k6YGX16jMWN+QN2WNMGYjkkBue8DvlughIQLw+I5FbIPtGIPHXT979mzHYqU+X3rlFe176CG9+uqrCo+IcMbzhxqLfnVIsn4YOkIxrkAEyJ5FZ1av+FDlZTlK6jJZB454VFVRqBXLFtScVRdxsTEKi4jWt26/Utdf9xUN6Z+kgswMffePj6h77+EqC+nktCPei/UTvnznnRrrtwsa0wM5pymEFAyUzYYNvj3KmwII3wo8wDCA/xa4lM+JjjLTJuaZOif/lCfenqYqLcGm1rmBZyj34EYt+WSTDiZdpSPZ5dq3Y6kK8mu3EP4CJw+2bNni/G1zsofgD2zOV1J4J4fg44ZVKqpLrVBqC3jawCXFGwUaLa2o8Dok78bGjZEOEQWCN8yjvguWK7wgQ4MWrETiKf7gAXXbfVhpO/YpNifP6ZwoCvUlew5BUwRsIaAjwsOUmReuiEjzub4UFa5lm3M0b/nhJqedGUUqLDHWbU0qKvX9zS+u9B0rqlBayBUqyRtqSDNWyZ0G6A93f0VV1BGFEigxIB/qd8ydzO+sPGtBbZ82xKvhPVqo3s0jeH5JWZUWrM7U/U+v0S8f3aEn50HMlQ5RY81bgoPwKO9ghGen13EOVjtjqgTeMXXNIiU1VdWGNFnilIVzWOWMsf0eJh08ckSH//tfx3Pwckg3/Tusv64OydRsb62nCFKIiIjUnp2blFcWpneefEl3/vQfJnODtG9/4GA3CPCM827TkIFdFVG13dwjXKF9TtE7Lz+hg8XVKqmoMkpIkilyCiQwIHoCCg8fPlxzxAdvE0kKkJ/mWuQQvl0hjvyi+Np889eur3+igqXLrv2//9Ov587VeUapQvlr6gwL2pd7z/9A4ByCG0Ha4LF67Nc36OAh045MUZWXn4ALqJ1EsO2NdowR0BbDSTwTw8D57PFWe9/W/aYuW4/3ecXqkhCVZ4QrsluV3vvfCk28dKA69m5elPDxwJnr/OJBjb4yrdWX62UtscG+j0dRVuYxQrluWT/1VJw5XldgUkkhIYWGmLdqxJPztG3IhZr60juad+05KuzWR2MW7lbEkc06MnySdg9p3PKnADc+Ud0WacnSheOM5d5aRQEpk2o+F+eXKy4hgJCCCInAr2n/i9ccMeRWmyn7iTut3JqruBgjlHod236qqjzKzq/QgbJOznd0hgvHeBUbLT388nKdNqGf+vdMNaRBS6gF9w8x/6YkRioyKoAFzgkoEcUVWrv9iBavy1JkeKgKyyNVWJVgrvUcs7EIgOhx3VOfEJ57wROOWQsTRQB3M9PkELh8tnuIe00q+PRTFZSUKOWUUxyljfvgst/w3e/qtI0b9f6992rgoKG6NWysfvXO7zVzS5ZuvvYORXfsqu9Ub3OmnaHkrV39qdYueUXl3k46XOTRlvwk3XnpVI0bM9LJRyCgJGQdPKSQ0DDd+9gbqirJV2pcqMYP6+94LKZN8829DwZcxw8++KC++c1vOt+Zutfvfy9qz23Xy+upK/BQfCAxvBD+QHHw38q2qSBIE2WM/BLvgPLAsroEuTW06lxzQP29/vrrOv/88516bS7yDEHcdfvtus58ftikdYsWqbqJsxxYWhjPCHkKBEgIzxFl8uwjvzB1w8JMeDxCFRoWpa/c9Bunj3A9dRHsPicjIF8UKN6rJWHLiD6A7KV9M7XUDi3R/5EPJNp9ff2oKUDu3HffffrhD3/oDPU9t2CBwu75xT2/2K4lphJbtuK4W2V2qLOiXWVOmCI7eRTewaNQI+d3LDqg7sM6KDa5gTlUrQDek5UAY9NaeC3UAGB0vNY286Gqymsqtrast2+PcHa18+83YWF79PWv/0SlpSuUPiJO3SZmat+Mu5Xcs5M6JYarYnQnlU0dpfDe8c5mLR1NItq7qKyWWwOB4C63UCsyyvr4gaaBtWwbrwVt1wbZmf9Ly6oVbUjy6DHXbw4z13zv2TlGvdJij6beNYnPpwxP1bhBKXV+t6lPtzhtOWysYEUYARWhOy4IMwQeoXhD4q+8s0FXnTNMnTvFKj7OHPNP5py1W/OUebhUBw6XOSmLGSG5FVq09pCefnub3v403RwvMeXmVXpuuMoqw1RcXOQQCETPuDodFqFhLS+EKFq8jSK331nXgr+QAL9BOFyLJcwYPZ8RFtmGoDoYQfS3OXOceeuXXHKJQ/b83nnWLFV99avqkpKif4UPUKy3Wuf+8haNnXKKwpOrtSGnWFNSIpz7Q6BpXXopfd9uo3TtVlxYoXr1GaULzj7duVcweAwhx8ZEKyY6SudMH69uqTFKiPb1H97RvVtaIDDzgHzPMnkF0XtWKcwcCw8zbdiUuRsoJdwzEDGSR//lcZsKFF2sW8qdssUbgieloXdoLniP1atXO4rZ8ZBjjLnPXCPAz8nO1oc//anSunWr+aVxIB/Lli0LWs+UB7EediGmkWNnmnayy5EXqR176aKrvmPu4TNSeA/bNj8roO/y7vX1g6aAfk5bRsFnkStInj6IcgzRIx94Fn2S9s75xPWQj0CKblNBn1u8eLEzi4c+s2HfvlYw542iXrbbkNHBMEWkeBTV3Qj3PlWOLP884tg1vupiwwa2BK35UoPq6jCdd97/NPfNEEUm5mr31m9q/Pj16h6fpekDq3TqYI9OG+jR6f0rNH2wb3lX0qWTPbp8EqvAmXs0krzh1ry6w5cnN0yLzi/xmDJk1zxjlVSYgiDmwChZOfllzopwqrTH/FJ5tVEikjV+cIqxWlPUs1Ok4yr/YOkuZR7KVbcOURrcM16R0aaAo9OUYDR0S9Z0UBIaNZ0XKwENHsXKJo7zO+fRqSFsNhYBHGMMduLEiY71haWBsCCNMMfO//hjfWAIM9oID+aYY6WR+Jy+bonyn3tHWfszNPr1H+inRnP7zpvPq7rfKcr936+c83BbMy0vPX2fxk6+UKef+01NP/dbOve0ic5xe79AyT4PKwQBn5Hh2yefzwgp3r++xDl4FRBuBw9kaM66FToy523ldWt48ZyWBnkYPHiwIwyx6Pfs2eMMcbWUkPcH705dN3YOfDCQv65nnKGUF180ityUmqONx+bNm522GggcZ+OiuisPenXBZbfr69/4oy688hsm/60W0fqZAn2C+qZd0W/ov7QBgAywRO8Gdct1WP82xqqlFCkUDXuvZln2nOmfSraFq7rIvJT5nzH4UJYd5YcA2LG4/Sx75t5vefuIuo51N+zWAa9P2JXbZqhr2Xu1ZAnaZM3XGlRUhuiMmc/q8CHpnj9Gaf+OT/X+mwMVl9hTI/rE1ZwVAOY+LPs6pKdXfTt5dSDXKF7mXu52g2Bn/NICL0Cqkbl4BlodxjIoKqpSbHTz3ZkNYe/hEG3PMuU33KsuyTUHgXnRVz/YrEvPHubTcIIhKkxbdubovcX7tHzTIR3OLTUWaKjTYao8YcouS1BROfn3OlaPP0nwHZKH5NxAq0cI2Gh85scjYNeuXesoAewtj0XPmDzR99b1j7Ux8ZRTtHPIEFVt364pN96oOHOMZ9g0YM4Dej46UtE75yhr60YNnTBV2bEF2rdmnu761k+Vauqb+zD3nvMR6qmpKepgEp8hYndC8aCN2O82ziM0LFy5ZaXaY/KBd4KEpYIQs4pJsOQIvuI8rVjwuFas3qQ9gxK1c8sqDR4+5agwBNb6CQTK9ngtewtmMkD2eGKw6v3rq6XAfbHsicXwbytNAdeyboBtP00BZUoeAhEIxEM7pH79wTM9RhHwzzf34Vig+52soG+2hGXP+DhTYSlXd/lwb+rPn+gtuMYq05B+IBnSFKBcEuCLXAEb9u71WfZkySbWmi/eGOFEyTtps0nu78YSrcwJVVWREX42FYYoblCVontXOQv0NFRc7dlImJaX1KN1lQz32yGa3Ht4Qfb2jGoPWqD9bDqlUbwvGe/RnRdUa8XSszR1uvSLu/+khJhoVVcd1CXTakm6Xph7dTAEfuVUr4Yb4ncDgvLHbqNUtIKP51iYZ1RgQbcWTFGu3B2iod296p/WhE5r2iPBdu8s2qf/PL1G85alK6+w3OgmtTVZWR2mw6UJzgwGrBwILJCGbqPu+QyRcA6f6XzWCuYvEfcQIH2BxFK3BOVhgSHQOY/jp512mvO57/Dh6nL22fIYoRRq2rBpEYoxFT0n26snvNE6Z326wvIy1T+lqzqOvVJduw8yim2JUfbKnTw0NpFXG6zm/1vi3o0a8d48RcTGOQoBSgrj3hBnQ2nYsGF65+03jUCrUEZON0049VqVF2cZhbZ2jXbAOx+PkGssrDLFsxDEJwrIUyCgfOEVaip4P4S+W6GyoK4JAvUneo5/gcaDOsMThyKKK96/DukrgSx6C1z97tkh1JWVDccDFAj3PZwWUF0RcjSFRhuBNdxo18Nq0lCT3N9HVCo81aMwY7kfTQlQaONgxJix7DPVpUfLT61qLCJiW1GYeEO04rk9hnd8hcyT3Cty+8jeYGesQvbE6rrTqvXlqR5nq9bbz/aoI/3OnDOu45f08bxLNXFimb562xH96lvXKSqiiYxs2taUwV5FNmAM7D5yfI2q0TD5aU2rvsgoqrnF0jR2raOR14wxBoU5Z932I3ro1Q165I1N2pWRbwTdsQI3rzxOmQU+rR/SZvwtUMeF6CERLClgx+Lc98NlOn36dEfpslNiIEPOY1qUFcqMLTOXnnu4EWkK8bdhQ3Rd+ET945NPlPvi95RZdljPd8tTXHwXLd6yQYtef0j707c7+Q0Pa5r72Aoaf/AO4WXlqkgxVndNE+ZdGktAKEfFZUZpMPd/9pl/aNmnC/XJwRHKL21im24B8C5WoeF97foF7Q2UPTxv/qANELjZHOC9CBaBjyfJvZ4+ZYFl6t/+v0Bw0Mfs8EggrxOKJEQfTIGC6FEU/IHHLZBh1hT416PT09gxzqY6ZmkrgalvNtjjM4cQrwac1lkL/7dNoV7fO652/vUhIqKmgDtXsMia4qJ8ydmExdUeQo1Qn9HnHHm2P6AZ3a9V+sECLVp3wJBM4EYTDCGGkyb2N8pYzWXuSHwLdIiDx7OIzYkAU36vrgjRtad6fE34iSelPz1Q08JrQTnkF1Xo0Tc26z8vrtPCNQdUUelRsH32MwsSVFgWYgSuzzKnY9ZH9Li2UQjcHS2k5nxL9Jy3cOFC5xwsL3aqs5o8LnPm02P5B0KOofttitfPKzcpeut7WrkuQ39/+BPFp45QWUmuxo4brV7JhxUfF6mOXYcqtsYl7r8eejBgYRBsaAUYQFA99dBP9O+FL+pPaz5QfrZvKg9uycYSA2WXktpRCaaxP3j/nYr07NWpadvVr2fb749OHfKe1CMeh2CCuK0AGaPoERfhXg8AoEw1deEcN5iiSdn7g/gQyN7el3pki2TiF75A44C7HWDNQ9r+fQGi969PN+ojeuJ5uF9z6z2Qt6p9GLdx8uGkRWq3eFWWV+uDv21UeVGlWCT1mCU7Eir10Idh8jRQFrafTh3VxRlq/s9LG/TCBztUwgp99YXdu5CW5CO5YKCNLtnOB9/3kxE7M6XTh3oVZb0YFJadmWTeq9oomEmJCfrPc2v19NytKi1nt7ma3/3ApfmlIdqXF68QQ8bW5YtFH6jzuV33/oI1xFOlS5ZvV+9SFNwwJ8r+o48+cu7HdzawYbwQb8A555zjEL+/0HADVQZHfloFSkelc+6oKRfp/ffeMUp0pcYNmKGIHhM07Ixbdd7FNx7NLwpIMDeiBfdC6eAd3O/53OO/NopEsYZPvFoZOV4dyvRN5WMzlMYKI5b2vfSSS1RYnqqo6DjFJabpS1/9pZOv5qK+cgoGlDGm3wGeTR0cTx6OB5QdLnbW6+czEfsW1AGxBD2MQhVabCy8Jr4qZcP+CbyfPyD6gQNrl1Hm2azdQB19gcYBoodQkQl4T/xhg/ECgbpB+Q5E9IzVM7UW4NFpbP/yB+3cH21O9uxgl59VbIzY5r3EiYhqv3HoaiOSR57fQ+HGZF700A7lpxdrT81vlZX2vUPUp1+VHvsIG75xOHV0V40d0lGHc0r06Oub9E9DXPuyChsk/dQk88wGhMX+nKYLzhMFOFB2HDTCsaOvbA/klyjjwsukX9xh6sarlZsO6V/PrlVWTmlQCx4QN1FoSLnCE64ST5Ihgdrxj/pc95boSW6yp1OHmE5XnJioDgU+zYNjnEe0/tlnn+18plNDnA2RMXeeE5KmFKPFsLpdVHSSxo/uoZnD8nTqhJ6KL8xXSolXIZN/pskDWeWhFigsjREcEA/vw7RAEBIWqjPX7FBRQan+9NCb+tGPfq7QqI6mrKqUlJSsyMPZznkNgXeDZCqqw3Xtzb/V5V/5rjOW2Vzg7q4wFRZI0NYHYiJsHdQXMNXa4Lnr168/Wi8DBgw4qmRhzTOWDpmE5O9Rr+ceV1y2z4psDHg/IroDDcfQXt2LNZGP999/34kJCOT1+wJ1QdminNN2IWusc39Qf8H2K+B6G4znD+rGPTOE+/sbD40FUfj+1zbvTscBxrKT0uIMwbVPJ/NitrUwr+1dkaOcPUXOu1mk9U1UWFSos2zuutf368MNjJuFaNmy2kru1MmoBSY7Lyw2wqfmWEOYagh//LA05z0grjcX7NG9j6/S+h3ZKmPHFXPsGJiiZsYZDS2QxgfYHKbVN8ZpJX1iV1aIZtcsDLT3QK7WTPyeVt+7RO99uEl/NyS/dMNBRdYT71BueLikgtgGrypD45VbVndKWENED/jdn+iXb9ipD9bt1rO7NmpORO32uriOJ0+eXMdVDjZu3Fjz6VgwVr87JEbvh6bpB55tqjTXfvnrv1SHzgMMIccquWNfTTrry/JsPKTzYg+qqhmFTX5s+yD/DgoztaJXB/VNTVG3hHLd9t2faW9OhUaOGquqkFLFZG5RdP6xY4ve0DAlbFijUNZOqAFWC2PCWNKBBGFjwdLA7zz9iPqMOksRNV6XhsA5WLr2uRB9oAj0tgIzLiwYj6dsaD/kywZzVVVWatuaFdqVf1hlAdzEgUB7ZEiAWR7+4H3dCyDxF6LnWQSIBmrjX6AWlD9DXJbog1n0RMAHat9cD9FbRdoN6r+lpoDSBuyqeW60Odm3N0oLA5Pd8WDQKWlaPydDW+ZlmgL1dcgqI5yn3zTYiU9gZ8Gd8w+ajpVpBF2tW61vXxZXkYrKQrTj2LoJDNMWThnZRZNHpJnOae5tDsVGhzvLtj7wyka9t3ivcgoMa/tZ+7YJWReRP+ApSK81kZlV0uL+HGYwxEV6tXztIa3eclh/+9lL2v9/F+ovqefoG796VV5T+OWVXmfnOZBvLN+CmpRT6FVRqUfRkaYMjTKQUZhszqt16dI5g7nu0d4t0QPOJQEIc8nm/dqRF6JLZ52mLWmdtHVXprMwDRa826IsRKBv2+aM4QcDm9ncHTZKvwgdprO9h9TP61McPMa6Pv+y23TDbX9QXm6GPln5rl6LX6SP3/pVs8rZ5p+/+fl5yjqQrvlLF2hiebI+LRmm2OQ0dUzrpv7dOmno4EFG4awypG7KK0D5eE0eI4vLlLzV+rRoY6GOVRkoCM0imDLqBiR45e3f1ocv/dOZVtiQgOS5uO7tvQmIpP7s+7YlaDOsAmh3QIQ4mIaJsMe1Tr5AVVWlnn/811q8dak+LcrQgx/+RemZ6fIE2+HJgHt/8MEHAQU9sSBTpkypU1acSxkQpOdvBdaHxtTRyQZ3Xw4GiJ7xdKzyQGP01nXv3x45b6c5f75RwgrMtf7Xcc9gcrk5IJ+B3udzR/ZeQ779prbsTABD2Qo3VvzBLQXa9H7GUcLHezHh6j6OKxls316g+fNxrfkqIikJS8p37ocbm1AVpjFNdBG+RUR4qHak5+upt7fohXe2a9u+fGMS1q10/+huN3KLW1f4FRRVKjG26fOE60eoPlyyXfPXZOmTVQeUNnWMNr+7U+d5FunLF01VbCQR+l4dzKtWUXGl8os9yqtJkHx8TKhKKiOVUZxsCLL2/emQaO/+HZfvWPS4X93gfIQgwvqC88/XgfwqleVm6bknHtN//nGfwsPClX4wx3HX2nsWmk6ZdO55mnm6b3odq125EWXaz4uh3fWDsBEqMe/5z+q1utaTXsdqR2l47aUHVFxYpKuu/6kqC8OVm7NfW9YvP0aoNAQUGyskdu3arg/e+Lvmvvmy5qaVamjiQQ3r21WTh/fTJeed7ayAt+E/T2rp/55ReYe6izTk5WZr/arFSnjrUR0JrTiaD/JKgCJxC8HyhtXTmHwnGSt18JChx9SPP3gfZj3wbgDSYywcLwYr5zVGyLcUiK5mvjvxDgCix8uD8udvDS785D2T5zy9//EeDf3uv1Vl9Pew339PI++5r+aMWvAOuOzfeeedgETMO7P7oFUwKV8seoA84HtD5egG8SVNOf9EB+/PkEp9sERP+6yP6AN5R/YaZf6qK67QT+68U9tM23cDbwvrXwRCUxQwN5hd4p8/8Lkje9DwSgBNx6iLeppWIx3cVqh1b6UroobQEzpFq++UjgqteSTk/MADm0yF0ChYGtVHGkxOeHphE6rD3McSfqXfcnksAnMkv1TvLdmr/z6zVss2HDTHGhag21t5h13kg3vu+nHB3CYju1r/eH6jsvPLHFKPjAgxHTJaXa4wFkyXUHXtlKSMnGpVGMuexh/ienanpFDFRhnLvSJaueWxCg2p2yaCET0WWCCCwDXNaniQGVclxMeoT7cUowTG6LZvfs/Ue7VGDx9c59otW7dqwYC+OvXi29Wrdy9HibCIMK30B2HD9X5IZ53izdUfqzcozvEXHYv8IzucWJBLL71D51/yNUWY+s/I2I0UqzmjcbACgr+7t2/Quq3ZuucvL+jUGTebNhauqrI8pSQnqVv37sr95S81dNQohU8YpxVvvOFcB3KzD+n1536vdWsWKnrsPvVf8w0VZPj22QeM29e3xWwgIdVcQEoEwNmoaeIkeL6tR8gW8m2phXqCgecx1c+9Dz/PxtLGqkZB9G9rxSVFCo/soOu/erMunX268gtL1CO7XJ4i3+qFFigtn3zySdAhIAjKTfS0P0v0Tp8wiRUFP++oj1iRBQ0RPWP0gYgevP/ii8LhT/jlzLlzjxpcEH2wKZXkhzbSVHDvYHEsn0uybw0kpPmmOtAOcvYW64N/bVLGWmOlmCLuO7Gjhl/Y46iKQWT4Aw9sM4ImzxBEt6ONpLRSWrCliYQ/ootuu3yk+vdMMl/rCgzG9Dm2avMhzV+yPmhjtNiZZTLfcrK29WD48qM1ZXrlk32KiahyFCX3m8dHRRiL3Vjrhugr/QwdzuucFOYoB4dKElVUGV3nlenIaPGNIXrKk04OwbP4DYTPMdI3rz7bqZ/I1G6qNhlOjInSpAkT6tx3YP/+yjPKwA8iDmvrho1HLT7y85/Q/jqoGP3dWPMXezIVHZDmfejYfYwRRpGaNqWrPnz7f+adq9V/wHB5G6hvfyDULAFUmjbas2dXvfD0c3riyadUVVmkkqJcTT/jTFWbdzhw6LCu+OMfdNk//6OdNePPCKiVyz9yPp868zoV3LlBBWVedV7+l6P1g9Bs7DRAf3D/+oSyBfnHlc0YPZ8BRO+ePcBfLHzqjFULbeBeSwOPAmTu9ljwl5kXdnrVMQgPN9Z4qsKVrwUfvqKrLxmnrp2TtfiWr2vXj+9xTuE63m/evHmOxyDQfWivrI5n+z0kgPXvLgPIwd0mv0Bd4LKHlIO57u30umBlyDWnXHSR85koikXGusfybojoCZRtDtkjQ/xjgSw+d2RffLDCiN7Wee2UnrWWGW1i58JD+uifm8RObKm94nThRbVTMcKMpb1o0WGtXfue3MM1W4zifrgwgACoAW1qpSHvVVsOO+nN+bv15FublZ5lLAFYLwByzP3o8LiqaHzBAI8ZnjhxYYpla0al3lpSqryiMoVVG1Ku+ckfEP0x72JO7mws+kpDopnFyYa06pYXHRnCs8LRDTfR43ZlyhwCG6sIonjzzTedcXem1ZE2rl+r08YN1piB3XTWKaP1zVu/eowyxnURF1ygwxdepLPPPbfmqKnfkGStMOme6s0OyQd7R5CtSM258HdKSuysHp1DTBvwasCw09Rv4IiaMxoH3p1FXQDvn5TUUemVvbVkW4Zee/UVffu7v1ZUZK56/P736vnsHA3821/VwxDlzd276CojwCwqK8rNvUL19RtuVEisafObz9V3dk4+qlAhiAhOhGADAWWgvjFhCLshEPwGsVnBDNFD7P4CmbwwdMJ5eAEIaiOKuSXAvSFjxufdBIEAv/zyyx0lIxiG/ftFXdZlvNJ6jtGIYb2UEBepQSNna/KMC1UeH+3Mx8c6t2szBAIKBp4D25bZFMU/aI/yCFQuX8DXH/AIMQSCwlafRV8f0SNPos15Hzz0kB753//U0wh72ngwoucZDC8xht/UeuFaFOlgCnGbbHHrxpG9BVr/7h7NvGVUzZG2xeFNxeo2LNEI/NZhtQXGYicuwI3qCo/O+PYwjTNie8VbB7VnT91xSTZt6dRprIqLfVHKLLLz5Wmmk9rbcKr5fOBIsV79yDdHuLHgMbsOhRwNvuP+jDczVujfeEGfTl6dNaJpjayx2LynUEP71B3fbSzKKryav7HcWK1eJcaGaMNmVoir+dEPmQGInkWc1mzcowkTxgckc8qCTh3oN3fU/ZgxY5yOSjmiPEEOeAIsOE5n5nwUBFyoAMGBgLf3oUMisNNXrtQlN31dF11ymbJzctUhKUEHqkIVU1rgPJdFUcgTyR0nwLu/+vw/VFV2RAkpfXX+pV93SJL789dfUCAEbL4DgffHSrRWAflb+eGHuiR9ty5btkrvfvSxfvTgG/og/JAiBk/U3itmO+f54+CBdL37mpEnoWGKjkvT3G3xuvuas9SrW2enXAAkSLryyiublU+EYSCFgLz7b+Hqb9EHAlYbG5e4r6N/UAbBBGcg8AymZTFMYe/F9cQMoBRizbFgkvs5dWCOV1VWaNjry+WNSdT283wKG+fzbuSRd68PnMt+9HaON0MUK1asCPpMVmmsT7kKBNoyHoGmlM2JDMqGbWDdwx28Y0Pz6OsjetpxoOl19IFgRE4+UFTp98GUgfrA9RgQ1AtKJTtNXnTRRc47PTt//ufPso+II7Y5eMc/Xky/dbATrOd+BNPvFj++Q0bH14IFRUaz7206S23RQ0TZ2Wu0ceMqJ1L5SH65dmaWG4u8XMs2HdInKzP17xfXN4noaUvJ8VHamVUbZU9joJEhOJieQ4Qyn92CYM9h8zmILDpeVDZnXXyTl3V7KjVvbZlD9CkJYdq+c5fzfoFwIMdzDNFXVZuyjmBXnOD1Hsyit0SPcMNVb4mIRUhwFSMMIGEEA4lOxjkzZsw4SvTAv5wRwjxvmKnvv91+Lea0Rg4ZqO2lIeqYu0b9J51llAPffUeOnaypp4xTYlIHDRw8VP369HHm2d/792f1458+oF//8UH16Ddcp0wc6zx/yrTpznUWPJftTesDeXEvG8s7jgov1e6YaF18/V2658E3FWoKdslNt2jPVefUnHUs0rr21NkXf0vJHXopLLRKP73xXI0YUhuUCCAjLM36rNtg4D4IWX8gkJtD9ADrjfPsnHeAMoIyt2bNGkcAW/co97fP4DukwJx23K70Kcbl3XmgXPmON4O94t2/ucHxD999Ts889CM9seYh/Tb7VdP0fXO6qTtWtyMflBlKJAvw+AeJ0kbxOFmiJ8+QWLBnfoHAOB6ip6yDET311hDRo3gxvNMcBJJfbnzuyD48mm1EWhNeTb9xsDr28+1NblFRXKXX/77JdF+PunSJ1U03DdagQYmmcn0VRGUPHIhgKNPWLZt1/wvb9cAr27Ri40Ft3Nm4hUssiENj/H/hpgpFxtRa0uTHdnz+YpEi0Gwjs7+9s6Z1hMOHK03HaUqAnjl13poypR/2WR6p8aFKjS5SaVkAS8Scm5XrccaaLao9oSqpijB1Hm8Eo2/hm0AINEYPLNFDoFhk/KWcsIBt+UFcbAbDX9KIESOcHc4QvHZ6FWBJVLclZIO1tppr/5HFPPUynXXll/Xcfx/TH+5/RZOG99I7//yhOndK0ekXXKGbzrtEI/qE6w8PvKDvf/NrGjN2oN5ftln/vONL8lYU60cPfKLH7rvHWNPJ2rkv3ZnG5X4nFkwJ9v4AAWfzxzvu2b5M29M6qmPnNJWExxmLJEZ3XTVTvdI64w50zguGrt166aIr79IV1/5I/Xr79nx0PxvCQlgiTJsDBDHlC8grwWkoXrb98ix3MF5jwPkQKHVJvXMd96NMyCfueJQJAv5IKAF8px4he+rXPh8geMnnhRde6JQtS97WJ4w3bVij/buWK/NgiXYPGqfS4jI9/vC9zrsxbMQCTLNmzdIZZ5zhuOfJl92Dgfty/5kzZx7NA0RP4J6/QuAPd56/gK8fQOYo/80helz3wYg+2Dx6rkMGozyieLrlRFPAveu79nNH9m0BVtAbcW4Pderv28PbIjQ81HTMYr3/foZTsWed1VVf+Uo/U8EEyVBZLLCRp/79OxpODNOBvBDtMu3N3R3pm/AldWoTQ/UVhv+w4A8VSOvTQ7T3SIjp6HIIiQYarFPTOGjYCC7chHzPYDW9+mVEszC4CS58JhhA9LjvKZfUhFAN7xeq95ekH/MufIXoK2qmOLIVLSRfYf7GmneHXOjEzGf2F7iUTyAhbIkeYYmARbDyHSuLuuM61hanbG0dU3YQDPnjnoybWnDMJgSC3ZxkjBHceStXmosjVBnRSZ7ifRo47TRn5b25z7+vzLwShZl2UxRmLPXYZNMWvErsQFxvlMq8HqV2NNZmuFfVpgwuu+m7Kji4RX994HnFG8vfDUuOwWDd2KS9uzaaPB7U+JGT9WlqlCanbNZrQzpo3JhhNWc3DMrEXa4IMQuOoxTZzWiaCu6NwIXgabfUhwW/QY5Y6oHqtT5wLXVIvbLIDO2FOrf1S9nwncR5fHfDPo+2g1fnkksucc5F0NeXF+6Tmb5e4ebc3GyPfve/F5SRmanIsBJNmjTZIQnuw3tyH5RIxt9tfggQZUonv5Ev6nL+/PnHEL19Dwu+ByK0zyMoS8qVPkvfDEb0gebRA64/HovetuHmjNUD7mM31gqGZu1nfzwoyS/XoZ156ju+5RYRaAoKs8oVl2rItdXte6+6DEhSYU6ZSnKY9+g7XpBfrVDDZKtX5ZiKjTECJU6jRrFMpVfp6SWms0LSxercmTGxDiooLFGhMfwqjTTPLwlRdmGIIfQQHcg1f/N96aBJecXMJw9x9q9HGXDXJtaPGzQMf3AMlyFBPxFYpRVxGtCUbWIbge37izSwpyH8Bm7L9MS3lpeZv75TOySGasrwaD371lajBNS9mDc5gEVviL7KWPLl1eHyeH2tmc5pXcWWoBk3BbxvIKKno9E5AcKeFceskGV+ONeQuJ7gJgu+Y13x1wIFwz4fZYHxOq5dsmSJI5RZonTc2LGqMud16ZKmeJPf8yf0V/dh09S1Q7xu/OYNeuKpV3TBjDN1/syJeuXNuaqO7K5zZo5Xv359FRFmFJELr9R9/31Ws0+fqq6xpXrqpbn6yY+/r/yc2pW6yBOxBbxPMGCpgpKSMq3bV6Q+XTpo8c5qxYRWKcJokkNMOSixm7zsrNRE8HzK1V02LGyzYMECZ7qiW7hhkUKWwcA9qItFixY5wtUN7sPYuI0NOB5wL/JBmXE/hjioS5Qm/2SHblBAIF3iOng/8sl9UO7w+tSH0tIqZexdp6QOnfX2Ky+pc3KIElK7adDQujM4GP7Z8cqLKk5OUS9DPCgVkDrtC5LHbU+9077coA3zLm5vE2XJ8aZufsOzKAt3fZ7M4D1QPFHyIPpgwXjB5tGDYESPvIHAA4E6chM990d5aw7IlzUgAG2C8Xv6A+3n6H72nxdQfYfW1Tb21oazRv45PX0u/Rr3Mv+yfhiR2a+/vk9PPrndEGyR0eA76atf7e9Y+WyDW1VVbATGQQ0d2kEdOnfXkQKPCgzplxnrHasXa96daJst0fdobBD+x8t3G+Ox7ZtHVm613l5R5rwTwHU/ZVSM3p6/R8VGILrB62aa84srfO76SmPJW6Chu4mezopblQUsENCBxujpFJzHAidY8xAR16IEEWFviR4g1C0QDP5ED/yVLMgfhYEy5lysW/LA5wXzP9WpseHqPvJUbVi3VDNOO03/fuItXXbRTA0cmKA+Q3ortctA3fN/X1KXU6brJ9srlBxhFJBV23TNVZdpwsBkHcir0F133aVdm9c6bufGgveziI4KV25FuBbuLFNF4SEdLgnT9tIUlb7+Ps6EFgMEwxx3/zJrCBAZ7mnyTB27iZDIenesQkvAth2IgDoPlPgNcsejgALYHIE9cvREde4+XJEhOYoNOWCUqnCde9EtR9so5QQxLF++Queml+n20o5Hd+xjFgWWPDE4gZ7NPSZOnBhQiaIfNJdgPiuwbci67v3bJG0KRc5fXlgEc93b6XXuNmpBmVui53faDkpjc4Bxsn07O5nVjza37A/vzlduZlG7WPa8YVlhtRK61+/SbElg4XfqH6+uw5NVXenRoS1Fik4OV4FpUMnGBGdxnc2b853Uq1ecpk7tbCz9FEM0qUYrSzANoMRo5KVG868wlVppGgcaoddYQAgiXKVYTLi66yYaE+OQCCoaHY3VbnaB9eRPRP6oNJbMkjWHdMrwVGdlvoCgU7y5QDLvo598IJ3VTXp4iTShj/S9B4jEkn72P2niGMO+hjQasOwh+hWGxGxfS4oL1bRR0Xrro93ak1l49DjAnb3rcJhKKsIcS94NSACtmc7JoiW4ZCEXNF86BsoMZeQG56IIEFhHWVkByHHIhU5piR7YKWAIBp4RiLQQAFbAYpEx1stzKXtiAHBBY21xbcbTT+vNh+7Tc9mxWvnkv9Rv4iQtef9hzX3rRX3tlp9qwZIV8panGwIu1aUH0nRt4XoVHzrgaPAIe4QUygSCh/u788Pn+ix7XMLM1SZvY8aMVWJ8jNbvyVZVWLTKTHsbP6Czsvr3VbqxHCE2/7ILipAwdZ77rkoG+eIH/MuIeJFRo0YdVcoA7+Ae/nCDOv3444+PPp/vWJmcD9G3F2mhPKLsBco3eSU63391RH9w3sAh4zVgyCkaNPxUjT/lPPM+vn7HexJRv39/hpEhhZqy/5BKB49QSb/OThly/2CgLRCHQN0TWwChucHvtJ9g7ulA4BraXaA2fzIiGMkDiL6+suG6QLEnlugDgfq0wdEAWUIbag7IFzM07L0sAln2bU722xZmGKLvrMTOgTt0a4I3LNhfrsQeLWiiNAI0ovCoMKX2idOgGWnqNdGQriH2fJMjT1apsWIRWh5t2pRvOm+OERzxxlKINMIj3DS0OPXpw+IYHXTqqZ0MSXTQrFkddOGFvnTBBR2MJcpYdA+nQ9uE64gGx1gpBEflWxcp0Z64Junk9XXYkgrpQNYhpSZGK8WkY8Cly40FeeYp0vYtUow5sGqlNH2iSQOljUbbPbufxLoBnWKDk735ecPeCm1Oh6R8h5LjwpQQXqg5H+9WdgFzt33HQaknXrsPGdL0m+IIMeMuhdwJUKOho+DwjghLOgVl4N9xIQkipTmfjugG64dzX0v0fEZ42vOCET3HULQ4D1Kn41EHCMrTTz/dESKMsTHGD4qNYnb7A48qccUnSrziPA1I36vt29bocLVH3/71Mzp72mh9/N4T5vkRyug5Xl1Upu7yWeQ8y+YhWF6CkT2/kT/KBE8D5wzu21NnTR6moT1TdNV5pyshLkaFRnFBoGBB0LYaI5yqvYWKqChXhCdaFXFRdfLG81BMsGaoI8DvuOcpU3/gRqcu3PXD+QyzkBf3vdsKvANKJMm/3VhwTmPI3gcWuYlSVHRtjA33ZfplTk6ujuxfqOK8Pfo0tkgfH9mg9APFjnIU6N05xjPpC8gB8oGy63b1WnAPZhPg0WqMwvRZInv6sx0CwTvjhrXog6E5RE+Z8SxLzhgYyInmgjyy7oI/Tgiyz9iUrYSOxtpsL7LPaHuyPwrDMaERIQo1Gnt0QoQ6GlLvMLmTkid11GUTOio2IswZx8/LqzBEXOF8doNKw5LPyCDIL9NYnFmGxI4Yjf+gOZ5plIXDyso66IzL+TdcANHROGhwWFMIdo65p1y5QV8+UhSi/DyjhOzM1ughnY62ktKKai3bt0yFGStUlROhhLk7JfMe+vCI9PJ86d2l0thx0j+fVvWUydpSWKKVm4/I2OHaf6hIB3NK1SklxlkyZtnWcu3PruIFdfBIgTbv2K+igmylHyxyxuiPtszQcB0qTdKh7GKnLNzAqsJaxh2GwOJ3iAlXMVo0ZYJ17XZlch6uegSiv1XG1CvGsbmP26K3y5sCrFy3wCs25fibCy7QevMcu6kJAX0oV1zHWC7XRJQf0Kgf/UNLBvdS3xqyTzBkf+j663TLNX/U1P7J6pG5X1uz9qsy1gjtHqHavWOFYc8q7Zl2p7bEd9e1nv3OTniNAXkMRvZYNXg6IHqEvUVUZIQ6d+ro/CX/TAlFQHEvFsSBYN1Bd4HgNe05ccs6lffor6ooFznU/EWQQuCUC+B3BCFWshu0T7wr7rJG4cIrgKDkHRDabQmEKS58+hMINXn0BiBK2k/jyf5YsBaDs/d8daGy9m9QUsIg9RkzS/uM8C4pLlBKh7rj7fRrhqBoZ5COLTPyQV8PNB4NKD/GrSGvhsbwP0tkT5AnHjiGh9wysyGipxybQ/TuMXrO4/zjAXWGsuKPQGTf5ovqLH9pu7oOTlGPkc2bS3g8oGmmLy1Qj8nts7Ul29KyPnv6qhyxG15lWbWzpGlIjVWAuBptko2hJVhv+XJDkDXr2tO3aDDB+hjHd+6MMMLR952GZMmP6yC7QEoAwpJGGKzzcnRwd9zPHl1//hBjjUXqyu/N0RNPvGvy6FFycrX2Lv+VeqfWHZopK6/Wf15er8hwopdN3oyS0r8705p8v/PXf7oc69t3SQ5lpVknCLF7qu+3kupY5ZdFOh2MxusPOicNHPjKqO670KlxVWNFcj3eDoQoHdoqQNZyhXCwqDjP3aHxhiDggb/1GWFIZ/mkScr7xff03Z/+Sc899rAGIKRrQNmjxfOM5Df/obCqUL0SM1jjpk128gKo/5vCxulnHmPxh1Uo3Dz/hSd+p7LCbJ2544jKbv22/jTkep3nydKF3qxjHCTBwLutXLnSUWr8wXx3vAuBFAE3IAOmHLqBEsA9A9VHpSGEI0bB6NijhyJNWXI9K+slrfxAyZtytef6KxQTFa1bbrlFf//7351ryCdDCpC4BXVGIJ+tT9q0e2U4APmg0AVCoLwFs179j3Mt/cW/LUGobqUxYvO7StiToYIzbjBKTd17UN9vvPGGLrvssoB5CQbeiWEfxtrJ18fvvaBVa1br+kuu1uApZ+hXP/+WkRuRjuufZ6D04OUI5GHAfY/Si4LG74HIwQ3ySVtFAeRd/fNNndg+czIDuWeVH9oPfZp3pSyRC8Hqq6Go+0DgGS1N9NQj+Q5UD3jM2nVRHZapXfP2LqX1a9ld504ueNVzXKr6TOyoIdO7qtOARJUVVCp7d5EyV+fonbU5mrs+VytMWmU+R0WGOpvYQPiQf339i7bZv3+l6dSM2/saMy5aa92i2dNA/BsHjc66kwOBJr81g2eH6um52/TGsoV67rk5yj+yVumZm43lm6DsiLmmRZvmhGJi8rkvq1APvrJBUca6s4/r2jHayRffWbN+3+HqOkQfZYi+qyF6AhG3HQhRzw4eVXvDdbC8s0P0WNiBOiCd0woykv/7cR2uSgQU1/OubLXKWBzX0gGZL81CObgzuQcdxE30CD3rAg3kZkZp65iaKs+Dj+iZr1ynDuZZbiAcwsLCtX7tEv0nO0eFH2wxxOBbXc2iLCJaxSHh6lOZr23rV2jlsvmafdFtuuWcazXkpm+p+8AJuqp6vz4N62QUwmPLoangPXmXhogecC6R3+7yR+ix2Is/eWDhbjBCZsLMGXrhmWeOXhNilLGErRtUEVcoj2kXWOwEtLk9J/5wLzfLfVAu3EQPUPJ4h0CJIDasandCyQuU8Ci4E2UD2RP74k6W6MlXZWW1DheXKN60d1PBzvHjBWRK2bIQD++MAppTGKboyAj999mn9ZMf3OEcj4tLcrxHxJmw4BN15A+UBhQ9fsOLZYdMAPn3L0vAcUgQrwvWoX9/+iyA8uMd/VEf0VMODH3WJfoQec3x+ogeuImeZzTkFWsIyDtkVVPqpk3d+Gz9uvKNnZp+xXBnW9i2Bm+YsaJAnYYcG5XaJjDtx1c3vrLGhR2dGKHOgxLVa3Sq+k9OU3znaCdSv6DSq0NFVcozp5bVVCgila5JMyQF09RSUz2GwFkRLVTl5SgKoY5ghaxorLisEFhof7ZRQ4QkzgnWgI4UhBhrTEo/ZJSRNYZ87/ibMuLK9K//etX9oWINmZQsvbZJbxd5tWzjQSNgau/DLauMue71huhQnkd5JQRs1fxoEBEeotjoUGdpX/b379fZ/PWkKNeQvDzVjhs+kGCi40DEwQCRcB0ClA6CUAcoQpQD411YkxC7FZacbxULOjFCkuhv7oFbzN/lDyD7svPPV9nufaocM1IDXBYv5Um5btmwSEvmv6iYuE5alFBkrP1ixcal+ILewkMV/Zufq2NcP616/3fas2OZsg9t14Y1Hymt90gVvf2Onl37oipWzVGq16MxrAxnyqWxwFuBl8cN+36NBe2D8qYNuYUhsRC4filfcMjUVfzjj+um115XzwGDNbBfH1NHkVr40WtaunuzvAVSwoSpZMC5F/ckcJRywgq1QhOL1kbsU8fUCzEZ7mdb0JYDJc71Ty2DEB3I2KNXnrpH2zL36f2wEiUkpCm1Y12Bz/Oa6sYn33iRIHmm0tFWKaOwiDhT5xUKCw1TfGJH9R84wiF5yicQOM4sEto15ceiQXhjIB5A3TMcgtcpkBHAdTybOmGIx/aPk92NT74pA9sW+I4s4B2DBeNxDgqYf8xD4u6VGrY1VxFTjvWaAa5zj9FTj00JhgwErqVOMN6CIZAbPxhffCaBQlOWV38UensB4kcBIohv6KxuOuW6/jr728M0+qKe6jgyWSUJEcbCrVaGSXvLqlXSJUZd0mKccf3k5EhDRqyf7mtAtCPkbs+eVaaDVxht3rciGKDD0rERJIxLQ6K2E6Nt4kINRKqA01hwp6SkizqkVGl0n2idsfE5DRgRpcFpqao+nK198z/Rvoy6Eb/IhAqjqRzJ9ygzxyghpt3zRLJkDCMVVxgyLAlTZq7PcxEVGa4jZUkqLveN10O8trO4UR/R08kgcPe78JlOjkbPPem8kI37HpzDdRAb1j/JPhsPiP/GJnym01GOHY0SMOEnP9G4M888pgxjYuK0bcPH6td3pMacdYci4/qLbXURnM7CMFVl2tX5FJ3y0i9VWJKnsy/9vnoMPFfdDuZp+3sv67nowxo46EyVhXaSVjyt8IceU0Jm41ZWpO6tknM84D4IRFZqs8MhAFJmSiHj+nzubsqp9IordPvOHZq2b6fKjKL5/OO/1ool7ykzOlHvRx3Wq8/ea9pTmBNn8fzzz9cpUwsCoHgG9/Qfx29vVJv6fee1v2v77jx980ePKaQsVos+fNypz+MBQhpyYHc62irvjneBPpqQmKIBg8dp0LBJ6tajv7Ojnf/zqms8SpQnkfq0Q8oQouev7evA9g/qc/z48c6zAoG+QswEfcV9/ckKFBh/eYICDwn791uLQEQPRpt66rhnnrHuaw64QB24LXrKjv4T7BmNBfKK/DQVJ3/NNQFGr2+/4DwDDLHGelAgfxJR+wOmp/nI//9GaJZJ53xnhKZd1luXXd7bWWefVfj+7/+G6oorepuO28WJ4C8trTaCAEsmRJ065RjLoruj1duGRkPE2oe8WJLTCm6O+0+H8geL12zafKo2hnXU3KT+6nmgq6IGd9ETm0qVmTxQbCaH7C4u86q0wuus7ldRaaxr87ncfC4qNx2uzJdYBCgkpNbVj7URbYiR6YTAWub+oHOSRyugyL99B0CHdn8HfOf+dmzfDZ6B9c77Q/C4f/F+cA3HGMMEuPAgd46RN6x9ziM/9QlC3s+IWi1ZskhvvvCcPtxcrG3Zvgh1AuTSy6P07DRTpqeNVWFRhX51+/XqOOFsXb32kK5esk2lRZXa+8lH+uoP7ldOSF95ysKUtjqdBtUouMeYjxe854QJExyPhy1jjqE84jLmWP9vflOTVqzQwB//xMliRVmBLj7/Kl1y+7+0c1+eCnIzjPDMdRRMSMS/jrkfHgP+QlTWGj1RUFxUYJQ1j4YM6K9zvvQzhUamKtS0RdpEc0FbhuTxBNAuAIROu7RDJZSTxwgSPCn2HAuPadY9X3pV0SVVjuVno7TxuLiD7lhxDwLierxa1BeygVkiwcD51C0LQh2vQtOeoD1RNu6yw2jg/f0VAItgRI/yn3/z11Ux+grViKuj4Dlui57vgYb/mgpkHvUaTDGrD58rsm9vmPo2aKR09gPEzyI9pCqTys136KM2sVBJjCH1JF10UU/dffcI3XjjAE2c2MF0Tn7dY0hlt+NOxEVohTSNHkGCFWCDVWiYkJ17fK8OzDkVqzbq/bT+2pU4UZuTUvTv2I7aUdFJ8yZN0Y4sOSm7OFSHC0yjPyTtOuxViSF5iB+5zuPZb982Wjocgt/diLE86Czk1SaEHW5OyCt/0SJV/e9/2rJ9u0PglvwhegQS19rEtY4rNEAnQQFAAEIqBOBxbzf50EkhZED5QPgoSpSjjQNoCOYyDRtzpoYO7q4dBebdY1OUXDMdjbRs/SbtGT5NnYeOVXJClIZNG6a37/u6dqdFau/QUUoxx47EVOv/7vy21qSH62BlnjKmGmu94Ue3Cigf3O1EfiMoAe9BG8J1XF5WpiqGXmqEHb/96b6/6cVH/qYuHX3BXdQFbQ9Fyt8liacE1yr1SDCTvzLQ3khITDJFH+ZMLzxvvCGCMp8F19ygK5SEt99++2gbx5PBFspsruNfNrR1dxAjoDwjjHwpHj5SYcWVR4c/uBdDH+7yo80yzm/7BWsX2PqgPoOBc2j7wYIhT3SQf4iSvxbIBP8x+vDDW9X/qbnGaDHyy7TnumP0PtDmM++7T1/602M6cPGMmqM+ID9RTq1SxL0ZQmuMnGgI9Bf6RXPwBdl/JkGj8hjSCjdk31HXXdffCIhQ00Ahl2zTuHsGHHtmehZWPp2BholbK9B+113mz9fld16j277/Ax04lKdSQ+IswlZoLPmDB/ONAAxTVEyCQ+5FZUYxqax2iN0tcKxw4S8kD1EzbsszsWZ4LtHACDV3QgCyuQjddcDhQ3quc2/9/S9/dixshBdCkyAuopixPkm4KCFsxicnTZrkPIPOR5p26qnaZYh8xapVTv7su5IvEuPpWFZWeeAcBDr5bUrn5dwJk8/U6FNvUK9O0frSGaN16azpNb9KgzwFisrdqgmvL9WYcV9SanKiunRO0LyzztLjnYsVE9dRHVPCdVlYpfp3iFXqXbepNLmdYk9cgHgobzb/seVBeUH41hrleGKH3po2ZYBiypYqLjZa3XuPOap0XnXVVY7VaEEwJRH4CE2C7AIpaO0N2t+l1/zEvJxp294yk0fpvMvudvLcVNBmFy5c6FxLeUC4eJcYcw00LnuqabPuvhQWHqHXnr9fj/3zR3rqrb/pqYVvH70XSjtl6A9L+LRr6otgPNsnuX8wcE/ydjKCduX2vED0uNV5p1qEqOsrL8uTvVI5B3z70fsDeXXkT39Szwun6O2P1uq+e++t+cUnN9xED1DcAnkTmwrqxu31aSranuwbLx9bHJWGeEJrprF9nsACPTfdNNCQFK75AyatNcJgoyHUJA0cOKBOQ6SRYk3QoOgERB8zD9oKXIRMRLVHMUZYVJq6hPT8wTl0Kv66hZIVhFaoIOwhY8Zt2dULUsbzgNuMPHGOO6GBcw0NvtR0XPro3bder1/+6jeONW4teqwaEi5KFBh+wxvAPeioPANrZ5BJpUZxuPqCC1RqtHebP65hjj0WDEKQ8Uruy/W4RJvrEqc8Bw8arJ/ecY1mnTZZaS7XapURMrccWKCnB4/QsLiu8npKdeNd9+u3f3hY1RUVRjGLV8rsb+my/n303xH9TCG3Y0fyA+9l3cBWcFLHbsK/+IpvaOLp1yshdYCmnXmzZl1ww9G2QTwBy71aMP5v219LuD5bC0lJKfrqHffpKzf9Xjfcfp86pdWuU9BY8J64xmlbvC9b1NKnmKURaKMglFh3n+O6N176j/Jz9utwYbKWZpTrQPpmx/OEQl+fRQnhs5897Z66YDYK7mpI0A2UcOqI+7i3bT6ZQDnTr/kLLNH7g6HeA+eepciceOWWBF8Ct6KwUK8/+YieePZ59a9RILi3P9EzfEIdtQSod5v/5qBNyT7U/Jezv7BdIvEtgrT7zzyIjB81qpOxlllCN6wmZZiGuFkDBpQbbb23aUi+c+nUkB1jqfY7FoLdJnXX1Cl64tf/1P9+/atjvAMWnOcmegvIEssa64HAIBshjsChITOdxN1ZLBhSwAWHQEIIcu5BQ9SQBKSJq80KTJt4PgoAQxSMn6HEMFWM70y1Q6B6O3XQE7//uWZceJFDTigJBIahVNhOSn7IN5Y9ign3rg/kLTMry36Tl1kJ5hhuQRDo+uLiIq1f9oEGvP1HvbHlXU3Yul/7Z1+iT7al65MD/bVwb6Jihk7QAk+UPB2CT/FpT6BQsQ2rW6nDQnfgMWW3Zqcu/tJt6jdgoKmbaoUX+IQk9YTbnvImhsS2G8gIZdMNrNATCbxjmFFM+dtUUE4sumTbK1PtKAOGr/yJnt9Rhv3Lg6LKPrhduw+UKH9/lh541Fil5mBMdPjRJZ3dCCPexE9RRNGmbwNW6/MfnyZa3+4B4P/8kwW0L/ovsK57f3hMfVSb/j3mlp/r8TPHHVNODPdB9NTFiH//W/1LkhTz5+/rop/9zKl/jAP7DIBsbK5hEAh2s6rmok2n3jHPfsGTGzX9uuHOGHRbo7rCo7RB8Y721h6ghJsjFAIBcdrf97HR2LKlRLNnd9bYsalH05AhycZSzjONNNs05GpDaqwYhwvQF81OMAtC1xEgppPQ2Dt17qxII0jCjZXMcZL7vewxNxBsWOtY1lh7ECoCjSAsEtY6z8Kqh7ht4jvH7UpX7udwTyKVuR8uesaQcVmiAeNZsEF8JDo7ZITSwPnkZZsh+029eqvD5h3aumqlomuEI9o75G6JxZI+llJKuNGwyzyqjgoewFgdWq3J//i9dg0arZS9S9T3yXe1ZstSzfhgmbJOm3I0mIf7o8BQVjs3L1CxKe9dqR2lykO6cnuxeoRX6JGsBYpO6KWy/iN0cMBEVY6bqD6dm66jo7C4LUI3iEdIZAyadRxaoGvgtrSzFhCM1Fv/eK+qOqaoOrmb6X3Vitg6Xx1MmXu6DlVllC+YCZIhUW+UCcMDtD3ug8XEvahHd7DZiQ7yHGzqHW3bLopih5UoK6bbucE9GCaxsRFu0AfWb1hn2nOsIhOS9dLzj6tTcojGTzlbyUl+65mER2rwCwvUaWumjgyvnYbJ/VHAKWvKn1kVxFFQ1hZY9hA959KW6D/uvniig/ZFfi3R8x4WHKcu9PHH2le9X789/wfa+8pDGjFj5tHzIHprpXOMqba9L71Uva+6yvmd9umWeZRlIIWiuUBeNkXRpX7adeodCgWryLUn2kPJsDi4Ofi8yKairObv8SIhIVw33jjYCezDoE5M9JrPlaahGoEcYcRytedoxD6CiAaHtooLjLE7xtGx+lECaOBotiQ6EILIki2/BfICcA4JtyOkjhXhThAzJB1IsNCIIW8sGJZwxUrCMqFjQ9bkkTF+rHG+44IkHgAhRkdg+lSMeZdKc453xAhu6JsNYPLKWCn5ss/lGBZp/0ee1oB//++ole6P8PAIVZV5tX/GOVqzYo08c19XQfdCZYeFaN83/k+hrvZPmYISY9UXl5TrR794QM+89JH2ph/Ri/0itWTscIWGxWpc33Cdd9FslXuNclNV6lzTVHhN5w8E3i/LlHvkga3q+tYnLdI7uKc74nvvnl166pWntOWpB3Sk8KBpQ5XKKChU4p6DRmny5YuVvhh2QRkE1IMlN+oZTwsgYApBdrKAdm0Jww3aFpYa5UO/oA8B2rAbXAsRB1qwhf4yd+7bSkzpK0+1IeDQUvXoEq7OaV3Vt09dU4Dn5eVkq+zQPhV2ODaIEKKiv9BXyBP3tgiU/5MJtBnePxDRu5Fn5EhlUZJ+feNM9TzzbIfQAW2xm6mDbS+/rEdvv11eF+lSVv5ET/us7zlNBe3D39vSHLSpZZ/LmujbczVidvDV2loTnkqvwghZbSdkby1Rcu/mb3rgBs1osO9jo7FuXbGGDw/kVvIaa8w06G6xxvr3BaRER+Na9AWkYeV7DdFgLeMW5y/Wr9Vy6UhY2AhnBAYWgNX8IXoaK7/xHUWB8wmW8d3bZ61hLfC7G3ROSNrCnm8FE7+zXgDDDZac+Q0LCWJHSPIdsMEK46G47jkXUkFTJ9+8Bx0apQGhi2UDbH4g+jPOOFNZBzJUsXqRUmJ7KHvyKKSg87sF6xy89PRftHTBc4pfukKdR/fTyrge6h87VDnGek0YN9pcUysUEBIQosccC6var9ffeEsrly9VaVGWKtP6aXd4gUJTe+uyi7+mntVFmu09qP4qNrXVxL5q7t/v4RdUap7v8TPdcbNHRkVr7Io3VRVaoMKRk+soJM0F9Ub9bNq41pBMprbs3KOC/gnatm6hCj96W0tzduvdaFNn4THq1HeQYs35H86b59QrwJJFybNAmcQTZAUo9XYygCVvEfzk34J2irKJAKftoYDyl7qgH1jwrrRhuxWy7TcMdbHMMdYobZQAvX4DRmigUb7HTjxLE06ZdbTdA9Yz+PC957Vi/pP6IPqIPjm0SgOGTK1TvhZch5LNcyzoF9bNDxj7pv/499cTEZQh+UUGUZa2/bjBe2AgxBi5lTNsqJYs/NSJjaAsUDJRtA4YRXTgg39X1P2P6+F//1UzT5/hyGB/ouf+BBdTVy0FaxQ0Be1v2ZtCjYqLMIV0/MKkOaguNx2mDZSaYGBd/PZ6d/N003DrDxTp2TNWl13WyzReoupx5+PCRrP0GnL3GAEbasjaF4VOI8cFjSAjiAq3n+1IEDodiyA4hDbWNeORuGURbEQBE1GPNcfvdl4794KAIV4+08lI3IdG6x7nZ8wdF6hVKkgQxeWXX+6sKhbIi4CVRSe09+Y5KC3klXXFeQ55RxmwggzCgujfeeNRzX3p9/pfdJYeH1ug/Jy6i1owbvvmK/9RcUGm4pMH6aXESL23br7KopP1UniZvEONclDtC1YD5MOO76WmdlBqxz7q1qFKpXnrNXvqTN3604cVn9BVcZUFKq8Jcqs0rdfTjPYbWlWp8DHT1HXVoZojPqC4lZWVa8fGj/VwRoZ2bUxX1NGdGY4PtAWWJa4oOaiDh3K1eNkWxSWMV3x5qbpuytWv73hacWFdtWz5K+ry5KOKLK92yoQE8bnJEaA82Hq2i/ecDOB93GRAeyXyHsKmjBiHRyHGM+UfeY/XiuBYlGHaOu594koY9rJDMpQHxDR16hSNGDnB9B8WbakbE7Vty1rt37lU8z7YoEmn3+EMp77x/B9M3gKXIXmyIL/0Czf8p6+dyKCcLdG768ENjAVm85iXUlejRDIkSN9ENtj1NYA31KsjBTnqToS+qVf/MXruD9FTZi0B2oeVqS2B9jNz2wGQrSlC35fPIU4/vWFrqFu3GEPAvYzgqVtOvXqFmA5TbbT8UpPiHE0f8sQViaudMXV/AWBd6TRYrBh+R0jbsWqC4Rgv5j4c454QMcoAxI4QY+EWLAvIGaucOcGMgfqDjsa4Fu5HOq9/J0Ho0vEDgTFmm3ee4bZ4eP7+/bt1IH21krpO1q//+IYqjRa0c+Oz5hk1JxlUVlQpJ2u7jhR5teSTTbrrJ/9VSmoPRYT7hD15Jg8WfLaCgvc8/7LbNO3Mrykmoacee/Zl/f7n39Oy/Ql6ZWOCM22xuVi3erHeeOMhbX71b9o+rNZ9Sz3gNt+1baXKS7L00f7DerlDuea8/nhQEmgqqIOYiEqjZBKnUaX335uravMqfZITde3FX1ZSpx4KM2VYMHK4KnIKHUHJNVjtbgvXAgsXQH4MKZ1soI3NnTvXyT/viZKMF4y2gBXm3384h0V2CEKF4K0nANCmaJsERFJebtLxR0lxnsorqvWv/zyuG665xlzrIxH/51lwnL7LM+z6/CcjyDdKETKFdwkEvCPMW/cvCxt1b9HNKF2brrhBB//8K33l5/douzE2/IkehcLtiTxekAeMmpbC54vs23naXWh4+z7fLqfbEPLyoo0V3tsIXMbfvaazOEqv6Ty+lJ9f6LjyAUKXxUAgfDoOREvCFYgFhvv8ww8/dP4yxWjOnDnO7mlYNxAr2rFNRMuzChvnMuWNKVh8huBJ3BMNHKUAq4cOZjsxVjoWCB2OTuLuvBAHwYaBhBYRxvZchC4KgxvcKz+XMb8wZS19T6+t2KXn51fpqYVYVrX3C48IU1xSV2MZl2vG+Wfruhvv0qsbYzVu/CTnd5QZt5JiBQVWhxUQAwaNVJjpkSONstUpbLtGpWzXlVN7O/lqKnin5Yvf15qlr2j+gkV6rneIXnjy50etR+IwigzpVFdXqteQ87V4VaZ6JJyp3175b5VWtExsCeXee9Cp6twpUZdeeLrGj+mjyphEfTimu/rOjtPBXYsUYtpXeWyyCmJDHOLDnYqLOFBdYWVR3xAeipu/gD6RQV7ZrtaC9krQG8f9dxO0gIRoJ+7657v1ltnyaAh9BowyZRaihx75jb52xVhjeYYqMbWXudexCpUF7b53n76KqYmhOBmBbILogykrdsEc/3bkT/SAxaEGXXqprvjnP7XXyDV/ZRQ5ghewJcEQZUu28c8V2bc31j9fl0iOB1RcbQhNy2HDBl/HSEhgnHqY/vCHobrjjsG6+moWhmBjjDhjmfgsXwge8qVBQtKQO+5I/mKFQLAoBZxnOweCC8KhA3KdO+FCRxPnXK6xMQK49gkcYvoPLjYbuYy7kUQngwBQGLiPGwhH8ua46fzgP4cbJQUvgwWuffLZuUsvJz+RPVO1+oXvqV+PzuZ57LJX+yyEwRnn3KC42AiVlhcqrscwTR3ew5RjvDMEAbDObD6sAMdysqg25fvNjFxNH3yxEbK9Nf7U63TBuefU/No0sMPejs2f6nB2kW6+/af68S+fNM80ZbF2gVNWeFTYUMXQkB756x817orf69HVmzTpnq8rLirwdMrm4JSpp6tr90FK6dBVYZGpmn72TcoqO6IIkxfa0zmXfkdeY9EDlB4UxmBz68k38RMAD05zlKD2AH2BKZ+WdGivDGfRVlesWHEMcQQD7ZF58cS/BCOwQEhMSNRFV/9EnTp3UWJ8tDqkDdNFl99e82tgsPTvpPyt6vjGY6qOPHkCIt3AnV4f0SNb/BGI6N1ASXZb9NQhnsGWbosovrSblkSbBuhVlFRp59IDGnaGr3O3NaorvIqIDG03R/6u93M0YFZtoMvxgvhcX4xyY8Ba+B4jUOtvlCtW+EqHtnveeYyh8pkpK2HGmsZCGOq44LFU3UE8gI7FOC3j6nZerk1Y4xA1ZE5ngsDtyl4EweCq5zsWOwkS5zrug3BDiXB3MguGCfgd4c/vjP/bDs53Ygtwy3M9nRurkTxAKHRUziGCn81o3EMRkArP9n2OUZKxhDL2rnM6dWJkoe66+U6HfNyIjYvXuMnnKCE+WVefN12TRvumWyFAmNuPNUc+7bABhFtna+GqYsUeLFT3yAT1vOAydezU/Pn0eCLWrfxQMdGhWvTBMi3fsEkLMjqoW9de6pAY7QS7Ua/UY/++YeoWm629hQm6/vwp6t4luLBrDrBQE5NSzfsnmTYwSuNPOVcjp5ynyz76VBGTzlJVtFGQjBJEIBVlUt9OblizWPXUG+0oUJDZiQTaFGVtrT7qnnF43o9hFEjHH7Rf2hntC+ufhador3acvjmIiYnVyDGna/TEWRo4ZEzN0WORvOADeTr3VIfu3RS+bYUivCEqHjxaodW1HgSUeTxoJzoor0DtCIXSTfScg2GBTHKP0bvBOTag1oJjVo60JLgfSkVjlcBAQNFp1wC96kpPu0bDtzd6TWs5lxjNq3F7njUe69czlkdjk7Egjq2nvLx4Y33HOtYo5OxPdnyHoANpuRyDcLGQLWiEdDDGYnHBQ3w2WdDwce26r7OwEfl0UDohDdwKT77bubXkywYVkWwHpTMxXEDHtwqCBQLWjX69++vGr9yjr37jL7rmxl8bpSmw4GWohLJxkxDPt1PHUJAgNcDSvRYF+fl68cWHtfnDV3RgYFNXUDgWuGj7DZ7ivFffITGK9e7QmT3TddbUsY6nw9ZRtx79dMoZN6p7twH6012Xa8o437h4SwNPDLD1GFJVpOKJMxS3yxdH4SxwZPLKeShewcCwB3VL/lEMqMcTEeSLerZj8bwb7c4qkPyGIuAG5IRiiLLMWDzL5tKWGuOqby681ZU6lJ3rM/UiopWWGaauf39YT/33bv1n22rdu2+9qopK5GV86SQCQ36B2gbeu0DxHsgR4oKCwZ/oaYfIutYACjhxHS2NNq3BI3vzNWJW+0y7A+09Zu/HJ8eNY22C+hBiSK1+TXH/flzrPos+GNCAEVKQmdvljfDFcg20AhedDhJ2n2+BdYaACwSug7D9NVwEJ2Nx1lriPEiCvzZgkM7phu34BIHZz8QBkG++M0zgFqrWXexDiDp9MFed3pmrSmMx+ysGDYH8EETF/XkWsQl8tmP1hYUFevWZX+lI+ma9NKCDHn3t9wrZtk2hx6HZk8fJ02Zr1ISLFJ/YRZ26DtalX/mxykqL6wxpcN7AgUN0xuzLjNLUsha9G7x/eFWFYxUePnRAb7/5gta98YQ2x/vqxtYJ9crYtr8i6QaWMeBe9rqWQvQB3+CY1zw/rLRMYSWFisqvXU+9DkzbiTqU7Vsh0QXyTjvEm0P7giSmTJnikAP5pf/wm807dQCpMzUURRrSb1WCDwuXN9xXvgw5Pf/6+6ZvlmvT2iXas3OF5ofs1so1+xTdZbZK8kr04V/v1Og/Pog24lxzooNyZUjQDY6hAARyjXOu//kWXIcMskRPXaG428DjlgZylaA82zZaEm2urrXnojq40T9LaCoVxMYGF6BY9ciX+oi+oMC3oh4NkUh6K5Ct5cpxOoBdAtQCiz6Qyx9N2kYj+zduvuP+DEb0bjLmGEoDf+mUWInu+yE4EaA2jxacTzr//POdDmYFMwvC2PP4W1pWrr2FuQrNL3f2oG8qeL57TXHeyS3M161eqKKSSl1w3i2aedkPJaMDxC7fpT4Lttec0XyMmTBdF15xl86/9Fbz/vGOVe8ug5aMHq4PXvPIy994TTMff1FvvvhH7du6TC+lRWnuvAe1a9sahVX7yhWF0Xo+gsGOWVNXgWIxmouQslxF5x9RWEikkpa+qV6vrlLffz+qUNfaCG6EHt6qLu+8oYTDtXmgnRNxT6An5Uw+GZKi7dG+rBLgBr/hbrWE0tro9sjvNPT+x40srtS4+x7UNy86T88//iutXfycHup8RPOTpEuuOEeDxkzXkXyPuh8uVna3CIVX1PaJExnUgbtdk18s+kC7xdHe8C4GAtf5W/QMMeJJpF5bA+Sxtfpkm5I9LvzGRoS3BqKSwlX9GZp617RV9LyGlAN3Uva937vXWy/RG941Gq4vcpVFHtxET4eBTHE/MmUO6xlwLq5W3FJ8RthxPgF6uKm4DxH6LBBCpDrn2OsCue4hSLdF7waKA52SoECbNwuO2WAd6163UemcS15QSLg/Y6ru+2dm7NOz//uuXs7frJ9VrdDyj+c479FU8E722TzTrfx4qrH4jaW6J1MbN2/WxpLJqtq2ToU9WmbhGN6Ld+eZ/u7BQGXZWog0nFl4cKtCwyNVWtFV59zwV5WVezT8N3/UdU+/4PRMLCyizRlXDQbKEU8B9cAmRS0heCMio1RcWGTyFqGIvBwVTJphOkap9t5xm3rO+fAYNzbtqbigyFlJ0fnP/MXTQH6oa/JEm2R4Co8WZc+Qkf9sD64jWK+1yONYhKjDhr0KyVyjaqNk7LjtSmXMecEosdV65InFih10hWkv1dq6abeWv/Un9e0Ro82D+sjbb6wqw32Kt23HJyqQG1aWADu9zh8oWcFc99SLP9FzDLJvLdAXkXuthTYjexazWfzMFg2d1H6BHb559u0DnuytsV5aClRecJHYeCxc6HXG6F39ow5QBNat863gRQew7nhL9JAJAXhYjUTEY7ky7sqKYJA4FjrXQe5Y/QRYIfQYK2f8jL+cwyY3uLj53d+i5xkEBQUjJ7eV555PT6e30bV4A9xkj1BgMR+2V+XdIHqEsxW8/H3v9ftV4YnVJV/6gbLSs7Vx1VvKM2TQVJB/G/xDntxkP3bC6YqJCtXK9W8oe+sbSg0rUNaPvq1Dg47dmrQ54HkkrBt/RQh3ZFsAh8izl16sR86cLnJQXFymkvxD8ngNUZofQ6NSndkB1AOLLxGl7hbYblCWjH3zl3Noa8HObQxKSsv0+H9+rJdfuV/PvvBXbdi51lR+rPZfMlUqzdWOqy5UiCtAzQgSvfT0vXrunaf0QMYqvb76VZPflUdjIWiLKCwMN5BH3PYMGbmJA/DdvVNg28CrLT/+kdK/8SN1mrdUqTtytCHJtzLfkmWf6m8/vVtVRk4lxIcoOizPfK7U7Ku+o8xTRtUtgxMYbmUEog/kumfoMFgwnpVz7vqijugr1GdrgGfSflAiWwttRvYg1GjHUUECmz4PaOk+TeUdbxjHrl1eTZuGxV1zwA/p6RC91zRCr7ZvTz/acSzR0wkQtAg0m3DDEk2Kyx+NmgSpoyRwTTA3FQ2e6WnW0rfgGYGIno7HXHwSnRNrD9g1AABBUfa7u7PSkfFG4Ckgb/zmJnrg9foUnNDYATrv/EvUfeCZKosfryJDVE0F92XIwsItNOKNhXHZNfcordsAJab20c1fOk+pMVGGIFumwdigRaK/3SBP9QUlNQnGCk5Zl1HzJTCqw6PVe8Aoo8hVqnuXIn38xn/kCUvUc5fM0s+HVxprcol2bFvjuLQhR+onGFDgLMHT3vAeNQcI1zkv/lXr1m/T6At+ru2R4Vq09FVTNqGqTIxRZYc0eSJrOwfPXDT/XeUcTtfCjaXaVOXR5k1bjYK52/mN9sLYu80f1j5jxf5KFvXP0E5rCvdgqErpoaLuHZQ3ZYyyp07SwFG+3fZ++bObdPl5IxUZEaZhY87ThVf9yNm6Nzm59azZlgZKvG03tPtAwXj1Ta+zRO9vbLgNhdYAfdHfk9nSaFOyb2/k7Wm58b3mILV/y7tMj2eUD48uK+MFk6kZGV5DELj/2V4RDdnnCqND4G51E6MbuM39NWCECRGs/gKce3Au42bcE8LFKuKv/T2YRQ95/ehHP3IsQRSIzuYeCFgS97RR9+QH4LYD9nfeA9LnWlYj888z09fYFyC8fLNOm3m6Fmwv0vwtBUpOChxQ2BAYa/a37iySklN09fXf0+XXfFudOrfcJhqA90QI8t5uQDQtJcBSX/+XQre/pOogs20gPMBqepdfe4/6DJyqDh27KbFDPx05sFU70vMUG99ZhzO2aucDv9V5+zJUUg+BI4xnz57t5J/3wn2OctlUVFRUqdxY79NnnKuwqE7avtcocqaYtm0JPCOAatm1bYGSO/bSXV+9Q5d/5dvm+aGqKCtw5sHb/ejJH6vfBYopoG6ZImqV0/ZBiLauekv3/OVFDRg4TBOmXqXOnTooJTlWQ8eer3ETpioltZPC2tEb2lS42zdE755eZ1Ef0XN9IKLnuJ1N0hrg/i25Ul4wOD2ToLnGpJMZNINDG1t+OkNT0GV0fM2nloNvy5bm4dAhLPaaL34wBroheF90PjvfZWT4ys5t0RNdzDxgAKHQaLGiAxEVxIIQ5BxIF5c553FdkemU782dqy7GyoR4OcZvJIi+bmR8LZiyd+uttzqW/daVK9XLCPwfGvLH+2Cj8+m4xA3Qye2OapA/c/ot4bM8bzASHjvtOoUbAuvaPU1eI9R/e/tljtLSHJAfwHsF8m6QH7vTVksjUITv8OHDA9ZVU0G+d3ujFXa4WKF+Q1U8E6Frx6r5npiUrDNmX6HJ085RRWm+yqti9OY7y/TQw48pv+iQOqTn6JwRnbVu6xbnmmAg77jBrQLJEBBeIf/3rA+RxpKPiklSdtY6PfX7azVhBAQcon4D6q4Hb8Gte/SZqIzMHL317mt69IFfKz4y31jpU4+2C1Y+Yw37YKDP2PbffjAKx9jz9LNvX6FqI9uHj56sa2/+ra679c+aMKmthxZaFv7z6C2QW8GIHgQieoD3rzXLA4WwLcrbIXsW12gohRmhuO3tHO18Pzdo2mHSYUOoVaWeY1KlSYxZV5b5PtMdG5taCmENLChzMuLYsJPA2LSpyBFUFhhaffsGLl2IfuXKWtLZsYM1uX3z1a1FzxQhLGfmxJ999tmORYP7lS1vGat0J+YME5HMX6a44b5EUeA+hYaY4z+ap4effk7/+Ne/nGdY+EfduwE5MzbPvRCcwxcu1GtL39Zji7crN+uAE5EP6PjcE2WDzs6QAn8tglmDEBgBVSgUN9x2r+667Zt6/De3q2+v5o9x451AuQBt6b6lnFlnwA109/6L5iuy5NjpkE3Bju2b9fT/vq/Xj+zVn0NytXTBOzW/1MItyOxqgoAyjozyTXmaMKa3Bg7orU4pSUrvEK49np7K2LmzQeLm3sxHt4SPsknsB/XeGNJHuJ91wW3m3FANHehb8GrI6NnOngaBwPOmzzxfHZI86tkhT/37dFZiSm/16TfU8Z6wUl6wICvyw0wP2uuJAoooIg9Xt5Hz5WWKChDIdrKAuqH+A7nukVv1DVnheQqk8BOQ15rue2STO8aoNeGz7BuRDFVr0Hmp6n92StA0wKTOw+MUGRN2TIoyibXho6LDFBsTrp3zcrX747wgqfa3XSaVZFeqNKdxiUDAQP/RmHuekuD6/tkAb9IYV35lJXu11xJpbi61eiyY9eQmehS9w4crjxI9YDEYayVbMDYZbB69dZ+7hT4dC+IrMVZ2Svdk3fa9v2o6szXMb5wXLOoecC1aOOAeeUcOaPrb7+trVcny3n6Fho8Ze3Sc2rpR8RBgXbqtcggCi9d/b3qEMm5hAnj4TH4cq9uV/+aCe0AwzfUONAdYOVbJsAiPNVZO8jD1+vjYTYUaC4Y5ln7ytLLzyjRy+i3KzCrVlnXvqaKyrnVkN1PhnS0BQ64FRjCndemlkNAITR7bUzMmY0EZJeTWXyj5+3do/sefNEopom4gfLwlPIdnMDWUXeIaU2fsOvj1O+/TuZf/yLFsJ005q+aXwMDwue6W3+u8K3+iK67/lS6+6k59+ulCZ78H+37+4DgKcTDltb0Qkr9PafMXqtOWg6pMSVGXVbvIbM2vJx9oY/51jtwKNr0OIEtoQ25wD+J4WnOohWe4Y5NaG4HV1+MAxYxiECjlHSh2pr5Vmm/9zkxRnxnJQVLtb31NSugQqfjUxqQo7fk0T+lL8wOmvPRy52/GinwV7CtXwf7GJxQEFInGpEDKhHOsFYZCqMCmRiLgqerf/9g8MkbvJnpQVMR4b/lRa5hxZ3egGbDT6/wB0QdbMAeLGi2cPaR3hSRq+PP3avDFl8ljMlefRQ9RYjlZoUqHydq5Q3/4x0Pa/rvfKuGeXyjcCH37u532h6UHcbjvy3NCwkLV5cXHlHDIN64PKeKChejxUrQEbF5QUhA6lIs91tqgfIjytfAYgq40j47wFGn36g+05TgC/ktLy1VdVaYda/dq2RaPpp99rcqihuqAqVv3QjPWYho6dOhRQRy9d5NGfrrKmX8/fMwMjT3lSo2aeIEu/crPjHCOdRQ9yDuQlRYICGumfvIM6pnncC2WNt6chsq7srLC1AuBaI3ro6xQmNa5o7l3tjM2T1sO9AysffoL8QWtX+chitmzt+Zzw0DhOmDKJnqHIbuSQ4re8oGyh/en0dSccfLB30Coj+ipD2RJIKJn+jDt1rbX1gCyxvaNtkCbrY3PXNS596/U6V8b4RB/U8DZjUteJfWKVmKPqICp+GCF+s5MUUK3KMUmRSgmMbzRKWtjkQqzylVk7tFgMpZwWW6V45HwpQrf35wqx/tQe7xSlcXVikuOcMq/sf/xrhbUGtTbUMjYQZOvLl1848RGLsnfM5WeXjtGb8HnHTuIEPVZtyTWLbcdgM4C0bunkVlAlpboadR0KjRlruU6Vklz7mNSZFqaRt96qzzG0oaAg1m9ED1T9PyR1rufpk8cpaSEBGXu3380GI1hBj4TrY0rjiEFm3cAKRzMytCpO4zFv3OX8iaMcaLAeQ4rnrnPPR5AOtaqxZ1OPEFbWfYs4oJl77i5jXAfv/JTJa5apdXap/WxRVq3d6Wz7j/BWE1FdHSU1q+Zr7TuSQor3auMPauVVdlZt6ZFKXrfYZX26OK0V9oHytZRF77JR6935qh0xw7t6NvftIsuGjZ8tLp2Y5lhXxtFAHMNwhsFszGgvvA4MS2P92WqIaCNcj+UrJaoU9ozXiLWiGD2ib/XxIJnotReddVVTt23NjxhHiVmHlRYZIIqo+v3iFAOzz36G+3cvkxzYwq0seiQBk3/iioTohyZUh945/os5fYEHkg7p76+efTUBxY9ZMtnlDUbi4QMQga4h/taGsgjYjv8FY2WArKtXdfGb4F+1mw4c9xdHQ4PQ1MSwxNpo+IblbqMiFPnwe4U70tDY/2Oxymhe5QO7yjRkZ2NT5krC3VgVW1aXZNWBUnLlxcaK4l39yVfrFTt94yMEGcFvfBwxuV9Cfd9YmKkEdTm7U3F0SgJhrKNkw4SaGU8ANFb170FHYhrEYyMUVmhy1/ID1LG1V4f0QcbC2WpUdtp3Zoy98SNT8OHZP2FMpuDFBUc0CdZq7VyUH99Mn++s+gMUdUt2QmxUCEf3hXyaqsobMoDwrTwmPePyDusCBUqJmWUTpt1l8lTqBZ/8qxzblPBFLrLrvmpomOMRVyZpeSkBN325dmKMopTbPouQz615U398/7OBj2rF+p/Wfu0PyRCicmJdcbxLTiX/QneeOMNR4A3BbQB2hTWtJ2RgWAnkLM57wm4joSXhBXyGCagTQa6H89nrJdYFv62lkB3g10Oi4pLVVZUolDzuSHM+3iO6R952rp6j4ZPukUFh/dp9eJ325YQWgHUB/0cQ6Mp8+gBbY52ijcg2BBiS4Dn0C8DDXu2JtrMsg8z9//okfWa+fVRTbbsWwTmkdnbS9RxUNtYVLyhOwEPCofpTe7jLPQTkxrRpJTULVqJXaOOpg4mTTCpa5DU3SgUmzcXG20yVIWF1cYiqzaarC9t3VplFIJKVVZWq7y8NhlRbhp8kZYuPeS4OCFOG+DGODeWDZ85bpNdnY0AJDqUTQhrGjYKAES/yliWNHhAgB/kRycL1sGsRR9IsFphboElRV64hgVzyDOL+TCH1W1Rk58XHvuFSgsztS0xXMvTWchHOuPMs1tco+fZDB8g9Ckju9xra4IyYQyZZ1MWKBsI8g3lRcqIrlJCTIJmXX2bFrz3tFhYcfSEWebXpucpPDzMXDtTQ0efqWGjTtWqxe9oz441Ck3rp6hBPhJHIcQSJE8fzH1aa9es1Lz1W5U7wFjsZVmallmu0v7H7plBOT377LPO3u3NAWUM2TLNjUWfUPwgaSz8xo6d036Z3UGbZfEe664P1BYBx/F+4QbmWmYIMOuhIYUFss7Ny1dZeYXTRgO1j2ijnHqqq46ppfCISL363P1au/g17dq6XOuyd2vYyPpX5Rv251+rICRUt937sHr3H6hFH74kb0iYho6Y1GDbPJEte/JOHQRb6Y468Sd6zmeGDtN9KXvquDWD8lD+A23H3ZJoV8u+uLhcXQelqNLYye0Bmu/A2Y1zB57ocMdBkA44b1d/2rmz1HRQyD9SaWmRjku/ujrCWLzstBVpCK42cc4ll+A+DXWIGC2Z8WumDOEixQJnHBLN2Z2Yq46rHELzT5ArEfKsoMc4Op2NBokWjeBFCSBYhcR59jMNlmvsgj024ZrnnpyDm9wqFtyXxk2H4jv3h+z4C+nzTI6vWrHAkG+FVu8M0+/ue1PZOQUqK8xQSmrrLiCCwtEWlh4BipS7BYJl/76dKo0q0Pw9GdqTvU2//+65iotPVKfuTMFrXp68pjyrTflWG4XwuUd/osy9hhRjPXoh/SOtW7vE+d05z9QJpLlt2xaV5x/S83MWasDAcabu0lXSPVEx+YHn1DP0E2gaVWPBc2kTtFfap93wCOKmHQQCZUWbYQ37efPmOYF+EIA/Ydt7Qyz0DzxCzDihPfNbYxEWHqHnH/+t3njml3rj2V/qlWfvPeZZjK//8LoLlVVYN0KHvK5aNk+Hs3Yqt6yLVhTGKT87XUsWf1xzxrGAY0I6mbIoqNZf//pd3f/L60y/j1H/QXWHuU5WWHe8Pygru8KnP2gf1BuGArKiNYH8ag+0qdemPZerBaER7ff8gqzmrfDVGCBOG7q7b7ze66yYB4i6X70at6rz9Sgwak87jYPGCvvAqBGm0yAcrRseCxuy5rg7QfZoxZxDp3EnLHbcVhAQv1tixuLBC8C90UBtQsPmL8oFpM24G5aEO7EGP8FYJDwGdGCegTJi84xVi0KAZcd3LEy7zW5ZaYnJQ6TijLCOio1XdWSacio7avOmDY6rFiWjocS9mopgBNOSgCjIn7UcnLFrUybbDpYr39tPazYeVM+Bp5m6jla3PpN0zgU3OOc1FZ5IYznPf0uRJeVaufwT5xn5BQk6+8u/VU5uqXr/828a9uu/0PGd89kWODaiUEXFRXrjtTe1Zf0SeYw1GVFwWNVRx1q+ECmem+aUcyDQLlD2UGCZUkmb8AflxpTLDz/80BHKtCtbjoD6o10SDIjicO655zqLOtFGbftvCrj3p5+8rtLibL2/aJ8OZIerMC9TK5ctrDnDB5SxXz70ojqbOnOD/OzbvVmbth/W6VOm6eu3fst5z/QdS+rk2+Lw4UN64ck/aEXFVr0waZjiYiOVYO7ZtecojRrTlmv0tx6oY0jbDcoikOseYLzg+UJWBCqzlgT3tzOF2hptSvafZ+SzMlcrorEihqF0htlXrfJtvuIGRH/66bVNorpmgRQEGJovgU4QpT8g+mCubxo34+Xcw63RQvL1LZgD0MIDAQKw4L64ZyE4XLVYWdZ65xgJZYN8kOySsadMO9sItmqjHEi33Xi1qkKjNWL4MKNoDHXc/1aRqC9hpbcEGqtckDg32Pl2bQHe0S7UQXJckqauIxM7aMWW/cZSXaL3l+/WJ5kDlNJlgKlnY5kbIehObuvHXwDar5UFR1Se0lXhpZzrO8iKayyStGBfZx0qjpfHtBcfgYQozuRj1MSL1b97qvatfkLJCZXqmjJAhVNmqTIq8Djz5ZdfrldfffWYPLQEuCfvineIqH2CRplCWg1hm99oQyib1DUWu11PgqEn28YaRY7kPUj+iWHIytihvIJi/eh792jOu4vM0RCl7z52b4BACy7R/nv0HqQxw7roxZf+qw9e+4tzXfe+E47JG3PJ5778Z23cuF0L05KVl7dfA4fN0PW3/VlnnnttkxWVExnuoRDKIxDRcxxDAZIH1HV98uh4QXuhffG3PdBmY/bVlR6te2ePxl3UOhv+NwSPqedgu761BfLTy5yZAq0B3oqlXuq7+44dpcYiiTMdWvroo2OJnsB5n0XvQ0WFR8uX5xgNOU69evV0iBSN1F8AQa7+c+7dwJrGsmStfKso4CabOHFi0I5Fp8Q1Hyj4z47Rc45dBpeObUEHx13Moj1WASG+AEWF73Q0xoL5PGj4qTqYdUCFRaXq1a27Tp0ysc69WgoQb31WH2PILZF4LwQX48QoOZQTiedfcsmlGtiri+at3quXPlypEk+4UhOi9dVLzzqqFLkTgg8Fgrqj3vlr04HMA5r7xsPasnmDwud9onUp8UpI6uR4VmJNQ5q3bJc6d0xSxFnTlHTztdq9fYdyc3PkfeE5zTrSUWkpUcpP7anxlWU6v7BcPV96R2kfLNK+6ZMdJYOE98i2F9Y8oL1QfvZ3d+I45Gvft6FEG6BMWG2PdmmHCXhnFMOxHeJ0ljdZaWdMU5/evY+270D3IgUDv1EXU/J3atCctTp0ykhnQ6C68Jrn56k4b5/mz/9Qjz50vzqmxmrwqNlK69K4BZy69xqo7VvXKiHGF6Qal9BJsy+4oQ7Zc3zxJ6+auturvJ15+s/7azV/zqPm2bkaM/HMJhE9SvuJOmZvwfsiH5Ah9H/ej3qnH+KFwUBBpiGLUIZpu42d9dFckIe2cuHTH+i/7jH7EI+32vu27jeE0braRnlxpZ761ke68SECgdoe1Ya8wiPDTNdqhCbeCkhfnK+eU4KT4vGCkebJvo8BMXdutsaP72AI/NhObYx2ZzMcN/LyKvTUU3uMVZ5qrN1BjlD1F2x0FJad9bcgLHD5cx3kgWBFmHLuBRdcUC/RB4q659kQveOCNx3YP9rfDTo197H5xRJevny5M/4LWHvf3bGx6gDHIc2WBpv70Okoi9YE7w0xupUkyAsXJQvbAJY+Lr3vPnUaNEwll5wXgHzqB4Fkzz35R0NOGUrsNEJ7d65Rx5RoXfLln5rnhOutj5dpa3q2Lpo+Sj17dNXqK87XzKdfV3WHJMXk5Wrgf59WWaxHO7/zLYUVFqjXA39W6o4SVUUnaf39v6x5iq++Ae3lgQcecCz8YMKYoMzGzMenfCAAZyElc18SLn2O42VC6LN0bP95z8oTEavtZ1yi8Mr6Y4wQ4OSLNu4P3uHlV17VDw/uVYzRW5bcdKtpv3UjsBHKCYnJeuOF+1VR5nuH6LiOuuCy25w23BB4Bonn5+Tkm3ciPx0MqdUNduWcTz+Zo52bP1RCp4mGADMU7T2guMTOuvprP3XiLtyoj/wJcqSvNAW2vNsDti2BQHngd7xi9NHWAs+wMUNtAdryyy+/rIsuusipy2fnz//8kL2nyquw8NDPLNkTUnK672NAvPOOj+yXLavtxLR7o9xq6tRj63758mxzbrbS05M1dOjgYzo/ljHafbDOA2FbckOYEhDFOBornQUjVM4PNI8eQYY2jvCz1npTANmTH2v90RHs1qLkjUVR+MzKgHZaXLU5JyzAQkHNAS5EYgkaI7yPB5QdLmkr3CB6lmclwBHLGITGxKnPs8/LGxKpXZfNVojfWvYNoSo6Rk/85VbtOuDVuk/X6bUFS/Tof3+jkaOnatLEKc6zSU57iYpRp/89o/iEftp92RjFbFmmikGnKCojXSXdUhVpFMq4A7nK7ROtqLDOKo+uq0xa4KmZM2eOrr322pojTQN1jDKAlU2+sOiIE8G6Q3m0bZjzdu7YpLIFb2hYSaT0ze/JW+NdqA+BiB4QVPfXv/5RvUKyNLm8o7p9/8cK99sXn2eTp1Bzj9xc346SKclJx/S3ujDlGxWpaCOzc44cdKL4Afei7O09wwtyFLs/R/nDBjjeP57xyXvPqNi061hWq/RUa+DIs48heqv8WNj7WtCeGcpwH7PgXAJD8Zy4gXJPebvv5X9f/+/BUN89AFY6x92gzwdb4IvrkQ9M4W0MGsq3fbb7GJ8DybbWAoYVU0QZeqItvLlqVduRfcGhEr17/ypd+btTa460LT7rZE93vcj3MQBC9Oijmcai7lqH7ANZ9BaPPbZD+/d7jKCN08iRdYOZ6iN6BAXCwG3FcgxrAOKxHd4fnE+H8+80WKVYTljy9QvA4ECjxlWLwEcwc1+Cq8gXz0MRYTYAHgcI2RsWoSH/e1mHzztbOV2Of74tlmew8mopUDZ4KOz78Ty7AiBeDci+uLhIH73zhOJ2bldCj4GaeM2d5twmlGl5gUb+7Tk92D1UW3I3Kip1jLEUF6t//x668pofOHVlUVlZpcUL39ToRWsUf9WNChvYq+aXpgPBdffdd+v3v/99zZHGgzpnGIK8QVDUeTCl6+P3n9f+XSu0Z99B9eyTpq7dRmj2BV9tVr1B9K89f79Wrd+jCaOH6mDmRsXEJugrN/6qThtvDkLK8tV7zif63tKXNevHj2pgSoA+bJ7f+a2HjVIXpayLr1dYha8/lpce0c9//4guPGOQ+g0cq+49+jT5/VioiVk3wWD7VXshkPLFOwaTH+QVl7fdabOlgdLN1E3Kpa2AcvPiiy/qkksucd776Y8/rsvw1YYyWiuVFpdpwKnGOgvw2+cieY49ZppfTckfP6jIuvp5XZx1Voqp9NpOzTBkMKIHGRlVRlAyHh5TRxhAuvURvduit6CxQTb1ET1arxUQnMMQAcKZxOfmEn0g8By75SqATIDNW3hUtCpHTFJSZu2++Cc6sN4t0WO1Ms3MDSzYV576tbbv3K11obHaUrRHr7/4zyYJ5bCifBVOmqjEfduUvj9bN37nl7r5jntUXZqt9FXzFRbqE7IQ/bOP3KPFn8zRY1GH9NS8fyk7u3Zxn6bCWt/BLOj6QGApszGw2rhHMKKvqqrWvl2rlLk3R31O/Y2yMkt1YM9Ko+w2b2OYkpJi5efs1cSukTqcNE3Jqb3lqS43Smfjlv8NBvpYlOkvuWPH6Af3varBqcf2Yc5Ztug9vb9tkwpXblCYt7aO4xPS9Jff/kjTZ16qbt19ZdLSoK9Szu2ViFvxT7ShQOfa1Fp5RrYxhdOWS1sm9zPBUcs+WgmaLtxkLV/5gAVlSOGfwZ3nGoPqSiOs/Kb+7dEa7dCymm/HjzNMCjwSHmKEbYVpeOFascLrROS7g/H8sXmzR48+utUIgjBzbpejUecQPYQdCJbo6VRuIEwQtAR2oST4gw6BJwDSoVES8IeAtsTVEvC37AHPw7oHuInxPODyWrNygdatmKvUvEKp3xCdd/ntRztLc9Halj2zFogLIJ8jR450yN79rBUrVqh7107G0rxXp02ZpfFX/Ex/+8HF6tqlg8677I7GjyOa5huza78e/uhBHSntoMSuE7Rr/TzlRPTSy1mb1DG1o9b/8gfasOZTzf/gaZ1z/q264Mpr9d1bzlBKx5669Mt319yo6fjLX/6ir33ta44LvjVQXs4iSz/VzoxwPfTkCzrt4q8pITVN99x8obp1Db5bWjAQYMi6A+V7ijVp3AwtTF+k87LylfaLf2rgR/OVcdH5CN+asxuHsLAIvfzMH1WUf0RdSys19vofK7Vm2MmCdv3GS/9Q3pG9Cg3xqsooYIlxabr0K9/V4XXv6PY/fKKXnvkdHbPmiqajIcv+ZANl1ppj9m2xV70/Ao3ZH5X4Iea/SMWYFNsqKTosTrGR8QF/+zykmIi4Y46Fqdbt2VYwRnK9RL9pEwvw+ASBxxN61DXbXKJn7A83ViBYoud6zmP+MsKc7y1FjHRkiNBf0eD+dr6rJbs9u3do7dJXFBLVW4uOlOnwoZ16d87jzm8nKizR8z4ETdn9B9zge2RUjBLiovW3/z2hH37jOi0+3EVvboxydnBrNMxtywb11tiNYVp5OEYfrVyjfZ4uKikrV1nJAVVEpaIPyOupUlJinP7+m1/o3vv/rRV5w7TmyHHsuGNw9dVX64UXXqj51vJgnf/wiBgN6F6lX/zf+Zo0sr9ijGHSs3vzos4Zo+43/HSdmlmkPoveVlxitPJDPUqMjlHOsDRFeH3epMbCCYx8/FfKOZKpqoi++iTzoOY8/ztVVtVVROmDeUf2ae3G/dpezHK9w1SYt9+05QNKHXyannj0VzQI59yjuz2aPvIFWh7IHmZ7nChoQk//Aic6Ntf8DYa0tBANGxa8Y2/e7DXki6uTwDUCfXxCizF6u6EEWuJjjz12lNhp0BC2P9EDO48+0BQ6iB6Ll8A1ouzRRFsLuPFYvtQfdh4/ecSjsHfnau3ee1D/efBxfbRwg2KT+6u03NMs93FbgHK3RI+lFUwZo/w7dkpTTEIXnTHzFO0uiXOU+69dONUJ2goG6nbe22/riYcfrjliFCNTRmedf7pu7dVTv9uzRg9tW6WZvTJ1//g0/SRlq1Ys+1ijx89UWESCxp3aX0e2v6rT+ks/vuXymjs0DygxLK5DnhpCSHXTPTGU4Ze//ksldhxk2kOMRnQP0V++/1UnOr85cOpk3EyFG+26ultfzeoxXVPv/IUii0rVe021qrxNC/5kmKG0KFd7Mkv1wbyV+u2fHjVl4dXeXXW3SK3hcSWndNTc5+/R6rXr5TEHic0Ii47TuKffVs9F2xVSVqheS3bJExGusd+6W9XRbW94fNbBzI/j9Qq2JL4g+88QGjMa2Lkz7vKaLy5s2VJr0VtUVfn2sLcu6HBDyENmztSvf/sbhyBJdnqdP3Al8zsgMhfCpOFDvNadbqfCtQXwUPiTtl1lizF73jMhqbP69umiEUP7adLYPlq421iwGVHOu59IsAoWu2Y1RPSADWU47/Kv3K2Bo87R9BE99Ke7LtW0iaOCvltIRbnefeFF9XrqCf3hXw/q7u9+1zlendxJMRu3q8eE3hrVL0Ud4grVf9Bp+u49T6h7fC9tWfeBvCZ/V3/t5+o/dKa69Zmoiy+9/riVOd6ZtoPXpz5EHdilzp9+Km9k85530eU36bpb/6izzvlS07wefnjl2b/qlSd/oQdiozUnoUApU6aqpPdAlSbFa8uVU2rOajxCw0IVHh6lvt1iNG3KUN3zk1tMf/IqpUPdemeVQqbT9Tbn3fm16YquOqz0fAJqe8jDSoZRCUrYm6WQ8Fgd6VSqLgtXq3D8mCZPwfwC9QNPKAvonEgI2pp3fPqihg8ZoPyKpmsmT937HUcApR9qQnCLETpznvir1hRLP7v9cp168Y1tEjdfcmSHRo0YoR/c+5Ruu+AUzbr0mppfpHsfeFwZO9frNw8/q8yiDB1qRIaK8vLlW+ql7VG7EvqxqKiozXxmZt0X2bbNqx07mD7i+37okE9twL3N+LklhBAj/JjpfN6osdrxxOPaEsCi51w30SOkGb/Elc9vCP36FuFpLUASM2bMqKNpu4mD/I0ef5oiopJ1ytiOGj2si8YkbdEPv+4b82oueH+GOFoKbqIH/kQfWlasmEM55sSaAwZuQh8/erhuuvoCdeqcVue4G97wSPX+YIkmv/icqg2p/+K/72tYliEI8+xD5aH6UeRWffzpw/prrxA9eNY4FW/8VAf//QPFLvpAockDlbBmsZI37NC008/T7POvMUpW80nTInbfPs0++2zHkxEMKHPVhQUqj4pQeHXznxmsXBqLdWuWKjd7v4rTK/WV278rb2iYkv90r3q9t8LxpIRUN30KptdTrbGnXGLarEdxYfsNmSepR+/Rxyh55P2Ka76v3gOnKd6Q/qQZF+uXP/ujln76jp761//p/p1P6qnexYrNK1XS1kxlTRunzBmnG82+daeFft5AdH9DimlbI2huvnvfJ9q4ZYf+9V7TxxzWHKzQuWedo5S4xq9GVl1VoZ7jZyna9LPYfpfqH9cO0e7c1m+AsR0HaN2GDdq4fr36fvNF/fn7X675xVjKO1bpj69u1k9vvEIllVUK9VbrvDPP0DmXfvX/2bsOwKiqrP1NTe+9QwJJIPQOAlIsqKgottW1rH3ddfu/uru667r2urZd146K0hUB6SK9ht4DJIT03uuU/34v8zCElEkhmcx7H14n82bmvVvPPd+5556L/779D1w7ZTT+8OtH8K/Pf8RvHrkfd97/AA6t/RBPvf4BbrnpZjz29Ct484kH8dc3vsKEydPx0tyG4C3dD57c9RP7joxkCNsGgZaSYpUme3miJyjUGUiucchJol4w9Nf+9jd8bNAhrawc5ibxp/ldeaKXJ3myeLJqLgVQGHdWkHYGzJfseU/Ie+o5mUtObUKg3nbvUxg96U4MGjkTt933PNy6IKJe0z3HHYU80XMvPXERoxefh65YhpBV30sTdkfAZ/D0M7NouzG//Qf6nqlA8LN34oGvv+an2Lh2LrLSizDrrmfh4j0KlQVZSLrhAUyZOgaxVgNqKtLge+o0vE4cgEXfNcJOI8oScbwGD5gjsXr1aimPTcGwswu/fB0frZ+D9cuFInpsV7PfowJrEH2gcbLbQdFOlBQXoLqmHg888SSCXfWiPoWiW5uLsyvewoIvX5Py2hEMGDQSN/38X6JvXo8Zs/+Mq67/hbQc1hTsz5On3YjZdz2By6+4GUcP78KxA6uQllGC4wZXIet+wLbM48iZMR1aUz2qoqKgbcfSR2eUX0dFV07MlDE8OMnR0GIJPSvSpdeYiPafvX3DzffhxddeQnJa87HNm4PO4IIAnZg8DIzhnIWjJ87Cy7071krr8ewzr2L5HKH9btmDvNM/rXx79RuJawKOI6+yFlohOOprqzDisffw0m9no1AXg28+fg53P/E2CkoqsO1kAWJ8XRE04RYx8d+EEr0/ClOOoM4YhBf+cBvuumoyVr39ru3O3Q1GCrtQoAUFaZCebsXBg1yj5xq67QMB7r8PCGDQjYbz1xvjsquvxpl//xvRV10YHIkCQI5CxsmNgTX4Wway6MkJvjGYD9niQNBzXcb5PFotGJA0AiNGXy7y3zV+BI2tI22BE1RzkxSvcaInY2DcAcZobzzR83PueDheVQTXOrZ1++uclpvTp47gi3d+i3fPfIOXji+Fx/v/w9Vr10odhGu/5aVZiB84CjNnXoNZs25AoSYeWr0Bm4OnY/GQGBjq67ElJxXZbq7QiTmhubK0BzU1tdi+8TuUbVqANK8ayTTaWGGT8e2Cd1GUnw6j/0issNRgy5qPUNhoeyXBSf2rD/+D1R+8dj6t+PTfWLfgM+w/cPCCOAGdweixU+EpZNcH/30Gb735CtyNGrwrut3Hcf1RXZqNpV+9juBN22DVaeGedgqeaZnQFYtyNTnRrjl4e3mIvjkZISGhzU70jcExSQU75dhunM2qhNE1An99ZZF0/fiB5pWmtsDfdOfyW3ehq6xvlH+OyOqJFnP05cq5+Pdbb+Ou4e0PHzowxFX89n1MThpgu2If/ML6QsxBuO+mUfC47F4EXTqfrfPIOrYXgUGuePuduXh2mhWVwT+tp82cdhmu+cXfsXnzbgR7BMDfzQvXuxzEsXIP3D5tHPTBgxAtJtE7pg7CnH/9CuGJYxEbHIp9W07idzdfhrsefBTX3XiTuJMe+oAA/OPj9xpu3ANoOtdQrkVHazB7thbXXqsVk4dWMEUNhgzRiElEg6oqK0xC6+fEzQHOxA7MNfrGR6cSnMjo4MZXCiBaBFqLBd/daI65Ma+dnYi6GqwvbtNp6gPBfHKip2cvo/wxZsGF/gcabPlxKZbP/xcWV6TgT5bdyDj106l39qJSsJGNq96HxuCDy+97GllF2fjq0+clCw2h1VgwusYP5UWncPN1Y/DE08/gYKYJzz77d+w6eFhMZLXQ6NwxJ+s4Pkxbh9MnD0nxDOxVdJqCfW/xF8/i5KE1eDm2Ap8f+VrkofYi1sS6KCs+h4MnS1Ba6YobbnpQMHYXnE3Ze74O9KLDb1r8BcZH+SI2PFhKMdGhuPnkKYwT/Tkw/xi2L54jRepzbWH3iL1w9/DA9bf/VShFQkboNLCaqzH9iqvwsyc/RElFHSwZKagPDoDR4oGA5L0I2L0Lblln4FJ+oaWsK8A+5R8YDn9vHa65/ib8/pE7pHHsG9j+YDoyHGVcdyW6anJmf29LCesptFxCrRd+99vf2N60D4Gxg8RvH228bGgXPHwCESCU9qQx0zBrakN4z0uN8AFj8divHsdvHr8Lg6bcjFlX/RThb2D/hkN7Zs8QmrrBA9Q9xs68HT+7fhr6DxgInVcEAjx1GD+4D5ImXo3HH74HWoMrbplxGWb+7Be44YrxGDRqjHSPR375a0wd1DWnpHU1OPFzS15EhAZRURoxcWsklkMGxYEtB6agQxs1VwoJXucrBS0d+Lhljkyev2sqRHpyUmX+tm3bJr1yQMsTRVumW4u+O6xKDWC+eGY61+G51/fCibwhtj4VAIYaplLVVNgWFeYj9fhmVJpD8MpbK2GudcXaZW9LbXYhxMTTSrlzstLg6uqO1cu3wqfvZGj9hqHQFHz+eR6Hd2P62MmIip8AH896jB/ohtnjQlFTWgq/1/+DO44UIiZmJD5bfgYFBZXYvWWRaPuOCVH2mcP7N6PeVI2+8Vfhtp89DY3oV0E+Jvz444VntbO/ubh6YfhAfxjrz2LbxvmSwPULipY+M4gybxETebibpuFEOxs0VjNq/fzgUl0Lk8WKQFcthrhUYvvX72PT+jXNWhBag9eebdSIpGcGBARh1m2PwcXdWzzIgIVbk7Ho3Wfg6aaD2ccXQes2w3PXOtQFesPs4YuKfn3t30Ug6sZnyxIEHUyHVadHxBfzAWPz7cq8jBx7BXx8/XBoxxcYGOsq2tOKyVNvtn1DRVeBfZYHbjkqWh2JND92t5by7bffng920p2YM2eOtAaqosEKUFhIJ7qGyZwTOBNN4NyCx/3wjErGLXM8qratePU0vTadwLoTjSd2WRFprV+7nPgBcS/+dCjLpQKFAw8IYmx+RgpkuM6mEzmFB/0JuEWxJfZBCwwn1fLU4/jzG3OxN02H3YUDLrqXe8pBRHzzPaxGoZBpdZIZuTH8A0NRV1uHSRP74tnfXYtTBVYczbZIXulsv5ySclTml2LGrHtwz6Nv4obbn0Rp5jZMuWIsRlecwRDBuj/74B188PGXOFw5AFsyI6U99x01j9fWlAuFxSwm40pERMdiT1E8ztQmSNaPxnXBcl594y9FPkXbafKk89kDQ+LQp2//hi+I7/pyTcEGqp4ZtbXYlnoEC3Ql2BX+U6AeLlX4ubsgxlyIrz79SLII2AP6SISfMyDh2322K5AsYCXFRRgw/GpEBlmgrzsq6lGDK27/P5z47SMoHjseuVOuxbmZ00TGo1EWfbEVlcoZdzdcCCsi1uyE/4ovxJ8muBSWSWVsCUajC26/9x+YcMUDGDXp57jzwRc6bb1QcSE4lnm6niOj5R4iQOeqlnDttdfi8ccft727EBRgjddGm4KHkCxZssT27kKQPTYOZdoUZI8//PCD7d2FoBCg0GwOFO6taeosq6M3VnehqqrltiM4YTJR4MqTZ2vgNhRHRHOxAQj3g7tQHqm/ZNuRKBjI1nl+Oi0NXH+nEsW65GeNzdSc6NvathYQFCwx1rD+QajL2Ig693DEhAaIsdK4HTUwFuTB7GIW5TIg9t23MfCFdy6YJPz8AxGbOBEenm6IjXDFqKB0PPPLW1BdU4PP/vsnLDm0Cv/L2oiNyz8XE7he3N+Iy69+BHuzvfB/fcdgwag+uHxKAvbs2gqdixuuvWyQmJaa90FoC6yLgUOnwkUoJidLy3DjI39HRY0Vlw0fIJ1j0HQse3v74q6HXsL46Q9ixk1/xHU3P2b75GIUm8xIzTqM9HN5yKw14WTmAZQ3IdXM96hAAzZ/t8AuRbUoPx+1506hPJrnT/4ElmPMuKtEnv5PTLYPi4n2RSmvkkc+lTGrxRZJT6Qm/Y0OjjEff4jIFettVxpw8vhRrEIxsmMHI+6jlaj3aH28ElS4YuMSkZA4uMPKl4qWwT7OA3gcGa1O9kRLbILreBebCRtATVte52sO/F1T1iGjLcHAACEt/ZYDq6U8sRwtCXeiIwKptyA1tVKUz/bGDmzb1rbwaA8cpW7ZbxorHnIEPRnsI98v/QRvlhRi17FSWJpK3y4AHYHoUc6APrQ4MERv48mEbPD8GnmNfYFXGJP+Zw88D9+AvvD1NOKywdH42y/vEOX9Kf97tq/DO/u/x7ZN32Lp/LdQWlgg7T5oDKuon0nTbsbNP/8HJs/4tZiYnkeAnw+WznsVRSVViB18M9JzS3HmxFbk5jacy90nNh5v/eUB/O2VpzHqnqfg5RsBD6Fk3DtjFK6bNt4uZbAlcGnomtl/wslCo7inG66fMAC3zZwqWZYY4rgpGGUuLq6/tK2wMbJzcmGwyTH2xNx6M7Lyq+FvCcALH/4olNsa5DaJRCdB9NtwXS0+fO15ifE3B/btFUv+i5ULnsfT2l14eec7zey+sEp5io3tJ9rcgJD5byBm1R7pE11NNbSSzNJAV9XgC6OnT4y4b32daH+zSXSEhvFDB8qFn7+AnT9+hvUhnni3eBMWJOmR8fA9QjA2L/dUdA84t7Q0VzoKzsfGd4M3puFB2+UGsCPff//9zQprHp9HT+uJEydeNKB5QP+KFSvwyCOPXORsxApZunQpkpKSJDNwU5Dx8OCAW2655aLfUjjybOsZM2ZIjKcpyM6///573H333Rf9lnn85JNP8Mtf/rJZhYDHoPLZjOrWXTiN3TiBrbZ3nQdb4VqRmrbWyZNViI5mEJy2O+ORI3FYsGCPNDGyznhyWnMx7dsDRj6jxaW7l4QI9pk///nPUmx1TqK03jC2N/s0yyV75PN738x7BzlZKagxecPHvUoKn3rXg892asLic5KTk6VjfXm6Hp/D+3HbH53tGt+bY2PHjh3ScpLe1QyfvbtQPXAiTEb7l0B4j6bK8KlTJ7B9/UcorxYTit4H7oZiochoYBb/v16w4KDglr2reb/P3/8zsvPqcK4qGr+YPR7HTh7G8GHjMGBAku1bP0GWFXK5OCkzrkJzMsQe8HfHj+7Hns3zYTLXIipuHILDB0jLG1dffbXtW62joKgYpTtXCmWgof9n1dXjWOpe+IaPR+rpEwjzK0e/iOEI0TefR149mpGPq+5+SOoT0smZLJ9QLs6dPIQf13+CRd8dxunsEvzh/olC6QrBLXc9Icmg3/72t/jggw+kvseymM0WDP3b/8Hs7oMjf38aFncvxP/3Qxx/6DYEHkwV712ghwc+3joHlSUZMAtFMDgsHtdd/6BU5vXL/o396/bhF5/vxd45vxBlcsVdDz0vctjxPtoesAzMxyXxyBf3NubloN4/6KIlpksJlmndunWSha2jYPt25xG2bYHWwBZj4zcHfpGTHyfvpolxuOPi4pCdnX3RZ8R1110nrdU2/SwrK0vyJqa3dtPPmBjJbNy4cc3+ltd4X2n9sMlnTNSop06d2uxvWQ7+libApp8xkUUwDKwzgrLfnomeAqOkxPuiyaI3wiXjFFwqLlbqWhJStbX1KMpLQf+YwYid/BhSzlkEqaqWhHNHQSHCA3i4L54HbcgTPdfmm070BFk9t89xDNSWlaLW6AFtO8+bb67tUs+mo0IfD0O1Hp8sWI1DKfWYcs1vYKqxYs13/7V960JYbQ6KvJ+Lmx+8Pc0ozTuO1+ZvwbEdmejn5Q9tWR58Dh6ATqgNHlkN455lalquzuCMmIx3bvwCrj59YbJ6IuPMLqSf2SfVp71+IGTEjRHm4gpPLz9UF+5GiE8ZjEZvBBtauxfrVAvfRx5A/z/8CwYXPYY98BCMBakY/uJz0rr6L+++AzUVJaisrkd1Zel5lkcZyUmf7w/t344vP3gC/3EtxIZQX1SUVyDk49dQNn0mvIQy4ZZ2GiYPd5xctwqGkhxBQLJRXOmB4uyTOLB3M2qqyfyteHXRBmS9cxu+Wn5MvK0XbdQ9E/2lhlkotX4p5xB0qOXASZcKnemzHOeObsInWmX2Ki4tuovZHz9eJSYYe4LDWLFwYSgOHjza8E4MADLfsLDOHWLS7cxeo8Xw/+O54XrsfflJ/P3vf8dLL70kWXSYh/Xr10sDdMCAAVJsgAZo8cUHf0FufhFCEq6COW8b9IJd3PXwy+K7tq+0A7w/T9KjkkkfFO6N5zUqss05NHIyoEc+5+qywuPIStuLxMwKhD/8BCL7D4BGsNGO4njKGbz65TpUpe3GL26/Bv0Sh+C+++7HPbdPhlFXg7sfeVXK23nUlyD2w2+Q+qsHRB9omOjmffYsVp4KAvRm/GgpQM6fn0StjydC3n8a84ryMLhci7pf/RHhYReeQdAZZs/frF7+CU6f2AOdJgrvzl2MP/76Lrh7eCM5+SReeeUVuxRTKgYuaftEt2iUB60O2WTb4s8wo9FWzothqCpDSFElXs/Q4M3TB+GFWvw7fiDGBfgj+F/PIPCJv+ElYxq04ufpmYXoEx0Cv6C+mHlzw2mJdPx94IEHcE6QjHXL3kROUTUC/MPg6+2G6vJMfPP9fky7Zhzuf/hfcPHwhK6mBnO+fAHlObm4+4YHMPyWh/Hr2waj38AxmHXro5jzn/8T/bgGh4/lYdTwKASEJOC6mx4W/fpCS+alAtvkUjB7q1WDtKwzGL9hK+omXYWimAsjA15KsExUyOl03BFQTtJfrCN9/FKh3cxehdKgEWziwuN05ANwOoPWfCW6GlqdmOB3rcexijNIC/CESUzuNNfLeZCdP8myf5roOeCtGDH2egT6ukJXslNMvlbED54mrtu+YCfINmm9ooc9fQIoAGjFokMZt861tHOBrJ55yzh7AKeP78Dl1zyMlWJ4bvj+v+j/0RK41HdckCT2j8XwfqEITBiL/HNb8c1Xr2CsmCgMulp4+EReJKQ8jm5HWYIv3AvlA4ws+PmD/8SHT92Dz/71GKxR3gjctwN1381H9v4TqPT0Q82R/Vi19G3kiEnq6OE9SD/LA3oEW+NWzcaTbDtAIertF41M7TjsOVOKa297CD+cdsXpEl8MGpQkWenswZAhQ1HVNBysxYwwgx6hIrU00bPxk3YdQtDBU6LOViL+8GmsuCETYcFhMEe6YcPL/8AKXzf0DR0MrcENURH+0LsH49af/x+MLq5SKiktxZHjJ5C8Y7nUN34+cSoefWkJjh87iAlXPoaXX3sPXtY6rFr4Pgy25cWYsCR4exoxZ9kS/O7eq0X/9Ud0TLzkU3Hrvf9E3/hxGD1qIPolTRVKxaPdNtFfKlB5ocVj83dv48Wag/hox5ftHnedAfsZx2hHwYnVkSb6ppBtFueZPY9cHYqrxAddbxJiZZ7emYN+4zrHEDsFFqvH2kMjZItFTEQXZiAHp5DZ5ll19qOzzL64uA5vvFEm/mq4Ayf6oUOHSu1nD4wGg8Se6gQLlX9Dxrpr1y6MHTu2TWbPAVNaXokTh7ehb/+RCA66eE9569BgwefPo66mCCbxN7PQN3YMjqbk41e/+pX0DbJnsk36mjQd4MxrZkYaMtJTEBbeB1Ex/ewuO/NOhYL358QtD35ZkHAHSkvl53e3bt2KqqpqZKVuw7HTGSgusODxJ/+KzT+uwd8C4+EZMQRnR1/o6d0eMAJkQXEJSotysHnt5zDVl8HbPw633vX7Rm2lw/Ytq5Cbnozr9mRD+9rbrEXps8bQuLrjm7mvoqq6VLC8s1i24hhKBCN97s8/R+L+w8j1dUGapwGuPhH4VUkkdOPHI3vYxacO2gO2yWsfL8aB04zND/i4u+KtJ+7FmbQ0ycfmqquEzGqjjVi/Py7+AjGercdWaAyLWQu/hFyMKV+PgG0++GJAKaLHvYorxz6EQweHYt/qJofZaA3SQTN6cy1ySziG2PZA8tk8zBzeD+liHj+TkYzian94eQWhsmg/Pl+0R/JPeuuFB4Ri4IL7fvm6+FWDW+jCL15GbWWe9DcD4Nxwy087n1gnbCtO8vb2z64C67IrmT1P13z/q+U4ey4NltNbcMOjT+P4lg8wevJdGDSk/bFWyoT8qK7IhlXjKpQkxjWxr3649NtY+W8PKE8cbSdXY2ZfV2/Bwq2bfprsNYJFWKW1qa6H2WTBv2d9hz8un2W70r2g2OXSqxgjPQKdqNvqynoYPZquC/Kg0aZTc8fBbt3cZJ+SUo3+/dvaV6vBnDkpQoAytGvDHewRpAQFwA/b92Hx+j2CSVvQLyoIf77/ZsmDmYKJA4Fm7NbAe+zbsxEHdn0LvWDnZOSRfYbhimvvsVugnU45jh0bPsZt9z+PxPgEPP2nm4TyoUetNh6PPPKQNNnSEYfH3XLdvCUwL+0Roiwjnf7ov8K/G4PLF4xFQEtCS+DyAgPF8Jlu+nKkntyJQycK0CfSG14+vvi9NhbFD91/kfd8R8FtZWaTSbI2WOR7ijKvXPoRinNPYGfyaYwcGQc3F2/M/vnfJIHcGKdTDmPjmo9wz6NvwM/XC/fe9wuE+LsgPCYUd/x4FONuvBsrx/bDquVv4VHTWEQPGIQz0wfaft1+8PnFJeXS9kJ/H0+R14Y65vLMiy++aJfliNEHdad3S23bFiwWLQZN341RI3Zh14Fx+N/HGlw+bCziZ/0NX702G32igxBcGSSkZev3Yhf6fv8pzBzRX4wFoWhmHoO5vgpGd3/UVBSisLhC2gbn4+0KH/9+CAtNwOhJUxr6nshneVmxUNJ08PBs2EFSIpSIA3s3ILpPEuL6JfzUdt2ISzHZ/+a5j5CZlY0f5jyPw6fO4oUPFmJ0YjTuufV627fsQ3l5MXzcsmAUY80s6qaq2gqj5yC7xnJnJnsuEzUd9z2NxpP95EQTHnl/y4VmfE74lyKZ66yIGRzc7GdKSFn7K8Sgbe6ztgVPV2D9epquW39WTY1ZDJafzIH0Hm86SFoSlMdSzmDOih2AYCLDo9xxNDUX/xXaugx7BhsVjEPJq5CZXYLn3lyKvUfykHn2IMorWjvL70LU1TWE9l3+r18jX++NXQXx2JUXB52mQYmlEw2d37hW3xrsya8MhrFds2aNtDbfdMBPmDBBctBqzTrB/NIDn68U/JOm3wKd3ohhA4Pg4yUm0IgEFD14X5dN9ATZul7PI4d/umddbS3ys46ipt4DT762ENFx01BbU4KS4gu3JzKfZSW5YvLS4bc3XYG8Kh1GDXBF3wgdjJYSFOqL8cJ3a1FbV4M9uf3xqYcZqdPaFza7KeiA5uPtCX9fRqNrqGMqT0ytbfFtDAYlsrdVLXoNRo7ajbf/Bzw77xoEBydh/a5t+Ou9k1BdVotzqVVtTvRNwTofGzEASX3GIS4kAX3DByHA3wPeXq4wuPpisFDqAiqzRB+2lUf0QS8v3/MT/dFDu7H0638iPWUrNq/5HxZ/9Yrob/bv0nBUcKhNGNoX3gFBuO5XL+Kvby9AlUmP8aOG2L5hHxhUylx7ToqNoXEbivc+2AA3Vy0yztl/PktH4WgTfVPIx9topt19t/2STYUKFSpUqFDRu2C1Hpcm+/Wffy6xj85oKNxeQhMp989HRTlmDPhLAQZIefbZZ6XYAW2Zqp0JNIvSPM99+G2Fy3Um0FTPmAyd2ZPbG7F7925p/7/Soq/xYJzx48dLZxIoBZRl77zzDv7xj39g0qRJtqs9A84r//znPyXr2bvvvitt21Yy6JTKeZo7pOzdeqqie8AxwxhADPqlwnFA365f/OIXUoymtqz6KroX3JRAP8drrrnGdkWFo4BnNTF0xMiRI21XVDgK/vrXv0px5Z555hlpFbYxpt9zD84zeRJ7Kk8k5x1J3LpMAcoooFzGZHjvziZGxlXhmKCvG/1ZlETqVahwdnAeoL9oe9xWLiXolsEghAMHDpQmMUcKUtcToLJFY4dK6h0PNLZcksCSKlSoUKFChZ04v2LfWXDzy5YtW6RgtV0FWiT27t3b6qal5kCltLHfOEkorRpcUZe9Epp+pznI32nuu7zG3dPcHc0Ve67sMdq5UsB4Uzx/kJvYlASlrthzHDKWotJW7HnCB2MeKmXFnhb6N954Q9oI+txzz0nRKBwBmzZtwtNPPy2dbDJ79mzFnttHAzr397R0tquKnsOiRYuklUfu91LhOFBX7B0X6oq940JdsXdctLVi32XEniHDnnrqKbz55pu2K84Plvnrr7/Gxx9/jH/961/w9fW1fdI8aAwgmjMS8PB/rn63ZWxoD2gQ6WiUiLagVGLP7QcMeaY0Yv+73/0Or732WruNbL0ZVAhJpG6++WbFbLPhRM7jIffs2SPJtBEjRtg+6XnwIAQS/Pfff/+SyTVHh0rsHRcqsXdMqMTecaESe8eFSuwdF91K7LkXksqXkuDIe+xpMDhy5MhFsROa80CwF3TV5WoZt1swHCNj58sGC6Kj9+Z9Oek6MnFkHyexYJkdifB0B/70pz9JpwYqidjTeMW2bstg50zgRP7CCy/A29tbmjwcCeXl5XjooYckUsv9/zQsKg0qsXdcqMTeMaESe8eFsxJ7hpMnMW6sD8t/N9WRG+vPTa+3pEvLv2l6v+Z+I19r/JumkD+Twe/wpGrqvNwGR/2caHyvxq8yGl+XIX/e3HdlNL5X4+tEc7+Xv9P4fvag8T2aQ+M8tHXv1r5rz++bovFvmv6e7+kRzijQXADuNmLP/fDz58/Hvffea7uiDHzyySd4++23pTgDSgqel5ycLHWwhIQE25XOIycnR+pH9g6I9gwefpd7Uxkav+n+VPk+fCWauyevVVVVSXlsHOqe92SwJGdv+y+++AI///nP7a5vZwCJvb+//0WC05khE3uObXpgORq2b9+OP//5z/jLX/4iBSpz9JD0XQ2V2DsuVGLvmFCJvePCWYk9506Sey6ItHXQs6OCuh6TrOuq6BlQx+H2X24LpRybMmVK9xF7BlzasGEDrr76atsVZeDWW2/FoEGD8MQTT0ju9EoBz2jz8vKSTkFQCkjsT548KUWHbwxeZ7DH9pCM9hglKFhJMvkbe37X9Dtt/YbGifj4+Fbdm3lQJvc2KwkqsXc8Ys+xQAMTPYa+++47RbUNoRJ7x4VK7B0TKrF3XDgrsefB+wS9eVWo6CwOHjwobfm+6aabVGLfHbj99tulVWtWtJKI/aVYsXd00BWY7lXO6IbP4Jccwy2BW01uvPFG27uOgfEJeEyivQYNoj0GkMZgecaMGdOpoHdsaxJ7JR115+jEnigsLMQ9YvJKTEzEq6++qqhVe5XYOy5UYu+YUIm940Il9ipUtI0eI/a1tbVSJGWV2CsDKrFXFhYuXCh5p/QmcHWXqSOGAcLeFXsaH7jFY9++feefxdfmjBK8RrSUp6a/acmwERoaKp1S0JXgc+iRQu+jsWPH4sknn5Suy3km5Ly0lP/uwu7du/H73/8ef/jDH6TghkqBSuwdFyqxd0yoxN5xoRhib03BrbPfxZMv/AkjE6PEBTP2fLcAP57Ox/Sb78bAACtWfbMIx4qNGJU0AMMHh2D1wsUwRQzDDVePwJ4f9+NMyi649hmF2VdNwpH13+DHrGL88N5qfLr/G4Q1PEWFk6JHiD2V55UrV0rBjKZNm2a76vyghwKPYJo3b56iojST4HKva9++faX95UpBbm6upFjfeeedtivKQW8k9p0FTz8IDg6WAugpBQwO+eCDD+Lhhx+W9gc2BScTHn3I7RvtBVfWjx8/jpiYGMkI2thg0BgtGTMIepXIx5fylAYeP8m5x8fHx/YN50VxcbHkOcMjCBlER4VjQSX2jgmV2DsulETsZ896E7956tcYLoh96d65uPKJpZg9faQUqDYpyoglaf64d4gHFn62FDHjQrHsh3RcPmogrrxuBD77307cdf80zH35a9x6Vwze2+GGdx6fhEdnv4DPVGLv9OgxYk/Cc+WVV9quKAP0UKC76ldffdWrj33bMO8dLNxTgCf+8kfEBHjbrrYMRssksecxGFw9UgpYbu4159FvSgJJ3JIlS3DbbbfZrigD77zzDi6//HIMGTLEdsX5QWMlV+q5Gn7HHXfYrjomqBRytZ7twwCmzg6Wl+0zevRoxR0z2hugEnvHhErsHReqK34D8s4cwuoNR+AdpsOB/bX4+19/bvtEhYr2E3tlhRRW0SxGXX4Nbr1lFkK97Ds+ioYcHgGmNAXG3d1d2terNHDbBY84VBpY5qYnKDg7uFrOcc2jVRwd3Cbx4osvSlsgMjIybFedF/RWYNyI8PBw2xUVjgLOiR3xYlGhQoWK4NjBuPuBO3DjtbeqpF5Fp9FlxF5pxw45E7zC+mHquOFwMdpH3ugKy5V67vNV4fzg2L7hhhts75SD2NhYRQXO640YN26ctN+clmsVKnoKDOjIbSEk+CpUqFChQkVPoUvYOCcz7s1UoUKFc6K3nsXaGXD1uqV94CocA9yL/89//lMK+jdnzhzbVRUquhfshz0dUFKFChXOjZ3ffYuv5s3HgkWLsft4pu1qU9TizIlDOHKmxPa+BVSdxZbkszBVFSEjt9x2sXmUnU3GyfRMVOUcxZcrt6C0vAZrtu2AqZF6VJ5zDCtXH8DuNVuQVlKIYymnbJ90DIXpafh2zieYu3AhVm/cjZKiTKz97ht8PudLfP7lt8jOOIrPPvwCCxbMx7yvFqKsHkg/vBFffzofixd8i9QK5XpQddkyOwOqqVAG6J6sNBdlJUNtaxWODO435x7azz//XCL4KlR0N+iGz6CGSjoZR4UKFZ2DxVSFeU/dBo3GGwuT821XW8bxnfuRVVCIqupqIWv02LH4Pfzfc58hOzsTH/3hd5i3ejOWf/RvHM0twYZF32PV4m/wzbx5+P1tj+DTRetRXlONE1u+xV//cD/+8Oc3sXz1HhRm7BbkeRuW/vs9rNq6DS/98o/41z/fwRfzluCrL1aAhyB7x8Tj7KnT+HTpQUSXJCN5/3IUV/vi+5f/iHsfehx3zX4cZ4tzkLz3DE7tO4q80iLs2bJOEPIN+ODVt7Hmu++xeO5c/P6OR/HFsi2oqMvCn+5+AI/e9zM8896XeOr+X+Kvf3sV2Y1OXC7Ny8fx/UdQUlVJt1EYtNU4dvQUsrKLYbbUoKYsGyWIws2zb8cdPxuDD/+9EC5uYXDzMQk+WoxzKW3Xp7OiS4g9XXUnTJhge6cc6PV6Ra7oMSo2kwpl4JtvvlHkir2K3gHK4ZkzZ6Kqqkoi9ypUdDeoB3BrmmoEdTx89tln0tG8vSFuiBKhZK84rd4ddzy3QNRBGW4d2fqxukT/UYlwsdajrLgIKadPosw7Cb++eQBO51bCVFOPtIx0+Ay+GoMjgjF55lj4eJpRUu+KKTfNxuVjBsHTRYNjaYUISxiHUdMnoZ9XrWDtURg9Mg5jrhuBtD2HkHjdbFwzdTzGjxqBxH6RaPBD8kKcnwlJwwZg1M2PoiBPj6vHxWDqAw/h8iEDcOcfHkUf/zAMG9oHcUMGItjNgPrKMpSWa3HrfXfBFeUotXpj6vWzMGl0IjyNobjz7usxbOR0/Hz2NRg8aQBiIiNgqv2J2QdFhKBP/0hUFxbhXEYG8kvNuOyqmbj/4Yfwi3vuQN++/aEr3ou333oDXy45hvt/NQs1lmLknsmHxs0f/fq42+6kPHRZVPw1a9ZgxowZtivKAFeJGMCJrqCcOJQCRmgklBQtvLa2Flu2bJFWZq6++mrbVWWA55pzDzOPs1QKMjMzpQjk06dPR1iYcg6T+eGHH/Dcc89Jbd7b+vnmzZvxl7/8BY888gjuvvtu21XnQU5ODurr66X+SGOGCscB99fT+MnAhmq8IcfCY489hoqKCtXo52Agoc/Ly0NJSQkSEhJsV50D7Y2K33lYYTFboO3lhkWrxYTq6lpRGkFOtTq4uLhCp4pTNSp+d4J76pRooVfifkIar3hWttJIPREREaG4fs72VlogrMrKSuzZs0eKvt4bx/egQYMkYyONEyTAzoa0tDQUFBSoxFGFChVOAyXHpuBCEU90IWmrrq5u0zOyvqZG+l61eDWZ6lFZVSuuWlFfWwuTUFfMpjpUVVaJ79Sgrr4de8ytVtTV1Irnm1DPG/UQNFo93D08pJN53N1UUt9RdEm10QVSiaBAUoNrqXB2cBVKacSeE+7AgQPh7e1tu6IMUJ7RM4NHO/Y20NX2d7/7HVJSUvD666/brjoPqAAy+rpK7FWoUKGid4Nxyd555x1ERkbigQcekM70f+ONN2yfNo+5//ov9qeeQ43g7DVpP+K5Pz+J7adz8MUHr2He0l1I3b8OC9YcxekDu7F62Sr8xMyq8dlXS5H87Tv49b8+xd4l7+KrzQfx98cewO8ffgzf7DiJOU+/iuSTW/Dpx6vx7Rv/wt1PPI9l247afq+iN+G8hsBVGq7YdCRxhYSWpuY+c5REV6yamhpbaTuPrVu34syZM7jyyisV5YZPKHHFXoWywNV6Tri0HCsJnAdGjBghBQLrjejbt6/kis9TWtQ4ICpUqFChwhFB3jB69GjMnTtX8pRjLKO2PEI9fPwQGhYOP09XaA1u6DPuJuz59DXEjpssBdPT6g2wmmqhsdbD000vBb5rgBvuneiGeWd8cXdCNT5OD8K1gwPQf+xV+PVj9yDSzwPuPt5w0Rmh8/ZC7LQZuG3KeNSVFdp+r6I3Qdpjv/azz7Bz507s27evQytzubm50r4/kntHJnxcjaLC3tlVdtbR2bNnsXHjRmkgBgcHO5zbLtuBK1hMXelVwLJnZWVJf3Ml1xGCqrF8XGHkXpNLtfeU7k/Hjx+XSE9X1md7wWdzxY6TAst8qfPCfrRixQopfkZPrRS6uLh0+woyxzfrWEnn2NPw+dprr0lG0Jdeesl2tfeB+zYZ94R99+WXX3Ya48yiRYvg6+uLK664wnZFhaNA3WPvuFD32DsmqLtQVnOvcHx8vO2qc6D799g3hzoc27cHB46mwSpEUnDfIZg4KgkuenVRrrehvXvszxP73bt348CBAx2alBjUhxFhlQKS29TUVKxbtw7XX389QkJCFLEfl4oyXZTpDspjfahkKqXcJPanT5/G4MGDHaLMXWGgsgdUVjm+qbCyHnoCLGd3lZegDKQiSCOR0Wi0Xe0eULZwXNEdvrvKS7DMJPZr166VXm+//Xap7S91Hmiw6epo1axDGl2pyP/sZz+TAiCyHN1Zn82B+QoMDJRkZ3vzwvZhMEf2jeHDh3ebDGI++Ww+t7vHQm8CCQrHi5ICbfYWqMTeMUHZohRiv7HmK+yp+R4eWl/orXpYG6lSrAfp7U//s0HIXo0BeaZUjHaZiYlut8FVoywPQhUN6BFizxV7klulQMnEnvEU2KG495grYT2tLHcHZGJ/6tQpKTiXEtqaYLm576usrEw6K7yniH13g+Xk9h2Oc3oLKAEsM09+2L59u/RKDw2O7d44vlkWbingdqn09HRphTsqKsohvIs6aqDivEwlmEYBLy+vbm+X3tYXmFfZSHap5RbbJj8/XzJ80MunK57HfPemkw9Y38wvA61SZjpKX2Fb/OMf/5D0FnojNZ27mU/qMupReN0P1r1SiP3CipegE/9u8HwcerhK1+zFuqpPkWNOxWyv3+L7V75A2eBRuH1yEP5x/5f4zZy/IGfjPvSfOhhnk5NxrrgGcdEhyCg2YeygWOzduheBiYMxqF8YrCVH8em3x5GY0AcBYaHoFx2O7INbsTMNmDXrMpwQ/C8vpxQR0d44nVMCdzdPWOurEDdgAIpPHsQ5sy/i9Zn4YlUGBsfHYtqtV6D2xB5sSanDTTdPxpkjx5B29hBCk6ZjSEwATu/ei13JhzBg4lCknsnGwIT+MNQVItcahCh9CXYcKcY1t0yDR20u5n+7EQPHTIdPRT5OFaUiInEKEnzqsXPLbiA0ASNiXfHj2p2IHjkE2z6dC8PwSbj52olwK9uP1+ecxNXTEnFy63oMvuM30JzcglPl3hiREIi1S9dhwt3XINDqAoveC65VGViffAJBkf3Q160cG/cWYIbIQ3F6Jk4d2wJj9GW4LCnaVvOOgx4h9nyoko4+UzKxJ+GhgszJ0FEm7+4Ao2wzIjUVF6URewqQmJiYS64gOwo4vk+ePCkp11xhVUI/Z5npTrxs2TJpnzrJMMvdW8tOksHtFPRAGDp0qLSXkd5GvRWcl2lAJ7FXmux1dMjygrKCJ6coGY4mMzhnLV++XDL0zZ49u8W5uzfKOsoEenZ1RGfvSbBN5O1R1CdpSOaWN0evf+a7X79+kgGvpbzyO5QHNCKRcJF4EST21J6u83gMbpr2BeRdXfUh8s3pgtj/Bt88swSVIVbUufujfHsKbn/tcSx78l1M/fst2LM+BVdOiMaWvecwpI8Zb/57A0ICjeg3bhKmTb0S0YZjeOer4xg7ZjASEuNgrDqIT1bU4OHZ/njlrWQEV+Vh+v/di7PffwfXpPGoSz8KkyEEmXu3wjAwFpvn7cKse4cgxxKP3KU/4Jonx2PDJh0euy0IL/87GQGl6Rj/u4ew83/zcNc/H8e5Tduxdc8hjJ01Db7uQpcy5GDuigxMGeuHH3dW4Y4bw/Dh58dw6+URWLv7CE7k1mCItQD97/kV6rZ/jJOeSTiwSMzfE6ORUxWG666ajqT4QCx86SP0u/UqDIuLAXJ34J8fncHdt4+DzmCAuzYLy9bV4NYbAvH6cz+ir3seymMCEBk/FTMnh2HVisMYMTQOu7csRvKJIPz9z+Pwn//the5kMqa/+g9seuYN3PD63xBuq3tHQY8Q+/3792PYsGG2d84Pldgrk9hzVYYB1ZRG7LlC2JtWjzoLjm9GVqeSriRif+7cOSxevFg6Ns5R3Nc7A4OY6Hft2iXNbSwPV4UcYdW+I1CJveNCJfaOC85h3333nUTsb731VsXM3b0F3PZF3aq3yLTm8sg+JoN/MzEeyoQJE/DUU09J15dUvopjtdvQ3zgarnCz2xVfpzFif+06hOr64jbPv0Ff4QaDqwbV9Vpo6urh5uuBmtJKuHi7ob7WDBejTtSnScgkLWqq6wBLHTRGd7jx6DhrPSprLGIOMUKnbXhOeWkRzBYtXIWOZ66shouXO8yiTTQGI8/OE/nUor66CmatDhZTHVzd3VFXaxKfWeDh542a8hKYTBq4ejf83ugpPq+sgru3J8y1dag3meHq4dZQKks9qmpEHsUcVltVJt3HxdsH5upymKFFbWUF1r33Pvo//gckerrBw1WHivIyaA2uYv7TSPnQunhAL8ph0Rnh5uoCrbUO5dVWeHq4SM+wWi0oLymGVWuEUTwn+9geJJ88iyGXz0ZCiAHbVs7HqtXr4D/8Ntx69Qh4GDWizD6wVFWJvHiitqwCrj5ecLQzoI4cOYJXXnlFWlgcN24cFixYIHkR07OSY6exXPto5cquIfYMpsY9uEoBJ3JGxF+/fr1K7BUCJRN7tjX7vFJAGci4AlxVoGutEvo525du62vWrJEmDnpgsc/3ZrAdKa+4N51xQTgJMhZMbyT3KrF3XKjE3nHBOUwl9o6L3kDs5XzxlfoQ5w8eVUdiJaNx3tnntmzZgltuuQV/+ctfpGtW8c9iNUuv7QUJq0ZQTa0g2SqUCRJ7BjTm6vyYMWPw7bffSmNn6tSp0sJbY7n29aZN0PUdOvSZe2bNksg5FQd2yvaCgUl4c6WArjg8TomKf0JCgrQypARQgaGCTKHm7++vKOWSA4f79JSkVFMWcPLinsmOGPx6K1huyjSOc6UEDGP70rWLASK5H90ZjJUcp5TRlFcy8WLqyBzX02CeaaSg54xS4j70FnDscF5kIEgaXlQ4DjhuTpw4IZGxpKQkReksvQHcHsV55lLLNPYDOfF57AfsE0zMQ0lJiZS4eMMtXORCcmIcADlxLqEcbs3ozWfQSD5w4EBMmjSp4Zr4t3jRYmxYvwF7k/cheXey3Wnnjl2SQZpbAytLi1APPYx6HSpKyoROWg6r3g16jdBPy6ug0Yt5orQMlTV1sGi00vdkVFeUo6KyShDCKpjFPQwGHWrLS1FWXSPpeRqdAbXic4OLEea6OvG9OuiNBsmwAKsJZWWi7EIHrjdbYRDzEMvZHMz1NaKO6mEVdas3NO/pWVVWhFqLKIfIQ2VpOXRcfbd91hlYLCKfxSWorasVglkvylGJ0opa8acOep0W5aJuLOJJdbWiHkSZ6SmgF7ymhaI4DNgvaSyiPsNVe57QxX7LbZNNY5ocFv1XJfYdAJUrVizBilUKsacCQ8HGDtXVx+g5MlhODiy+qsTe+cFyq8TeObyQWAYeR0q5xS1jnBS5qtrbxjD7pErsHRNsGxp92a+UtGWpN4BtoxJ7x0VniT3bl0nWT2SiTuJNmS8H/6UHHrea8VUm6YyZxCQvVnEM07NDvqec2gv+pimxJ44dOybpFcxr02e0lthnuYBIYr/gxc+wOXUz9L4xWPH8f/Hd6p3I0pyBqcYfGz6cC0u0GzZtPIoAdx1y0/PgFxkqKHwDvnvzM+QLfcbbWIDvfkxDtOYw5uw0Y8qIvnBz02Hnjzvww9drkTh1NNJ37sOG1TsQN3oQJHZTfhJffbMDFp07wsOD4GKoxJevv4k5c9/HmepobHvvE/iOH4SFT74ITT893nt5MXatW4kzlaX46OnnkWF1Q9yA/nCzqZGLX/gUWzO3Ah59sPbVD+E9Pg4fPv13HDqcgqMF1fj+3VdwuqwGx7bMw19eXQY3f1fkHtuL+R99ghwXH/yweB62fr8Cx01+SIoJadhaYLWgriQTuRovlKQfwddz1qCqrAp6cyUObN2HYn09lr3xKRBuwLL53yF51x4Yg6IRFugNrahnR0Z7iX2ntXW6AygN8sBU2iRBAcyOpURXULa3EkFirypDKnor2HcprxlwhhPioUOHJAVOqeNZhQoVKnoDZGJL+U1vUZJ2Em+SY66uk7RzSyy9sfbs2YO9e/dK8p0EmtdI5Ena+T3yFN6nManublB/lr0E2ptkHczdxwPX3/wQYutO4WB+OQLDgjHrhvvgmb8HBwur4aarh8HojoqiTJRWFKJW+lUD/IJ9YK6vQlmNBl6uOnjEjIVvxl5s2bMbq5bOQ4b48rAx3li/eTtSK4sQPDQB7rbfwsUDoRGRiOsXBw8XA6yVucixhuKO22ajtjQfCUl+OLr3CEzePnA1eiEuPgljRwxE/MCBuPOR2xAW4Ini0p+8HDz8PXD19Q8h3pqK5OwyGPQ6RMQlYfiwPtBUGzBk2DRcddVl6BszHA/96h4Mj4+AztULg8dNQKyfF/wCIjF63CC4WnXitzYaq9GivCgd7/ztKZS5BGHWrPHwQgE2Hs+FITwMoxMHYeS4UXCt1WDkldMwceoUFOWcg6mXbzlsDp3aY8/BQQsYBx1dHJUAlpWuOtxfz+AY/fv3l+pBCeSH5aT1k9ZQtrczrOjZA7YtLbu0jPXG1b6OgrKAMiExMVExXikEJ1J6L7GtlbjHfvz48Rg8eHCv32PfGFxJpdLHLVSMi9IbY2WwT9LdW91j71ignCSJ4P7HpqsnKnoW1FnUPfaOCY4bLhxwvuU8y7/ZPoySz/bie65KkpTLK+kEX+W/HRHMW9M99gSNDI3LYS8oT7j1tf1eDfU4dfggjp46JzIFBPUdjLFD4uxeza0sysXBA/uRV07zgAuGjhmNPqH+DR+2ExV555B84DBKq6lTuGDs1MsR4tUF25ZMJfhx/Q6U19VDq9OjT9JYJMV0LI+OjPbuse/0ij2hFFIvQzZ+UMmiQqxO5M4Nti/bWYkKtdJcSznpktA6E6lV0WCsoTsj9yryCDxuO3Bk5bAx5D7JiZwTeG/JtwoVKpQJyigm6srUnZi4lYgLQxkZGZIhjCvrp06dkkhLcnLy+ZV2LpxxwZAymr+h7ObveS8mR5d/1BGb0xN5pF9YWJg0B7Un8Tcd26pgQL9BI3HDrFm44cZZGN8OUk94+Idg/NSrceMNN4h0dYdJPeEZHIXLr7wGN4h73SDu1SWkntD7YsrVMyRj/XXXXuOUpL4j6DSx50BTia3zg8KU1kYKWlWxVAY4rmnM4KSqNLQ0OTsrSBidedsFy0WvE1q7+TePwSNZVmWZChXOC45vJnWlvuvBeqX+T+M/ZSpd5LkXOC0tTSLoJOok7XSRJ3Eniecx0XSNLy4uPr8yL5N/mbT3FpnMMrNf0fDAPJO4x8TESB6OjOvC662Bv3/++efPlzk2NhZff/217dPmkbb+W3y1bAMOHj6Mt196Bqu3JWPldz+gylyP/eu+x3er96C2rgjrl3+DtevXYuOP67Bx9xHpt1tXfodNu0+gpqoYuzd8j+2Hz4n8N8z3lSXF+OrlT5BZU4CVS+biUGohdm1ch+9WLkdGSR2qs05i8VfLkFFchu//+yX++fjzOFlWcT7Gv9VUi1ObvsKc73dh65YN+HLRapiq67F3wwas3LgROSWNNgWUHMaceZtQXNawjTt59SZs/u5/ePCRf+Pdp1/F58vmYv+ZAqCqBJu+W4btB85g79rN2LRpLwpzTmPhl9/hXFG5+KUZq7+ei+9XbUReXhq27TqDUzvWY96SLdJ9M0/uwedff4OzBT+dXqAUdJrY0/rGDqrC+SELMCW6G/aWyUZF58F+Tku5Utzw2bdJcukq2JYy0pvBskVHR0tBtKh80kjZW9qX+WTEdQZzVOdbFSrsA/dic/WX2yZVct8xcH6QF/A4R5CcMyAhSTu36pG0Hzx4UAq8mp2dLa3K00hM0i4bT5sj7bwfZTI/c2Qwn3JiADt6KMfHx0vzCI+FHTFihPTKGC78nHLanjKxfngUqwwGMJeDcreEH/fmYMzo4RgyaBDuuP5ybHx/GYbeMAVlqdtxuDQQYxJr8c8XvgK8g+Hv5wutQcx7FUV459dPY+veA1i7ag1SDm/G1rPuGNovTOSzoT2sFhNyMpJFfrYjLVsPfXEO0lOK4KYLwIHvv8DyI4UYNrqPIPs7cPRgKspKy1HfaDzV1dRgx4+nMHnKCJSdPILslDPYf/AQsjIKEOQKnNy7Gfkm25ctdagSpF+na/AG3f39JvgP6o9+AxLgAQ2GDr8SB+d+jI2pJ1HtKvQwTT6+W7gdmpoUrNiZhfGT+2HTyk34z/+9jgE33QqvzL04lXUKy1d/g1deXYiS/ENYvfU4zFVVOCPysXlHsvQcJaHTe+zZGakENx6wzgxaFulGRHfOK664QlIUnVkZlsH2pbCmlZUR8ZU0SXJyosAdOnSoosrNNqfhjq5gjj75dhVYZjlyrZubm+2qc4NlZh+XFTRG8nW2PfaNwRWmBQsWSCv41157rcN7pLB96IbPecZepVFF94Htoe6xd0yQZC5cuBAzZ86UTvpQ0TIoZ6jj0eDJOZCv1HdkUtvV4L0p1xiQ2VHGDPPBMUyjPvVcWQewV+ayDpkWLVokGZOeeuop2yctg3XNuuBzabjl71uEVdRZbV1DfWm00IoXo5sLM47ammpxTQedQQ8NP5Zuw7YTf4tXs9kCk1UDV4MWJqHGHli7BBsOp4pnA54+0bjj3tkIcDfCYq4Xer4ZRh5VJ92D/7Ogvq4eeso3k1nK75HNK/DD/lMQt4WbVzjufuROuDGGgFYj7XfP3Lcb+/afxri7b0bK+hXYtvc4LOKz6METcfXEEfByN4jv6qEV99K76lErkX2tdMSemXvmxfPrRZk0eqMUtZ71YrWaYao3QWd0RfGJjfjs283IzffEky/9Cj6i7BprvSipeL7eAIupTjrajvM9g/P1ZrR3j32niT0tdBSYrXZGJ4JK7JVH7Nm+tPoz4JajTEDdAba5SuydHywzSTzd0+kmyX1w7OfO2tdZXgaiW758OWbNmiUFJnJkML8qsXdMsG04J3JfMHUBto+S5ghHh1KJPftlYxku/8196+yvlPd0h+f3ego9SexZbspRkj72i646vpn3ZWoPsVehoi30SPA8JYGDloKRQqAnhWJPQJ4cVDg/2Lc58Tvrqq0K5YIyjMYqKnMrV66UXCJVqOgoqFTR6Ktuk1DRE5D1UBr+aMjgXvb9+/dLiR5YTIcPH5bIAQ313AfPLQrOrr/K+ioJPMcmDbhRUVGS5yVd5+lKL58Pf+nHbQH+98brePWlV/DCP1/CwXPFtuv2oB6rFy3HifQc2/sGmOqKMff9+eBu87ZRii/efw+vvPgKXn72JWw/ngnb9vpOo666CF/992tU2t63jnJ8+sYbeOn5F/Hmv9/CqbzW978fTd6D9Wu2nN/L3xqs5locWv8Vvlh3CMVZx/GfN17C/tNZ2LJ+JRat3Gn7VgOy9q/CgtW7cXD9Asxbsx/1JqsoRzqeffxPeE3k7523P8KRs5nYv3kNdqcU2X7Ve9BhYk+hQOGgtImMK/bcS8RAGUqKks725vnP3GOlrhgpA2xzpY1vFcoAydjEiRMlIy2VXmdXclVcWqhyUkV3gvJK1smoj9LblnKMsUN4jZ9RT5O/58zg2KM85ytX4Olpx1V4BrEbNmyYROL5N41v8sp8t49XSxE2HMzBgAGJ0FdlYOe+Pbh94ngs352Mm6+6DqlFFfj2rb/iyqnX4O6fPYz1B9Kw+I0/YeLU6/H1+m3YtH4zXv75DXjwiadxz5Vj8OY3yaiqLMDn/52Lc4Un8OBNN+K+X9yFK6fch2ceuR133Hc/fv/4H7AnSzZaV2PzjoMorzah9Mx+bN6fgpraTPz2rjvx8IN34Kob/oIDh5diaN8p+Oi9j/G7267DE69/iDee+yduuf5aXHvrg1jx3ee49qZH8K+/PYox42fgxef/gSkT70F6WQ6+FPlIKzqBR26+Hnf87Gf45Z9ex+L5H+KGaTfi/l/+Cu9++r2NnJdj3YZDiE4chquvuxnR/mX4w8/vwiMP/wxTrvoDjp/4EbfdfBfe+vfrWLonBamHDmDj6hV4/3+v4/Ybr8XM2x/F/bMux9VXjMfd/5yDksqfjPIanRGBcQOx4OV/4MiB9TjjMQQLXnkCZ9JOIj8vFX/79S8wbcI0PPHmXBzetwu7D6fi7JHt2Cbq2iT6T11dIdZuOIXLr7wcvuZsrFy7BYd3/oDvlq/Ay39+EFMmXIk/PP9fvPfC73DTlSNx0/+9i6wi+8wZ3Y1OMTR55VqJUGq5nX2SUPET2McZ3VVtcxXOBvZtKn800DK2AL1TuAVD3ltKl1Vuv6HLPg3Y8r7TjiQq2kzyqQNUuNubZAWdqfE1Gprl1Pj77U0qVKhwfHDMU4bk5eWdPx6OMkaWDc4Oll0m8Txumq7Jffr0EYR5AEaOHIlBgwZJge0o2+V4F43dlHsMViOi+yVg7OQpiPYyIa/cgM+WfIAXBVm/5fnPEGjKR0pRGW6+514MHBCF8rzTyKxxx/W33IWRsZHwZTkHDsSEaTfgnjtnQW+uhUZrRPyAWJgzzqAubjRmTZuCoEAjIodNxO233YExQ/qhriwfx/Zsw67kY/CLYD0lYcoVI2AxmVGdloKCkETMvvoqhASIPLoF44qbbsFNsy/H0LGTMWvWtRg6JAnTZ96G3z7yAIYN6I+EkUNxy3334bLhk/Cz+3+OYVH+sOpd0D+xD+rPnUVt31G4efpk+HhY4RoYgWtuuQMzL5sAH4PZRuz1iIyLx/BRozCwfxR0OWnICojF7BkzEBki5iGjD+Ji48X94uHnrod3QBAio8IRGB6Hq278GR5/8B7c/PP78adf3we9qRomswmpm+fi/W/2intrEBTcB3dcHoFPNrvhHz8bjgBvH6TUxGDG+HjED5uABx77NW6bMRGh4REIDfAW9w9HeJCPtIdfq3ND/JAhGD14JO7+/dP49awx8AgIQ1iAD/oPGYP7Hv0VfnbdFIyefC1++9hD8DMKDlzTENnf0dDhPfYUIlR8OLjo468U0Bq4YsUKyeVp+vTp8PHxcQzBcYnB9maZqaDSjVUJZZahxD32bG/ut+bYphVcKaD8I5ljYLWu2nfn6GBbK2mPfWMUFBRI+9UYAPbGG2+8oMysF6Iz9cB6JaFvfK/23o+/5XYBytzGwZX4SoODHOOFe1Xbmr/5bP7GZDKdvw/BeZzGgdbA71P+c29fY1A+2PPs5sD8NP4d5U1b+Wgv7MlXR9qFkOuEbcM6bFynMjp6bxWdh7PssWcf5rhlsGq+OgM4ZlrbY8/PeZ3jisHsKPv4XerglDny544Ejn8me/bYnzywBRsOVOGKKf1Qfq4GBk8t+gqC7O7SRWe8KwTl+XlwDQqGwfbeGdFtwfPYeUl2+KCOTOi9EVQ4MjMzsW7dOoyixWngwAsq1JnB9qZlmEoqV3GVUm5OHFy942SqEnvnB2UZA4LS2q8kYk+ixzmARFdJxJ7Ys2cP9u3bh3HjxkmumzJRdhSwfTiJd1XwPN6vo+Bvm/6+M32F96Lnn1znTe/D953JL/u1PTEU+AzWbUeexfxzPmz6exp1OHdQb6A86SiYfxJU3pukpiuDjfGejfPcUn2zz3HrYVcbXZp7VnPoaHlZb/Pnz8f1118vGe86gp7SdeS2oc4pB72zt756A1ivlGsk7hz/soGQJJ6vHE80sLPtu6q/X2rIbdYasbeK7vTpyjeRGbIe8VtGQ1sQj35Vt6FqxBpsWfIBghMH4op7H0Jo/z4wKINaqWgDKrG/hOCkRospI+Jz0NLlh4qDEsD2ViqxZ1wBtj2Dr/SWCaaz4JiWj3CipVwpYLnp5khFXCkxNNi3WWaubNGtkUfA9SZlqrPg+GbZ6ZZ/6623SrLOkcrO/HQlsVfRdWDbcE7kfEjSzfeN0fR9RyHfp6v7JfuUbFRpC135bJZHfnZb9+V3Sfo6Upfl5eWSEnz11VdLegvB+8hGF7ab/PyW7k9yac+zeT+O086C45v5or7FvPXUeLenzPyO7EXUnv7BuZW/Y/tzwYRl5Dwk38Pee/G59uST92tP/joKOT8k9uPHj2+W2G/esg3Qp6K+Cigz5OPM3hJ4ZPZDsSkZg+PMGBK1ApllYbAE/wKJo2+Dv59yPKJVNA+V2F9CKJnYs+PIwRLZ5o07kjOD5eXKNZV+JYF9ndF04+LiJDKhFFCWKZHYc/vBvHnz0K9fP8UReyr/XNlbtWqVFCmZQfUcSa5zrlWJvWOCbdMasVfRs+hOV/zOtD1/yxV5zj3Us+w1tlxKNJX/8ntuP+X82Hi7miyT2lMHlLGM0B8eHt5hfZK/s2eeYv66Y2zyGUxLlizBZZdddhGxr6sHju+dISozB4Wl4aivBVLSElBYEiDyaBV1YkZmsQVVNdW4bPQg/PzWG+Ht42v7tQql4ujRo3j22Wel+Z/BIDcJ8k5PLsaV4LzTeAz8cOJE56Lik9grheApGWxrCmEmuk3ZI0hV9G6wjXkMjJLc8JUMtjfHdkRExAUrJ0oBjZV0xT9z5oxEortDCbQXzAu3AnEiV8ejChWOCcrMjiQaFk8IZZzKO72HHIHUcy6IjY2VSASPh2PiNiWmvn37SmScMpPyiASfcwYTCXR7EmWb/NuOJD6bK/9tJeazud9fqtTS/GE0AIVlf8ChQ/fgXM0vUOcm6jKiDpMnb4BOUw4XazISwnbhj4+uwTXTc6E3qKReRYNsYV+n1zDHHgk++3VgYKC0xYhGSzkRHSb2fBBvwsGpwvnB9mZH6sr9fSpUqFDR02BEfCp+MTExEoH+4YcfHIrYq1ChwrlAI93Zs2el2B40JjYOsNndoA5PIh8dHY3BgwdLZJ6eW3TxVeVg12PytCsxYGQ9Jgz8NyrzEmC2aBAXewhGXRmSBnuif//hgsR9hb59/yzaxfYjFSraAZWVq1ChQoUKRUI2UnKVhcotV+0ZrCo1NVVdHVdhF+x1B1ahXJAg0+ORbvaHDh2SjqqTAyt2N7jyxwUa7m0nkWcikaeHnkrkLz10Og1GjHgC/fpvxe13/Qa33PouoqLz8Mcn38cNt3yNG2e/iMGDkmzfVqGi/eiUK77SwDLTbYquUqrSpxyoXinKAMc3j66SgxapSo5ywPaWV+2JvXv3Sqv36thX0RrYP7gl0dkilqvoPNgf2D+4z//06dM4fPgw0tPTe2Ru4TO5N57nvDOOCGPn0K2X+VCNUipUOBc6pLVQGDCgmNL219O6yqOw6KJE66YaX8D5wUmPq3dKU9qUVl4ZbG9uMaISpJTxzTLTNVTpCh7Lz4CJkyZNksgaFXGV2KtoC0qVlSouBvsC9USS+bS0NMnVnvoDjcU9IUs4hzHAHQk9TzxhHlS9tftx5OgRHN6zDacO7ELKwWbSgZ3NXj91eDc2r1+FnOws251UqGgbHZY0PC5EqYogy63EsitRgWGZlRYRn2WmYuJIkcG7E0oa32xrynISWUcI2tSTYJuzPuiimpCQgOPHj0tu+ap3lorWQLLUEy7VKhwHbH+Sd67My2ServaUJ0zdDZJ3rsjTzZ5755k/JeqsjgL2jVBfN/QL90NcqO/FKaz56/3C/eFpBMyyLlZfiK8/eh+L1iWL+dqCovSt+PyzhVi26xhqy4uw8MN3sfz7DVi/Zhv+evuf8P3m7di9Zwfmi99s2XsC65ctx9wvPsK7X3+Pytr6hnuqcDp0yoTIyHw9IbRUdC/YxowUzaNJlLiCpUSljWSPBg1VYVUGqPTRS4Eumkom+KwHemRxzykjVFNRp5KsznMqmgP7C/cs8/gvtY84FqircD87DXOX4shWzo3cunXq1CnpqGjKChI4oqf6grxCT0IfFRWlEnpnga0/LVnwPfqMmAC39NXYfKYIGz5aisBhw1B94gjOFKSjxisWQ/vpsemHY7DUm1CSnYaCWguiIv1x8vgpbFq8H2OvuRH6PUeQUV0DtWc4J3R9hw595p5Zs6Tz2XmWsT0Cid+hAKNFUElEjxMEI5hy7yWPAml6fqAzQ1ZulRgVn3EVSHqUArYzDTns30oi9iw3DRoElXUlgGXm2OaKPWU6jzVSGuid0nh8U77xPU8B4RFU/JtHO7GeegJsIxIIvippzukNYJuw/7BdlCIzegvYNtxOw3E7YsQI6X1nwXtw2xJJPL15aPyjZxvHZFfcv6OQCb0cBK836OXMM3Vpbn9yFpnGPsDEeYOGlcmTJ0vXM85lIDPjHHLyi5CZW3BBypBSvkiFF32WlVeAM+dyEBoZLdrXF/2TBiE6PAzxIyYizMOIwVdehSCDBgNHDEdYQCji+4TC4B2NGdeOxsTrp2Lw4KGIDQuCT0gfDEnqjynXT0SglxeGXj4aQR5u0PZgn1VhP7ioumXLFol/8UhiehNS7vDoSRqVG4+fw2fPqlHxVdiPnpy4egpUqFWoUOGckFwkQ0Nt7xrASZIGLSpmXOnjqh9jyvSEskyZy8BsVIJpaFBJvQoV3Q8q0STyXJmnUk3Dd0+TeYJ5oOGRR9TJLvcqHA88bWXqtTdh/BXXX5QmSOkG6bXpZ2OnzsRtd98vCFysuIsGetG+DV1OAxdXGhK18A0IgJtRtLtGCzcvb3h70jtFA1d3V/F9LQxGN/j5+sLT3U38xkUi80ZXo0rqnRgd1lRUBUOFEsDzZdW+rhyQQKntrSw0p5xzO0JYWBiGDRsmebNlZGT0mBLP/sgVYRoZ1L6pwtnBcdY4sc9TLsuyma8k2vYkGY1/3/T+jZN8f/mVK2UHDx6UVmC5Ou8ooPcoDY/Dhw+XTvJQ4hbJ3oSdu3ajaG0csEm0U3vSFi0OzBuEzLS90n2OrP0Mz/3jRTz9m//DikPnUFfNU3wqUVlVg4z00/hw7lzJCyJ93x5s+HYxCmprsOL9uVi+YgMKxffMZhOqK6tQWVGOmrp68VqJivIK1FvUecWZ0CFXfFoF6ZJO1x+luJ+xzKyj/fv3S5ZRukAoRZhSyaW7IeHp6SlNekqB7ALLfbdKAcvLFQmuECppBYBlzcvLk1wt6R6oBLCtqcDSFZ/BngYOHGj7RBlgW1NJbqmfsx9wKw5X7emOzzmvO+Uf24fyl23Eudae+VlF94HtobriNw/WTdMk92WSbo49yhwSZo4x1iPPeeeRcNS1KJOYKJPlRB2VrwUFBRLpbivxfnwut1jJv+fJRvK9m6bGz+Hv5T3zjgDKHfax8PBwKcJ9bzf0sR8oxRU/MzML/rWL4a4rlt7bDSHuc8uD4R55E7x9w2Dwi4aHoRpVNWWo0QYjysOKtSvn47PXV2LgjZNQXVyKQB9XfLd0EdJPn0aBaxg8K6rgFxuJ/d9uQLWXC0zlZ/H9N59j+eZUHN++A6dTU+ETmwh/NzVIrKOCsuiSu+JzQAYHB0sKkbMMSHvAAUtQECll9YRlZjk5CcvlVxJYZh5/pqR+TlABU1qZWV6Oa3d3d0X2dRUXgvMc+wPdXEncSDZIENS+oULFheCY4EIHxwy3jpCo08uF0eEZXG7v3r1SooHsyJEjOHbsGFJSUqQxVVxcLG11YSIRpxzmveTEezdN7UXj3za+d9PU+HuOAtYHCT0XlHhsHWNbsZ5V9B5YhD5VWOGKvDJ3kTzsTvni+yWVBqGPNdzHz98TteV18AgaiNtmjoG3Rx1qtb647ffXIVTngTCjCYdTSvDgb57AA79/AlP7RSEkPhqx/ftgwvVTkBgXh+ryKhjDx+CGmZNFfwqAq38s4vy7Prikip6DZtrdd1vXfvYZdu/eLe0fonBrCxR6tG4GBgYqZkWP5aQVd+3atVKAKSY50JYzg23NctJiROVWaZMKVxNYZkea6C812NfpfkgXP3oqKIXgU/ZxJYjl58qsEvo5+zWNdtu3b5f6+s033yxdV0qbk4CQvLe22sp+sXHjRmkVZubMmZKCTcNXd4DtQ6JEGUz5a8/8rKL7wPYggeUcwfZRwrhhmSkb6dXFvslVbf7N1VeOC37uCPMl88DVf44dBjvubWAdczWOMUDYv5ytb3HFkd4RPF7UWeZa9jmmRYsWYcKECXjqqadsn6hQ0XHQGPrSSy9JXoNjxozBt99+K8ncqVOnSjp64/Hz9aZNavA8e8HJihZlVmZT1wdnB8vKMivRUqxERZrtzaPu6IqvwrlBJYTbTWjIUYqRtr1gHXGLAqNN79q1S3IfVqJckEFDEMkcE2OQOAqR6yk4e9nZvkwk7gwgx9V2LgKdOHECaWlpkkGQnxGUIUruC50FDSOsQ86/8fHxGDBgQLdv/1HR9di2fTs2fzUXe7/+Cslff91Mav76/vnzsPi9d5F6KkW6T86Zw1i5bCkWf7MUZ7OykZHbsEW2NZgqClBa3uh79WXIzClB4231tRX5SM9u+14qegfO77GnWxQTiSsn6+YSFUDZisi/6e8vC/KOpN4krLjt4OTJk1K5k5KSJHddJQhbthMnGypzXJFQEti+3MvCIFpKAtuc+x3Zx9nvlQKWm+ObSqxSVt9YZsp8usjS8ktFUkmgXGttjz3BfsDtV/Ra4hzJs/67a1+oLH857zrCHnvWE731uEpNF2qSOr6nCzV1BKUdC8r+Qy8fjh1n2GPPMslGK7Yv96PTXV5ub7Yx+yO/JydHBfNGIxzHDsmxI4IyhIk6NffO00uOK/SUL87Qn1oD20Upe+yzxDgKEOMmSHAmL6Fb2Jt8hQ5WWV+PgD594SP68MKX38VZqwXukUkY7JaKrzYUwpD6A3aeq8SeH7fDLcgNqxd+g6LyUhzdfwaFmSn4ftViLP7v/3C0zAV7N+2CmyEb3+8qhU/5OWSUVWHtpyvgG6vF6rWpOLpmEY6V1WL/rqMYOCReXfl1EHR4jz1/QNf61hLdAPg93pDuTXTD6kyiUiAHK2kpycFS7E2cZOUVhK5ITeEsAqi9aK4unB0sMy3nKlQ4MyjTaMigUqm0uCn2gkoo99oztsymTZskF/7ukImcy/gsR/ESYD1QF6DRj5DnSc7nJH70/DgrFAsVvQdyG7KPcRWeRj4GCaYbO70yqO/JOpWKzoPylXUpr8pzW6e8Ms965udKkME0EClhO2tXwmT2xTWzb8ed00dAJ6YDs9kCi64cO3/chgKLAbq6Kpw8sBdHU3LhHeGFXEHsjxw/iqKSWqQdO4TjhSXQQPQt0b9O7dqMz778GOu2fIuz2eXIzSuHucYT/eOiUZ+eg2rbM1X0PrR7jz0/p/WAr3RNdERhT+Wjs2C5aI2Xzy+m9ZT1Q+v16NGjJSEsW67bA+aN9dZbVvxZPlpVaTThShXLrCRwpYJ7wJQE9ne6XFLxUMq2E3m805DIkx+Usu2EbU0Zt2TJEulot7FjxypK2bJnj70Mbk1ZvXq1tN+N9cSjpi61RwtXyLlqSuLMFaCehjxOSN45L7Q0/3EBgPOFM0OuCxJgrrb2Ji8+5p19ivKO3lnOOK+zjI60x55jmYF4Oa+2NG6UBMqPc+fOSR6wztL/2K5MTffYs5zn0tJa5AyUG81d55U6kwmDhw6VDKodhVmMdatOL+Yrdbtdb0S37LHnTaj8OqpworLa2cSykdTQDZvCmO5RVFaoyHGA8T0TP2tP4v26ws2X+ePETCOLfFSLvam1416YONEzf0xsa9YH80yhJF9vT+I9+KpChSOD/ZQkj0ntryqaggRh0qRJkqFv586d0gr1pQb7IQ0KnHsoh3sazA/HB+eD1uZ/Ku2MiK6OI8cB24Ir8KdPn5ZW5OnOyT6sNGN9d4L6InW+wYMHSwSWuqOj6s0qLh3Y5hxnZjGHtCeZ6utgbUTaOgqd4DIqqVcOOrRiz1VrrmgpKbgWy8o9DlRWrrzySsly4swTojz58JWWIbrp0ZDR2DLUHvB3XB3jHr2untiosPCefKU3RGv7ZdsL9nWuxlzq/W6OogCzHuWVHLY3+70SlHOWW94/ShKlFFCeK3nFnivP3IJgL1hfJEPLli2TDL833njjJZ0H5fah/CQp6Kj87UpwrNA9+8yZM1JMipbkOa8zz9wT6Aj57mqwfI66Ys+8MS9y5HFuUeT7ltrKGcGydueKvVy/1BWoH1NHbEufVjKUtGK/S/Cr/f96FqasTGjao5+K8VsVGYUbn3sB/QYPwsd/fgOjf3MXBkeGoLasBBV1Fmi0eqH3uqO0oBAW9j83Dxi0Oui0VtSLzy2WOlRbtHAvPYBPVhXhymnDEBzgg0M/7MKg6yfAXFIBvU587hcIvbkSJeUmuHkyFoCLLRMqehqXfMWenZaBcjgQ+bdSIA9YJZAcguXsysS6Y5AUei1wn2pXJvmefOVqEhXtrko0EtDqTuWI3hGXIvHeNHqQULeUOIibu95caum7VPLkftxa4u+5ysDyE819p6WkoneBY5N9g69KRHv7rEyweeQdY8Rwy4rS6o7lJXmhQtGaEZXfo57gzPXDslFOOgKBY1+mjOdcQqPLvn37JIWQpF7+XEXXgzKB44AGQhpHeYIGdRGV1KvoamgEYafs5Uguyc3D9o3f4Zn7/479Jzbi++RSBAa54siOH7Bm7Q7s37kJi5asx4bl32LJ6p0orDEhNDoQS1/+CpWuOhzdth/ZqZuxcF06jJXH8O+3l+LLvz2JNz+ci0/e/hIN51yo6I04HxWfK5NcpWtL+PNzCjJap7tyZdSRwXLSRX3v3r2SGyYDnihFmZOVBSr/3H7RG8rNPHZFIsGl6yIjPXMVl33+UiTeW97neykTV5foecFycXW6uSSXmascbPPmvtNS4uodf8f+wtdLnWRDhbzPmX93JvF+bHcq6o2vOzMoy3lkFVeuKducdXW1JXA8tDeSO/sIyT29tzhvMvDVpVLi2f84tvhMygq+Ogrojk8SybHY3DhhXlkvjEfjjOOIZWLZKbvpvdFTZWQdMx/cYscVai68UNbzujPWu72gUUk2anAFvSvRuG8zMjVlp1Li0XQV2Ge57ZOLMs5SbxxvTE2j4qefO4ez27ahVshyk9BX6gWnsCuJPlbl4YWkqdMQEBKCkBhXHNq9B3sPHYVviC9ycssxcdZExPebAJ/SQ9h3pgrDRg1FcWEqDMEDMGVoJMqrShEQ0RdJQ0ZBV1qIuLFJor+GIaZfFEIjYxETEQTfgGD0HxCPUdPHQVNRi8tunIlgD/W4Y0cBFwDbExW/Q674JLkUaFSAlSDISOw5Qaxbtw79+vWT3FU5cSoBbF8qChTCnXHF742Qz+fl6pxSwEmJ7U2lXV6xbw/kia07wL4peyd0Fswz78P+TUVdBp/Bz3pCzlHukMxdygBtLC+jYHN1b8aMGYob4yRCHRnfnAd5pj3rLTExUdp7fynA5ziaK74MjgvOiySUzeWLY4aKCIPodZdM6E6wTDS6kEBSXralO3U1+DwaVqj08ZVt4Iz13FFQ8aXnAuVoVwVyZJ/mAgcD4FEHlq+paD+U5IqvQkVn0F5X/HYTewpJTuQqsVcGsafApeJAssM2V9IkRmJPhalPnz62K84PTkqdIfa9FSw3BSX7O8l0Y/SEssxnUljLeZKvtQSOS3vz2fi7fMaxY8ekgFozZ87sMbnGeaerV9XsQUt77FlHbck6GoIWLFggEYi77777khhgHJ3Ys3+y77AOmoL1pxL7rodM6EmK2AedsW67Al1F7GV5yVV5KtFK0XsvNZRE7Ldt2wb/En/4GH1Eh5IuXQAx20D80vbuJ2h0GhzNOIp+E/shOjYaGSf2YteBE6isNSNuxBRMSOrgiU2mYpxOK4LBMwjRod62iyocFe0l9u1yxZeVDN6QVksKTCWAChvdLk+ePCm54bNyHUnBupRgOblaTwu10iYzKm0MiqQkcPxzfNN1Xynjm2BZ5VgHjmDAkp9P2UNFkqnp1orGqa3PG6fG3+X9acBiGjly5PntId2daDhkv6My3p2JrvgkZfybyiXzQI80bkfh39xe0lKiEYS/lY4yEokr963Nn+0F78V80dDGuZck2ZFkMPPHOpMND03Bz9nXmG++Otv8IbcPy8Wx1JVt3xLYX0+dOiUtNLDOu+OZvRWsH/ZN6muNvbDsAduUdctgvLKrPe+hpDnxUoN6JfuzElzxya+ijFEI9g6Gl5uX3cnTwxNl1WXwDPeCt68XFr/+H6QKmaPXGRAR4YM1Ww8hWncaa45aYMxPwfHUAhz4YQNOFp/F8s9XoEJnwdGtO1BQlIsVK3fCxZKKz5cdhL+uAEvmL8bWY/UYNcgDn3y0WHyWic3JJcjYuAbpnr4oLypBSECDV4qKnkV7XfHbbWKmsHS2CbotcKDSMk4FlIK+OSVGhXNCaX1dyZAnZSWD/b0nEsEJqrsTFXX5b5JPyngqZJw85eCcLSWuoA8dOlT6DYkWV2UuheIv148jgeOEijkN3nxtCVyVO3HihLTdg8qJ0sdXR0FDEskCPUxoTFHr0X7Q6GIvONao4zFuBsc2t+lQLqg6X9eDRmUaTNS6tR9WixnVlVWoKC9GRiEwweMU/jQ3F9eNDMbO1cvx0dwPsOdEMgpLqnEgORmp5woRnhiME3u340h6gZAbVnj6hMLfTQuNZzBKzqSgVmtEzuEfsfjbHdCHeuFs6THM/2gO9p3MtT1VRW9Du1zx+RknZ1oNuFLhiArHpQAF+549e3D48GHpqDvuQ3UW16G2IK9qUYlVSnvL4Com3YOVpESRmNAayKi+DCqmlDanbJPPdHY0l+dLCZaTpIttfscddyhqjNM7g15q3F7VGXBFffHixdI8wTrsqtVpyh16BdCozPnWUVYL5XyR1NOryR75yPqgIk+DCWWqM4wvtgfrgIYderRdinmCXiPc6qAUfaMrQd2FdUfySJ21NdBQxzlPSXN9T4NyjcmZ9Az2H6amrvg8PeXc2XMtGuVY/pb6nslsQtKgJEnG2IsG+aoReo3an50Bl/y4O0IVfiqcHezjdK9VEtGRocQyq1AmuqKvc4XviiuukFZV6S7X1QScssiR5lwqEVRU7SX1BL9HopWRkXF+a4GKliHXMbf/qaS+ZXD8yqSIfUpONCIx8TMSIm6pYyLJ555ursbLaciQIdJijSONMRXOBY5hU5Ug6RVCDrYz1VfxLPr2zVMN40Dtz0pFu/bY87MqobxwRYJCUymgosb64R5cBmHpLce+dQWoYHB1hqsSSgL7OvfZKm3FnhMC3WfZxznOlQK2MS2gHNfs60oa3yQQ9FYYNGiQ7aoyQLnGlTr2+c6CK4IpKSmSlw//5n0bW9E7AvZJKoRM3bWHuy1wLmR/4d7ltvLDPHM1geOK32VinfCIK259oBdCbwb7DY0ULCdlRle1D3UNHkFJw4nS0Fjuyn+zflnXnI/kPsWVK3pWMfBlWFiYRMzlVXcm/s05bP/+/ZJbPT9nG7HPdcV4V9F5yLKtvfEPHBmynGu6x/74ieOwLu0Pj/0JMJyIgvG4fcntaBTy0koROMgNvoF6vPu/rxAdG4fCvYuwNdcPnuYilBRXoKK8AnP++SH6TBuB0rNpKK+uQXVtPUpys1FnFbytvBwFBbnIL6+Ba30mNu3Lh9FSieKiQpiNHrCUFiG7pBRVdRZ4udvaozoDq1b9iPRSb/T1z8TnC3cKmWSGxVQu7lMLD2MtMjJy8d2/f42S2JvgVpGO8vIqFGSewXvPPo+DZS6wZmei1mBBUUkFDC5uqKssQV52LqyuHjCgAufSc7H87cdRGHMj+vqp47IlXNI99uywdJ3prMKioneA7c39k1TklDYZcqA404RjL1huKk+O4var4tJBluc8tk1JhtrG6Kq5jPU3ceJEiYxxT7kzzpGcAxhLgEag1kAZQmWDK6MkWY0NhOxz/Jx7xUlg+TevKR2sAxqSSQhYx0oBxwn7Ct2x6flCMkRllUZGBvMcMWKE9Df7EgMX9+/fX/oOA5zKCyy8BxP/lpMKFc4FziduePjGJGz84Xt8czYUl4Wdw7cbMxHqV4iPPtsAV10NTp/cjt3ntIgI90V5XjoO71mDLxctw7t//xzlJi12zP0eh08cxu7NizB3fTpiYuOgq6lC8sa12LhpJ3YeSGl4HKFzgVmK1F8PmOrh6e2K9R8vR62bN7Z/NB/P/eZVWKL7IircDyX5u/H3J9/Epk3LMX/5GSQNGIfLBkdg0VtzcSAlB2m7j2PfjhV46/3PsXzR5/h80Y/4+I9vwxQRg6gIf2jVOaBL0a4Veyr7POqOVgMKY6WAShvLrbQVe/YFTpi0qippv7UMrix5e3srSvFkWbn3mCsbSiJ77OcsN8mLUlbs2dY03HGPPcc3o7p3N5gH1jlfu7vOuWLPPt4VRiyWgWOGpJdbeCgzSVD42lGwTuRVLRrb+L4nwTIy3grHSWt5oZcT4xZwTMlGQv6u6W/o/Uedg9/jmOP9exOY386u2PM3nGd4LBsJvRLkDtubfYIu8lxx52o65Q8TxxB1S9Yt60JO7QXrleObe1Ops3EeV+FYkGWbElbsKScqS6th9q6AKbAUpoCSC1K9f3Gz15lq/AsRMdhfioqv8wyHv4sHLpswFF5+MYg0FGD3KR3uu/cKRCbEI65Pf2hyTyCtGIIwB6Kg3IS+8QMweepQhIeHILp/DMKjYzFg2GQMD6zC1uRTiEtKgL+nBcVVFiQIon96zz74xcXAoPNAfGwYynMOY9dZLaZdPg6jxyXAx9cbUf37YsY9NyB181q4xk3CyIEjMHZgIKoNEbhl9mSERYchJCwYg8YMQf/+fRAREyqeOwDjh8Sg1uqDy6eOw5Sbr0Da1jXQx4xHUmwEXJW5tmAX2rti36HgeSS2HIxKmIRYZioyGzdulCbwKVOmdFlwpN4AKv50L+X+NE7ISgL3g3IQdURh641gOdnGNGJR6VLKGJeVQJIMKuhKCZ7HcnOVcP78+Rg8eLAU7Ke1COf2gvelJwCJGyciuR/JdcrPKVfpzk2Fh9+jey0jUHdnvVOuM2+U610Blovz47x586SV6hkzZkhkpaNl4v3YL5kcwYVYNuzzOMCWQFLPfcwy5L5Ary8SWL5vCtZPQkKCVMbeBLYH5wjqQ+0ljvwtxxo9F9oylDgD5HmE/YNjQ14YulTzC+uTsm3BggW46qqrpHlchWOBcoHJmRaN2O+YmgbP4xgvLC2F2SzmguaGOsvfggzQiM/CgoN7nXxU0XW45MHzlKDoNwWtihRArEAqqkqsAxWdg1bPYD6O797O/fXs60oEx7VSx3ZXlpv3ouJOssO+dOzYMRw8eFCKUM0o4rQ27927V9pHzJVcEleSe8rZ3gyWm0aha665RvLuorGc15yFtLEsrRkpWE6Stsbgb2g8oZt1SyDJpZdDdxp1ugrMO70+7G1jfk8m9FzVc3ZSzzFN4kY3+mHDhp0/Po79gulSge3C+uWqlgoVPQ32xZLl3wHLvoV12dKLk/isuetakVIWzEd+RoZ0n7WffYJ3/vMffPjJHBw5sBVLfzguXb8YZuTnZCO/tM72Hti+eA1OnM2Cyl6cH8raOK2iXeDES6uQEtFVyhZvU1eTiWd+9Uv86ekXcNpkgN6B9Tgq1/TOaOre4+xgublv01mO4uppsO+Q8HA1nCsNHE80GpHIkOzzvTzG+EoFnCu6VMgbf9bbwHyTvDDaNg0Xp06d6pSrP40ecvA5Gfyb9URjSHf2Vfm5raE5mcFrJHf0AmopvywjPTicFaw79vH09HRJyeeWDdZL43Z1JrBcffr0wfDhw6VXygCWt7n+cSnA59MbSJXlKhwB0jgXstPagcTfiRtI98lKSUWh6Nf1/rEId63EmdMZePvxl5BSVIi3fvk3/Lj9G3y+KhnLF3+NE8eO4MiJLCT/uAgPz34Q//t0BUrqTSqxVwDsJvac0DnxtueIG2cAy0oFipNEW0qNs4GTMN3Zeqq9TfVVmP/2M3ju35+hGoZmPZguBVhe7nekUtDZslOPMbpG4Ok3/43nnvo/9NPXw+TgkrW7lC8VzgeOF67S0fWaEakZSI4kpq3VeJIermLyN9wSxn3/XOnnSm5vig7OscMVau59Y75ZJpa9I3KEvyHhpQzm3MP7cS823fI4H3X3vnTKQxq+6HreHsLEOmE+6aLPaOUtyRe6+TujtxDbkQYajglua+vsnOLIYNnY97m1R96eoM4nKlR0DQZNvgaP/fp3eGzWJHgExWLMyDjceO8wLP7ocyRecyMSEy5Df305plw/G1HRfRHqUoqM7DIMnDxAXJuEIC8fdTVXAbB7jz2vk9hzxUXeI6UEgc0Vp8OHD0uRo3lWMZWT3u4yai+ovHHfMVecGOBGKdZvKick9lzB7U7FuafBctM1mq6SJCdKActNAkUXWW61cWbFuzFYTnmPPSNPX3bZZZ3aY8/5gMSFBMauOjSYYQiyQCOGmM4FqC3QQGfUwmK2wFKlgaW6YfVeBu/PlV/KIvbRzoxN3lcOrCXv9+0q8N6sxz179khzKuOysH7bU7eUtTQosy5pGJFJPAMy0a29J+ZeuVxcdZa9KxqDn3OvfOMo+M2BZaJ8bdy2MvhbtklXxT24lGD5GXSYBLalLXpynXEvfnMBBJ0Fct/k+HQE0Fto5cqVkiFs5syZ6h57BwSNeExK2GOvQkVncEn32PPHtLgrzU1XqWAbU8FSEqlXoVw4q9LdGrqizJQTJGoksSQ6rd6T04bGCre4erjHWWDwFkq4pyAGrhoEDHSBZ4wWxkALjCEW6HzrYXWpg0VD98EG7xkSypMnT0or+lzdl1f05VXx9pSHK8+XgkCyPmgYI9GhUZSTMgPO2WOIoOcCjSMsH0kJDenMI937hwwZ4tBKMI0PbZF6gsZxuuU3B65sMwZDb/LSaA1sT2cm9eyb7OdcoXcUUq9ChaNhx/YdeP67B/H09zfj79/f0kya3cy1W/D0ypvwt0/vxfHTR6T71FXXwmxRuZeK1tHuJQ+V0CsPapurcGbIhJEBzzqzH7q3gcY6BrPrzCo9iRgD45HQt0lchRjReJnh3t8ETWM+zevixS/GDaNm9Uf/xH7w0NFlUCc+skLrJki9uyD37oLk60jyreL7Dfu9uZqdkpIiEWEaFkj0uZefRN8eIn2pwOeT8NC6zrppy+BB6zuDC9I7jCvaBEkTg/HRtdmZYj9wPmHdsEzNgZ+zLtiOjkqGmS+uNjKPLbULyyGf/OAspJ5lpYzkAs+AAQMwcOBAybPNUXUE5stR86ZCOdDqtDDEFcEwKBuGpJxmUm4z10QaLL4fXQ6tsaEPf/HMf3A0K49TJkrSDuKLT+fg6wU/oqyyEEs+fh8ffLkQm3fvx8FNy/Gf97/C4dRsnNy/HZ++/V9s2Z+C9cvX4Ms5/8Hbn36LstrOn4CjwjHRc5qPil4BZ1FIVLQNtjWVUJI1pbU7y6vEvk7yS8W3I9uL6MbP1VV7681qtsLoL1SSprOO+Hl9pSBBey3I22KGtVaLiP7BGDSxPwaOj0VQpD90epFPswVaF0Hy3eqh8a2Dzt8kkX6rRZB/+vMLkEiRFNLYQLLPrUR0aSe6k+jLhIIu+Aykt3PnTmm/Pb3dSIyYaFChpwPzyVgEJInMI926uULPVdDWAs71ZrBuSO5JCpsD+yODD7Z0RJ6joLW8kfgzbkBPGpi6AmwrlpNGpsTERKk/04uPhid+5shg/1Ld8FU4CyymUhxI3o2t27djzbcrsevgbiz68EOczMtGidUXfaO8cWDrAZxLzYeLUYuswztwOL0E7l6uyMrKwM6luzDyqlnQ7j+GrOoayUCgwvlg9x57KiJUTOhuxeSMykZz4OSlxD32nMhJ8KgkJyUlKaLMMlh2Je6xZ1m5f5bjm/tGHV1p6yqwvbnySwLI8a0U2cb2ZYA6urTffffddo9x1hcJNFfH7YVEvr0scA0XxFzPCyIJTmQWhL62WBB+vREJY/s2XG8GOoMOVcU1kldFVX0l9K42QsUX8RtThUhFWnE/rbSaL123geVkoqs496MxRgxdxumtQKW/K8c464b3Y12SqNMVmy71JO7cG889cpxLmR/5uwT7HOVNWFjY+a1u/Ew2tHGFtKf7JfPb2h57GiS4P7494D15P5aTZW4Mvuf8yzbqqbgCLYH5ZrtwDLBt2K8a549/0+jVGW+YngTzzzJyHmCfZdv2Jsh77Lmt5dZbb5XGnArHgpL22HOe3Ve6ArV6ITebWU+Vx1tTWDUWWAo9cOXg2xEV1sd29WKYagTh33sA9Ro3xA4eiWBP5eitSsAl3WNPZYU3cJZBaA/kgao0yIKmvRGQnQEsN4mLkvq5DBIeJSpBLLM9+4OdEezn9pJ62cDbHlIvQcw0LgE2Ui/EqUkQ+uoMQerzxVuLFh4+bg2EvBlYTeLn7hZEXuWCCY9HY8IDcfDv4yndRzYEcJ++a4wFHgNMcImth97P3DB+xX8czyShnAjz8/Ol1fzk5GRpNZVloZu8HHme5bNX3sv35W+4F54ElYZQGshpLOFRd7w/v0NiSjJMRZbfZ2L+SJwaHwvGPujIcsfeurEXLCtX7pmaGgr4LPZLGty6+rndgablcWTIMoD9j8YlnjvPmA7cBtLbSL0KFY4GHiE80m8WxrjdiVFuP7sojXa/+Jp03fUujI+aBX/vINudmofe1QcjJ0zGuPGjVVKvwn5iT8FPkqck5ZcTM1cSuOLCVR5OeEoiuVSmqIAqDezrbOfeqEyqUHGpwDHBlWfKxPbAagaMQWZoBT+QCP05K+oKG64TWp0GQdH+FxFaEnoG1wuerEXIRA2MfiIPgqm7+hiQdE04kq6NuHCM2n7OCPvGUEHyB5pgCK2D1VDPQX3+c8p1mTSSbNM7h4R87969EiHnOeMk5ST8DOLG73MFkH+z7CTr/Jzfoxs9jQScI/gZDQSsJ24N0Ip8GHytMLjr4OnuKT2TBkN5ZZtknsRJ9o5pWn5HBA0jshGkKegR0VHQ8EE3b67QNwbrksaQ3jbvMs9c0Xd0sM/JLvbDhg2T9s1zVYjnzsufq1DR1eB4prwkp1BCH+OKfVBQLpKSqkSqaCZVNnONqRr19UdRWlog7mLGhmVf4Xf3PYLnX38L2/YfwLEzvA6Ul5zFwu82SH9LMBcjeftW7DmSa7ugQklQTTttgEKH7pQ0aKinASgH6iqFChUNICElUSGZpXt5eyCR+jATNG4WaYW+TughMqEnNILUh/YNgqv7T0fOWQWHM3gBQST0k7QSoW8qdZmngBhPTHw0HpHD/MV72wc2mCuAqrNW1JeLNzorjJEmuMXXw62feGXqI/LkaoXe3wK9nwUarUYi49wyQPdprhIX5BdIEfj37dsnkXf+zVV5Rjjn5/V19TCbzNAZNTAECAIfaoZbf3Hv/vVwTxTPijPBEGKCa79aDJoRg5DIQKSmpkn5o0JLdPd8wse1lVoCI/tzK0RzoAGYhLAzoPGEBJNB9eR6YTuTAHC/vaOBeaQxg/luChIXR9UVmC/qMvQQ4ao8VxP5nnXtqHlW4VxgP6NerZSFo4axZXvTTlit8m91mHr9nRgUnIjbH3wQQ7wLsHjBF/hgzg8oKCxBfmkxijJO4K+/fAwv/O19FFrrUVHp+MZFFV0PldirUKFChUJhz0ooV7Z5ZBdXrKmg2AsSdK2XCaYay0WEXoZPgCcCwhr2WPL7dKkPnqhBiCD1Ls0Q+qZgdmInBGHSowkYelM0PH3dUZFmQW3hxb/UCB1So7dKSevWkIxBPFrPDPcEQcYH2JIg5VISf3skmi5I0veYbJ8z0VBgDDbD4GsRzxD3F7MqDRYRg3xx+S8TMPGhRETFhmNE0hhERIRj+/btknHgUrpqy83k6wEMi7biqiFW3D/Fggentp3umWTBUPEbUQQBjdRHGKmfWxeaA9suNja2WYLbXrB/kWg29gxkPdGzoq2TBbobLDf3Nza3faLpe0cA646eEQzKmJCQIHmKOFJ9diVoiKRniSO2gwplwmJp8ARtf7qwD4+4chz8jHoY/WNxxYybMC6qEEs2HMGwgf2Qe/YEPGP6YPQVQxARFIu+keoRlEqEXZoFJ1ZazblKcSmVEUcDJz2uUNH9UElbEJQOpSoDqhKkLHBlmiSztVUTKhZ0PaeS3C4SILqSVW+LyWKyXWsC32BvRCWGNRB6QUCDLtMg9HKu0GvaJPQXQHy5OgcoT3ZBqG8kBo6PQ3hsMCL6h8BPPMPgpoeLlx56Vy10hob5y2JucH1vSNKl5sEiN04C/Dp/w9V9KSigXtxXJDcfA+KnhGLyrxIx6dF4xE0KEZOnFZVH9Sg/qIOvn4/k7kzSwWj9rJvWIOevPYgOgETOH7CR9FvGWDAqziqui3yK/LMJ20pGAxAfLoi9YPaVVZXSNgVuV2hu7mcZ+vfvf951u7NgeUngm3Njp7cA+6K98SB6ChxXzKejgKvxMTEx0uo8T1twdh2Ocor9RyX2KhwFY8eORVDQRDH2Rok0uh1pBIYPvwkRETG2O5HYj0eAmwuMvn0xblgfDJl2K/744J2YMHIIBlx2A/765J9x5RXXIal/NGLCvW2/UqEk2BUVXyb2XGVgBFhXV1dFCEyuQND99Mcff8T06dOl/ZB0H1IKqKBQoeMKilImSCoFLDMNOoyQrhRDlmzEovLMeBJ0MVVSm8uBzRwh+nh3gcrvnDlzpFU8Ro5uCvZ9up63ROpahOg2Fq0ZGleRBFFsDjx+p09SJFx8tfAdooGrfzvJvA1VWUBxMl0DbBeawFIP+A7WwDuOGWkIz8eoxIXpVTixPB/RU72kPOacKIPV1HoOuHLiH+MBd18jDK56BER7SHcU9Lvh82ZKYK7SonSrC6pP6aE1NhDhFStWSKvfs2fPlo6za26csU9yrqFRmYYXHi/WGqGNCQSuHNxF/VbUZUm5FR+sLET6OR7XdnEjMs+UESSMXWn0po7RlBQzMjQNJBqzTqoD7glnpHzWS0/JKLYPgzGyjWjUaDw+uGWDn/UE5Ppgm3BrBPsX86oksLxchGJkcvaR22+/vVXjpYruB8cxt/ZQx3ImPYN9j6lpVHwa0HOK9kJvpAy3fzzS+ys3oxJTJt2MuNh4VFcUo6CwFCarBlFC9uob3cpcX4uaOg0MQlYaBfGXUVtZBatOL3ibujjZW9HeqPi6vkOHPnPPrFmSlZyrCM1NArxGN0xafjsTIKe3gZM1gx1xfx9dDXkckVKUfgpbKpU0biglwAkh93WSPB7D0tx4cEawnHKZqagqqb1pwOI453hXUl+ncsUJgwZLpsayjfVC9/sOkXoIQi8UGCkCfjNggLSEidEIHq+D7wAtdG7tH2NV56zI22JFTY54YHM/52XxfK/+Gnj20UAr9Hq2qpzK82oRPd4HvpHu8Ax0RWiiD0IHtp7Cko1sPAcAAP/0SURBVHzhG+EOjwAXaXW+4V4NtJ6pKUj5q08bUH7AIG0DIEgwGISVR+0x9evX76KAcQTrn+3DuueYbAlxIVbMGmVFv9DmctB+1NWbse9EAZb8cBoZeRdHo2cf4R54Bv+jktFVhInPoWHxgr30okgaNzPc+lqg97bCXCWUZpMOVdVVkiGO5JU6SU+A+SWpZ32w/eR64rGZTN0Jyism1gcNQBzLNFBSV2vafkoAy0yZzuCWHD+DBg1qnwxTccnB/kqPCm4HcSaw7zGx7/Gkj8mTJ0vXs7Ky4R9Wg/AoDwQEududgkM9YKqzIjQoXswDfvj8qf8hbOoE9Av3wnvPvAu9RynWrk5GalYR3OtP4JW3V2LLt8tg7BeDw2uX4kxBBdIP5YpJtxonj+zHDyvXw+QfgWBfD2gVKBt6K8jFtmzZIsX+olGbR6ly/qGs5xzYWGc9fPasfa74BH/ICUwVkMoBST1Xb5VizJDBvq4El8XmwLZuLCSUAJaZAlNJhrvGaNreVEy4msLJpL1jwAwGpROknly1STeSXO7dtRj3WDQip+vb73IvUHnWiqyVFhQfaPmXUvA9wYUDx2jhmyBIvchLc9+mO/6lAlWmukI9Ko/pxcPFO5sOxf7FFWeSdXrHcO96W32uafsI7g0fd+DqIRZMGWCFrovEFJ9z6FQhdhzMgV7ctDm1j9+hx15Xrpazv/G4QBo6zt9TvFgNFrhGMW4BpBMGXKPN0PmIviXUFhoh+X0eu9iaJ8OlBPPdGHxPUt9V9dIW+BySeSp6dLNPSkqS+hbz0V15UKFCRffBbCrC5nWrsHr1atR6+eP05k34cftW7DtyAjVmLTy9QpDQxx9ZZw9jzZrVWLZ+E9av3YHc9BSk5pfBzdsXBhPnm+akuwpngcrSVbQKpSoISiR4SgaJSlcE/+rtIJHnSgo9GJoSl7ZghQVaYwMRu4BJi79Jrl1DNRj/qxh4hhnEN+0Hc1GZJgj9KkHoD1kl4t6cXsLrJIDBE23R9P0vzEZ3ofKwAdlz3ZG3yA31hTopoF5jcAvEZZddJpH7nTt32n0sWgOht+L6ERbcOs6CqECSSduHXQC2d1KcP8KCPGAyi9bshsrjuKMRiccFXiBzRbn0DHAoOzOIvLBfkejrg0xiXmq4zH5KrxNuFWxvf+0MOE747J44Y5+GDBoieTTdwIEDJTLP/Khz1sVQ60SFI4CyvqrEGwWZnijKujgVtnC9IMMTMAXBYGjwTHr4jWfx4B234eqrb8Kf/nQvbvvjC/j0w7fx7J8fQuKwGXjm6Ttxz1+fwO0zbsZbn83He8/9DS+//0dMvvpG3HXrbNx2120YmhAOvcr8nBp2NS8nLiofnFC6exJT0XNQ21qFCuWA453bUEi0KO/bM/5J6mGwrdTLEORLa9DARRB613ANhtwcAQ9/F7vJNp/OFfpMmdALYttslqi7i5v6DNAgdErzx+NdSjBL1Wk6FHznhsz3PVG63QWWau159/umINmgqzT3xpGQ7tq1y/bJxSCBJcEO8QFuGGnBLWOtiAzgB7bUxXB10ePay2Lg76VHuF/DNgMZ8goxV+w7681EQk/X+xMnTkhbAC+C3gxjiM2I0wh87yKuu0TUSwaThqgJkPbl816yGzzzd6nnL9kVvzvAumd5uI1j+PDhUsBCtoVKXFsG64ZBy7pqu4gKFR1FSEgwfL2S4G4cDHcX+5ObYRDCQ4fB08PXdicVKtqGXXvsOUlywuSKlpL238rlVuIee5aTqyjcs6ekVXsqAXTxZEAxJSkEHPckc+zzze35dVaw3DRYMlFRvtRkwJHAMh86dEgKsMUzrfme7vdyvIH2wKo1QetqkxPiRWMUBCxIA6PQR3jO+4CrwxHUx7uBBduBynNW5G+1ooacj/dr5nckeR5RGviP1MJvkHiWv6B5dmSbZLCqqB5Gdx0Mbh0f45Y6DQq/d0XpDhdUpxikQHnS8+0oI+Urt/tQ1jCQXnx8InQGQdREWZmYRw+jGQMiTJg5QoekaA28Xe2uvk6hpKIWR84UoeG4O9EWtdw32vA3ZSJlY9N9ffaC/YqEnuWmvkFyfBF0DfvqW4rRwP6gdRN1YbTAVCXeWxpIPO/F4Hu8LxPjQ/C9TIq7cj8+y8F7sz64es77M1FfsNcDw17wWST01EH4LEJJc3J7wXbgHnt6cjAWBPurCscC+6+S9tgfOHgI0T4zERv8TwR7vYWQpsm7mWsihfm9haz0tdC7Xg5vnzAse/MN5LuHoDZzExZtzse297/A7sIDqEQY+vhpsWnpt9h7thqRkZ5Yv2wdyuurkXZsP46cOoN5r72FreeqMSTeB998/iVSyg1IiA7G0fVL8e3GY+g3oC/2rViCbSfKMSjRC0f2bcVnS/ehurwctVnJ2Hq4AJWpu/Hci2/hv6++i1yfvhgeXIv3P56HSq0fVrzyDnaXHEe9PhyR7nVYu/g7nCq2wt9fi7XfrIXVQ4uDWzbgaAbzFwqDzorSonx88JfX4TIiEYbyHGxYswF51QakbFmKnSnZCAqNwZ4fvsXWg0fgFxKL4tRd+Hr+j/ALNuBsVg5ef/B3yPf1QlmJHmGBdZj33zmoD+gLP0sWli5ZioNnchGX2A+9XaO9JHvs+SMGYqHiq5QJhYOT+/5YgfKk2qwS4sRQ4moA+7cSY0mwv9OttL0rtSp6P9jeHOvc801C1G5SL4iYROqFuJBd7t3CNVIUeK1ghwlXhiE41htWTdtzR1WmFZkrLCg5yIBg4kLTriiu6QQ/C7lci8iZgtAP1UhH5bVnVuLu8WPfFMBU3TH5xixVHDQid64H6nL1sNaLK3YOGZbJRdTR8BgLHrnaDa/+7nIY9BqcO74Rj15pxaNXWKT0kEgMihfha1s1b08BOwHmr7S8TsgB0aaiTI3377Of0PhD0mSvHsDvUa7wdIXDhw9LJ+/wpBl6hjQrZwyC1Me2QurFTyw1VtSIflJXKAi7i1n8pl580JAf3lO+L/PK53DRIiUlBfv378fBgwclwsf8MF9dBT6T+/75vK4EvSPocs9AhaxLpehfKlQ4EygfrFYxV4jha7Vq7U4NYk0IQ5tMC5h2FRKjAxAaFisId45kBJ5x4z04+tkX2JdxGHm6GIyI1+DNpz4XgtIIS2Ee1i9dja17jqKswgdXXjkGOUcOo7i6FHOf+Q8OnViDLUVReOjemShI3YQPPl2N/JzD+GTJAZxMScekEWHwDotH4rixgg+VwsPXDROuuROTEifhuulDYLZaYKkqx+Klq6B198LUKTfj5NefY3v6KdT79EG4XxXe/fMn8A2PQKGQv5u37cHmjRuQmlMoiqaFj38AXISw9w/wB8rScKo8DEOjzTh66CiOHtiD916ZB1OdJwL1fkjZtw+VGiPMuYfww9ZNWL05B1GRSRjeT4tN205g4b++xJj77kL+svfx46lsVCEKSaF6LP/+mFR3SoJdx92xU3IVh5YBWgyUMLmwzJz4N27cKNXJ9ddfL03cSgGVInoq0OVPSQSf7c6AVgwaqKQVe5aVHhoc30o68o3tzWNDmLh6wPdKAcnOhg0bpKBbQ4cOlc4rb1p+SyMyQTnYtHasWkHCXEySC74xQAOdKy9SeRF9yqBF/ykhCIv3EZy/lTlDfFSdCxTtEX2upern/dyEYjNGC4OX7VoHoRMP2flhBpJuCYabX/tt+fX5OhStdYW5UmTWju7CujAK3WxyohV9Q8SbxlUh2PPdTy5BakYx5r16KyJDReH4uWiH8sp65BXXIDzIDW4uQhY1/t2lgihPZVU95q9JQVWtGcWVQG6pRiL5BOUC94vymCqCWwm4mtAVRm9GwHeNtMVoaArxfEsNUFdkhYUL4s3Uu4UGlnqdUBfbb5Rl35aPh6Ms5PvW9Bx+h+7/NAJTXvL71A84pjh3dhZ6nQbh4WEIDQ60XWnoR2YxRKjM85VQkLiyG7LutmDBAkyZMkU6klGFY4FjREnH3e3ek4xI7wcQ4J0qxq/98kmnt+DgsUSExn6AiMihtqsqlIb2HnfXZg/jhMWjZeg+x7+VBiUp+o3Bcitp24XSwXYmqecKkZLanP2cq2yFhYWKlG8ESRlJSmNZxz5QlpWFwO3bMXLzZowWyWXLFlQJIif3DqvGDK2HqWGFPkKQeno6iw/pIq93EaR+cnCbpL46G8hYYUERz6JvTtTyp+I6j63jKn1nST3BW7r5GqB3bb/hri5HkPr1LjBViEy1MTVwGJGEjexrxb1TLegbLN7w4Y0hvvTk/ZcJRdeKP722GmYpYnHPgt2AUfGbA8cISRP3sx87dkzaRtApUs/64POCRT+yRcC/AOIzSy1Qk91wtKGFi/PimiSjmtSl1mCF1t0EjVcddH4iTwau5pvPn4NPSHv2m7aBABUjeqvQhZar+vQuoAeL7J3AsdFUF+B7WWbwbxqE20vqeUtWNY+YDvG2YHC0Bg9fF4Y3fpOEP832x88nWs6nuydZcN8UC+6f1uDRMXOEBVEBDb9ndahQocIxMWL4MPj1TYY5oAjWwIKLU0Az10Qy+RYjadxWhIUPtt1JhYq2YZcmy0mP+8uVdr41FRgqLko621qFCiWB45qrbhzjTRV3ZwfLy7JzD2pjQqLV6VBCr5WTKYisq8DLKUfxm9MZ8KwzIWbfXpgrKyX3e7c+FrhFCnJjI/SEROpdtYi7LBjhiX4tknrZ5b5oryBzzVW7+Bn3q3v10yD8Ki18EgSx6uFDC8wVWpTuEqS+zLaXvhVwRZWk666JVoyIE4Vpie+JjwbGBePB2SNwKr0Yf3p9DVm17cMegMiPu5sRMy6LRo0g0WU8O972kQz2Fbs9ejSCFAvCrXG1QOtpgs73wmSMqId7Qj2M/uI7TeqUhL5WJvS2VXqLxQpXTxckjOqL8PgQuIi8cgyz39Eo4BKokfokA+y5x1mk5JFoFs8wwWNgPTwH1cM11gR94IX5YN6sWtFIzK/okPKKIok+Xfjpzcij9bgvmJ/xO9yaSJ2oMblvD+gFwQCFccFmxIdpccPECDx0UxIG9RcdpwUDhHSNn4kU5ttw5OEvBNEf088Klx4eHypUqGgeu3bvQeqT/VD8Sz2KftVM+nUz10Qq+6UO2/4wGBkn9kn3yThxHAcPHcLho8dQVt3SpGJBWXEBTp3IRGF+kXSlrrIQZ8Rv9+1KRkZhmSRC2oPygnwc35eMUxl5MInJ7PDO/SirsT+WiKm6DGkph7F9xy7sO3wK9c3Jtk4g60QqujaySe9Gm8Hz+J5L/nztyuAzjg5O1gyEQ9c6nhGrtDOuuVJBw4azBTdpC+znjK1AoqekFVyWm145DJCppHHOcjOuAPu7Ugx47Nfs4xkZGZK3At2PWQ8XQPQBk9kE96o6zAgIwkx/b1SJ7xyJjYNroD88YqzQ0u2+MYR41LtpETshGJED/cT0f7G8rLIFxeNK/UWMUYb4mVFwm4BRWnhEiC918TAkVc07WomAeHfoDC1l4ifwtP3aLD2Kf3BFfUHrpJ7dh2JjtCDzE5OsMPL2bXQpVn1UqA8Wrj6CwuJqJMT4IzLKDxXl9cgvqUWQr4sYl5dQFvHWzCftCeJvMRRwJNOIjBJ35BcykGLbdXQRRJk1LoJY9zfDEGCBQRBYvZhK9J4XJsko1BjiURKhL7CivlTchl1Ifry4p0Gw19C+gfD084CbhwsCwvwQOSgInn3E/fgMF6GvlJvO1/kF/ZrXmC9BgHXu4vte4tVNPE9omeY6Qej1fAA7n/knki/+aW1uBBwr1AlI+OnhQ3lJeUGPBc6VHFP2eC8wG0adBXEhWiT18cJlQ8MwbXQkQgIbAuN1BKGBQFGZRto6oXSwzeXgeQwKqgbPczxw3CgpeF5WVjaMJ1fAaCqBVe8Kq85gV9JorSgwRoi58Cb4BIZiyZsfoczXE16BUYgJsGLhu6/jgy8/xamCQOz9ahEMsWFY8ep7qIsyYu5b3yItPRP9x49A8eHDOJlbIDJYhawcK0I9ivHB+/MF2T6Gam9fbPj4TXyyYAFOZhixae7/cPxsDjYsmIs1+46hrqIExyuqsf3zlThYUAjPqjQs+HADoqaPgeX0Prz66qv4/NNtGDI1HP/4xR+xMyUTETFhWPXOS3h9xW74B0chNjIEvp7l2Lq7AMNHDMV3L/8dm9NE+6MQ/3nrDXz03w1IHFqHv/zlE5Tn7cO+NAPSVvwPr6xMRvqOndj941os37wbeqMFP6z+EQe2rMf+PAvWv/sKDgqZPP/ND+E1ZjL6+gvB7oRob/A8u4k9lUGlEXtuQWCgH1aev7+/oog9OxJXJrifUkmQ210l9soAy60UYi8TesZS4PhmezM1R+zZD/TBwcgKDcVx8XoqNAy18fHw8PWBex9zw176RmC9GVx10kp9U1LPO1eeBQp2WBoIPXHh4ySw6rWCdPkM1CBgiPZi0tdFsIfY82p9ng6lW11QvNENVceEolVHpa3h88bg6rwQlYj0B4bGCEKfaEVUED9o+NweeLgZMHpQBOatOoJz2aWYdUUicgtrkJZViQHxJCaicrgiS47JJP4uKROpCqioaV+qrANS8zRIzdcgTaR9aVoczdRg0xENdqXwvQaFFdyK5SqtSJPMNu0f9oAr9XofroDbLrQG8R1LrRW1eaLemxJ6AavFCncfN8QkhsNLkHqScRoG/IZp4ZsE+Me5I0L0u8ihAYgbF4ygeC8ExnrC4KJDbaUJdVUmKZCjBPFiNVtRXwTUFYrnNrNnn8YbHqcnEX296M1sS0uD0s5xxP5OMk+yz1fOGW2RekoWg8jD6ARv3HpFBK4YHY7+ffyEwtvBji7yeE7kf/cpLTYfFX1a9IcONJPTgW1E3YXbKVRi75hQGrHPzMyC+9HFcKvNb5AhYn60J+mt9SjQBcPfRuyzU/Mw6porkBjuj/qKLKzbk4lRo4cI0eSKAaG1SD6VC28vb0QPiIXR4oo+sUEIDYtGaXkW8rILhK4jxIaHO/qEB6AgO1fM427w8jTg6OlijBwzRMgzLYaIeX7g8D44e+AoXBOGI1AIyrj4fkIn8MeYOAsO1oaAoWIGjktC2qY1MMcMR7hrOcLiR8LL14DooADUegcjJNAN7m6+8PPzEc8TE2JtGTIL6hEWFojK7EqMvXk6CndvQG3EEES4lCFswHAEhQ7C9LF9kZFnQp/4IHj7BKI2VygNBh2M4f0xbPAAuFmqUFtdi+B+A+FRrcHUu25GiLkcbn0GIMpPJfYk9m0Gz+N7TuwMFsNN+s6s+DYGy8sVrZUrV2LatGno16+fXdZ4ZwDbmEcFMSiQUtqboMBlkEgqaQzqwj6gFHCcc08p99graZyzzalgkODyaEdnNN6RpHNLEcd041MP5KPBGCBTvtYaeFa9W4xZOmqsMdhX9IJAkdRHDLiQ1FemW1F6rMGVulX3ddHdDD5AwEgt9GJuvpS9jyEADy3MRfzMQBjcfsoUa8BUqUXlET0qjxtgEUpD4z3f3C/PYUEiz8j2dKPuFwIEe1vhI0hmw5dsrx2AWdz4/fm7MGf5EVx5+Rj0TxiAwqIS9IkKFYTcgqomsVu5kN4RHse6lX5rx49lmcgo8vb0kfMQD+GKvWsfc+vtLj6zVFlRVyxeuX9egO72JPIk4t4BnnDzcIVviJe0Qm8mofei8UcL92DxZZGl1voKc8zPKwvrUHi2HLnHy1F8skq0s+1TW5H4vIZvaqBr4h2h99ZIfZPE3iTIc32x+FGNHjV11dIcYe9pQew3fp4azJ4cguGDRObrO9hZRPaqaoCNx7RIy5d0XhWNQHm3efNmKVbCjBkz1OB5DggaXjj3kKQ4k65BGcnUNHgeOVRVXho0Zk6ENqHTGA2i52KIuqnXGBAY1R8enl0QYMZOmGprUW8yC5nb80TZVFMNk1ULVzflLDg1RZcHz1OhXCiJ1MtgmXm8oZJIPSciefVJhfOB0e7pkUWvhMbkrD1EjaTelaS+yTxPEaE36tBvYgjCB/hKpJ535Tn0WSstKOaxdSbxrDZmGh6PFzJJK7lId5XU4X043XGxlZyR63aM5d5fpHAxvP3P6lCxz4j8b9yRv8Qd2V94IGeuOyoOCKLG1XnxHZIxljEm0IqbRllw72QLHrvSggemWXDNMCv6hwpSzzrhgzrI07gCfyhdgyV7BFn0GCzqz4odyUeRciYT9WYtSqtE/kUdksA1TgyaRjt8exN/Z2/TUx5yGxqNXl06H4jnm6ssqEo3oyZfEHhfL/QdHIH4kX0w6LJ+GD5tAIZOSUTfQZEI6RsAo4sRGhcrAsdqETZFC7cQkTdxj7ZyxM9ZVDdPI7z1AYjwi8GgMQMweFI8ksRzBk0Qyfa84dMHitdE9BH54NgwCELvFqWB0a+hvriCzy0F0t79pHroA0XP0oqRwYCHdrQ968/d1QBfL6GgSoaEdkA8v1487uA5DRbv0GLedi0yClVS3xzYdjyhQIn6S28BDcw8UaM9c1BvBgNr7jlXih05NdiZXX1R2pFz8TWmXTl12HL8HIrontWN0Lu4OASpJ/Suboom9R2BXa74XMEkeJa9UoQlVzCV7IpPoke3DyWBfZ3klqvWTT1XnBmyIsRyK6nNWW564dCaTjiTpwL7L1fk6XZPb4Smcp3lZCR8fo+yrenn5yGqQ+NqFqTeIu1HbsqkeKRd/JQQhCb4iI+sUlC8vC0MeNbweUu3lcEz6H2TNFKQPHvNzI2zwNtHi+RvS31FShIpViQSeKYEkRJFihJJ8EF41euwYW0NijL8YcppWJlnspq52iLuKfIRLsjcpAQrJg6wYnSsFXGhgIfQLc7HtetsNxH3OSJI2rrDWuxM0SCjWIzBesBoMEjjkK6cnH+io6Mld9We7JfsG3T341jhvNBiX2kMfoXTpSC+dJk/X1/ien2lGQFeQYiMEqQ9JgihMYHwDvSE0dUIvWCq52Wv+A2LrXcVbTtMA79B2oZ72fF4GfQCKDlsRfE+K+rLeMOG6xqtBlqdtiE1eh5T4CAXDLglQHLvzz8ldB/bb85DPJ9bAary66UTITz6amAIMEMfYIG5Rny5vvmOzDZMjPbA5GGB0LZl6WoM8bzyKmDZXi1O52qkoIasF3uaQYmgUZ5yjx5K9EZSXfEdD5QlJPbO5hVK2cjU1BWfR0dX+4XAJTQKBr9AkYLsSsbAUGn7XFSAH/x8vPHtKy+j0CcaluyN+OqHHGx57zPsyNuLMnMI+vhosOLrT7EvLR+m4jq8/ccXUeLtAz/XCiz+fJWQT17IKSiCu6UE+0+WwN+ai4P5QIDRhDd/8zdkhgbAkLYHzz/1HabcdBkqMk5h0VefI6usGgXnTuNgagEKTmYgNSsbOzctwuFcKxL6hOPY+qVYuPYEhoyKQ/7B5Xh3/mZk5RvgXXkSO3fsxqHDxcg5ewiHT+7Hln0Z0GRsxlMvr4S2dBf+9vISjJg4AN99OAcVXlEIQCaWL1uPvGozjmxaheSjJ5CedgaHTuegT1wfGDQ1+Oj1T1Hv6QMU7saHK45iaJQRn/3vM5ytdUMfrwosX74OJzKL8e2nL+BciQ7xA/rj6JZVWLv5OEIjA5B+ZAfmfr0IxpB4hHnXYs5/PsSh3Dx8/PhfUDdkAqLdivHlf+fCEhSHcAfZs99eV3y7Zhf+yJkGn71QYplVKBdUcO1S2p0IHOOMDE+B6SzjneXgNqLU1NSLVukbg9fpRnye2DSB1SyUZD+TROobR76XoTVoMO6+OATHe6MqRzxzhQXF+8WX+L02upFBELSwK7UInqRFneBO2mZWHnkbbiuPEImH/UwT6RqRrmuUrhVpkEgDRCJ5F/wbRluSt6TLWWHzHjliwLx57igWRFoqdqN88nNud54xxIprR1jEpC76hlw1zExnIZ7FwHTf79fgw7VabBeEXnavl7NBN2JuA2J/pGGGgdpaap/uAvsT+wnz1FJeaPRPSEiQ8n8eVg3q8/SoStHBUqWBpc7acGxdbgPh1tj2vDc77sQlHp8YMEqDsOlaiUCL29kNeomUHLAia5UFVRniZm38Vmr7WA3Cr9XCO1H0Db0GfpHumPxootTHg/rb9gLLWRWvUrYbpdp86kkWWPUXb9njAr2nqwbRQXpBPFmH/JEdEPmurAGW72vw3FCYeLYblGXcUkXDE/sTEw1i9DRR2pymwkFBgdGR1PBj6f9BV16DhAgfBAT1QVVZDidh3HDL/Tj99WKkVGUjhVHzk7fj+41HBLnTor70NHalFGPEZQOQcvwczq5YiFfeWo5di+bgz++sQZ8oXzE+tBAaEKxnj+Kr7eK7AwNACZaXexbnTqdg7bL5WLwpGwMTB6L4+BEseucrDLjmLpSs3YaT+cl453/fo7jwGL5ZfQBLt+fi5sl9USNkfeTQy3DlrNkIM1TjzOHjyC3IwcqP5iFHY8TQSRMwetQwXDbtGmx9bR7G3X8Pir//GLvOZqHAEo3+oUaYvSIxdFACPL1d4Y067N16RuQqH+7h0Qj09kFg7DiMHxiJUzt3oqi6FAueewcnijOQWRGNiUP7ImHsdAxNCsebf/oHSivcERtmxMnty7D2qBazrhiNXZsOYPuK9SgWCsiSl+fBPXEYBvTzxTcvvonkwgLs3rgBQuT2Sqh77JsBJwLuX+A+Lb7ecsst0qtSwDamtZv7OZQEtjujHVMhuEBB7WYwH/UWC6rpTijeG0Ve3AT5vFRjj8+jUsRXKuhKActLl0B6aVC28X1vBvNPzwu6/ZEUtkYI2Zd44gfLHR4eflHfYvAynZ8ZLiG2s8WbdD3PYFcMuylakBkxZva0cGRdU4h7GAQ/ChirlUgbDQflKUIBF0SqOdCFnoS9n/SuY2BQu4oKLU6eNODYMb2oH61o70qpjmJjY6V5jUXzcm1YoY8IFO+62jFLFI/hWTYc00grrm0FuGc70iizbNkyKbbLFVdcIVnle9JjjH2Jnh+st6YeIOw7JPX0NJCDM14wlkSV8nhEuJov4Nd9BoZLK/UXdD3xNwMz+g7SwI1k3nbZXpDQlx6xSltB2iLz0s3Fd0joveMvjKfQHHi7nBNlOLUpV/I6KE6rgZu/ATqrHqYqCzx9PVBdXt0QI6BeC039T3MIy+jvpcH144MwamhYg1+9HWAW0/KAVQeF8t1G/pQKjgsaMml8CgkJkV7XrFkjxRWZPXu21C8v1dypomPgnEsZN2jQIKfyhKXcY2q6xz45ORk5OnfoPDwbBvVFsAmjJtBqdchLPYmJif0ECedGMhVKRJfvsadAVKpQ5ABVavk7GglZRedgFn0t5+BBxP72t/j944/jDyJd98tf4sTKldD1oLFBhWODxIuujZwASK5aI/VtgaReL0i9a3OkXvztFeKGhDGRyF5lRVGyHaRe3I/Bx0KnaRE8uYHUmxmhPbVlUs8VAxL69pD6mhqNUObphqvH+vWu+OorD3zwgScWLHDHgQMG1NU1rNJTngcGBop8M4weEB8K3DHeggh/Ubiu1jHF87hKv/m4faReBgN+0Y2TW8H27t0rGSDYpi0lWaFsnLoSVBxo9IuLi5NOSmmsSLT1LDGDin8NsRdkkPwW5pSirtYkft/Q50jopRX6K2wr9LbvtgXel8EZiw9YkbnKgso2VujliPuecRqEX62FzwBRX3aQZuYnPMEXA6+JgMFdD3OtBXUFomQ1DWffV5ZWSeUiNNKxeQ0r92zzKH8LBkQZEB3qRSEvXbcHrJsQX8DHjf3WdlGFBNY5DdInTpyQvK64Os+xoEKFo2Ho0KG4vF9/TAgJw4TQ5lJ4M9dCMC7YC7PGj0JUeJjtTipUtI1WpSAFJ5VEWuiVFExMRlsKizPDmayo9oLtTUtyT5WdXgI7jx/HnZ9/jqtEPp4W19gD6Svywjff4NPPPpMUGBUqmoIr9fQ26axiK5F6XzOMoeKPJqSekcM9PbwQYAhHySE7ZKNZcBs/QUymaBAysSEwHn9VVySIe5W1YV99M+Doo/s998nbA7NZg927jZgzxwMrVrjhhx9ckZqqR1WVRowXjmvbF20gsTe6uCMxHHhgqgWXD7hE4108t1YQzk0ntDiWZT+pZ/4oC7iXjmSF++lWr16Nffv2SSs/zSV6X3ClXE5cWaehhwZaJs7j7CMtJW7Z4BzPRDnY3NzHfPE69/0zwChXQpkSExOl15bA7eRaF60gu+LeepG0vL+Qa5V1EjnWuWkQOEaDUNnl3va7tsAcWoRwLBKEPnuNBVXnWj9aTyb07HfcBuJLQt8OWylvXVslbnLOC35mQe4tbrDUi/zWa2E18VXT8F70ez6LJF+jscLfUzzTXYNgP3cEB4pBIGXETojKcBd9eHx/i72L/E4P9kHO0VylZ7/nkYwNhjpR96r1Q4UDYvfuZJhMvvD2NrQjXS0ShDwvRHZ2rnSfioKz2CfutXX9JpwrLsfxXUebtUWX5xfh0LZdOHj8BIrKS5Gbl40je8X8sX0HNu0+gqq6toVJcXE+MjLzbO9U9Ca0GjyPf3PSp2tTTwfw6U5QOaYitHPnTukcVAbBUBrRpaLnbGeMtgX2d44Drkj1BIHm+Ar09cVB8ep+8iTuFK/PiOvkA6+MH49pDz8MEw8i7WKw3PJebCUZDlheHrvDICR0deb73gj2G5I4BlhpD7HnMWYsN125CPINnY8ZrhEXr8LXlJjh5xaA4NCgi44DuwBiiuA04eIPQda08BYkSuvScDOJGBWJDwWxc/EV75qpbkpZBrgbKhL3ybcFutp//rmntFJvT9HZxmWCUM4cqcPIOPvrqkMQ5eMCblaxBgXlom7tfBzzKLu9s225b1iOA9HSyj3HL7eVyIm/4XYMBuBjIrln/+AWq+YSP6PsY+Lcx/7EuZ/54Pgg+Gzmg8/z9PSU3AJJqPie4CtXUPl7guUwiXmzOjsbPvsOw+vQGbgeP4uqskrUeXkgKN4ffaZ7I2CoriEonp1gtyGhLzlikVbpee69dLGZ/kSwX3NF3itW9MlRWsnF354Vet6OPh1VeWacKDyIHak7cCRFKMqeB1ATnorS/udQOzgVrgZXeJaGwlIrfmEWvzDroDGJB4i/daKv+7lbEOTrgsuGhcPdTfRqDpD2QFQv+05agZDToil6qZjqErBPsW8yGBn7N3UUGsAau9uzn/IkEPbFgQMH9ui2OhXNgzKF7aiU4HlZWZnw83sc7u4s60GRSKypa40RiWFfG4j7hUgT6UXk5HwrZP+1oq+H49yh40ivLIe1vgQ5hVps/uwjHK8vw+I5axEep8Hvb38QO46fQmZOLZa/91/kugfDz5KLgpJSFFVZUV1bgdwTZxHYNxw7F3+Kt99/GyeKQ7Dxv6/jaGUZVi3cgIAIHeZ/vBCHz6airN6AAbHqFoCeRnuD59lF7Akl7VNiuTkpcHByYqDyojRiz/IrkdhTKabSKiur3Q2DeK5HQgJSZszAt4LMr5k6FUduvBGR4m8zfXovAagIkUSQHNCooaRxznFNck/jJd/3NjDPJF/cr9jePlssiL27uwvCgr3g72GFztsCbTBZkO0L4rVecLTaPCsi+4QjMMKv1ToigXLx1yBorEzobR8I8FemSivMgvxIx4c1k1X2Oh5NPkIke81LxcVanDjB+BO2Cy2An/MrowS5GxpRg0AfQfCMelGehs+7FDZPhxM5GuxN1UjEns+351msX5JyticnbpISyiTKY07gXJ1sCq4Qa/QW6LxE+7kysaSiMXSNkrZhtb0hSKFQPgVb1Ir3DavnDYn9h4nP5TPZr5iogNMbhIH8KCf4SqMQDQIk8Uw0HnBPM6/LfYRxQiznMjD81ClUVpTga6FwnLVoMM7KExvK0OfeWIQNaDhNwR7wrg2E3ioR+jpB6KVHiaS16mDVNLkP34rPvITCGziygdBLbdMMbLdBdQZQdkCP6pMGHMrei3VZK3CqeicmuPvh//Q/x40+wzDDfSQm1CdgumYw+mdfi/1DVqJCKMz6XKGgN8oC66Gh32kwONYLSfFBogCiLToAclPa09IFuRdNpkiwX3KFnv2OMptjgUould3G+plK7B0fSiP2mZnZCAq6RvCoDeKdvFrOeEbvi8SzW5bzQrMoKAgVfX220MfDkFuYipy0fFTVa+EfEgR3sxFTb70O+qwCRI0aAm+tEYNHj0NCv76wVou5dGISLL7BiPTzQG1hAXLyi2F0M4px44sd+1KRMGggdHo3xAaGYOINV8FYUIqIYfGozhWk3uomiGM/xIQF2HKioqfQXmLfavA8dlBO2PwRjwxRCrllHbAiv/nmG0yZMkVyNWQlKgk09LADKYXkEWx3Kq405Chp5ZrlprJEBUhJ41yWb+zrHOOO3te5+ssVajmXzH9dXS1Op5yEWbRZW/o+f+cteKFE4oWY/2FnCkIDPdE/IQzFnkK+scvbbm6qoMu8IIuiT0TFh8BLfK8xabkA4jr30AeM0ErH1zX3NeatKtsKo49GcslvCv4mUKRRItmxmCqhulqDZcvcRBs2b9BgfXGFM0BkfVgfi3RkncGgwamz5fD1MiDAm14ati93Bny8uM+pLA2OZ2pQUgVU1orL4lp77s/+x3knLy/v/BhkG5NUkzRzjzsDHbq6ugkSa5a8Kwzegja6iO+JSuOj6kqtMAnCa1dXFt/RuWukEwqkt1YNzAwD3Mzw5/0ajgXUNhgSRJlpFGgJFqvoj65m1FaWw+PgaQworUC1eKBOVFa+yQrzz4dg6OPD4OVtFI9rPbN8iknUZ9kJq+RuL31dXMz3Poky1xzk+B5GhUs+jCYPxOdMR2TRCInkcw+9t0ha0a+bPqEh51bUpLkiPSsNR3zWosSaJ66IT7RWeLib8X+aO5Fk4pkLUg5EEhUjyp2d64ofc88hxf0IUiK3Q5scCe/kIdCYBIFsYlywiIqLCjTilzf1gbena0NFdhBm8fgDaRrsPC3aTEFclWOBK/Q0IHE8cJxwruJY4FxNkt8YnLvV4HmODS4Ycu51VmLfNHge+259fbb4rOnijMwrWh7Q9fV6QeqjRD9WTmBjFReivcHzWiX28koef0TrU1MB6qxQOrGnYsnVWx67pKQJUSX2yiP2jKlAN2UasRyt3MyOi+iGDOo2OMoKXzGvu1zgn27FidQSrN2ZLmR18+T2IojhzBGdmVeB3YczEBDljT6jQs6Pc1MlCb0VFpMF3gEeiOgfChc3Y4tygKQwcKwW2pa3WEsgNSo9LghT9MXEnkR+oEjcV29nKSRkZuqwapUgubYysb7cRH3Fh1sR6gOE+FnhIm4uTWly9gUZPZXeAWLPe4jvmoReJrlEi9eUHNF/6oSSKqYGnkFP2H2/JuAKOffG87Ux2Ecpi7lKzn4aGREJvxAfuEaZfzqCUDyzXhB6ySW9+Wa6EOI7Og8NjL7ip+0hiCybSOZqK+oKxW1a2xVk+66UH7aBhwl6A61SGliEXpF4VTgih/jxm62Cx+KVHvuJ0NPToF5XjYMxixFaOlBKWotBpIaC/JD0MqZp70NoZPBF7vZWiwal+zRIPZuG1LgNKPRIg1Vfi99qfoYxpmFwNbmLcSS+yHxLaKLviDFWUQR8YlqGTTkp8N8yCq61voLLC7LZTMWzX5KATxnqjRum9hGdp3Pyhfc7lK7BlpOi7RRA7Nn3adTinCzLH75ynmKMh5Y8KVVi7/ignCMxcTYPwZaIPbnVmZR9ogMLgdaeSUJ8tbyiDpdPuRYxMUKGqFAk2kvsW3XFp8LPfUz8ERV+pQhH1gHdIenuwD32SnPFp/sly6skV3y2OV3D2O4sd2MDl7ND7u8ss9K23NBgx9UDCseeLjcfT34+up8VVw6xYmRfK4b3sSI2mGdgA/omRKXeZEXy8XwUl9VeILftQUFJLXILy+Hu5wLfcE+J0FdnC0JfTa8AC4Ij/RE9IBy6pg+1gSvzIVO00qpoW+SQOasttsLor4GepL5RVlnjtFXwnPrmn9QyuFJflG3AuHgrpiZZMUrU1zBRXyLr8BX54xn0F1WLuFBUWgdXwfjdXVp2xWe+yqqALSe0+PGoBslnRDqtwf6zGpzN1+BcoUZala8TpJ4rqbxPO5vgPEja09PTWzSc08BOMlNTU4vqugr493eFi3eD4ZGEvjZPEGBG2GwG7Bfnk/ind28IUGdgWAWbscLeZBZ9g9sy6BEgVVAz32mcSKxdAjRSMnrq4R/rg/grw5E4LRTewTzvUHyPX22m4nhsXfEhK4r2iueVNVwjgS9wO429/b7ALa6jcJ/xcozwc8XwANGHLUYU5hgRemoiDurW4pTfFiS4jj5PtysEGd6VvAMb4t7ClNBAPKG/Ez/TXIU7rNegryVC9EG9kH/i29KKe0OiPCgSY2vj3kys25mBPUdysf9UDrQnA1ETnI+CQcfhmh0KXZWb7XcXgle83PW444pouBm7Zj7JK9UgXfQ9e+14vRXUP3giBLd2NEZbpJ5QXfEdH5R1nHupbzgTZFnb1BU//Ww6dNYseHua4OFmFcliV/LysKBa6GbhkfHw9fPHkhdeQFGAIPg5m/DFumxseucjbMtNRnFdEOICdVg772vsO1cDXUUm/njLz7HydCkS+xhxaOcaPPnXjxCcOACH1n6KpVtLMChGi4OnK+GnL8SBM1VwRzb+89xL2L7nRwQNmw5/MTEXnT2GhXOXoVxjRvrx3dh3uhwREeEwVh/CK+9txoD+wXj/X68iZFA0knecxZp3/4PdKdswf1U2rrqc3k4qugJdvseeljUKSt5QJfbKAMvOaMxKAtucFjCZ5KnE3vnBclM4st17kthTtAT7AtcMtWJCohUh3oLEkBhdzHd+gvisptaEzfuzbBfsAyNr5+hNKNHUoSy3CnEjw1GTLRQtQWL5OD4ztG8QwuKCBTNpqI//Z+89AOM8rmvhs70veu8EQIAk2Luo3mUVS5ZkOS6xFSeO4yR+Sez88Ut5SZ4TJy+JHTvuRe6yVazeRRVSYu+9gQBBovcObN//ntn9qCW4ABYESIIEDjnY3a9MvTNzz8ydGV4PyY1gvzwU9CBtWQC2SiPMnA4fD5I2T2sYemvU5DtOmqh2cy4i4RrHaHWY4R42Y15eGKlC4hM2ezcZ8JPnT6Esz4mUJLMi5eTTQz7ggJD2vWd0ePewXhH4I1Gzek0q6H8iQYwFyhzljP0q+9vT0glzIHU8mC0S12AAfd0D8n4IFqMVgW4pEyHbI6GXzEjOcKN8eREyC9OQUZCGwhVpmP9QBspvS0PRKnEr0lG0cmxXHHU55elw6dKQ4hC/8lNhc1lhd1kQ8IlyPmKrdg4EmWx6pM2zofRWhpWK+TfnSngZsBVa0f33L2HV/Y9h1VffxBxxuf/3DbzQ1IekG8skjSZF6HsO8RhFIfT90TINSz3t06MxfAKn5r6Gj1nX4i7/LYqIc88ANtWpLqCqgINhemS3L0Tv/kI8k/R/cMCzAfsG3kKufgB/k3Q/fi/wIVSFyuPKWiAQQne/B1v2t+C1Laex62g7Dtd0oac/ss+QBoMphPSWAvh6zGi4az2MwzaYO9LOEw7Gq6LAiXVL06UeTLJtEb86+yOz9ayWCcn6FQjWDw5y1dfXK0uVWJCgl5eXj9tWzxL76Y+ZRuxpdeL3tIpskkckXnlZz/v6/cgrqFTEvsvhQnlOBuyGMLYdEgLX3o/7/+Lz2P29XwFz9fj5t56DLcuBwT4zBup6ccMDN6N5WIdUaf9yypbg9P71cCenojOQhcVZPXjx/VaUuJrxwsZOdG3fjzWfvR/m9hq4K69HhrEdO3efhDsnHwOntuKtvX7cdeeNyE61IDTQB0uu9C/JDnQdXA9vUhq27uhEsr8TC+5ZI316LpYsyI2mYhaTxQWvsX/33Xexbds29aLWEFJAuTaEL2ln1/I7TZ242RSJwFgN7Fj34oHPT/SdiwGmi7MoL774Im644QbMmzdPZeJMAYWIJh8zCZR1mrryc6YRe6Z1Jpvi01KD6zUvdbp5nHVBKvCh5RIug55A08eo7jnehm0HWqT8xlcUuLFdt7DYgRT5IqLddWYQp/e1onxhkZAjuSBhGy3SHZdlIiXTjRAZr0AvRK3+VBNKvvYLfKy+VRknc4adh+B891/uxjV/e6tSPuKBZ9UHBsIwOnXqjPLRwD2B10S+jo2QBNRlEk1H+qdE8kqLl3wKJ46YzMOAHz11FHn5+RgKOpU3jH8CWXgWlJtYsG8Y2W9Rlqi8ajJGksHv/ORAUqLtC8vN4BQinxsSbhhE7fYW9LYOonheHhyuyDIE9Zx8UZsiSfklpUVM83jPmgkkz+egCs3F44Mz+fFMyX09QrIPhuHrDp81a6esdTT2oLmuHUEh9Sov5FWDyYD8BRkovikJ9jhH1plhwfs/2YiqP3oSD8vvPxT3prgXxVHS9r775zCnlmD4DDf5kwsEy2XIggbdUZxe9DL+tP+PsDy5UG54JM+D6Or14mRDL4a1s/Al0HnFKchNd2JbwzB+kPF9ON1WeDtCeGT4QdyamxcZxaH/ko6QP4T+YT/qGvuw91g7BuR7vLrEY+t43WU3Y3FFOhZVZWPj+234Zf8b6Fi9F+mb18BxrCwin9HXGReb1YD//ckypLhEZs/P3olBxKWtR4fX9umUlcjZPLoKQBmi/HJ2nubzrE9KrmLA/SVKS0vPux4Ps6b40x8zzRR/z+496Ok4KDoWeUTilZfNUWv7MFau+RAKi0qiV2cx03BBa+zf/NnPsH79erz11ltqpDO28dQIbSzZJwEauRYwFppCw1nfRJVlPq8dnzNaRed1NtLctZyjsvHAZ3gvJSVl3AYjovxQkfggvfzOtHF0hOu7PvWpTyllbCaBJI/lMJPAcqdiwYEtDlrNJLAOsMw58jdL7C8+2Cxxrfy9S8Oi9MuPCwiWZOZXr3LUdhylSG4PSbo6rWGEbGEEo2vo+7oG0Xy6TRF7nZBMd7oDuXMyz11PL/Fyltmx4a9/jL94ZQ9Iqe4Vx9rxO3EvuyzQN/yTIk8a2JKGpMvwdYtSYgnD5B5bieEe7zdFvo6OoPjRI+SoJ87MG73XnMSX5vNc9z7o0aFTmu32fnF9EbN5jl8YjXo01NerTZvG2keDsqH1C5w5ZJ+mfbI/4HcuU9P6ulhov0denxBYBIYQzFkhmFKEXPdI+Q3q0Xq6Ax0t3TCajCiamweTxahm59PykuFIEqLP0SKBJQFCz6Pchvv9qN3apmbo7SmRdi8eoedGeT4hvg0nWpTsaAQ4KOQ4sywZVffnwJ4zelhEEEY0/3YHCv/qBRS39Km9GptS3Hjz9+9Czk0rYDYZzu2z5Wt40ATTgA3VlS8hULEHf9H7x+g6bsLWI83wCsMdScT5utmkR1V5CXb0+bF7+Q+Q2bJE8qMFf+37QyRnBtFY34eNuxvR0eMRXeGDctZAIs9N75JdVmSlWjGvJBWF+ZFlaUODOuw6ZMNz2Y+jOVCNtPU3wtjvQFh/fiWuLHTgCw+XTm5tPaMmaapuAd4+pD9vOc6VDpY39cnRCD1B8sfZz0QHw2aJ/fTHTCP27Cv8/tNyz4v6erfoWbQM9clvdVu1W/yu04VF/wyJrEfyxO/XY3CQelkpbLboLqezmHGY0s3zWOEokLwWq/CTOI+mtPAd3uM7oz0TD3yPZoljgeFyJp2K+Fjhc7dNxjveM1r8aHpMEqcpd9p17TvvU3njBnJU+qnAJQL6wbxiZo8G5mNqauq4yxt4L9FwNfCdyRIUCtGCBQuiv2YGWG4zkdhrdYFkhTLLI4TGksmrDWwnSO4vFbFn1q4sDWNJiXyZRHC1jX14bTMVheiFGPAax2MHhRH0WoMICu8OCeElodeYV1/3IFrOtGPtnYuRUZCqZnvDNBfmf3GWNCGGVXpYhJgPC7to/9a7KPrfryBFyB29OH3tHHR850EUL+aWdxFPuVu6tzMMg0XIVdLYJI/gcMDNka/xEUvo6RnTyk/52SekvbE7st7dJ+E2dkXiTfLO9I/ge0rOCfZLNPXlOl2t7acpPGWexIKywHafn1yWQ6f1ifRD8+eiQdLA2XNjahCW7DD8fVKWvXKFE82SKO5/UH+yGT0dvahcUYqlN8wXkk/LOXlP5MmaJURogR7mmNMJtBhrvxWh7/Whblcnju9sAzL0yFuajMqSQgwdCqr9EM7ZeE486BEi3ljThmAgMpDB8LiufOFDOchfkRx5LgEwLgaYheQb0NcQxvDJAAKDlCktdlHwQb8B+mY3mnMOoL9iPe47/DBOnO5B37BPpYHFMlp5DA7pUBvqx/BHt6Dq1IM4Uv4czMMp0O8vhO+wE0meJBjMQaQlBSH8HT5/EKlJVhRkOTEnLwlFuULkhfRLo4DmDiPaOyw44KvH1vT1GEyvg6W6AKaNldANmuPuMcF43by2Ah9eLTcnWs81FUyypL4D2FmjR6vIgekqIvXMH9athoYGpa/F6p2x4ADcRJcFzhL76Y+ZRuy3b9+JioqHhBucUb9HQ0eHGY89VoXq6kib+tnP7pM6kCYy/CTy8pbipe9/F575a3Hv6kz815cfxx9968tI83Zj++5jyF+wDAXS7h86dAimpCIU5phw5GANMgvLpD1LwXu/fQoN0ma7XU4sWnUddj/xMtZ+/qMw1lfjZKceK1fOQVdHP5KdFgwMBWC1GdHR1Y22hhbkzilHc+1RtNSdRMCWhtBgFywlK3Hr0izs2XEAKWULUJZiwMmaWvT6TVi5pAq9Xc3Y8eZLCKcXY/kNtyNt9HH0WYyDKSP2FE4q/JzJI1HVTPGvBCQyqMD78ToTXqdixxl77jvwwAMPnB1I0BogzW/+HhkOr/G90RorPk+lkTvPs2MbDXyfHd5EztfmO9z4jWU1GliGmmXEaOVJS4W0tMjZlfST1hq0gKDfo6WL4L2JyIj2/Fh+XipQFqgIMO8uJbll2Wpuovk3FWC4GrHhoMZMAgfNOJjDsh/LUmiqQN7MNeHXzBXym1iVjg8heD9+9pC0U+fKCr3k5GC30KZhp8iSWdLYx5lXucFH5QGa2CdnutHb0489Gw/ik1++X83+EiSG3OgspUoHk/Ca2NwQCRW+wQGvaP8AP4SSqe8Ej8fjRm72vPEJPe9zpv5GcXHVeZo0d0ucekmKohkVls8UP7zWAJ57xYbuHomjEB2t7hAaIedvftfWrvM321peY1lzhjB2cDrWD+3zcoDiZ3CT0EfKdbg1hNCwXJRMstotcKU6kJzhQndnLzY8vw3DA148+Pk7kZwubVaODkmcobdH8pd+eZoAb6MB3nojQh4dHPOC0GcNof5oB2q3NMO87TQW1bbh0ePHVHjbhc3/8PP349oPX3eWwAdFoHhuckdDd+R4O0bHJJ+2IJb/XiHS50SWMyQK5u5waxjdB8JqqQaPzYsFl4XQxL9bmGzHyQEEB/XoKTyO0I37sXTrbdB3OlA514Xl87LQO+TD6aY+IfvdGPYyvhzYYd8PSNag2tGEnrW7UPTUI7Ca7aJwdsKf1oXBedXoqTqKObtWYWnHYmW+v2xeBkxWkTcuQWGCxI9ukemntku/kLMLx+Y9h8oT9yGrbRFcvgzUtdSgsbkBRgM3YGSqzgX7kKr55WoDzPkF4mGkSMeGBN/erRMir0O/5E1Xv6RHZHzkINWVDuYXdUuSetbReHoYMWfOHGWdOVFQZ6IFKtfpP/zww7PEfhpiphH7HTt2Sjo/LzrWKSH4vTCZzm0QAgHuLeGWTz1KSs69v3//AtFPfqWI/a//8TvoyrYh2W5D3dZT+PT/fAmd619DzVAYB988gt//+qdx8Ml3YM6RjsBdgmD1bqB4Pq67+Tps/Pp30JOdjpIFS3HNwjl47Mv/jWv/6jq8+7YXn/9IMv7tu0dQrKtBS9CKps4h3HLbMuQWlqJ+6yYYc9xoDmSjONWEFKcZYelnm/0WFA43o1FvwYafvIWP/csdePstPz59sw3ff6IZ11W4kLMyHacPncLCuz6B/DGW481ibEw5sed6axL7mWKiy3RzX4GnnnoKixYtwtq1a5VCOJXQKv94YFkk8lwsOAgxVkOpmZKyYR3Nb5IdWhQQfIbK8sglGiPBuLIj5edoHXUsGEd2wOy4OXCQSOPOZyiH3NAw1pKB17W48Ts7C47yJxKPWHAmjwMaiSgCvD+R+sD4MT6MN8uIdYv5yt+UL97nphhjDcpcDDDcmUzsWRcuRZ6TLywSBX91eXjiijqfN+rR1DyAQzUdaGwbxLDnA1LNDbk9oTC6DCH4HfJDCEKgPwx/j8ipVBNVPyRQboiXlO5Um5TVHj6DjS9sxye/dD8MQux59FnqEr3a4G78mvgBuHmbX8JS59N/sNF5XPAek7JEXNxtdfqjZN4n9VZVLXnaLW1vsjhzWOqLDq++akNnJ9sY9YYi7EyfVo/4m/WK31m2WrvAT81R3lnHJ9o+TAaMoyoHCV/7roHkMGORFZacEHydOtitLuHyeilyo5SNlAk3ldPekf9mixFb39iHPRsPoXJtMe7/6mrY3IZI3ssfT4f88erRv9MGf4ekUbKAedLS0obegW445gB1m45iQU03Hj51Cnf39sItfm+W1w+aTXjnJ3+LrIxkeAa9OHO0CUPq1AUSesCULO2YLQyLw4iF9xbAmSZtZSTkUcES4Dn0g7VheEUmue9CiGPackPLj562PkXmGSZN/nVeDmhL3MNy3+pF39zj8BW1IzPDgt9PXofl4WVyz0cP1My6Z8gPfyCEPnm/pqEPr7YdwYlr30bezz529nx5nc+kiH3rnW/hrrSF+PDwXchIEm2TYhBTHgT3BHxmmxFt+g4cXPgbLDjyENwDeQjpgmpQiIPAJKaj9XcVFRVqaRPrelZSGOluYH4e4HJLOLHdhvxsbNfhWLOQ+t4IoWeSrlawvGklRetM9p/8HQteo07APl5b/jkR0D/K+tNPP41ly5ap/ZEuZT2fRWKYacR+27btQto/C5utDkuXcjBLXT4LZkF1tVnyxYDy8mFpO6I3BAcOlIg+/hTy81eg4cQZJGUY0DJggUHqUc78YvTU1qArGIZJGllXRjbamluQ7HYjaJA2t7sPyZm5yMlJR2dtPSyZaUhy2lWbfOZILdIritB8/CB8QuZzK0phGOxAfWcAOdKf9wbtsGMALdI2m6TdSymYA5duGGcaOuCXCGdkF0Lf34YODgIPDSC9oAge6aPTpY3rHpR+zDiAEycbkZSZg5KSYpiv4nbtYmNKiT0VIypIJHkzgdQTTDdnyp944glcd911qKqqUiaaMwm0OKBpciwoF+M1wBPpQJnP2iwavycChs8OYaxBCcaBO5LS70T85TOUc1qmMC7atfFAc794AwCx73LggsoJHWWIih7fGQm+ww6O97R6Rn85iMGlIBPJV74/0Y6S6ec7M5XY0xIlkTK/UJAkLC0KY0VpmPw8MchzoUAYx0/34HBNJ7r7Re79569B9UqH3moOIixFx1ucOVcm9yJGTF9yhhvZJemwOc+V1Wd++Dr6uwbwmX96ANnXmmAUsUxEahh6UEjZcEtYnaNuTRdFZhz9m/4y2YvF5Yg7L6dpcl/HCETvOCTD0iWQGNO9oSHgzTftaGv7gNSPBi2P+Mk8YJ3QPlmXuEMxO8gLIQ4XAsaD4cbW40jYPNPdj8y7vfD2h9B/UgivP4FSCEmeJ/nw3LffQktNF/7ihQ+LEiWduyhV/gYLPHWRGXqdEF62gyShJFOqIIwhGNMDQp7lR/UZ/O0LbyM3egj/D0VBaPr7P0XBnDxVxr3NA6g7fQZGuxD5TOHPPKowGr0Fd+YhfY5Lfo4d35Bwb3UOfYM8x0elaFg8QrMVmW8/06XIvLrFYgtIHvk+KBeeAJDkSEV6pQP7l/wGN2Rk4jOeR3gn6s4FRfynL53ANpxE34r9yP7NAwgbhPCX1iD8oV24z7oOt4eugSvEwbwPBodHorMfeG63Ds1Z+1GftwVrd/ylKMocjeAsukGRetYn9kXUF2LB8mZ7XljIXSkiULGVPzFV8CyY7qttVj4eWP94EgRdvD6N95ln2qTChYB5T4WXxH7NmjUJb7g3i0uLmUbs2f9IkiWtE5dFnS4kuqNB6sysHM9UzBL7SYLpniX25xP7Kwksw4mCck8FmGQ6kRl7NtR8hu9RXqg4s76wwyLixWFkHeIzWVlZykpg5D36y7VSmn8MS/Mz9nssNPNGKvOJguFQUR3Nz5HQ4kzrgkTaBPqrWVkk4r8GvjcW6FVOshDm4rA66kpeEBe5lxDk/WFvEIdqB6G3Jp1HuOk/j0DjGm7ynglE/Sxoep/uDOOWqrCQE7kwXvyk4+7p82LrgWbUt/ZLu8NZ2vhhd3mFCDok/3mEttwPCPH1dkgZ8nnxJ6s4Den5qeeT6Ch+9Z/PCfcP4q9f/0jEBHkMhCT9HiHyjL4tK0LkR5pQxwOf52M8o54r8UfNQhL7NjOQJRke3TQoFmfOGLFli0XqGQly9OIFgvJOyxzKsLbG/nKAR8UlLQ9Cl+zDYF1IbTg4Hmh9YcuNmNzb7Aa89o0D2PL0QaSlpuHDD3xYsk4yJyaT2SYxrSPrEpdjpKalRuqwCA/bMsLCZV/yLJ/nu3Wn6tTggDkjpByXaoQCIaSXuVF+fRasTpOU8fnlRTA9vYfDGKxnuxKRSe+gT23+x8331KkLfDUa35BPDz1n1qMwiJBlFCajc9UOnCrciOv0C/EF/ydhCXM5yOjtTu+AH//vd8dw/MO/Q+aLtyPVUwT3Mj+2X/tN3I11+Kz39+Qpvh8/3sT+Oh12nA7ieNkrMPrtKDt1W/ROBJQhWjJy4JZ5xYGieIPNHDDkcUTjtWUzAeyTamtrzw6ex4L9CBVW7nvBvJ0MWAazxH76Y6YR+127dmHv1p/D7+uUbv78zTJimsIRCGLYn4T7HvxfKC2bF702i5mGWWI/STDds8T+yib2FwLK/WjEXvvOukCFjgSajrJyIaB/PL6HO/1e7s3qtHrOOExkPWOicWa+Hjx4UOUd39HyLPZ7LDjIcOrUKclnHr8nyr48Mv5AdRiBIJdGJJ6P9JJPc0bQbDZi8dxsLChNV+a8GjTfVPDy50iDKCRCQhnv9LR0FBQWxM0HXjJL3339vDDy0+XHiKaTyTabjOJ/GB5vENsPteJ4XVfkxjmBngvO/HcLCfOmym1yIHmWpvDedp4Ewp3tnWojPJtj9IEpowvIWKvH1+99BsXLs/DIv1wr0Tv/WW+3hNcXhi1TB4Ptg2iNB+25THHzxU3WBuTMGQM2b7agv3/8mfpEQHm8nMSe5Ni2wANDqh9DQno5oz2KRncW6p1sIHmBHoEhId27TQg0WGA0mPDMM8+odotLxhYvpk0EVH/FAT6S85F1jP042x1tD5V44FIFkjA+a3AFYc2PlCo3V7S4TKi8NQepeY64cqMI/ZEwhnhsnVRcz5AXjSfbMCBkXq3Rl/9mKUe3XYeUJJHfgA719Qb4vXp037wVgysPwW4w4jP+B3FLYJ34GJRXxsmgKIaFM/52owd7ag6j/ZMv4fr9f40hUy/a1zyFfwp/DvYQ27f4eoxf4vG7w/3YnPci6vM3o1TIfHnNnTD5zx+RowyxH6D8sL/gwEhdXZ1awjcSJPdcKz5T9Kd4YP8Sbykf2yj2gxxgGm8j4UTBMGaJ/fTHTCP2O3bswJ4tP0HA1yH3zyf2o4PEPhn3P/xllJXPx8//7n+w/E8eQVVeBn751W8gb7Udzz1fj4zla/G5W8rxf//hr1G+5k6kJxWg4eBmDPnycNN9C9HZ1YTNz72LG/7kL3D3uoWwwovv/Ms/om/AjKqPfgJHfv4fsC/9KP70D27C/ld+gVf3eHHTvWux4+1NuPbO++E5uR2vvfEK8m98FKt0HXjlyAF0OMvxybRBPFXbDEvuEnzt8w+g43Q9nv3Js7j3b/8Y6dI+Hn5nG44c3YQBpxkHTphwa2UfUlY8go3f+xqu+eO/xY6N7+CGpACerm2DLb0Un1vqx2bPNWh65bcof+Ra2PYexwlDMRbkWUV3caKr+jTyVy/CiR2v48ypOhyU9P3on74IuymAb/3jVxCw5KHo1jtQ99T3kXLNJ/BHj9yAve+9j9rWHtz90D3wnD6AAZsbG599C8ePbULedX+O0P5focW2BDeWnsCPt9gxLzUNn/7Ch/Gbr/0zHAVzMWQ1oXrjJsy/7QGsqixD9e53sengIB68ORk/f7ELX/2fL2HDT76KU2c8WPtnf4f8/S/jh0ebpe1Zib959O5oOU4OU0bsqWCT4JHAlJWVnR3Vv9rBSjlTiT3TToWFje5MI/aavJPcUmHjBoKUfSprWmN9MaDt+kv/L0cHx/rOPRWIyzmAp1Iuf7iPW7Lo0vNywyjPCkNPAptIlBRpmEAZyaO+4SBqmwZQWSIMI2EbeYG0hc+vP4qQOlqMjhvGCZGJEpDIleinfKEJndcXlHYkhLaeYRyp6UZrlzByuaeizAdjwevywaLgZLaaxean/OGH3xtUZvp8l2RpaGgQfv/5Z6nHQuWjgCTR4jDBPxSAK9OGkhXZ57zHgQKag5uS5VkOYvCaxHvBrUVIK6BpxLnQ3uQnLbU5p8CDwWJjouIZLRujUSd1zKzyZCwwSo2NBmzfbj5L6hlPLmdhXR0PfJ9FajZJWuRxBjfkE1nv6VcdIgmZ1tddCCZaV5nvOnsAlmKuIZfyo1HNWFkg3jMEW5bk51wdBg6YMXjAopY/aGCeciPA5557Ts0eP/TQQypto50uw/Ryac9YR8Gyrzt+/Lh8BqG3hmAtjmxKR1m3JZsw9+ZspOe5RN08t1LSqkOZ3Auh9/sCaDvTic6WiPk/k+m2SVuXooPJHJFrHuvkFTLf0mJFkjsTziI9Nq3+Bj5qW4uHvHdFPJ0IJJBDp3VY39iC3Yt/hut3/o2ErUNL7i4kLT6ALw5/Xh6JWD+dg2gZcNDsjX1GbEp7DacLN2Ptjj+DfUgy/xxJjmAksWebyfxkvo80yyeuVnI/Xp/I/pODtCP1J+YV85CDa3QTrUtjgXGaJfbTHzOX2LfL/YkS+5SzxP43X/0Oih+4DXNSffjJbw9gTUoHrNd8BKGeThQVJOPZF1/ALWuW4vWXa7F8UQF00l8GB1qRKmTQXb8HWweycNe6Fciw9OCHv1iPmxc78FZ1CkyH9+L+f/0i0gP9OHlwN558tRYFrjqY5t6J8nQjzpxuRYYjgNouGxx2I65bNx8//ulzmLekEqsXVeKxX7yAr3zlCxiob8Srv3kDD/7NHyh94NCGHdj85ssovvtWNBxpxrJ1K7H7zR/CXXU/qp//LuZ/5t+QOnQGc8qL8O1v/xy5y+bjs9deixd/8BPY15Vj4zvd+Mh1c2G169DvDeDYvlosvX0hTp5sxdoiE374TgP+6YufhsXQi5/86CXccV0Bnt0cRKGnEbd+6Q/BRT29J/fj3Z3HkL3iRrRtexbuogzsOqDHh1ZY8Mb+MKzHDuKOf/tLeN7+JraZ70PK8deQdc9DOPXm21gwz4Wn3+3G7ddWie6hw85X3sP8O65Fw55DqFibh817DHj040vxzG/fxL23LEB1KB/mzmq4s3Px5qtv40///I+45dGkMR6x16xu2cc8vmHD6MSen9zkiyZUJB6zxP7qB9PO3fopPFc7tM6eM8lUQKgg8yhFKmuXau0twcrIuDDP6Ri+dv1SgPX8chF7TrCTcCWJ0p+bGsaiwjBcnFS7FNVNAj7TNIifv34G/+ez86X/nKJ0RwmrTzqhniE/6hp6se94uzL7N8i9sQgt7zBPvPKnT4iTxyk/SOQkakoe5H/QI354zHAm2VEwV0i5Ih6j+CnvmaRnS12sg9nKwYcIDNDjax96CnNWZ+ORf7xBlA25I82+RUi39owGPltzohkddUJYJO5aSHyOu0WQxHMIcDSKbDLpRalpQU1Nj0o7rSo4wDGaeLP7GRri0ZMRMh/tjhTYB3GgLV5fRP8cEqHYnOA1jr0oUi11rLO7Hylp6aJMJsMkrD/aBCQM+kHHOkITa842jgUVLj8NYRhzfZJnQQQH5ZpBB2cyj1odXcGjZQWPGzRKEL2iPAwetMAQZ/chxofkaevWrUpJ5mZhI8H4Mq5cv8yBy9HqOK+z/ecAJ0mxzhKEfY4oC5KQjFIX5t6YDav1XPN7ztB3Hw2h54QP7Y1d6GruVbLKeNmkKXNK3U5y6tRmUFwn6nabhWw5RLFPw/FjLgwPAZuv/xo+bl+L23y3SoJYthfWAHRyF/vDfXhn7ddw7bYvwdWfh15nA04ufQKf8j6IpaZSqRJ+6MJ6cO/JE4M9aPd40SdK4cnhThwqfwFza+5EyZkb1SZ5oyEesSeYZprlc1A4tv3mdz5HmRkt768UMI1MD61BaCkyluVavAE4XuMJJNQpY/NoqsC4zBL76Y+ZRuyPHTuGwwc3SV/L+jJabxkP0mIFTbjxpnuQl18QvTaLmYZ4xJ7c/N5771UT77Ft3D/9+MezpvjxwI3UOAvCiknzxplG7NnxxgrK1QCmh44dCuWaigkHcEgSKPP8ZEdDM/xxZwSj/ZDqkLQ+ST51orzGG4wNi/iEAwxffoyRrTyjmnHhLH5qWppa8xoQIjRW1VNeSpWdSGmRW2rFe6mJPS3dqfBzfXxBehhzMrm2VzLvUjcvkgn1zYP49fp6/O9PCxm6UGLPjBS/hod9aGwdRG1jL2ob+uDxBaLkcfyS4RND/jAGjGEM24T0kjEHhAbKNWuSCUm5NjjNTgS7zLA5bIpYqTPn44EiKU6dQ79QCL3rfLJO/NedzyKvPAuf+HZ8U/zxMEdcZeTrlIG73m/bZsbRoyaI6J8H5iXlVctTFplR6tvc7DCqCsKRHcfHSorZiPaGASS7THj3qBWtfaOXjdZenA1L2ofRzNsj7QAJT0jaAHHWkFoLb80Nw9+pR6gnsuyCj3Fwo+lUG3o7+yLvxUJ+mlN16mQCfue+CZ4Gg8gHRzgYRuQxDYwH6y7bLQ5GavEi4RzpN/txupHgO2wTObBJ4k+LCAUVHDdI5My6Tz5DShY5WME7eiPDkpgNW+Ad8KvrYYYv77Eds0qdZp7RORw6rFuXjaKiZIlXADU1RjScscC2oh+tC3egr7oX93XeDpsaKmKcWK7UQ+hfGA67GSV5KdIuR/xnyhj6Wegkpj49mqxevGLcKcS6GxWHPyzkXMpC8q7XdQbHSl+BweeAKWhFv6MVQcswslvnI89YgSR9BjI650EfMqoN8sLcqGIMUAbZTzKfaf0wss1U+xPU1am0x4LLH+KRe/6eanIzMuzJgnLCJRqUEw5q8Lcmb4mCz5PQc5b+YvUzDGOW2E9/zDRizzozNHBEVAUPn1LXmOqWNqcyhzcaQsjJHJC2jksWY+RV2qJhjwU5uYvhcqVEL85ipkEj9uRmbNfIT9n/PPLII+cMLhP//JOfxCf2FEwqAZyxH63zulrBDpGzHxx5/8xnPqOOTpkpYLmzAaICcjV0hpRlyrFG4rWBqlhyQPA7OxqOgHFmi/dHQil7eqkDRlEWhYCxVebaY3OaqI7aUl1eZms9AgyKM1vBAXGDouiLSBmDejVDyjbeLP5RZ7WIPyQqvBgSObRJXJZVpGJ5hRtmpzAdZfodAyZB9Ld+IQDCK1U4CnxM+z4CjF+/hN/noXk40DloEILbhS6JW0oKDZdCivgTSreeAjBMkrC5OcCashDsXLZKvTNOXl0ySCJb2ofx2vYWPHqf0NSYtfVjgpkshcUjuU419uFUcx8aWgYxIAWQKJHXwHzp9obRaQnAlARYbUY4M6ywp1qQXuxEcq4dnhYdOvcHEGT5jlMeJFcWKULO9JrFv7Gy97/uelatsf/oKGvsR0J7olzc3MjXKQHHTOvqTNL3mKTtMQhBHT8u3MywKB1YNieE3IjIJgYp81NC7JOcRrx/wor2/g/KiuVGN7K9YLugypTRosIl7QCPe+MlnZ0mxXLdIPVX2gIDjxqUQvL1eND99jG09XhhlDo1MNSD4iXzkZaZAqNJ6r0QVRJ8m9MGg8iM3WWDI0+PpPl6mKKbEvh6dejeYIa/xRR3sJBtFNtq7jDOPoszpyST3LND26iSCjPb8qKiIvV9NPBZDmbSGqK6ulo9ywEKZ2UI+UvTMHcJTdIjkDtoP+bDqU0d6GzsVWb3jF5qEpdYhFFZ6sS112YKmac1A836O5Xu4PfrcPCgGadPGxS5PrDgadxWkYEV9asj+SrlztIIyfeX3j+Jg0eOKMsOtmuMjz8QVG1IQW4ullbmw2IWqWV7qDNi90Adata9h0rLKhi2l8BXJ23lWXIun+InZ+l14UhGsuz8IR86utpVGV8ImOfMt3h9BRF7wokGvkP54nsckKGMcUCGyhoHVC6E4LDclHzGgH5ycDg2bon6rcmCBi7JYx1gnSARGy29Y4Fh8z0uSdAGj0fGmVByF73O70wD5Xki4PuM5+OPPy5yeC3Ky8vjhjVVYDyZntHyl2Fr92LTFvudGPlcvO+E9lv7HCvs6YyZRux3bN+JwrSHkZ50WlnlaWBV06oU2zfJEjS3Sr/v5UCt3NcHUXNmHhau+AmKihfj5e/9GIM5mUh2hNDvL8ADH5qH7eu3omj19bB7WvDia69g3qLrULVwPuoOH0TzmQ6ULFoAu2kAh4+0YOHKpchMdiDQvg/feeIwli4qgNWdifqNO3HT//o4evfvQVswGUuW5mOwe1B0UrPorqJ/mCzoajmNutPdWLZ2GXa++w48XS3QZ5XBNNSEYM5qfGhlAY7u2YqOgB3LV65A04n9aB8YRMWi5fA01mLLG79D8or7sXb5Qjji9GmzGB3cSPs//uM/1JIuztL/6Ec/Uv31xz/+8YkRexJajs7yJZKdq6nyjQV2vtu3b1cbLP3+7/++aoBmClju3Ohs/vz5F9SBTxdQyDXTek2RohsNvEdSz09t5kuJu0mUN4NUmLNrnCMwWKOE3siOOXoxEYgf3CzL1xFWRE2tARYF3yrhuc2i4Jsl3OijGug/zZfTk62YPycVixeKku2TOE1FfWSahGgcPNotX8JYuCAV3oGQIk4+Id5tQi62nNCpDudCSD6jyFUNN1SGkZsShpWzsFMQ7SmB5HtntxdbD3finhvyqOlHb8SA+UO5kWeDkiEnTvegpqFHrY8fGPLDKAR/LLkaDXwlNdmGE4FhDEnHbRaiyVlPd5YN82/Lhc1lQv+ZEHqOiOImZZEIoTfT5H6REEPX2FkcFv+42d63P/McSlaNT+x5h65CXKm4qWgVQiGdmrU9cMCEjg72Nx8oN6OBskS3uiyMRUWi2PL5OEU2JqLEPtllxKZqGzoGDIpckWSRGAdEgRnZXrDfMyaFYMoIQU++KJfPVj3tM4qQ3Bg43A77xmrolpdh/uJK9KWvxh23XotvfO0rgNOLBYsrpN3gMgO9kHoTXIVCeCqlnggPDgaA/sM6DB22Itgrz5hGly2aQdOyLLZfrq+vV7OqNNfT9u7gd41IMUw+z7Ry0H5k38Z9GqgsmNKCcBTpULwqA/lVKZJM+RfQo3HrAGo2tWOo16PM8w3iZ1ayDg5bSAiUSxRZUTiTOeN/bsawrDdulDT5DNLm6dGachy7F/wCf+a8Ezf418gTkee7+0P4P999CcOD7dLmhNHUNoSiogocPbwT6WluZKW7MeTxorxsER69fxXysy3oDnbh38w/RNGWR2HrzR3ThH4kNF1nouB7Y83YE5SjEydOqE8NzHs+z4EXLewL1au0d1le7LsmC00+KD/c6I6ywb5Qk51YUEci+eegEZ9hX6v1n/HA69zxnu+xvlF2GdZIMD2aH/yuuYmC4XA5BNeeXsjAAN9nXUokX7m3BcOJl54LBf3S/IvNE0L7zU+WAYlx7EDMZEG/E00LeQE34tTKKTaeGmKvx35nW0sZox+jYaSfo4UxEnyOSOTdsfyMvRf7nflDghXvPV6je/LJJ5XJdCyxz0v+GNKSalVrd6bRjc4uK4ry+5Ca4hH/pQ+QYjzd6MS3f7ICx06mSrmGUZDbheysJHzi9/8VFRVV+PnffQfr/vL3US5t4U///u9Q29iO9Jtvha6tH3c+chf279mFa1dU4H++9itcd/1q6bNENo1epOan49Smd2FecjtuXbMI1tb38c8/q8a9dy5FQWEhnvvaD7DmL2/H0R0+3H6NFT95bC/yzK2oGTDCI1zwro/fDZsvjPq9m2EozEOrLxvzcy2SHieCg72oFhXyztW5ePXJNzBs8OHkqWQsKdQhtaoKb33jh7j+r7+IHN9uNIfKsGrtGiRrk2GzSAgk9t/61rewaNEi3HrrrfjmN7+pBqU/9alPndcH/f33vz86sWfnzxE1Nt7xOq6rFTOd2O/du1cJT6KN+3QBOzfOYLFD56DUWA32SPA5duIGIbkk7WpmfuSr0vAqQq+d2z2KvkETaXeODTnzklC9sVVtOsUNzkjoSaholn+e3wJ6x0kmu1GHXKcBJonTyCCYJvFNkfyq0jRUzc8UBk47/+gDE4XEwx8IY/vhLjhtBiyZJ+xw5My1iMHAENAoDfeGI1ESNka2BkSvNkujzY3vKnLCyORx0dMRUWK/7UgX7r5JiD1n/yTtrR1DaBHi3tQ2gL4hWnEEJYtD8Hh5hnxEViYDvt02HMZgWiBqzhyRGWuSWa1hthkc6DoQTIjQs9yNbiBthRB60Y/GEwPKoKctjIDJg+994mUUL83Cx//zhrjEXrvC2Xma3U9WdWQXcvKkUc3adnZG5CiRrKTCQ6wSQl9VGLFsuWB5lzLnvgonG/vwzt4+9PSTjIxSphKG3hWCJSd4Xn1neXEwhXU7c64L+UtSMXxGh/4GoHd/Na7715+hWML6hig1hqWrUfXWG+guS4fhzx5CstOOoDcEW54OyfN1itAPNYXRu8OCYIdJ2gBGKBpQHDCuJB3a8plYsL/menvuMH777bcrUkOixnZRs1ZSRI0B0PLAIa2JFKxKvsiaKU3uyW+VPrmUvzgZFdfnolPksW5LJ1pOtct1Enlpg9xhOO16UTZdWLEiTa2dHwnuk/D2mw70d9rUwOCh0hcxNH8zPh26F8sCi2FUM+jR9kby639+V41D+99XpL67K4hCrwfv6+bj27/+GY69/FO89earSE5OgUfqxu/dWYnbVomCqW/Bj62/QeG2TyHQmSG+jWi/LgLYNzJPSexHzpbEgmXEshopXxxs4Uw42/PLCaaDfSWtPqjvnZWPOPWB12mFQCLHTxJ6gpaNHOSIpy/wGpd3cKZeA/2OW9+mCPSb9YDEiidFjFx/migudjxHA2WCZULieznCpwxQFxpNDmKh9JELlGGGQ92abdXFAuNPfVCzaoqXHsZ/tHTG3hv5XKx/I+/xO/XoRx99FF/5ylfUtW1bd6Ao7X7R3ZpV29rSBvT0WZCT5YU7ehgRvaAVZWu7AcMeo+oG8nK9qGsoQUbhU8gvWIH2+jPo91M2gnAk5yPFOojG5iEY7E5kpdpwpu4UbI4UqaNO6bPlOQ76BH0YDIguM+CBKyMLqW4HdL5+tPaG1WApz1Ftq29DUn4G2utqRIFzIzM3HUO9vfD5gzAYDTCaLPAO9WF4iAPfAaTmFsPokT6hY1j6Rx1S0rJFd/WjoakdRqsZYb8eLrtFvlsQ8PTDL6nuaG1Hak4RMtOSpmSCYCaBezR86UtfUoPFXMrE+kO509rhWNjY5s0S+3Mx04k9d0RmZxivo55uYHxZXlz7yhmoCUNa2LBBGmhLCD6PTxovg5pNGwnuRG3JZEcfvTAKAr4QSlalo0gcSRv/DXUEcPiJdmmQu1V8xwPJnDlDB7MHyIYxQmTigJWaHURBlhPXLs6ReiodJKfWJ4IouX17TzvK8xxYOj8OsY+BBKlm85slq5t6dWcJPoPNFgLPDfBMEn+1JxjvXViff3EhZUDicrCmE3VC8LYeakdZvlN1YEEOwqg0jV/WBMtAvBLSokNeugO5UhZN7YOob+mX+nO+Bx5fGK00OU7+II8VqXeZUDgvC7oeh/TB4mECYRtFGUhfo4chuiR6LNA7b09kXbTJqcOJLY148m/ex5df/wisjnOHzllkfJ6z82XiWJSTAUn8rl0WqaMG6UdU9icEyhqfXVESxsLiSRJ6Qt6XpgLPvluDzYcGEBRSGTcuDNccglkIvYE6p/wmgeeyiOQCB9JKHLALiaUywyMG+2vD6KsOKUsIhqGTdtM77EXTziOo31st+WtG/qoFyFlUJs+E1dr75AVSd2ySN28b4KuXAhQlaLwyZ9vBzpz9Emc947XPnD1kX/3ee+8pAkYTfLaP9FynC8FAywOpozrh4DyPPmdBCoqWp8Jg1mOw04NDrzTBlmTCkocKlcLQd0SUzENDqDvUgJDUjzTRATNS9Wp2frm8l5LCUdDzC6Wv24iX3jBiT9ZraMndg7Vdt+J2+3xkJengCrpEqWPcz3/vZKMH//3zF+DzDkp9DKBv2I7SipWoOboFSc4AikvTsO7GPrhcbuTqb0FhRjbeN7yPlyxvomrrn0w7Yk9yxqUNLLdYMG9J7C/H3kWaHDH+nGlnHEcD2zfOBtH6g0sFmG5e00CLOM6+x5sxZhppBs88upRg+qi3zq6xn96gXs1yuhSm+Jey/BkWHeUv1hSf9ZyTHhfWh4leJYrVrBzPXHDGnrP0CxcuVDP2nL3noP0nPvGJ82bs/88PfzhL7EdiphN7jsDTbG46NyIsIyolNEUdywRwNFD505kDkZk4AV/30rR6BLGn6a01S26O4z07JrPdiPl35SEl2y6+hxHoBzq2hZTJPcEwfB5RzI+1YKjv/H0bFKFPj5wZHtv464VEJwf1cLBhj16LB57jvrg8DasWZMFiNSY2Iirks7l9GAPDAZQXCFO8uP3rJQf1BU6AHqvtUoS7Vog8ZwNpMk3e7fGG0NrtQXGOQ9q4cxPPX8zviGhFiH6y04LSgiQsnpuuyDzJ+7AngO0HW3GU59CPAurOzfogQknawEEElBuTzqIIWKIg2cy4Rgj9+ROkccHgvF2SXosORnmXg00nNgux/8r7+NKrD8DminjEFp7zaovEJfPCJEAuuW+fGXv2WCS9ExMqPk0Sv6ggjOVlkl8Tez0+pJx6+7x4Z0c9Nh/pxbDPEJeM6IxC6POE0NM6VMKl/JA/l1yTiYJFqZF9NvicfPTVhNEvTlngjAZmPv2RzLXlAK5yPXwdwMAuK0J90vjEyMJYYPtGMqYNYMYj9SSK7Kt55BqPVmL62I4nZTlgyuDRdWG4smwoWZ2uNmNUZ8pHwW+129ox0OHFgjvz1Tn0g3UhdDT3oulkC7LSjFi11ImVK9OEjMYn80Rfnx7Pv6bH60v/Hat7bsDnU9bBos5ZjGZEAujo8+Obj29GS1OtqiusI0w/36YasnjBAnzszhUSJxf+x/h9zA2V4PbwOry5x4SG0avglIOkljPX45Fz6lG1tbXnPMPvXFfP89svVT/LfKQiyH0Yxoov5YZxo1VBPDkj6Jd2esLIesR7zBOmbbT3LyaYn7PEfvrjUhL7SwnKGt3INfa7hF89+ct/Q083l6EkPlweCgVgc+bhC3/xz6isrAL3XgpK/WUYeoPoeeeJNq3JpM2M1j2t/SS0eq+X31R34k0+KMg7XGoVKRbRScUr6k2Md9SrcxAOSYevi70X2ftBs1bV2gFuLsuNASMcU10aHRJ4UPxV8ZSH9dLOxHuF4UyknQkzD8S/K61N0Ij9Aun/brnlFnz7299W7fmE19jPEvtZYj/dQEFmubBMJho/NnBhY+Rs5pE6JhufnpYBITkWWGxGNaNlEUKfSBCc+eIGU5ypN1oM8PWH0blDCD25+2jvS1z6u4bUWc+Dg8OwpOkV6RpL92UjG+oH0oXkO6WOsk0e7XE+y52p55WkYsWCTDhtpggRZQvNmxrk2hVP7KN5TGLuE9fY3I+ahj7Ut/ZjyOOXJJ7f6FMW+Hxrt1eSrENFoVNZHWSm2JQFRG6mExlptG2PyRB5PiAP+XwhdPYOY/exdhWGai+jj8SCr/qF9LUZggi42SlGb0RB+bAEHShekCdxGCfj5TZN7tNXRZeKJAp5b7g1rGbpOcNPxBL7vxJinyrEnhviTeYgHaaVZ81zZr66mqQ5emMCYA6Y5b2K3DDWVMgvzm5MFpLnXm8I7+1uwMHaHrQJ8ezu98EoETxLSKTwuIu9tSh4TjlSKUnKtaPi5mw4UyxqsI6jH/11YQxUi/xEZ+jHArtNWyZgTTNg6JgxshHeBI0Q2c6xvWO7HEvqKcP8rq2jjyWQQ0PDOF13Gin5Tix/aA5K1mbAnWaNpCEOmIyazR1IcaRiqEHybNiHM0ebsWZ1Cj5yx9jDPIEAzU7Nar8EygFDcBgNuHPVIH7jfhK79YdwX+BWXBdYgeSwG0ZwIIlPaXGJHye2TV19ARxv8MEs6SxINyEzU4e+4BAGMIitxr141bgBa8NLUHXiwzhxygmvpH2cIpk0WB6c5Sap5dGBiehH3HiOSyRGlh2tKi7WrD39pNyQgHMQPLa/1MLnbLqWhkTXovNdzvZTHkeSevrJXf8vpnn1eGA6Z4n99MdMI/Y7d+zAE7/4V/R0NUk9mSCxd+XjT//yq5g3b6G69tj/903c8PefQ1bHFvx0kxWfWNaNf39sA4ZCqfjso3ej7r2f4JW6fCR19OHmh2+H3tSFfe+8hQZXObLqB7F4dRhPbbHgTx624+kX6qArWoB//sNr8LWvfAvu3Hws+siD8J3ai1x/J3Z1pqOqKgV7djXhnmuLsas2jOsqgnjtgBHr8k7h6Xcb0VT9Lj779bdxTb6KHjrP1OCtF19F6f0PIjs0jLd/uxWFc0PYfmgPXn5zAP/1w3/Cmvn5aNzzFH70zAl4rFn4s4/m4X//63r82d/9HdbMteLIrvewu2MOPnVXJVpam9F2dD/2HdiHN3f24otfWCv5uwnLbn4Qh9d/Hwa3C4Ur/hDrknbhRy+1wmS3wTV0Eq3WdJSXL8LtS3Pw+Pd+CPey69G+5TAyV63D/Tc68Oufb8Axbwq+/S9/jnTX6Hs9TAdMlNgbShYv/qffv/9+1VFxLYommJwhYAc2kzbOI5hmEnumm2cCX4xOd7qC5cy1mNwMZrp0hsx/Kic0aaRiy98Jx03ENqQXdmWlub24UXbcJtnhLK7FbYA9T0i2m1fGBhV/i9uMqjvzUbgoFf4BIXFbhbCfEJoWsX4dHWEd7GlmlN6ZggX3Z8CZaUFACEjAG0SQm7hJNEemkT+5JMDjCKNbH0J7f2T3eh5tzZHX2KfVs0ox9uDQyU7sPNKGnYdbcbJeiIEQXZ4nbaEFgMkgjYMfPgkzLSnBKeBpAo7ktvcIwT7Sjh1HWrHjYKsyrW/pHIZXGLVF0paV6sDiuWmYW5SMOXlJmJOfhLKCZNx1QwlWV2WpdWPpyU48cncZlpbLc8UpyM5wwip5MzTkR58QnEPV0rlJ/r21o0Hl44HqDpw404N+uc+R5HPynX8kXpLtaNWF0J8iZWnniLm6rcAjzIabw3C73CianyuPx5dJBXmdu+VnXqOHu1zCOn851ajgwIG/Owxzki4yAx0FY9xe349jb53BVz8xD3NFFi5kGwSPhzt7G/Duuxa8845VHVHX08NNn6IPjAOWH51dZLokA7hhXhhrhdDn80SfMbIkIYjsezxBvLenCS9sPIUjZ3xo7dUjGIoc2WUQxUovFcecHYQ1LwhTMod3PgBn2Lk8onh1OtJynaquD5wOo2NnGN5Wuc/4xb4gYFr4HpehJEl+F6cBqyqkjrXZULfVBt0wZxxGvDQO2AaMJPVso9k3cfBVs/Rg26idnR4WobGk6hGyelBzoB5ZFW4sFoXMH2ekhLEJ+4Cew/JWqw3+frkgeZedYcLHPsxBQZK98+NMiwyW9auv2rB5s0Xa5w8UVT7tl8xo7TLio6mL8BDuxLzgXDTpm/FD85P4mflpHDPUoFZfj+3G/RKvAHp0A2jTdaBPPpm1wzoPhiGVyOKDNbMfJzP34omk32Gzbg9M8q8YuVgaWo5b+m5C864qnGoxq0GLieXuhYFlQh2BpukksOP1RbzPcuMmd3yPv+nYj1HHYllO1lxd849rs2lJwFl59pnaUYi8T9mgeTyJPDfv49p3Enquf080fPoRb6ae1zkwwA3FmJ7LCaaV+XzkyBHk5+ergRNem8X0AifQWE60ermaQFmjo/xx4O76669X15ukDT+07z2po/0TkkfOcpssbqxaezMyMiKnkxzZsg8FqxfCZfZi375GuAxtONNvw6obP4IbF9jR2dWGtMKlCDecQnL5HNjSklGenYKAwYFQhwfX3LMMYVsu0gd7sOCeh+VeMvKTLUgSEjzX2oT391fjlrseFN1Sh8P7a+FAMyz5S1GU40J7a4800MIVQ6lI6utAwXW3wNB2FPlLb4c15IHdZkFfXy9qGusxd85cNLc04NThM8gvTIIlLQN2ZxGuXVuFFLcNZ3btRvLS6xFqqEPRvHyEbEtx/03lkokmaS+HUbNrHxxpQSH0B3FU4pE3rwqZDivcotOEklfgvpsW47iEc9+t16KuYRDpvl6krroJvuNHkJK3EPc/cj/0tYfRydM4nNlqENzb4cXau9ZA39WBjEXrsHBuEUqLc2EeMUg53cB2d9u2bWpZFNtZWuWx/6BpPusQ22ANG/fsiT9jT6cdx8IR2Mg6vasfrHDsHH/1q1+pjVd4hv1MSjtH4iksrAATaXymGgyb+U5hHm0N35igks0N8CyiSCVANIx2IQKDXtgyjTDbDVJJojfigX6Ly5mfhPIbshAYFIKzNwx/jyiW4xEveY9ra5MqdXDmSeMUvaxB6AYCoSDaT/aL60Nfi0ftlk6LAjoSB7+0q4E+ehR5h4SC69pTrQa4TUJW5DlCLo8Kzlb7AyG47CZkpDqRnebA8vlpMHLKlFPXY708nRC7VT8LhZkxGpgtlGk6eW2o34991d0oy3OgR5h4R68Hbd0etHcPRXa8587l8uzIaqD9pjk2s8ovzUNQMiwoWeeRz0G9kCunBGGQB2KiQ0LP0xD4es6cDKTljX4mLcs5ssu9DqZRzqGPB/rNYxU9XaLEi75kcn8Qec2PInmqZ3Mj/vYr7+OVVx+AK2qKPxGcOGHCpk0WkaPohTGgFQvzyiWyn+EOQ/p05CYL+c2UGyrSkWcnDZEHz7AfWw80Y9fRDnQPGdA3FKHTOikPHlM3ODCEpDkmGB0iBHGadqbJ4jBi7k3ZyCh0oe90EH0nhPjScEte4X1VPlLeTgdgE06UJu1HUS6Qn/1Bfnd2GvDmmxb09upFlqIXJwC2gRqp54wr189rhJ6EkkuQ2DaS8LNTD0kGG506lN6VjIobM3FyVzN+9JnXULomB7/39RvgTLJJNockCZE4DnX70LbXo05foHBQPpgmk3cQJbkhVV4cHMzNtaGoyCkEySJ9A8/TNallFtwwfLxmmdt1ZEp5XyO6mtMahl1ETW9mJsqLDJA7OITlt/qux1HDPnTpevlDgWQ9KezCouAiyRDxzMDJBolDvQ67ayV/pPzibIlyUaGVCx0VqkT6Jr5DYk+Liliw3Eg+afoeq5glAvpJMk9LDepqIwe9Nf9IuEnmSXApP3zmQsD3OGjAPpn6oQZe5xpPmt5zgGCi6ZhqMP2zM/bTHzNtxv7kyZPYs+t96Z+Gzqk/H4B5cL6cktjrDRbcdPNdyJU6Nl0RDvuEO/GkhCtrguhKwZSY4tOxI+KLJHkX2hlcaWCFnOnEnqP4l6sjpJLEwSRajoy2QdR4UJ0ECf1452HLbZJsS5oOBosOvWc8sCYLsXeMTuzVRmdJJsy7JRdOlwPtewPwd0veJULoLUBKlQ72nPMJfTywBKQmCnEMoL16EGc29KOnflA6RJ7DH+k8RoIEilHhsXlOix4OecbMBcvyP16a6MWQJwivPwSr5EGK04rywmQ4hPDTM1ox5GY41bFuhENYjN0d3a2N/mntAr8zgDhhXDIwMUpc+ClOWEW3EHaSdFou9A/60dEzfPaTMR8YCiDVbVbLFEZCeSeOu9TS+SRxQSHtAem3eNpgwCJ/JLO5J4J6W+UBv5yLwKC83yHPhnXILE5Djri48sXsE0dCn5LAOfQjwRl6X18YJhL6pHMHA7gMPEPcCnE0Bt++vRlf/vJGvDpBYs9Z+a1bLdImRvInFgyP4kBCaBXxyXALkRcyxw0V051AqkseIAdiczqRhI0FxkEKqb1zCKeb+nGsrgvNnR50DRrRL/nBZTdGZwgGV+SceZ3Icc8pDxyZQuxtIiwj4sH6zb0yKm/NgVXnRM+RoNojgwSVe1OW5+pQLORdONKooCXDli0WHDsmbckF6jis21R8ueyI/RFN7enYPrJ9I4njrCkHYQleq7gvFWW3i2zJP5L3oX4f1n9nL7b8+ghu+uNFuO5jVWhvkDbkzDC6Dg8gNBCCXfLAInF0WHWwidxoZL6gwC6EyI3KSprhhyWcsBB6s+gHJpW+iY6zsl1Sjv5LmaWKPNBSg+GR+PP7eOCmnXXtOnQOiBhJ0cWpspcEWtlMhNhr4AAN90CI7dfoH2fQOXM+HsHhs3yGVnX0iyb+1E+063Qc9KHFHQkTCT11t/H8HQ/0g0sJGC7DIugn08G9HTgwoV273GD8Zon99MdMI/YchB0a2i11ZohPqWsahoYMOHLEgblzhyQ/ApIfbIdpFWVEbS03rTRj3bqlUs/Som/MYqZhStfYU6lgoz1TiD3BDdmeffZZrF69GsuWLZtxxJ4j+xdCqCcDjdBzdooyd8EdsUnKim4cnD2HXggIZ984G97XMDaxZ+djshlQWJUJiz9JkbWECf1iUZwzE5951UCT/u4DYQzVixLFsHR6BHjWdOcgWs90YljYC9fNx+YXSR3Nt0ly1Z4mQkxMQR0sPomDMDynWa82lGMaSWibOjwY8gZQlsd15ufHUF2LXmYekOzzp9loUMfu8TaJv9thVib+E07kVEDSMzwcQM+AT81c9g76hAgEVfrUxitxWADT1TPgV2vMtYl/rokf8Eh++8LwmoXICxnk4I9BCKrqi5m2RNInz/r7w/C0B+FMciCvLBOOZJsy6Y4HNQOcokPKIh1PmplQFg63CGkVYkaZ5ix97Lsk9LQLmC/uA5VAj89+9nUha0E89tgd4G67Y4FRPnDALP1DZJZWLQ+MBkKxK0oPI0nyKFsCShcC7RR5N5KoscvgcxNJTKIwG9DeOohDNR1oaB1AZ69PCJ8eAxI/lqHRFYQlKyTEXoKP6brUXhp1cYi9fPJr3sJkpGWkY7heD99QGJnCayvzdCgR50jAwvjYMZM6r53nD18oWJep9HJwkx02CZ/W/7KdZP9EUs9+icfmFd+YgvmPpLFpOAdGGHB8WyOe+vIWuNMdKKzIRk6qHSmOkFouwBhq7VwgENl1+aabsqJknhD5l/aDxxPu22eSsp84ob8aoZXPhRB7DsSM3CuB5cjji+hoKh+P5Ghhsty1Ywv5nGbFQTJPOeHsPJ+dSn2N/TIHI2LjRf8ZJs35GeZ00g9ZHjSD3rp1q1KAaQ49i+kHyjB1vZlC7Ldv34l58x6SNNdLG0ArqGGkpZ2f7r4+HY4etYvcepGbyx6cA+qVkk+Py+9lqD68D8899jzK7roey+aViV6YhByXH3UNnejv6YLFnYTuI6+hMfl6lEjbkJnmQlqqAbv278PBxgFUOtORmdSKpzf78Vd/cz8OvLERBatvRmmqBbu2vYuBcC4qKtJxcNcOpGel40xdP4K+PuTMrUJplhG7dx/Eomtvg9HvQ+2R92GUOK2uLEDDwe1492SjNA52fOqhu1S8ZzF1mJI19nyIxJ5gx3E1VbyxwHQePnxYjYTfe++9qvGZKWC5s8w15eBSQFNUaaLINaLaGsSJglRTZ5GyGmuWXm5x1s6aHTFvPkvUBAzT2xcQYsTdxuMTHX3YgDRHJmyhJAQ9QurH4kPiL3fUT1spZG0hN8abWJoUod8bVi4wIPHTwhL5JEm1OizIzE9BVnE6ktLd6siygMEPvTsAE02M1bNMlzijtLUm6Uhphhxdnz8gblCILY/oIjnQK2Ie2fxqJDRirDke8WVUgwlCKr0Bdb77kCeA7j4v2ruHL5vjmeSMCwk9wTgyvpo8qbwQR32aV4aEwPcPBdErhKVVSFyrfO+Uch00SAOZIc+lktDLpzZ4Eydv4sHfH4JHyHZqWhrKlxQqk3ujmQp79IFYyDUOwmSslfwvk/xNYOaScR9uEtI1KF8oCykRUn82ngKqAxzbWS6uUty5nFSHn/70oCgWLtx5Z4kIgGRIjwhIt3jQP8LJdX2HGTkWPZaXhrF6blidJ7+qPOJWyve52UCh5FeqIzJTr/gK+5gE82tCEEbKfRSefasau4+241CdF2c6QkLqpf6KLBvSgrAWBGFKkfYgZgBCA2XB0xNQg3d6U0QuONiSvzQFJfPzgS4nXFLfVpXrcPNyPRaW6kQx0sEs6RoLx4+b8PrrNnVO/1SQX7aLVHhJ3LS+l9c48MqZH7+0kxy0W/poLkrvSDqvLarf3YUDL9ej89QQTBYj2k71IcNtRGmxXc10a7Lo9QZRWurCffcV4Nprs5CeTgEM49QpoyiiZmzbZhVSx4FO1v3IOzMdlCE1qCKORHwig+DaWnaSZZYr/eL7JOskyly3PxIk9DU1NUo/40AClTiavdPRmpJm8HyXcSGmSldj3Bgm5U3zk5+UQ87Sc38Hfp+q8KYKzAfqcMzj5cuXqzo0i+kFygy5Bq1Drzaw3tCNXGPf2NiEjIxnsGdPEC+8kCXfA8jP54lO6vZZnDjhxI9+lAenMywEO8LBmpqyhIc9ALc7B2mZ2Tjy1h6seuRepPfvxVObBjDfcRL/87M34E1aitsXOdHW3oUMqaNvf/s/UeMzojOsR0VBieg83dj13BZUrCvEkH0Oan74LVS7UnB0827MWVqGk1v3oLVxL04N62BPLsS8wiQYUjNgGxZeKEpEQ30XOmp24P2jHhx4/HdY+qlP4L1v/BSuhQa8/n4An7q7Aht2ncDa5TxbZxZTiUmvsWdjTRMZrttiJzLTiP2uXbtw7Ngx/MEf/MGMI/aXasae/nOpx2Rn6JVYqnPoOTUduRYP6hz6DGlw4yn7klRvnxC6Ni+c2RZR+rlBVfSmgOTX2y7EJSsJeWVZGHks2jmQW7QCSF2hh+UC+ixF6PeHMSTEbdwsYTTkGeccHZLmioIo5JzHoPgHg2g72YfTuzrh9wTV9biQyzyqq7/Bj5AQW7fLosy0HaIfWo1CGM3soOQ5CWeMFE8raCllvHlm/JAXGPCG4ZUCDbJQpWxYfpGxzTACXiF5NkmwEBed3DOnCkm2qVsJgxYCNN9OThOC1WeBw+2AgRsTSiRGbTfl8tlz6IWUJ4KQpIWz85Rj4yizx0yXSxz3zuVMffyS1+PD9z+HuXnp+M8v3RZ5Kf6D0wdGPU6d6cX2g82oafais18H7jEZEc8wTELozemSqWy24mS5Kgd1XYfuU8MoviYNjnQzsue5Eew0Y+iMHgtygUVC5BOZmdfg8+nw6qtWaTdHORN/CsE2k0SL65zdtiRUfTJdWXjQ+iYCHc7s7lCk3i+EXT+kQ4ZFB++QB7t3tyqLlhUrskSZ5IZvYSH0+ULQUtRMfG2tUdJCok8z5ki9v9jpuVLBen2hM/YEy5GD2PX19dErEfmknkWT/NjBHA2x/eOobcoUguHR9J7kOBZML+PIAYhLEY8LAQdP3n33XbWB4AMPPKCWI0zXuM5UsDyo+5H4Xm1lw7pDN3LGftu27dK2/qPUc+6Krxc9hCb4ejz3XAaSkoK4774OZSHFqk71m/eZNXp9CKdP52H58n9HScli5VdvezdsqUkwyb22lna1xEwviqfZ6oLbrkNfdwf6/Walzzm5oY0uiMHeXvj1VpjFX1eqHb3dw0hKNqK3x4uw0Yw0pxFt3f0wi0KsNxuRlJIK/1C/3O+X/tci+qFd+gdPxFpIb4bRH4AzMwVDHb1wZKRgsKsFHtGV9RYnMlOohcxiKjFpU3yN2HMUmev6ppOZ1cUGG5lZYn9xiT3liaO1dJMJR3UIPIveLJ+j9A0k9NZMaqnRC3FAYj/cHVCz8LY0U2QmT/zjcVaeViHY8j01J1mR+lE7IbnMsFKXCiFOvwCTeyHY3QeFiDZIeIlkiUTRUahDynwJa5TnmWRFYgNhNOzvEqW/S60hJhiet1Pu0XTZw9m/MKzO8xVKgv7Q2XlkmrAIRyCybp/Ef6LpnAowijSXZ6vkl8IJGMLwSR6ELWHohZT5B7mRYSSNY5U708q0W1wmtc8CzbYTTZA9zYqiFalIK3DC0wH07Bd6mWAzSVKesY6dZ/TCGGD0h4TM0+JDnUE/Slkz2uSjHCcffzxJiP2HhdjPTcZ//r8b1RXPsA7vbzKLssUZSHVJgXltlXgWpoXhoFl7NH/4MT83DOn/Ly4kAyib7+9twoGaLjR16aTs5bJWruYgbEWhyIDdSEgkaXpftCoNhYvTEBJZMUnfduTlNhRck4RQnwmDx0JYV6ZDmRB6zmRPBIcOmaWvMKvN3C4F2C+TDBpFgcte7EL6TQGY1BGGOpze1SH1uxNmqRcmcVajHkODeniEqHP9Zk9PN86caVDm2itXrkR2do60DUFVnmfzchYJgf3kZIg9wT6QgzS0VmMfyLaIhJ7rwS83aWZ8SOpptaiB17hUgLNFlzNuiWCW2E9/sDxmGrGfxSwmg1liPwmwkZmpxJ6dN3fu1EzsphrMW22X+8kQeirsYX0Q4PF1o3hD0mTNEo01AaVVEfuugDLBpxk7j3/ytAlRkyCIjLwUZM/h1mNxIHEhIUxZqINNwptoF8XBg94jYQyejpoOjwdJjz0PSF0s8YxemghI5Nt3BtXMXnebKG5SJt5BvxoAGI3Ycy8Cdcb+KFCvkGyJC0uHRuMJLjHWhYQsiWMRcOdqu+XcwvD5wxBeLYRLnKSGYw5+QwhBExBUL4k/HGxORFTkebV5XFdkeUEi5c6Z3pDIkStPApJ4a0nnMWdpxU61SSKPHsya64bNbTovvz2tQOdOaRsTCIsvG1wiS5yhP9/a9jxwB3ZfjxB6l+Q9LQhGAePE8Yil4sbYz20EIsS+vDwZ//qvN6g14XV15xL6iYBxMEkWLsgLI9MN5KaF1R55iijTjcy4RCBxYd5vO9SC3Uc7MCAEtYOz9JzR4H2S9BwhthLeSNBaInteEsqvzVJypYHv+YZCOPirdszNTcbdt1gmNDuvYXhYr3a75xFvIjaXHEpOzQHos4dRe/gM+pu9MEgFCwqRjwe2tez4udzp4MGDuPXWW2fcMa5TCeYnrSZI7GmSfiF9GRV/LntraGg4u+RxOhB7xouDDUyftrcQBy9o+qmZ+k93zBL76Q+Wx0wj9jt37sBf/+cvcLqlSy0TTBT+YAhlWS584x//Eouq5mH368/ivUMn4Zce7b6P/wkqc2zSJ3lhtFhhkk7X6xMlL+hFh+jag7p0lOTYpR/kcjIT/HIvrDPC6G3E9hNBrFxcrGb93/rtz7CjvhPulDTc89BnUJSil/ZN+le9B7WnRF+3Z6Egy45gWPQ77rYa9MMj/bPJZMDe9dtQfvs1cAUD8AWl7xfFef/GN1Hv0WPFLXdh8Ph+tA/4cc31q6Vblw4zzGWsor+GAhLXPmzdWY3r162UPIkowKGgD6f2bMTPX9+LBcvX4SO3rYZBF4IvEFZhhyXsYFiPAwf3orioGKmpGUrX8A4Piw5vFV0zLLoldVq2XRYEA355V+KqG8ThI41IyihAXqZN8sEgeWKU+z6li1ptlohuIQjLy62nD+CJn7+GtAUr8dD9N8JMf8Ufi34AR050o+XoKZRetxiF2ZlK37nYmPQae3ZUJLTsuLh2a6Y1itpI+tKlS2eU8sPGiI0t1z1NiniPgKbEULHkLMCk/BZRDBtE4eC59HG84ay5LUfIkLaGPgFI9BDwSDkLw/R3iRNCpfEBZ4oDBeXZ5/sl92lCTVNYkmweMzURkHz2Hg2jY3tY7Zo+LnkV7x0FQPa1erVHwEQREtLduTOMnkOcpdfBlepAZkEqckozYXPahNx7YVIm6fKsNKA01TWn6pXZ93gzy8w/mrGDJFzyJCCfQ9JQDgyFMSidEl2/NIhd3nNdr3QMvDckzmcRms2NlYX80g8OljBc+j0m5H5Q0uZtlXzkGdwst3He4Z4DVqbLHkLPGQ/S5tjhks6PO6HPvzkXeYuTkVrkgDvbhuRcu3SY5zbbnhagdUNInUU/royJWJF8coae59DHroM/DwEhnr2RQSWSeUuyPM98HQVMKnkt59zH4P5xoMOTTx5DX59LOoZ58hnZL+FCwVfZTLb26lDbpsO+UzrsEbezVr6f1qFF0tQ7JE/Jf/bdHMCRIj/PhaT+DUm9ONPSj+feOY3fvtWI/bVedA/qMODRqfdoPaNzcpY+GFkyIaAVislqRGqxExVShnOvy0ZKofRbkdsKapBOys1+zIvhpiHcfYdDOsOJERXOzB86ZFJn9k82zy4UbEvZN586eRr1h9tEXpiZoiT5z48Mn+UMa1lZmWrT2QZzxp+kjbOvIzet4vMkc+z3OQDLtpqm2Pzk0Xoc7NXIHt9jO853NDdTwLRy0oN5wd3nLzTtJMzUL6icMT+Zv7SWu1wEmuXJJQKUD8oY48GjFUm+plIfuNhgPpLUc4NCDmDNrrGfnuBSTLZBVxu09vC8c+ybGrF+y370DgxLfUq8zeBmxalOC+64cS2yMjOw/me/RavJDEuwW8hzMsxnjmPQYsfv/u/3YV2WjM3PH4ZDX4ut1R3Y+Lt3MNDfjn2HG7DzrbeQUlqEl//ztwgl9WDnySCK0k0Y8vrwxo9/BU9OpqjVQxjyWFG7/tfY1edG9abX4LPZUb3nNFLk2dd//AqGrD14edNJzHd34XvP7sbpt7Ygc4kFv/7dcdww344Nh2uxe+dJdB09g7ZgDxrf2w1PWg7q9x5Ch7R121/cgGFLL55dfwhLMn34ySv7cNPapZHBDlHmmva9gvWDS/Hl378LVeWF6DpdK3nXgp3r96CpdhNe3NOIzKR0vL/pbVSWpuEXT7+Npld/B++SdXjj/30VvtQwfvSzHViS3Y0fPHsKBfZ+7N1xEtU7N6DdlYkTzz6FdmnPXn5+A9LzfXjt2WNIDp/G4cEkyY/ISH8o4EX1wV043j6AdOlDnaID9rY0Sx7uRePp3Tg2aEH1a9uQv3Y+spKT1ArAi42JrrE/j9izYWTHRY+oAMy0kf2ZSuyJgGivk1FWRoIKYXV1tZIl5uVk/Q2bAkL8OP54LjgLqjbF47ndEwxCrV1uCyI0EFVQ5T8riTvNieIFeeeSbqk7JJ3JC3VIWyKEngMIE4CaodcIvRDRMWfpWU8lbEeRDllCDGmB8EHVHR+MGTdY69oVRvfhsCLA5+WNeOgZ8MHutKOgMhs5c1JRelsa0hdKIo3yjhDwgDjt2VHLT+UZ4O8Lw9ceydNxIc/TEsCSGRmImahoTITQh7m1u+Q1j5JzF5uRUmBH4fJ0pOa4seKjhciocMHq5Kw8PYoPbljX/l4YQ4kS+mTO0OvgnquPS9DpBZcLMP5enm8v+ryZJxooQj92ACyRYnEr1a+Job/fgN/97ihMJoeQvtLo1amDqkLiNC7QL6S8RUh/dYsO+4Xo76uLEH7N7a0Dth714OXNjXhl0xnsOtaH1h6pj+EY8ixZrncFYRVCb5KOmxcsDhPSS1zqvPm512Uhvcylzp/XSlBx0AEgqyuM5XKxKkPqkCGI/oGgdIxW6QzHH2fnGnrOzHNn+A0bbDh92qgGICYqq5MF6x3bUu5OzllettOj1UXOWPIkm/Ly8nMG5knOqEyzf+MIPxUE+kFHBYFH69Fxbx0OAnDvEzrNeo+kj45tOR0JIP0iMdVmnenXlTKze6FgGqeC2BNUyJi/zGfm2+Ui9pQNliPLk/00N+aj5R7X/V9pmCX2VwZmGrFvbGzAKxt3o7N3QLXJwWAoIecLBJFsN+Gum65BdlYGOupPYVBk3OGwYl7FKoRaj2JbTQ3MlmGkpBXj0JFd8PssSC3MhxVulFUUIdVpQ6CnHdWtjegZakReyVzozelYsaQMLocdnU3DePiLn8ONa67FvJIkBPV92C0EuqRqLvLS00SvG8DpM8fQ0HMa+fOvQ8+ht/DUq28DaZWYl+7G3BuuxeCBDdi4/RAGO3tw3b0fRXKgE/kLi1HfZsPiudmomJeMA3t24EhNDxZffxNSgjXYuGU//O58GM/UI2leKayiKFmT8tG941k8s3ELTtScRlJaNk4d2oUTbaeRlpMjv8tQVpiFnpZD2LF5P+avvQ9r16XipV+vh2nuCtywIAMBfQaK813o6wzA03US++trkFaQD1+fAUWVyRjs6UbzgBFr55XgWN0B1Nd1I1merznejTlFGaJg+dB15ijOtAbhSLLBaXCg4dR+HG2pkzhki55RhHz3IPoNTuRkZ8Ey2j5WU4iJEvvzTPHZsfCMVJpMV1VVKSVipoCd2uuvv64UlY997GMzKu1sjNixczBnsiP09Ivr9amETs1ov1Aurqc3ifBq8iuf6hz6VGlISZw+kOuEQHNnb6e85gvD7w2oY+NoxssZwKRMFworcoTURysswxKumzRfB2duYufQx4IEjoS+vzZ6bN1YYDokWGeJToU3UfANv5DFHiHzJIyjkVCWkW/Yj5aT3XCmWVB6Zwpseec+b4AefulY+ts8aq1zZ90AQoGQ+s015V4eKzcQQHBAd5Zgn82zMcB15qYUKTfmBdObKMTroHAIX/cHJveqQYv6we+Rs8jNMJkNotRZ4Mo1I2uFDa4cE1w8ck4e5j9PfxC1b3eh6v5MBMeIxFBjGL0Hw5Ju+TFW0hgNcZFz6HWKpI/0la/TH5ZP0Mu18/K8a+JLONaK4+Z4E0VzswHvvOPAY4/9Ws3i3nHHHdE7lxba4DFnhEkQCcpjLFQ/ZZA8cgdhTgtDJ/q52sdArucsSELZtZnQxzmqj2Oxpi5gkTGMnORYP3VCjIelE9QjI8Mk7VL8wvT7+ZwB+/aZ1aZ4RvFnRNQuKUj62Bczr8ZqS5l/7PTZfo8E3yPR4cA9zfHZv99zzz3Iz89XJIiEPR7YH2oKA/3X3GjgsyxbEkMqG9QlaFp+NQ2QMy8psxxoYTon07/xXeoaHLChrsHBmEttis84cHCB6+pZXiQjVzIZnjXFn/5gecw0U3y234P9vdH0ftCG8lnWeXZsbCd9Pio2H4DNbUAIfnpGBmy2K2+gbRZTgylZY8/OhoJIU6yrqVMeD+xcf/azn6kz7JcsWTKj0s4Ono3tZIk984ydKkdkx1ICE0VYJ4q1VRq7GK9Isknoaa6d6KZlCuIHZ5O1jeM4G88ochM1rvvh7qIpWW7kl2epdav0m2EkL9LBkX1hhJ4EO6E19NH+zVkGJJUzLmcvJQRmj6+PAwghtYu/wljZH9ap2XpLbgAF13MXLtLdxCCxU5/9p3TorwnB0+dDMBCEd9inBkmG+j3qk3mrdWN97UPQ24R0CyON5IWU3xg79qsz39kJyn+L2wihCPALYQsHdXCnsoOTh+S/2crdYE0RQm8zwWIzI+iT78mAe36EaI8EQx2L2PP+QL3k5ZGQGgAab6kE5YTp4tGG5qRImmNB/5TMyQ2e8c7jFkc+Mx4oe9zpYYW48eeazwWzcfdui7TvHAEz4PHHf3XJib1GIDgjzNFnKjjx2gfGlUtBjOkRQk+rFeYvyzd/cQrmrMmEIc7GjcxbfX8Yi6XO5UnbcD5GJ/Z+aV727jWjocEoceMxiYxv9OZlAPOFM8IkkMyr8dpjHntGUj8a+D7JOwkbzfHff/99ZaJPIklTe/Z7I8uCs7UlJSVnSR6f4SADCS2/jwX6RWJPUJ/g96noC6YDtLxkejjDPlkdgfnDcma94I7zI2dfLiaYBtZJ9tW0PriUYV8szBL76Q+Wx+zmeRG8/O//DuuTTyodIZifj+R/+AesWrUqcnMWs4hiSog9O3DOqFBZmInEnhVrJpnisyHi8gMO6FzoLISm8HCWfsoaa1Mw4gjxUhH69Mha5QkFIa2m2pCsPSykT37GJI8zzD2tgzBbDMgtz0DOHCEOQuppBZC6RAdb5sRJmDq27kAYww2MdPTiaIh67irXwcXduZm2yKWEwA5Bm6H30KRbuzga6Lkww5QqPcJWP4a7fMioOHdN8njoOxYWUh9W6RTROQ+UJy0OXH5A64PkeXrJ18g1Qigzhnr9cd8nkePmdTx6ZVDSRGsHv5A25ad8jCZfHEghwU5eIAR7jO3h6c1oxJ4nE/Ry6UIihF5e4wAC91kwuVTUzgHjw03wOGBE0/x4aU0EEhW14z3N7ydaM0lUt2+3oLU1MhzA9v1Xv7p4xF5TbAj2I5wdJnkgIaSLBzU4ZwrBmCTOHY5sMCgJjSX0Jasz1H4H8Yafwh6gtDeMUi5liPDJODif2AeDOmzYYEFNzYVvHngxwPziLC4/tbwcCRJ/ttVjEXqC77Nf42w9iRsHbmmVxhna+fPnK+ITC9YtbppLv682pXsqoPVzBOvQVOgILCMOuDDfLzW51uTrainrWWI//cHymOnEfkBI2c/mzsWfNzVFr0RwRNz7X/wi/vhb34pcOAch/PRbj+OWR1bhReFs2Ss/iezjb0J/z6fR+vYTCFqzUFCxEEeefQoF9yzHwZ39SEU7speslrisgDs6I/Djv/oqch+6HaVpKXCnZkHftQNHewsw0N2OlZV2/PQ7L2LO2uUweJNEsTwI55wsHK0z4SN3zMH2jTuRXDoPg7X18AQ6kLvoOjz1N1/Fh77+7xh8cwNWf+FBbP/lYzCmFcKc4cCxzTsxZ/k1WHvDbciNbsLs7WtHzf438aNXe/CxR27Blu/9GPP+5JNI8/Th8K4GPPjnn4A72INtb6/H9jo3Frib0OUT/UGUO2dyMVL0bag/Xou593wMq0siFmrf+fxfY/5fPIqkjhPYezoFq7O68V6tB/NKs+G0DePoiTboddQvivGhO65Dkn0809nphYkS+2mkzlx+aIR2JnYEbIwuJN18j0omN8ejcjIVeaf8sAqdiZJ6tSlevk6to1cz2RMIgsSSBNvTFDGnPo+siV9GkwEZhanIKcmAya5H+mo9cm/Xq6PyJpIaEt2uPSE0vhZSa7LHrF1Rj51C5nPv1MNdIWmbAKmnOsaN99q3hdGyMaRmhJWOFp8HKPBW8kIJ7w49HAX8JTQpwQD5NAl2k6St/6S8JO2ICi8OWH6cNbflATl3CKnnwerGkBDoDxyDtQl5t7rPd/ZkEzwtYdS/G5D0BeHri5gEk+TFky/mu0k6jYzr9Mi6fmxSHw9MBk3um14PoWvvKHISC4kCjxrLvlnCu5Z7LUTKja9wkGXgVBhD9ZIHQjh5lJ6yUhglr8YDSf1qcXPEjRWlkejo0OPFF2144QU7WloiPTrrKhUqEkYOXE4F2GZyrReX3nA/DZ4ocuDAAezdu1d954wzrb9iST3LMCSsPWyQjHb4YCv3wzE3CEumkPooMWeZ5i5IxvWfm4vy67OF7OsprZGbUQQkc3Kaw7hNkleZNRap/wAmU1id2/7001yS4BCCO71IPWdPmY/ML5bXSLADJ1nh+uF4ZvfxoOqjtNFa5891eXyXZUbSz+s8Co/XuPxultRfWjCvucP+5dgRn+HNlvUsZnFp4bDbUb+aPfsISBtgy8mJ/hgJPT72YAF+8h+/wnWf+Gv0H96AQ7nzMN/cgKOtZqxZlo+T1S0wsR3xDkpfasfK1fPh9/SiueuD/ldvNEt7n6QIYUqSE+60Yrz/7PeBlGz0D/XBkFGJ65fn49jx46jbWQ1DUhGKk/Wo3bcdXZa5qMqzYkCfhJULsvH+ptOomLsUVRVZ6GxuRmef6BfucqwQffaNFw9i+brbkW4Mo+bYBwMYFncG5lWWo7CoHAsrimG3pWGJ6CMLq+agsa0dPMGa0BuMMOh1mH/zffjw/bfCbkjG3DkpqDndi6qFc9DV1CWc4wwaWoW0Gy1ITkmFOzMPzdX70NLYg7K5pajfsgGNARfyswuRkZ6HOSWVVxypvxCcM2NPhYyNPM3z2NnPtOPu9uzZo/Lg0UcfnVGdHRVIzthzM5OJbN7D9zhqREI/1uzSRMCj7HQ8M028ohk8N1cbb+Y0HkjovTHH1o0GlrPRYEbJkhwU3uqAJXUkfRgfyuT+YBiDQg7HzQJ6Ls84i4XwVuqE3EQuJwp6HxgGuvdHZ+gTzHK1nCBfHo4+L7mKgXYvhjr9yKwce8ZeO5JPzayOA+Y30+aShj2Ro91iwajx3HYOIHDjPy2uo4HxMQrBTlmsgzU18UEYmvk37uxDX6MX5TcKwdkukWbaEshLhpe+Rq/SxgEA5guJIWfkTTwdQcrzQuQ1Hii6nKWvFDfGBvnnYc8ei7TnZhh47mAMWD9pUcMZ29/7vd+7oM2x6Ad3Ticp5LptjTCOVvc14kCnM4WkTkuc5FF1OoGQcbXPQhSR/RGMKFqZhqxKaYu450X03kiYG8JYmyYyPYEjAQ4c8GHXLpuQWdu0IvME84dr6ZmvY7WjJN2cKU4U9IuDBBx8sdkimUXLrM2bN6vjTe+//3611p7hz2J8XIwZ+ysFlBHqB9yckd85aDfdMDtjP/3B8pg1xY+gu7UV6595Bs3SL98u8lpcVXW2nY6PMLy+ACwi56GQDyGdCUYhv37PELxBnfTpVtFLuGeUQdp8n1qzb7U50NHcCpvbhWQh8gG/F8Mer+S96DNmqzrKTW+2IOAbRn9PE44e92L5ylJYebycKFkB6TuCIS6vYpjyLP32Snh+6a/lGZMuBH/IAK6sNBjlnmcYAVFsbXaz6FoR3aC1qQ0WhxUpKckRNYv+ih5mlOcDPg+GPD55Tg+nyxlVw8KqbQ2HRY9UxwNycJpH5RmgC/oxOOyFVfQX7ehAv3cYw16/3Bc/pM5zZ/uhIS/MVqu8bxQ/I3JGv4OSBlouTuR0gsuNSZnik9RyBJ8dFx+mgM2kRpGzTFyO8NnPflYprDMFrHgk9ixzCnwi4DtUQmniSZnh78lAyZlJSD2VfyFNVPqjNXxC4KZqsefQjwVuBJddkarMvvOucSAlP7K5WqJQhJ6kt47m1tGLY0HaIHUO/UIhLBeQtqBXOoLdQui7EiT0kpTkJUJ+8s7Py/GIPY8W6zkWSVtChF6esRdIePP0qvwmAkbN0y5pOyiNfSLH/0nceCRcylKd2msh8RKLQBH7Lf3oO6FDSq4oftLQnwW/MkLRLOOxajxCkeXLEwrO2+F+RL5OFZjlPM5uSfQzEdTXG4S020aVDdbRCyH2nHHnOmAO3o0H1RnLP51BFACLpGJkWUo+2kYQeoNZr8h87sKUMTtbNhHWxjBWCaF3JUjo+Q53s9++3SrEeUgUCb2aGZ1sezWV4EAJZ+lH63N4nbPpnNWdKJjOWGJPYkrHQZlXXnlFlelHPvKRq3KH6ouBmUrsqReQ0FNHYF9NueK+ANQBphNmif30B8tjJhH7E9JtfrUBqB4WvWW0vlncaDkRkBuV0t/9s+hXRRPUrWZxdWCixP684+6oRFAJ0BrwmQQqr8yDZcuWzai0syHiLA7X91FxGQu8T/ngGlCtU+f7k0Fkg7wADI4wrEKiuLnYRAmTmqFvDcPfKz8SKDqORBZdn4LSW1IxKATXkWGGLZlHno2Ps+fQbwsjMCBRHY+ISlrs+VBm2xcyYEFC37UzjN5DEfPuMbObCZD4cIY+dQU3c4sfHom9py+gnCs7prcQbtF3IozOXWH44m+W/QEkLFYTu/CNjDV6ZREQS9jGA6Pl7QDat4cxUBsZjBkvbSTaaat0SFqgl+9jPRwfw61A6zsh9J3xIynboYi6QfitLZPLFPRIlXxzzxXiyD0PxHF/AO7rQJN6NXjDIGPdRQCLkCVSJS7O3n9xceyYCW++aRMFPHohDlhPSdI5U0tzbCrB2nWCnQM7C87EsT/gIAC/kwRy8C4WkeYxYlIPoxScOaQsbXTyyVl5dYJFbP5IvLi0xZyqg1GIvNluQOGyNCy8Nx9Fy9PgzuaARPwMDYn3Nqnba4T0z2NZJGi+0NRkwGuv2XH4MGcaDNJm1ak0jz0jcmlB0l1TUxOX1LMP4pF13OiOG7VdCJin9Jtly7Tzt+YvyRqtrejmzp2b8KDuTAbzj3tHEBwYu9r1BOoE3NSPgxj8HgvKEGWKg0PTZYCDMkxSP3vc3fTGTDrubksf8K7opR5pKj4jesatkuzVLmBN1K12RtwacWtjrq9zi64j+lSj6H9nfMCHMqRPe+1pPPnK69i8bRdcSTbUNfuRn+VAX08f9NJ8d9Qfx/GGIFIcQRw6fhw9fT5kpCVJHxDA0MCQ6DsGDEneB0VRMxn08Az1Y2AoAIvVDN/QAIY8QVikgx0eGpS+yQejySx1W/p10Sk9gwPwSTdl9LVi55EOJLms8ErdN5k4UCzhGy0wahsiBwdRd7Ia9aLfZaVHFtfzfW9QdAOl6BkQ9Pnlw6AGtg1GHQZ6JJMMZgT9XvHXJ3VX9HG/DzWHd+GJJ36DA3VdyMzJhVkXhDcQhj7kQ9+AF2aLDu8+8TKs5aUweYcwwNl8q0XS7MNA34CyRgj5PBgWP5kebqDU1zcEk0XS5he9RjhNIBoX73AkP6ySH4SvvxMNp/biUP0wjm4+jLDoNmmpKTiyYRs8TjPO7N6Mp597ETVChebkADv2d6Aw78L66rFAPWxS59izgaayEXsG7kzBTCX2JOssf+6MO5ZyxwaLo/TceImd+XiDAONCsjhsCMKYJBUpVwi9m41i9F6CUMfWtQmh74mSjfHe14dhSdWjRAj93Juy4OkOoOvkMJILrWrN91ilrgj9MWk8t4XGP4eekLjYC6OEPntiCePTQdEfeQ59T5TQj5U28is27MlVOqRFCf1Yecmj7DpODqHt4CDyFrsRlIaSa+dJ6HkMoMJo77Pc5MMuDVn6WiG/BfoJEXqCYShCXzM+oWfaTEK+01ZGCL0xSuhHvsLfNI9nXrGsYp1HiCEHRrjJnXOOpD85gJx1FrjL9HAUR/Zv0NZ3X26QQleIK1C/xkcgwM23DGhsNI5K7DWFgwoViSSJHAkf2zu2ezzDXDOvJ3HhPT6vypqFLfWGpD2sixB5nS1qXUMSL2U/cnBLWUHIf5PDgKRSE4qvT0HRqjTMuyVHiHy6yFwKknLik/kgOcIQYJY6liblttKkQ0WalFGCOjrHILZts2DjRovKGzZTbKs4aMF+LXK80IVBy0c6Dnawv6RjuxkvLaOB8WFec2+SeKSI93kqDc8TnwzhZpxGEnuCv2kBwLLn7BnD4ezmLMYG8+9qJvZMD+WNA0lc9sEJntHkms9SqWSdoj5ARXMideBiYJbYXxmYScT+hDQXOwZEB5Fm/n/nR8j7fNFnNLcgxsVen2eTdlr83Dkoeqf0aQ+JvnXo10+i2WBESvlqrMnoxIvbutH84ndRm1SODb95Cul5Ojz16gGYgl74Rcmq69Zh/pxcvPjNb6PTmY7aVx7HSb8NLz7+EgoqLXjtueNI0ddi2+kmPPXLV5CT3I3fPnMI9bs2oDs9D/te+jX6pYPf+uy7CLqd2PzSqxjwNGLnyRA2f/ebyLr9Thz66a8xkJ+PHbv2YkFZSSQjgv04cfQImgaSMbc4GQdffBanRS/b9dYGdLbvx7ZTHrzw7a+g2ufGps170fHaz3AiZR6e/6//wp6t2zH3rtsg2YQt23bieHMvHv30p7GsqhxO/wl862fbUFpkxg9+8AwyTHV4eadXdPKdmHNXJQ6+e1jYeA2+991t6KvdCfeKdTj67M+w9/AxbNzXJIrnGby9/RRKkjrwm5eP4Z1v/xK5d67Fc3/7dTiuzcYbj+1AursDxzwZKEj24vjRAzjZYEaysRcbX9uOmupt2HWyGi/8/DXkLZ+H/q5WdA354Ha5UVy2APYzT+KtgUWYlzlBhXgcTJrYUwlgx0WSN5PILTGTiT2Venbi8dbYs6GiIsiZHcqJ1nhNBsxevSMIa4EonDzTPHo9UZwl9L0kEXJhHA9IPIxJYeQsd2LFJ0qQUeJSG3MMCbGnOXqSEHury6gI60jQ5P7sDH2/EJmx9Gx6IHHhOvOMdXpldjwR8GlaAXTtie7OPs4MvSL0JiH08yOE3pLMson4E+tGgtcCXmHUYR2MOquQ7JCaPVeI9wLBtInjpngZq3VwFJLQj/bw+eCTDIP5OMgZesnX86wdxH9V9egkbUxL8gIdXELAlRx65bLkCQc9vF0RiwkOstD5RBYYH7MjkiexjoNG9oLI4BF/D7b6lZVGIufuX2pQnHm0XaLjvlyH1tFhEHIeIfbMJyq4bMt5ugnbcy61YdtGEseBW6K3pxeeYY8iqDrxQytfWnxwxl1vD8KUFoI1T4irWwisl8Im8h+HxNNxfZ3VIZ1gRhIKFmVg0SPZWPChLOQuSUFynh22pIiSzSBiwfSyHjulTNM7I0fWLU7SoVSUmzxpG8wT4OE8BeDll+1oaOAZ9NGLAuYJiT1n6zVLhUTB/GEe0qqJHSzzkW0hP/mbjuvjaaLNZzVyxLZ0tHaSz7Is2K5qz/A9fiehLy0tnRLiSP/iEXuC10jeOFBLRyI06cHaqxzMv6uR2DMdlA8qjhzwYdpiZWUsUNapO5Dcc/Yt0fcuBmY6sWfex7rpiplK7HOkL2sW3bVGdJhE3KEh4Ki8Pyzv3p8GWHt8uPHhB3DTknLoRTn06FKx+rpcHNhWi0yR9wXFuaIDOeHvPIAT7WHMm78A+dIfD/UFkF6Qi4WrC1C95wSCqQVYXpSGQ6cOo79Xj4Kq5XAO1qBn2I7ypcuQYk/C2jUF6OiW+uwqw113FWLf5u1o0uXg2uWl0BvdSLEloXxZOdraT6C+qV3aEDsGTp9BalkRzNKNdDbVY4eQ0VMdvcifn4Oe09U4NeTCLR+6DwP738GKj38JHdvfwYc+82lUVCZj/5ZjcM+pwMLiYpRUzgFrbmFBOgI9zXjh1bew8/BpJKdIuCnZyM8vh1vfLHW9ByWr1yHP3oWWARMaTh5Fl8+IwvIsVFW48NozO5E+Jx8ZWTacaRjColXrkGVsxZYNh1B+4824brET77y3S8rGjkVVxTh68qD08ybkVpYh0+HEQH8f2uuPIbVI8ttvwTW33YC777wDBUlOZM/LR3dtvdorAEELSsoy8f76Q1hz6zVwTy2vnzCxP2+NPZUXmlnzBSoEMwkzdY09lTkSdq6hi0fsqRBzlk9TPCcLZb2bFoAla+JKkTq2rlPqkfd8ghEPfIa7kjtyzSi/NhsZRS4E1LZk5C86tJ8YFCKoR1KeVRGMWKg19ELoSULHnZGOJoW73CdVSB5NUD9mrvr7GF5i59CzHnMDt6R5ETPxwIBcYBzkHTXQMSL8kV5J94P2Y8No3e1BdllKxKRaKw4+TO9GZIhRCHPSfM5sywOx69KFTHIm3GCKH2HuCRCUDoqb8AXk00rWGgU3SDRxuQAhXhpdOhiF0PG7uhc9IiUeYmIwIYT8YbQdHkRmlUM6qPhxvpwQsUOhdLaFwzqkZoisjjlhG4n/wEAQ69cHcfAgN8wZRl9fv5BMv4iBQdUBnZWb3ujQ3daD5oYWVK4tgclmhJ4m83KfZXsWcknrJ7jngb87MgjDoEjguYGOyWIUAu+G3WWFI9kOq1MKi1F1htVAjEWUkJHlw5jyGsXKI35KE6AGMLIl/HSR4cnA69Vh61YLjh0znkPoNWhtHJXJiRIyTVnT2j4SYpI7fhIk8+w3OYjCzpb3tGdpHcBBcn6S/LATJgHiTD0HWLTnGB/GjaR+ZEc9GdD/kWvsY8HfVBLY91VWVipFdKrCvhrBMueAjkaCNRm4UsGy5ow70zLZXfkpS1RAecTl5ZIhEvkNGzao+jUT1tizfmsDuKznbIdY1zWQXE5lezIVYFxm0hr740LMf9kBtEh/ZxyhlynEZkGcbpCqVrq896dZQP6FG5vN4grGpDfPm8nE/rnnnlMZ9PDDD1/xHfZEMBqxZwMVS+qnAiQGRs4CZnPHy+jF8SCNnSL0HUIQvfIzXuM4AorQC1nQW8IoXpWO0lVZZwm9Bo3Ym2xC7Auk84tep2m42uW+PoHBA3mJk508gz6pTBp1yb6J5BTbcXUO/ZGxCb3aDFBEkv7bsnVChoU0pMpvIWt6m3QY0QZ/rLBjvWXau+qH0XnMg5J1qQiOkHeGY7Se+85ofvM6CSD3OYgHnvVOf+ji+TGR/JoKhAJhdJ4YRtpcITrjEHsOgAitjf66uIiX131ndLBLnbFLXbQMijyKsPl9AXS2DuN0db+QSI+02QH09ATkHc7UU7GQF3VSz1xc0y5lbRL/pHhJ7A++fhpWhwlzVmeLbI+edg7AeDtDUu/CKo/cqU64Uh1wJtnhtRlh+fbTmL//OJ4YGoYtPwuF//dTKL81E6aUD3KLIstBHYcoNhkGIMWsg1Q1ZWLn5mTN2FmfMI4fN4oyz91voxfiYDLEPlFoSh391og+ly6R6DN8XmcnTAWc5J5gP8NrF+u4M8ZnLGJP8P4zzzyj4nvXXXehsLDwouTPlQ7mJQdxaJ1BsnSlEnuWLft5HnFI2SMZnsry5mwsrR8vtQyxfFivqMdxgGzdunVxJyquBrAecwCFlpast1rbo4FyyZk9tnfTrS6TV9DiqaSk5KprZ7RyGLkr/vEjh2GXNsNmtymdYlyIH2yzDwona2hswB133oXcgsLozVnMNEx68zyCgjkTdxPdsmWLMt9ipzCTwPJmZ0yFV1P8WPbsOEjqYzuMC4Wa/TUKoafpfZrIVYKipTbFa/nA5H7cqEj0LRlCfFN0QljTUXV3PlILHcKJzw+QDexwt1/NNFvdRuV/176QMoMP9Mn9sUg9vZO4cIY+Y5Uetkz5MdbzI8Bk0Iy8e29I7axP03KCceDsKNd806zePU8PR6EOSZXi5kU+bbmRWXqDPbIuXD9B3YVhD/dJ57qlD2a3AWll0tmYhcCZxS/NRf1kMjU3FvgO4xLPaRjPj0sBpt03GML27zSg7Pbzjd054GGEAQPdHpza1gmDkFGrU5gxX4wBf47mKAaxvwleG2wOw9cdMTs/x/WIssPyF6JNeec+AZQBQ1gPX9CDxoN9OPxuBw7v7cD+3S04crATp+v60NvvxeBwED5uJCPk2yBlxmUitJ7gTv48mk/Vl2jGsx631/Yp8p/M0wCkjgf9kXczy11wpFrgsDmRZEqD2+lGZkEq8sqzkFuaieRMt5qZr65txEf++N/RM+DFrjsWoWHJA/jjb/8UL/7LN9Aa7kDFijIh80EU9IaxUtKzxKlDeZIOefKZahNCL/JgoUxoGTMJcMNAngJQU2OSdit6cRRobRwJ2URN8ScCrc9kGJwJ5ZGx3HhMI/M0VdbM9VNSUpRyywFVmhBfDDDdVKQZ3mhLA3id8eWAPuNXUVFxNh2z+ADMOypQlCOtfK+kfGJcKWeUSeo41PHiDfRMFhygYt5Q8byUAx+arB89elSRWg68xJP3KxVMC4+i1ja85HIDtiW8rqWTZcyBGrYrHLiZjvJJwkquwfK52qCVRawpPnH6TD0ypc6lZWTC7nSN6cxWGw7J+6++/gYam1ukj/dgbkWl2vfiJ//fv6MrxYVgxz68tLkTWbqDeOyXG3BCdIEMz3F876cvoLWlBm+9/hYauwZw+kgdju3ZiBfeOYJA4yls3rMdr+5rQIWjGU+8fgh731qPAwe3ojOcjS1P/wCv79yL6jY/llR8MIjwzi+extZDJ2F39+LNjScxXHsAb723Be9sOoGS3AF8479/Da+vDb/97RvQO1Pw3tM/xuG6LpjsBmx6/td4fP020Vu2YcN7h+E2d2LTnpPY9PLbcu0ttOvysPflX+HN7Vux6XArrlnKw30jOLFtF5755TOwFeXAP+zDke3r8dzz78Pm6sXrz6/H6zvOYNHCUrzxm+/gzXfX44cv7cWawj5897F30OQ3oNDuxxM/+Tp+8fIGtA0YsLiiKOLx8DH8+z/+CNuahrAksxlff+woKjLP4Hs/eAWHmnpRnNSOf/nqd1F3uhqhnGXIdUXayK1PPY93t++CWfTBd556GbqMPBx8/zmsf+5V+IsW4NSzv8JPN2zEgX2tqFiYh2e/8zXsPtIG25xKpFsn185O1BQ/bmgXo7G/UnAlddQXC8wD7ojNDbWmQuFUhNwahKM8qHa+P8/mPQ5IbIYbw/A0hRXRGY8IkITzzHt7nrgMI1Z9vARFK9KEtI9+FrZBPG3cNaBM0nsOAw2vhiRMNs5yc7Twop5xt/S8O/SKbE9klp7e0iy9fWsYzW+F1Jn0JOvpa/XIuV2PvLv1KHhAj/RVOnWcG83WOTNPgkzSNmXSKRFJxPLhagPzjwM5OctEqZVM0Ms/v5Dj+r1dOPhyA97/0Qm884Oj6GkaRtm1WbCEbRg4FVaOSwlaN4TQ+m4ITW/EcW+G0PhaCGdeEvdiCPWvhDAgMsx9AQI+bjbIfQnOd84iPZw5BoR0QZza2YLdv6vBjidOYv1/HcGm/6xF9btt6OschI/ntCrFIZoWqafK0Tw+KATdIkpdVhjJZRbkLUpB7oIU5IjjUXLLHi7C2t8rQ9DghSk1jHV/VI4b/rQSt/7lfNz0hUqULstDMnLgNqbB7rLBkWSDxWZWYfEsWi2cpGQnjppNWNDWCVPOSvzz3/wZNvzuFzCdqcPyZYuxpNeP+5KBJdk8U1ciOcUyFgzqFJn/+c8deP99i5DlD/JjOoL5RhLIzpim7lonzHLkCQUkiReT/DAchsE1/WP169xMkQO7bPd59N5M1gHGAsuKAzLTcSZ0LJBsUwa5dwPjT7m4mPGnnJPYXK0z5pcSLCuS+MOHD6v9A7SlPnQaWJYk9DzBYP78+bPH/F2h4ODqf//3f+O9995Tbc3IdlhviAwoJmcWorP1FHY8vQmL7/kQUgY60OcPIadsJRYIES6cuxJFqQYc3l+NlNw5yAp6sLWuA2tvvxOG7g50D/ahs7kaPcZ83LyqCBvW74G33YZ7PvIgQnsOojcaHsGz42lpkJxcAM9gN/a8txNVN9wE3fHDaOjohKNgHVaWuJFctAblWT50hbJw3eoyVB+oQ05BJe5btxLXrb0GS7OT0NPSjIamU2jyuHDrdVXYtfUQGvZ2477Pfg6O/YfRHA2T4Ln2FqtdDVAlJbnQXePF0uuvwcDRBsy7+S5k9p3CqebjON6djc89chfMAT8OvrYLC+++Cxn+NtR2dyEpexnuv2k5wkGSiCiCQSTPWYqHr6/C879+Fu1Sn3Y8sxXXf/YPYDr6Hmp7fciruAW3r63Evnf3Rl9iHTMiM7cI88rnoV90MfgasL/ah7vuWouuxk50nD6Cpbd9BoU4jhMtbfBYynDLujy89/LuqA+XDueZ4nMUgKOCPDf3Uo62Tgc89thjWLJkCVasWDGjGkU2HpopPpVQdh6UgamC3hmErVDIQYKEnjuYK9PzBEBySpN7HlkW9IWw4vdK4M60CYEbv/xI606+0gNfqwFJOXZFXMaE9KPqrPYFevg6uFlbWK1z53Fo+piZ6USg+uTLREgYLDcN7Kv3IHOBQ5nzzxhIEfc0DmHr90/BXWKGfyCkBlooLzxPvezGdBQsTVNHMBKUL25g2Lk9pJZMjFtm8hoHYJIWCmHPE+U5zvNsWoa6vGg93o/mQ93SzkrovMggxXEW39cTgjvNCZtbiKAQ6xTpFE3miJI80oSeSzPSl0tEo5fpTTyYYMQ3H3ke7iw7PvGNG6E3ihx3Ah07Equb9JgDTGlr9WivacKWx/bCNhjG3Xfm444HlsJgGC3kCwezpVXq586dZrS3GySvojcmCK2Nu5im+OOBijhn7am8jVyHzyPtLsasPdPN0X4uDaCJ/VggeXj22WcVQfjoRz96UZYGXMlgedGigY55w75yuucP5Z0WI5eLYDN/OLusLT25mGD50DKGMrxo0SJlfRlLfq80MO6sk1yPzpn5eGD+sr5yKQ8HbK4EnZ1lxCNXq6qqrrr2hWVGN9IUf8+ePaoNZpsRD3yHdeTYsWNqwFeTW+YPy/TBBx9Ug3IhIaiBQFD18WZpg0TDgM/rg8FkBtU4qrB8lfc1yedRdyHxxyB9QVB0Cb3BCCOtA+WhUMiPYEgn7YOBq/eUbtHf3oS3X3lOzV4jZMaam27Ddavmq87YLOFwrMHH4+HkWUPUtJMqCf3Ty5egEOyQKD5GE2e8GJMoot+5ZDAcknSIqBoNnF6Rf/LpHx7AppefwuYTzRIXA+ZULsN9H74RJvGYJJ/x1/N5SWDA75PAJB3yOxyi1WJIpYEbYvslP/TMD+puklfBsAf7N2/E+vf2QJKK7IpVuO/265GRzGURYXUKT+Q9b+S9aFo8fe1458XfYe+Zbom0AcuvuwU3XrMYeikPk9mi3mHYfn9QfptxfMM7sK9Yh1yHWeVvUOos99UzMx8miUmtsd+3b58idHzoSl0/diGgoHBQg+YN3DhvJoFp5zpQzupwh+Tjx4+P2olMFCRH1gKeT88fkWujQZnctwnBSWB2XoGEnmdii99cM+1Is6DqQ/mwJ5slqLEDowVA/7EwBuqArqY+mKxGuDPiEPvoT5qZW9IBV1lkV/UrHUwBiX1/owdZVc7xiuaKR9Abwsn324RI9wk5l05CCOhAuxcpc0iaOYOvR8HyNBQvT0coxpyE5vGdu4TQc4xrvGKXTKTlhnueDq4idhcRsNtqq+lDd7106nbpeCQsrnXPrUpWnaAGEuv+mrA6fWHcYxSjsGbyCECpCAniLLHPtOOhf7gR3bsj4cb2vYyS4pdyjR04BzYs8kxhrg5pdqA4f2K71E8Efj9nsXXSBpnQ0mIQIi+d+RRwXU1pIrHngPXlNKFmXKjYjtw8jwScs+ZU0qcS9JdLqtim0wR7vD6dgw6vvfaasi649dZbp6wvuBrAspruxJ7xYZmTzNN0dzqAxJ4DWRcbWt26Gog9403rGepmo8kYr3PghrP0VxJmIrGfxSwmg0mtsafjaBE7LW60c7VVutHAisg1PxwZ5VF3MwlMO0cSqQTQBJMWG7w2WYT1QTgqg2rjrrFAQu8RQh/okR8Ut3GCJukx89iPDJ1aBx70hzBnbSbm3ZoDsxCnsSSWYfUdjxxbx9lXri0e6vXCYNTD4uAOY/JQNA5qx/n5OqQLceI6eq5ZNliuTCVhJJgKvycEX38AzsypJRKXG0wbR4D9A0HUbmnHwRcacer9Tgz1CYkS2WG5cpd5T4/Ip6S9UAj9kvsK4c7l5okR6eHGcZ07wug5FFYyozwdDfKKTrKQJyFkiKyYks99mD7aUy1IK3aqI994drs764Pz2zmw0F8DtG2S8pA6QCI9HqxZQNaNerXsJFEo0Q7osf3ZYzB4TCjNlDQ7dMhyAIvLdVhWpMP1S/VYNleHpWXi5NoS+Vwssl8lnwVZQuxTI+v4pxKdnXo1G//GGzbs329W6+Y5Mz88LPU78TGLMcG8JkHl4CVNVKeaPE8UnJkn8SLZIUkk2NdSiees21TO3DPtHNRgxz/egAafpTUDlW7mFU2pL5d1w3QE84druOk4A34xLCwuFCwj6m20yuDgFfW36QDKOI/a1Nq7iwmtfLjGnnnAgaxLEe5UgvFlW8UBNs7WjwbKXlFRkZqpv9LqJ8uIbd1MWmOP8Al8+J4v4NjJE/j1v/4zGtMXY0V5FjqaWzAcMsBuNWGwtxv9A0PwS1s90NOHYGgYP/y3/8GRpj7ML8tBd1c3QgYzTGEf2ju6oDNZYZDvL/zXn+OVjiKsLnWjra0LIVFYOHnQ09kNj98LI5+LmURA8BhuuObTaO9qwmP/9A9oK7gGy4tTJcxO9Ax4YLJaRC/xSt/cA5/HC79vCIPDAVhsFgx2d6Kz3wunzYT+wSH0d3chIF73dXYhbLag/vBWfOXPv46bHrwNQ90dGPAGYLaYRd/0olfe9Qajs/4x9dLTv0v0j3vRbxzAr//rv9CQshBLC51oa+0UHmFC58HX8J/f/TVC2QuRY5W0dw/B7rRDH/KgpaUNMNlhHnHcAGf0h4ZF5xPNx+vxSX4AQwN96OrpFb3fApPRIPnTjk0//f/wtTeHcNvqMvR0dGLYF5T4hXF8z/s43ibtabYTAxLv3mE/rDbrOSsL3/vO/4cv/+g1nK7dhf/z9z/HHQ/eBYO3CX9y6/3Y2duCTe+34oY15Xjz8a/hE3/y/5C+6HZU5hnwV3/4ZTQP6LFkYan40o47C8rxi0NBfGQNsHbOcuwILsKHry2LBBLFRNfYn0fsqWgkMrJ/NYEVcaYSe3YQHMxhR8Iyn3RHKGKjTwrAXiKCNkZ/w13uzxJ6ito4wSqT+xSSGhJ6qa7SQHD2c+E9+SiYnyYNwOiBhYWc9WqEPmZTPJoSnSX2dpMifmq9+2o9XHO48/wk82Kagqm6mog908OZcU9vAKd2dODg842o3SyNdI807CaSeXa2Igchoe5CpB3pFrWG/Po/LIcrL4bQDwjR3B1G70Eh9CKfY5JseYV+c4+FjBVC6FM+mKVPBJwpHzgZRvtmbqg3zix91GNumph5/bmEnrdoaOKTuEsfD6M4izizR57vCcPZDeT0A0V9eqR39+KlZ0/g1pty8LlP5GJ+kR6lBSLvIucOIfmXAn0Sj9OnjdiyxYp33rHixAmTKHmGiHXARYoC2zR2giRjJLec0bzcYJw4mEoCpi17YufMHa5J+qcKDCdRYk8wbzgLyPW81AVo/nmlEYeLBebldCL2LBfGgTKUn59/UTdhvFCQpFK/uBTQyudKJPaMJ8uThJd7G3GyJV7ceY2Df6yXIxX6KwUzk9h34/kXtmNO6RxkuX2oD7nx9D98Gm3Zq9C6/of43cF+HPzlN9BaKr83/Q4/+c0hPHD/jdjw0pswOQI40tyOukPr8WePfgtvvPtzDHk9ePNoH65bWITD7zyDWmM5vHtfxnt7DuC33/safrr+MOqPVOP44YPYsec01q6uisSDCHfiyac2Y8my+UgyedBgyMKK3H78949exIldr+I/vv4yzM5OPP7L3ZiX3Y/v/PBZFF1zG9797z/DU/u7ET61Bb955Xl8/stP4dMfL8Ida7+Mux+9Hp+/+bNY/NEbsfW5t1F03Ry8/MTzePbnj2Pn4Wq8//bb6OgX4v7tXyKYnIbKkrxoZEjCW/D4T9/B8huWw2pyY+WapTj46uN4Z8s2/OYXv0WvMQUuqwkbnvs1dpxsRrD1KJ747Y/xB3/7Ev74Tx7EPzx4E4LL7kdFBjf1UT5ix6bn8Y//8CRSXAP42Y9eQk5aH/7nhy8i0+nB959cj19+7S/RX3ADXF1HcDpcDFP169h2pgu/+9qX8EZbFnq2PQH7ittw4pXv4Z9/uQ22/lqsf+8QlkrctLmNhr0bcbDXglDnIQTzbsLH75L4W5NRtiAbr7ywHlmluXCGh/HMU6+jYt21aDi4Fetuugnb3tqI3PJ5qJrHzfwG8cwLNdJ+6xFoP4nMeaUYts3H3deQ9H+ASRF7HuNCJWCmbbzBijgTiT2VAG6qxDX1LO/JKrwk25aCAMzp0QtxECH0QiyFdChWMk6/qwi96Lnc6V7Pc9Kjr6UWOLHg9jwk59oRjDGfjgVJHDc869gR3eV+hM6jEXtuoOYuMCFjLTeruzIUgcmAKRzs9KOrehjp5aLsRy5fcSCZ9w0H0XSoFwdfbETNe+0Y7BIyb46QeSY0yB3jpZw5Uz73pmyRmXy4Uu0Yag+o/QUIEvqu3SF0c4Z+vOMUJbNocs+z2rmu3TxBQs+HldXI1sgO+eOFxWbYIeQ74xo9HCT08t8fkLT3AOkS76K+MBZInVqSrEOlBSgXN0dciVXuOXXIF9Ke7tbB7daj7kwvXnyxBn//92vkN00XLi44697YaMSBA2bs2WNWm90dOGBCfb0Rg4M6aX+iD15ksH3XiP1oaxwvFzjLys6a5qnse0mESPRJrqdiXTTTPlFiz1l6Kt40BabSwB3UZ9JA/2hgXk4HYs+yYLlQbrKzs5Up5nQj9ATzi8fese5dCmjlcyURey1+rG+nTp1Sy2ZYR0fGm9dY5rTIuNIJ8Ywk9roQBrsHkZyaAovNhOtu/TDuu201mk81iq6SgRtuW4cUuxXFCxbKpwUpGXmorMiH3+dDYVEhBr198HSFUFRZgorybDiTs1FUVIHK4kyEgn4k5ZfDFmpDd9CF4opSlJRVYenCShTnZSA7L1eejTnpS9r4/s4BpGWmqQmtG265F+kGP/YfO44MVx4qVlWgonIeMtOyMXdOJqzuNBQKmVy5bJ7oSoPo7A7impuvQWZRKa5bNhd6Id6r5R1d2ITFqxbBprMirygLtdWnkZtdhKprFiIntwTlpSXITHKhbOF8ZKS4opGRrBEN3hvOwOf+/FHcdMsNyLCF0NhUi96QC0VzJS5zipAp9fmG229DllWPlqYBrPnIJ3B3iR0Hqg8LGb4H99+68CzhpmbotLngH25Ai9ciBLpK/BzCzh27UNttwO133InPfOIB1B85iA7RncoWrBA9aRD1PTrkFhWhYt4iLC9NQX13GKvXXYN0XyeGrelYvnINirJTomGI3ugZRMGKW/Enf/hH6Nj+MozlS5Hqa8aPn30L69ZegySTG0lur/CKj+MLH7sGIY8PPcKRCtxG4dv1ON1wBubkFBENKx59uAqvnUnBp4TQW7PKsaDkXBI1UWJ/zhr73bt3q9FVvjyTOnJWxJm2xp6KCQdzKDBUJKnMXbByQJmyBGHND6n16OdB+qgLOoeepr8x6/PV4INBj4KlqShakT7qLCcJfffhMIbqRp8JZbfJDUU6zvQhZ60ZuUud0ryMrfReLSAhbjk8gJq3unDd/ypCYJSBkekImtmz7OoPdKPufc7K+2AS0srZc0WEpeEMeENwZljVOvb0EiccKZFZefVPktq4sw++wSCK16aia28InnaRk5EcioqVfwClW6vh6ArixG0L4XWbFaF35E+QzBPyAtfPD9TIl/Hkn+kQ5ygCkhboEeLzUneyJe5ZPJpOOLnNGXk0ceixf38rvvjFd/D44x9Cfv4HHeuFI5ILPp9erYfv75dOt4WDhXo1My98UtqZSFZeTrB95wwYwU6Qv6cjqNTTcorxY/vMPU84OzceGR8LJOoTWWNPMHz2C08++aQiEvfdd5+6Npl4XA1gHlyuNfYMh0tIaOXBiReGfSXoaFzep+URZZHfL1aesXyulDX2Wl5wYoWDH5SpeBMrLGPqZjS5d7lcFy3vLiVYRpQLkpKrIT2xoLzRTas19mHJ7yPH0NjapTbzTc8vx7w5eTBepk2TO+prUH26Cd5AUPR8O5auWQG3OQFSMAZCnm5s334AQjOgN5pRULoAxdnuyE2Bt78HPYM+uFLTYb+gsIJoqKlGjcSbeejMKMSC8mLYLJMffE8EF7zGnrP1NAGi4wj91VbhxgIr4kyZsWdaWbacjaHyxt8UECoN8TqW8UAiZRbGYc0NnU+ipQKoTfFaw+qsbpIqCW5syH3Ozpu503zM5BrNqC1OI+bfmYf8+aLsxjG9p2x37w+jm+fQ94pXYyZHB8+AF/pkH9KrbDA7Lk0FnQ4gNe5v86Hz5JCQW2kUJk5TLykoMkYhpg0Hu1C9sQ37ftuI7tOD0FnC6ix/yhQ3yOMGinNvzkGVyEjhkjS4c6ww2bjvQmz6whhuC8AccClrjtEGmoJCAIuefwbJ7gr0dx5CZWYy8GAKDCPW0CeC3sOiwO2MzNCPSeoZTfHenK9D6lw9ihxARUiHBXK9SsLlWfDJdsB0Qasn2MYN4rXXTuHBB8snOGNPBdSAjg6DWgd//LhRzcDv2WNRJvX79plw8qRJ+g6jkEgSerYxtAiSUCeeXVMOtnHarCEJM39PR9CkmsSNgxBUfmmWz7hORqHn+xOZsdfAZ7kkgBvqMu+4QddM0gnigXl5qWfsWW5U3DjIQ1N7DihopHA6gnnE+DGe1KdIWqlbUYYYZ6aH+XYx6qBWPtNxxl7LF+5dwTzhpArzhxNpzJeR8WQ+sT1gvSOpv9z7gkwlmF6mZ7rsAzGVYDnSnTdjfzmhMyItMxvFJSUoEZeV5hZZvHz1wp6UioLCIiXbxUV5sEzBAIPOaEMB/RNXVFiAZOe5+o3RYoXT6YDpgsPSw52arvKQLjczFaYR6/ovJiZlik+yx9F9mndN147jYoAN7jvvvKOUGZ4BerWCDQ6FgR0KTaG0RojXJkzsKR5WIfSFouS4z5cVrmv3tEQINgm9YmdjQe5bM6OEPg7H5uZjSz9cpDYiG0lE1Qz9gTC6dkdM7lVYo4THuJicQPoaPUypAThzTEhS66xnDkjsuemg0aRHaold0j79Uk+rgoAvhKYDPah+rxXH3m5G445B+AYDsKbpYbBGCphln1XpVrJRsCwV9hRRgORWvDTx2LqOLSG0H/LBbOSeCqMIiUAncuLNsKLs8FHMqe9Fw18sxVDaxM40PIfQjyGTQYkqa15RGnDtQh1WFehQlQTku3RwS5BTYz2eGLEnKeeu9AcPmrF9uxl795qlE7GIokLybpR2Q4/eXr0QTyrREXN6NhvSjCg3HaG1ccR0JvYESQ9n6RlPWlJpa205S3sh4LsXQuzZFzAOVCjYX/DdmWbJNxLMy0tB7FlGJPOcYCFBZdlPqG++RGCcmAccgCJ556aLnImtqalRM0ychabcxFoZTEX94/uaYxxiv1M+Saqow2rEPtZdDGh+a3EhSOA5YcL6oznq2NS7OGhHGYoXJ8afijoJGAn9dFs6NBVgGpl+pvNqg1amI4l9Z/Xb+NjDn0eHLR+9tTuwYctuZJXMQ/WG5/HKpr2KeO987w1kls1D06HNeOmtPciaU4Geur146umnEbJnIzsjeTQVYhZXOSZK7M8zxSexn2lr6tgg8wx7kvrVq1dHr15dYBrZqWimnhr4ncqjNhOQCHiMnTkzCHMqzeqiF6PgUXKcoSfhSgTK5D56Dv15XEx+82zxebfnIrVQFNvo2eIaQhIGdy4fOhMeZ3Y+AqbaXqhDipAn/us8FTHPTS3hufdXLxoPdKOvZVgducaip/P2BzHc5UeypJ0kPyXfjqRcUfxHHvk3ApQXV6YFyTz3P5prU5F3LJtAIIy2Y0Kihcx7+rxqEMbXG0awXwiZWwcTrcflQcqc2abH3FtykFbgVGU/VhzOnkPPDebk5d6WQSRlxj+/n2fFH9p9Ak1dp2B0hXHzZ1YiqyBd/E9QoCUivTxKkSb3xPlBqLia5E+2kHfuSJ+RLmm76AYjH5ji/+Y3H4LLlYS6OoMi6lzzHgjopM2n0hV5OqaJuOKhtXHEdDbFHwnKant7uyIEJHpU9NlOJ0rOCbbpEzXFjwWPP33zzTfV0VQ33XSTyruJhH81gWm/WKb49Ifkl7PyHGSfbjLK+FCGqD9woEcb4KA8Me68T/kkIeVMLBVRbVPIyYIKLHeIZ75Tlgkt3/kZWwaMD/cM4mACB8hG6jSM51TnrRYHOq1+TSQMvscyp9I+XfdLmEqwPNkecx+Rqw2afJ1vin8SH/voj/DHj+Tj5296cVf5ETy9rQP6BR/H0//8COqOH8B3vvmfWPPhL+B33/p7FKy5HWuWL0NumhsbnvoOjpuX4G+++DnMy7v68mwW42NS59iT2LMB5WjnRBWAKxlXM7FnI8OGVBstjtfRJUrsSbT0ziAsOdG19DE6Dc+f90yA0HOK0jJiDf1ImKwGrH20TCIZvRAFw1LkqXb0NfTnQN535AIpS/Rng+KM8Ewh9iPBcmw+1Ivjb7SqMggJoQ4FqZhEs3pq9Z4I6KeWyfJJOQkMRgaCgkO8EL03AuZknRDsyHcS8aRcGxbdW5BQHBWh33nuOfRUouIRe4PZhNqdR1D49ccxkJGLBT/8AdatXIMDe/bi/37vK/jkN25GevYYyxYkT/uqw2pjPE0mVX5KELR6yxA5L8zRYQFPW7gEqz7YfNORtNM8vqaGJvQtePXVV/HQQw/B7f5g/dnVDq2NI64kYh8Lmu+SLLFfpkLMmVwSqLHSwnskY5xN5UzpRPt1vs++Y9euXdi/fz9uvPFGRfB5bSaC+THVxJ5+ciLlQi0yLgYYJ8oJHUk8N3VjmkeCclhRUaEIdKxcaQMAJP4XC4wjZ745eEBzdq1+M0zGl8SeCi+fm66g/HCwjXEdT/e6mjAziT37Yw6ARXQQBT4r39UvflcfkYFTTXcg+FvzdxYzE5M6x36m7orPhoab51Hx4ajz1QSeIUvzOHbM8RoGXmP6xzWR04VhygzClieNTEwfpM6hj66hH43zxIKkxxI9h/68Dcui4Kxx+hwXlj9cLC9ELwpGnkM/7iy9vMszv3k8WPL8D0g9wWZ0uCeioNpSrj5zt7FgkHKmtQPPE136YAEKV6RizsoM5C9PhdlhgH84oO4TJPwqt+KJhtxSyyyi32MdB1+Cw/K+l59heNulnomM8LhBuoCUH+9xyUYsWPaUQ2u6Hq5CE5IKrchdmIwqIfPFK9ORVSGEdAwxJc6eQ384cmzdyOe9A35YHWaRH7khceXGe6lLzRhqPY7UJ/bC5x/CV379U7x2Qo9Uqx4dP/01ih+eD0fm+WSYAxT9tWG0bQrD1xVZV24J6TBXSPyaeTpct0iP5RU6VBTrkE3LlCnU39hE+3zcI0OPhgaD2n2eZvPvvWdRa+HpTp0ySrtukIbfhNdff10R+srKyqt+VigWTGt9fb2SK5oGX4lgn0wyz36Zps+cuWR/Tcdr3GAr3qAtO3yeJc72fSKm+Bo4k8h3aGZNP9g/8nMmgvnLfOfkB5WpCyFjzEvmH9/nunkSO+bx5QJlhOmgnJCQU564rwItNTjzzc3deF2Tn/LycixZsgRlZWUq/iPNQAn6yXyaqKxNFKzXmqk/6wYHSPidceeg13TZbI5xYFxJ5GmRQasGxpXfWW+ZXzMJlDXqnDPJFJ/QiQ4dcfyu/Y79TlnVnol1vC9/xlN8ZnHV4oJN8fnghg0bVKWbSTP27NQ4GrJlyxa1I/7V0siyMx6L0BO8zlFvOnaQcRUVkRedNQhLQSiymV1UftQu953xiVM8kISbUsS5dePO6i++vwBJOfaz/pL89VWLOxGNw1hg/CQsRz6QIqSKpMs55/wIqhn7uuiMffHMmrGn6X3Trn51lv3cm9LgC4RUOfIc9OG2sJpJ13M2WzLFnKRDX28/hjo96KgbUMfLKchtg+ijei7VjpN5LO+AEHtvh8iIRy6MlcEihwaRPVe6HbmrhcAstcMkitBoxxiOBsabey14JQ1jDRrV7m7GnGU5ap2+qwxwzxHFVu6ZYcGRfaeQ+eUXsOqwECZ/AG8tK0DGrz8Je2aSPPNBfDigQYuRroNhWIQjFwhpX16pQ+rUHUF+FiTvXPs+NKRT69z5m+e/sy3X66k0Rh8cA1Qqn3rqKaWg33nnner3TAHbNc54s427Wgat2XYzXZyt5OAt1/Ry5pR9N8uYaeQz2gwzO/8LGcyhH3R79+7F+++/rxRVEruZoh/EgvnNpRGcKeG58czPRGVJI6EsI5LOkfnHPB4Pk5FbrRzph3asIsk3rfhI3nmNcdSeIUg6ORDIkxG4kWIiM/D0g3WNgx+Tie+FgHGnLqPtiq/tl8T0Ma28x3RrSCTPE4WWVu2T7SsdZ6WZdxy8mYl1Jh5m6ow9cERcv7iJyh1lqkJcMjz97Whu7YNnyIuM0hJ4mzuRW5Z/no/DfQNo56Cvw47U9Ay4rBMbPBwe6seg6IfpqbOm/9MBF2yKv337dqxfv16NcrIxv9SN8uVCLLF/9NFHL0j5mU5gemh9wc6V38cCGyB26KOu6TOEYcoKCiEXWdBmcBWhl59eURzH9l5BI/RGl/g/Rr9GMyVnmgVLHypSm7pR+pTJ/fEw+k+G426odw6i4uos1iGpKpKWwVPiZ4koKurXueAu68fXd6j4zb0lDYExmefVAeYKTd8Hm4M4vakH/m4dMgpSpa5LwchNJQLiOPDC9ezJC3WwpEfykpAuS/kxFng/4JVyOxrGcLPkKbN1jJdU0FK2zjmAa474L9VvIiVBr/1C6HuEYA+3ji8ntEBoONqKhY/kwCWyEi8sg/rHoR/xWx0G+MFTjG8vTe6PhFGarcOyeUDaBeyUfy4imdTTo1dnv3PdO4+Mowl9e7tBFCGSuMQI/GiYJfZXF7EfCaaRJI1tv2aqz3adZGYyxJ5g30BlfOPGjYrY3nbbbWrm4GKaWk9HMI85iEJSwtlq/h5Plph3zHuSZG0XcJaHZjpO8BmNCGt98kh/+S4VOJahZp1Bf2P3XOC7VPZYVgQtO7R18CS3/M1w6Aff5/N8V1MKqfsxDM4m05Ig9t5EwJl+yh39v5RgeLHEfuRxd1r+ME+0MmBe0fF3LOkfDfSD+c5PtqWsY2xLtTLhp0bimX8jy/FyIzY/LhSTTdPMJfZHxQ2Im2gZML/nikvCgTdeR6PNiUybHz2edOz++Q9gWLcYLSe9+OPPXYt//cLfIWv5NaicuwRbfvpDpN/1AP7izz8jz3vxs2/8D97fegKf/Me/Rt/2t7Bx52bMufF/of+dX8K2eglaazz4o8/fhGd+8gyMedkwDoXgHmzERgnnzz79MSwvjzkLfxaXFJMi9m+//bZq1KdbY3Qxwcb4aiD2bEyoEIy2Hi4etHfYMTEfNJC8GFODMGeGIuRd2iGaTfu6wmrdciKEnrPmag09lw6Ooxv4PQEUr8pAiThulkfyRTPqwTHOoT+LqKg6S6TZqxRlJUoM/b20JhBimhG5PxIGSdTp7b1qZrpghfuqPcOeXYi3N3JCwVB9WJmpBwNB9LQOwOaywJlqO1vfOZBiSo6cnW5NV5cSBsPhjHnP8RA8TZFrY/VfitBLWbnLSeg/KLdEQa/9kpaeAyEh9CJuCQz8cADBJf3j6V0dWPjRLLmUeIjMoi6RydxBIfR5OhTnj5G4uAgLUY+Q9MZGgyiRUCby/M2z36lvGQxU7NkmRV+ZQswS+6ub2Gtg2nhkLWfwefQPCSHb+MkQe4JkZc+ePer0GB4Jy71oSCovhPhdqaAcceaXBHCsjQj5HMmj9ixJzEiZi+1vNWjPsI7S0Q+WHz+pxBGx/mjkMRb0VyNvsWHwWTr6SwJPf/nJ+kDzdcoH/WJYFwr6zXp2Kczw44Hp5QDGyy+/rGSUM/ZaXowG3teeGe9ZDVra+Hk50nmhYPlTjrg0h+SanyxvLQ8SST+fYTvKtoSfLHPK0sh8GCtvZi6xPyTuQmfsK8WlYPt7r6CzxwCLTXQISwp6dx7Gus9/BDt++hKWfPJG7H7+LRRWLRD1247tz7yG8rtvxM3XLYNxuAdb9x9AV+0pID8fR3efwoJSB870pyOtrQWr/+jD2PPLV7Do4zdg78uvot/oQFjvxMI8K/bUDmDRskVYvaBUxWYWlx4XTOxpv//aa6+p9T+xD13tYGdwJRN7NiIsLx5VyBmbRBpnDXz2PGJvEGWiRAh9VO+nebYyp+ZYQQJek/SPusv9SKiGX4f5d+Yio9Sl1nVz5pUElAMDYyLqN83s3eU6ZaIfGxxn+V2lEuFR4kxi37ivXwilDrkLnVcVsWfWeXvD6K+Vz05R1oYj5aIg+RHwBjHQPYzkrMiGTZMm9OJ/z5EwPM0RqjymCKoHhNDP1V3QDD3BwSUebci0JTLww2dofWAXMs6NAo882z4hYt95IIwcfxir5+nholyPiUgCIxvWRTauGxjgTB+V/UjeXI4mZpbYzwxiT2j9Ack9TfOpeJOET6ZvYx6yr3j33XfV4PE999yDoqKiSRHBKw3Mg7GIPX9zsznmE59lXZssNFllX806q838MwzOvmtx4Kf2LIk6y5vvaGbglH1e47vas1NdD5gvlLvLMVtPMH+4XIRLEO+7777zNvWbRQRa2fCT9VezVtBIP2WLn9ozo5WlJkO8TxnTdEheY1mM7GMou5RBEnvKCNvi0aA9q8noSFnVwp5u0PIrPrGfxSwuDJMm9hzln44V5mKBjdGVSOzZeLAw2ZFS2bgQ0A9F7I1C7E06WPICkRl2KX51Dn27NJ606kukj5ZnLBlC6BPcDyUYCCGtyKGOLLM5LOjaJx1LYzSoscKjaMp9mtyTHI4k9ISnLQyjQycueiEOrjZizyzz9QmZrxaC3Sl5MtpAjFzTiH1SujNqci+EPk3eGSvfR4CPKpN7HjcohF69Ot77ksXu+To4iyKEfqLQdrn39UhQiQz8yDMpi/Ww50UuERMh9l2SNtSHcdMyPfKyohdHgE0lz3w/dcogCpJOkXjRWaRdkThKftBNB1DJmiX2M4PYs12n4sydydn5k4TSdHyyoMxwY7L33ntPzbbdeuut6nOmkKfRiD3zm9e4wSCfIcm5mGC4rMcMl2XCwZvS0lI1606iFkt6LpWsa3nDpQqXa7CHebFp0yacOHEC9957rxrgmCmyOVWgTGmgTDP/+MlBQuqK/CQx156LfX48aLKo+TlePYmVXco7ZUwDv3M5EDcgnE5lzPygG0nsf/HLX+HdF55CntMEi5l7oKjL48Ko1+HwmWasuu0+fPZzf6ysbGYx8zBRYn92V3x22GwQ2ShzLRZfStRRkLUR4sm6Sw2GyR0HuWvy0qVLz2k8piMYXxYiCT3XsrGxvVDQr4BPGtiMMOxFYXWE3dld7vvkAcrKOEXCIiOh51rscc2hBWzQDEYd5lyTifLrczBwTIcOIWvcJV0V/2jhyXskc45CHTLXCBHNFnmJQw75uqctsgxgLPLHFdQDrcJ+JVBXlnkcijd9wTXzASmroYYw+o6GFekds9zketAvip8hiPwbrUiep4scOTja83FA642uvWG1UV1gQGXh2O9LfJKE0Ket1I9bLvEQFKLcviWk0sewVXijgXIicpGyRId0IeSmERvZcwlA+9EhZC0YZbZA3v//2XsPwLiO69z/24LeO0AS7L2Tkqjeu2zHcreTyE4cO/F76S8veXFe4r+TvMROjxP32LEtF8mSJVtW74USi0SKvfcCgOi9bvuf311cagmh7KKQaB81Wuzde+dOPXO+OWdmGu093dsjumGuR9dbHNl9bt2/P0kvvZSmbdtS9NZbyY5rfUcHhJ41qygd0TQOms6LDCYs9+3b58g3drSeaJ5JIwFyjjENRXKsSdd4AYowExmMzwDr5UjBuIMyTVmiL7BD/mjEO1FAO2K8pRwoW4iHM4YaSWE3efrWaFjphwLv5N0E3g2hPnbsmBNYhsGkDq7OHAXnHgcXG7jGc+668NEA8dAueO+lAjKN/OOOzzF8/bmITyN+UKeUKRMmtHd37w4mkpADBCa4IBbcw71Y/4cqc36nD7ljEO15qOA+4wZ4irtxKOkcLxO2bnr77oq/Z+8+tVSe0sKSXBXlZCo3M115cYRCUz5aOruVXVquK66+Ss9/9Z+1rS1Fhalt2rW3Ri/818PKv2KxnvynHykyO13/3+/9ho5UNSmrbI2Kc3yq2vGy7v/x/fr+z1/Uzm2b9cundipSs09PPP+KnnxmrxbObtIXvvgtBQN1evrVSr39+Lf0s9e36UyjR7meen3j7/6fTnYma86yBWrd8YT+4P98VfVnT+i1TZv0uMW1eF6b/vKv/kP73npezbmr1fDiT/Wfz25URXNEaxeV69zuN7X3wE796LuPavOrj+v+x17Qa4/+UA15i/XGNx9S+tx2/e1ff1V7tjyjyvRlev2/v6RHNm7VgbOdmp0X1jf/7q91/FyFXt60UZu3V2jx0iVKT+7Rw//9fT16/4PqnFWqF75zvza+/qQqesq1+YF/sec3aefxFivrZH33X76gHz63VSf2HlXVoW36+jPbNTPfp80bdyk3P9/aTXTfk/GORHfFP0/seRA3MtbYu5aNeAPKEhGPNNBhmRHEpRyFhIGC7+7fiQQGGDo8Aoe4BwLC5dlnnz1/DBSdcjAM9ftYgfdSPmyOhCvkaLi7eZKMCEY6lVbqldfnddZhQxKHWhMPIGeQ+eQ4CT1g7XzerHStvKdc/s5M1W81Qh8PMbTf0mdJxdcZoS+xL4PoIoHe+PyZCNjei30AqW+p7lbV263KsM6fVTQxiT0u9mwQ2HJYzkZ1kPxBYZn0mRzLXmHlkxVSzjwjOYOVu4FNDRW0BmGfuOw37rSwK7pz/lD1RrfLhdBv6CX0Q7yrL7DQ1202Qr8/SugHTau9izX0eSvtfZdB6O3mfu4fkNjb9aY9HjU+71fkTJoCLak6fixFO3Yka/v2aHj77Wg4eza6M711RydPiebrUgA5N03spw6xB+64TN5xyabuRwNYQtEXmFhm6d5UIVC0o1hiDyA1eIO4+salAOlydQEID8QdwkOA5Lp/x15jIsKdDDh+/LijU/BJW0HfwlDjegUMBeqeNkDcuHDH88xYAJk2TewvDqhj2rurY8MD6Asu8e8v8BsBWYS+zVIe95o7UcDfxIPscnkIVmr6HJNRfcF1CD5tljiHO67RTsgTExMscXF5CJyourrakXf9BdoaaUAu0F/c9x84cOACYr97zx6dO3FYhRnJ8idw5q3P61FlQ7Nyymbrig3rtePQYS1fdYVKcsJ69rVd8lacUeH6Ndr6+EtadOsGdZiedNfVq7XvSK2WzC9RzbGjypu3WquKs7Ti+ptVWHdKr7z8tm793O+q+dWXlL+sTB3+1XrPumRt3tutYiXrto++X81GHLtml6o4o0Br1i1VxJutsvygOlLmqHX3Ll31q7+u5k1vKG9JsVo9a/Tp98239NRp7so52rBmpfbv3qurLl+tk4fPqjWYouLsApXPsDqdd7U+dudaHT3eruYDx7RgQ7Hqulfqdz64WM88e1Z5XUHd/dufUstrGxVcOEspoSxde/lMHTzr0zVXXatFs7Ollgq1ZC3Q7SvT9MLuI6ppLNDvfHS5fv7MaRV29uie3/2sWl5+ReGVc5XUmaq1K8q1v7JL7//gexVoqFNOUYkqGys0d+YMZU8QDwja2rCOu+MhNs9jFn4qCUM64/e+9z2nsHCdGWxQcjs+goRCda+NBihz3Ir6i4/Bmt2IETDxCq7B0hXxRpQ6g93ujcwc75InYALJH6ewsdtS8qPEGZIUF6w54eo/a02+CguK1LQvNOBxZBfAspA+wxTJtReeQT8gLD1tRnTTZ0dd9AeCS+xPv96kohUZKl06sVzxOe60q9Hqzgh2oM0GpKGqjvJPsXJc71FagVf1Jzq096c1uvnP5zl7vvcHNh7c8ocP6Q+/vVkP5eao8Q/+SDp6VA9se01/9M9/2HtXP6AYrd6yl3qcEwkStc6DoBH6RtbQN8SZN6trlmUMdAJCLCresgH7WIfWfLzUch7dDLJtn0/NW02RTR5GYicIUL4emoKu+MhBJkGZEEW+oiROlfENpRvFE6KHEj1aYxVKN+74HIGHa+DVV199fhJhMoPydF3x0RdoSyjwENpLRerHGrF1ioUfsoJyiR4SG9BPaGuDtQHID7oTll+ecYkh7XI02g4ybdoVf/wD3Xm4m+cxmUgb6g+0ISYNOJ6xv3rnd3ciAKLEuDAWoE2z18OHP/xhff7zn3euPfaLX+j799+v1pZW02nQQONDxP6Rzg998IPOUmEmLyYaTp+tlNfv06zSAdYzXmQcO3BEuTNKVJAzccpyRGvsp4n94MR+rBH7boQDs4aua12iikOsSxzRulXqzwkbKTfy1GGkxm7hXHJ2ovd6h8i3/Zya61VqsV+RUO+a6jjAazNyUjRzYal6KpOM0A/ettilPinNp4xZHuWtjJPQ9wJ3dCz6A5F6hCRArDae6VKoO6TChRkOwZsowGreejR6pv9Q69Sd0w3So27pKQXRGiPvEPs9D9bols/3T+z98umlFw/of330+/raFWt0rq1RT1cU6JGdr+m5f/miNh3erI/81vsV6IlObjmgCK2JspFh5oJhEnpnl/uIsxRkyIkfex8bPGYv9Cjb3jeU+uZY/O2hyq0dyi3NUMcxvzqPJCkp1Qox3sY8gQHx+ulPf+oo1HffffeUI/ZYVVH6sABNlfGNvDOGMBZgMRstkkO8xPXUU085EyYf+tCHnLKd7OXKGIxFG+UaBQtlCys3+b6UesOlgtueqHusRgA5MxAoI4wUGCgIbjvCO4DJAiy06GNuHIm2p2liPzEwEmLvYiCCT5uhDeF5TLukvWGMw/ruWtfHoq+6E1SMr4B2yAaOf/EXf+F8B0wIDldGkqepKGOmEcWw19jzIO5ZU2lzBjoKhUPeEQRMalzqzsP7UcbYiIdZ8OEKIgY5J/iT5LOQWuRVlpGulCyfwu1G5EM+IzWQdBtY05KUnOZXUopd6xOSjWSnl/qUWW4Drj3L+nhfEuR56JCc6VdRfrFKi2Y6XgFJqV75k339hyQL9r6UsrBC6Z3q7upW89lutQwYut75u6JbNTu61NXZrbaa2HsIXWo+063W6m5xFn93qwl6C23netTVEj3qpbslaCGUcOhqCjoTEcmWfqOyY/qP4aDthFSzMewc5TcYceYceiZvCi73KG+FV7702PaDchVxJnIKFqRbvO8eaNjYsDBUph/7cvW+pzap4eBZrbpsibb9zm8odV6mrvzUexXqJfVMHnhtLMNizhr6VM69T7C5YqFnl3tIPevpB50UsORC+nOWeVR0uVdJ+VFSHwpa3bIMwwh8aiCiTEuep9Kj4EGfGvb51XU6WU2vpqvpiN1wLkuRVusXSfaiS9vdLwpQOnApRM5xDNRAnkGTEeQTRRLSgGvuVAJ5R6kl/6M9oYGiSWBvGty5Fy1aNCipm+ig/WAJpC+5ZBRygf4Qz6S7q3jRBiknxmbKD2U/VuF3P8dL/yTdpIkASeKTdJMPLPjssYD7PUSN35hEI38DpZ/rTIxA6njGjdN1fUbnQVbx3X0n5RvPRCSkatoVf/yDNoVMcieDhgPIDJNBtDc8Qdz2xid1jpcSfIYJJNqVa+gazX7Fe2ib9AfavNu3CSxtWbx4sa6//vreu+V4+9Cu6S+JBuLkPS/+6An5SnMVbKvX8dNVJpf8evBfvqe0xXPV3VCnjqBHjZUn1NAWUF5OlMs1HtmobXsPq8WTo4LsdLXVntWRE2eUZbp5UqRNe/cdVlBJOrR5hzJn5ar69CnVtXQpPzdb9VWndbq6SemeJm3ZfsL4QJ6yIqf186e3qa29QwXFhXr7mdeVtXC2Os6d0YmaFnU1NOr1x19Qd26yUpMzlWq6/TRGhmG54j/3ve/pySefdAbpvjdNZjAQ4EqHW+GnPvWpuAaPsQICAmHEoIawGhUBFI7IV8B59CaALGtY6LtrIX7vKA+dLd0OwXdITizsa3KeKXBZlo4EJ70hi8WLspXtLZS6hjC99ja1jHkeZyM33psIKKWeFovG8sq66sFIIfQbYLVuqOoyQhlS0bwMJ73DAYS7pTY6AQG5HTNYsjvPetR1zv528kd6o3k5/7f9hzWfYwYz5hi5LWCAi94RC6fOmwKqP9yh2VfmKMQaevvPn+ZVTnmKfNYOaza/4wbvT01WJKm3DkNhhTuimzUSN3srMFmUhcs915xfEkFEPdYm699is8YLJyucuOx/vckTRyEm20ty2GthtlfJ3ojSLb+sdM2x5/LxQgmZYnfWrxMnfTpzNnpGvN+PNY3IomBwRamMRxmfLCCvKDjIeCxZEPupIuOd9m6KEfllbBtNxW68g7yOhcXeBcom59ozYXTHHXc4CsdkA32HDcIgsEySsCkWpB5Se/Dgwd67BgbtDr1i2bJlznKIvlY74qeeILDupnb8jZziu+u+jq7CfaPVfklDbCBejDqQByaB3IkHrN6AunYtrNzvtiX+dtftu/HEC+51CT2eEJRvf3l0JxdIn5tG+jJpoi5ccB0X6GmL/fjGaFjsXdAuID2Mb8NBbFt20V8bBNxLoG8QaHv0X67FgmvPP/+8cyRorMWePuK28USB/OF9P/irr2vFPfn65fZc/cmtIX1zU7qy97yp6/7HWr30VpY+855SbXzxLbWGrIw1U0sWZEvVO6XyDercu1G+JavVXutRdmi/3qiYpxtzmtVWPlM7dx5R2tETWnnfldqzPaDbL0vTy7vCun65yfhnDmrWvIiac5fq2rWXa2HGQf3dj6v0u7cl69ub/EraulG3/e292vJcg+67u0T/799e0qqSZBVcca1q9+3TBz7zMQ1/CmcaIFGL/QXE3nWPmiqIJfb33XffBYPExQKDEQMbLo2jRegdF2yH0NuAaOSnpy66ltghTjHR866+xJ57kvN7d0pPUPfnvaFWr2aWlykjO0Me3yAR9P7knEPPsXVGEhN5Hdlgo7ymvWHHOyB3hcURp/RwXfEh9oWLhk/sLxbqtoTV0xglz/3BIb0mv3NWepUa1cMGBLG0NfY4a82X3VEoo+oKGQFu2BdUw/4eBaxMnM0QL2iHbvnYNfvTY6Q6a6FHaWWeoTfs6wOixeW+eX9YHbWmxNqFiCdiRN2jwlyPKWz2CnsHKzaSk6Qsa4cp9r5c+81j99DGWDpBPHi9md6rXbvYmR4LIsdAMShH38WAi3UodsKOvoYgZPAdC7iD/3gCeZ0m9tPEfixIDiT0kUcecZSMj33sYw7hnQygz2AdgXzQdihLCAmkEcKN7gD5HkyO8ByyB2VsOOVP3LyXeCC+tGPqcjTaMNZF9B0CfwM3fbyPMBTcMkG2kL6RpIu8EhfEhzxSxgTi7K+M3TQS0KEg+bQ9LKXoUjfeeKPjhUk9xd47HkEe3XwykUP+qQvXAjySch2PQCaRv9Eg9i7oixgmqeN4yov78MKZNWuW8xkL2qGri3Mf7Yu0okvQPjkRhDoaCNRjf8SeCbDh6vgsK6CvHnpzn/LnpKm6JUMLC3t0uNqrlKYTCuQXmL5UqNLMbu3Yf0xJ6VmaOWu+5pTlqqfhuHYcOq3m7nxtWDtDx43AB0xxC/lzlRGsVacnXRFvprIDHSpcXKIW0zWLsiOqqLQ8hppU09yispJ8hZJLVV5WqGx/k/ae7NGCEukIRx3X1ahs3Wx95wv/R+e8hVpz3Ud146JsZRTnq72uWbOXzdcQ5r1pDIFpYp8ALhWxp+NTEVjnhzPTPSBs3PJkBpU60wYxI3s9tRHn+Lr+GCGv6+kKqrs9qLTsZLFxWHKBEfrheKvaeztrQiooLFDZ/KLeiwOgd2x1CP0iXPbPX4oLZCXQboR+X8TZxZ/z6vMv8yglN/54JhKxbz0cUctRS18/SaSOOc4td6UR4kIbhHqvDwaH2Nf2qGpHqxbdUqD63WF1VvY+OVQTtNvcTfHwUIjvfVG09+7aH+g2ol7l04plYRVYd8tK9SgtIUeZiClvySbo/DaYR4+Y60fvOw8G0lihh7KI1ac/ZXGkoB8z8A93Vn4k4N3IL4R8X5BX1pg/8cQTzro/LJDcP5ogvtGOczRAPUwT+7Ej9rQtFGpOluGs/DvvvLP3l4kJygxCiNU6FuSTdoQ7JC6+8UyOEdfatWudCYKxKPtLDfQndhBHb2SCZzT7FnERIFmUO++B9NKeqYv+3uXKOWQ8yyYgxYBPfuOTiRYIGn9Tx9RLvHKLOABpwotiJPnlvcTBWMH7SRNEnvTxybvGozwdDbB0h/4zmsQeUJ7IIrxeBqobytQl9JTzQGVM/aAn4PXB/chQuAJLRcBgdU/d9UfspzGN4WKa2CeAi03seR+DDjPKDFajVtbIprSws9M9Fnc2H8NSPxhR49VdRupZL58xw++4cMfF1GKATOyqDSk3J08lcwuVlDyIPzpx2zsz5niUY+Qwrl3xY0BWON6tYZcR+rqI8x2iCKnNmm/fEuBpfrv5yKsN6moIaNUHSgbcGf5So7s+ovo3rS77JM/xyMiwvK9hl/v4CL0Lh9jX9OjQg82asbRAoR57msIcBLyPY+tYLhHrLu+i7/s7zkjpFm9mq0/L5kM4I/J7PUr2RdR3xUc86Oz0mGBj3RqKJEpdtP0OB2fPnnX20nCVtLHApZKhCHeUmr4gr7grQr7YOG+0NzrjvXhCIN8uFVDSXOtqLKiLi03sR7NsRwLyOtbEHtC+HnroIcdq9mu/9msTzmpPfVFWyIW+hJ7r9KkjR44467fddj6Umze6xIYNG5w2Nxnh9id3TfxY93233/JeiDVKLUQOss/ftEHS4BJ7lj1QB/31xdhrPBfvWMDkRX/xJQKeR05BFnGvJs2EkcY7kcCGk4xBo03sqUfaBP2UNhIr6+mrlDkTPgPp+dQBdUHa3LrB8OZ66cQL0tEfsX9k9yM613JOvgTWbWJ0YpnpPcvv0dz8ub1XpzHVME3sEwAd92IQewQGAyCDzmgCwuVNDyllRvgdQh/q/XEIQKxDxv5TC3zO+uqE2KHdyxpsdfk0e1mpsguY+R4kAmtS6TOlvFX2nmHwKXY0r98eUY8RXZeEknfcz3NXe5WSl1jyfZaIk5ub1NUS1NI7CxUaZ8SeLHbVGql/u3eCxoVl0md6Yt56j1LzEyP0gLjqd4RVu7ddHS3dmrGkUOHQwHl3CP0KjzLnWop66420YRO2IhcqcGabVFVpSp51naICj9LTGNh6bxwBzpzx6623km1A9ZpC1XtxFLB7925nw5GpJOdQNJDtk9kVfyCSRT1fTGKP8g/5c8F743lnvPcNhP6e5zvEB6sg50NjgRoL8B6s2HiE8I4PfvCDFyx/Ga8g3SjxlA99gjTH9gvqkk1sT5065dzLb677/WDEHmvwlVdeOWlJPaAMIDvIlcEmOC4WqBv0ubfeesshYgsWLBjUInuxQDnRtgj8TZjqGCtiD1yZxwQ+k5p8x5OI/jpY2aP7Y8XH7Z7JAdztkeM8nyh4T3/E/oEdD6iyuXJYxP7eVR/Q/IJ5+t7n/02rfuuDWj4jXw/+0zd1vCqkT/39R/XTf/iu9UOT9ZZ+b8EV+vhdM/Twt3+sGVfdpNDJgJZeu0g33niFTr/wpB7ctlt1GeXKf/tlNcyfoYBvnv7699+vb/3tF+zZRVp1/Z06/fP7dS4n2dmX65Z7VuvxVxr03tuuUqk6lLNkmZ748v/ToRSPWjVHX/rT9+p7f/9fCqR3qGjO5ao87deS7C7Ns+ee/49vqvTqOxTIzNGGtAq9cDRZN83p1unsy3XbFctV8eRf6Z82Jak0qUh/+H/u1v1/+3V5SnK16vIPyXf8eT1eF1Zuo0e3X1OonXV1Orpxk5a8/3/oI3feoMIptBduosTe2RX/vnvvdQawka6TmmigAzIjx8C9Zs0ap1OPFlwBg9sRM9pUwmiAYcqTZGR+Vkips8LypRvhrYso0NT741AwmYLLPbvkh3pCzvn1rFGPC9Z2uhsjCjX4NHN+measmKGkFJSh3t/7wqLlHPqSG7xKLbUvCTYtlhFgsW7aG90jIPZ5JjCyFhjpnJk4wSWa7jbLu+U7Z0ZKws+PNTinnokMPBTcPHuTpYINHuWu9MqfllhBQugb3jallHPvm8Nqromu08wqSH+34tP7NXuZR4UbvErPt/vs2gqr+3nNUlpFRFnW1grtnhJLR6qlC0Kfl8vpAJbcEZB60nL4cJKefjpNBw4kWf9Bme79cZSA5RrX2Kkk58grygoynt2iJ8s66FiQx/4Cyj5uvIB893fPaAbeh9V3vATSwzg31pM5EHos27jCUs54CFxqUtUfqCOWonAeO8o+5M8tJyYn9uzZ4yj1jNus14a88owLlvZQnv2RRr5DVq666iqH3E9mkFeI03jRGUkD+hsnFWBE4ejiefPmObKeSS3qg3bZt38kEiB+eHUQX7yB9/MsbWY8lNN4AJNj1MVYTXzRDrC4M3mAHKL8Y8ve7bdcY/IO6z59nbZDv2dSAN19uPVFXTN50XdX/L3n9qqlO7ElHA6xt/QuK1mmvPQ87Xltm0rWLVN+Wque3HJGOZ1dWnr1Qs1YfIUuL2vTnq4iXb5sgdI8bUrOLtfMkiztfeu0Fq+Zp9nlZTpU06qbb79J+99623TBJH3mi/9bzU+9pvxr5qm6Okn3ffg6nTjdJl97vZbfdo2O1mZoKRsW55eoaOZC9Rx+SY1Z5araU6MP/+/PqfulN5W3Jkv7j2Xq1++ep8df2G9Ec6YKklqVNG+W8tJSVVRapsKuKj29v1ELkpr06OFO/cot12pmXrpqj7yhrCs+qRkVG9Uzq1RnqzL0odsX6Lk367ThpvVaOLNUOzdu1ez5BfIULNfdN1ymptqAyooLlJs9eSdO+2JYu+Jzjj0znbt27XIa5VQBwv77lncGaSxZIyX2dFhmTpgsQMFBWRg1JEc3w0vKsc5upBYrNq7aEc7njkNOcOZ5Uq6FLCNLRtIgYBz5lpzhV1KmfRlMB7Pfepqikwf5ZdnOOnp/sv+CxnQBLD0Q+vy1iZ1DD8gKR55BRMlff3kj/dlLjOQujh51lihYY199oF2BjpDKL8tWKOFUjh3IbtP+iNpPMlNraTXZlb/eoxQj2ImAu2kjkPnOmnfyFwqE1VLXobyyC11OnSKwZpCxyKMZ8y10SqlW/ljL5+KCn9jr4wYTjRD406f92rYtWR0dg6+ZHynolyj1UwnIuUcffdQhXnfddde4sGRdLCCDUdgoAxTtqQTGIhQC6hpSghI71sAlH9d/zrZn3fB4aGe0AdxwIfIDuWczdjP59bYpRVjw+wPliTKFntB3bCdO4l+3bp3z+2TuX5QVpJ6JEMpkuARotIHHxfQ59uMfY2mx7w/0RWQf/ZsN7GgTjIGjCd5BnOSLSYEHHnhA73//+y+w2B+rP6a27jZ5+1vPOAiIe27BXGWnZPdemcZUQ6IW+zFUoScGGJQYAEYyODEZwkw+ln8mR1hDPyJS36sTeFLC8pcGlLYkoPQF9rdxsbARLjaN66oy4jfAxnixgNAnFxjRnu1xNpqDLDrXvR511AYU6Bx40xt0E8h824mwUrxpWnH9QpUvLZMvqZ81Yb1fM8o9mnWPV3kJknpSgNtP7daIKp8PR139+0kW6WfSAPfwROKPBa5NocBwnx47kN3OaiP1ZyLypkiFVxvBvs2bEKnnznCXVL/NyvG58AWkvj84kzz2UMZij2bf5dUGayeL7Zl5ydLsOR7NM5I/Onqb5avdo4oKnwmpJD35ZJq+9rUsfetbWfrRjzJMIUtxCP4Umle86JjMZGMwIJ+nLWYXB7fccotDjFnedqnKm3bOu5lYmDt3rnPGPpY7Jnf69gHaBQo/6d28efOApD5e7Nu3zyG8eIm41n10Abf9XYwy4R28k7yMZZ+/VPU7jWnEC9o/a+45mpI+iXVzNEk9fYAJCjw5mDzA2o9HQn/6/4LUUq3JnKdVGXMSCqszjdQ7m2BNYxrxwXHF/+S99zpkdCqusYeI40bIphoMvvHCLSfcvhAcWEZG4r5znsynhpVUFHTWzScVRJw11UTpWOhrpZ5GuxFyPsRrmBRMzpdSith53m7uM75D7DvrAkrO8CnJwgW/298Q+q5zYfm8fs1eVqaZi0p7f+yD3ucg2kXX9rrcJwDuDrZJDTsiat4XdT/vtwjtPegoaZaM/LWmuFieYpMcL0y1Unt9QJXbW5VekKTssvHjih8xQt52MuKcFpC7yit/evxlyZ1MjDTuiahxd8Qp0/7aCJManIaQkp7sTPpkL5LyrvBqRaFHy+2Z1G4sTx6NdIlsfb3XBjmfduxI1vbtyXr11TSH0B87lmTX/Wprs/z56YMD1PcYASX+YlkKxguQc+wlwqwuJGcirH8eLSCPIVhYaqeSpwKgvrEwQ2gvVt55D+MoVlMs13gKXAyrqZs3yDyeGexsj5Wett8336QP0ov1bseOHY4FEaV8qLGbeMgLz7u6Atd4jsD4jxUFXYDld7j34tZPWaDws2YXbz7aI4Fn3fpxvQWJp2964wHPEyfvID/oNbyfshjNvYNIH3ln3wqWKbjlMB5AXeORRRmz5Ggq9Peh2ux4xFi74rugr8Jp8FSjD4xmW6Vd0d6w0CNH6Pe8z5UF/bnim/IjVVVx5i4KUvzB4jeSYspZqg5veUkbt+zS7m1vqs6Tp/LciN7etkvBtBxleTp17OhhVdW3q7gwTw21Fdr0xE91prlbhbPKFWhr1rFDJ5XkadTu451K7arRvqOVys3L0uNff0BNmQHTq3OVlZak03u36ntf+w9tPd2m5AgbPaaqs7VddY2tSstIU6ilUR3t57T9QLNmzTDd7s0d8mSXKCMlWsbhnk6dPnZAL2x5Wz1B4xFdLaqoa1dOcrN++v0f6JHnjmrFmiXqrD6hPYdOKK+oVHtefEMZ8wp06M1dimTkO+mYRhSJuuJPWWJPJ6dDovDimosiMFje+Y3Bk8JEMLERHoMILmkjUVxwq/ckRZRUYsJn5oVkHmIWJfRGxhrte691dTA4hL7AoxQjav0R+nfA+iJ7b7pP/uRopFhvA40RddUaSeyKaMbCYs1bNUvJqUkOIbwAfLXHMudJhVd5jXDblyHSFgtuhXw27gxHCT3Hgg7wPOnymW5SbO/h/HR5E3hRH0Ds8VJoMsGWkusfN2vsEYdtZyPKmJm4hf48obcQbO292E8UtOHu9oBO76nW4rsLnGMC04o8KrW6LrCxIzPdo6zs4VnNIeoQ961bU/Taaynaty/J+off2cWeI+kg8ONBB5wm9lOP2KN0UQZ9B8DJDndcguBerHGdcZX1/IyNBCxZvH8syp04CfRnCKy7q33fTfBckDbGb/aaYBNNdJ54CL0L4qRMiYdneCcEkvcTj7uPDr8RuI92R+A5yDBr0tE70B8wCBDYcZ80oX8xIYBOgXWR9zEBwYQB6YYMoYMQn/sO/uY3vA3wFkAB5B2AskAJ5L7RhJt+3j1eQB4ph507dzr1weZ57mTJZAWEFV2U+oa4kt/+2v14A2lm0mW0iT15px1Q/xjraKOM9/TD0QR92d2IlL7aN37S0C+xh6DjETSc/lhY4BD76tYWye9TVka6Oky8tx3YrerugH7+5R8qc4VfG7e2aUVJi/7zG68rPRRQ0YJMbXv1NZ3pSdem7/5YBZdfofLMRj3044f0ZnWOPv6+NTpX26K3n3pWC269S8/+x/e06parTD9uVGdjg8ovX6Rn/utlZc/I1J5X31Zd5RYdaurSUy/u10p7zxNbmnT8wZ9q/q9/TBu/9EU1FefpyJ7dOm2yrKraowWzU/XEf/1QtSbPNu89rQxPg85W1avVM1vXXZajt97YrUDbAT34dK0qXnxar+89oDt+9SPydbQozeTdNKJIlNhP2TX2DErMpL/88sv6xCc+4QyCsYXjlgNCE0HEukFmxBGmo1FGbGjmyw4pucQUBeRbrDy2fg+hZ1M8Pvsjae+CJSnFCH28x9ZhsW+t6lZypk8pGT5nPXvQ9BIIfFF5vkrmFDgb671rnOj9zlnm2YuZPIjrdedBVjiHHjKPm7iTtcHyZ5GzkRseAViYRwqIfeu5bnU1BVWyNGNcrK8n+11W/t5Uj5IyoteGAs8Eu6wc90fUURnNw1DjBXXuyerR4ZcrdctfzVe3ta3MaumyLFOO3338eRyI2Fjl0xtvpNqn1wa8odNwqTGV19gzEHDc3VSyXCOrGRQpg75r0SY7GKsghdT3xSZhWE1pc5Dte+65x6n9dly5AAD/9ElEQVSH0WpzxEOeWELHuD0UeDdlAXmGSNMGhkN2eQ4dAK8AlHaMAW6+3E9XX2DSgDLgOmE4IL7YMnO/k3aIXOzSAtLVt20zEcDEA5sFUv/cyz2xccYL8sCECWWILjSc8htLkB7k22OPPaaFCxc6Cq+b58kMN99MCFEvTKphRYbkj1dZh/cKY/Bo1Q35pC8w0YY8YOKJSS4m0obb9wYDE5WU9UDpp5/AK26//fYLz7Hfu5eZgMSVJN6zdKmUl6e22pM6eqpRYctW6ayFitSfVk0oIl9Xm4rmLFCg26Pc9LBaezzyBxt18PAZlS1YqsVzZqrq8EmllBYrN6VLJ84FFGyyNtMTUt6sRQrVVKt46VzVHjmj2SsXmj7apMb6GvmtLYWbW9XW2aTq2oCWr1+humN7lTN3hYpSiSes8oIO7dpbp/SSGVq1oMxJcld7i44f2aumYIZmzshTUk+nTtWFtXR+rlpau1Vd0aJlq2frxLHTxiG8CoRTlRPqUebMFJ041KysgkItWzp7UGowlTCs4+6mOrH/+Mc/7szy0VkZmBmQEZYEBOdoDmIIg6RiI/R51ln7KWoIf5cR3njWzzuwOLDQ++Mk9C48Po9aznZLPd7o8RshyZ/i0/w15UpJ62dH39643XPoh0PoIaJNbOZWOzShR5Zx1BrvS3CvkUHhEvvOhoBKlmeMi4Pu2ACxq8HaRXZvPQ4Ciszkn5r2WDlW9dbAEO0Ej4ecZdHz/rtag9r7QJ1u/VCZ1hqhT3d3sh8GIPNPPJFu/cTiGCIN4wXTxH6a2E8VXEpijwV7+/btjmX82muv1erVq532N1zQXrFMQFpQrKnXodow92Cxw4qLEjSSsZzniIuyvOGGG95lCOgL7ud3yAXWd/bfwU0ewjVSfYJ444mDtk5gAgKZ51r8h+OxwzvRl0aa9rEC6aJ9TTViHwusxxB8JnmY+GECir0lxls5QOxZojNSkCf0dqyY5JE2gKyH1CP3RpPLuH2O9yDb+oLfGWPwFGFZ73e/+13HsvqFL3yh945pTGP4mCb2cYIOyvo3dsFl9p3vFM6YDFwmUyMeI26FYaUUMWPeez0GHO3WY4Q+HOfGxa7LfbwW+r5orwqqvTqg1MwkpWWmaM7yGUrP7l/hp0TSyz0O0ea4vESB1wG73HfVIRx7Lw4Eez2bBBZd43WOeBttjDdiT3HgucCyiaHO42fSp3FHRB2up8MQYJlHzsqotwPeGGkNEZVnhnRsU5Pe+74i7ojemCBoIidO+PX88xCG4cVxKcCaUKxpbKg1VYA8J8+cYc/xT1dcccWkd1GNBfmfJvYXn9hT7ljOHn74YUeJH47Vnntpq1ghISmJjM0cW8VpCIm42g8G0o5bPG2IPjSQu/9AIA20PeokkTbIcxA2Jidc/cSNazAw+eGmk/sTSWssKH82A0SGjGeQx6lO7AHlgLxjWYdLQKlDjn/De2Y8YKTEnraNtw5yzYUrb5hIpJ9SDqMJV3b1bU98Jx2chuG653Pvt771LacdusSe/osrNfK4b9qIg7a6fv16XX755b1X3wEb/xUXs29IqfZv2qmS1YuVn5keowOG1V5/RqeaMrR8AQcR94NQk55+5HHtPnZGHn++Pvqb92luYf/uoT3t9ao6fUq5C9crp88cYN3RberMWSRf3WkdOHFUi695n2Zatve+vlMLb7xcrl2qpcbiqKzT/LVLlKRObXruOb22ZZfyl27Qh+++SflZCS7DCLfq+KlG1Z6o1dw181VckPcuHbhi70Zp7vWaObQT14TDsM6xn6pr7LHMk2dm/fg+2nk3MSBflpH5WRZKo2fO94VjoT8XUbCFDt57cTD0EnpnDX2i+rnFz1r9biOGgfaw0rJTtGj9HM1YVOwcX/cuWHGkcQ799b2b4iU454PXQf1bEce6POCmeC4sbRD64hui6+hHw+2+P3DUXdPpLrWc6VbhwvRhUtvRAcXR3WwknTrNtW+x5dObsHkWCq1t+PYZod8dUbqVYyZVYSHZ7mFbJCfwt11LtcD3TJPZ+fM8sv90tcW93C4u4Kz5QFinTnVpyZI4ff77AF1h164kvfZaqikMvRcnCLCeYfWLVQgmO5BpDAAoB5dddpkzCEwluPlHcZqKa+whkpA7xreLDdddHKWEz3g30iOtWOFmzpzpKPDUWzxjM5ZKlGcm7CGi1PVIx3TiIB94HDDBgNUegjSciRLSwnMQrcEC+UcvodyYoIBYx7bbodowv1N2pHck+ScdLF0gz+Md5JO2Rd3TZnDLvhRtfjwA4svyCwgufYL2gDcqbQrSz4bPXGciJFY2jLSvxAvaExN1iYC0IT+oV56N9TrhN/oIHkLkdSzy0V+fwwPmpptu0pw5cxz5Bng3gbTQDm+88UbnOvyKiUbqhHbqBu5ds2aNPvaxjzmW/v7kARMWvCsrK1NPfvMhZa9ZopKsDO1/6WV1ZGbrkS98XUkLfdq2t1u5ybX66U+fVIqvWQ98/wWdPXVMs1YtV0rnSf3kpy+pqSOgjLJFWl9cpX/50V6tXeDXt3/4nOZmVembPzuk4P6XdTySrD0v/0yHOwp0bMuTquvo0dZfPKd2S8vm53+q1uQCbT9aobPP7FRaeaUOnsrSrp8/rqzLZ+ixHz2twvR6ff37byvSeE7zrlil5I6z2r6/Ueuuv1fvu6lUj/58i048+X1V5czVI//1E5WvkP7gt76tq9al6Gs/2SIdfl37ujP19lMPqlY+7X9tn5L9Z/XC27Xa89RWFS/N1EO/fF05Pfv09I6Aap//oSqLFmnLj/5OSas/pNnR+ZVJBfptImvsp6bkG2v4wkqdZx1oeVCpM8PywsD6yAUs9BxZ11lh9N/I/ZCwmuLYugyOrUvUSm+6VE+T1H7KCH1rWCnpSSqbW6TF6+YqIyft3RvjmVyE0M+8x6v8dV5FEpST5K1uc/S4tYHOoj+P3lfnrvQ4pJ6NA8cSJCUcipjCy4tHfwBIFKGu6BKFsLWBsLWH8qMRXX4uorstefdY8pZZWJwjXXGZR/dYfdx9t1fvtfAxCx9/T0x4b/TzY3bPx+zzgzd5dc9ijwluj5LQQUcpq2yI9+abbNTTe2GCgUm8aUwNoDShwA62HnIaYwPKG6UUqxVu4BBEJlgGIltcRxHmfsJQ/dRVoHkPu7+/+OKLzpF1TN6NJiDHKOcQingmJRKFmwfSDSl94YUXnLyw2SVtdzAwQekuS4gFcaIA8jlcoCySHupsGhMP1D1EceXKlRe0EZdQuvtA0M727NnjWLqxKjMBzHI1foeEYvV3CehI2tNwwZIX3NvxqoXcxqaBv+k3mzZtctI/nMm2REFfhcRfc801zhKjRMqEZ92AbGSi/Y//+I+dI0LjjSczp0MPf/eb+od/+zc99/JGff8H39Pp8Cm1dOWp4dgRJWXlqfXkTm3dc04zFy5Rbm6J0py4k6wdpDtp97SfVl27T+UzZyg1a4aS6nboRw/v1fXvuUJFC7P1xA/v19meHM3ITtaJXdt15EyrLn/fVTq5+zW9vuOYdj37qNZfc4MKZ5ZpzuoP68blYb15vEqZafnqOv2WnnjhhK6/y9i6p1UnantMmGSopeqQHvjvf9cXv/A1LVm7Wjf9+p16+7GHVO3NVJrXo/a6o/rxj1/QhrtuVOG8VD374C/lmbFSWV1VemXr83pj20klWf3Pm5+ss9Uh5alGTz++VanFeVp1x2V69Yff0o6qgFIurmPauMWUdsVnN1pc8XFRjZ0BTBTOWeDJYfkyIg6Rt357nrD2BVZsyG6YMTuOvozlOsl0nKQcUwDidNM/D0sDhD7YbH/Yu5LT/JqxoER5pdlqqGhVkvWC9Jze2R7Sa1XPGfGcQZ8oyApW+Ybd7Kofn8u9c9zaUo8y2BgvjrIYDWCxrzvWofaagOZenXNJN89z1ESTe2z0v3T4zS9uUM1VVd3avr1V70vQFb+52atXXklRdTVnMvdenGBAWXG9c6YKyCsz/k888YSzmQ/WRqe/TwGgLEGOICcot1hep0rewaV0xXeBAovr7VNPPaXly5c7CjFEgXogTfRHCD33DVQ31COB/FCfeNqxXp12DfkYi7yRFtYnYxHh3byDdfLkBXdZ9IWRtCX6JaQEqzzWGOIfSrl33wdpd3fjh5ixAze/8TyftPWrrrpqWOVCvihj4hyLiYyxAnmfdsUfGJQPAWs5/YfJTsrLbTcDwS0/PiHZyFBAf8X7i+u0Zb4Dynywdsf9A7niu++iDbKXBu3bvdYXpBkrPcdVuu8eS5AO8kW6OVlmIB2CdPFbX1d85FVtTd35pUH0LeSZRez8Phg8Ft+8eXOVlT0JTdHTiAvTa+zjBDNXP/rRjxyhALEfziBIZ/fnhpWUb8INX+hBECX0WGhNkMZRxNyTlGcCNMuEbqLjq93f0ywFegl9SmqSyhYUK68kW6GgCRavR83V7VFin23E3v7hCYDVPJ7JhlhwO+u3G/dFHBf/IZ+nmCykFEg5KzxKZsIi+stFwXgh9rx1sYVFzreLg0Agotdea7JBPRQ3sW9o8Dpu9zU17O7ce3GCYprYTz1iD7FFmYLcDqbATjaQVzaCRaHELftStXnSQfkzgb5t2zanDWKpoh9SJ33JI/e7z0A+2HgO12HWmRMYr/l9LEFZ4R6LO7PbV9AP8DrAyslaWNKRaD8i3TzDMVy42FM/8dQLZcT7SQ+kwl3LSzxYWCknNx7uXbp0qWOtTbSc0InII3uRjHUZjzZI7zSxjx9u/dIGmWCib1F+TOq45DPeNkAZx5bzYGXOpBOEhDX/wL2Xd/EbsopP0jAQ+I2NHElvvGkcCXgf6WUd/VCTw6SHvtiX2IMDek2tqjcdNDFZHDY9bbGuUq5Ke69MY6pheo19nEDos3smgxlKRiL5pmP7ckNKnxOWP8eI+iBzAtFz6FnbbsLAyn7I11ifT8m3QbaYneft5oFlyLth97KGHot5uDuilLQkzVlapnILyammiPS63JNXzjP3+r3KW+p3zqFPH+459LvCatobUQiPvcGe59UWWE5QcIVX2YssfywIv8iw4UodjQFnj4HcciY1Lg0WWFgS/fOigb5/8mSXDeRhLVs2+Br7zk6PnnsuzTmXnr8ng1iA5MW7XneygLyi+KMI4dLokoKpAPKOVQR5jRVoKtU7yqWrsGMRv1R5p+xRhgmQWZR2iDHWP9Lkki8IBvoH9xBQZLDsMSlF+6UeuXes8wFhJ32UWSx4r7vxFZb8vhMSg4Fn8CwgX+gc5Iv8DJQX4oZMsJaYHe2xzuNSzXvddgz5pk9Tv7GTA/yO27JrWY0HxMckCx4JWHQHStd4Bmmm3KbX2CcG9F9c3CGuLDuhvTGBhE5MG6LPUY7u2nDgElu3nfAZG7h/oEC7Ry4RB5MIxEmf4zeIOhORTFjhxTJQYKKP59z3jxV4B2WDPKBPkcaBEPH6FDbdQj6vPJGwtm+7cI09OKxNRutPq0PNaldTnKFRbRZKTWPMUJ4UatED3/yGjndladGMLH35vj/Xo89s1qJr5ursqTalBCr15t4KZ8+sQHeLXnrkNbV0NamusU57t21Vhy9LD37h68q+bIke/u639dC/fk91eWlqrKhQoMenb//ZPyg8s1SpyT69/eImBTJSFWhpVVPlHm3aV6fOqjM6esLk2KEq5UX26Ss/PaWlaTv1308d0LYXXtHxmrPau2uXuvwpCtQd1guvH1NqTpqaK05p++ZNaoqky1Nfo12H9mvXydP6zv/4v/JecaVSKg5oy97jlsYDev7+X2jh7dcoPVSv5x59SD/55S4d2/qcjh99Sy/vaVeotkpnLL49BypVlFGnn/1iqw4e3KfKU4cUyFugwozR9+C61KDdT6+xHyuYXPOmhZW2MKi0GVaQlF5/zNDkDRZ6NsVjHX24Z2grvbOBWqHH2X3el2ERxK83OGnoaYio40x0DT2W+Pmry7Xs6oXKzM9wrPTnYffyrnAkqPzLpLzlJoisH/SXjf6AKIXE170VUfUrYXVV914cRMayhCDZZFLJjV4VX+N1lhbE+77JBPJMMbEn+1IuXGTQ+fPyfPrgB4v5Fr3YD3bsSNYDD2SosnLiut33h8EG5mlMYzKBvk57Rzm/mO2edxEgBLwbwgjZZEKJDeggo5zQsHHjRsc9/5e//KXz+cYbbzjWZ5fI88zFTDdEGvdfjrIbbIPJWAVqKEA8ICq4C3OsLsQZMtNfvlDSKCsm36688krnFAHW8EIoXIsM7yZOiBFxQe5j44I0MQEAGYk3ncQHacOlH++IaUxd0GboB7Qp2hAEnxNkaIN42bAEhfaFRwieI+5mdkzS9RdoW7RJ4owNvIcJBWQCbR7Qvt3APXxeKpA+5Bd5vPrqq51JjwHTY3mMmLKfteslrf7LL6n8B/+lkoO1CvtHm1xGFewnHnxIWQtXq2brQ9p6plU+k5N+v0fNjce19c2jqj9zUJt3nNAvvvnPembrAUcG15w5odqObqWqSS+9ul3NHSE17H1EhevvUpHVU3p6prLL5qs4268OkwG7Nm3T8dM1OmFk+dCR1/S1B59SezCi9sYG7d95VKm5GXrzgV/qWGOnUaCgfvBchT58S7laPCX6+L0f0HXr5+nw1r06urNSxTOydeDlp3S4sUsp3ja9/spbes3Ie2Zmlk4dOqOcmQu0ZEGRju0/rtTsNL32g4dUm5x6npj6/OTPr3Xv+bDueu/tKkwO2XOnnDTs+NnjOnyuQkf3v60j1Xm6bk2Bfv7gpt4npzamtCv+Aw884Hyyuc+g+bYx0pseVnKpCT02dxtkzHRc7usg8/ZlELJ7HvbalPzeY+sShaUDQo/lnL+TUn2avXxm/xvi8dXSw7nwRcv82vqDM8qbm6aFtxTIxGj0nkFAVoKdcqzzndWmYLgXB4O9k+PWcPOnePuk6JIAV/z64x1qq774rviUMg5o1zrfLj56esLavbvNBmmOjuq92IszZzj+McnZHM90TKe+JhNQMlCwXRfNqQLk2rQr/tR0xcdVz93FfbQVZeIPhcKOpR1i2NzcYu9gAjnqHcH7uMctc9oh9x09etQht5AFrPeXui3SNiD0kBUs5AOlh/TjUQD5XbZsmUNYBgKKKC7t7OFD+xtIt+BdlBMuu1hheG6wenLLkt21IeKxcoznsOZAvNBphipXfoe8kR82S6Mc3PgnIkg7kyPTrvgXHwO1m9jr1ANEnrB//35nkq8/cB/P0b+QF2798Un/4zptnfX1gHsHen9/GFTPNxA3lnZcnkkr/WIgOO+2NuYLdCj31Z+roDJHNTPalO9Zo/9d8aaWzph5gSv+IW1SuxpMA01MuWKp7AJdoZxIoboDISUnsRwprJbmLnnCQcdbIC0zTfXnrB8n5xhBz5THG1YoYveFAvY71vtm1TS0KTM7R2lWBhRZanaWuprblJab5ZxiHba8drV3KOTpVm1Nm0pKZyjJj4yye9OM9HcGleoPq6LynDwm4/PzChS0McBn789IT1Wkp1WHjlcpK79UM4uz1dHaqAYj/8XlpnO0N6myrkmpmTkqTPeo4lydMgtmKjupSy09KcpPD+n4qXPKzMlSSlKWcvIyrJTC6unuMR3dr7QUvxVE0NIQUmpSRBXUv8/SkG/8JRC0/CYr07hZezcnQsXvrTRRML3GPk7ERexNpnisYfuLg0piEn+QMcI5tq7GuqCRoiEJr8Gx0A/zHHpkXQBC344gsniM0M+B0LNevm9cfLf0QK5zlpkgsv7hswun32pWWkGSCuenW/cZPAEh6yxNO43Qcw59b3yDgc0E89Z4lD7L3jeOmpOlxgRZQCdebVJGcbLmXpUb16TGaKLMwrronxcd9fURvfgibnAF1t5RzNlcDGsRboyTj8zHgkEYKxd9PRFFYKIDuTZN7KeJ/WCEMRa0DLd58BmykJsmzSmycdDnlTfcqVMVNaquazNFEHJLvB41BzIVCPkUjgxcxrRFLNi4pLOWFrffS9UW4yX0Lkj7UMSeOJg8ZHMy/h6svUEesM7zyb3xlANpIG7ewftj4+fvtWvXOu7U8cCtC9ye+Xuig/xPE/vxBcoeuYvl37XMA9ov69UTRd/2Tvz0g3jqmLYAOaIP93c/15hYo0+y59Zg8pJ3N9TX6fWXfqJOI6zd3R3y2fOZHV1KysjVvPU3adOW3Zq/ao2+8Fd/1fvUNKYxfEwT+zgxJLG3vu/JCCl9rtHeQXQix+W+1gbmgSfwL4S9xrHQs8Q50THH7meX+0CLvc8qsnh2gYrL8+VLHsCX3uSgs8v9antpTPYg9qfebFY6xH7BwMSeY+sa3o6o2/JHXEPBIfSrPcoot5vHYTOC2LfX9ai1slulqzITPsZvJKCE2buVzfLmc2EU0NjIOcN+G6x8qqjABZaJnihJ729covO3tDQ7giB2kJwKIL9Y0XAfnEp5R65NE/tpYt9XUeXrgpKIsns9xZaWRZSaxHO0meg14ujs6tGb+2p05EyTKdFhI+523X7DZ6upK13doaQBRo/+gYLN8XS0Saz2kOp4Jx1GA+QJogH5w1043r5APxqI2EMI0J3Yp2gg8B4s5OTZPYou0X7I/UxOYq3nnS5ICycOxLNhHuUPAWadPy79Q90/UUA+pon9+ABlzgQTLuz98YnhEvvhgPfjIUB7H6gtcB05RJr6rlfui7D99uzj31Nd1UHnvuOn6lXb5NGv3Psh7X77FWWldikrM02btx3XJz71J/r8n/9Z75PgJxaQEYl4DJIWwgcszDcdu0EPffsnOt2aq0///od0cuNOLb7tKmW5/djSFLG/GyqqtGvTHpWsXaqli2bLa1EM1NVDPV3a8vyTKtzwHhWFGrVt2x7d/N47xEFN5DFWRhzYtFM5S+epLA+vz3euU2QDxT+NkWN687w4QYensBD+79o8zxdRUmlQKaXWWulT/QAi330uokAzX6LXBoXJt+R8KbU4ajVPCFZn7HLfVR31CCicmav5a2YppzBL7HD/LtglzqEvvcGr1H42xcMdvbmiW0npPqXnv1sxI2/1b0aim+J12IV+XhELh9Cv9Dib4iXnvft94wUQ+0BHSD1tIWWVJMdVbaOJZAuQ+nfmruMHgrOtzatnnknVq6+lasfbyTZgJRmh9zlH0UUJPcpi9H6ac98QCgUdpZpNmKYa6N+sSWUAnyoyDjBx+eqrrzoEDzfdWMvJZAf17Fp03E3HJjqc7h3Tx302rjAEMLfLss5UEzKrZ0c0u0jKTO5RWWa3PnxTptbPDmv9vMj5cNn8iOYXSzPzoiHFtDgbCh0FobqhQ69sr9ALW05r1xFTXBs77TpWZY9aAulq7MpQWyBVwUgiCuo7gOByQgVjL+R6IPSnYCdShzxP+58zZ46zXhayhzUO+cf1RMB7UaSYKGJiwFWk+GTHfyzfA6WN+znmj3Sw/GA4QF+hD0PqY5Vt/qZPk6+h1tZT3u76fNycJ0N/cEFeqIvpzfMuDWh3kGK8cJhIHGwilb7CfWMJ6p5JOPomG48NlBbuQzawNID+MRi49+jRIzp+4FVHl+rpMT2yuUc14SL93j/8t371vXfqhRdfVbK3XWermrVq7TW6/rrYhZd7LbBulnZJeuIJLtiVKU9n92zVpsOnbQjwasGSRXr2m19V6orL9cA/f0PlV87T0R1H1Fh7QA8/uFf7X3lNvrJUHa6uU7Bip17fdVaPPva6vCef0Z//bLeyT7yi+qJ1KkkO6mdfeUQnUgIKbN2kt052a8MNa1V98oSqTh/Xzo0/17/89ybNX7pIp159Xf/91a8qbc16Pfyv31PJ6jx91Z6dnXVWT+yQ1iyKz2NoGolhevO8OEAHdneUpaBiO7QnNay0eUFng7f+mB9WbDbF66yIKMykfWzf6wdsTMdO8LjC+zOMeCVinLD3Y6FvOxWWp8uvOSvKtPbmpZqxIJrmCwZx/rS0pM+UZt3jVf46b3/Jd0h97YlONR7vktf3TuL5i7P167ZGVPlM2Dlrf0jYLclWTmW3eJTJWfTT4+igYJVGbfTPhEA179qVrJ/8JF11dT4tnSF99o6wPnt7b7grrHvWhZWbHr13GtOIBXICApUomZnGpQFWcXgjhJ3lgvTroixp7ZyIrl8S0Seuifb7z9wW1m/ebOGmsO673sJ1YX3i6rDW2X0rjdwvLIYA9kbaH/jR/mtu79HmPef0zYf36ps/26tfvHxcZ6s5is1+9vrUHclQTWeOqjpy1BGIrw3R5voGiBeEEgUZgsvabgwKTLi5AfLqBsbnvoGN9YgjNuCR0fddLngXRI/gkvHRAESBd+/cudPZpTuWOPB+JpIg9LfddpvjIj8QsYgX5JEy6Wtl5zobnA3l+UA5sLcBexzwzEjTM41pANo63iN4vcYzuTTWoJ0zAbd582Zt2rRp0CMlMeixWeZQrvcuyFdRUbGSU6Mej8nJPtWkml7XdUbf/5tP6+47LlOS6kxmDmS5Y73+cEO0TMM9rUoO+OVXm44fr1PxzDWaWZSm2Tn5aq2t0dPPPqEXtx1Xao5XpbPLlFs4RyX+Nj33+Bvy5Zfpf31yhV5pWaK/uyNXW3zrtK401dknYNa8mbp9eYZ2RuZr7axcx6eg9vQR/fzJZ7XteK1mzylRTma6MvKzNXPuapUX52heYb6S02ZpXla9nnn+kOYuM/IxjXGBKemKDylmnd8rr7zirLFzNvFRWEnFIedM+v4YMZvh9TRYF+seQlnqBSSXdfn+bLs5QX0CuRhoijghuyhTpXMKlZGbplCwn4hIq72C3fRxgx8KzuZxJzt1dkuLyq/MVsG8NPV0RNS0J+IsKXAY/lCwZOB9wPuSsjz9Fde4xHlX/Kpula3KTLRaRgzeN5zN81gH/8MfRi1bblkvKY3ohlX2LXYJSJK067hH+05bPu2Zvu0U6yXtnjZ/KQffSwEG4qnois+uuI8//rhDCu6+++6E3I8nOhjL3KORIFnjCZB3qoHP7DQ5bvBZqRFnA6B5xVJZQW8dITSGU10+jyqqOnTgZItuu7bMOr9F5IztEVN8e1TT0KlDJxt19AwuZ9HNTaNgfDMyH05WVyRLbZ1B+3XoBLiKMaQRQGz7A32P9gdBZXM5xmIsfLGT6/2B+OLd4Z/4XVd53BSxxvFe4hju5BbvxWriuuKzPh0XX767aaIMsFRyPB0WyXjIQjwg7fRfrDSxpJx88j6sNoNNXFBuLH2oqKiIq/wmIiiTaVf8iwvKHHKMbHXbZDwYC1d83u/qN3gl8n2gNCEDsHqydCXR9kGcba3t2vzaz1R5eo8iYeuPvX2KuCKRsPIKyrV9d6XuuOsD+ov/+3nnt2lMYySYdsWPAwxuDMjsLluQX6jUPJ9SZ4ei6977wNnlPsFz6DnaLWXY59AbwT4XUU5+juavLVdBWa78yTZAoQHGgq8WfcZcqehqr9LL4qs3h9zWBpRW6Fd2Saqa9soh9cEhXO7xNMCClFoq5a/zKHuRV96U+N45XnCpXfEpLYh9ok5or7+eaopkdPAgDjYwbOiwv6xOyuArbp+2z9IcadX8iEqypbYuj5qpVwPtloEHKxOD8VRTeBB8KMfvWnYzyYE1Be8krHW4HE4lqz31zOCHvB+uC/RoANEdML6bZkWfb8mYW4w7vLRujnTDiohWz4lo+ayIFhihLy+A4NtDdM/hdlETFWxQ//bhJp2t7VBetl/7j9brpTfP6mULOw/X6djZFjW1djtlRHegjDq6PWrtyVRVi1eBSKoCwfCAQwL9yQ2QTUgUcfA5GEnHlR1Sj/zhWTaDo24GapeQcayA/M79kFRcD13i3h/IE2lgV2tINqQWyx0BEEciMoB7eR8u7HyST4wgbtsiXbj3o3SdNxSMonylfCErLF/gfS54LwRlMLdmyoFjBPsejTfZQN6oD1zxWd897Yo/tqAP0eZZR58oRtMVPyq/PA532bZtmyNPqPf++jd9Eg9dJhWYCBsukpOTtHDJOi1ZdbPmLrpSmdnFKitfoQVLrta1N/+q1lx2k44eP2WEK+eCc+xV9zq7UEutRywcjj+0HLSXYiUceNnSNCY3EnXFn5LEHmVhy+Yt9kdQZSvznHXoF7iRWxFECb0RoUb7Hgeh5/mUAo9SC43QJxNB7w/xwO7trAvL352m0nKruDWzlF2QaQKqn5f2xpthimHRhl5Cn8D4hcW+vaFH7Uc86j6bpECrRchrBsgfhJ685yyTCu19GTMsf6kD3DzOAbHvagyotapHeXOsM/RevxjgXaxuvtzC4Lapd+PVV1NNiev9Aqz4ie9ck+XI/ihjWVPs7/Y3VsDFMyOOW25pTkQ1LVbvXRF1tLdNOWKPTEOxRRFG2Z9KmOrEHhIJublYLqK8ImD9D07BGvZlMyJaMUu6cZmR+QURLbU+WW46ZU56lOg7HdkNwwUL7f1e1dR3qLK2XW8fqNGmnVXafaRWPVbvJ840q9p+g6g7O9vbuIIE57EOll+1SlVNfvV4rIw8fiXFbMzmgrKDYNKHCCjPbqB8B9MbeJYJRerCtehzjTrBtR7CikxyJwT4jXbK77RfrrOLPntEYC3HJZ+J+aHeiUWOds99BK7xPq6hDMVuQDcY3Gex0rN8gHeTF8oBbwPO98YTCLIz2uDd5BfCGgvSg/cNLtB8kpZYUGboOZB6fhusrCYDqEsmW9gkDQ8NrFiU0TRGF5QpFnr6Y7z9JxauHOBEitEAfRIPAIx0oL92TprxbGGDSbw5hpPuviBOZGl6eppKSsstzFJ+QZH1OWShnEkGJg8uIPYN203Rr5JznFXQhG68IdASVfiN3L/wjb/TE3uq1VxxWCeafDq7dacy55Vp51Ob1JbcqX/8279UTyRZWcULlWXiqPXsQb3y6st6Zds+nTx6UNt3n5GaTuvtvYe0Z1+lSvLb9fDDz6qjrcLuqVftgde0ad8RNXYnKcvbrpd++Zjqg0kqKitSx7GN+v0/+nvVN7aq8lyldu09a7pnpx566GmdOrpbgZz5at+7Rc/tOaT6trDmlo1OHU9jeo19fIgYyWntVOmabKUXxnRy65DOGvrKiDot4H4/5Lpx+z3ZyHzarOjRdYmMJeFQWMEmr3KTi7RszSItWj9bOYWZjsv9uwYlvlrImOvRjDu8ylthFD0pejkeIO7YCK9ue0S1m0zRaoped37oBxHTv5ggLL3Ro1nv8SprgWXU7k0ge+MOZLWzOaiGY51WbRev6VNmOKYutzBatIq80ER2nvToyFn71t9YZboeyjtWwI9dE9Z714VlTS6hNjpZQH/CijONaYwm6E89Jitn5Ue0sjyi914W0W/eENZnbwvr1pVhI/VGMAsiMn3PbrZwIf8aGYzMn6xq1U+eOKCv3P+2fvrcET275bSOnG5Wc1uPku33lF5F0wVzxXgPMNG3v8Kjc21pJpxyjRxmmKJ64ZQjigNEmE9HkTWF2A3xEkVINJZyPt81phkgxgBvGn6HjDL5Bklms7lrr71Wd955p2MNZx05y2kG2qiO513ijvLTH3gOYkE8vDPefGCph0S4G3FBHu+55x6tWbPmvDfBaIP3UPaQc3dCBJBPfoPUQ5BifwP8xmTJ7t27xyRd4xXk253Q4O9pjB5oc5BjiPFI9qugHzFhN1KQnj179jhLiPHUcCcF+4K+waTblVdeOcE3DY6259CsFbphwyqVz8rX3t17tPO5jUbCg3rliRfVmZ6lJRtu1JpFJfrlzx/R4aNHtHv7PhWULtDKnBQtXL1eeVWH9dSTbypn7hztffQJHa88rkbPAi0r8en4kSpV7GvR2vWXq+KFp/X68SOqaTB52tGs05Wdyi7J0w2/8jGltnSoZM5MHfzlMzpWcUx14QW65fKZevzRTaq2wXBGfoGOHzw0obnCRMfUWmPPruGpAZXdI33/Lx5XZkGqyuYUO1bp88fWscNZPGOC3ZNihH4459AH2U0zNccZlFMyjOoN9jy/2bucc+iX4t6f2OvICufQN+6KqNPy57P6rT3dZILQq/xZWQpzULEL+5OyyFnpUQYTFUMkbaIBb4Wms11qON6pBTfkm559cZQe6oBtRVY73xLD4cNJ2rgxxQay3gv9AEV97Wzp8oXhKIHo715LRHd3SE9urtaiBbO08YBM8e/9bZIDJQ+lHGIwkAIwWcFsLmvssTJCRKbaGnvcsPkcrc3TKLqeoDSvKOpCn58ppccaai9G0fp9OnGmUZt2nlNjS7flr/d6DEIm19u7TIlO8RvRiVro69s8jnXe4/Er2YhzUtI7AoA+AomM3YyOtjNckgS5JgwF4sZTkP6JNZ6ApZ12Cty2yn1YY91d4fsCsk76mRAgjsHA87gQY9XFGu4uBegvXrdceC9r1LGQQBRAf/ePNigXdLNYvYz6gaSQz1hrDZ9MirBBHh5Kw6m3iQra6datW521qOwlQvn0nfCYxvCA3MRCz/jptjWuIVtpf4l4ALoeOsQ3HNCm4SnIjMFA+piIwMuHpRmjIfvjAemjr37rW99yJkG+8IUv9P5iaHzblH/2NOkjsGOLrr8ui1KeuwoLovO1vrpKnQGvymaVyBPo0LnaJmVn5Sstw682K9sepaioINu5NxToUcTjtSjCziZ5oZ6AfP6I1V2jkkxWZmYaBzBexKkoXT3GD+xdPvsSCgStT3nVVN8ob2qmcjkXNRJ07knxh1VT22D8IElZmWza6XH2iOkKROQJtqmhNaCComK7b+rIn7FGomvsJzGLvxBY35PndankI13KKIwWAs2One0dC32VkXqW7Q3RFrHgY6FPN6Ltw7c6zrGdNfJp2ckqnzdTSxYt1YzZM5SSPgRztrSkmw4x8y6v9WtTzhIk9XgfsMt91fNhZ9KCrLFLf0dzt7ra3jnuBut82gyPSm/1aub7vMqaz3KCxN41oXCRMwahN7E8LOzYkWSDZu+XAQCZ33VaenanR83tdmEARf/NA7hpRLRqnpydtXPSIs7632lMTqBgYN1kAznchacSqR9NBE0+FmZFdNeasD51Y1i/e0dY96yPaFa+yWdccChSN4wlfF6dOoeFfr+e3HhSzW39k3oXVHWnjXunaj3aV+FRfbtfaemZysjMcEg9xAflAHILEUTp5hrkGCUespsoOYTMYwmPh9S7BPXee+91Jtxop6yJd9eox7ZVSDWb1cVe428IPe9jQgIr/VCknnwtWLDAmVSHDIKB+gR5J36WshD3hg0bzq/NHeiZ0QTlgwt+LKnnvaSbiYm+y0vwpNi3b9+UI/XTGBtAFmjvixcvdiaM3LZGX2MShT0naIcXoy/QB5iweuGFF+Ii9UwO4u1DP79YpH5I5K2Xim62cOOFoTgm9P3N+d2e6SX1oKCkTLOM1GOi8CalO15PmVmpNjz4lVNQdJ7UA19SsiMXkkyW45GVkpYqf1KaSstmqCC/QCl2Pc1YudeXpPS0ZOMk9jv3paY41/KLi6OkHnj8SjXS7/GlqKS0TIX5heef99i9aanJSs3M14yykmlSf4kx+Ym9yZyIL6ScmztUfHtAfsi4AYLeftYUn7NGbgbeh+cd2P0cW8fu8/54rfR2jz/Zq9nrCnXZnUtVlj1HyeHeTjKEMOQc+ll3e5W31l6coJGR/NRtMUL/rBH6OntPTB9jgiGrIE3pualKKZJKb/Gq/Fc4Hi86UTGtD4wOKMY1Fu6xwNz0cIq1qcmrrq74nuQM61P1HjW0DXx/2Nqc0+rsf3mZ0oeujOiyeRGHuExjcgPFaFrZjx+sgb91RUS/dXNYn7strHsvjxJ5zot3MLj4Hj1YlQVCYR040agfPn5Aj796Qk2tPfIOUpf058omj06bPKhq8cubnKm83FzHusbmdRBhAqQe8ugq5vyOAj+cfRjiJfSQUYj1ddddpw996EOO8o1iet999znrZKuqqnrvfAdcw2IRC4fQt7Up0F6rX928RX/24lYtDFAmF5ZL0JT6oOUxPTPTea+7gzeBCQ2segNZ67lGmWAlGSt3+8FAeZLGWJAGyApeA256SBtknkkAyn+6n09jpKANQY7pL+7EEv2BPSZeffVVR45A+Me6T/BuNsTjBKvjx48P+j63v65fv96x1DNZ2F+/vlRgLwDy8dprryUUeIYyAMHuaj3wjf/UP/3jD3TO5N+WJ19TQ6BHoV4LTSgYNHkXVu3pKr3+2CP66eO/1M5jg0+ETGPyYVITeyzw/tIelXy8U9nLwo7jNXtRnNsWUVd1xLFeD4leQn/+HPrB5IT9BnFOyfBp5po83fy7y7Xy+oXyV+ep+TCuML33DQQbj9PKjNC/B6LtZSuAhIBXgmOhd8+hd58nzXy17xlzosfiFV3lUcH6KJkfLEuTBRRFV2tQldtah943YZigHHkPFvq7LIz0VM8dO5IVDMbfCPyWrz1npVas9n0fs8Slp/j0oRstVRx9Zd9Zb3vZoohuXh613E+FdjCNqQEUUyxLWKEHUu6cyyYMUoytQ9pvMiL/mVvCTvjIlWHN4xz46K0XHWF78bm6dj34zGF94+E9ennbWevXnAH/7hRxhbX+bcEMHary6lSDkVBvukOiKQcIPMTPJfKx4HeUYddCnwgoV4gk5HMoQu8SUnakRunGUu8q3gRIBO653/ve9xzSDlDqIbdY6gH3uRMTuMcrKUXX1B9R9pqbte/KQi3ZeUo+CsLy1NbUpMqvfU2f/sxn9NnPflbXf/Sj2vM3f6MmSycWLNLL+12r/XgDeWVtPfXjgmukHddnvCrc73jlYMUca5I1jakByDwbrcZ6hNDvOBueNgmQF2NpradvsgwFYstGdPFMWCE/mDBkg7G+cm6yoPLIYdVa3vwpIbW2dGjTk4/oWFWr/vUv/0m7zuzSv//7t3Vw53N66Odv6ekfvW6yMFcrF0zvLTTVMGmJvbP5W1mPCm7rUZKRVzaWrH0jonMvh9XZYIzfEz1uZ0A2YyScs9rPE/oBxkyIfCgQVlpOsmasztOtv7dcV963SEUFxTr5i4Baj5pyOJju0Pt+x+X+HiP0643QRy/FBURd2PSgeiP0lc8ZoWefAIuA9PpSLQ85JoSXSqV3eDTL4s9b1uvSPzbyeNyDsWG0807TYM4GQn+3BVZgDj4EDY3GRq8qKnzWRnsvxAE2yjtdZ0otOvYACQj3zuyeh3WFJeUR/cp6XPOjBGEyAiVhrJSQaYxPIN9xJXXXoNH2Izbkpaf6Nbc0Q/dcka3P3Cbdd12P42a/0Ii8I3wvVTMx4cSmd28frNF//GSXHnnpmBpajIjSsfvA6d4en9qtr59tzdSJumQ1dXgdosoGVZBjAn8PhJFa6F1CP1i/4jcCFuYrrrjCsc5DRvs+Q/18/OMfd9L8ne98xyESbFQHmeAdTNDE7kbfY8ptZlamqm77qGraTqn0cEhvrp2pbhv4g0b6t/31X+v/bt+utyxuZPO/WPidF19Uype/rDPN0aPfsNaTFv52A4QiNsT+BrGI/T5WwSUwQxEZ6polCkO5Jk9jGkOB/kh/mDt37vnlJrQ/ruNJ88Ybb5w/LhK5weaRjv48yqD9I7NYRw+hp99zbSCQPpburF271kmTm+bxCPorsnY4wS0Db7BDKeEUJfu7VFXZqvJFGzSjIFmLZ81VXvZM5Xvqtfdou5ZdtkCzF89VQe7UOgVoGlFMys3zINvewh6V/UpQwa6IGndH1F0TJdg+v08nD5zRCz97Q+//rTvUVNWituaOdwZTy34SR0Zm2/deuYWcIE4nXr9HqVnW2TL8Tiial6HSJfaAgXXMLYcjarXgGWpjsl7Zw8RB7kp7V4LFTmo5NaNxb3QH/6Rsy1u6Cd1Cj3OOfpp98oq+Is5nT57d2SJ/ilclyzIti+NTCI42KK+u5qBq9rWraHm60nI5x35keSdO9s1aaKG89/to4fnn03T6NBat3gtxAmI+Iz/iuBE7m3r1Pk/b5Fzry6yt9nuMorW/roBHL+z26Ex9dN3+ZAF9+9ixY47SMhnkW7wgr0xoPPXUU47L87x588ZEGRuPoM67urrVEwyruCBLMwuSNL/Uq9l5XdYnjA1jEh8P8OES3q3jFS06cLxRtY0dRigHaqM2/ljfDYSTVd8aUUcgOsi45NodwwDfUZBdcupe4x4Uc5TF4YB34QkxlPLM77ybne1ZN4+VebBJBhcPPPCAs9v15z//eR05csQhrrzPzRtu9T12bd6JE7pu714V5OfqhZRUHb3hRq284QYnrxAUJh06779ft1ZWmrLrUa21+2ctLaH3v1/zZ8zoNy28B+u320dIP+dto5DjIcCkApZy11ruwi1X93MgMFmB18Rg9wAmG3gvu9pDbFwQP7+xpIAJEo4ohmwNJdN4Dgsm7+fdLsHoD4Plwf1tqPT3B9pcPLI3kfhJDwGQJ9Z903bYJPRibJ7nvnsigzxQL2wwB6F388Q1vHx27tz5LnKNCz5j6XDyT1z9bZ5HndP/6PO4+8fTDiD0pIW6jke2XAyQZsqq383zpjGNYSLRzfMmH7FH1uR2qeiOkJr3hdRZY0IqxmIOsT916KxeePgNveeTt6ilpk3tLZ3ymILlz7aBM9OjcDDiEL90C2k5ScouSVNGQYpS7e/01GSHDBNcYoh3QMtBI/THbOAbihD1ysKMuVLOEm/Cu9wz2RBoiairLvo1OccUtaLo32CouPwQ+10t8iVPPWLf2RRU4/FOzVifNaJc8yzxQegJo9djIqqt9em559JMYfOYYtl7OUF09Ui/el3Y2bHbzWhPIKwHXzyj++6cPfiAaT/tPyttO+5Vd4CBqvf6BAb55XgrlIkJL98SAHmdasSeiS32m5hdIGUmdakwM6BFs1KtEVi9R8ZRY+bc+dp2vb6jUhU1HNc0cNrog8GwV62BFLV0eE2hhnR6HUXYcUnvByjdEBvagNvmh0voiYt3QeqHAu2LTRoh9EuXLnXIcSIEAMX/y1/+skNgUWJi4bW4qk3pn3f0qKrbmvTDoycVnH+P9mz6maoObFbFmQrNmR2Vb4SwhbcOHXIs/cVGXNYtWQJ7T1j2Exf5h+hAJvpuWhcviCde+UP8nFvMsgMX1CeEH8LAvgOUNXHGi9h7h5N+QBqoo0TliPs+PgdLM5MntOl40scEC5M43Et7QX9lo0PODk9kJ/TYd7nvH6pceR/tIBHE5n2ochgMPNvfsprhgnzgWs/kG/kiXdQxm9X1nYjidyzjfA4HyBAmo1iW4wIZQR+F1EPQ6SP9lY97DTnGZpZMcPHsxQRpG6ze+I17vv71rzvjbSyx/9nPfuZMxiWaZtrx+973PmcypfbMYe07dFJdNh5cf+ttykggqvrKEwok56u4IEenjhxWqZVhWj/1GDZZV1vdoOLy0lE1Vk1j+JjSxB6i7S3oUvKsgDorrZP1I3sg9qePVOiFh17X3b92sxVIRBnzIsqbl6as4hTT/7zKykl14nrnX//A3b15nwnZU713DNYLem/hHPqcxfHvOk+UIdPdus5Z3lJMsKYa4TPCRjXF83wsOO6tpaZbZzY1q3h5hooWZ0wT+wTBUMr+i+ssvDM0jRRRQr9lS4rOnYtK6kHGjiFhTVrlhRHdsiyiFPR4+97VE9a///SI/vyTptwOlXlrW41t0pYjHp1psLbae3migsF2KhJ7rFjbt293AmeBx264NVlgup6zZUSmcfdFpRHNLpSKs0zRT/Gorr5brR0BlRfjcj0MgTna6O3TZ6rb9ebec6qq63Au9d/XsaQlqSOUouYOj4IRv7MnBvWH5XUoCxW/Y7VmHSyKMG1hMIW0P6BIQ2gJ/N0XXCOQJogByjqWZMgnin9/zwwG7mdnfNbxsra2pKTEifN8PJZ+LPahkyd15fMvKHnNGqV87rPafvSYjhw6rN/4jd84f/QWpAeSRr4hgCMB5TYaxD4RED8W6NjN80gHdYlllXyNdRomElyL/UiPu0u0j1wKkMaRppNxkP5FvyUu2hKB6xxjx+kK/XmDcOpEeTn+ie+GG89gcC32jEXcz3IbjpJkAov6cvNFPH3zyDUIPfLFTe/FBOmBTCF/B3o391BmkPirr75af/mXf9n7i/TYY485HkHDIfZ33XWXsw/Jd//Pv+vaP/kNLS3O1P1//c/KXVaoUM4KtVTX6Y67V+nZR1/Q4hUL1FQfUOOpvapPnaXL1izTtVeu0s+/9FW9lZWnT63P0Ff+8Q397ve/qCWZAW15ZY9S0pp0qqZQXSfeUOaS65Rcf1T++YU6/vYxzV02X6fOBTU3pU6mPOvKNcuVmzXY+uJpjDboj//wD//gtH3a1UMPPeS0wzvuuMNZTher133/+eflm7dmzRc/ee+9zkwSa7X6dqaJAjpaT1KHvNlBx0V9oA3SklOStPmZHcaQI7r60wu19O4CFS7MUEZhipLS/EpK9Z23xg8kNrDQQ+gbtkcU4AQximygYuuNhOPxiq70Kr3MbhykX7tRBZqNjNVYGrCaJtmAXhBd6w+5H24V2XCg9tqAY60vXJDuxDtVQE6DXaYUNwaVVTY8RY+qLLNwrYXE5uoHQkRnz/pNiU3VW2+l2KDBbPDw69cFz9e3erSqPKLkXvlL/6hv6dGy+Tnn2+SAsN/T7Dn2XFliZKnAiBJreVu7rP1NwCaDTEMpd5WYqQKUXRRdSMny5cvPW7cmOiDy7E6/fFZE1yyOhnXzo7vWZxnBj+qiHnV0hRxPlZyMJLt2CeudV9v7dxyo1eOvndC+Yw2WtmC/fR0Z3dbjV31Hqlp6UtUR8NlYZiTZBm6IKoN5PJMz3EP9QwJRJBNt91jWUGKxXrrvg9BCnCEEbLDFJwSKCTOsUyjdTCQMp4+hexCw3LmuuHibEF8suaAcZixdqrzf/E2l3HyzIv4krVy+wtmUj3SSbtJM3mnvo2HRIy2QDuLG44G4LwbcZQguqH/yE+syPY0oKBfKC6LIxm+T+WhP8jWSQNlAzmnH9Bk3uL+zpp4Jtr79mPsZR7geG18igfZMO6YfMXnHhLtrpWcykHokxP4NkAMc2Qq5ZXKLvo08upiBdyL/mGwcKOApQmDDT9KM94gLTq2IZ+lMX1BueOnw7u3P/EJbjh7Qvl2vqyN3teannNJPH9us7sxirV+cp59969uqCaYpL79IFXu26XjAo7lz5mre7FLt2bhbK2a16onKXGVVntOa916nzM4qff0/v6Vdx07oZK1PJXb/4hvX6pjVTdqiBSrMKFSyN6itr2zS4R1bFSlfpVVG9NOmj7O7qECuYXzHS4V+wAkL9Nnrr7/eIftY7WlvhFe2b58cFnsEQyi1S8lFQyg8JufTC5L182+8IH9uSB/8/65RdkF63FZrx0J/wEjOid7742jb6bM8yl1h6tognktE03baBF8wej8XcOkf7d3bsdjXn+h0NvsrnkLWekAZdzYH1XSiS2VrbdCPXo4L3Isqt9ZCMRdGiGPHomQeg4L1TetzvT+MIrDas6v3zctwU5Qpu2H98vUqfejWWVJoGPVuBdhj7bO1U3rtoEfVzR5nsz7KdbwDRWQqWuyxVD777LMOYWLGH6HPYDDRQJJpw0vKIlo+0xTTNOuPLl8bqCkbka5rvMQWe59HjY2d2rTrnM7UtFl/H9h1msmKpg6feiKZNFj+c0B9xWOhd0H8KL4Aay/KJoohcJVr4oSY0x7YQTrWrRYyjfWMeOgrfLrKNXDjAvyNtYB3DNc1l7bpbspFPlF+iRciDVEjLZAA0uumlV31UfBdi6yb1rEC8V9Kiz11j6UTUA7IseFYoyczIJ2jYbGfzKAdYymHoPYH+jn9EY8Z2hv3u6A94gZM2xsJ6OMQ+ti4BwJyCjLLZILriTPe4cqi/tbYU6bDbZPUWSIyNtjd5eh8aZmjY4KaxqVFoq74E17LDQaCCqcbqS8cRGE1ecDGeXnrPJp5tdfZYM7xqY4TjoV+f0QVT4TVfpLI7OJgcsl+4xz6mZxDv+ZCUu+xx7tqoxvsseldOBBVXNlEL3O+CYVk00ktraNN6qc6HG+F6h4dfa5BvgSaPUMJ9v3bLYyE1DMmnTzp13e+k6WXXoqSejBW+igGyuPVHnWP1p4yln6spAXGOz5weUS/c2tYn7o+rBuX2uCbDmHovW8a0xgF0J6YOLp6UUSfuS2sT98Y1rWLI8rLMCWePkN7G69tzjofu9s/9tJx/fjpwzp1rtVk/LtdS9kPoL7Np8q2LNV25irgyTK5HyX1DNQogpDeeEk9hD52l3sUYaxzzPDfdtttTmBJBpuLcY3Zf+5HacSKhtceirdrlUbRR0klHjfExsuaT6z2wyH1WATZ0DKW1GMp5N3EjbICgcftEIsE5zhzD2nG2khZuha9sZ6sI37ch1m/PdwJjJGAfMcqbtOYRiKgv+KtBtEciNQDSCcTe0wm9ZVV9Ev6+nBB+3377bf18ssvn5+kGgzcz8Z4V155pZN2V/ZMZDAhiLwdTkhU7vhTUqdJ/SRCPBNhsZjQFvtgMCBPfre8GQMMeiYLcF3PXmKk2YgzoiFNyfru/3peQWM8H/ybwS32YdOn2o5FnI3xhtzlHljZp5XKObIOOEfkWQiaHOusiii10EhiQTQdlwJY7GuPdDgW+9LlU2fjPBDNe7sO/rJON/7JXAWpmDhgVaYN0T9HBEj9c8+xM3DvhYsAxsJ5JRHdshwL2Agt9kMBMhKSNh726Ng5j+MxMB6AQMS9lwAhmEjybaSYSBZ7t7mkmJzFxf7yhXZleMaNKC62xd7aPxaS00bin9l02tpd7/U+wDLf3uVRZzhTkX52WqV+IHKJWOipZxTv2MGfOLjOGjwwkGKMIk/fiEdx5h6UTCz0EP+hnnHbGvdh8SZNAAWXSQiuk2Zc3NE/+lP46a9Y7XFtheC7a03jLZ/RAGlgYoF+xGTDxXg3ZYMFmk3yYj0TcPPF6jptjb4Q0xb7/gEhpL8M1V9daz39jH4aK0vox7R79s+IvT4UuJe+wukOrNsHfKe/4/nSF648cDfG4+/B0jweQZopy5/85Cf60Y9+NOrjLeXR090xYLkkJadanY9s/w2eJUwlXWm8w+0Xv/u7v+scG/vVr3518m2eB2EO+bvkLTJi77MG3LcN23eH0C/yKGuukYzeyyAeYo9LfOsx3O7DF+yoPxCszJU6Q8pb7VW4x4RXm4X2iJF462iZl47I94Xf6O3+J2sV6AhpzUdK4ya3kwFY7NtqulW9p12Lbi0wzjB43hm+Fllg1/uRAN1i27YU61us8+29eBFBf//0TWHLT0S/2Fg5dsQ+FsZXzjV4tP24R5WN0Uv0kUsBBCLWNggJA+5UwkQg9kwAZSRLswql1Ubo87Ltwmgk0Yj9ubouh9jPL0uXbyyIPY3aFKBTVa3acahWZ6rb5LP3xgL9Cmt9Z49XPZFkBZRqeX53Z0CRwmoeL2mkXVO/KOyM2Vi5+c5aPJR5yDOWrjVr1lwQJ8/RBugT8RJ6gCIOqXQJAvEAyJPbpki/+zcTDTzjxt/fe4gDws951f1ZCV3wLOvuIf7sDs0aatbRXyxcCmJP/p555hmHBLmgbKlnThygfOOtu6mAaWJ/IWgbWNhR+uMB97MrPV40fa3DfOdUFeRLPG3O7ddMEiCPYtEfsSdO+hjtmr7N89Ntu39QTq1t7dq57SVVn91nVygnj3LzZ2vJiqs0Z97CEcsnJlLxpJqMm+1OBjC2s9Rj8rjiWxvGSh/KMQWqpEcer12I7f/2N67suas8mnm719mBPpFm6R5bd/aJsFqPDkDqeaXdhzWfd3F+fI69D/f+YFtE/lRTqE1JzZjjcY7Oi03eeACTIo4nwRRFvOMFVvqRkvquLo8efzxde/ZcGlIPeO/GQx5t3F2vAObCiwHrH6U5Eb1nXVifvTOsG5ZFlGZ95VJa8acVhfEDXNDB0hkRfXhDRL92Q3RJR16m1dFoNVG/R/uON+ut/Y1RUj9agHua4tnc3qOnXz+przy4S0/YZ2Vt+wWkPmztrbM7ouauJDX0ZKs1nKPuSNq7SD0DMoTVXUs9GNw2HOtyz9pTNlNDGcMqxuQVlu1Vq1Zd0OZdZRkL/YkTJ5zPePqESyRZ3w5RQiknvbyPNefEAakikCbSQ8Dll7zx+2DvgcAOlW/yxKQCJAHyxjMDTQJMBqC4sSyibx5R6il7Jhkmc/6nMXy4kz+43TORGw9oV8iOs2fPvmvym/iYJIlnUpx4IPQYCF96yYhndXXvL4MDT7rbb7/dcb0H8cilqQrqIyM9Tdfe8B59+Nf/3MLnnc9b7/6EZpbPTYjUe0xmHz13TodN1py0+k+y8WQakwMThNgbQTdtsMffIU9Zp3xZfbQ/kwO4yueu8WgGhN5IdX/6IUNhV48pEj0hxx3dFSDn19A/aYT+WOQ8ocdyz2++FFOmiqMeAPmXeTTzPV7Nfb/XeVfJ9fa+co+z6V1S9vgj8rHAM6FgUZqKVmTYX1NPeA61bwEiMdvCNRZGepRde7tHDzyQodraS9/FjlR5lJLk083rrRFbe76oCEQ3PYO83bw87BD8gBX0eHHVn8bFAWSeOp9XFNG9l4eddfPXLYkofzTJfCwszpL8FC2enWkk3/rgSNubxYH1f++Ren33F/v0/ccP6ERli5J8LPJ5Bz2BiFq6fKrvzFBjMF+d4QwFw/273EPS4llDzzgFkYMsQ54h0bjFrl+/3iHaLtHjPkghG+zwt/scnxB51rBzr3u9P7jPMXnARm1Y/VHWSS/vx2qHtY108BsKv/vMWIEJBc7ExxILsd+8efO7rIqTAZQhZcsGgu6yhb6gHtwjtyBS04iCPkS5MNk1GdvGUKDtkG9IMpZWt18OBdoQMujUqVP9TpjxnUm1weLjN5fQs4aeI92Itz8Z414jLuQYbsWx8moa8QNZ4IZEyi5idXBi0ybVve99+vTHPqbPfOIT+uSHPqSDn/ucKlpa5O2n3qYxsTDuR4aIaYOhpE6prE1JJUF5kdluG7ZPCL2zKd6dUYI9WPP22b/je86p6mCDbvzMShUVZqv1VFiVz2ChN8FiyqAvVcqc61Heao/KLM7Zv+JV2W1eFVzhVdZiU67KPM6O9fAj3hV/dxofoDwjY+2KPc6AmAp0hxw3/P7IPU6dORZusHCdhfic1wbG0aN+/fSnptCbvj4eZCRp2H3GBuhcZmQvUd1bh1lUKv3a9WH91s1h3bk6rLlG8jp7bICaWs1xygAyH7R6n19sZH5DWL9tZP7WVRGV0NkuwgQTug5u8HGBnfpSCCbck3uJARb4JJ9D4H/2zGH96KmDeuXtCnX3hBxC74LbOrql2vY0NQVy1R7KUjCSbHLnwnej1KKExUvoAc+4hB7FHULPrrgo75xt6xJAFDtIIS6zLrgGkXcJPe/uT9l2lUIsfRADLGfE71remSzg3a4COagS6fUpZM+EUod3pGhf8E7yjtcAG2lddtllev311x3X/HisiBMJ1A3uyyxpGAguEWMpxTSioNzoS5QJlmomnGg3UwX0R/oIm1nSh+PNO+WG/MD9Hot934kiJtSQBwNZ/rkfL5qNGzfqlVdecfaDGIjQu3CX/5DWm2666V1uxNMYWzh1jvz+p3/S3TYmbOKahX+38IFdu7Trj/5IvphlEtOYmOiH5owD9OoNEPnU1e3ylfZE3d8hAewib58Q+vwNvYR+ZlSQ8P9AiylZpyPqONNPqIqou47oPeqoCauzKyJfmoy0e1Rq5H32vUbib/UqZ4VH6eUeh+QjcgZRYyYeYmRuqM1r5TmwEJ5MCAetrpOtfte8s2mga6HnpFHU4ZESevR0drx/5ZVUG6wQor0/jANAPMYFrFzgTXMKpdtWR/T7d4b1oSvDWjfH6sekUZf1b8jg9Fg/MQGZ5/SENVafH7oyos8Zmb9lpZH5LPtxnArTkDW2v/7GFu1tvk47G67Us9sienPXSb2+o1Jf/8lOPbHxpGoaO00hhcSzWwefEQXCftW0pehsS6aagrkmT1IUiry706NMobxiUUyE0GMdR1GHVONef8stt2jt2rWOCzwbUrmbXBH36tWrdd11150n3bj2Q3RQ2Pm9r7LtEnSscWyuxWZVuNzyTu53f08Idn/mGw9oxdce0ez/+DsVVnQp3GfPgb4YigiQdzwHKAcmLjgvn2Pwjh492m++JiooB+o13r0DaEdMAEyW/I8WEm6zExjkFQ8FJr3co1wTzT9ygv7Ud5KMvsXEHgQcy3pf4Gb/4osvOudpI9doh/G0RdKHDFuyZEnvlWlcTFD+aVZP6V/+sn5ibQbvVFrMH1j4wTXX6JpvflNBq89pTGz45q1Z88VP3nuvs6aLznrJBwprZSlzgip+b4cyVwSVNsvI10KPcpZZWNob7G+s6t5kXPRNCMUEyHhynkdJOe8OKVletVqjPfDiKa24c5bK5ufImxGRP8PiimOTvIkMHEbb6gI6t6NN6UVJyipOtoKKON4Hkx206FBPRF2NARUsTHcIPSSedfSs6oqe+jwSRHTiRJJeeCFV5875rA/1Xh5H6Orq1MIZqcpMG0eJ69VB0q0pzsiX1s2LaMOCiEMKV5ZHtGRGRLMKIkr1W7+2dtrU4Tnv0j1YYGJgZn5Eswul4myPjp1u0Ps3pGn9Ao9zDnrCYZYpUPb+3Ayp0AhqgQWfFWNTu8mf3nc6+pRd49PVrS5lO0DJYx00Vl2sIuyoCkkaC5gO6Jwrf83iiK5fFtHlVo8zC6L1eslghLKmvsvagqWlND1aSQOgvqld204m6yMf+YhDdA8cOq6XXt2krkB03jvWNbEzmKyGznTVtSepI5hiP7Ib/YXu+LFAQYaAQcL5Ox5ArrGSU4eQ2XXr1p2vP46Jc626KGlY1rFio4QDXO4Zy7Ge4R7L+vtYZZ+/2dWeiQLyyrtGavlGZyCtPp9XWVufUnLpNWrzHFV62go1l6U7R7z2B/KzZ88eh9AOpHdwnbxB7iG9WBAhtRydRZnQtmPzNxYgDZQ3BIa9BuKtx3hB2eFR4U7CAN5JvWDh7Fs2fKdu3Q0KpzooD8qNzd+wXNO2KdPJDPJM3yav/RHveEDbYtPsvv2f/kT5cX583/6FFR8yzz4dXO/bNgcD+37wPPIHr4ppXDpkmuwv+OhHtf2DH9S+T3xCR+67T4ve9z6lWH2yvAv5Qh2NtWydRuKgv2/fvt0ZD+lT7gkzLl61sXHc7IqPi3Te7V1KKQ3JkzQ2jYkd8R/829d07kiTPvql61QwM1thx4w0OYGXgyN3rWxRPZvOdqnDyC1H3bFz+VQBRdDdFlLNgXYtvSJba+x7VA0eOTC+bdqUooMHk63vjE8hSKqaGht03apcXc1E+URs8vHrD++AjCd79cVv7tX/uHeBSgqMiI1WFfVNj8XLpIMLZwLCPju7pZN1Hmey4WCFx/FISEAXGjaQ4yhuTz/9tEMMWaM82oQk2/gynhZziyMOsR+1sh0N+L3ac6jRyj+kDWsKpcDAeW9s7dYvXj6mZvv0WLnhQp/kjwrIQNin1kCquoP+6KSRdXgI6VAKLWUNmY/HOu+CAdrd7Zy/ly1b5hBJ4BIX1sK6QEm+6qqrHOU79tg67oX89o0PctxXCRgJvF6fzp45qa0bH1JHW4O918Zu3mV59vnTNHvdbbr8ylvsfe8ue8oPsgxBJ60DlSftGI8CyoKyRKlh53OOk+Jc/uuvv955drTy1B9IA8R7LHbFh1RB6N2lErFw6zx2Z3wX5BcSi6V2NOt0IoL6p06efPJJh+iy9wR9dLKWCXljgmu4hJ7yok3t3Lmz34kj5AqWepY18A63HCF7mzZtiturBNCGmUBkHT2TlSyjoT8zITmN8YnpXfHHN+hH43NXfOSEyRKOqstaE1DZp9uckFoeHDNS7yIciji7JHuGcBEc16CILATqvQp3DZwPxxrfp4a9Po8TphIoghILV1hgHf1okPqGBq8pEmn67nczdfgwu96PbbsdCajtkLGSQ5VSRT0dL3p9QqG3zScUgMm71QtzlJU+ytbqft7FUgI3sNwAT4O8jCj5vWJ+RPddH9ZnbwnrMze/EziK8J61YZXlsUDIonLTPc7gJgsy/4lromn/6JVhLSo1EkwHG6fpHggB6w9v7KrUN362Vw88c9iZAEi2SvMboQ95UlXbmamK9lz7zFJ7t1fdPQFHwUXRHYiEAu5JZA09gJhhHSFuLOhMxLD+FCLukrvnnnvOWSsPUSeQBgLu9sePH3c++xIZ9x4sexAB4h4NskOc3T1BPfWLb+r5X35Fbc3VpvR368TpZh0+2aTmiFdt6tG+7Y/rofv/XieOH3XISCwgtKTbdeMdCPwWa2ygTHHjZaLqhRde6Hcn74kC6hFi1R+pB+QbN+vY/LugXGhjBw4ccMoR0jVYOU5j4oP6pS/jqTJcUg8g5hjx+iP1yAf6quvN48oLPIAg5YmQesASITyKpvrk0zSmcTHx7hFjtGF9Gcsxb/KmRZSxLKDST7Vp5m8Zmf/NdmVdgZUkeus0+oCyC3gU6vAo2OqNfrZYYSGLLSQVhOVNnRaWA4FimmnhTgurLIzUztLW5tHbbyfra1/L0iOPpNtg5zOlsvfHcQwG1KrKSnUHPdp40NrTdJMZN2B+cUae9J61Ef3WbWF9aENYM/Ojru3gUlYVehiBZQgskfjNG43MXxVWxujsizamYNM8jnc8r0uaAhuwL/uON+h7vzygbz+yV7sOQ6hk/cGrlu40VXbk6lx7jhq6Mpz18yEjkVivII6QsP4Ilgv6GIQ+nmPrAAo1yi5WV+JmFj6W0BMH7q4Qej65n5l5lG48AbB2kzYIXX8KM2nlfqxufd3xRwqfz69jR/aqqZ7NsjyqqmnW8ss+rOdf3atX3jigr3z7We0+1OSUW2d7vc4c32H5eWc9PJ+km3wMli7ILmvrWVdPXgH3UwaXX3658zdlA9noS1BGE9QFVnXqd7TeQ53jZcEO4m7e+gNtBAvnQPdQz7Q5CH68RxhOY+KB9oIVHcI9UjAhxGRSf22Z9sN+G7yHv+mnePPiJTNYO40F97HhHht54lEyjWlM4+JiVCm1c0Y6Oo2NLf6csFJnB5V7Q7dmfNaI/KdbVfpr7cq5tts5/316+LkQkR4TslYoWOB7arwKNkUJPB4MvnRTZrLC0c/sd8/sT+Md0K4Yrsot3G0Bt3uAAt/VlXjZMZbt2pXkkHmOr4PYp6Swtqz3hgkClHvO2WYTva2HLfET08h1ccGMZGW9VN0abVgIt9N1Ure1I+ofJbqjM/odwNJbO6SqFhmLNHZufbimUWrsij4/FOx1+ZnWbteE9ambw/rIVRHHIs4RgfE8PlpgGQHte9mMiH71urA+eVNYa2ZHNze8qAkZLmjn7QGdrul0khu0enpr3zl97+f79PK2s2ozOdAdTHIIfJWR+ZqObLUHU5y14CizEDkCBHIoazDkM15C75IuLGGsjWatKRtJ3XXXXc7Gd7jdE5dL6NkgDkDuWEsH+UchRzHHlbY/Ky+ABNDfR5vQu8DlvrRsttIyoruPzyrN1SMPfUd/+Rd/pkd+9qA+99lf1dJ5GdaOwvInZSi/eI6V4zsbe1GmWABx+RwI3MuO/OzQz/2x+YA4cJ3AUhM2/xpLYg8g0H29DoYL8sNEAWVA+Q2VdtflfrC6JA5OCmBPDSZ9pjE5QL3ibTPQJnaJgr5z+PDhficp+Q33a96FfHnzzTed3e6x7McD2ieBtfkbNmxwZNxAMmoa05jG2OH85nm4+bF+D+WEGXACs3V0dgYiV8HBhd0TZh2i/Yt4lFwYVnKJDcLlIeVe06Pc63uUd3m3s/Fd+oKQ83t0J+Hov9FXM+JHkrGZPa+cUmdzj5bfaopJVoql5+KnKNztcQh8uNPK0WR1qMXrkHYrHme3f19GZNQt8ZR9V4sprEZCMouSJ4R+ngjIT5qF2RautoDr/TvwqKamRw89VKtbbuGE+vhyz2Z4zz+f5myIh043xrrjmAIlGndfSFtPyKMZeVHCOOlh8urAiRYtnJlpilEC85jIu+OnrCHNkP75m1JXivSFR6QFeVKbNYbSDGnrZulPH7R7lkmr8qU9u6XXjYy9ZaGhVXr2FSP42dLPHjPhUyTNsmfjbUPWRFNNNsy1x1bPj6jQXlfZ6HGWiscTBQohFlHIobtR2mDEwNlbziIuy5VuWBbRTasjmm1dBWv9hBMWlnfa+ZHTzdp3rE4Hjtbr0NkOtQdS1NSTobZAmrpCSQpFfOfLknHOVUIhcANZ5ynXsIXm9na1GJlvNxLlH+BeF67CS/+DoOFGjnUehR3SBlHHpZxN8TjD3HWRhdCvWbPGcWeF7B88eNBJJ78RsMZzjwvGaBRzrGWM30wgjBYZjQV5QWmfOXuluiz/DfUVKsz1qbvtrI4d2qrMULNWnWtWaXKRlr73U1q2fJ2lO+jUiyc5RbX1dTrSe1Y7+aDhhawMvU77tL8tH0lpqVq3do3y+mze5YJ8MdGBJRFg1R+LvAK3zDk1wNWDhgviQcdi6QQEfKB2FgueobypV5YuDOZ2T1kRNySQ8pkKoCzou5Np8zzqEW8VvDXox6MF9ok4ffr0u9qP+z4mF+EC9CvI/UDtrC/oI3gI4UlD+fO9L4iLySc2w5zePG/8gnpHxkxvnjc+gWwfavO888Se8yhRKLgJQeIGo5zqaO5St7dd/nlt8hS1K2lZi/yL2uSb3ybZ90h2h4LJXerq6FZHfY+z+zqhPTbUEuy36oA6LDjfayxU97zzd5/Q5nz2qKPP9XcFiy+rhLR6Bg3J8mvPaycdYr/yzjnKSE+xq7gtvHPPaE0+uOIw1B5VwkKtXoWxytt/3hQj7kaqIO8sQ3BIfHzyc9ggX2wgx7FvGQWTi9iTFzgqhN5o2IDAarRgAfR/aHBs3cmTKPi9FyY4sCgiqBmng8ZfcPWegVffZGoI/SFRYk8B+ZPU0ORRo7Hd1K89Kt91t0g3lknPHZTunid96WUj8pnSd/cYE7aCTDLCPtuU6H2npfYeqccKmEX2t11phd0lbbfnFhv5n22seTj93KLLzWLzIo9qW5yvQ0aDzGGAhthDSPoj9nyLWB5nlORp7awO3WSEfvlsI6DokVGOO/HgZ9PALj2+8ZT2HG9V0Juhxs40dYZSHPf6qCR8h8i7wSXzgxECiqTNlGLvK69ohtevDevXKc/u/9nTT2v23LlOmccCAscYimsrlnkGYYg9CjBjLRPp27Ztc0g7ZMxVpKkv1pGzURvXsLChbBMfvxOwVkP23Dp1d7qHeJI3SDPvHiuyy3vxDJi3aLWWrLpRC5Zeq/yS+ZpdvlTXHDusq674nGalVWuhf73qyjPlMdmbtX+7Mp9+TMlbD6jJCrMlI03eYIfWvblRN+ys1ql5ZfJ0Nejjr+9R0aqV2lvToKrmBqdPFliZxZIF6owlC5zBzSZgTH5A6sYCvIvyRKEiz8MF9UYdQq6YaE2UfPJ+vDCIB3kO+Ls/cNIA3h8DnUE+mUAZUEeTgdjTr+izTPrRpweq3+GA/sMpFLTBvuA9kDlO3UhkyYkjf2y8nLN8udZdtl5JVu7URX8gTpaeIAORTdMYn5gm9uMb8RD7C3fF37Erao23Ppe2IKjk4pCSi0zpyQvL6x+5bRtREVWrRh+NZ3B3HTiFvJd1fk/84xa1N3Xqnj+5UvmlWQr32bGXr23nei5c90+0AyTb+SmaMUfzCzR55cs2ZbHd63juJuWHnTiT0r3Kn5+m1AzcqUZWkjztnsUeL7BNVexsVVtNt5beUaTghNXc+wekfjAVpqkpqM2bW3T33UNZ7CN64YU0U7rZVbf30gQHnR53VXcnWqyZs/Ijes8Gy2Bie+FMPBjRe/SlM7prQ6nS04yED1Sndl9jc1h1oZeVUbJR6Vn1ajjqVaDSr+azHr209wrNW3K5Pjo3Q54VRvKJCBnRbAq2x5T9nm6LI9U6psmhevub8/tSrKBPVEvpOVJxxoAyJF6wN8KDm7zq6Bk6KgjI5s2bHdfc22+/3an7WGJEG1g5L0OXLUxWaqTOsjPCxF1K9CZ9874mbdnfovrWiHPMXSgYtVq7Sqqr0PIdxT9e5ZX7UFbPGfmes3OXKro6NGNOuh7Y16WvPfO8Tj//sL5///1ae/nlThkz8JaUlDjkG/LJu3jePYoO5ZZB2SUfPEP9zJgx4/yGedwLOWMCgL4LsYy919kt3/p1aWGBco28GeV3fgfkk4kCFLO+g/5YgMmEmppqnT5xQLVVh1V4fK/ef0xqz/bqxMd/WwWXr7M0dKj8wQe172iF0lub1FQ4Q1tXr5C/u0NZLWf0gedO6uf3XmtdqksLvvOg7m2oVtfHP6eaj92hR55+Si9XVOnP/+IvnPy7+eG9TI7893//t0N4P/vZz45JfilP6gELeOxkSiKgDVHnkHpI+UiIJ8/SNrB+Eudg7RiSiIfISN433kH+qaOJvis+/Z7+7xL60Uw/8eERhGfQaAEvr/TkkG4JtmvJ7ho1luep88q7VTc/T16sB31AGjgFg0nOwdrsNC4tpnfFH99gHBpqV3yH2L9w//e1r22TjoW2yZfmkS/5Ujiojy38Rm1P7Dmnh/58o+74g/W6/M5F6h6A1Qw0+eBeDXbiRm8Ddb1PKTODjgWeAsONnnv6lh3XIOLdrSGF3PW58YLIYu5n+UOgM6Tmym6FOuOPiyUU7dXd6ukIK39emjWEC1PJt6zSZBUtSbcoE0lg4qB19S2j4cI4ji6zwJr6wRAvsUd/fuyxDBNuWMZ6L05woCDEEnv0hZQkOTu1L5ttX97tNTc5YG3+9Ll2vfJ2nT5808yBib0RhOMVTapJekBXbdiu73zHr6zsL9nfN+qBB7+pD3zgQVMUjQCn9qi2ZqVWZX7a2a/gosNeWVnv0bN7oq7mgwFC+/LLLzuW3jvvvNMhgkEjRT3GbdfPiWj9vIhSTM5PWELvMeIe9utcZ4E276nR/iNn1d3D+cvRnyGAWB4Y8CA1THQMx3rN85BqiAPoMlKWtnefykOdOuRNVWlykvYZ2Vtx9dUqsTJmXTikHndTFCTKH5IemxZAn4SYYpWHlJI+rkEguR8POqxnrhXffQbiQvxFWRl6onCt9iYXGhmO6M9Dh5XVuz0oaR2M2BOfG+dIFDfO76+prtJbb/xcdeeOWX6sXYaC1qQs7qQkJ26fyZbU9Dxmtq3xVmh5ZatSU7J1auEcLW/x6uzccrV7W7RhZ416Pv1hNVed0h3/+/NGEkr19VlZerR9rhG2h/Sj//v7agpF9Dt//MfqMIXGBZMo3/jGN5wJrD/5kz85L+NGE5TnSIg9Zc0zrKmHkI8GyXbjpK24E0VunfYF72N3/clqgSPf1NFEJfb0E9oWnjrI7bFIN+UznF3tB8PsefO0em6x8l94UukdBWrLaJG/8EqdvnqefAw0fUA9TRP78Y9pYj++MRixZzz8SxsPzxP7g3pdx7XNdMfJObMLsT+5t9oh9rf+z7W64p5FRgrfLXz6gl3oeyp9juXdYwTel2GfLLO7xHIp0dezzKDuWIdzjv2cy3OMy7178OAowGA318dmQCTNAYu/6XinOupsgLng2D3emViuaMqc8lxkIRCI6NprWbuF8h6bfuKMmLAKatOmFt11V3/EPnoPqKhIMkKUYsr8O8R+oitDKPlYiVDu3LwwrzPT9G3WU2el2ZeJncX+YeT70MkWbdrToI/dOqt/Ym913NzqV4Ne1bw192v/QenFB9fp/h81qLnoFn33a3+hf/ni/9TihX4jaxlOS1k+/3Lde60V3iUoM9dq38mM1iCIJfa333GnysuKdeuKgMrye2+YkPUdsXbr04muJdq845hOnsKSHd0oDEWRwQ0SDql3iTiuuQx2ifZhNy43nliwKVyWkaRSI9jO0jUj5byfv9ncjo3ReI44YhVY0oU1juOqIFmkC0C8cLcnQOS5z32OdPM3a8jZlIp6TfeE9V/eedrsybMSid63KNKuPw4fcf7m3RBR8u4Se4/XpyMHd+nooR1qb6kyedmhJH+qMnJmaPma6zV79jzn2XhBmjgC8MUn/1u1545aWfWosjFNj/78SfvNq62bN+or//SnmjXDxhrLT3V9SFV1PSrIz7QQdav3+pM0Y+YSU1QylJGZqQ1XXOGURdXOnUr6sz/TjWnpejkzQ6l27eDv/I6uv+02BXoubPjcjxcE5B6389/7vd8b1gTOYHDLczjE3q1HLKUoy7HtYbRAnLQ7Jg5I60DvYLKJMWCygfyS74lG7Ekf6WSZFHUzlsAjlzY8Wgh216il7ojJkR55Q0GldwcV8vlVsORyXXbV3cqBbFgfjwX1NE3sxz+mif34xkDEHnnCMpp/fuCBKUbs9/QS+9/tQ+xd+W+fXVU+hZq8ylweeEf3nQQyyCH2RzvUacR+9hX9E/uJBIYMrPTLLbirHvFCGGgsx2K/ZUurEXuYzUB5j+iXv8xQTQ1rbXuvWIRYz4aEDVSe3pe7sfPdsV654G+7xhXuce9HdKLoD9fNcyhA7FEc+m78FLBCXD4zohtX2jsno9XeiP3+481qaQ/qsiW5RmQGkG1Gek7WVKs5/QGtWbVXPT1Z+qu/yNUzT3m1ZFG+ctlks7deMrNL9fe/f5fSUi6RnLTG85M3vM7pBoMBAvjiSy+rue6k/uGP7tDihUWmjU28SmapVI+3QC/t6tDbe08bmbyQ2LEWEDIc228gey6ZpxwSUSJ5hk3NIAqxIE42smIQdYG1FDKFcu6SdBe8k2e4HzIF6eQ713kHnxBSFN2uV19Vpz0/49ZbnY2tkDfLli1znl2xYoUzGWAP2QgW0R5PtvZaeMtIfYuSHGs9WBJp0x+Gjzrxopht3brVOTovOTlFRw/v0Zuv/1w9XY2kzO6Jtt2Ila1bNkkpGbr21k+qvDw+gs9zXd09euGJ/1J9zQl1dPaoNVCiRx79JUnV4798VF/5xz9V6YxiBRrblBEJKbD+N/WXf/I7evCrf6M9e99WRlqaMnJKVVQ8U1dfffUF68HJlTvBQWAD3oGAt8PXvvY158i3P/qjP3LqaTQxXGLvpNvqnMm1RNYtDxfED8GnXQ2kkDMOUD5DpQXFnryOdZpHA6RxvBL7sKWBVFCKfdsw7YnlN7SRsQJjPhvh4bE3GuXR3dWixqo3FbKx5MCRGtOhc3TLrbfr4K5XlZsZUlpasvXbsNZueJ9WrrtB/pjTMKinaWI//jFN7Mc3+iP29DHGKHSHn5g+MWWIfarRv5//62ad2l6tD//t9SooyVPHKa9zjFzyLGa5e2+cpJhMxB5Rw/z2SguDrat30d0dNlLforlzU03JZvO8/vN+9qxPr76aakrYO9b6oeFRKEWa89LTuvH+l7Xzj/+H9q5ZovLnf6RbXzqjBz7/++pJTbZEB1W24xVd99DzOn7nJ1Vd0KYFOw6qpaRQXUWLtOfq5UoKDO1BMhyg7KE0o1xiuXcHVcZb9nibXRhRURZKiHN52ECJyUzza0l5pimFRnRGGmEcICsQdjZGfFe9GrHfd7RZ5cVpys68kHg5D8YqOqZc1TR0qDKwSa9vOqltmyCHvUTYiD9K2ZpVl+l3PrDS3mXXxj5r/aK5U3psm9dxqe8PjMM0t9vXJulnj72iF986pX/6X3do0YJxRuydJhhth0FLVygUsTyFVNvUqX3HmnXwTJdaupOsCb2zgSWDFwq869beFyjIuMKj1ONyyr3xEnvi689Cj2KMggO55jfc43F95n52ke47WUYa2PgK6zrEFHAvAUs+m73RB4mryuJatmuX9hQW6v5nnpHf0slyiW/953/qmeef1xe++EVn1/l2o/RbPfl6zlusehvH0kx6Fyigu8Ln9Kh3ppqM4P9q+LRuiETPpmbAZyOxK67YoKrKs9r40sNqbTim2sZO3bT+MgUyl+rOj35auze/oJef+rYp37hxe5WaUaD3fPD3nDKLB17rFxVnT2nrxofU0lgVJS5Ot2LigkoLq6c7aPWYrrvu/ayWL16gf/vKV3Syqt4IfYEiViZL5xRrwdxyJ63ucoREQZ6ZjPn3f/93J44//MM/fFe9jATU1XCIPXXubnp4MUF50NYgc33Bb6zjZgMzt332BfsWsNwDb4+JAPJEGY8bYm/paTdiFPja1/Q/rR9yNkGbhS/eeKMW/tqvKcXaZlFxsTPJMpZppFyQaUzy8cn34QKZwLKhV579vtqaq6xne3XZZav1ox9u0foP/x/d9/4V+tKffU4l+SbLrd1n5c3TDbd+VCWlM863M94/TezHPyYrsafNufmZyO2vL7FHjqCL7DJdAjn4wGuvTWJib/IyZATNa/p8sNmIWlO6nvre66o8XakPf+k6lZTnmno0eRrtYKAJd7eHVPFmi1Jy/Cpfnz3hiT30HGJ/4bF2/YPz63ftatOVVw58xApjz9NPp5kyxNGOvReHhNc6kgkLe7Y7w6cb/+Prar7rTnmOb5O3eJbW//x1PfHHn1NHmkdJIb96/D2a98ZLKmovU01hm8pO1qmxJF/+lFLtuGGV/AOxtRECyyKzev1ZBnjlmjkRXb0kIu9oNAka28Vaf85rghEdPdum0+c6rd4ufC/C+2xth/KykpSe8o57bk8wrLcPN+qq5XhvXPgMSU9J9ul4dUA1TeycHtHKuSnKTMX1OKzuQFgZaX4tm5uZELnnLY1tAVN6IkpJ8joTIInAawmDKz25I0WdgQvTjG7IODXTsrNhfkT5uXYhLVn/9vVX9KoR+3/90zs1H4s9LhrDAS8YSdsgcZb+ACSvvcfZH+DwqUbVGYk/VRWdaApHvOoM+tXcnaokU8o9nohT9gzEkHQs8wOB511C735nEgtlNp5dwYmbe/uCNa/u+eGQcVc55pg5LPQoqUwyxMJrwiPfBtrS7GxVVFaqjbgtD7E1xvtQlGfMnq2M735Xv/Lmm3rWrjfdfbcCTz+tknXrlGsEONPeu9eTpR97Z6nKm6FZ7ef02/V7tCzVq3B+tv7ev1T7wmkqVbf+NHRYGSbVSd87xP4KZwZ/82s/V23FXjW1duiKdVcpd+YVWnv5Bv3Nl/5Juyu6Tf6kO3lcMadQf/yp9znkOBFAoisqTuvowR2qrzlq8rDHrlmfy56lvWfate1kl1L8HuUkh5XuDTgTgKnJfi2aXayC3GxlZWU7x2QNl9gD8s2ky7/927/pvvvuczaMexfsHm9Xh3y0wawshayfu15Tg4H2x+Rool5VtF1I8miua04EvJ8TF/pbAgBxx1ocS7pQCpl44jqK4kSBm/bxQOwZY2s6O7XkH/9R7zl9Wm/ZtessfN3Cb1n47blz9Vs//rEiF2Gyh7rlxAjG/+GCssXDA5kH3njtKZ04+IqVrUfHT5n+0uaxvrZMR/Zv1dpV85wxOGjtfcHS63X51XcrI/Ods+yJa5rYj39MZGLvtiv6PjKB9DNGM34z+ctkJbow1wmM4wSeo++6E8KXQnbEi77EnqU8TOSyMSvpnvDEniqk+DkXPmQCxrlmH2FTfLmWPvudvd9di/3JbdX6CMR+zlQi9h611fWo6u1WFS5Kj26eN4GJPaDmOK0Ncj+UCjIUsUfv4rz6U6d81sl7Lw4IZsF91rmOaeXKF7Vs2W5TTHs3czosVbQu06snflWNLWWacfC0zs2fpdTGc8ruSFX1TFMM6+uUEslSY55XxYcPyZtRouoFs63NcjZxNBrAn3x3DNEjxGDEHqN6Zop0zeKw5jJLMpm6hJHJvb0W+5y+FvvhwqmUmIpKBDzHo3Q9FsvHA7u/pyOooxVt2n0qojP17yw34ZPolsyIqLyAneCj11j+kWwN5/7Ht2nvoSr9+vuvVEpaumYWpCglGdfI6HMDgeid36386hq7VFqQpuJ8ayTOiwd7kkc88ls+u3pCRuK7TckL6eCpZh2vaLZfI453BUXIoaLdQSOhPUnqCqWcXybhDsiQX3dwdQdrBt3YgZvvDNQuoXfBPRB7CNVAVjEGdRRfAgO/O7Bznfv5G5IAueca72KSgHXrnDXPmmmun0+PhS4baLu3blW5KRCZH/2oSpYs0aYXX9QxI3d3GGnHkk96XUuo8x57vtHe//o2G3vt71n2vsvtuUBPtw4Zqf+Bd7ZqknNUeuINff5bf6/cK1arbPtufaexRS9fcYMq1t2plUsW6489J2VUxonDJfaXXXaZk7/qqrPatuUp1VYdchRvLOXkj/P3W5IWG/EOadncUv3qPdequIg9SIaPWBnjlHs4qNMV53TgeIUa62rsa4dyTdn3O4I2uiwBEskkxEiIPaCOvvnNbzqKKS75rpLmwJckb9VelW07rOSaBvUU5KnphnvUlmdK3SCeReQHUo815JprrnEmZOJNI+3jUhJ7F7QBlnig3ALST1mjuLv9A0WetJK/uUY+L6nFO0HQ5inrJ554wpmwoN1fqvSTlqCF2mef1c2PP65rTRa4eNL6f/O//ZuNR8VjmjYnDSZDabMo/HxPFJQnE1ksBeIzFrt3bNK+Hc+pu7PJ+of1MeK3/ITCIWs/mVq6+latXHutI+eIxwXpmCb24x8ThdjThgjoCshY2jzpZgKev2PbGGQYT6W+Y0zsPTxHXFxz72MMcf++FPKkP8QS+0984hOO8YHNY13Dw4Qi9m7xcxZ8oNGU0x5kiSmRWdbwTLYkZUcb4EBFP9WJfWt1t3OM34w1WROe1LtgznuBhcUWBqNtgxF7DHWvvJKmEydYJztUuaCIdhihf1hXX73RCLN07PhSVZx5j8Wfr1dfe9kIdNA63RuqPHOl1uR/3DRDS1mixW2NPdwt1bdJp+o9OmuhstGauXXN4RD9wYg9wGq/bm5EGxaaIJtM4+1YEPtLAauT1g7piR1etVl7dceiuUXSVYvCyoQnxrYxayRV55r1p//yvD542zJ98J6VVsnDtNZbGTqhPzgTFRZswKurblNVXbsamrt1orLF0htQUu/vTnotfayXD4ST1NqVpO5IqjMIQTpcIs/fIHawZTDl91gFwx1suY/fY+8HfIes85xrYSXQ/rlG4F3cB6mEzKAAu3HxCeGB1PMM9xAPcUKYmTRw+5L7DFboYE2NrrNB9cA99+j/+8Y3nN93Hjigf/i7v9PyxYu1avXqAUke8cjnVyglSX5TkM92+/QTI/Wpls/LOysUfPzflfbQs/r1T3xa83o69dt7j+gPH/qprlo6S5/6k7/Qb/7K3b2eDlFiz+QDZJm8Ap/FXVNdqaqK42qsr7S8dJi8S1F+4QzNm79M2bmFo67EkSfipL6wprPW11U+XHDPaBF7gIcCLvnE95GPfMTJP+/viVjdH9ys2buOKjVo7SEzS43X3qnmomR5B5lkc4n97t27nX0AJiKxB6SZ5QQsI3EnslAQ2f8BZZh1+S6pH416uJjA4rZt2zbnbOdbb73V2WjyUhMSyjdk7W73UWtvaWkqM1ly9cqVClrZjyVor5y8QHtlIoe2nwiQi+gKLCVyLZvvBjLdq8amRtXXnHFkSUpKhgqKZiozK1vJSb5+n6NMpon9+Md4Jfa0bdKD5Z0xjuAScdBfm8KTD0KPbEskL7wLGci4hf6MrGQ5Hp+XWjbGEvtPfepTzphHmbg6ybgl9lQPIdhlCtoZU1aMcLEjPdf8+aYocLycIZHincrEnvX1Dac61XSqS/NvyLdcT55846C72gJbPr27W0cxGLFvbvY66+qrqnDD6b04AHp6fCoselsf/chXne//9R8e/d8vlmn93Z/UN77y19r07OPqaP+qCvJM2HhD8na9V+/dUDxyqzvPW+bqmqSqRo+OnJMqmzzO+viBOFcsUOiYdXc7fl8gp9JTpBuWRlReZF8mS/OwwjlwvEUzC1PfvcZ+AiFsdfyLN72qa43Wt9/aKXU1v8Tqqj8haA3uXHWL/uxfn9c91y/Sx99nPaSfc4UTQi/BjwTCOlffoeNnm1VR26b2zqCa27qt71j/6acxcqUn5FdbMEXdwSSnaYV6yaZLsuMZcBlMUVL7s9D3BQO864qPhZ1nuYbS6k4k4L6GBZ1Bkt3oGby5h7RwbcGCBQ65530QHdYrHz9+/LwiQRr4dJ8hviVLl+rs5s3yfe1rOlhXpy4jrPmmHF32+c8rz4i9vbw3hf0gHFTm5keVt9Pkka9Nr3zsn6ycN2rWpm+bkDqjkMenDuOHqTnFOn7stKoqu/Wp3/8/6nn5GbXMnKGrb7jhvBJPvjnjHHd0d7IEuOXgBr4noqS4zwwEN34XlDPlRbogx5Rf33v4jtLFZoGD1Wvf5wYC9z388MNO/f/J//7faqir1rbNj6mloUIRT0ipPQHltlp7mzVXC657j9Xzcke88lx/QGa6FnuIPe1hoHv7gnYxXog9cOsPcu9u+ghIJ79BiOkvEw0Q+x07djik8bbbbnP6dWy7vxSgTGkrLGtAflwM0M9wxz148KCj9A803veHvoSedhJvO48XtLFpYj/+MZ6IPW0Y+ckkFYFJSTBU+xkuoXfBRD/l4MpGwCfjfF8PlosNl9hD5u+44w4njYy1LhIi9kN1Q0TAYPeEjIF1V/oVMbI+GDy+iJKKohXhSY7In24Cxvk2MkxlYu+zOj21tVFnt7bq+j+Yo4DlfDKB3FxrwT3Jqy8g9nv2tOuKK/oqLRFt3Zqq7duTbfDtv5WxHphfVsw0IlXqVTBSqY6sH2jZkmPqtja95XXptc1rdOjQPLXWnFFejrVZG2B9ybn6/Gfv0ZyydI7cHl3QRS1dDR3SqWqP9pz1qNt0x4FkHUrpqlWrBh3ou0wu3Lo8omVzLLHvyIiJjRSf/uUHB/SRm8s1uzQd7b33hwmEJOmVXV4drY4ukV85K6Lrl1g+BhOjIyX2NCSs7db4axo6deBkoyqr29TZEzIiHyUpg53jb/TBXudTSyDd2lWSgiEj7xYX5J82iBIJ+YxnwEW5HIzQ87tLnBh4uZdPiB3viXXFdz9x1WXQ5zkIAadGuIAkLFmyxFFqAASI3dZdK6cL4iLwDo6vg5jy3UmDxRHp7WuspQ3HDLp9ARVn/4S3IjnqefDvlV3+pzpy5iu6tmeRnuh6TOcqmzV78TX6s7/4O6VanTz4wI+0fesvleq3eCNBlS++Qddf/14lJUcnrng/Sr3rih874I8ELmkgfspuqLoj//62BhW8/LiygsU6MH+xXms4pYgR69hyJH0o+ix7iL0+Erz44ovauHGj0pODKsvvUEtrt5HzsG56/ycV9qfryJafyRNukccb1rwlN+nK6+5WhilL/eWJNKHg4cq+Zs2ahMqT+MYTsXdBH6SNMPmDckg6Kf/i4uJBx4jxivFG7ClPlgTEs7/HaIH+idfF/v37nfYWb18irRAFXO4hLf31AUB8rvwcLohjmtiPf1xqYk87Qz9A1iKfSE887YXnIPT0PWRCou2Vd2D95n0DgTgZ/9ArLhXor9/+9redCWdOvsGbMLaeIPa+eWvWfPG+e+81RbBSlSeqFaj1q6fGFw3VPgXbTBlLQYmxjh2wEOw/WLE4bvL9/UawUlNyQdgh7UmFgwS7x5saiYZRMrJhse7s7NGup0+os6lLy2+drczcNFM/RyaoJgqoHdzvUzJ8yilPnXD5DgbCqj3ayubkSk57d6Mgf/UWiiz0NzfOGfY//vE56wRG/WmLbUYQerxqbvFp3xG/mpuJwYiT9Y35xRGV2Xi8sFS6amFEGxZEdOWiiOZY5NnWJrNSsxRoXarqllYVl1Ro7jzpumtrddONZ9QTWKnK0x6VzZij/3XfjUYmM520jTp6q4+iKCuUZuZGVNfqcdy0++NbCCuUtsGEIzyupsWjwkzLZ4ZdmAxdw/JbXdepJbOzLt3xdCOBNdPNBzw6WOlRkrX9D20Ia+nM3t8GgzWCtvZuPb/5uBbNKdDKJSUmAAap0N5G09DSpbcP1uqVbRV6a885bdlTrb1H61XX2OmsmQ8aOWdNuLP7eT/gKkS+vjNLTd1+eyY62PiMLCQl+c8P1Fhx4xl0IRkMWpB6l3AQB0p7LAGB8KPYuqSe37iPwc61sHIN8r1u3TrHKglRY8ILggO4xyX1EAOsA2w8xWZi/Bbbd4iXdxIXCjGKRGx+OL85Yu93Qu+Am2wd6ozS9KB3lp7wlOoVb7E2KV9Vr/5EWzc+qrqtj6q5s1EdJ34hT3eLDqc1KDk53dnwrunoXv3b//uSKopXKxDqUuWBt4yI+o2YetXZ2qR5i9crJSW6bp90otjjgYC1cDQUM8oO9152eEepwGIxeP1ZWUVCytq3XcVvHVXj4llKevhhHZo7X2GPpaf3UdKG8sjmXNQdcY40kG8s0tTLW9u2KSvd6s6bqRuuudk+83Xzvb+ubqvbV3ecVc6Mtapp7tLM0hLlZvdvqaY8mdTB68ndbyFekB7KbTTqYLRAfkgTEw6u9wn1C6mjbiciaDuuFwKTbLGTeSOB2+dxx2WiEFk0GKhn3u16Al0skE42SdyzZ8/570OB8qHc8NKAaJO3/sqMtsHEJstlkI8jAemijuhH8aRxGpcGyDtkw9ByfvTgykrGLtoZegJW875LtwYClnn63WBLTgcC8aMjM3HtegQMBO5l0gMdhEmES9GOKR8myCgv+i95j62nvSbbHWL/qQ/eq8bMk2ovOasUIzbJxeFoKDGinW/KnLEljymZHuvXAwZTPPu97gaMLZeoL5vKp3MnG7X1p4d1xYcWadV1cyed1XoweOxfV3PQQkh5syfehAYbPqVkJunE1jqd2FyjjPwUpWejKkdBs8Ilny7JhnpRh9R3gF7V2RUxpd0G21b7tSZF6vAptdunJYUebTDifrkReEj8gmJpdoFUnC3n2LC+bvRwoOzUdOV71yvY+B6dPXyz9u66XrVnrtNta1do9oxSLZ5dZCHH2URszGGFkG46/QLrt40dRs7aIV69v/UCIY3AGwzIJ9baMzlQmhPN+4SHFcSRU62aW2bkMKVvqxjnMHm55aBH2094dOfqsG5eGWGje4NV1OnD0t88K208Lt2yzLn9AsRB7JvaurXnWIOe3XxabxqJf2tftfYcaVB1Q4d6AhxZFL0/noErHPEYkU9XbXuq2rqt/fk4oi66wyyBwRoCzWc8igLPohj3JfQ865J40uWGvuAa70LRxg2WGXZIuGulZz0u1kqXcBEv97E5GuvoUOLZjIYZcd4FuDc/P9/xfGGCAFd90jiUEkHqyPFPjdD/t3euKjzpWuTv0bJtDyvtqb9RoOaQ2lmr2uLTwlW3qibg06GzR4yQ2juD9s68AqVmp2nekjIFzr6ptordyspkQGYJQEjzl92ieQuWnE+Hm/fRIvbER9lDBAkQl8FkCWVZVVWpkycOa/uezfId3auso3U6MG+xKgqz5OttV9yHYkRZ8hlPu4gHtDOUNMjK9u07TO73qCQ/oiMnj2jb9k3a8sKP1Nl8yGRCtrpCaSotnqEVixeenwDqC/KPsocSNdGJPemhTVOPLmjfKMQo0vx9sdzGRxOkezSJPX2HMsICTlui3gez0PEulGs2sUJG9CeTxgJuX8dKzzIXV1YNBWQFhICTKAZKL9cg9EyALlq0aFT6KHFOE/vxj4tJ7IkfCzn9BxnMu1n2xhgMhmonIyX0TNrRJsnvUECOIwfo55QN6abPJfrekcIl9kwwIO8GJPaf/MC9qtNpNarSIYGTDV7712IK674XTmvm8gLNXVk8ZdzwgUPsW4LqnqDEHvj8XuXOSDOlLKjDL51Txd5G+Y2sZeenUcFOq2XfbQyafU/fDQQipmh2RYl9aljB3IB2nrRBpsKnkkJ7dhjFgbwxeqHcjBTNKcrQnGIjj0l+lZdkqXxGlrbsPqen3jitrUaYTp9rVVqKX5kZbPhlz46BIDAupdw0E1QtHnV0R9PnAutjPOuCmBBgYmBWvsWVES3TCQ3L0KGTLZpTOoGIvRU6XqQv7fUYufbo/ZeFVYRO6bZRKumr35fe8zGr2G1S1zxpASyw93dg97RbI3hx60mVFmYrLTVFz7xxSq/vrNK2/TV6y8Keo/WqrGl3rPDumDDEGHoe7v2cM1/dkqK2QIrCniRngHOVSwZNlE4GaD7jAc+jQMYSegZTAoR+oAGU5KS1NerKbbuU3eNTrRVYT+/MO9Zg2j6DIIoqm8qhPLgKA3FyPjOEnXdgmX3zzTedgZ6JANap8xtEHqIcm7Z44LXUtSlJb3rydcSTqd+OnNJ72o7p2NZH1d5a68R1av8Z7dh9XNtPdOhff/hzzcjK0J6dryvJ71FSarbSc0oV6GwU84RMmthDKixdqjt/5XNatGTF+bwABngUFfJB3kdKKqlPyA2u/cTFxAdkoC9oE4cO7NBzv/xPHT+4SZWn9qg91KX9+el6Jd2j/cEOtTZWm5xCgUtz4oLUE99oAoJKPUIe8vLytfXNbcrL9isj1aeCvBRlZUT3RggFe7R61Tpdf92Njhv+QAos9050Yu/mgTpk2Uls+yVP1AFeLCO1yF4qjITYcx/jI94oEAraOgo7FjnKhfj6m+zgOa7j6YBcoK05y2HifO9IQZ2SbhR8JiLikUncw+aILqEfCLQTZCBefsi/vsRhuCDN08R+/ONiEHvX1R5ZzZhKW44l9IOBNKEnQLCHS+jxBkBmkNehwPuQj3iX4bnC81yjX6BXIDcvVnvmPdTNW2+95aR9UIv9VCD2TabE7nn2lMpXFmruqmliPxHh8/uUU5ZqSllYTWc7nHBsc43lLaBMjvIy5Q2xgEs+DiIugsGITrjE3oAc4Ezwtw/5tPWAkQkbtwuM945a37TinV2apctXljjHfZ2satWhU03afqBGW/ae094jdfL7vJbe6JE8zlFfELaRVIs9m54pVda/22qPohIPsQeQh4oGj8rzI44nwITGRCP21gxa2qUX9nmdyZUrl0Rk3O4duA13xWzpx68Z6y2W7ltln1b5ltdQKKKWth7twxK/5YwOnmx2lpe0tVvft3aYaPvmfsYLomevic4eU4K7fGoKZqs9kK5AJMn65LsJNwN2ohb6/gg9yjUD2eCWKI/8gW6teut5JZeuV0/dDi2IzNDhLBt8A1G3fRRfCA0Dojso8z6U1tWrV1+wYRhWeJR5Bkxc7LlvJOAIuoOeLG3yFqrZvl0WadJ8f7eqz1WppbHKSUt6bqZCXr/uvPkafenPPqPaqv1GKoycBLt17bl2feqIdHbdb+jJ3/iqSq+4Sx9Zf5VWLl6l5JR3p434KH92Ox+83IYGZYXCxeaCEGa+E1CmUCZcsEP24YM7dfjln6orElRDc6fSMxboC//wfd33G3+otIwiPfv0U8rJzlBXZ7szObFo0RKVm6Lk97MfASPU0O0kHpBOiF3U4yPFiM8uzZi7Rh/5td9X2ey1WrDkGq294g5tuO69mjGTc7cHLyPyO5rEnvhok7RFNpFEwSUNiSqn8YI0YHXFQ4W/eT8gTUxckaexevfFwnCIPb+j3LPUhkkwV9ZwHTmElbo/azZEBDIPqWANPffKZ4r/nrdV+uSr8qTnqLs4Lyo4xwikiQkISD1ts28a+4I8uSdPINP6ws03Vn+8mWizTGYyCTBU3ImAuKaJ/fjHWBJ7l9DTb+hLjC8cHRsvoUeuu30vEbnltjc8lvDESYTQ4xHAZ2yb5W93Eplwsdoz70Je0U+R4VOa2CebQrX154dUd6pV1//GcmXmpTprzqcKqNPu1vHtis8+CFWH2CRDSk3HctB/O4yS+3QFu0NqruxwrPYdDT06u7NBZ3c1STnJas5PU7ndS7dHp9q7t11tbUEtXvzOGrn09Ig62r2qqPDrbKO066RHOaYn5xk5HrUeYMVcDsFfUeyQrtqmTuuAUaJ0urpNe47UOxbU7QdqVc9v1JQVQJoRfodhJ5oSuz0UskG/xeNstEZZQq6YVRzMlTAWPMNGeqW5EeVhtU8wCeMKE4nYW2NtbpN2n/FqYWlES2bSUHp/S0nSyXNNeuXLD+sHP3hezzy3T3M+cpUK77tWdfUdOnCiUS9sPa1Xt1do3/EGVdV2qKMroMraVuVkpqggJ33IHk810zY5Cz9sDbQnaAOXEXnW07MUpiOYrtZgpsKeFFpp9KE+YMBmgEYpiAf9EXoQS+gHGjC53NnZpQ4bXGubWowwdmpJVaMC1uEPLVusxq4OZ307igCDHoMgFjascCi4WOBRdvuCewmkh3zQfxhMEwWpZpTZ5cnRj7yzVWuj0Psj53RThL8imjN/uckBvykaFVbgPSorzlSwq1rzZucr3fq/PzVL67PztDJ3jR68/C75Wqp0T1quVuXUKTfUbTH3Xy6kHYWDvI7UAkuZYUVB8XLrgvgpQ8qOv8lpJNKqDX/31zro79bvbK/WZpN5Dz+9Tc+9ul1zVizTC089pYMmZDuUrZYuj1YuX671a1bLn56mjB2vqujlN5TelaSOknynz8aDiNeniDMpYClw0hEFeSetKDuUAencvHmzli1bagraLGVkpEctsDHPDAbyPFrE3mvpqqs+p40vPKvanmz92mf/QPPKcrR/337nN9I9WiDd7qRM7DpV0kR7xvpEfiYDEiX21AmeO4yLLrifMsLLBUXerQuuu5Z5Nhik7SOvuJfgTUmX99ibyt9xVB3FWco5VSlvVqnaC9Pl6V12MhrgXbRDXIe3bt3q5NVN80Cg3UFINmzY4Mi7vvKAZ7mH9fkQBSZAySs74+OFMNrgfdPEfvxjNIm928aQQXy6hJ4+mIiFnnE86hmTOKHneQg9bY90DAXudy30AxnEiBfjBfkZTbk9FKgb3svyG/SkKU3s/fLp2I5zOnekydk4L7sgfcoQe2qzpyOkczvb5EvxKnfWeLXYmyJvSt3OR0/r1Nv16moxwVKWZkLg3Z3G6/eocH6W0vOT1XKuU8GesClGXlPkjTwfbdXB16vlaw9qRlm6DWZe6wTtjtU+lth7PEZeejyqZoNIZ3NH6UiVR23dRsYLIB29N44GrLgh+JctK0ZqODuNQ/QRDuyIDRpbu50jxHYfqdPGHVWqMOJfbaQtZPfjxp8E2QeDVZ1FFbK8nG7wyHidEzcCFAEQa5UcCqSIzc/Za6B3s+0JiYCV8aFTLaY8j3Nib22ttV06Y/W2aq617QLYigU2eDBS/u9/8l3N+MPv6Ic5eVr6mT/Sdf/jS9p+tkO/8T+/rPTMXCPwbQoEw44XiNOmLASMoZ+tblVuVoqKcqOeKnb5goDe2R2IOKc7sGk+31OSPc7eEJD5iCdJLT0ZaupJN8LMwpP+EUvo41EEBiL0LoiDOPsjpigHTS1tevtwhXadatKx2k6dOHZQe9sj2lhSojdSs3XKBvEM6zO5puBTHigFuH3jco9y0HcgJg2uOx19hU102GUbQutuKhZPvqzEnP8f8mTqTU+efugr1xOeMscV/1Yj9L8SPqd0x1eMkoyodMZcrVp/ixYsvU6ZOaUqmbFEpeUrlVMw337361RHs2qqD2vNlhfVmpsk3+I8zYZQU3kDgHRCbhnsR0rsiQv5gWUztp5c123Oxsda39FUp9mvbtNuI84rT1dp69J1Sp1zmclu6bVXX1N1Q4uSklOIUJevWqwbrt5g7TZLoa5aLf7OQ6q+/VbN+sn9alt7pQIZQ7sJhZJ9Knnshyp+7hnN3HJCnXNmqyeL00eiead+yT8KJGXw+uuvOwoR3hnx1GMsaBO069HYPI/vKdbu05JTVVRSpPTUiJ55/DHHgwGFNdG09QfqibxipYfsuiBuygVrF+SXvjdZQL6GIvbUIzKKtfNYu2PbM/WDF8rChQvP7zDtknnkRSyZB7R5TvrYu/MNvfTUD7TtwFvqOLxD3q1vakd3jbaH6pSUXaic7Dy713lk2CCdkHnc4/fu3ev8PVQ7QYaRH07FIE/9yQHiwFuBs/8h9OSNPoOcHKvd0MkLshWvAbcspzH+MFrEnjZEn6OuGUPpp8hD+imTakO1Ad5Nf6QP4j0T22cHgyv3gWuhZ1yI530uoedzsPv5jUkC5ES86Rop3AkRAn0XHWma2L9dpeqjTVpx21Qj9h51twXVXhNQwYJ0JWeNX4KTnOaz9CWp4WSbWqq7dHpbvbpbexwLfVKS7101ll2YpsK5WerpDKmj2diJ3UBf9Ppt4K3v1nZ7/vTpNhu4glqwINMExDvuo5RMenpYLS0+GyxxhYzyqPo2j0Pwy3Ijztnuowl61iwj+GuXFslvCeU8cJfgu+BvXPM7uoKqa+rS0TNN0TXRh+t0qqpVbcbYk+137vGlmvCKFbwWTXuXRyfrrM4h9hYXghUFZSihFgtubWr3OEf8TdhN9IyYHjvdqoaWgBbMzFBy0sURvomC6qtv9ail06vc5DY99tJRPb/ptDZur9Kr2yq15a0K7T/brpO+VLXOzFdTQ7tySpepsfKQTh0/pIXzZpmSybFrVvfdUkNrxJmcqm/qVnVti5VDinoiqWpsC6vRyO/50BZRaycb8nmUmR4l8+y8D4FnI7xmCx0hbMv40rwbtCes2QyY8RB6fmdgGozQuyBuNwAUBJ7HmubxJ+uZt0/pXEtI3R1tum1plv71n76sP/7z/5+9swCM6zrT9jsjZgZbMjMzO8zcpEnTbDHdLdN24d8u9P/b7Ra2TLvdbdOU0jZpm4aZY44ZZZBtWcyMM6OZ/zxXOsl4MpJGMsd65euZuXDwO9/3vYfuPyvL5dELL76shORUebwe004MAczNcUagIGWhaSQNLSbth378YxU9+KA2GgeXtWv0hjNNGaeYdaaDOblMtWdkHq26yZWln0RN0UuuXNW44jUl0Kn3BCr0N/4SLQs0OeXIrJyTwVq9GOXkjlFDfZ12bXlMjTUH1dJYrqKiYtUGvKqZkqm6QKNK9q9T2YliZedNMMQ49eS23w/yeDqIPWVvCaJ1ijio85ycPLU21+qlZ3+rLesf04E9r+ll3hpSU6/nFs1VWU+yEsRmh4YgGT2VZJTImKw0XbF6ia64dK3i46j/KEWlZUqJAaVWVKtn8nI1zhinwElrT06G84ypf6+3XXnPrVPNrPlKLjkm38Qp6srpm/4cTOwB8sbx8ssvO44qxA/iEykoT4ggzhQjucMhPDwbTOwBOjnD6OPU5AR1tjYr3RD6SDuOBgOyjK5nyj0jYbRJ234Im44DlmfQ9iBylBPfKatTjftcYyBib2UWMoxzzz04w7ZcqBfKgCnntHNkBhIfjswDvjObqfhIkSH0v1DliR3ydNP5Hi/vzAV6LSlOh1yd8vhadeTgBvUUH9S80jqldjIbJb3PsA4B4qDdUj/UJR2MdmQzOC3hgFxTz4sXLx6Q0IPi4mJnGj/LkwiTA4ICSWBWwpkCeSA/LHMYKi+jOPugTtAbtBXaAuR2JLqBdkVdo5PQbXzSMWoJPRiq/nkueIQ+knS4jX9xzBDe9q99TZ0PPKDGJ55QmWn7PtMW4k0YA4H0Yhvo9ByK0AcDW3g2iD15Z+YZI/Usl0Ev0dE3SuwvcmLvNcTX2+lXzvQkk+vzO9+pWcZIdvvVVtvtDFq213tUtqNBnc0epRuCFmOcdZsH/o9OiFLOlBQlZcWpyRAgRu9jTMNkAg0zANrbe41hZL2vxzRAGaMfawhGX+eG0QOmEQeM4WeUAwPHb0Z6pcPVLmftfXZkS9Mjh0k0zt1YQ/Dnz8hRjEljOIJvwTnygUPR3ul1NjxjCv/2g3U6YD5Lq9rV0u5RVlq8YpKMA9EZ0PG6t4i9dfKHrXxMUpiWXWD8ZTo8LjiYMqtt6NHcyalKNeVyXsKIIfVbXtOuV984pvV7ahzZ433v8bHGKMa7DTFyadz4bGlKnqLq21VXWaF9rz6qrNgurVw+w9RNX2toMIS+wxB1Rt2pvMq6FvO7W/nZGYZI9eUf8eKgPnPS3cpJpYOoT+baPcbhN4Ss3ZtgHNW+Cn+7NPalF4MW6Rp6ruN40/M+HDnEwaAjAMPFKBKvLysoGKv9R45p39FqZzZGZrzRa9X79euf/Uq1hlDXl+7WiYpaxbE5W6/POOcZWrNyubIMkQolc6Rjz/79mvWe96i2qUHH5xlBH7tM3/rxdzXPOJ6vvvaa845Y8hgOkPntrjTd556k+90T9Af3OG11ZRo669YtgSp91JD5lYbMZ8sQLHN/b9jSfAuNjU3a+OrvDVFoV2u715DhPBXMuUnv+fT3lGjKYce2TcpIS1J7W718/mjl5o9XjHEqTAH3h9AHytu2+VMh9pQPzlno6/7c7mjt27NRR/a9pMb6SqXnzdId7/mUxk9erPtffF5pKXFyeTsVF+XVlImTNHVioXINqZ85farmz5vnOGwHjh9Xwte/rmP/+iU9+/RLyn19vba5upW4cqVJ89t7EhnRbmqq06vPP6jXX/y9Thzao/zEQ5pR8hf5k0vV7CtWbcp0xadkqauz4yRij+NF+jdu3OiUB3IUTs8OBJ6FACHvw92MkGdDiT3gPAfn+RwpqCM6XxgFZSQaAhuO0EN2IaqUCwcdHTzHFGyeoW1QTpTPqaTnXCGY2DPlnNFqfttlJJAJ2nFwuSAfEHo6O3DoQ6fZDwSWN+zZsVHNdQfV3B6lnTtq9dLGvYqfco0e+sPvjZ/i08GiXYqNc+tdL+5S4IZ3qeChn8sze416UsL3khMfeUDGWCLAazhx4JE7ZGQoebUj9GyKR/6tzAeDMFiWAbEm3GBQ7zxPZ+ZbS2xOP0gnmxSOEvvzE9QJo9B05iIPwyX23Etbsx34hIf+o6MA2QZD1TvPQeiJH/0Wafy0k8d+9jN98t//XZNNu3/AyHhLQ4M+aWx82cGDOjZ7trJCZJtn6ASk/SP3kcok90GqeZ62E+lzIwXlQPmhq9FjxDlK7A1GiX2vuo3BSR1rBKD//PkK0pdWkKjWqi51t2GM+xpSR0PfOvrKA81qN6Q/MSNW8YZ5O7TG3JOUEaexczKc0f2a421KM348zyLvnZ1MrXMZo9JujGazcWjaTGOIUmZmglEgLjU0uFVby47efWkAPHei3uWMXE8eY36QsNMJE16USSAEf8H0bOed92xQ1tjS7ZB8O0U/HLgGaWdH87ZOjyFxHdpWVKvdRTU6eKJDLV1Rionrc1DsyAzKYTgg+pZOl2aMDVyY0/FNBuqbepzdsBPOp2n4phqY+n6k0muIfLsefvGoIaP1RoT9iosxMmiucyC7FijtuJhopRcaOZk6VpNnjDMkJkFeX0DVzX61dPQRevsM8tHa1qnOrh5DBlMUZyoQ8eV6TppbWSluxZoi8fmj1NCdrDaPcfT9VPLA2h9ZCib0Q4E0Y+AhckPJHwaSA+cWQwX54pMpcTjcOKr2vkmFY3S0tFK+jiYlxJg0xWUrKj1bR/dvVkVdq2JNXGxKNmXCWN1y3VVhSb0FTsxWQ1zjk5JUcqxJ1S1NOnxgn574xX269s67lBzm3c62fL4dNV3PuvLV6IrRdf4afdZ/THcEKnVnoELTAx2mmk2dDFiab0evz2vSsF++njZno8OGthi969bbTT0F9PzTf1RUoNnoLIiXS2MKZ2lswUSnvEJBek8Hsae+IYmQI8LkN3XYasqo2ZDsuCiP9pe0alxjlb7x88d09We/rMmGGBUVHTL11TfNm87IzKxczZgx403CwTKJ6G98U1ubjivw1W/pc398RBn/8Hdaf999ev6FF7T4mmtOkhWmPR87slfPPfZf6u6oM6Sk1emE6ilcpa11LUqLqVdhdIPGHn9Ee7pzjSyMUYyRO0vsSTudSpTFhg0bHIdxOKP2PI9zSifHSN4yQF1Aoim/0wXKhxEwiDmzCUibrSNAGiH0lHm4KazcR7vkGnXMUgsOHEecRZzrcLJ1vgI9Qzkw7Za8kRcIOHUcWu6UE/V4ySWXvDkyj6xEVj+0iR6VlR6S17TTjvYOpY+Zpi984R+0ZPpY/ewnP9Cm1x9TRorxOI2+jjNKdl55o+Ky5qpm7Xz5g3rIiY96gvQwQ4gD0ot+Da7LwcDzkK/gNfQ8a0EdUg6M0NNZgMyEgngoP3QtBCfSdjESIFvI7CixPz9BnaAP0APDIfbcg5xZe084bNgcKaHneXQO8mcJ/XBRa9Jcamz53F27lGt+s8fWYnOwRd5mI2/Zl15qbGhfXpBx4qH9D4fQA9KGPUCn8+xI0jockDbSyywr2i/xUc5DEXvXlR/4QODF3/xKB7Vex7TNqK4zm9BzgXjF6Ln7dmj3MyV6zzfXqnBalnzG7boYgKvO5nLNJd0qWJx6wXRo9Hr82viL4oEVizntipYS0mJVMDdDuTPTjMD3rXIFUeyY/0SZ/IYk19X5lJf3dieXsOfPT9PatbP18stRprF0mzD6L/aD8OLMuRsWBpSTan4NkJyIMKD+MBeCrrHrf0NLl3YerNexitaByyAI6CbW1Vc29m16xqgvDi2KIHgzoOGAEfv3r/Urmc23TyXf5wJRLhUdbVVeZpwyU8OPlJw1mLrxmDp544hHrV2GxJpybTWGsLGhxulAGS5YD1/T3GsUfv+JEFD3ZZXGWW9s0eTxY5SWmqCsJJcS4oyR8LvV4YtVhzc+oiq1xh5DFimpQebCkQMrxxgi1lniYHMPhopPDjoNcNLp+YcIMoqEHPMs4TI6yShyvXHii09UqssIfVt332Z9zD4oyMnUJauXKSczy5nmTNjh2g9hsQlVkzGW7cZo1ldVOZ1lEwzpu/rmm53roc/FGe253pWlP7oLnR3uJwU6DaE/qtRTtCbE8ph7rHbWt2nes19RV2ulOUe5e510xBiSwF10+M2Yd7kWLb9aCfHh3ytNHUFwcMqog3D3RAKeYyowhCO4HiHrVRVHFR1o1LH2LJXXGuLaUqPUaK9WrVim1JQkrXvteRWOzVZ0TECFUd16V3ucpuTMUd2VV6tp5lgdeuoZ/eyHP9DR3hj96pHHtGf7Bh3+7rd187e+rfyJE/tj6quj1tYWvf7SX1Rfudt5jWeqIVSHy3xa9fGv62ufvltf+sInNbVzp8ZlJqhVSeqYfZfSMrNNOt7aUwTCc/DgQf3kJz9xSNDdd9/t5CmSsrFOFbKIMziS8sQhYwSZ/IwUtEPaBqPSdk10KEgbhB6HFbmPBITDCC7h0s75TTiUD3lmijphjiTfZxK2PNAVkAjKF0JvR99C00vZ02EIqYy07oPh6vUo86UXjUyP04FFY7Xl1SfV3latrvZa42D7nfCZCUit+IzMTJtzuRYuu0pJDjnyOxvpkWbaJ7MrILjIFr/D1eVgIO3kcdGiRQ6RCs4L6YBk2dkYOP9DAXlh/4kzSeoBHakvvfSSbrjhhlNqC6M4M0AOsbv79+93ZrLQqT6Yzac+OZjGTn0ihzyP3EUq19gofIFgGzMcEBfy7rQBEx8dqcfeeEM1xnYlmjYydfFiZZu8mAQ5aUKH05k3XPmz7Qp9Q4foSG3BcIHtog3zql6bZvynp556yin7K664wrH1wfX0h9dff+cTe1aIdnd49eR/blXV4Ubd+R9rVDCVKZOn4opdOCD/NQfadeSZBl3295Pk1ZlV3qcTFXuadHRDnWmUNNr+kwPAb4zr5DW5KlyYKbchdeBac1SWdur++48ZgsCUGef029BnKKMNwS/Unj2ZRlm4TSPqv9gPnp2cK10x18jNMESHTfsYTd91qM645uEVAfqBK0OrwYHBYEC5IfVNHabOgwKCkOGgQY5QoMPdEIWif98av5JO834DZxznmNgHTB3UNflVVOZRe/db5c3eYEeKjzub2w0XvLqutskQ+iHkzxL7xqYWLZlboJTUTLX1xJq6jFzCMMo4+hiPSOUFwxNK6HkW+aNzCWcheFSJT4wl004h7MQV6ohyD88MNOpPOjFsjMLSCcBvjDvhYoDDEXvugWyxzpT4/MahLd+zR9XFxXrDOAp/fe+9+sY3v+mM/Pr9vaozxvxwZa3q0gu0eny2cgxn8hrSXVFW6oxKhIYfCXCiGf2rq63Rq/4MVSRmqy5vuu4OVGh+e5mOlx7T8SM7nfRl5RRo/KQ5ys5+q5NjIGDgT5XYUz6MtGzevNmJn9/B4FdVXaM2HW/SJaXHld/YoPc88ivNWr3aud7QUK/b33WTliyZrmlHjukmd4a65s1WSk27jn7kQyaRhqEbxeIQG5M+Zi6xPjI8XDpyaJc2vPyAqQ+36hraVVTcpBmzl6iru0dHmw1Ji0938n33FfO0bP4MR1bIvwXphwQ+99xzDrG45557jK5f6+jGoUAaIb6UZTjCGAl4BvIJeR6uQ8mzjrNq2kiw8xYMziPrELTQUdvhgBFj0hkOtGn2qcApPhcgT3Z2ASNmwXqCMkXmcfKDiT31zndGtU5tlNjomBf/R2M6lqgqZZ/GdC1R0bsWqsvo1xPHj5h4q43PkajklGRTD1lOOSEvtr7QbdSfnVkxUpB+8kd+kHELztNeqT86OMK12XAgLcgNHQQDdYCeTqDfR4n9+QtkZihizz3oIxA80wV7i5xHKnd0SJ02Qj8EuAe/l72mhit35Ie2BaHHhtiOzoF08ZkA+i7YdowSe4Mok5+aE83607+s18zLCnXDx5ao29DbiwUOsS9qV/Gzjbr0CxMvKGJvwdr5/U9XOKP4rkGGOGnj8Yagz7u5UIlZcc50nMkdvfryl0v0hS/k68knTRi9rG0ceKobve8LFuTq6NE803DYVK9vCirgVXtTDbm/DHJv9YmJFPJuFQxEmOn0Ow2RP17R9/q+MwHCJQ/kp28E16W27r7zFlzH4Qmd3gQ5QEHZEX3uG0xBcumvVhtyfyFtpGyI/cFjrcrNOHvE3oiBahp9hsz71NljCEt/kVOy6Ukupcd3af2uCmcWyXBAH0Bti998Dv0cd7jcsaqorlNjY4umT5/mGLXhGCIcQ4xGpM8gQ+EIPY4B07BxQgkLOcM5Z90rI0rWOcdR4PtgMkgckBbiYaQfmcYxAMHPEQfh4aBggMM5rITFmmscg3pjsCcZAns8O0O3fehW7WrJ0hc/+yE9/cD3dNMH/kX/+I3/1je/+JF+q9irf//gjfr+88V67pVXtHzWeDU0NirLOMegypD80rIyxcbGadLkSc6u/BakKdYY5Kj+dujt6dIbm15QfEKylqy40jm3ZcOzWrb6OmfmAOXB9EKWA1B/PuNUMFOB+Gy5hQNEFOceAjZSYs8zdFjs3bs3rONFGbf2eBT7+tNa2JWlrf5KrWpP0LdTozRu+nS9tGWfcifNkc8VrUJ16ItxjVpWMFfVV16rxknGuRpmpxab5lWUH9fm1x9WW3Nl38lA39KN1ujpOtESp/ddv1LzZ0015dPk1DllFgzO4Rw98MADTtkwah9MvgbC6SD2gOdw0IYauadsSRPtD0eZZzgXDoRJO4DQ03k20rRZEA8dXtQ9TizhhYvbxoP94KBcKB/u5bAyE0l6gsMn3zxjD9JiHepw6bCgPC2xt8t3IA7oCX4P9uxAcN720Nlu5K7U6WCLKt6uO0r8qs02jvUlH5Dv0sVy5tGYdBI+n8gK6bAzIMItweA3sgi4n+cGAtfIG/VLx2VoeyYsSAfr8pGVkZAkdCib7Q2mU04XRon9+Q3kaTBiT/0BS+iRRe6njUYC7qdd0gE/En3F/XZKeqRANxEfbWM48ZE/OuJoV7QNfA86BkJJ9JkEbQTdx94YwW17lNgbXOzEnqn4bbU9qj/UoSmXZBnX9OwI5ZlAW3W3Snc2qOFYex+BGcBeG59PudNSVLggQ9ckROs/v16q//zPqf1XpSNHWrVpEz1+fc5LuPXshO31ulRaGmXIiNs0nD4jzK2piVJmkpEtN7/NCf7xaRLFx2Dr408HnLQZktfrj1WbJ1r1LWzQ9VbnQjAYgaHhO+kLgb0fJxhnF6WLAgOhYfH0nSv9zrv+LwjEuvWHp0q0al62Jo4xFfb2ojltaOv0q6SuV0erjAEI8q3o5MlKdWvx5Fht2l2uQ0YPcS5SeI2vVd/ml8dnnMf+c6FgFJ7D5zd62zijkGgcQEZvMLiMVLFBTCTGCAN2qoQeo8N6TxwD67haA8W6MEi9Dd/2/PM8z2E4IeOhIAzkl2sQGZwJnGOOUGeW30x1hQRfdtllznPBssx1pmWzQRDpwEnINsR+bH2tmsZnKPu2j+kjf/cJPfanB/Q/9/9Sy1Zeookr36uPXDdbG3/3La2vbNJDz+7Tff/930pv26Mv/cd3tM/UK+uCrn/fF/XVz96o53/9LX3pO79Wypgp6jJ1c9n1t+vbn79BH/zgZ1R05Kj8Xo+iZ96sP/z3v2tyfpK+eOU8Tf3my/rrhSl6/H//Rb+pulwPf+0WbXjiAf3rV76nNmPFJi6+Vv/2xX/Qoim5Omwc+WrjcITCOiO83g2DP9LRW+oKUg9RCnbACd/n88pn0t9pSEtM1WFdXtymjuYa7Z80Tw/7kxzLSpQBU7Zjc1J051XLtHLRXCPLp04cSAuEq6WlVZ1Gdpj6nJmR7tQpskb6eKvB9OnT30bsATL2xhtv6C9/+YtuueUWrVq1ysnrYDhdxN6CsHAWQ8uVeGgPjEgjk5wLB9sWaNOni9CHgvA5sB2kifRAUtEP9lo42HTwSf5oq7RRPoOBjqENA+TV6oHgsAeKIxi0XxsPHSbovA984ANO/UcyGyMciLe7u8dZK196bKvzCkUGE5pb2tVr4spINzLg8So+IVPzl92i5NRMo2uKnTwgI6SHOiEcbCodH3xHt9lRdjo3WeLC/hXBcgDIE2XGcywdIG/IRjB4hvLD4acDwXYUjASjxH4UFshpOGJPvdGmkV/qje90ig+X0NMG0MFWT0QC0kQaIPR0ckbyLPfg854KoUefEC8gDMI6m6SedKAn8JlC23ckxP4dv3keI9YdLd068FKpsiematqSsRfNNHxAfXrae9VR51XmxEToX/+VCw9xydHKn5am/Flp6m7zqavJ4+SHRhAMfnaaa9VFLcaRq1eg06PJkxONwcXoRhuDG6sFCzK1fDk9cDFGYRhHtdNIhRGLYFKO7cnM9JtGzcg9a+V41ZLXkOooNXe61dThVrfPpbgYl+LNwbOhaRkJCMIeJAcyyG7pvMas1fhAlU0u1bW41GIIZUeX1xkFxIm3Th6N3KYDg821cOniHAcKBOcNhxNljZPCeRSaVSpIzcEKlyZk815959T5jSi3io63aWJ+olKTY/sycLpAUZqjtqVXWw55dLjS55B7RuiJho4lNqhbMy9BcerWo68cVUVdR1+FDgVzi6d/hL65w+/UffBTkHh2rUcGPX5DaMz3gCF+8capxHhSZ8ioJWUYpKEcP2SEkR+ei8QIEi5xBRt6ZGzmzJnOtE4IkDU0xG1fr4SMcR6DhIxhkBjRt9PbrNG3h5VjruGA2hEr5NySVoy9dZgB6YGQQKBwTqzc88k1OhYgAJakOHmYNUvdEycptr5d2b4ezbnlWhXt2aHy3kzduXi8tm/frSh/rV4sidKlS6Zr747duvSq65Ta26niui4V5OfI292m3cbRXjm7QP/xq9e0Yf0ruvfD7zW6p1YtnlhdtWyyXlx3UB/+26/q+9/7ujbf/7/KXLxMMwpztfGR3yj3qvdrXm6cju9ZpwPdk/Tuy2ertbFCGzbslj8+T0uWzNH0WdM0JivdWT/eaPJHu7X5A3yHBFCXI9nozYLyo2MkOGyvz6Pa6lJVVxxVb9cJ83lER2tbtX9MikqmpMuf3qaCvGwtmlSg28Zk6UN/8y7deNky5edkjTgdoeiTCzZCjTHEJ9HIQ1+9cx6QXkYvqXfkIxTch3NJ2+D93ZQRU5EHSx/PIK9Wv54qaDfIIc4j8eJIQ87YzwDnNdwoLyAdtCXaActaII2Ec6ZAfOQXgklcTC/noL2gY4ibNmTLjjQHH4ByI5/kK/hAvrjGgbwSFkfo88EgPRzEhx6AdLAufM2aNQ6Rp/yo+wULFjh1PHKZc2vb5mdVUvyG0bt+lZQ16bFnD2rtXV/Vt7/3Y73y/Ba1tjSa+zxqaa7VxMmztWzZSk2bNtWZIs9O+3YjOmQLHYc+JH+kH33F3h7oQlt/nOc7986bN8/JA89bew7svZQd77OHfFF+9vxIQX3amU9nGsjL6OZ55y+oE2wK+hHZxR7bDiur+5A/OqTQW0PVIbKLvqOtEt5wZJWweZ4ZMOhHZH0ocD9tiPbH53BkjHvRVeSNPBIWB+2DDlTre5wNkBZ0LJ284ewBdmCozfPOnGUYxXmDwaavX2hg87/YlGjNv6FQKz4wxXnVHTI9UKPrMWS+2ziDTz9XoV/eX6zf/vaItm6tNwqLXnCXZs1K0z33TNFnPjNTt98+3hjmZONs9G1UBfrC9hjnpsFcazFGibXqGOtUp8F1dAd0os5lnFyXQ7wpagieQ/LMs2xox2H4t0PK69t4NdnAh/GVnfBK6mQOl/aVu1RUacKvcanKEPrGdjZAw9A7yXPSgBODQsahRyFwjATBzgOjnjgPdpofU4EZEX5xv1s1Leam812kTOEnJ0QZh/w0qjiT517DtPeVePTSrm5tOejp26iQujaX8SWzDaG/YmG8Vi1I1Pa9lXrs9WPmHjZBG7zA0N0en1Td6FdVQ6+z431fpw5vP4hSjy9anb4Y9fRGO++aN5TXmS2CwWF00hJdgLMMSec8hilc20BuuIeedwzaUEaL68iVnXqLrBAP5+bOnaurr77acUYtYeY8Tvxrr73mjCxxL04CDgHxQtaZXmrDDga/CQMHHUeZe/kdfB/fCQfHIRQYOhwJ0mDDQoZfeeUVZySa5zhHu+G+ZUuXau3tt2vJl76kKZ/4hCmcaHl6ulVvGuQl7/6wpsWW6p73f0WLFqzSmhnZamphHXKPHr7vpzpc26XE5ETFmfqoKzcO0ZS5undput515wf12U99XD/+2QNyx3DVr+5On2mn5KFXre1tpqyYP+XWZbet1g/+9jP6l3/7kn7+6AZTx5ASjyH2rRo3fbYuWbNApXuLtHvnQXOWdhqe/FiEludwgCNBJ0wwaPvs2VDV5FGbkcHq+mh95N5/0kNP7dCX/9/31dUep44uQ7ibdutjTz6qpaaMln7jPpOOkemhUwGyicyHA/WNvNCZRD4ZlTmVshourMxx0DYgaKy9huzZ66EgfaQZMg/poxMsuK2fLZBm4mSmAI4z70mHgNL26UihjVrn1+ZxJAd6gk/qkLokv3QoQAbZ+PDd7363brvtNme2BYTB6hUccvZNQKegg0YCW/69veb5/vJl/42/++xH9dH33arq4kNqbG5QtLtbMW6f0b+0Z6+Jj8P3ZtpD6wZd2W5s85adO/Xa5k2OrbZgRJ6ReV6tSScFnSiEQ1rQX+hnZGTTpk16+umnnU/IzlCdtaSD54fSE3SAEv5Q4Z0uUJejOL+BXOBLItOWINMRRacMAz9cH0yuALoAvYCuoFMAeYwUhA+pRS6JdyhwP+mk7dNJNZwOBO4lr+SNJUi0PUCYtlOCtsHvswHKlfKio5K2OVQ5D4TRqfjvYCASHuNwla5rVnSCW5Mvybygp+KHA/Xb1erRkQ01YafoBwxBbynvUfpE4yiYi0z0dZlPNm1KS4sxiifJOCkpxnFK4krfMwG/IQLdxsFtVHFxq+NIhxIzF1vy85ZqT7pRDN2GDDc7CoJwgxvjSU+ZHyeHcuZBmlBQI1UQFihmFFx6RqYmFOTo+sUxGpNhZOl8FSdD6J9eV6mlMzOUm2kc/eHMgQ+FUYmsi9973KvS+l6HcAeDoBmhnz8pRslGphrrOvX8plLVNnaaMhtcnxIUI/QNbX71OKTPEHlD5v0BtzkGrjPqNJyDTz3Tu82IK8YOsg24DyPGgWPJPZEYK+6h3iHLhI0Dj8MN6cYpJR3WGBI2zgAj9IyM853niYvvgN+QaYhKqAG2aeQ6BILvg6URhx4jiANrwTM4BYw6QIRwjOlYgNgHhwW5X7lypeNIB58nrClTphoHdGSjWL62Ov3yW/9XTxR3Kq23S/G5s/SBj39Ml87rq4dTQadpy1WGjJIX2zkRDFv3dMgtW7bszXqJFJQDHR8QXhs2nx0dnTpyolLlLT41e6KV1lGkthNFmn7tp3XVmjl6+olHFYiKV5y/W98p2q/GT7xfC14q1u7/9xmjf8+erSWtTLXnfd6hZWPBecrlD3/4gzNz4yMf+Ygji1Y+Q8G9pzIVn/vtqAsjTzir1B1yhvxSX+HSSry0NUaLILnDcYzPBWwe+IxUt4QDeoaysQSZMkcfUAaEHRou56i7X/3qV859N99880kj3cMF+oOO7Y2v/UXVZXuczlN2ua+qbjJpiFVebrqpP59iYpO0cPktmjN/hYkrfN2QD3QhhMFXfVTX7ShRdbTRvZfeoN45hoRk5zj5te0UPYtM8AwdP44/0U/QIwX3Q27oLGC5ETI+mOxwjXKjkyZ05O90g7zRliBL4WR+FOcW1Akyhw2w+1PYWTbIaCR1RjulMw5ZGkzuBoLdHDMSED4+CDacNjIc2eV+4iE+9IfNG2HYPJxtvUvc+HT4btiMgUDZjq6xN/mpLW3Rn/51vWZcUnDREXumrFfvalf+/BTFp0Ub4nvmFPe5BPXcWNWhmoOtaq/vUktllzNTwdfpV1eDV+mTGLnsuzfZHKz6w1xyym6mx7T8MWPijVFkQ6I+os/a+oYGRrH6XjEEwWfqPu/E77O3kJFoc+BMMA063lw35K6R9UB9jS1YH0agGyNCOCXGudDzjMbilOKwkP5IlPNQoLzSUuJ0y+psrVyU2zfUfCpixYvySRbrDXi1F30mTHPA30k012DOPeY3cZD+hNi+cx5zzmX0VZy5B+fIOMxvdjScDmJv6rfaEPmiMl6pxu7d/ef7QVFnJkdp4dQYJSZFqbWlR+t2VKikss25PlRRs4dYTYuRTw8EljHdoesGIh08ukJ9o9Q5x2iINXJ//vOfndHu66+/3iHykEEILkQ3nOyEgnuQGdtrTQcBMwAwKva6BTKF4Wd2B44kaSFNwYQecI704TCEOquEESmht8AoE16wTPMsjghOLekIfg+7zRNOL0Yb8h88LZTPTpPeuieeUNbPf67ARz+grHvuUWrmJPV0t+nJp57UrKlTNME4PYcPF+vFp35h2kG0omOidLi4WnMXX2bKKEtz5y3WTTde74Rp8ZfKbv2s0qsuI5+X9pRrjb9eGUZuWwyJoIxwUADlCDGB/FkCaH9zjfQPBNJ/KsQeQgMxDi57p84yM9Tidevhl3eqo6fXeVuAz9MtT1eHouOTlJ3oUkK0SZu5f+6kXE12x8g/YZwzgpKbkxNRXY4Ypv37ec1Yr09uE81QxB5QnqzF/+Mf/+istaeDx8pHKCjDkRJ7wqRud+3a5YRBWQani++QHevEETbn7OaQA6XpnQqbV8qZdj0QmQ8G1ynj00XsLdiwsbGxVqUlxSo7vlft7Uydj1LhhFnKyh6jKdPmGSe8T88FwxIGO7rpXDcyOuf4el2Sdo3Kc4o1pWmu9t29TG5j72jP6Gf0Jp2hyMJgbXwgEA+6GX2GriYMZoSg/4YCZUgnEksa+AzW2acTo8T+/AZths5HbCdtCXkK14EcCp5DP9KhNJLZRIRPW8H+RAJkHTnlCPUjhoJtn8x6CZVz8kseTof+GC6Ij7TR8Rs8oyccRom9QZxitOGRIr36sz1691fXaPrSsRfkzvAjAc2xu9U4qkWdGrcizfCisyus5wJ9Kqjvf293r0rWNamt2qPCVclqPNGh1uouQ/y7nVfiQfAzDFG3BN8C4gqBT0iIMgQ/UYsWZSo3lym/3MURrOjYFZ9phH2/eozj29dR0PfbIWz919AVQe3vTdTVRRlHM1bNzW7TuFF0/RfCAAWAIoS0hCofzmPQrSLmO0oaQ8+9KGlG4zCuQynroUDMUa6A8g0fmTspWSvnjVF2limjod7F9iZM/LEmlK1F0if/JN26SPrXW6WOFvP5qPSuNVK+UfT/9Jp07RLpI6vN/aZweAl8WY20fqtJwDzpnonSXhPG+lKTEHPfVWNMJZh7RkrsTbKYbl/Z4NdRQ8TaDaEPLSpCSk90a8Uso13i3Ops8+jlreUqqWpzJGOwomXH+mZPiuobm5x+jEFudWDrGIJtjRj1ifGxBBlZ4AD8ZvraQw895Pxm3TsGE6cqVF7CASKDoYD80lGAoUaOBnqW8xD60E3xQo0m4dLRgMMeCkb/IfTDgR0FpRwA34mDJSR0YJBnDL9NN+lh9BPnleUEkH/uZVTfOtKE0WLCbfjDH3TL/ffryfxkPX351Zqw+jalPv1n1Xu7dMOCcZpX3a5iX4L+FF2iTmNNampaldvQqL0Zq3X/w3+Ru2K3PvT+W7R84Xi5oxO1YP6l6l78Lj3kGqNqY5F49/2iQIsjR6cTpH+kxJ4OH9b+2vLik7Jl2jqOOPqQaccvbtiurXuLVd7Yoc4en+JjojQ+J0mLpxhZcZ9MXAkDucRZou5DHZBTg6nvOGn8L36mnoIxyirqUckHb9b6g3u1dMmSk9IRCisr7JCPDHz84x938hhaXtxHuUDM6SzAebXlMxRwznbu3OmMgA1VD3S+QmbtSNfFBsqU/KMHhpt/6oi2fbqJvQXhB8uSDTc0fHQIssLGnJAGZ5PHRkPU20+Ymw058vVo6dE6pSlWe5fN1dTlNxsZ8fWN5pv00y6C4xkKxM+BXaAjCL2KXrO6mk9G/iBqkS61ApThrFmznE7c4eiPSDBK7M9PUPfUDb4DdnP37t1OW0QGhpIbOt9OhdAz4EC7iQSEj5+AjFpfKFLY9mlH6INBuOQB+3SugD+Drx5JGY4SewOI/bo/7df6X+/Xe755iSbOzZNvlNhfFAgYgla2uVXjV7ND8smGhGtOGzL/uQLGgTveprxGj3xtXpWUsP61/3o/sEOs12YN/uLFmUa5sI5zZOVJuF6v35ChDuMEeBynmfBpm62tLu3dG6v29r5zAAWIoh2OMeRejCgkL3gTMQuMNkqcnlIUxHDCDoZJurKNPsxKYZf+gOZPzdZy08bi4wzRHERJvXkpMUquPxryfqBe+tJ7zAlz4aGHzach7FfPNZ6GIW4//Kk05QZD2gukaBOh3yjm7XulR43T9J27pY4m6cGNJlNJ0scvM0LvGRGx55aDZR4drX77dHuL2vpm5aV6VV7bZuqrz7mi3gYrPr/fpXZlqqOzV23t7eaZwckNYWK4qHOIJ6N3nLMEFAQbAEgExJr65sBIMJ0TIgJZGMxBI0w22ONePrk/EgKDs7ht2zYnbu7l4FxoXBgcDLHtjAgONyJC3x82TyGjpJd4IIw4EwA5ZjM04uZe0kQeLJkkfvss4fG9uaXFeYYRLqZiB4N3qpcVFWn/d7+rJOOoN7mjdfwL39A1NyzQe777Ax2/6WpN/s3v9MM8qTQlWoFev3YVVckbSNeChQt07MAGzZySI5chugkJmVq46jbtmXOTnvNnKd7Ynk/7j2lWoDWiGRrDAfkaCbHnOdbuWgeLsoXQ2w7BYJhb+d+cNzLsVArn+uQSEsuIOR2IoUAOqGvKO1znzrBh4uztbdGcb/9ElbfcpPEPPaKST/6tXik/MiSxB8gOxJsp+azZprxCn+E3ssXoPuufcWJDyyMU5J37KYuBQFnYEVLaNnIJAYt0Cuo7BZBSdMBwOkxCQR2dSWI/FIgf3Wv3EaHz0LQO7d/5lDpba4yYRqukvMno/W4VFuQpNi7Z2BnIt5SUnKH8gmlG10fmcyOz6CqIsZ3NgOyEyyvX0IPIYiQbnYWCMClP3nBiZ4+cKkaJ/fkJdBV1g67DftDZNBix5xxtlo7/4RJsQN0Pl9CTFuzGcOMjLuSf2XnoiWC5I9xzTehJD+VPmQeT88EwSuwNRon9KLF3iL0h77288B2YgjG0+c3voeCuCeaYbg6oQ5hb3oTdaO/tdgqC3miMKxuBdKusrPPNe95+79vBPYzgM5of3MGIIrCjOzhG/OYIVcCcY1SSRm9Hc8OB+3BIMLgoPzsSOlzwSG5aQBmsYDBJ8Rqys2JOvhbNYBTGKOP+5LV1+bS9bKtWX/0bxcacrMhKjpsSb7hH4zPHGS1krpEnAiY5sG7Ytv3sD6/XKLTO7l5VN3Ro75EGVdS0G+VvHPJOn6pMuY/PT1CCiT+keN58nuC7PX41thlCaNQCUYWCe2KiXSZ/bmejPMDjXcyYMl94v39o+L2uBLV0x6nH1B1KFzI6lOLGScOAYTAhVXbqL/WB4sdRY1OVwabHcZ64LLHHcIXKBsBAMtID2cJhHIzQc44wiZupncH54DsGJrQXHJAfHFEcxOBwMdDEO2AezHMtxtFo/OlP1frkk1py//1a/r736xc//5nWb9igd99xx0lhEo79Tpx2jT2zDmy6ArHxSn7lfuV0zVF37StqjJ6j59Pdik6MczbiCucwxBkZfNGVq9+6x7Gbhu6NrtCqVx9QyuZ90txrtW5CkjZteVhddCwZkA5ejxVt9IHHNLnUxCwlrnyvts6+RUf8cbosUK87/RVKd+aMhc/7qYD4h0vsKa/gJRTM8ICchJODSMGIZegGfBaES5zEwY6+6LDhxuXIDWXtjpK73Tihz25Wx4rVah+bHXYqPtP0ozq7jQzEqjc+1mmzXEd2f/nLXzojJZ/5zGecNhAs29yD00Vb4m0Pg5UnepM840SGgvwxmkp+yXc4UCbnE7mPtE4oo+CyHgzcByGl/b+t3l2GoHrqNOU3jyhx3zFVffJTapw+zlTV4OkgzLNN7ImT8KkvRujppKHDqm+UO6B1L/1RJcVb1dbRoyRD5He8vlttObfq5Q0/06fvucPYC+TItIOoWGXlTFRm1sm7+BM2+gi9zKwsOiiRj6HAc8gos/KY0gtZo00Hhz1SED9pwTZhl0ifLYdIMUrszy8gF/gV6C5AnQxG7PlufQpkczh1b4FtpgMhkme5hzSQlkjkPxjkBd3NwFU4Qs8gBmGfKzm0eUN/DLfj7aIn9hSV2+vWKw/s1c7Hix1iP25Gziixv0gQOmLPqw8hgkzHb67qVmtlpzqbe+T3BuQz5I7DtDjTyHgah8Uov/72Rgj06+H+00KckjT/sY7/TOsGj4dRgSijgE+OC+WAwsNpxFHik0bPOQwvTqIl9pEoUp7B8FplPyKlZx7JTw8oPbFP/nzG0UlJjNH8adnyGeftt88+K78h/V5vsxYvuUq9vnnm96NaveZZLVnSR8K2bbxZBdE3akyOYUcQ+WAQqElXY1OXNu6p1tGKFsWEjHiQ7OY2rykLtzNVOBzQg7zRoKHdP+DoPIg1hD4n1RDA/gkIrIuva5Pau10al2UMXUy/LJiE9Rjy1uZNcLYcYNQGZRsJobegvHF8R+qYYsAg/xgzDCidA1bpcxAuhhmCgYyEEnpb3ziHGEUcV0ajCDOU+HI/jloooQ9ON3IHscfxBTjegxF6ixiTni2PPabEr31NU+ZO0t91tKoh7Sp982t/q73/52809+Of0ISFC/sqJATki/xDLiH25IXd57tMOuPWP6BJTRMUVbdNjXNu1JPeBlNnXuUYx4F3OQen3dAMdShaf3IX6HlD7q8O1OnOQIUy3H71ePt2vwa0t/r6BhNflRp3varrX9muI8vma3VXgY7+3ftU0RPQQ65C7TEaJFs9+qi/RDMD7YbaD14GIwHlOhxiz/10/rEWl5G5cCP0IwHhEjcdBkx1D5UdC+6B5CGPOG88N1j81K3HXD9snJpDv31AW+Ji1Whk5b133aVLL73UkW+WE7xJ7M39ruYqZb/6lBJjZqrbU6zAvDtUPSPV+AV9+1KwUdTvfvc7Zy+K1atXO3FYEMZQxJ680THAiG24DjfaGHKIMzyUHuDZ4YxkAeIPjTMcuCdSR5YyiPTe4cpLuPudeOKM/Xr9lxpbnqeajHKNrchT8R2XyZtER8zAcfDs2ST26Dw6wahrXrdHWREX6UA+6FB8Y8smlZUUmRbu04mKBl1+5fW67Zabdd9996mi7JBSUxId3yQmLkl5BVMVH9f3CkE7rZkZdnwfqv1akAZsPe2eGXqEhazRnnl7ATOTkONI6jMS2LKF5KPfkRXkfCj5HiX25w+QXzrqg9sJdRKO2HPgX0KGh9u2CBO5wM5EssM9IHz8FnyTkcgJcoYeDSX0pIN8WX/kXIL2wj4ckPpgmxMJLnpiz4ZqDZWt+vOXNqpgdpbu+PvV6jLO1cUCRJrN8xoOdalgqWmk/RTkYsFgU/GDAeHnD8mHALRVdqujsUcthvizTr+nwydfV688nT4FYIHmxlijMOLNV1b49q3y7SP99hgKw60J9FO3IZO1tX0j+JB82jLnQ3WfVcaQcxQyChplhiOLwzBULz6OAYqYnn+Ux0iUK5Mj0hMDykmRnEEyk+GShlItXHRYM2c16tv/d6bij+xU+4wP69P/+c96/fd/pwkTyw0bjJGvIVbXLLlU4yflS0crpZR0KSveOLw9Ki5r1qvbKxQT7TaEPHy6OA2xj411KyEWx7cvfl4h1+0NqL2L/f7CzbJ4C6Q5M9lUtLmpo1tq6er7BGkJARVmGWISiFG3z62O3sS+ffx43YIBZWtJbyRlxz2nSuipJ+LFSEDqORhhgThB3PmOQaCjgXswmsQJiNN2CGDUcQKRkXBpJw7iCib0nON+HGsMJ84bnQIAIo8DjDMHIs2fz4RX/uyzKvjRjzSWafPmXLaR5YrPflbjr71W8WFGDEgvDkvftFi/Zs2coS0bn1Jx0UaTSPS+W72xRr5M60uMNo5LxjQlJKY45cHrppD7voDciu5ulbesQs/HztRT4xbrBneZpu57Wvv3bVZLU6n8PsILKC453xjWbK267BaN72zU5F/8RcU3XqGsJ17RY3dcpWhPp46mTdTOnHmKycjXB2LrNaPXhD2IPhopyD/1e+DAAefVYEMRA+5n9ATH4EyAckUWWKNu9Ug4mQKcR0bYcI8OylD9RFiVxgnK+8539PJLL8n9qfeqwZuk6//mH5WX4NO3v/4f+uAHPuCMgCxZssTcH6Uuo//aKw8pd/OrmtqQrvbsgNqueq/a8o3c+97a5fl///d/nZkonzWyhfNq5YrrgxF70mQ7RriP34DnbdjoXToahoOByigcIm1P5xvIIymvqjih8tJiVVceVUtbrVYdr9PUFq+a3/dhpS5Zbu7j7oHzSDhng9gTHnWNPiN8gDzQftC1kCTanqM3jRy0NTeqvq5MXtP+SSPL7ZBpKxuJyVnKzZ/oEGOWZDAKTj6Gk27CIQ10NCCjwefQ9yynQcfbGTSh8otvQH7IF/YKWBkeDggXH8MuG7P5DMUosT/3sDoZmQitI+oEPR1M7JEfvuM7DFc2kYNICH3AZeSnqk6erDxFZ6QobwSEnvtpfxD6UDkn3fhA6Pbh5uN0Ax8D/WFf5femzzEMjBJ7kxdL7MfOzNQd/7ha3c6bgC8OQFgbjnVpxy8rdd1Xp100MxUsIPblW9s0bgWO68gMSR/l7/sEnR0eddT3qLOJw6PuVq+6DYnsavYYw+x3jDpLThnJt2AivCX/jk4x6WLjvgR+czIITCMfCug87C/cqqXFbQwmRD/WfELo2Wm3LwyIPT2DwQ4nB8oag47ixrjbHv5Q8BxKEqe3b0OgodMWCvJL9NkpAfV4O1QwaZshxG6lHWjTvBc6dWxpoha5j+noRydr/wu5yvnjUV3vGqOMH98r16O/kda8S54/Pajd09ZqcyqvNhs6DcQHsWftr3Gj1NlD3OaCeTTc05yjHpx9/0weo6P6XjXHVHsmDNiqdBvinpkSrcSEOLX3RMnnN3UdFCBlhfPCZyRlxT0jJfQ8CxmnjoPrjjqzxJ4RG0gS6SF86pn6xvkMjY/wBkoz54nDdlbwLL8JG6OC4SdcznEdUk8nAed4FgcTwjZQ+Bb2OuQcI03+UrOylGRk1REkc95n8jtQWfE85dHe3qGO9iZtfPVP6m6v1pGSVt1658d06aWXa8O6l7R14+OKiepVT2+yUjLGKy+/wKkHyHAC+Qj0qOCl57X5RECHx07SiiMH9OjYFqlmv1raPUpIzjGOeJr27t2tvJwUJWeYMjYSlJUzTTmedkXv3adj4zJVU9es1rYuc0+akpNiFetO1Ixl12lBSq6SozLVMT5bAeR5eFU/ICgXZlgwajjczfPOJJBJ6hPyQ/qoo4EcGmQIMgzhsTMIOKjbDpOf+gcf1HxD4mpMO9y6eJUhSOl647lntPhTn9K8K6/UdkNgcrNTtGPzE+rprHPEJoB+i4tVb49H2aljtHjlLZowaaZJV9+7wukMgBgyYn/ddde9mTYnzkGIPenas2eP0wFKHvlNe2C6PZ1LAGeSjobzpS7OB7CEoq6mQptf/4saao6ox+OX35WgtPRc1daUKyGWHd6jFBefrlWXv9fU1bT+J98O6uhsEHvql7iYTYEtxCZCWmwHqI0Pm4oMI++AV+N1dbJnD36ny+lIjI6OMfmLdWaqoBdHklYrm2x0xmi9lVnkjHbDkhpbDqQdeWT2DGkD9jztDEKOrkVvcGA70PXEwREpiJvyIF8cxE/dWIwS+3ML6h5dhWyGK3/OWWKPDLG8hDq0MhMJCIP7IyH0IGB8qoW//p78135S457+rSr+9btqT4xcVxLfYGvo8X+ZBWP9oHMF0kJZUvZ2FmRwWoeDSIh91KQFC778wdvfpXqVqkmVRvW8cxocxLarrUcHXilTSnaCZq0Zd/GRW/MXkxClTF731n/uYgEbqO/6dbUmXXZqU28oN8qRv2hGgdNjlZqfoKxJycqfma5x8zM1ZXmeJq7MVv6MVGVPTlFaboIyxycpyxwZ5kg1R8o4831qiiavytGyuRlaPS9Dc80xzxzz57OZEuurzXOZccZAWkfCkBlnb4C+EXrAeXwB9EJ8PM4kG930GoIVbb4zMp9slFjfyCrGm8M+x4GCQ8GgfOnhxNhaZxvlYxUOyojvOCt2/SmOjQ0nEtjbOnuM0fDFqr7OGPWobo0P1CjzqFc7fZmKO5arX+0oVGNTniZfNUlzY1IVO7tA+8Zka8fLh+TZeVSNBZPVZMo9GIQN6e41ZdHlCchrygc/gnJqbOtVWzcj86bc+ssK4k658cmO9BysgefNej3cpyin08Hba5zFN9VEHyGG+MXHJ8jvZt18lDlLGfTdQbngZFGGIJKyoQcZ4mvrJlIQtiW+fFJHweA61zioN4wA6WdEiDj5busv9AgF55AV8sZBWJB4uz4a0oJRCe0o4BkOjCrx4QjznfQE59fGSdjkhWcwzjyDIXbSa+7xm3L1G0PoD3ISw8Gmt729U9UVR1RZsl3tnT7NMWl9/sHf69ebPfr8Fz6v515cr4aeVLmik5xp9dmZGc5zGNxkE29cZraOtnWoa99eTe5xq91zTEe9J4zD265LVl2l/LGz5Ikeoy//4Lf64ff/V/+4r1h5xoG/srhau6fP0r62avW68vTPX/quPvyZr2rK1KXatWuHurwNit78vOa3jlHaseeU0ZWt9rE5hnj2Z+A0ABnEWacMzxcgG8gIsgORwWlEDtAl1HeoTJAH9BJTFZENK8d0kGYbklx6002qyh+n7BSjJzLSteaf/1mTFy5UW2ur9u1ap+MHX1arCbu6JVX/8e3faMGiK1RT2aiq0qOKdnt19NBW075dzogp8SHHkHtG3lmSgezZtCCX6EnISLCMc42pzzjBpB8dgI6kA6CoqMh5DhDWqe5Z8E4CZdXR3qYdW1923hPfZRRw/tjpmjtrqRILV+vL//nf2rl9j1qbyo1u96mutlzjJ8137FI4UA+UPbNC0BeMfp9O2Se9jIgfOXLEkQ/IMfoMx5x4iBvZZMo7neUQDGsHAM/HxcWbtKHPkpx2QDqRkyHlwm3sceluZW/crqQ2o9fHGD+GUQMDOpvIM3Jm2w86jLZlR+pt2Hwykk5bCrXf2H46YekU4aAtsCyHdf2ATgOet/cPBpsO2gvpo/ODOLE9pIe2DrnHZkQS3ihODyhr5BWdik84UNlznjrEL1mwYIFzbjh6i3tpG3TsE89QoO3QZqbsXqeoxdcrftcGtV12nTwxQ8dJOpFl9K9ds2/zxXeuI8t2PwDiOpeg3ZNOfAza6anIP2Ghj2hP+GHon+B62md01OiI/TsYiE5no1eVO9o0/eosZ1TpYoLfFzDEvkpL/rrAIeXnA0gFI/VzzZHLiQFhG37fJ9PQabtdXZByyBZrpDrV3Nyj6uou4/j0TTk3uTZHrGn8E7R3b4kKC8c5xp+eWpTJYAoF5YfSwJFmCrd1cIPB8yhUwuNzuE6Uy9wfMM4Jbx1I97VrfLxpkXkxSu4wyjgmQT3RfiUZn7gzyhiY5GjF1TSqOzpRzfHRDknvQ58SZ0M7CpQsOUTdXGcjvOYONtTzObMmooxzBLGn3MPlnHAwAsHlQjngSHJgFAYC90GgI1XU3INTRxk7hsZ8lphyjDIVm2SMaX5GhuMUYuwYtcRBooxR3DhDjKTgKA1mbMkL9+Fgsjkexo1zkYA0ERdxk3d+kzfSy3nCcdI9ACBuPAdJwlm08ZJe0o8zy3dL5mzZ8gxlM1i+IgFhUH5tbe2GPDQ7I4LdHWw66JM3qlC1nkwdKq1VTGKaoqJjlB3brVmFGSocm98fghRjqrF7whw9Muc2I9tu3eYr08Ttj2jHtufk87ap6GCVqiq7VThzmVq6muSuP6RH2v366Ypx+vjeTv3oqhmqbapWVUm9MuJzNPn6D6m5vlTrNu5UXN40FVZs1z9PWqBxrsPyrfqAqhdPV+9p4iGUH/VOWeOcnWp5nknY9oIDCFliND+U5APywL2QA5wYphgjk6F54x7ayzOP/FA+jyEw7V7FeGL12qajuvFff6+bZrfpW1/5W0MgC4089Cg7f45WX36Hsk37ICVMjfz5z3/udIp89KMfddJBmLS30BF7rlmyZ9s+bYRNGPnNOn97L+1vdMT+LVBW6MztW17Q0aLXnHIrKa3XkaIazVx5m9LSXWqt2um8yYTO7ZSMcbrmpr8Oa4sA4SE3p3PEHpvGaCN1DBlC5xEPIFzqEnlkVBydx4ghezWgq0PlNxR2ZlAw8Q4LE58/0K3Z/+/fVHnv36rgZ99X5ef+XXWZ0Y582RF1C9JkR+rR1eH0NPfzHHIL6ba2m3SgM3iWMrTnyAtlSwcb7YNzwXFGCtJGnXDQYUAbHsXZAfWFDsMu4AeGqz/qFXsBCcZ+ootnz579dp3lNn5LTLQzyu7u8TgbxVoQPvI/qEz3A9mk3WQZeU3CH4wy3vn+Q+rJHitvnPFR++8LB2QSgkwHArIZDuTFzgqJJD1nEsSPjkNHQOqDdclIQfseHbG/iEfsqUlvl19tVR5lTTaOXt/piwcmwy2lPcqZFd4pOFfAnDKHgJX/Q4NaC5jGHOUcyYbsZmTEKjc3XtOmsa4tQ8uWMRKWbJRdj3FIvMZg80yTId+tys9n2jDv4c9zCBtKAIVte1SDlYxVhFzDSUZ54ghYYmeBgYb4M0LF90jILdfqjXOQu2+/ao0RyMnLNs7cIe2o7VB04jhVtEepst2lmla3KjqjVNPhVnlDQKXeRNV449RoznldyerwxqrO5LHZXG9oc6nBPMNnY3tATe29znvnewOMtKH0jTbrd7RCU0Z6yJd14AG/Id44keSLa5SHPVCe9jvlgWOEg4Yh4bmBDpxANhqCHEBOqIOjb7yh3Fde0WRTFte9732667prtOPwEe3ZvdshA4yk2FEhO4WRER7KHKM40IFxxvBhaO3IjR1BCs6LPcgT+WSUhtFKHC/ipD4pD8qBT/t8OCALpI18MsIDESJMQPjkg3DIF3mn7OxovnUuTweoR9Ld1dWpvPwxmjlnpTPzoqvLo6OtaSpp9CsmPkHe3oDmTczRsuljlJF+ciskvTHGcUkfU6gDUUlKLt6nqw6dUFJ6gaq9TcpMdWnqlCxlpnRqXLZLYwsy9EZBivk9QZsnZ6gryshTb5cys1MVlehVW0O5jrUkqs7IcI9JV9L4iZp+wyrFXHazmibkKTA4Dxg2aIu2fC8EIFvILSP5kGpkBRmy8mPbph1x4t3ctAdGIMmjlUnu43xtfYux+VXO6zZ9UT5NNHXlqn1NO994QYVjs8TGnSyzmTV3lSZOnm2e72vTyDDkDDJHO0UHEGbwiD2/0Y2M1NMZYeMmHayjR7Zpa5Ame210xP7tiI2NU0ZmvuPsNtWXKTMjWVOm5ioltl5G0ys1GVsTUFLqWF121V8Zsj/wjDvqhDZ7OkbskUXqjrAgshAiYONA90J4ONCX1DsbRCI3Q9k/gAxB6gdLH3Lf1tapQwd36aA5amuOatbRcrniJ+j1MUnatX+vQ2hsXMgV6UDXk3fyMJiscR1bBLlGVrEVxEn7gngg1+gPOvcJh3hoG3Zn/kg3QAsGYdBeeT8+acdODFVWozh19MlSm9PJHk4+qV98FzqEqB8rB8gEtjpYjvxGJnL+/D/KON6kgt89II2daoh4mhM2gzzWxxgMtCFkifeGpH/lK7rvzw8revw45WRm6f/+8EeaNGOq0ozchYPNCyP0fBJWKPB1kGsGRs4n4EejVyj/0yH3tOHREfuLeMTe1+NXyavNioo1zugVmRfdiH3AOPAHH6/X7NtzTc7Pj7yTCtyWmeY4E/3WdGJu3VpnnI0m0/i7NH48BJQ2jUJxJrOaI9EcrDkyxMMoSTu1cDClgzMCacQJDwVKBcOB8oKAooRDUW8MwPLDh7RrWqaaNu1Q8dir9KunfqOnfvgN7di123GUCCMSkE6ryFDwoUqe6ziNkMlQgsO1YMeK6ziEhMd3RiwwchggjJ4tEz6JhzyiUIMV6UCgHOz6Lgvn1WLHj+v4c89pmTGGDx49ouOJY/Uv9z+v66Z16wc//ImTBpQ3pAKygpMVOmIVPBJPWjjIL+Row4YNeuGFF/S+971Pc+fOdeo2nCEEfpOvKuPIJv/bvynBkJaXTDh+4yRmfvCDKjCEpBeB6gdlAMkhXYA0kTZbNjgEGHpgRwfIB/VKunA8SWMkZTcSEB8OBs4nZejUvYmKN2F4fV6Txr54Y2P63oHPzAbeZR5cNnzPyUhX9prr9FLRLk3bX6WFcbGa5a1W9eIr9PiuB9XR0iSvP1Z19T2aOWuuGhuqdfjAek0ez2hXtBJT88yncYJbS7W4ok2ZHSmmzadqws3Xq+PqVYruRX6c6E4rKNcLZcR+IFCHpJs6hFyRn1B9wnUOnDjWgeLYAPSYQ2z8Pr32woOGNB4zz9J+OdBRfhVMmK9la24zxDLT3PdWvRMvRO4HP/iB4xh++tOffvMcHVV0ekF8mI4dXK7cwxplyBJAn/LKPavLRkfsBwZl19zcpJrqKpWV7FNzU43iYuM1YcpCjZvA+9OHXkJHGOjjUxmxJwzup8OGOg6WN85DfCCl1m4QHx1MtnOH5wcDzyEDgxEOt7nnWPEBbdv0hDpbqt7skCYXfqNLOj1JJl2GXI2ZotSUNCdedBh2k130nXuHkWcL9B0dZmy4iYzasqAd0b4gDrY8uc5sAdvhEQyuY0cpO67bMiF8fAbaCN+DO8lGceZA+aJDg2fOWVBX2Ac6qqhnC56xI8uhI/a9RseO+9+vG9/gKiVvelbHll2nYwUZ6g0MrdeIDz8BOQgYGSn9m79x9GjLJXP1x10lWvt/fqyPzs/Sxz/+MT36yCOOv2JBmtCp2OqBdCj3oH/J0/kE5B1/OJwNOxVg7y7qzfNijJO184Wjeuif1un2/7dSK2+bZWh9n1N6McDX7dfRF5sUm+QeJfbnSd5JxZkk9m/BZZydCqO8Ayora3cIfziwwZycrfyyjOKMd4xBU1OLuX/gdoKSxplAoYaCczg+jHxhJIKVcfORI5pQXa1t5tycK6/Uq088oXHz5zvrEwdS2gMBRRaszIJBGlB6GC3rjKFY+c41HBCMGk4RsxgwPIMBkkpPMfmKBMRF+BBfwmbNGT2swQaL/NYaQr3IXGsy4W4zBH6sIQ9ZxqCyQRzpHyh/oSA+8mTzi2EmvUwNZiSUTgpLfoLrzGvC3/fMM7r9O9/R75dO1b54n+on3qXv/+cX9ZN//6J4VeGaNWve3AyP/PM8PeM4e4Dftvy4TprtNc6TJjoXMLyR5mcoEG5wPiw4F0rsB6pb7sXJZLfo4HTxHZlYvnKlyot3qmddkXIrmpS2dIqOmjxs3vm4/J2NaupI1WW5Hn352Ub95fUNqt/9ip567HdKTkkw5CRJUxdeqn1TFyv2kad0XVezEr0dGmNIXukNV8rlbKR1+kFeL3RiHw4QD0ZFQ/PDb+Rr4cKFjoxbYo9+MqzdlLPRETHGce1/7iSZsd+DwuQ601D/67/+y9khH2KDDtu8ebNzLbT98xsHmCUvXOcIJva0SzoeGO08XbI/ipNh62WkxB59SWcty4dCO7eRJTp0ggk5MrZ169Y37cpg4B6ep6N4MPAGh+OG1L+x4RH1dDXoeHmLZsV59MfN1frsfz9j/IRqPfrQ/yo2hhlOMRpTOEOLFi+JXK5snoYoE/QhnVihnfOUCbNYaGNsFkl7DAXljc5hOj+6ng5sOj+wP3QOUJbMJiLsUWJ/ZoFMIKfYweB6tHWEbxLONlInJxF7Ew5Pb9uwQQd273Y2FZ67ZKlSMrPkYwOrIUD4ltDbdCAHu01bm/LlL2ul0bU/NefwNOeaNtL4ve9pmvEFeY600EFkZxsMBGQtdNDjXIO8Ur5sbBlc/qcLo8TeEPsdzxXrme9u13u+sVZTl4y9qKbiQ+yPvWycyswoTViZPkrszwOQirNF7B99tFbXX59liNhATkjAEPB2Q254tV2XUQ6sq+s773ZnqrXVEL36HkNscWLf8g8sUCYQSkY0MBgoMc7ZEWJ+M60Wxwsjwzm/NSYmMNZoWSUeKbh/qE4AwrPEHicPRch3a8w4AJ+QVBwNwsSBw3khndzPJ6Q21OELBeFwL3FyH/fjJJH/ofIWfJ3nKCum7jLSx2/bW8130hicf8Kn/HEgbZ74DqnHWbUdF6HlRZnQWdFhHK0u42jlbttmlGWspn7sY1q4aIF+9LWvq8VcK5g/37Sht561hJ64+MRBIB7SRrzBzi7lwZRL3uGdmZ2jXkO0HLLVP2o+EtCG41uadaL4qHzxSSqYPdMpP1evR7FNbQrExKstLkrNFeUaa4xddGy8vKlp8ocxaTwXjthTLk31JertOOrIame3VzFxMYqLNnkzv6OSM/Tp1w7qocJE3bGlWK9+6F7991OPqXDaQtUEcuXz+jRtQq7uvvtm7cicoae8Mbppy/O6K8E4NYumyGPi6n8r4mkH9XIqxJ5yOBOOyOkA9YWssTEd8hzcbkg3JBxih5OXHtWjad/+nmpve5fGvFysA1+811Rsf2eKy9RjT43GPfaCMtftUdX7/0r1yxfIaCbnMvn/1re+5cj6X//1XzvOGZ1ytMlgOaGdQmIgLaSFsuYzdMSeNgG5pyM0+PlRnB5Q5iMl9tQR5JMDfQ/sc4wwYxcAcWDH0BV2ttJA4Hni5xWf2JJI0uEyMnlg7yZt2/iYud+ncmOLL7v6Ln34I38jtmn9/N9+Xj0d9YpzXt/q19xFl2vF6ivfptffBjrtu6s1/b8fVFRNnWo/9hk1TGY20cBA/iF3dHRAwoPjYPYZs642bdo0YNzIOh311Ilto7YM7JKyUWJ/ZkCZYovt1Pjg8h+M0FtwvyX2cxcu1AFDHsd+/euK8Xv1LVOv429/ryY9+7QOJcZr2XvfqxRj38OFxTlsP/ENZE+Iy2XSYr7wgAKmXQXLCZ1Hg8m3zU+wz3E+ATt1ptIWCbF/R6+xZyp+1dFGFW+q0pyrxytzrCkAoygvFvR6DNlo9mn8qvSLKt8WvT0BNRZ3nVdr7GldqCs20MvhxBmDyxjnDmNkeb3ZwG06PT1Ws2alaenSbEMm441i9xnnlKnCPUaBeMx1ptKxvpC1qOhgnFimXvcpZ5QvxhqnG6JEr7wlCBw4yJBPRi1QxOOMAz4mP9+Z5k1Prr2OUkcREibfgxUV5/hNXKGGxDEQ5rDxEQZOGvcRJwaG31bJ2vvtM4SL04ZDDikqLS11plgyLRPljJGk1xhDE+7gOs9hEDGq9DJjVAmbOIaCzSvlwHR1CArGl3K0hNmOtvPJfTiXfOJA0hlBrzXEAccLAkI9kI8VK1bo0ksvdQgIazAh+ZQFaSZ8E7miTZg9hpzU5+Vq96GD2mhIfpxxSLMLCuQ35U0eiAtDar9Tj4wI2LXQpJFPC+qJNC1cuEiJWWnKefjXyn/0YeUe61D7xEJDymOHbWX66swtj0lbftVOTXnmiJ7vbFByWpLGP/kTZXhnKXbHb+TrmqyNFW9o9fHDSm1KUMOscXKHcRAIjzzQaWJlymvIX0VZsbo76tTQ1KGll7xf3//xbzRx6kq9sXW7Od9o2m6P5tb2yJcQp/EBtzYkt2vMxAxlJ3VrYnayEsbPVeCuj+iRtDk65o+Xz52gyYXZmpfLKxTPvA4eyRp7yoK6ZJQtP9+QGX+vYuvq5Q7Eqjc++ox1RAwXyDoyTvuinVFvfXLhctrfiROlfet3W6pVuGmPKubMUH7RITVedpmxf31EwxWfoOTdLym1NU71c3OVWtOtnjGF8iTFOPkkTEbgXzfOEZ2REBQ6C3jWAvmG4NBxxnkrP3ynbaIL7TnaNmkj7SPpbBnF4LDlTwcMdiSSNfY8Qx0yOs1yD0vqOYf+ZB28HWXHed64caMzAy3YJoWCNBAu+psdxRmpHKyurb5ElhsbG1RV26T6pm618TrNxCTV1ZTp2ace1rPPPGbaYZcSYz2Kj+5Qdt4ErVh705tpHgikxRVrZH3Ln5XRO0OlK+M1YVubahdM5mL/XW8HaUZ3UA7IN0Qd4oB+4EC2aWOkOxzozKCDJVxZ0ZYoT8IjfaM4vYAQUz/IsW0X6BzqEtsfbKPDgWfwOVhSlz1mjLq3b9eeDRuU/NG7FDt7lnKmXKJ7vvpvuv9PD2q88VVoI6Eyjq7Ej0kz17pMOiqNfWUAAV8lLqTDjUEDexA36adTgfjDtR3OIff4H8jYUPk52yCPpIllLUPpoFMBZXDRrrFHbfR2B7T+9/u18/FjuuubazVuZo5xzAbuBXqnwdvZq6pd7Zqw2jTAi5DYH3+1SR3VHs17b/55lX8ksMAci51fZwpuPfZYja67jhH74bRpWk5AW7c26OBBjDmv0+m7YsFv7HZLi8soYTkHeoXD2msUDcYdJwHjAolH6VsSH05xO85IfwB84hDjQKDocZgxOoRpCW8oCJPzxMMzkNBgpRccfjgQNsYFhTnYfRbcYwl2uPyEg807jj5pIwziI14cJwgLxiE0rTzDb/KG88SBE4sRt3HzHGE8+OCDDgG66667HEeKDgjWtNlZE5QR6baw+bawcZEvjLc1WNQjYZHecI4lz1G/dCQ4I5xGlgLeRs005Lhy1QIVPL9FZXe/Ry3TJsgVwVQ+4uzp8ai5qU5VFceM09usGTUtystO08znd+jZq5fLdbBaXd4S3Zq6XD2eQyq67v06/Ief6j2BLB38yt/J7+kOS0xJKyNPlLdFR1urKssPmLR1OK9Du/bmv9b73n+PKitr9LV//z9qqd2nnEzj1AZ6lTNptTrb6hTt9cidOlYJ05dr7fhCpSfEKtrvVaeijU1NVrSJfEygW+nymnY/tEydCshTbU218hqbFJ8/WV05CXL1Di6XlLEdCccZWzpvtjJe/r2y22eqvW2DvFd9RtUTExU1RDhnC7ZNkGacG/QD+W6or1RLU62RZZ/iYnqU5m/VtKp2HRmXqbRx8zRl5jJVVZ9QY22pua9Kc40czazpVMettyv9sqsVE0Vn4Ftk5P7773faC6OPyLrtKKGtML2YjjK+h4L0kTY6BoNBe2cU1+q/UZweUC+U9UMPPeQsG2IEC5keqIypH/QXI9J0flK31COfdpQenUoYzNZiCQjXrdyFgni4F32HrKBXQ+WCZ7mH8+hnOl7pLA7Wx4B7Ojra1VhfoZ7uTrldvUZ/eAyJSVViUpoWLL1eY8YWOOkbCFFGjpub6nX86H6VnTio1rZaLTpUqjFdblVed73Grb5cqanpJt7h+cHkc926dQMSeq5jJ9D9zOALl0bsNh2poyP2px922jryRF1gq5n1h48RKo8DgTrB56JdIM9N5nsjnV+/+Y2OGxktTU5WvvE7br31VqdzxtYx8dkp98hylyHyVaY9jn3gd5o4e7aaFs3XHw8UKXHtJbrCPBsd1D6J06Z9ILnmXu4j/HCdCecDKGdmSjJYcKZBXBftVHzjGqulrlOPfGWTkrPi9f6vXGGcraF3bnwnwdvVq5p9HRq3LO2iJPalG1o0cU2aIRjnF1BfZ5bYu7RrV6t27mzXPffkDZPYB8Ot8vJ2vf56rXFGeCc+ZJORTdbjBcSgr9HRbwLd4vMxGkLPL0qb0Vx7w1uj8PS2Ygg4cKhQ6DgFKCw+MUooe4wMsIqdw8JeA1zHYSZcHD2My+HDh99mCHBKGJkPBmFynlF3ruFccc6OmNs4g+MGltADwg9WrPxG2QY78YTLbz7ppCA+nBzSGho24DnKhTJh9Jteasi6HQkKZ6wJmw4NnFzK4j3veY9D2JlRQX5sWkDwd0AaOEd66N2n3AiPeKgjphdj8C3JDwbPUR6syysoKDRGulKH9r+h6sqjamlrVEZzo2Z1uZQxZ6li116nFONwBG9cFgrS4vF4dbhou/bteN44Cg2KiY5VryFtHpM+NprinfZpKWMVmz1NcUqQPzbaGUXITU5RvXGe5yxcqIBxkk1ofYEGgfBxsLdv3+44+f1nTT561d5sCGL9bsXFxhkZ7FZZZYND5tvauzRv+U26864PyWfS9qv7f6SetmLFOrNh/Jo57wYtX3ttX1DnBCYd3m7FP3GfCmNXqaPhRfkv+bSqpqfI7Qtf1tQro5ZMRaaeE0y7y0uJUuH6xzUtbrG6o08o9orPqGxS/HlD7C2oQw7WO+/Y+po8PR0mD8b5yy3QnHkLVVddoUf/8hstWzTRVI9PM1p8WlHp1/4Ut0pmzdSRmhOKDnQoNSlO7vgUXVI4V4tdxk5OnKfGKXl64cUXnbBpcxAV2gVyzrpmNlIbyAkFpMuOBltQvjjarLkexekD+nH9+vV68sknnY5Myhe9HQp0FoSaThdGBa0Oo/2jX9kHhLCoJ64x6sZ9/KY+Q2F1JSQVQo9ut/fasNEx6F70PAd6n2v2ugVh8Sx2Dz3P7Cs6gvpanMuZOUWnE/cMBMLs6uzW9i3P6+jBdero7FJVXZfmz1ugirJjio9lVhibiQY0Yfoqrbn8dmfNdKQgX+E6rADpIr10jGCfwrUN0kfHAKO5zIgZxekDfguz8KijkRD6YEBOeb2h0zHf/zxybvUf7YVPYOsdP8vKdMDYlObNm9X493+v5AV5+om/RbtdV+qxRx/Ubz7zHk008njtu98tb78vhh9EmAO1Mc4zQ4Q4sFc27vMFpAefiFmewT7pmQR1e9FOxScfPZ1eHXytXDHxUZp/5cSL7FV3hpw0erXjvkrNuCbbuJ7nV4M4G2gp61FKYd+o6PkEaoKXevSt4DsTcBlF36NFi1KM4o02+e8/PWzQExtjDHaGMchJqqrqMkqf9fJMW8TY99/WD36j340ONs4JBF6GJPrNp8scjDRPNEemY3wgmih1FBLOMlOKGI1GyeMEobRCgRK1BwQeRY9S43kcIpwrDsgsYeN0QVJtpwEGwk4V5JPfxEN4GCjCwIBwYNhw6Dlw/HgGJx8HEALLqB0OGE4KUxZxahjF48Dxx9kjDAgvjg6dBxhNDhxM4sUYhpNNzvEccWKkST/lxf10eJDHgZ4jHpxSyoc80hNu8zjQYY0C8VEGdtSJgzBJM1NRAQY+FJTL2rWX0HWj119+TJtf+Z3qa46porJa0TEZ8qcVqCw5Ru6xxpi37FFdbY0ysycagv72UX/iM0lS8aGd2r7pMVPpXSo+Xq9pk+dp5rI7dcPNHzGO6wl5Wmvk97TJ11aj+MQ8mdDVbpxoRtliTRonmLJnF/RwIA+UUfBoPfFOnTpNl1x2jfIKZqm5qdUQhE5lGPlPNOSvxZuq3Ibj+scv/VBrP/K3aqyu0e4TPWp1jVFzb66aOnu1eM5Mk6fIneXThZiYWGeaf2NDo0pfelFzMycbElEp37SVaqf9h6h+8srB9GU2i2uor1Zl2SG11u5UddVBHYzya1/jYe30dmlrZ4nSk3OUnjl4Z8y5AKOTjNQ3VO2Xx+tXdUOP7vvFr3XppZfriiuvUUeXS/f/9iGtmJCpCUcq1J0eq3FG97gSluvu7/xMXS1tOnp4r2KjPbr1qe3qvuVGTf75z9W6dK3KWuqddorzSZugvNA1tHV0Ce1mMEBwcPSQMVvefEc3oU/4PYpTBzaADkc6ctnPw464W1DOzOxghJ6OFuqEc9QfegBdzXO2jtCz27Ztc/SmfT4UPIssYAf4xF7h2JMO4mD2C/HRtrhGmCBY35NGviNb2ArsB9Pe0dnkiesQekvqh5I31tPv37NBB3a9qM7uLk2ZOkeN+w7oieIC/fnp57Rt01b19tQ79rm1uVpdPS5NnDTdCTtSkFfSQWcFaec7ecIOsoHlYGSS++kYIAxs7ShOD9An2Gd8J/wNO+V+SHkJAnXDSDOdA7QP/AVb14BPRx7765ZP6hDfyFn61C/TgH2TXCYNHUYWcl7cog/kzNL7x6XojZ/8p9KNXl55881qMw4ksmCn3Ac/b8F5fBh8i0iWEZwLkEZk/mySeoB+uGin4geP2CdlxOn9X71CXRfRq+5oKj3tvSrd2KIZ12bJmIe+CxcRGLEftyrV2Ly3K45zCdyOMz1iv3Nnq3EUEo3iPT1rffBNNm4MGEelS4cOVRsnlXXkJ5draqrLKPw+ch+kZ4KQZpR5uuPoBCsiC4wJ5BLFNRToHMBBRvljGHDAMU44a0xxRNESR3A8GCdGczBMONkD9RQDniNsa1CID6feElsMKWm14RMmRIBRHkZqMLiEz/2M1GAsrTNnMZBB4xnippMApwnFbY21PcKB53C6GLGnDOnNJc6hgDPJCD3pCQ6bOMkH73UmXJv3YFAua9euNfkP6FjxPm146bfOFNKGjmgtKCxQvflcetfnNS0/WVte+LncgQ65TdpiU+Zq+sx55t6Ty4A09PYGtGf7K9q55THFxcdp/5Fa3XnZZarVGH347/9F3/zXf9CuY7WKie9b93/H5QsVbWSR+qescRhYpoDDTvqCnU3u5x5mIFgnn4O6pbPG5j/KpNHr7dX2zc/r4N5XHJluNkQwLT1bjcZZj4uLUkJKnrqj8rW1xKMPXLtYl61ZPmDdnBG4o7Rt43POq/Z6vd0mc37FJExQTG2RohLSlDlriZavvlmJCW9NDyavgCnGdIJUVpaoowUSE1DJiUp99/s/MWQioJ/97/eUEufVzWs/qvyM8aoK1ColJ8V59nwB8tls2tqrz9yv5sZSeVzjxNINuWNUV1eruKhujcuLkT/Qq8J2n5aUevRsVaWKZq1Qal66epsPKis9Wq7YaF1zvEmrsqYoKXu+tt60Upt3bnfkA5IGWaQd4shCBIPlaTDQycZyDzvzB9mgXSObhId+GMWpAd0YbsSe8qbzDgIR2iapP/QdO73bTkx0Gw46HQSD2QULwuSw90VyP/FA5Bm1puOHuO21UwU76x8q2qntGx+Vz9Oq4hONik2eoBuuv1WbN76i5rpDKhjT92rSqOh4LVp1p+bMXWTSNLzBLtLKJoLoWmSZ9kD7GCoPtFX2KoB8jo7Ynx5Q5pBxOv+pi+HKEbJABxa+E8/yGz8FWx88Ym9h2w1+TzhfIBjUd4exs/UmLDyoLEPO2SCvtn8p32Bg4IJ4sN3nM/Ct6MzDnzibQOeNTsW/yIn9ifXNmnl99kVJ7F/60nFd+ZWJ5yWxZ0f8Rc6vM4HTS+wh9evW+Y1C7j9h4PH0GsXGNG1GsnoUG9tplL3b2WW/ro4d6fsIk0VrK6P0TE0/uS5wwlBQAOOCQUBRcR7HONRhwqCEkrVgcD9klHBQgMEgfEv4IwFhYWRsR8NgzwVfI20YW9LAs3b6enBeuIeDc+SVDgHyS3zkkWs4f3Z640D5BYSBscSJ5WDEiWcuM2R4IGJPekkj9wWny4JzGCycYzvNLxSkdeXKlU4euV5WekzrXnzAOJYt6vH4dehwpcZOWKxOX0C1VcfUnTpTPa4kxRvZ+Nx7r9Ls6ZP7QzoZOKlNTY3avO4RVZ7YbcKPceo0KXexNh7pVFsPezf0jVJfOm+CPnzndSb/vQ5ZZfSCjiN6+UkXJApHOrj8KF8IFx0wwBKtcHBFRauyukJvrH9YjVVHFGXSZiTbaNN+R71gji6/5r1KSgq/Q/CZAGXd0+PV80/8jxrrShzZ2nWwXX946FFnVP0bX/u/6mk7qLiYaKVmjtOKS9+rceNNGRhZIM32lVV8Lz9xQJ6eTkOQO3X5ojl69KXNWvW+/9A9l47Rxz/+ea298iZ5u3s0Y1qBli6cSeRnLZ+RAv2xfdsGk5djhuBXyXlJk0liwGjaxPiAMjLHyuftVEe7kWPezEDy+8XZ3+tTUlqh1l5zj3LzjVY211sam5xp+JQPyxToBGT9Nu8ih4wNJ/84ySz5sM8QJk4ro72MevF7FCNHMLFn6RF1BPFED4SrJ2wH5J9PrtOW0JlsHIm+C6fnRgIbtp16DvHi4Nxw5Gc4YOlbQ0Od0VWPqKaib1dumw6i5Hta1kRdds1fGRnM6H9qeCAMOnpb21t1SWGW5vzuCXUVTFbV++9Wd5zRjAO89QQdNUrsTx+oB+wXumS4QB6CCb0F58MRe0dujK6KhNCHgjCJh5krgw0yEAej/4zQIyvB6Tofga9Gx3g4H/VMY5TYjxL7i5rYP/v3xbru21POO2JPTdBXP9scZ2Y6/ukj9sxW3riRDev6T/QDXTZhgss4qBD4/pNBYAS3rc2jZ56JUlFR29scWJwoCFikShGDguK33wdyDgiPEXucKNvjS1wYK2tYmKYfbDhCjQhhQFrD9YLb9KJMGX2xswwA1zBKEAEMmR05GgyED/GHiOJgMuXdGk/SjRMarvfcgjxhpO10T0vsCRPCyrPWiQV82r0HgkE6CQPChyGmo4G8cd5OJw4GYTD98uTzLp04flCbXvuzPN1M1wy2JQFnpKjRNU1XGJIEqR+qbCiH6spy7d2zUW2NZdpZlaiyJmnqmFSNy8vQ7ddfqiRTT8Cm89VXX3U6b5iFQNlQH4wqBZN7woXYIyds9hRWlkx4vW6PCh55TFHdPsV2BtQ+Y46q1yw0FWPqlT8T9lB5OBOgo2P71vXav+Np9fpMndW1a2L6GP3h6c1aePOX9K9/e5k+/jef0IKVl5vrXi2aNVWXr1nqtEnWyNo1xtRPbU2lIbJlcru8ilGrDh6tU290utqTZssXcMnb69fUsRn6yG2XaOJ5PMpMfpiFQT1vMgQCOad+cnJytWLFckPsvYbsVaiq4ojqavr2ihhXOFMTp85WSsjUYOQCYg+Y/cEoLu2QTaNw5IYD0kHHGMsebLumDFk+xIwcztm2OYrhwxJ7HF3KE2IQjkCgz5cuXfrmKDntls5CCD31g/yMFISFboH8oHcYwWZG17kFG0rWq83oQtKWY/R1YlLymzI4LNCW+OjXdfUNDcpJiVfm879Vhme2GlPKlOmdo0O3L1NUT/jRS8p3lNifHiBvzA7Ehg/H/nAvvo/t0A4F14OJPe2Ijn9kerhyQ1jYY3yTcO3RgvtoL7TP8x3oaXxQ7Cd+0qnojFPBKLGv79Sjhtgnphli/x+jxP5iw5YfV2j5ZwqM8ug/cR4B93iSOeY5v043Tg+xNz6BIUB+48yigPvO8VlYKM2fP5Se6NWuXbONEWENVt+oAYQLR4opjwMR1WBwD04AozCRTjVD2aJ0UX4YC5y2SHtVMV4YMRy0geIa6Lw1ZJESesCIMp0DwR0QkAimd5EWDCJEhbWX5Cc4bq5hpInTgmcYqcLRtb3fOLKMRhMHeQsdoads2OiLDgHOEwfEg3IMZ8y5TrjMJBjIsJHMts4uHT2yRzWGSPE6m3GT5ik3f7yys0b+mhqb7oHqgHApk5dfftnpKLH3kR+cfvvOcfJlnUxeTxVaV/z2GULb09umcY89oYSeXsV4YtQxZ4Fq1iyQy9TTuQTp6+726Pkn/0dNdaVvpr+ouM5o+STNnByn2IRsnegqlN8VrQ/derkhsQUOqUe2QsufcqplNkJvtdMR4IpOUUnPJLV09Oq2yxfo8pWL5PUN7JydDyBPEHs6mxght+s3IVi89vFN/WHKqtft1aT7fqVuQ67T9hxR/dXXqWn+dNOo+jotaIPoKEcOjOygs9BFH/vYx97mRA0FwkAfEKbtUCEdyCBLRZjeP5jjO4qBQdlSz6+99prTcWLXqFM/lDFlTQcKa9iDwTXaAbOR7GyscHDkpR/cR51xoP+QKz6tXAXfe+Ghr0Pa5Phk2XZHy1W7UzOeKFFT3GHF51+jTVNT1dBcr8MHNyujrVW3bi9R4rQ5qv3wX0vZaRim/odPBuGPEvtTBzKPH4U84hNECvwSqxMHAmFbYk9bYkYf54YD7meAAL9rMD2JPLCU8kIg9BaUOfmiLPvay7lBJMT+Hbt5nlHBOrG7Ri/+1y6tuGemxs3iVXeRG+QLHdRiryegltJuZU9NvAhpvdRa0aPc2efPO+yDgSSyYpV32Z9+FeEyzmiHcTxiDbEbWejGBhhH2W+UB8q678Aer13rNuFGoiMYqcoxxDHWeRZjhFKEaKLQIbQQ2XCjwQAHCnKKUwzphKhFYgQIy/YUM/KMwhvKOKGkMWL0HDOSNxwnjbAZ+SGN9IQPFR9hEwdlQJzBjiXnIRL0xhMO6WL0kHKyew9wnY4L8sf5YHAd8sD0YcqXsuYc68dxpvht08Ynu99CgqgbfkMw+KQzgbK35y1IEx0DkHoc2nAIxEQrec8mTfvNTzW3NUGTV1yrgjWXKC8n3zjDfWvizxRIP+VFZwX5toSJcsQYIxd2ij75C3VcqJvyslK99NwftPW13+ng7vXa3FOjV311esFbrpqURGVnFSiGjpgot7NR0LlCdHSUZsxZrW6PyXNTlTMFPysjQfljJ8vf2+ro/zlTxuiuW29XZka6s1Ycskq7CofrbrhNS1feqEXLr9fCJZfr8hXzdc3q+Ro3Js/U+/lvPahH2iBtGEeH76bi5TUy4DU6BEKB/Pp6A+rsblPc7u2KDrgU3+pTx+xZ6s5ONwLQ5x+wMRF6ByArdIrRVpAfXlk3XCJOW4EI4jAjm8gjYfCdtKLXzltiaMo1YGTmbbJOu7Ftx+QnYA6ELtyrJQeFyzxLW+r/GQnQe2xMt2XLFqcj025yaG0E9bVs2TJnuQPngoEN2rx5s7NGPJxzTj1QX+hM9CDvpGfmU/BmqXQeUG88f97WW4RgA9POmkP6zhc/of9+ap+WGl2dm2JsoKkRn/FM3Ic3Kac+VgcSuhXz4sN6uGGvaQt71dbSLCXF6eUkn96Ia9eeg+vV3tykcfGpSu7yyU+Hh9FRFrRP6oxyo+N8FCODo8OMDxBsy8OBa8gmOoc2gq4ZCjyDfUD+6QwbrmzjB+F/hOtAsL/Rg3Rm0obQrRcCKBd0Cj4X+mMgG3q2QLkNtXneO5bYG5Wk+vJWFW+s1OLbpip7XOrFtTO88VHaqj3qbPBetMS+rqhTObPOT2IPqBPI/elPoVsPPlhjCFjyiEbsIfXbtvnF7G502MSJLq1ZEymht+gj9g0NrB8vO4nAY2jsO6hDjRNKE+UfbLgwZhgMHAOIZTiCz7044yhewuf3QOTTAsfM7oA/XEIP6JkmLsgkz4bmJRhcH4jQW3APhBOFbR1PDgg2xILrluiHi4uyg8BSVji0lBWfltQH5w9Cb0fpAc/iwLKWmHwxih9qwKyjSz7CgdfQuXq7lbttu9wJOfIkRimusV2ts6ZH9N76UwH5sMQeI4zzGNyzzicdL3SQUMYYw+AypGyOFRfp1Wd/qp7ORvndCcrIm2XCKVRDbaN83e3q7qzX8fV/1toXD2jqE8+qd+ocdaf3LQ85NwiocNxULV5+neYuulKFk5YatR+na278oFasvUkTJrHYp28EOniJRyjIO3VLe6Gt9R2MQvbfcAGAurTEHr1SU1ai6fu3a3ZprXIyx6g2JdrU7e+04cVf6cie9doa1anXe6r1fFS19lQeUkKiaStZ+bBwlRs94+l3hCkL2hAjvxs2bHizPQ2H3FO+yBsyaTd4tO0aXTeSdbJnBYFepW14Wjmb9irOG6eOsdnGOzR6rLZE+Y+/qATD7dpm5CnnqWeUvWW7XEkZ8qYmG6I+sB58E6a+AvIofccbGvvYS3LHJqgnL0eBMD0D1C1lyGwcOqj27dvntHPOI9OQeto2dYT+gpRYfU45QziwC8zooFN0IKB3aQfMEIN4UDeAcDgudEQ3lCv5eLmie6PlTUs0wt2rmOoy5ZY065pb3q+7771L0b4Obdn4vNa98rB2rv+LtpUf1a6aXVJ5s16dP11tXr+a61q0/bXdqsh8l3780//Wk3/+o+KS/Cp8Y7vmNASUWl6ilPJadcyYaeqzr51QV9hvdO95K+/nOShD5JwytHYtFLat0NnFGnBGdYcC9xMms9fQU+glfJRIZJ748BcGI/T4OoSHnzVY2s9HkHZsAP4XnSQD2dCziUiI/YVTwqMYFthZuv5gp+LToh0COYrzCzQ8VjrVO79ONwKG1CcZgjN8JWTshiF9AUPEZRwkl2680a05cyJw1EJQVubWwYOljkMFUOYofqY/4lyFKkh+o/Q5AI4zIySMlOAIQExx0NgYKViJYVhw5DEsjEhiyAYzehwoQkuw+Y2xxDkkfXRAgIEUuDVkTOWE1KNcOTcQSCtOJr3UEILBRufseZQ191uSRXykkfwPBvLOveQPcssnz4fGR3ptPrnGPTjDjFJRjhgNm3+ucz/Thlmrzvng8LjGZndVlWV65dkH9dhf7tePjm/R4/tf1KvHD+iVrGhDlFude840SBflS14gUaH1QtqpM8op+BrfWYN9qGi7ucet5o5e1R+r0p7HHtaOxhz9/bf+oMLJa9QUyNKY+l55C6arakmKMo/UDviO+LMJr5fR5YDS01KMrMUoMSFOXk+PUx60tcFG6rkHsoq8vFOAdCY112nVoXKVFOQo64Ef6+WHvqem+mJ1edxKzpqtZavv1piceXJ5ouXpata6l36l4m/9k7J/93st3nZQwaVFO0IP0fHB2nvaznCdU9oYeozOMyt7hEenCzoRfRcqr+cSpCW6vVYTnnhNTSuXKu/PP1ecKSu/26XepHiTeLcSyurk7mxUb1qqXE2Hlb1tt2K7fG+uxR4MgehYxZXuVfqJcnXMHKPUg0VKLW2SP+h1kTiwkIydO3fqxRdfdKbb41xzHrlF99J5SecsNgBigiwD5B1iw+g8U/XpEAjWW8GgbtAbbATKbKRQHfdOQMDbrmnf/pYC6Xka/+OvKakloEBUtLonTFFHlpT23FM69Mo6Pfi7b+jQnhfU0Vqj0spGHa+O06FAojaZe1rbKk04bapuidY3f/mQ7v9/d+oX3/mymhsrFOWOVmtyvHrqS5Vc0yZvdq56Q/qusYPY3FEMH7RHZB//aDBdTschr1zk3qHA/YSHbsMfGo5OIz3oQQgv7Yw2FArbrvBlaKcXWpuiPPAV7Gyt80k/D4V35Ig9efB0ebXn+RNqLG3V4ndNUUpWkjH47yxlPRgChth31Ho1rLeWxwAAeilJREFUcU3GxTVToR9M7qst6jivR+wBY5/0X4cfAx0pmIrfqYkTE4xTGrmyPnqUHW8DxkFyadUqt3Jzh68LTpwIGGcqYJR9wJBMRon7dnjHsWLEhe/BChInDVJhR5RxfnlXPJtVsYYRpw2CD1njwEhwL8YNxw7ighEjXM5x4Azi6HGOnmtGdyDtdDJwjU9GMO0sAHvYzgGmsnMPJJn0MXJDuJB/jBjhheYjFFy3HQiM/gw1eyAY5I90Q0JtPoBNS2i8lBvhY4gw6uSVkWnOsbacafk2DJ5lShlhcw5CwSgnxJ3zOM+UKyAdjGCxbpnwwhnmlpZmPff4z5yN3FpbqnTi6BEVV5o6yUlRU2a0Sir26eDuDQq4E5WVPWZAp+RUQb7IC50fOBPkHaNMWQQ7LOSZOgmddcA9bCZXUrxDCbFGjlKSNX3V1SpI7NaD931fxY2mfbRkaKc7V0snG4KfO09Vq2erN+78mU5I3pBb2gjlgbxCGofqfEKueGY4jt35BvJnR+wZbS+tq5c/0KmMhnYdzExRWbJH3T0BVR4o02PPbNKjTz2rNX/1T2pt96i97qgSY926a0e12t57p+Y89ScVTZilrui+tce0Xzq1kCuIPW2BdjGcUXtA+8HBRTZpa4DwkVF+o+sGmg1zNuDoTuPAHju8V/t3r9eh4j2qbC5X6rEyVU+YrYScOGVuKVH7nAmKqWtUID5d7VPylFBRpRiWNMyao86CXNPW+wMMQZ8MuoyMVurgno3ac2y/Go4XK2H7fh3PzVD3vNlKSk5RmykPnGk6cdHHwR2alCHyik1gZJ2OEsqODhKWSRAHe0nw5gfOoz8Hkn2rNyE26D9ITjgd904AG0nGVRcp+WidYmKz1TwlQ/mPrZMrukW5r29TR1uDDlaV6kSgXr4en7JyZykrKUc98dP1vV/9Sbu371VPe5Up+ygVFqSpuvyQNr/2kPNu/Ix041v7epU0Z5VS7/4btV93hdrH5MjVv2cFoA7QTbTPC1nPnAtQdvgiyCpHOEDoKd+hOv8BdgI9hM5naYRtH3wy6xF9NNCIPXVn/SAGGwZrL3Su48OdKZt/JkE+sZv4iQPNkDxXQP8NNWL/jtw8D1LX3tytx7+2Rb1G4Xz0+9erU8PbzfZCR6/Hr/ItbZp4SfpF1aEBaIIl65rVVuXR3Pfk9p08DwHVSjXHXHP07at+uuDSE0/U6fLLM4ziHlqpspz04EFGlvtG6Y3eGDZKSwOGRASMEsRBZFpjlCGnScZBK3OId6hiRNlD6FGgwUqJ75aEDgSuY8BQbKFOAvFgeDCAOOIWxIVCHAkgiACnG+fbktxwRo1zKFruI85w9wSD9HPY8iFfGGk6QZgVEDw6SJlB1EOdf4gHTimdE2ycRwcFCp8ZAqwzJb22TImHsCEohAt5Z/oq8bK5EddJM6NfOM3ENVAeCPP1l59Q2dH1am3rkTtxin7+i98qOSlRO3fu1q9//nW11BX1OSSGBFx5w18rd8x4Zz346QbpximhQ4T8UgeQg4MHD54kI8jM8uXLnTILBR3CDY112rbxSZUf32EcYPaHYMdrQ+BMEcSmTNQlV9zhkLrzcd05zh+v/KM+aQOMdPIZnP9QIFOMVJ5XI/aUuZEZlm+4Ity0jzwy1Zp3k+OYOrvam3MBd5R62mrVXLXN/HSpx9OrLm+8MrML1dPtUUd7q+LjPIpydWiZO0dLerN0LODSuvRoo5/dSknNcqZ4L1u21CGKf/rTn5y2dvfdd7/ZVoYDnkEGccwgrcF1Q1h0IITb0PFMgg4tymznG8/qxNHtinL3qqS0Qa0t7UaP5Co+2ciGqYfE5BzNW3adZs5YZMqV9AWc15tRxjK/XXR0DFAe5K20tFjbNjyq9pYqxVK/Joheowt6Tfy93oD5nqCk9HFKzchXTHRf27PgeabyQughDPzmQH8xKv/ss886Og+9O5T9ANxDJzKEHpITyTMXOhihd+otYCTb1JvfkHRXrylH89lrDPeezS9q3/ZnHft/5FidEtIm64Yb36VdOzer9OhWjRuTKneUW8kZk+XzdMvf61FiUpomTVuosYWTDRkco94gMh8M5JyOGjrtR2qHL1bQDhiQwBYHE3vOY8tpu7SFoWBlHtsXzibYePAf8BuCOy65n3jwTdBfA4F0YFOwwbTTCxX4XXYT4/MN+DYX5eZ5zoh9t0+H1lUY5RPQ4uunyKfh9a5f6GDEHmKbPr7v9S4XE5DglooedTf3Km/u+TtiTzqZEA25P93E/vDhyEbsa2sDqqzkXd4uZw19GH0/KMrKAtqwgRH6vt887/W6tHt3g44eLVNPT/dJDhqKEscYIxV83oJzGJFwB9cgL3bTOHsu+OAcSg7ngQPCAsHnfKTAOBEWRBEFzyfOnyXUNqzgMHnGjtDjXA7lvBA+YT/33HO66aabnDSy7p31o6SZsLgO4eZeQL64hjPLOQw0IyCc4xozCSD3GGDSy7RSrgcrfYw1xpl7ST+j+TjM9L4z4kmYEMNIp+Y11NeovuaIiaNXbe3dyh8zRelpqfr6N76hJzceV2PcPB1vy1Zs0kTNnz1NKUksReh/+DSC8ggdsccBIV/UX3AZMlIxEJFNSEjUVENc5iy8StNmr9LMeZdq9oLLtXD5DVq4eK1TrpE4UecCEE8cPcgP34dyTCgvHG2mL9vyOecwpCPxwKua8vg+xRuS4Zq0SN2J0UNuykb63xyxN/Xt7B9hzhtqr8lTZmrFmpvUbGShtbFMCXEmMF+zPF6PkQejQ6LSFBOfrVpXq7a5alUS1WAIf4tpf+1qa65RZdk+NdSd0IRpi4xXFauXX3lFmcZphUgO5uQOBOqEMmf2DW3Vjghx2N2raZNno06IA/WwddPTOlH8hmnDRr92+HR4b5Xc4z+g7/70v/XIH/4ktpLw9nSosb5KSSljnNenBXr79Aob67mCdMzb4VJzU71ee+EBdXc0qKa6Rc89vltb9nm17LZ/0vhxY3VwX7Fi4hLU2dFKH4JpnylOO0M/QTLo8KBurQ6m3OkYYWSe0XrKDDJBux6sfXKN8qfT0m4Cer6259MNl2lb1BOdMUhWd3O9tmx5Qz3uZBWkJSo7b5xpB2nO6yDTklymzntVXbZL7t5GpaXEmcJzadaiG3TJ5bdp4dJLNW/hJZo5Z6ly8wodvRno33wyHJAzRnmpz+HY4lH0kUzkFJ8AWD3BCL0ddBgM2DxItl3jPpBe4Ty6k7ZkR+w5B9lHn9JJHOxLhAPpxHeAbF5oIK/Yd2wn+T0fST3AtxxqxP6dT+yNElty/dSLithTg56OXu38ZbWmXZV1UY7Yt5T1aMpVGXJHspHPOQSpwzWkb/P0dcEMTezpjGUZFh3ATL0fjg5Dh0DkX3+dqb9957AV0dFuE2+dduxgShjOat81MBShHwwoLYwb0yqHcsIIG4VHXByDORGEBQmEzEIIs40xy8/LcxzITHOO3m2+QwT5jnEkTIyXDZcw+I3RjITQB4M8McIMsce5x0El3EQTx7GtW1X5+99r865d2lterjHGWELoMeQ4pcRH2skvz2CMd5l77XIHFD4H5IE0ch955F4MAVPxOU++cIh5nnwyIyDS+uG+3PxCeX0xqq0pM85grw7ve10PPvGy3ih3KzoxTd3GUZicn6a/uvkSFY7JlX+I+hspSEswsUfeOHBKyJutr6GIvQXPxsXFO0dsbN/SD1PbfRfPQ1CXyAZ1jtMX/N70cOB+ZJl9FZDf8wb+XqW+9kdFF16qdhUrvWuSGielOiOMA4G6RzfQqUXdQvZwUO211NQUjZ8wQROnzNWC5ddr7qKrNH/pNUpJK1BUbKqza357W4ORn4CKik7oX75ynz72qX/SVdfcbMLar+bGEvXWFyv71S26LRCvWfUH5AukKXrmNMX2y9VwgTzi/DIbAFmkow29RXrpvGQ5EMSVesLZtPJ7ukF8+EjHi3epqbFCiXEx2nesTfd++u/0lX/7uH76/W+rub5IyYl9M3eiouKUO2a6cnLzh3Ty34LJU0ebDh/YpF6fR23dbt3+vk/o2Rce1ZWr52rdy8+p7MQBZaZFK8bVrrEFk3Xp5dc6o+noX/SezT8ddeyGz+aedFCSJvQo5+1eEZwLB8JgORfLvNB7A913MYB6725r0sF9+xVIztOE/L4N7fLyx2n2/Es0e+EVyhk7W2PGzdP4KUu0cq0h86btsFkneoWys0ckIL5RYj88UGbYL8obmwbQ7ZQj+m4oUDfoDmYADeULAeKzxJ56Cib0kdQzvh2zBIfjA51PoIyY5Ua+KYvzFZEQe2cq/gu//pU2HH5B20vWyR12Kj4PDZ1Re1fAGIrEnBgVLEg9Le9PRx4haJGG5EzFb+nW4/+xRT5vrz76g+suunfYd7f69PrXTuj6/5x2Ub3mD5D/ExtbVLjcOETR528DBdQMfZvzzXHyi3lGjoYGn158sVE33shred7u3NPJW1fHTtjDLxuI/NatvIqt/0Q/mOba2tqj/fsb1dTEBnZ9YWOUcLasokQBYaRYDzmQc4UBojcaZ5dp/MFTwgYDcUFSIbcoaYg4xgYjFUxyiBMSwLp/4iJtzcZgxu/eI7W2yGu+xxqCmPGRjyhv4cK+XpAwQMGyhoz8RGL4goFTzP4AOKW2bEhjiSH683/9ayUdOKj2f/m4yvJm6oZb7lJl8T798v77lW8cXcoOYw14FjLLSD89zawJo7xuvPFG51201vnGOJNOa3TJO2Vgp+IHl0+kwJnetm2b0zEyZ+5cVZaXqaGuXMfLa9TiS9LsSWM1b9YUJSWd+Z3jKQecEjsVn3on7xhApuRTz9QRcsF07aFG9i40kBfkHpIOqbezWsKBe6NjorV0/gJlpGeoN2jDsnMB6u7I4f0q2rtJrY3H5fJ0atGxRsVmTFT91Wu0dNnVijZpHKi+eB49wVTfSy+91JmGj3PG/XRssfQCeQh+nnbAMo1jx46rvPSgujpbFOP269Dhw/rRTx/UwoWLHR10z3tv1+yp8YrvatPa5gRdNnWpisv26DclnZr44bt1xZq1TrgDpS1SIJ840XTu2U4JC8KmXnHi6Lg43R0xbGxZV1erLa//WfU1R015kpcQ22DSEBUdr2lzL9Oylddwou98hKAtFh3Yq60bHpE7gOMcKnOmDI3fmJo5QZdcdbeyc/KcfPMcU4PRa+HIDHqLemJ2Cmvl0UVW51mg95YuXeroulEMAGwQVU61WlnmnP0MKdPhAvkenYo/MmDf8YX4jETPcA92bridKOhR9CadZtjQUD00EHiOTkriO1U9eK6AHsEeXAjph8gPNRX/jK6xh2CfSjGhVhh9b67oUvW+DmNY+hXNEEDQujt6tPHhfer1+XXTJ1Yao+CT3xdQ1tQEJecYpy+yoEJgc/P2h6NiXYqJaKMyno20VPruHUkZ+rr9Ov5Kk2bckH3RbZ5HqZVualHBsvOf2ANc8EXmGO/8OlW4tHcvU6ak2bMTjRN4skyiqysqAsZJjLxc0HW8JYhX4FlbHwzOeb2ssW8wYdPD3PcaomBCD3CsIKWMrIQ6X8GAlEB6UVzBzw8E4sIQQeT5DmklDgxNuHgI/9VXX3W+u8z9LVVVann5VUN0xuqpiqPa0b1ELz77sL71qduVOaZQS1aseLNzAcWPYw2hH4mjSDgQcEblToIJt76hUT5/rzJiY9T8uz+ora5YSbd9UFHpWdr/xCOKnTVLecZ5TTLlumrVKiev5A+n9tChQ853Ns9D0d96662OkwvZw7iHjvox2kXvNGDqHK+xi6QDhfpgNJF4KAtGHJlBcK4NIukKJfaUD+nEYHOdNCIXyCB1dyEY8eGAWRjM2hiK+PF+6lXRlVrWOV09R5+V9/IPqXruxAE3PTtTiIqK1vHjxdr86m/VbYg1ZM/r9Ss+IdGpS5+vR3GxUUZu4zV70TWmHV4lf5g1vNQtxJ6NAiHxltgj74wgzZw58yTZtrJCBwjy0traYgjtcdM4u5QY1yn6OVhaYiy6OrwJio9qk8uQ32nzLtfKK26Xt7tDf/jtb9VQ36D3v//9zqhyJG0nEpBmiKwl+KQ1GLRxZJflFsSLk2dl+1RBe6mtrVHR3i3O8hqfp4PCUpoh2+xJsHTFFSaekRM80unz9Rr9UaSjRVvU2VarXr9XCYkZSkrN1/xFa5WXX2j0fpczKgmZH8oGkOZQYk9dcJ5OEM6hC0YxEPDRe5S18XUVPPScWi65QjW33KiuRJcytm5U2s7Nyltv7Mt//F+1FmYZOzWy+keuR4n98IHso9vQU0O1ca6PhNBb0NZoc8wKoO0M5qMRF3aGWYqADtQLEegJ9Cm2YLD8nk8458T+XIEOhY6WHj3xjS3q6fTqYz+6/s0RezoKyOHpdOkwO601PWospket71xYcC1cb/gAcBpPfJTSCo0T6h5eint7/Coz5HbyFZl901/NP0hufDprj89sHZ/rjgTqeP33SrXyM0y1PP/lmSbJOvuF/Z+nBta3txnCFW+I7skGlLbf3Mz0+4BRBpHJYGVlwBDAoeozyhDLJuOw1RulE/s2Qs93po6zVnIgcA8jMpDeSAk9xgtHjpF/q9hwGoYi9oySb9q0ySH43SbOLkOyow1ZTamuUebSZbrm6su089nn9HR5pVYYgpxjiCLOIg4ia8+GO9pLXpg2Bckm7lAwYlbbUK+yLU9ox8btmvzBr+vee67Rxi//ixLLynXCGOu4pUsVaxQ6CobwLrvsMsewkj9G3iGvfIcQQGauuuoqh7zTAYGxDy0HfrNZHh0MGOU1a1Yrqq1Z0R63evIyDfs7magQJwafac6UG6SCNarnC0hfKLFHPhgFpWy4BpiGO9COvxcykC/2ayDPQznOKdn5Wlb+mqZFr1Z7y2tKKbhZx1dPk3/4kzZGDOqru9ujF5/+uRpqjjnp3rLlmKbOWaPL/uqf9Zn3LNePv/cN7dr8qJFPQ66Tc7Rw+a2aPGWKk9dgEBb1Thh0YNG2aWfMaoFInEy6jV5xGeJXU6s9h4+qvLNDbvM8YTQ3VCrW1aT29ib5e+lujVJUXLppQwVaccmtSk1JdsJiBJiyfvTRR3XPPfdoxYoVYfXMqYC80FHDdHzaKLqRc6TTgrSgi2jvduYQ10+HbBOOjet05w3Y8MkT9UkeIejMruE35yMBjjnlBLFnRoPt8OCTaxd8O6c+TT5MZTt7GZxuuGJiFVN7WPmvrJc/OV+utgZ5Zl6m8uWTFNVeo9n/8V+qee8H1DRjghGEkXdeUZ+jxH74oNyYbYftxe7aNhkKbPhICD3h0fYYSEGfoGfoSMBfC9fuHU5i/A7aGOnBzg7VkXy+Av3ATAjyfiZ03JnCRUvso0weSvbW6n/e/4xu+9JKrb1zlqH1w9/k5nwAzZiOiuHC1+tX8QuNmn19zptE22cqv+l4t7oajYLonyo9NHh2GPGb2+k8eNtMu1MENi0mKUrp+fEmisENHMS+6Mk6zbg5y/keCc5lZwQxM/bLqP2pb6I3MLHHHz50KKBI3kvPpnj79gXwJ/AtBgGOFaMwDcao9L2KyDpTfOJos/HRQDukYlgwJpBeDEwkhol7Qgm9BeFB7OlJDkfsSRPklFHnYKePMDtMOrzm/ljjIE81BCLPpNlnCCGEGjKI4zwcECaEEqM81LotjEx9Y5N4fVxKYrwxnAWaMnWqk35GICkf+zyfEHuMKsYV4opzi2GG2GN077jjDscAnExqTgaOND3VSamJuj45RgXPvKbGZQuVWuXWkXtvVlT/iCGGj9FQyBIOMx00g+XlXID0ID+MODCDwDqPyBZpZxQUOcT5f0c4/P0g33Tg4DSTf5ysYMc5YDRbZnOTCmuadSQ+Sgf9po15KxWI9qmgttnomwxVTynQwtU3atLk2UbeRu68DwekmzXt617+s0qPGb8jYOzViQZNLJivy9/3WXWU7dN3fvQTxY5fqaa2bi2eVaBPXTVPBf44deXkypsS62wCZsMKJfbUMbv9n1zPJs4Yvyb+8UEVlVUpu7JVxyZP0r6p4xzliHPMTBj2VTCBOk8wQ4AwgvUI8SBXv/71r52ZMp///OcduaItnm6QNxsfo9h0fLIEht/kkeuAdo6OpTOD0TZkIFT3nQ8gL6QZvQiBID/oIX6Tn+GCPKLzsAU333yzo/cH03kXEiD0ydteUNrxZrkTx6jy2pXyR+y3DQzKn30VSo4dMMd+1daVKrO2RguPN6h97gKl5BqbnT9fHflxSivvUcOCOepJiT+ljgXqfZTYjwzUF20/1IdAL0Hq8E0o3+GAcLDntD/bXjgHWQxH7IkLfwOfCr+Cdfjo2uD0XCggL9hJ9A55PdlGnP+4qIn9iX21+tUnX9IdX1mtBVdOlPci2jyPtWr1h7oMie/SzBvP/lT8kXREDAUIuqfHp4ajbAA2UPjks4/Kl6xv1vjVaX2Kx/yj8YZVQuYRrjn+LG1jWOJvy3Wg9LyFqBiX8may1jh8XTCeuNIcOc6vU0M4Yk+7h6xPmDB4WktLZYiQ3zipGOP+kwOAHaV7elKM0ek2SrLyJOPCd6ZpD0SkqAucOTstPRLDxDMYMRzYcE4rYUByIHGMYgVP+edZDCOj27znOBTWMeY5S4iZooWjeCqEPtwIfSgoG54hvTiofLflhQHiNV7hiD3pZHSLdeSsiwMQWwzubbfd5oQ3mJNL2by+br0SkhK01tumSa9uU+2S+cpvjtVBQ+zrSk44nSSs7SMcNtajPiOpq7MNygRng70G2DOAvHEOsgWxR84Yrac+w8nOhQjqgXzRUUX9UE/BxN4fFa20mmOaXXRI1b5oJXfUaZ9x0Esm5CsvPUeHDu5WZhq7LbMfQa/Ss6fo5nd/QlFnqX6pH3ae373jVRXvf93IvE8x0bzNwKtok49eRm6jYpSUt0DzMtN0eUuP3K0e+RKi1LLmVrXkxcnd21fPwcSe5QgsLQmWU75HRceqradVBb+6X8U19RrT5FHJ1KnaPblQEwrGOntSREou0QmM2D/++OPOfhbXXHONoy/OtGyRV/KCzkS/UP/oPPRAcNrRI2wUh74MneFwNmE7H6gf0oojTdrRi8gp14YLyhiSwRIidByvukMXvvvd7z4rdXBW4JRLj2Z95Uuq+tAXNOYX/6nKT35NLWNO7bWU2JUTJUe1+bUH5elqVJfHr+Z2afLEqWqor5Snu0npqQlKSh2j1Ve8R2MLJvHU2+z3cIHMjhL7kYGyo/3QdpBtDnwVbFmwjosE3D/QDAC+hxJ76p22hR5hdhBtl/N8vxBBftDdDIRQBhciRon9xUrsewM6+pJRAr7AOSH25xpQ+wN/qdXM27LlinBX/DPRGREM6qCltLvfYL8d1BC0f6b5lhAmLdhVHkUxDeQM0bbb2ryGjHUapR9jlG+fo8ez3d0BQzZlDELws8TKe+sDhhS5dPx4wBB1lH/f+bfAb8A0T8im2zjOKZo9O1bbt/v0xBO1xqF6S29AMhjZDX4POmnmQAFBehkFhohEYphwDplejQIbzMEgLAgw9+Pwca81ZBhGer3ppQ0eWeMeHA0MGXHw2xL6kUy5J2xL6Hl2oLoKBvGGEnoLnmeDOpz34LDYDIr02fxxD2Vrp7JeeeWVDhGH6IUL02fqaMv6p7V/3y4lxPAKwS4lGycvyWdI05jxSkwap/gEytvvlCXrlAeadXE+gDzRccNMDAi8JTPULcSeOqWjKdgAXsggX4xU0pFjO29CiT3TplyeVs3ZuU2zdx/R5tw0eW9aodd2H1JpYKUe+t139a+fu1uu7hPGWTAky/zNWfpuLV7KSPfZKydkGIexqbFWVRXHHGJPG84fM1HpmblKSM1SR9FGTdp1SJlGj/VkpapxzY1qzTJpNraOug8m9rRB9E5f2FGmfbQYWX9Sx44dktfnVq9pRjkd3fJFxakrJUGr1lyr2fMWSbExktfz5kyAwWDTfN999zl18LnPfe6cyBfpQJ8ygo+jh/7DaeU3QBbGjRvnjOTTfgfr6DtVkBbqjemtLIGhfNBNdr8DjpECHcYsLfQ0utKu6aWuH3zwQSfs003sg9N7tuo1OjpWvO+/qvyo6utOKOXwbs1pi5M7eYx67rlLeYXjTqkOu7o6deDn35KLV91lxCnQ1qu8gFfPtE3Vgw//SRv/8FW99PyDys5MVU7BAq294l2mTb19ZtxwQVmOEvuRAf1mR9ex+fgmtLPh+CaU/1BT+jlniT2z/qgnRujtEh/SQDgQywsV5IPBHauTLkRclMTeGdnt8uqVn+/VvhdO6H3fv0xjp2ZdVDvDQ+yPvdqsJEPuxhgCNrLt9y5cjITYnw+glhi1z3J+jRRuPfNMvZYtSzEG4K1Ng4qLA5o69e1lwRp6ptzDdcPo+pOAHYHbsVG819trnu3Www83GYXPeua+e1AwOF28qohPa3wgWjibOH0DGZZQcA89xYSDsxqJc4Hx4Tme4X6MGSO5GEUbL2my8bP+nDi4F4LNKJcdoY/UcBIW+SMO4rfnBnue63Y5gb3XHsHAuDIVn7CJg98YJBQ633mWfEHoIfd8QjDIE848o5DB5J77W1pa9dTD35Wvp8NZslNV160ly69SdVWFjhzeo4LCiQ65yh87xXntFEY+krI/lyBf4Yg95yF9ED3qerA6uVBAfTIzAQclOD8nE3uXerq7VFNdIk9Po+Liu8XeridONKilLVZL116vihP7zLkOJcUbMmu0T2xCmq679VNGJk/X+zmGD+qLTfS6DQFZ98pfVFm6RwG/sd6BXkUbGUz0+BVIydD05ddr9twVzm75IJjY94XBVH92Yt+tDa89ar5Hq6G5Q4uXrnE2vFu/boNefeH3TqeWP8at20/0aOoVNyinpFfHPnSTvDFDj9yjJyCVL730kjNif9111zlO17mUMZt30oC+RSbQnZZgQ/Lp8OP6qaSTsoZcECadjnQooGeJE+I5EqfZpskeyDE6jIOypg0H6yHySTs/ncQ+KipGB4t2OsS6uf64yYtXUdFxysyZrCnTF6pw3IShibWR3yh/u/73h99ViXe8vvCpe5SdPLhckP6y0mPavvlJE+8J59zx0np1tHdq5uxxijZ5NQEoPXOcabt3mDKZMIJ8BpS07rdyPbZTL8TUaIU3Wf+Zm6DM9GkaP26atm15TTGuBo0bk2bKtVcTp6/WstU3nGTHRwryN0rsRw5kHd+JugjXWT8QKHdL6K1NHAjEgb6gQ44ZT7ZzlPOco72fa/02EpBe9Af5xz+yHRQXKiIh9u+499iTfq+nV/tfPOFMSb/2w4sv2PX1IwXtrq2iR4UrGGG7sBrh6QAyUFfUoeyZicPYS+DcAykdZ45Tm+Tk0qFD7cbwxysxsU951dQElJ9/8rvqIfTr1vmdz0j8A8OJdOmlbk2e7DIKn1F+GRLVZhQlqeY9330jMigY+/5hDBDGgfMYFjtCj2Ef7OA5RmZw6Oih5jckeKgDMovS437iwQFjWj5rUjFKnLfhcx/v8GZmAeSa2QVM7ST9GIBIDsJntIzRKbtOlOcHO3iGDgR63UlHcDg4x5A1HGXKizAh9DjP9KLbkTkOjC1khvu4hrHCgce5xrnlOs/zm2vcx0HYO7dvMsSpWwF3ospLStWx45j29IzRfU/8WXOMg/fHPz+iwrG8Ts+jgoJCk95c8/2tWRen8zhdICzKx442UNYWlhRc6CCPOCm8zQCZCwUOHHWP7LcjD1WVSortVlVliWbNvVZf/NfvKT45X421RfJ3HlaKIfSJCTGKT8pWRtZ4XXPjvYYYn8VZGe4ouRtPKO/Z16XcMfImGqfRnG5srNdjD31bbc1lRna7Vdfi1sz5V6ul062S2gqTXrfKK4rkXveiFq7fpvymKNXmpCkQ29euKSfq/8SJEh05uEOe9lKjFbvVXl2u5556TUcDefr8//k77dm81ZCpI0pNitE1++vVc+ONynvlaTWvuEy++KHJB+2WjjPqYsOGDY4OQQ+da1jHG52HPDDqhi5lh3g6PtAf6B3KCVkZDNxj5Y4ZT2xSxwwYOtBYAsRsBXQUjj9h2mdCYdPEJwfpQN+i55kNRGck+piDcuTgOzrd2hAbhoWtZzq5+M7eH+j30PsiATM7Dh/crZee/oWOH9qolsYyeXs6TFm1y9PVpqaGEh07tEXFR/YoLaNQael9M8LCw+TRFaVpMxdo5ZK5Smd9ev+VcKCe0M07Nj+j5rrDOlLWqoTKam3Z26Cb/u33+sjdH9Irzz+i2Bg66wxJM21g/OT5Ees0yobya2hoUnvFMU2sTVFjwMh7fJyq8hKVEGhRZ8txZaT6lZIcb+rRq3FTlmrpqhucehpJeYaCNCA/I9ngbRR9wI7hy1j/ZjBQ3rRJdBM+QLA9HAiEi/5Cr9EuAW0aAomscf1CA7JLudEpwgw38kbZXMhAx0X0Hvt32oh9d4dHT31rq5oq2vWZ+26+qN5hD/y9AZVuaNHESxl5OXWlfCGB+i97o0VNx7o0967cC2rEHtXLGvsF5hj5G3cZsa/T8uWpRkn3KeKiooBmzeorB8P1BnxtXSjQFSkp0qpVbqPY+086cBlnrlO//32pIevJxvlmqhYb7fU6a9RxdjEEjCRjzCFckQCFi+Efasp9OFhDZqei49DyqjNIcagix0CxkRoK0U41G258GEqWE9gZAkOB8CHzTIcd6H7OY0QJkw4Nmy4UORuCQVq5h8Puim/Bdxzuhx56yHGI2SWb+uB56oJRbDuVHify+cd+KJ+3W16fcYwP1ighdZzGjRuv4hMVSkjPVWePT/NmTtG7rr1UmazVj8AxGC6oGzoyLEhrJGUZDjwHYaGzA6ckEkcmGDiwbDp2PsLWObKxd+9ep3Mm1LGj7KhX5Nn8UENLmzYfrFZVc7dm5ifqm//yWS1fuUo9XV366Cc/pRO1bYZLF5i20qtlsydq9YplJsyRlf2I4HIbO9WsOd/4kcruvF2TfvtHHf3bf1R7VpLWvfKkSg+/rh5vr5KSkjXT6JR//vafdNX7/k7zF07T4RcfUMH4bN314g4lfugDGv/COu296Q61TRvn7Fz/lgwZW1BarFef/YUpE2bruFXX2KHyyhbl56YoNztZZNlv/qbmTtdtnWnyXH2tWvMin7FAPSBzP/3pT53fbKR3OkY4zwVsmukQhEDYWVKR5sXKKfdD2tFhdLLZzhZ7z+kCYaHrT3XEntcuVlSUacu6Pxtifdzoyxht2n5c+w836x9/8aw+dc0sff7jdyozxevkLTNnoq6+6aNGP5+e0UuIPZ0jm1//i+qri0w798kbVaBPf/afDClr0be/9XVNHturmOi+zo2UtHxde+snlZw8uJxRJrU11Vr/8u/V2lzp6AXuR3O4mVUQl6yUjIk0E/X6epSanmPa1QxTZ6YdGX043HIcDKRldMT+1IHMo2+w5aE2AHAdP8juch8JCAebiQ9hBxPoBKSeaMMXMsgDpB4/g3b2TgD69KKcij9K7AMqea1Zk69kj/ULz8E4FVD/pZuaVbA0Ve6Y0+dEnC2w+vtSc4x8MmwwsY9VebnfEBYcLunw4YCzK34Ye3AS8BXggMuWuY2j1H8yCLxrevv2Bm3e3PgmsQ8E+jafY9SEEWk7/R3HayhnDoXLMzw/XEeJsDlQ3ox4Y9Ts6Hc4Uo8SZCqqfT3USOIjT4xUDQXC5n56wcMReus0k14O0hPa+wp4jvLEMYK84iyHvmoOo8wmag888IDjPFliDwgPA8c7vm2nCSP2rzz/e9XXHHJeTdzpZbQ03mjKBDV0Rmvq+HzdcNVlyjdxReognEtQRtR36FT84SC0fs41kA/kGCKPM0cnWahsBIMOIZYb0IGUnZOjPUVHdbi83rT3KCNfXjVXn1CCIZ0pmfnO/X5T8dmpiVqzaKaRvci6EomfdCFfOP/DAeXLaGBjY5OKD+1UdeMJ3fjadsWuWqlpR70q+/y98iTGqrGhTi88DlH2qsuQnKLieiWnFxoikqp9pY3KGjtZHUZm74qr13t9XWrrTtVjU3M079K1Gl9YaOJxy+3rVuqm55XWFKempQtVueFPit+0Q+0m/B0Tc1QTG6Vov1dLKzu1asa16rjlOkWVbFPWnuPqmb1W9QsnKTCIOJAXWxe02d/97ndat26dPvGJTzgj0COVpcHq93SBtFGHtBFGfhiFtyQhON3BaeE8yx5ivEafR8cpJTdLWUZns/9GsGN5NtJvQZrIg0PsjQ2589ablGSi9ytGvcz+iLAOIPZVVRXabIh9U81RRcdEq+hoq37837/TxEmTdfDgAf3nv39cWensuSJl503RVTd+xNjGvv1jTgdI/7GjRdq+6Ql1GBLuMvXRVxdWziDlUlJKtpauvUuTJvW9MWUgkKeioj3auelhebpbtGtvpbxdft37Hw8qruWgHv/jD1WYn2J0u19jCmdp7VXvE6+VPFP1N0rsTx+QCzr5aXe2vfIJ0Qsl9NQn1zhsG7d+Br/R4Vyz92FDmeWIH3ch2P2BQF7II/lhpP6dJHPka5TYX4TE3tfj1wv/dFQ3/mA65qD/7MUBS+zHLk4xjuCFJ8vQkWXmwPUemWv4FrFPTY3VG2/0GmKAgqf3sv+WAYBuMH6aIUYuJSYOFLtLbW0ePflkmerrfUZxJjnEHnfKbrDGyKE1FIOBe1BKEF+I6XCcCsKGxNN5ANnFSNFBgGGzI02h8UPo7Rr64caFAwnJYrozvwfLm827JfSkjfRYQ0m6uW6JUSRp4X6MFM4Rr/EKHq0H/ObVdb/85S8d54m1tMGGmfSvXr3aWXZg4yNMHEDCLSo6aBz8EsdoUI58MquBkbcLwcBTvszQoIOH8iG/FzqoH+qKWSg4J9YxC4WtT+rppptuetPIQ8ROVFTr4Rc263h1kxJampXR1aOO7CwFUpN09zUrNGf6JCKKSAaDQdo4IgH3sVnj3l0btHfbs/L3srNyQG3tXeZTSslMFvt1mhasJavu1NyFK9TV2aH1rzysmooiNfXmaktZvHmOXfPdSjOk7a6rl2lcbqqqS4rUXVWp3AXv1r0fu1nvvfNOff5zn5PLtIfOhirF3f8rJU5bpv1ZPs3dvE3+2ddo35xco8WilX3gNY0r9aq5fqfyExfJqyp11bUps3CuNl6+SL4w2aMOkDE7O8KObOJkPfbYY84spbvuustpP8OBU0ZGZhk5O90jS6QZ2aDzkA5COiX5tM4udU/cVocyw4f00/b5zDOf6mlX5rZXlH/Qq8aUWvUuf6/Kxxsba4jh6QBxckQqU8CW2R8MsQ/EBvSPRg58K69Q+suvquG296h5zhSTuUh1l0vHDbHeufVptTaWO2eYwdJrZA4dibziW2TmTdbyNXeYMhkz7DYzFAgvOiZWxUf2q7zkoJrqS9Tr7ZYrKlaZOZM0aeoCjRs/9AaNlEsg4NLLzz2giuO71W3sYyBukt57041KW3SDYltL9ZlPfkCL5/a9GjA2Pl2LVtymOfMXy2fk90wA2Rol9qcXtq0gN/gU1GXwOcqZGSy0aSurg8ksz74TiD35oI3gG6KrbZm8U4BOHiX2F+OIvS+goy80avoN2aPE/gIDzRNSP98cI1sV3EfsV65MNU5PjLZvh1D2XxoA6ITMTBPnfJdREoMrQexCeXmncWLZ4Icdp5PMEW8c3CRnPeRA5CMYGBe7aR3GZzBjEwqUtCX0oZvwYcBYUwaxt+nAODGCCdkb7hRZwiYOnHhGQ4cCYZMGRrHIH3FzzjrNTGsjzOGkIRSEH87gWmLPu7XZ44Bp5cHKnu8sk2DtKmEEg7Th6DPdH5A+S+yZHXAhGHjyBwFmZJt3kVPmFzKQE4gY70nH0QqtM0CekWk61CCZW7ZscWZlvE2+YhOUvPdZ5R7tMbawXfFKV/0ll6s1PcrZVf7Mw60jh3bojfV/MTyrU+VVrZoxcY4uvfF9WnzpdfrJt7+sqmOvKsGQs+iYBC295H2aPmOO82RUdIx6ujrV2dHmyGlScopijWwyAyHWtLHXv/8Vrdp6SG15Jpac1er9wLuUnJmh6NZ6Zb/2svxJ2YprD6htfLIydpfoxIc/qICnRplbjqo33pC26Hgl7tupthVrlPHSs+qYMVtpxTUq+dA9MuozYtD+nnjiCb344ou69957nTY4XJC/YH02UhAOMkAnJCN7TEOlXXCedNKxCYnG6adjgtkX6CsL5MrKkJMmQ2y7G6qU+dKfleuZovbYUkVNf5fKFuYoynvquoG40OfoIOKLFNzr9fr0wksvqd3Tpr9uqVNaYrYK67069q4btcflVUdba//d4UHcdpYL4bnd0aqvKzfPNTp2hrLgPO0sJX2MsZNZjm4ZST0Rl30u+DsOuu3sDYUtD9KBrWSvBIuAueY39enyG0LHTIr+84BZOjW11dq1+Ql1dzUrPi5WJaW1amhq15SJuUpOSnRm7DBin549SbPnX2Z0zOC2ibSEm3lmEZynUHD+4MGDTsc64Qx0n0W4srLHYOBeZBtbi84cLD8XEsi3lYWhQJ6Rl+GCOCD26Av014VI7MkD6cYPpE29E4Fv9uSTTzp6g7cfhRL737/22juT2Pd0evXM97ap9miLPvfLWy5KYn/kmQbNvCVnlNhfgEBarzJHivNreGhq8umVV5p0xRXpgxJ77B0Hez3NmYPB7r8wBJiGv2FDnfbtazS/olVTY5y+7jjjcBQ4o8GDGRQMzqmM0EOuGTUPJfQWGD6mLUPs2aiP6f0LFy50SM9w4iIcSNVwCD0HzoTd5d6OQNlrZxqUJ+/v/sMf/qBbbrnFSQdEN5gQ4pDymjw6VIJBfiEB7KrP7AcMIyP+EPuTO15M6/I2K2vTXrm9Maq/Ypn8ETobZxqkmdkaOODBsxIuRCA/rHGmPjHeobKO/EPIIPTUpZUx6i+Y2DMlvdcfMM58o9qKXtHsfTWaVNOshtWXqvHyS+QzRNp49869ZwIBV0DxNRXK3HZIu9rr9HL3UcXFxKn4eIXy41M0cd6VWnjtDfrDz36kuECdlDpVVW0x+qvrlmrihPED1iHlAXHpMHYu7tVfaWb7DG3e/7Tmr3qvKi6ZaWSy775AjGl/Jg0uRiFNWbCg3uVDGRoCE21+k3ecf/PnpiPIFSV/dJS5x+iXYZYLacKR/NGPfuTI4t///d87DtjZAO2XsmJ0ijaADkQP08FIGmgP6KLg2UNWZgaCfU3gts3PqrzkgHp9rYoy+cqv71QgKUv+uXO0bNl1ys5hRs+56ERzqbzsqLZtfEK79xs9Z5rImFwjF/Gx8vl9SnAnacHi6zRnwSonzyNB8HMjIUpvgyHS8cd2K7WyS535BdrUeEjHm2J12RWXKyc52mmrkcHIr79baTvXa8LjO9QyNU+t196pxrHJcgfNoEAmu7q6tX3Tn3X///xG7e4EXbp8rOJMO4iOTVZySrYWr7xBU2csdPaaGEweLEZK9ihL9NP8+fNHNGJPXpDvSO1xcH3x2+rQgb6HwpbFYNcHujYQBnpmqLg4D+Gm44vyHyxewsIG4mMNV2YJF78Jv4dBgMGeHywvnA93faBnLCK9Hnxf6DOUD3KC3XynAl3+6quvOr6aHbAKrqund+9+5xF7t/mrOd6kH97xuG79l+Vae9ccQ5Qu/GmZw8Eosb+wiT2mc5Y5JptjeDno2xH/2LFuXXppujGCTH9jU7v+y/0wutA4fS7Nm8d08P6TEaKjw6f77z9iDA3rvNzGELATdYwzkoAjGc4YoHwh9IyKDHeEHocA0omzCtkeTPFzr52aD+lhJApEGh9h2xF6DKk9FwrCs3lCqZKn4Clvw8nf6UIwsWc6Ns78iRMnTiL2gPSuWLHipPPkEdLPFF3W3JJ+Ns+B2J/kIBlSlvPLLypp+ifVceQ+pU78sI6tLTQX+m84h8CgU2905tgOlQsR1AWjq9RlcAcW+aEu7OvKIGzBTjbXLbEHncYBfmPT0zpx5A1zscc8a07GxqiXeu/xKCdrkpZdcoezURZRnO7yChhiGFNXopwXHlXM2LVqP/aS3jD64rXkSvm7fEpKG2cIxUrFxsXriUd+qbG5sYpjmn3WRF13x6cUnRBvCLlp70HJijLtrLWlTft3r9fx4jfU09HoEPRUcy4tZrJ6p+Rq5vwrNH7iJEN8BnZKzxTQPxs3btRf/vIX3XPPPc5eD2daDgmfDgVkBT1Ehw/pQFbC6eJIwPP79u3StnW/NxH4dPR4o+YvvVwZE+epYs8L6mwrV2KCkb+AW4tX3KIFSy4z5T0ywjdc0B6Q+wN7t2j7xofV1uGRp6FFrZ5kLbn904r11Kj8wPOKjjJtxyimnIL5uur6exydcK4R1Vipmd/5rso/+rfKve9HevHmu8W8tyVLlyrFJC8SXk+Hi5t2UGna1kuPKsc1SW0pTUrJukRH105UlOftvi712VJb5czVyUhOoBBN/fH2jD69fzZAGkan4p/foG1dyFPxkeXi4mJH1t7JwPYPeyq+qV5FK0apylWCLrx3oEPsWus69PyPd2rpHdM0eWH+RfUOe8B77Kt2talgSepFRuupf6nuSKcyJxnDxajMAKADqE31alGteeb8UgRIK/tzsz3a8EygS/v3t2vs2FhDsmPEa+527nyL2ONjMjK/aJFLyckDE+TBsGePT7/73ZF+BwtiH2UIdK7z2rhQQ4CyYZQIsjXcEXqUM4QeshaJ80HYjJjTq00HA2tVIzVM5AXHmNkAjAjw28KmGSJsiTx54QBn2nGPFJESe9JLb/6iRYtOMoDkmdE+XqXGd6ZMcnA/WWxr79Sxo3vlP/CybjgUrYzOJh36/D8qUDjYa5/OHqjrdwKxxzFhA0BbN5agMYICoSdv4Qgb+XWI/YoVam6s10vP/k6tjcdUUdOl5Zfcqb/7whdUXlaq+3/+XVWV7lJKkiFmfrcuufZeTZ4y6ySZPy1ghNzbpowtr2rik/u0N7pOfxljbHOcWwd2H1dFlVcp027Vw3/+ifZtfl4PPPiQ4gzZiAp49eETpSq8/AolNMWp5D1X4LGZ9LlVdqJYW9b9Rd0d1TpYXK933/MprVm9Wo888rBOlBxXnKvaFESvpsy+QivXXPc22T8bQI/84Ac/cPQQo/boogtJFpGD7u4ePf3wj9XWWq3m1h7Nnb1K6o5W/hUf0tIJLn3sYx/X3MWL5PV4lGn0zGVr1qhgbEHE+vZUQLugbDe+9rhqyraqrKpVS5ddq1vu+pDGTJqpF558TM88/F9Gvk1aYmMU7YrVTe/6nDJyxygQxYyN4c/GOBWwCV5jY7PKjh9QV3OV5r72opbkLVJ3Qq5KP/Ee+SMcWSTf9cY+bXrtj2qsLzdl3aM40y7yW7vlMTrBM36KFqy8UZOmzHb2okDmsAmH9m5Ta3S25k0eq2hD5M+VJJL+UWJ/foO2fyESe/wyfDf8ndNux85DjJDYyxD6VM3VlYbaM2Y4ilG8M3HUyPt+vWzI87nvzQ8FVPYac7AtXeToI/b5+bGGvL1F7OHFpu1rxYrwu9xHAl6Zd/y4X2VlzYZ41DqG2uuNUk8Pr6jLcYi9VS58QixxaodrxAl3uIQessOUZBQcI86sIWWN+VCGCSNAHIzyW0JPeKSBMOiUQInym+N8dtBx4uyu+BB7yj4csbegfpiWbw0h+WNWBOu0mX3AaH1B4Tjt3vG69m5/Xp7uVgrbcQxdpk79lJP5kZ0zSauv+itlmPDOZflcyMSeOoDMM2MCeeQ3bQgZjHTmCde2b9+uZcuWGQJ8VC8//T/OKwrbWzyqOFiquqTl+qdvfFPbXvi1nt10QJk5+c4MmJtXzdK1V6x15OeMlJkh5K6YaFVWlOnhZ19XUWmTSazbpKtRMfLI7ffJE50id1wSNyvf1aqHO5tV8ZmPaOL9v1fRV76qXhevGZP27XxdO7c8rpb2LuUm52vv7sMqcy/TQ3/8vv7r2/9XnUZdREXHKiUxXnfdeqMjx2cb1F1RUZF+8YtfOMuAPvjBD14wDrIFedi08SUV73vemfnQ3uFRU5tLSUnGiCTlaU91jHp5lYa5dsslC3T71SudneTZYO7swKXiw7u04ZXfq7OtSwv3N2tGT49q8pO0b2yKWlNitays0chVr25qmqjGr35eGZs3qGfseOU//YqO/cPfyxNl2tkZTC4j67u2r9eBXS/I09Pi/KYs/ahbo2tRpPn507V87R3OGywGkxHqgxkUO9b/3vwKqKvbowPH2pQ0bqlmZHhUVrJTk8bnyePt1YJlN2rB0qsUFx+jg8//Vv/wtf/R7Ns+p3/+m1uVEs+Msr4wzzawL6PE/vwGcnYhEXvsFT7avn373tFT70MRCbGPmrRgwZc/ePu7VK9SNanSuRCjOOVoopLF69JGMYp3JppUoTqViN2Yzzdg/9mfNrf/e2Rwqa7Oo+TkKCUmRhlHzGXIWkBr1rg1ZYrLGNT+24aBAwcYCQyosRFFKqP4u833PhLMiH10dLwh1dkOCcEQoGQYLecTYx4pCI8ppayPZ33xUCSD65AR4rJT/ImPacycZ0rqYGGQVvvOVsA6fAgUxJCD9BMOYZK28xm27NavX+/MKLjxxhudvGGkB6oDjALr6SxpBJQhI44YjqlTp2nntle1Z9szajMkrKYpUf/+rV/p/ff+g2bOuURPPv6IEuOkrk5jNcoOK69glomb10GdG8+ReCkD5PBcjNSOBNQbO/nj8CK3tuwof15nyAZG1GckIO+8Do+RfXbWrqtvNKSn0pDbaOVPmaS4zHw9+sLrOlbdrihDonlHfEJsjO64bq0y0gdvK6cEI3/upjJN2b1H7yqv19iGEyryJqvO5GtNc7k+WFelK/1x2pWYrKnjkjUpvUr73A2Ke/ElPTMhSTWGQBYW8k7lKGeGQW2N8VF8bfJHedXl8ymqt0r7tzysxOQs7auSSuu7tXrhdE2fPLE/AWcfdKrRycYGTqwpvhDfBV1QaPy/tAJVlh9STJRxoI1NSYjzKTmqTdkpMfJFZejOqxfrxkuXOaPSZ7vZZ+eM1dQ5a+SrblRGUbHqU2M0waTTk5ak+lijD8fP1KJb369Ze/epddWVapuQpzEP/VRt139cLQWJcr190stpg8uQ+G1bXlLRzueNnenSoaMNGu9p1YNvdOuTX/+L4ro6VXp8r7w9zaqrLVdG9gRjbwZug2wQuPn1P8rT3SZfr181dX597m8+p0vu+Ij+z2c/qaiYJK1//TmlpSSos9urrJxCJSelKn3CHN1z7726o6dS+bsq1DW10LQboxsDvYo/ulMFT76quBbTjqZMVKCzQWn7DyquJ0pd2amnfVYDug79hJ0djl8wirMH6ojOXmbE2L1bzmdgJw8cOOD4Mue7j3Y6gZ/GABaDAJMmGdtuyiG4rvYxoDMQsc/VpFFiP4p3NJD385XYg//f3nfAx1Vc63/btSutVrvqvcuyZMuWe7fBNi20YJIAAVKAJCQkpMB78M9L4KWSRxKS8CiPEkwnphMbG1fkLqtbktV771pJK23f/3xXXhBGtmUjueGP30Xy6u69M2fOnDnfzJkzdOlP7di7zxJ72rqoKBmam5n5lwmnjt52EnDyj+fd5+R40McFtqM2w+XyoLi4+agRHSX2MplSIsEcCEiyvQmavHALAr3zkUcQ99vfIT8hAZW1NVi//kUsX75cImB8FgkmnWASes48nsxI07DxXXynd/af72TSFGZ0Jak/lth7f+c7+D7e7yXx3uRSfO/5OECwzDTyPBKNAzNXCjlhcSJiT3BA5J5t3sNnUPbMok1ZBQaFoK4qH91tNVJSJ4tVhUtWXy5kZUBu7iG8tCkf9fZY1A2Y0D7sj5kJwdIEy9lyBvje84HYe/VrPEJPHSSh56rWRAm9F2w3TkRRn5VKFVJSZyM0Yjp6ulswZPdB46AewzaHdI9GpcBtVy3EXV8T7Wk4DVLPOoiL54Tvee01LLnvPpS8/Q4qNmxA8ebNMK5YAd+jZNajUELVXgN9dS0c4RGICQ7AZTfchPnLInB7QR5Kp0dgeVMZEG3DkLwXTa0D6PYo0RJtwJDo2l0tZagsy4ePbwgSElMQHT8TCrUBg+Yu6LRAaJAOPhphwZW+mJtswjeuXouMdGYoOXtgf6J92rdvn9S+zHswdkXl1CBk7bJBX7gXwQfL4YyKhkOrmtLVZoJ6ajIFY2bmJciYuwYhkRmISZyH5LRlWLF8NdYumYW4qPBRXTiD4JaMjvZG7Nr6JsoKt6OyrR61NiBRjEWuq65DenomLplzHWYIvYjNqUTv1d+AxaRA8I7tkGlC4HFaYI1NFAR3agQ4akc9qCjZj/7eFkk8XT1DuPlnf8GTjz+GYLUNjz32KPx93dLRjUzYaBLEnkkIj6cjnNSyu9TobDkiJblTKJz4cPvHaKgoxh9+8yD2bHsPheV9sCt8cMnK1YhPnCm916MQfT37dUTV+6MrogWJWb3onhUPxVAPYp9+ChqPFiqHGDenhSIgewtid5XB5RcKc0o45M7JnfmgXC4S+3MbbKPzgdiznPTveGLMl43UExMh9scNxU/HJQhFovTvz8HjQJ1wIvssdkQkTENYwJmZkR7q60BjcxusDmEUfY1ISYgWTsrUhfV4xIDa3dENfVgkfOQe9LQ3o7G1C/7BkYiNDMUJtnCfd+htbUBTRy9cMhUSkpMR4KtBT3M1GjoHYQgUmhAbcfTOUQybu2H1qKAXRE4l+lVPSwOsKh3sgjhFJsSiS7RTaGzMKe4RHx8MYbOJDqwWzuJkirwGOSjFrnMyFJ/g0HqZuCZeOoaBWhAaSgf/s2c1CY6HwUEPwsOPbwSFnUBNjUeQjtF9+cfaS6vVKch+rfS728399UzWpJdWpZg879jQLZUgWa+vW4fFgmzHvfp7LPvmL/Gdv2zHL64Iw21r1uKRl19GuxjsT5YUj6DhIinhCvN4IbZ0FuhE0zniihl/ksDT+JEwTcZRc+cqWC8OcDxuixMX3//+96W2INFnePfxwAFihSBhXiJMGTIcnxMCScIGVFeVI2fPOxjsb5ESl9GppFy5Qud2u6APiEVln15aPSNJnHhW58kH25k5Aug4nouh+F7dY3uQ1LO83s84MHPrA3V73HILMsOjrWgRZHT+x7mFEzk8tuvY1WG+Q87rqDPNLRRsw9OTjygHRhC4Zx8CO134x/aN+OqRQpTf9RU8+PomRF/3P9j8zD24fE4m/vP3v5faQiqs6LcD+YLoCOJf4a9Ao94hbLoHyb0DmNergToyAf9VV4VrU+X4rw/7sP2lRxH/qydRYa5E3pXLUGPrR1ziXKxcegWUIza4RB09aurj6IQU9ffgwYOC1KVJbX92IdpUOAY8Ruwff/0rzP390l57TniejsyZ1d+36jDi3vwQbVesRfDuA6j56f1wQji0p9OE5ytEO/f2dOLjj14V9qhR1F2GfrMTvSNajNjcCDU6EBakxojdges8oZjtm4ze6y7HiEkv5D65JPVkoD7W19fh0J43YDF3SCv4TFRHm6lgSL5oN26Toa4kTFuERSu+KpH8E+kH9byjvR37d4n6m7vEvdye4hFPEP8plND7B2HWfGa4z4R1ZEhcw2jvbIe9KR8rcvvg8euFbN7X4XQ0QR6SCkVLKeBjhH9BKTquWwP9nm0ILKmHZfYlaFi3VvRa4QxMon7R/lwMxT+3QR0710PxqUfehaCxyWW/TKC/cNqh+Mdfsbfj+1dfB8WsNbhs8XR8/7LFUC65GalBU72fzYr/+fMT0srR/AXzERctiLViapi12zGC/e+9gJ/d9ytsOXQIC675KvY+/1e8tPEQbvvWTdjwh59ia6MdszLSBOE/+qXzGI3738CrRU5cv3YxIsJUmDf7ckT51eE/3xzAf9xxFXa//ige3lCFGy+be/QbQPZ7T2B3RZcQlgJP/OYBVCIalyxMx0B3F/yMStx7yx1Ydes3oXVaUZK9B3uy89DWa0VIoAH9Pa3ILyxGQUER1L6+qC8rwIHcUhhCIqDXqlFfkoOdew6gurkL4VHRqMv5CHfedBP85q5CilGDg7t3IjuvGA6lDmGBAWisr0J57n7U9QoSbO/A3r37UXS4ChpjCEz64+9SP9dX7AlOrU28dAqsX98qHGqNIAmfPWqJ/i5D80nceVb92EVNEvrq6tGQ++7u0c/Gs5ddXQOC+A1JxlStVgh/XS8RCa7Ujhf6zkcMCSOUUV6O5Fc2YnlcHBLKt6Pg4d8At9+OIOHsegnO8cBnktDzPPWxK/QEv8e/08Dz4oo9n0eCw+/w4iQAf17IoBxYbxJ5ngjAvfOUC4kiV7FJ9seTMSMVmItgLOiUUmYcQA0GI2bMXgmNzgibdQR28WxBLYW/p4B/QBj89EZcf806LJmTLgaWs8cyWDcO9iR3PKffS2LPBXh1lISeji2T/PDfvChnOronWqF3qxQIOLgDka88j9DidrhMIRgJ/nyoLHNEkNSOp+t8Fwf+0yf0R6HRwu/A2zD16zDg348Zw4KkDI3AnV2Kr9/xA9y+PBFP/vwXCMjIwPJVq6T3DQ+PYO+Od3Eg/9+o1nnQJwiMry4QnZ396PXxw2F/Gcp9huAX4A9X1Ar84offgeHFP6CssgRNcb5I6x3GkfAgpBlNyKisR+ChAmhba+EOTYZVK2QrOZ8eydHjRIJ3kuqsQCaHsjUP6Y8LGW3fjMjLv4qtBdmfrNqfiqPMleme7nZhj9tQU1UCZ105nEMuOIISMJSRCKUgtpPKvM5x0L7l5+xBV0sh+od4gkcf1DYPRhJX4L8ffwayrnpUCRklDw4gw6xEkbYNSfvrkKscEQRWI/oXj385M/JiH+NETkbmKig1RlhtPLWACe1Em8lU0OkDERqRgkuvuBPTZ8zjN0a/eBL4inEtLWMp5iy8ArHJi5E0fRnSM1dj0fJrkT5rubAnvsjL3o6sbS+ivGgH2puK0dbdggO6IexT2HGwORd94YnQTUuFY9oMDMXFoG/uLDj8/DGUPgeda9agPy1OFGfyJ0JoBy+u2J/bYBudqyv2LAt9P/p43GZIezCeT/NlwERW7E+d2Hua8eLGatx2/WoEmozQtB5EkXI2Vk4LOnrDFMHShe7eHgw63LD21eLee36H5AVzERFklAjEZEKmUCEmbS5WzE9FR/VhTFt8DWoP54oBIgbLF8+A1lKLYuHcJCenwqQ9/42UIXoGlsyMxq7338RTj72Ie/70OMwH30TkVT/Gwjgd7OK/fVvzsG4d07mNoqOmEC+sfwedva3odAbg6muvRnywD+7/zp2YffUaZL29GavXXYstf/s5NjmX4qc3rUZv5UE8+t8PILdlEHZdGm5brMC9D63HzLW3IBP78PD7bbDs+Tu+/79bMS06FM1HsnDvr57DnT++G13Fh/CVb9+I//nhN/F64SBihGr+75//AouvAUVvr8dw1Hxce8lc/N+vH0RORT90ij5sKurCZUszjrvKf+ERe5lwBG2is/sIx+LzDj7toMHAe7giLxMkgIQegtC7BeH49J7xQLsxOGiF1WoRg7NcfNdHkCmNcCY0EukmwT92IGCkRWRyMhTf/jbemj0bZenpqIhPRPLddyNaDPBjZxmPBZ9FouIl9F7CwllKGjQOQLz4DBIk3kvHmY49SdK5NChNNTjAUSbHEntelIX3XNdjB0ImPCS5HwvKbyw59Hhc0or8tLQFmD1/LTIXXIY54kpNX4SE5FmS3M+2rFkvtj1lwImKE+nVmQKdV5aDhJ4nDXBFnWWkvMLCwqSkeFylPx6hZ50UShXkMjvC9h+CKygabueIIPQyDCXGC8b/WZJ4ImL/RcBycNKmp7sTNRWFKGuphauqGtriarQvXQL1Lx9EyZKFqNDqUGG1YfnttyNT9HXWleuJDbVHcDhvk9BLBzR+cfj5g3/DHd/7OW6+7W6MOHyQPH0R+nvasD+nCuvXv4x58xcg5tp1aM6uR68gJXtTAuEQ7aoe6ESqxwA1o3WEjtoikmD1U0ImdI+yZm6Os0XsScIpd0YS6j56ET6Rq9EZ1YGU4ST0Tg9FXk6u8BWSpb52sr7Cvzc1VGHbpudxpPAjVJRmo6iiFLk+blT5W3HAXI668jyoNP4IMAadtL78e71w9JprqtDX1YHujvZxrjb0dHbAbBkW5FEPrbDpZ7tPj4ehATNaGktE+ZTQCpIbL0juwmkxeP3Jv4r+1YCYqCiYZcIG9PTA0NaNHP0QSgfrUV6yF5XlhdD7B8MvKBweRnkKU+idHPOIfubWjEZ6MCKG20fcPirp9y8SFcH+HxwSIWzlQsyet0aynbSh02csRlziDMkhP1VbxXbhdzSivDyyjj/FpxgR9j0/eysqSnZieMSG3APV2LynBj6Zt8BXpoDM2isIgRy9HXXo6elGbNx0KEXdxtaPfWkqokBoQzjxytVgnshykdifm2A7cRxh5BsjMM+FcZSgztPH4wIFST3HFpb1y4qpIfayAITZSvHIE89i03v/QlZXBH59703wV01tZx3ubcOuLZvx8e5DqKhtgDF1Hq65dAn8mcFpitDX0Yic7D1IXL0OMwLs2LnxJTy74QNszG7FDd/4GuYnh05qaPjZQlXWK5i9cDlyGizCWfBB8aFyXP2Dm/DK//sJPti6BVn7inDzz+7HtMhP9aHq0EdQJi7Cd+69D7d9ZRbe+P3P8dKhRjTl5+Gq22/Ah+v/hWvv+i4Mahde//tfsG3XduwsrBVOXyZMos1UxnSkGVpxsFWGWbPmwGAuxLZ6H1yzaiasff3o7u3GiFOLr9x2B+ZH6fDB60/iQKc/rlmWhvrqRjFIDCA8fSluWnclCj7+GDFpqUhNjEFbUzlaBZHpHehF5aEKLLv+OhjV4xuBC5HYNzdbBXHQQK8fP9yNY6r3qDuzmU6xTDicTB4nE8ZT8pkF2Rj9KcZiYUTpoJAEysRz7ejrs0gDs82mEsRaLX2fqxPHS1bHexmOqhIPChTkP1IM7B5hkI6HUadFI+1RJemhEedqPI0Yf3ICgU60l8R4V/C9zgPLcGw48oUO1n08Ys/P+W8O1Pw5djBkm5FYThR8HkNJmTNBIm3jtPXZgrf+XA2n3kxW2fhc6hf1ik7FWH07Hvgdvt9L6Ek4qc+cRGHuAxJ6TlTRURkP3ObA6AgmLszP3oKD+zYjp68RnS3laBLP7svMhC+d46P3ezEVxJ7hwrU1R5AlyGpJ/ma0NZaiuKISO/tacSRGh+r+GhzO34NQYwjmzZyDuMhIKMbInqHyNqErLe2NkLmG0dTYgpy8UpgHhvH2O++Kfzdi/RtvI7/dF5qgBGx96zkhOznefG8j/r77bajn8AhNN3w0fnAYwrCvOQelzdXI18hgDw+CyRAs2R9OWjWKZ3EScDLrfzKQNFttDuQJQpW17XUUHngPuZYB9JTtErLqwRb/XoRHJaK6thHd3V0nPdeetrKhoRYHPn4V1uE+VNb0wL97ANaoy/DD3zyLrqpq9HXXC/LlQHtbLTRaI4KCI4XOHX3AGFBPS8vKsOP9t6DqrEGI3ArlUA/Ult5PL2s/9G3ViD2cj4i2TozYulGcvx81R0rQ2d6GPosVpqAgQSC1UrnPZp9nvwoJi0J0fCYGzH2wDLTAZW2Vtgu1d9sQIMY7tcKC9r5hbCqrxqO1ZgTf8jBkNivsli5hu2zorsjFss1bEdHcj6C8MvTNnwuPpRkRmz9C1GtvQ2cegTPID4EbX8bMX/8Lg4tmwWb0o/E7WorTA+XmtZ28JluO1MP+vj5UlefAaulAbWMffvnr/8ajf30cP7n963CL4bYgNwsa4QdJttJhQ2ziXGiPY4MmG177zLGdYcP890Wce2C7ePMUMfKN4/y5AOo3oz14sYxfdv2ZCLE/vT32F3ERFwDO9T327KqMkZh46eTYvr0b6el+wsnlhNfkORCDgzzyrh/797eLAZpH0vkKh1olrRjQuHC17NiZVDqq3LPtJZUnMshew8QJApJO3ksn3Tu7fzJniPcx5JVl4KrAlwkc+LgvjkdskTjefPPN0iQIPyep5/FbJKde+ZNULlmyRPr7hQDWi/UrLy/H3Llzv5BDQpnw+5QnSTknl5hpnts7qGMn08O6ujrp6DqSbPYLTjTwdzq1J/7u6B7cvNy9KCvYJBTeBfOgDR55AMIj49DcUAaNYkSUxwcGYzRWXX4rTIGfRr0cb4/96YIybW6qRdbWl0VRBtHS0ivem4g7//NRrFowE9u2bsNbrzwCp61HOBoqZC65BWkz5nyiYzwzXNPegOCN72NA6Y/D1YexK1J8Jsg+5aAQ98l8QpDTahBl9ofRWYPcnQegMgUiKjASf7ruFvxp45MImhYJu9uA7911FyoryrFj65tQy4eEtFyIT12Fxcu+AofTgZycHEmnqdsna6PJAOvMfdTZWa9jeLAd7V1DCI9OQ4DBhHzRhlHhvsJ+8Qg4Nzp7nbC6g3H77bciMTFRcsjGA3Uv++AelBduFATQgab2Edz4je9hzRXXY09WFp5/5s9IilZCTh11upAx70opekYm+5R0+/hoUVx8GObKApjkTJaoHD/3hZC/S/yXmZUNS3AwApva0ZWUhPpEToy5pbwM4hd0Dwyhb8QBq1IHY1gkYlJnIDkhXrLpXt2bKniE/ecBm3LHp/Ly6pfN7oDTbkVubja2bt2OIIMNYUEqFJa04eHfPoYFC1chwGTE7377OxRmvyXaxQf+gxbc06qD5a47EfLBRlQ/9Ae4mncjelcxnIJwqkecMM9fi55oC2b88nU0330LBmNCOMMlvXNyIIOH9kAu9F/orVy0owS5aFONavQzu/js+EPluFAolCg7kiflRHE5Lejrt0Cp9oPFMiwIPWAM8B19pEeG2Uu+jlmz5095+3nhtc8cnxmt5B3TL+LcAtuJ5Lm0tBRXXnmlFBF5tkB7xnGTNpGT5JxwuKg3oyCRn4I99qOgsJmsiYmzvMb2QgX3qe7YsUM6X5urAl8G8DxsdqrRBEgXJi7EFfva2mHRZurjrtifLoSNhdlsRUPDsHAW/ITR95H6Pck3B2vqCQ0xjY734t9INpjMjhd/J3GnIaIDTv3iZ1zBJBnnxX/zc16nYldo9HmOOR1OvutMOPfnCigrEnieQc9zzEkoSU75OYkmJ1fGypLEgu1wvDDw8SEcUoUHpl3boe/wYCTSSE/g6N/OLlg31ontf6or9tQbXtyjzaNzODlAmVEnp02bJuUpoF6fSBf5N5J5RkxwZZ7fS0hIkGTMZ0+0PJ0dbTiY9YqwR25Y7HIE60ORFGKCO/ZS3PfgbzHQ1SXtWVcplRgadiE4NFLqY8TnVuwFgYZrBH4l+dA39MAWEwm3IGwTbzEZujtbUVtxcLQvCuKxe9s+1HfKoTEG4bmn/o6cRgU6hYVqGBJkPNiIhNioT+QkE3XwrS5DUFkz7BnpSB9SIOyO/0BQWCICAhMQEpmGkLAkBCpa4e+qhq/ajmFBZsNVCjzd1oL1fZX4cV0zDgTqoHHY8Zen/43Zq7+NhPgw7NxXCUPUHHT1jyA8NFhaeeREjHTU30kiKiYDkr4Jslecvx2dreXo6RvGNWtXYvuHgpT3p+G9Le/jX6+9haiIcOh8TdDp9Khv7hQ20yn8pZlHn/J5UE9CBXlua23C8GAXjP5qNNTkY9N769FYcwjhwVxhFYTcaUd4TAZmzVsrnQLhTQ6nEu3/8gvPI2iwCQFquRT9cazqsXU8ciX6PUo0OWwwW80Ia+pCgCYMLQlhsGi5vUHcw/vEpRWs0OSnRZivCnr3MBytNTh8cC/yDh+BrykIwUGBX2gibVyIcis6i5H05kHoDr4PH0Myhk2ftVXMFM9JjJaWNlRUViMiKho+SjdMBiWy92/H1i1v4tX1j6OvqwL+fhoKF/4x6Qi+9duQq3zQs2KFGNA6oXbqMTBzOhw6A8zp6RgO0UPuFv1rehJsIWIcEQR80iAepehvR8Jjj0BrkSFi4zaYFy+Dx9WLoO1vY8aDz0DuE4jBjDhhpE9NptQBhv1Pn7kMLo8abvF9uWdI9I3RNtT6hSFp+lKsvurbiIyK/URnzgS89pnknuP7iWzpRZw9sF24XYKRb9w6NOn9+hRA/5E6w0kG+nQXSf2nmMiK/WkT+0WLFuG5556TFGH16tWnJPjq6mqJONIBOl5I4vHAmQqeEUsHio7MqWD37t3Ys2ePdMQTB8SJYsOGDVi3bp2UnInhdMcmnDoROCnw4YcfSs4iO8upgDNmnFDIy8uTzjQ+FXA254knnpDqSeJ1Kvjb3/4mZdZ+6623cP/99x/99MLDRWJ/aujosOPQIZUwKJ+Gu9LIMHnesbOGXniJEy/e671ojEgsvceTfdHBns9ktnH2t8kMxz4fQNmSvDM5G0Po4uLipLag4ecMPG30sfKlfE7FLnjUWhg3/BEBhmVwVL+B4OEEmKP8R5nCWQbrdirEnvfTtlJfioqKpGNzuOLN1e6FCxdKq6ok5RPRSTodfDcnpUgsqdf83unoH8N0mxqr4LAOQCH3oL6pBbsOVaG0KB8vvfwaDtVbUW8JQFmHHBnTUxAfHf7JuPtZYi/eL3PCmL0XIdnFcGoVCDlQjP65s+FWyuF/YCMi33wLxm4lLDHhUoK+Y8E66Hz9YXO40dVeI+qlQkpqFHw8TSjP3Qh/n0EkxCWgsdeB5EgTvnr5CviIulutI8ja+b4o815kV2WjsbsRtoo6FM6dCb+ISISGhCMkNAJh4VHiioRSo0dbc7kgNw4oQxai3uaPZYPdsEdoEGf1oCjJH72D/UKedhSVlWFXUQuG5QbUdo4gNiIM82dNl/YKsd3P5BYcpZCzze5BV2cDfFRO7DlUhqrGPsyeEY7fPfIXtNpNqOz1kdpKpgvDynkzUFBYIPkOnCw63moptxakpM5BwrSF6OnuFe2gEOOTVdg38VPpi9CoDCxbfQtmz71EtMln81vQjpaVFCNE44HqmMTC1GS3eFar0NfDLcXo6G3A8EAn2tVuFASpsTvAjiq7GWpdIHQKQe6Pifby/ov6ZtBqBNGXo62yBIUlZTAEhcLfYJByqkwGeEybb/a78JdPQ3dYP8LrfNCd/tlTebx9nv23XOjFlVdei8uvvlXoqwIjlj5R2RHhW46OM4Gh03H5dT/AjNlLIdP6wan3EzrPffRaOH214nc1nAGGo/vsRU2FnJx6X1GOE/u00lGOndUIe+clRByogzMwFCMhBmlv/niQibZVDvYhZP8hmOcuhl9FKfqXLIdTvH84PhqqHjM8BiMGU2NPmdgT1AW2T2R0AtJnLZaOKZw17wpxXYaZmcsQFZ0o6cinrXlm4G2ri8T+3Abb5Vwg9iwHF1E5PvP3i/ryWdDXnTJi/9RTT0kKsGzZMqxZs+YTB2MiuPHGG6XvMzSHkwKfrDKcBHv37sVPfvITPPnkk1KoCB2piYIDwE9/+lM8/vjjUrjmqRDlkpISvPPOO5LzcM0115wSsedZtiwrJwW4p5VO40TBxuMECp/Buk60zOyQjzzyCB544AHpu3fffffRv0wMhw4dwpYtWyTnlkf1XKi40Ig9s+5OFbFn+P3HH4cLAvTZ1V8ameNlxT+TYJk4mcXJgokkqbqQMJbYc7KUxJ5Gn3aVNpaD5LGgk8UEOaOO3onAffpWtLW3Y6C5EgHtDvjUV2Jo1aUYMUx8cnQqwbZnfU9E7EnkuQ+bk8Ik8g1i8OPZ7wSP9uH+d9r18SaZqONczafMPpNsUNynFPfz75PhfPhotUhOnStIuQ7dgkwbhHzjo/1EmyZBbkpFz7Ab06NN+OmtVyIzPUV6vxdeYs/L4bCjtrEeZkEchnP2om1gAG5fI9oSY6B1C0L+9jZ0r1iBwD0fYyQuCTaTQTzh8zJjveLiU5GYuhhuaDFsGRC3cYuHHL7+ETCKPv+tddfg0iVzJaK67cOXkLP3Tel4xGFBrjwyObp81aj2B9r76nGkcBcGBi0ICYuTysnvBASYpJMXgiPSEGg0wi4ITV5SGuwxaahI1MMy2AudIGhR0VGiDnHiOYLkivd/dWUGbrxyOfz1emkyj+AiwWS0w0RAEhscEorgsBT0dLXC308FR9B8VPWK9+tM0uo5jzBbMy8ZP7rlamhE2Tiucmymvp2snHTWkqbNQlrGEsyef7lEzjLmrEJi8gxBjvTijs+3F+3AkeLDCBZk/Vhi7xZtQVJf135E9AUHmiubsW17BeLW/lg0tAl9TWXw1SnQO9gNtW8I/MSzTiZJPx/hJ2pkGGmpQuHhEjiVGila6nTaQC5XiLGlHQf3bcGhrA042NWOtpKP4awewtYEH4QKUsrtD17wHezn9JFIANh/6SOFhkULfVohyUuSmSC3yamzJXnKXE7ISVYYzTK2jPzde32CYz8b598KDwIP7IO23wVrkC+0LS2wTEuHWz42MkaGJtEXP3r/CRQc3Ij8I9nY6edGdmM+snztsIwMITIsHnKFFubZMzCYFDVpof+Ukfc6m+D7LxL7cx9sl3OB2FNX6M9wzL6oK5/HlBJ7kmsqAEM/ubeNezrZECe7eN+rr74qOVYM4+c5yizUePeOvfg9GnCufrPRb7rpJmnmmysm491/7MVQvc2bN0v7Jq+++mqJYE/ku3xvYWEhPvjgAyncmJMYJDIT/S6jE1577TVpwLv00kslZ3qiZWYGyGeeeUYyhqtWiUF9gmUmwfFGJ7DMt99++4TfyYshvdu2bZNWYS8S+7MLBiDS7T45ZKivHxYdfgQJCVqhM5NH7AcH/YROpArHNO/oJ5/iXCH2dGq5D4sDwUViH/fJoMxVTCZ+o1M1dpCkfGgnjrdqz3tbmhqwa8sLyNv/LiqL96C0txvZaMYevQy5NTnwM0TAEEBHfuKTulMBltVL7EnOWXfaO4bXk8gzxwBJPSc5eB9BfeW4xQiHEyV0ItFniD1tMYkD5cnwXG35IYR+tBeKgBBYDaeypeHEIMHhnvrMhVdgesYqhEVnIiYuDSsXzMCt16zAsrnpgkR+/tQHbiHgGFNcsB+7PnwarXX5qLYIoqRXoNqoRV2AD6oPZyEn9yPU9tTD/0AOOn31MM+fA7WQxfHA96jVGkGsEySSOUtaBWRm70VITJkphUNT/7IP7kJL7SFJvpW1/fjWdesgi16Lu378ECpKj2Cgr0Xcq0FfTwt0vkZBiqP59NGXCHCMY1j9/IxU6UqbloRpafMxe8Hl0rFeIeEpmJ0ah69fsVhcy5ASHyXZHoJ6TJxJYk9QNpxInJa+UMhkNTKSorF4egRSQlS4dG4SVsxKwKy0JCqosElGSU7MBcDJJ27pm0zHmc/u6OoG2mvgK4Yzrg57wd9coo92CkI/PNiKto4BpC28Fpt3ZuHGtcJ3swwKHT8MmccGucwDrT4cAYqTE3sv+G6TWvzsb8Xb72+ERm9AUHDw6FYAcTHb+mfANjraTswX0C/s064tLwvi+x4s5jZhrwbR1uNBi1aPOoMTwyOdOFL0sfA3OxGbOEPa/892pvzHEntGYo4nU75JKZ6b8sc/wRGVgLhnn4d5+Wq4hJwU5laEbdmI2Bf/Cd9eK6yx02DXa2Dc+jKi3t+CkJJO9KfHw7TlJURt3QtjSSvqEsJRfiQfOQe24nBzBRRN1TD2etC5aAmc0SGQu0YTl9odTnz4zpMoL94Gp8Mq7M8gCsu74Vb4wkfNrVIydLZXo6KiAFq/YASHRkjbZS40eO3zeUnsqWfCJvPn5/T4AgPb5WwTe5aBvInjLe3KRXweEyH2p508jyHpzPp7ERcuOFheyG18PiTPo/vLXZknHwplwrm3IDBQheDgiUXAnBweYeSN4rnxwnm2SxEzY0NIaUxoVEgmvYTqbIEEjHk/ODBwm87ZLMtUg8czjXrrTunIJhp6kk9ujWJEEScBSWy94OooJ+s4YI91qkjqObk6dlAg5HIlKsoKkLv/fVgt3WjqAP7r4b9ixSWr8MI/1+Oj95+CXucRMlcidfbVmLdgufjW2XN66ABwUodRUSTsJPCUydi6Um/5GR0W6gdxbL2PBXWKpIGTAzxrnvvmmeTKbWnBrD8+h6rv3oiUJ15G2a8fgt1vsvrc6WHr1q0w6NVoqMgS9XKhq3sAASEZeOr59Wisa8Cf//QrNAniHRQULOqlwrDFDB8NJzTdCAhKwhXXfFdaVT4dUP4F+dkoyXlXOGV21DYIYn/r7eiyGWEy+uH+h/4H/vGZcAjTwZXtO69ZiiUZ0yC0F246b4J0MmkYW8ut4jFjLsjYfyegUmxjb+SFN+nmmQTf5xRlrSo/LIipqL99SMr6z2z+AQZfKET9GLkQl7QAIRFpePnV15CclIRbb731k6iFyQDboLO7Bw37PxKk3C3a+BinWJRh0OlCWVcdrCO9QtYytLb3oafPgoSYYNFvtMJRdEHnG4S0kHjoJDGeep/mlgG1KEt5WzdmmwIQ2zwM5cLV6MmIF3V1QjHUC9P+fNGNgtC5dhYC9mehITsLO+UWDPsqcXB/NUYGPFDHXY1NHz2NgaYq/PK+mxESqBXf0WB65lewYOFyyb7z2rhxI7KysvCtb31LOg2ECxME24Vnxw8O9KKjvRnOnhas/GCzcHivQ0BpBeof+A+4PDbIhA3DUDciXv8XPKGpaLv6Mjg8A0h76Ndov+kuRLz0LNpuuwMx/3gMzdOmw16ch3/OCYRN2Aa3aGOLxQq1Sg6tzke0vQ1hMTOxcNn1CAkJw+GiAqETG+ByjCC7oAsPfnMd3spvx4/u/wXqSw7guaf/gNTkSCFmJ5LTl2OR+B6PpDuZXTrfwLYgqT/fkudxi4b+0L8Rkl0Ov14f1H3nRgxGBh93q8X5DrbT2U6exz7NfEGMMjzTtvx8AX3ukyXPO+0extUhGqCL14V7XZy4Of/AM6cnE8y4TIessLBo0pzQizh9eNwWJP/uAcQ+/TiS3t47uiImPqezxD47Xht5+/OxGO/eUYfYgd6uBthGemC1exDs48Gd667CJTf8EvAxom/AJp7H57rRXF9wVvSCJJ0DGyO/uN2Izj0dR644cAsC68E601FgBEdmZqYUMUVSfzx5jAW/z2fTySFhNBpNGBo0oyh3N/bnHcJueQ/6Nn+A+qRZcPue/YlB1rHLosDG6jBxRWB/rQ9e+eeLWLT2FnTIdBgaBpatuQP/fG0Pnn15J77/s79DoQqA2yODubsGBXkHTyoT7jlW9nVD19gOud0tCOuo48X2T58xB2mZl0Gt0SEl0YicgoPYdKAUj7y8A/qkOcjob8L/DpTirRAt1uoNsAunWdVQiJj3NiLlobsRvrMI/QW7sPDamxH2j/+Du1M4doI8netgxvl9H7+HnL1vCMI8CJcsFL979E28srkMl19/H9q7R6CQudBQtQ/lRZuRnjYdxSUl0so9if1kgfo6NDggbAFXi49+OBair/orZFgQnoy06Ez4+gYjWvSFWbPSYDAFQ6sNwoy4eZgXliBIPfXgxLowFrRBnJCB3Io/Pvk8bvvHJmjkHsx789+o8rFC9ef/h8rNW1BcVoZBTiipZNBXNEDm4R71LoQMWuAn84Hd6UTGrCgsuGQeVmYCf/v1vfjR976G0CCdVByl0JmAgKDP6ClXrTg5ycll/u61X8WF+7HhxYfw7w1/RP6+N1BSuRd/SdHhT2278FDoIDa99xy2bnoFr/z1Xuz97u04tDcPJU4zdO+uR0R+DZpuuwnaskL0f+U2mJMTcOSHX0dlVxMOh2swLPpMU20XDmwsRPnITCy57XHYXQbRl4CO5iMoyN2JgQEzoqPj4ONjkMqeOcOE9/IPQ+NqxjcuycTdP/k5hmxyjIgya8Q9piDmjFKdtA9exNSDOsRJa6VKjpCCMlgzlsLiNwC/li4oLtz1Agn0I2iXzoYeUu58rzfy8iJOH6cdin8RF3G+43wIxWcYfqi4Tm7mZOjudggHTQ4/v8mrz8CAClu21Iifn9+nTSPM2UPOwjMk9Ww6JRyQGHJOXIih+Nxf6pEpMNJUimm7KlHytdVI3rgbHWtXwjJiwb69e6VVeq7Yk/R660+5cKBkWDodXu/gyZDyBQsWSPccCw7scoUvOjua4XaY4ReggyFYD3v3IfS1ZCPIyJBnDsRKLFhxC0wmHi849fImYR8YGJDC6kmMmJCUq7WsN1eEWD+GepJocrWdYWok9CTzrO9EnQXe5w3jVwhZqpRAdelu5B98H421hTicn4ts9wgaAxXIdjWisuowdFp/RLa0Q+XSwRagPeNhm9xitmDuLHR1daOlqx+6gBBMz5yDMFk1dr/7D9iHW2EWfbimrg179x3As0/9VbCiPvjpNIJAqzF95nIEGAOPKyOPSgNNeRYiChuhLc+GoWsQ9vAYODQMUR3Vs4jIeMzIvAQ6fTg8ShPkSg1iw4yYNz0St6jtWCiIi5bkRa3H4PREOI3hGGmvwGBOEd6wl6Ckrhi7U0zoqjyAyAP78NZAA4wBYTAeLZdSqZbag+fjS2USMubnZysUn+9yujyoOrIfTrsFDmUwhvqH8dtf3I/99T6IjfbDpoNtGNakot0WDoc6DHHhgejuFHoidJnbQCi3yYLO1w9lpSUwKD1QHve5ou+Lv0X6GhDrHySuQMSIK0znD60kulPTW5dShtjCIsSXViHlSB+W3bQC377bHzHTOuAf2g7/3mFsym3Ha6VluFLYocLeBjTmFsJfoUGOP9BWIYiTS4+OsFiY7f1QyVxQyUeEbvbCYe2A0X/Ulun0IZi3+DrEJ077pN35k1tQuLI4a9as0faXK5BzYBtKC7bC7bKjrdOC4h2F+DCnH8u/+UvYWxsgs/Wgp6sB7W2d0PqHY0ePGQd1dvSpu5E31In+kHAEpMyFNX0GBqOC2dCwiPfv6q9BjcoGq3ifTBeOhx9/EffecSNaKw4j59Ae+Kidwu7IpC1KUTHJUkLBuKRMUT4X+nuaRN0GhR3yYMaMaMxKDUJooA/CI1Kw/NKbkJicDpdr/GMQz3dI/cR57oficxsUk3+WHs5G7oHNyNm3GftGumCpKkSbS4me2enwDQmZgC92/sLrG3AVmL+fSXASnlGFXj/lIsYH/bvjheLr1EBB7QlC8WdiDYIRJ/37Ii7iQkQt8lCCHRdUKL7RqERo6GTVR4YPPuhCXh7P2D760VHQkNCRYkJIEnsa5bMFOsdMHsZwdGYnn+xQfD6fM/h08AiX0yHVf6oHPg5ucrkKR0qycTh3G6wjfcKY2xA2OIyAYQcsoZHwnTkfM+esQdbHO6WtCPfee69Ud2/ZSCCKi4ulHCP8jKSXe8XZbicC68zQ3CMlh1B2eDeGzK2i0flcQKMLwrT0pciYs0IMKlM3u88y8Nkk7wwR5EUnnqR9LHgPnUbqI0PxWTc6Jqz76UQT8D3Mq8Lv09Eb6CoTRKMTpVV9+M4NNyJtxTpBJDLxwj+fRs7u9VDLXZhd244rFv0QjqF9kC3+MVqm+0M+qedfnxic6GC+G2ZV7+jsxt68I+jsNcMx3ItgVTusQ23S5JBEJIUaUy5O4UBp/UIxf+m1iI1LhfzY8G0B3s+tGUN2J1wFH2Fa3Qg04lmumHS0L16KEd0osT8W0nuOQtAwyCx90DbUwkdmQoW9He07tmIQdhj6eyAoHAo7nfjlP55CSnMryttb8ejHb0BnECRe5QtD5EzR7n0Y6mmHXDgzOj8DfH0DMG3mSsTHRcH//Y+gbrdg4LYbYNf7UiGOvnnqwXqaBwbwwju7kFvRLOkm942PmHug8vWXCLbL7YJJr8VtX1mMxXMzsG3bdumo4FtuuUU6hWHstpkvApaltq4W/UX7YNDIp9Y59shEvRSiDZWYt+0gdPNVCG2sRPg97XAvBrZsGb3tqhsAR7sMRTUG1FVeCUtjoCDfbnHJoGA7yUQfp4ZQH2VKWET7mu022KW95h74KdRQiHvsagOYks7bsqwZo9OKyqvgGBnC4vREqDmhKVOhqbceA0Pt4h43Sir78MYb70FvioAxwID/uO9eFB7aiKS0Ffjfp14AUxEMD1vx97/8CvkHNyEgQC/aT4uVl31LkPMk8ZZPdam1tQn7dr6G4cEOaTzg9/rMwzCItvX39xXtaEVQaDIWrbwBISGRQg1H+z/bxSb6j03Ykv7edukztUYLY2AY1CpOXJw5O3E2QD08l0PxWT7awrziIygoyIZJ1SUliw0Iikd4SBgK8veLNpbBR6OC3hiJVZfdDpMp6Oi3px4s32geG29/pk6OH533RcGINy4E0EeYiuefCPTh6KdMqd26AHC8UHya01Vpbvzg//Z+ntgLV1JcMmGuNVCI/481bOc6XE4P9qwvReW+FtzzwtXCbXAc/cuXB00HBxC5gOcnH/3gSwTqbfW2XkQvNUCtO5kAhDEXGiKGW+n3cxHseWeP2CuEc9aAoiKPMPafPUaKRIrGhdmdJ5vU06gz47RVOGsHCyvRO2iRBLE0MwUGfz20Oj/p/WMhOddms3Tx/HESvC9KNqXBRaZA/qEdaKovEsS2WxhP1lMGP70J+oAQLFl5oyAYuikZAPl+h9ONjz96CS3i/Q6XB129LqSkzhUDbxe62soRGW6SnEKFSo9BVzg9Xdxzzz2fEHuSDJJUrmrRsSJRZd4MTn5MVD6jchjdr+o9zmp0hpgDyReT8XhgW5K8c1WeR9BxsOfM9ImcQcqf4fIk9Ewg90Xag0l7uAXJu0d/ZHgQ5u4yyFx9aOscxrAgnWU9etx07wPI/vdLSE2Jx4AnGOk12bgjdgFsziOwXvuf6I5iFu7Jl8/x4CX2XrDsJPlc3WaI8/DQoBSBYTb3SvIJDg6Hn3+AFNrM+8btU/292J/1LjpaK4TWi/aWe6C2OuDDrZfBYchYej0SEqdTPU6qC9RFtmf23vfR01YqdNkOY3CyeEw4snZuRuqMxXjxxZelezkR9Z3vfgshaUugq63C97qq0OmrhkkXhs1zUtFYVQAf5TB0goSl19Vh5bTvwabKRZLPpai+Zq50pN+ZBve0t3Z0o7q2Edkl1YJYjkgnJsxLTxDkIBAZqUePGhPCovP8xhtvSHrOJMAmk2nSbAjb7V/rn0dmiOYEq/anD56OItc5kbaoAMnTKoQtHEJpQQo+ft0gbIwMFc521GZ3oXIoALc/9z4WemqQEfV1JKYCgz0B2PDGN6HqF3U9SdG8FJ6TQgQT5o0F/0mRZZXXY3DEgbUZ8dCIPisUEQOCmJc1F4sxxCz1g+7eAVhtbvgbwuGjGhbt4EFPvwN2jwlKYTtt1j6o3J3CnhrEMzlhHYCYlKWYv2iF1Iaf6jbL4BE2tRENteVoa64QzvWwIPVBCI1IQFRsMsLDOWKP9ge+mxMA/Elw/GA7T4XdPJfB+p/LxJ72r6GlA0+8thlt/VbYh/pwy0wFSnLzgMV348k/PYCnf/sDDPS3wc/PV9itJCxeftlof55CMIKgv68bHlcHdGoxpoP+B6fByMvk6B/SI0zo22Tq09ki9hzjGSU3WZOcFzLGI/bM6RIf6sGlaR6s/c1xiP35CpdwhHc+XYTijxrw4L+/Jijbl4vYc/ioyxKdcnmAMAqjn31ZwOmojjIL2ouGkHptoCD2YkA++rfzFSz/xIm9QjjGzZg50w9z5jDL9RepvRz5+Vyp78HgoEoYeoZljZaAgwgNC5OJkURPlvHn4M/Vk10HCvHurjz0DtkkB4COFv0iXvz7tOhg3P31taPnJh8d0HgfByMOCizTF4VKpcaR0gIUHPhAELtuieT1m4dR29Alrc4kxofATdIm3hufsggrV39NGNbJtTUsQ1FBNopy/g2nrR+91kCsiVXjnzlOPLvhTVTu3YQ9O96AlmcxCyJfU98JP0MkfvSjH34y0cJjwHhUJ8PbmCmfp2pMxqTHZINtT4eCieqY3Z+DPPXK6xAfD9wywHoxyzidRpL60923TJmQeJLUex02yjE2Ng5Oa7doh83iHpvoVXI4HaJ84n4fhpXzP/F7ZNxcrF56NRRqHVw+owTjTOJYYn88eGV6Yh2QobW5Dts3Pi1k4UZjaz9mZF6Bn//8PmzfvgMfvv+8RKyZfyN5xhVYsPjSE+7L5DsZvHA4fxeKczejs7sPN15zA/bsyUOjdhFefuJh3HXzlfDYGmDw9xfjuA06ndBT0eFTus2YndeC3e4RLItZjpG//x9WzAjEU3//vShjNQwqN67J7UTMiBu9/+8B9Av7cKZlPxas61i9pUyOlQtltWvXLmzYsAHXXnutlPuBNuzEbTIx8N3tHR1o3rcFJt1oronJgsulgF9oP1Zf/yFMgb2oqwYefVKBXtu1cAh7DVuTaDsnYhKXIDVjPkICg/DYY48gJUYj1U+l9kF8ZDoiZTZ80VGD1eLQs7u8AUPWT4n9JzKUydHj9KBJkDSLuUXYFBJ6HxiCU2DuKofH7ZQmvYjRPsy2cgu/wYTk4DgEKxWo6BC6d/n1CAr+fPj12HaW3jimneUKFYoL9qGiJEuMH2ZRzlF7rFJroNUZMH/Z1xAdfWEneB0LyulcJ/YdXb1Y/+4OFNd3QSGa1TPcC42tAxFBBrSbHRhSBkOp85Ma+xuXZuCyFQunrB6j/owZ9uEWhAa5JPkphD5u2XoQ7W3duPGGSyX7SN9oxAoM2kKlk4kmw36cLWLPqDz6KRdxcoxH7LkI9M2lbvhpgdUP7/38Hnuuep6PYKltw068ft9urLpzJqJnCtIxanK/NGDbZT/ZjMRLjVKo25cJrPtAqw2WTjuCU3VQqC6MmY1T2WNfXT0iBk61dI796UOOoqIe5ObyHFG3cD6YpEwjPh9d1aNTymRFJxtISI4YGq/VaqWV4hNBcpJEX92+Lx8btufCYnPBOtSPdVcsx1WXLsaSzHTkZO+DR6FFz8AISmsakZkSJT3b+30aOTpK3Ov/RcBnDY/YUJy/DT2dNYIIa/DmxgIsWPZVLF52GWITZ6GuaRBKDxO8eGAdGYafMRYmQSonY2D1gk6mn96IzvY6DA10w+UYxAd7j2DF8hV45Fc/Q6VwGvUhqSho80FFOxDip4FC9Hnum2c5KH8SZZLVuXPnSnuxpnqF4VTBVXmGvHO/WFNTk+RUeJ0JtsN44N95VBj3ziclJUn5FHgvV/apD6dbR8qJZfF+36vrPO0hNW02ps9aCadbjf6eNqGrTuksdYVSi7Do2bjq+h8iOTWTIy48Z2G1mOAee5b1i4KyZEhxzsEdGDI3wSr6olrli6qyMtz3X49B6RcI86ANPY4gKE1p6Oq3ISE2Er5H++LxwPD0AXMfOtrq4Osjw/5DRdiSlY9gPzn+9cpzMGrNMAXohFxlwl4ohXOrFPofgU6lC2WxAajy8cGLrS3Y8eE7ePbF15HX7ETdkB7l3Wp4LlkCxW03QhZimoCdnHpQd7zXeODnPIaWjmxubq6kx7Snk+VI6/38UNfZB8VwP9SCEEwKRFUYCWFK6kDGrCI0NwXgpVeT8eabwtboo4WDuQZlFQ3w1TihlvWhuTZP6Mw+hJoUoi3dov2FjTJFI1Y7OVt3aB74mIZuQYCEU5sYajwmQoG5BIAwoTcxhlDEGSMRExCKUJUCkcYIBJgS4KMLglP0Ya0uEGHBCRKhj/P1F98bjRcI9NXA3FCJipZORMfGf84mfdLGR+vDCeDGhgZs2/gM6qsOwOkYgd1hx5HKdvT2DcFk0MBmHUJtxUEhv2pEx2VIun6hg3LjZC3J/bm4x57Np/fzRXxEENraO9HRb4HSxw9uXSjM8IdLYxT+5Kje3rgqA2uXL5AiOaYKLI/D1geVvA9Goy82bsnGq489g43b8uATsVgQbzfqaysQH8utHHJ0dPbDaBr/2NpTBaOI6EsxAm4y+ulEQLvH1fqLmBiO3WOvVGmQFulGXIgYZ0XXeimrEf8f+eWhTlR8yrgAAAAASUVORK5CYII=">
                <a:extLst>
                  <a:ext uri="{FF2B5EF4-FFF2-40B4-BE49-F238E27FC236}">
                    <a16:creationId xmlns:a16="http://schemas.microsoft.com/office/drawing/2014/main" id="{2D31E7D9-A2E9-4CDE-B5B8-2988597E3975}"/>
                  </a:ext>
                </a:extLst>
              </p:cNvPr>
              <p:cNvSpPr>
                <a:spLocks noChangeAspect="1" noChangeArrowheads="1"/>
              </p:cNvSpPr>
              <p:nvPr/>
            </p:nvSpPr>
            <p:spPr bwMode="auto">
              <a:xfrm>
                <a:off x="9733981" y="2786093"/>
                <a:ext cx="96318" cy="963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33333"/>
                  </a:solidFill>
                  <a:effectLst/>
                  <a:uLnTx/>
                  <a:uFillTx/>
                  <a:latin typeface="Equinor"/>
                  <a:ea typeface="+mn-ea"/>
                  <a:cs typeface="+mn-cs"/>
                </a:endParaRPr>
              </a:p>
            </p:txBody>
          </p:sp>
          <p:grpSp>
            <p:nvGrpSpPr>
              <p:cNvPr id="934" name="Group 234">
                <a:extLst>
                  <a:ext uri="{FF2B5EF4-FFF2-40B4-BE49-F238E27FC236}">
                    <a16:creationId xmlns:a16="http://schemas.microsoft.com/office/drawing/2014/main" id="{E2D94F0D-D550-45C4-88B6-644DAD3F9579}"/>
                  </a:ext>
                </a:extLst>
              </p:cNvPr>
              <p:cNvGrpSpPr/>
              <p:nvPr/>
            </p:nvGrpSpPr>
            <p:grpSpPr>
              <a:xfrm>
                <a:off x="9209289" y="2773694"/>
                <a:ext cx="481582" cy="535683"/>
                <a:chOff x="5818187" y="438150"/>
                <a:chExt cx="2868613" cy="3190876"/>
              </a:xfrm>
            </p:grpSpPr>
            <p:grpSp>
              <p:nvGrpSpPr>
                <p:cNvPr id="935" name="Group 198">
                  <a:extLst>
                    <a:ext uri="{FF2B5EF4-FFF2-40B4-BE49-F238E27FC236}">
                      <a16:creationId xmlns:a16="http://schemas.microsoft.com/office/drawing/2014/main" id="{3CC29DCC-F18F-4551-837D-E6C38484C6B4}"/>
                    </a:ext>
                  </a:extLst>
                </p:cNvPr>
                <p:cNvGrpSpPr/>
                <p:nvPr/>
              </p:nvGrpSpPr>
              <p:grpSpPr>
                <a:xfrm>
                  <a:off x="6153150" y="604838"/>
                  <a:ext cx="2290763" cy="3024188"/>
                  <a:chOff x="6153150" y="604838"/>
                  <a:chExt cx="2290763" cy="3024188"/>
                </a:xfrm>
                <a:solidFill>
                  <a:srgbClr val="333333">
                    <a:lumMod val="75000"/>
                    <a:lumOff val="25000"/>
                  </a:srgbClr>
                </a:solidFill>
              </p:grpSpPr>
              <p:sp>
                <p:nvSpPr>
                  <p:cNvPr id="971" name="Freeform 122">
                    <a:extLst>
                      <a:ext uri="{FF2B5EF4-FFF2-40B4-BE49-F238E27FC236}">
                        <a16:creationId xmlns:a16="http://schemas.microsoft.com/office/drawing/2014/main" id="{FABA1EC6-7158-4D44-80AA-2E0AE5F9966E}"/>
                      </a:ext>
                    </a:extLst>
                  </p:cNvPr>
                  <p:cNvSpPr>
                    <a:spLocks/>
                  </p:cNvSpPr>
                  <p:nvPr/>
                </p:nvSpPr>
                <p:spPr bwMode="auto">
                  <a:xfrm>
                    <a:off x="6153150" y="604838"/>
                    <a:ext cx="2290763" cy="3024188"/>
                  </a:xfrm>
                  <a:custGeom>
                    <a:avLst/>
                    <a:gdLst/>
                    <a:ahLst/>
                    <a:cxnLst>
                      <a:cxn ang="0">
                        <a:pos x="316" y="54"/>
                      </a:cxn>
                      <a:cxn ang="0">
                        <a:pos x="318" y="68"/>
                      </a:cxn>
                      <a:cxn ang="0">
                        <a:pos x="327" y="117"/>
                      </a:cxn>
                      <a:cxn ang="0">
                        <a:pos x="327" y="273"/>
                      </a:cxn>
                      <a:cxn ang="0">
                        <a:pos x="313" y="331"/>
                      </a:cxn>
                      <a:cxn ang="0">
                        <a:pos x="390" y="322"/>
                      </a:cxn>
                      <a:cxn ang="0">
                        <a:pos x="465" y="265"/>
                      </a:cxn>
                      <a:cxn ang="0">
                        <a:pos x="502" y="220"/>
                      </a:cxn>
                      <a:cxn ang="0">
                        <a:pos x="448" y="289"/>
                      </a:cxn>
                      <a:cxn ang="0">
                        <a:pos x="383" y="339"/>
                      </a:cxn>
                      <a:cxn ang="0">
                        <a:pos x="365" y="350"/>
                      </a:cxn>
                      <a:cxn ang="0">
                        <a:pos x="335" y="383"/>
                      </a:cxn>
                      <a:cxn ang="0">
                        <a:pos x="445" y="344"/>
                      </a:cxn>
                      <a:cxn ang="0">
                        <a:pos x="472" y="320"/>
                      </a:cxn>
                      <a:cxn ang="0">
                        <a:pos x="554" y="223"/>
                      </a:cxn>
                      <a:cxn ang="0">
                        <a:pos x="479" y="328"/>
                      </a:cxn>
                      <a:cxn ang="0">
                        <a:pos x="471" y="337"/>
                      </a:cxn>
                      <a:cxn ang="0">
                        <a:pos x="422" y="374"/>
                      </a:cxn>
                      <a:cxn ang="0">
                        <a:pos x="309" y="453"/>
                      </a:cxn>
                      <a:cxn ang="0">
                        <a:pos x="320" y="708"/>
                      </a:cxn>
                      <a:cxn ang="0">
                        <a:pos x="230" y="708"/>
                      </a:cxn>
                      <a:cxn ang="0">
                        <a:pos x="203" y="385"/>
                      </a:cxn>
                      <a:cxn ang="0">
                        <a:pos x="175" y="367"/>
                      </a:cxn>
                      <a:cxn ang="0">
                        <a:pos x="80" y="315"/>
                      </a:cxn>
                      <a:cxn ang="0">
                        <a:pos x="0" y="267"/>
                      </a:cxn>
                      <a:cxn ang="0">
                        <a:pos x="72" y="301"/>
                      </a:cxn>
                      <a:cxn ang="0">
                        <a:pos x="100" y="249"/>
                      </a:cxn>
                      <a:cxn ang="0">
                        <a:pos x="91" y="222"/>
                      </a:cxn>
                      <a:cxn ang="0">
                        <a:pos x="112" y="246"/>
                      </a:cxn>
                      <a:cxn ang="0">
                        <a:pos x="119" y="266"/>
                      </a:cxn>
                      <a:cxn ang="0">
                        <a:pos x="134" y="300"/>
                      </a:cxn>
                      <a:cxn ang="0">
                        <a:pos x="172" y="343"/>
                      </a:cxn>
                      <a:cxn ang="0">
                        <a:pos x="208" y="328"/>
                      </a:cxn>
                      <a:cxn ang="0">
                        <a:pos x="191" y="278"/>
                      </a:cxn>
                      <a:cxn ang="0">
                        <a:pos x="173" y="142"/>
                      </a:cxn>
                      <a:cxn ang="0">
                        <a:pos x="190" y="28"/>
                      </a:cxn>
                      <a:cxn ang="0">
                        <a:pos x="184" y="174"/>
                      </a:cxn>
                      <a:cxn ang="0">
                        <a:pos x="209" y="273"/>
                      </a:cxn>
                      <a:cxn ang="0">
                        <a:pos x="246" y="339"/>
                      </a:cxn>
                      <a:cxn ang="0">
                        <a:pos x="307" y="268"/>
                      </a:cxn>
                      <a:cxn ang="0">
                        <a:pos x="321" y="127"/>
                      </a:cxn>
                      <a:cxn ang="0">
                        <a:pos x="314" y="60"/>
                      </a:cxn>
                      <a:cxn ang="0">
                        <a:pos x="302" y="0"/>
                      </a:cxn>
                    </a:cxnLst>
                    <a:rect l="0" t="0" r="r" b="b"/>
                    <a:pathLst>
                      <a:path w="554" h="730">
                        <a:moveTo>
                          <a:pt x="302" y="0"/>
                        </a:moveTo>
                        <a:cubicBezTo>
                          <a:pt x="303" y="4"/>
                          <a:pt x="304" y="8"/>
                          <a:pt x="306" y="11"/>
                        </a:cubicBezTo>
                        <a:cubicBezTo>
                          <a:pt x="309" y="26"/>
                          <a:pt x="313" y="40"/>
                          <a:pt x="316" y="54"/>
                        </a:cubicBezTo>
                        <a:cubicBezTo>
                          <a:pt x="316" y="54"/>
                          <a:pt x="316" y="54"/>
                          <a:pt x="316" y="54"/>
                        </a:cubicBezTo>
                        <a:cubicBezTo>
                          <a:pt x="316" y="56"/>
                          <a:pt x="316" y="58"/>
                          <a:pt x="317" y="60"/>
                        </a:cubicBezTo>
                        <a:cubicBezTo>
                          <a:pt x="317" y="63"/>
                          <a:pt x="318" y="65"/>
                          <a:pt x="318" y="68"/>
                        </a:cubicBezTo>
                        <a:cubicBezTo>
                          <a:pt x="321" y="84"/>
                          <a:pt x="324" y="100"/>
                          <a:pt x="326" y="115"/>
                        </a:cubicBezTo>
                        <a:cubicBezTo>
                          <a:pt x="326" y="115"/>
                          <a:pt x="326" y="115"/>
                          <a:pt x="326" y="115"/>
                        </a:cubicBezTo>
                        <a:cubicBezTo>
                          <a:pt x="326" y="116"/>
                          <a:pt x="326" y="117"/>
                          <a:pt x="327" y="117"/>
                        </a:cubicBezTo>
                        <a:cubicBezTo>
                          <a:pt x="327" y="118"/>
                          <a:pt x="327" y="119"/>
                          <a:pt x="327" y="120"/>
                        </a:cubicBezTo>
                        <a:cubicBezTo>
                          <a:pt x="334" y="176"/>
                          <a:pt x="334" y="226"/>
                          <a:pt x="327" y="272"/>
                        </a:cubicBezTo>
                        <a:cubicBezTo>
                          <a:pt x="327" y="272"/>
                          <a:pt x="327" y="273"/>
                          <a:pt x="327" y="273"/>
                        </a:cubicBezTo>
                        <a:cubicBezTo>
                          <a:pt x="326" y="278"/>
                          <a:pt x="325" y="283"/>
                          <a:pt x="324" y="288"/>
                        </a:cubicBezTo>
                        <a:cubicBezTo>
                          <a:pt x="324" y="289"/>
                          <a:pt x="324" y="291"/>
                          <a:pt x="324" y="292"/>
                        </a:cubicBezTo>
                        <a:cubicBezTo>
                          <a:pt x="321" y="305"/>
                          <a:pt x="317" y="318"/>
                          <a:pt x="313" y="331"/>
                        </a:cubicBezTo>
                        <a:cubicBezTo>
                          <a:pt x="308" y="345"/>
                          <a:pt x="302" y="359"/>
                          <a:pt x="295" y="373"/>
                        </a:cubicBezTo>
                        <a:cubicBezTo>
                          <a:pt x="315" y="367"/>
                          <a:pt x="333" y="359"/>
                          <a:pt x="349" y="348"/>
                        </a:cubicBezTo>
                        <a:cubicBezTo>
                          <a:pt x="390" y="322"/>
                          <a:pt x="390" y="322"/>
                          <a:pt x="390" y="322"/>
                        </a:cubicBezTo>
                        <a:cubicBezTo>
                          <a:pt x="409" y="312"/>
                          <a:pt x="427" y="299"/>
                          <a:pt x="443" y="285"/>
                        </a:cubicBezTo>
                        <a:cubicBezTo>
                          <a:pt x="444" y="285"/>
                          <a:pt x="444" y="285"/>
                          <a:pt x="444" y="285"/>
                        </a:cubicBezTo>
                        <a:cubicBezTo>
                          <a:pt x="451" y="279"/>
                          <a:pt x="458" y="273"/>
                          <a:pt x="465" y="265"/>
                        </a:cubicBezTo>
                        <a:cubicBezTo>
                          <a:pt x="465" y="265"/>
                          <a:pt x="465" y="265"/>
                          <a:pt x="465" y="265"/>
                        </a:cubicBezTo>
                        <a:cubicBezTo>
                          <a:pt x="465" y="265"/>
                          <a:pt x="465" y="265"/>
                          <a:pt x="465" y="265"/>
                        </a:cubicBezTo>
                        <a:cubicBezTo>
                          <a:pt x="478" y="252"/>
                          <a:pt x="491" y="236"/>
                          <a:pt x="502" y="220"/>
                        </a:cubicBezTo>
                        <a:cubicBezTo>
                          <a:pt x="492" y="237"/>
                          <a:pt x="481" y="253"/>
                          <a:pt x="468" y="268"/>
                        </a:cubicBezTo>
                        <a:cubicBezTo>
                          <a:pt x="468" y="268"/>
                          <a:pt x="468" y="268"/>
                          <a:pt x="468" y="268"/>
                        </a:cubicBezTo>
                        <a:cubicBezTo>
                          <a:pt x="461" y="275"/>
                          <a:pt x="455" y="282"/>
                          <a:pt x="448" y="289"/>
                        </a:cubicBezTo>
                        <a:cubicBezTo>
                          <a:pt x="447" y="289"/>
                          <a:pt x="447" y="289"/>
                          <a:pt x="447" y="289"/>
                        </a:cubicBezTo>
                        <a:cubicBezTo>
                          <a:pt x="447" y="290"/>
                          <a:pt x="447" y="290"/>
                          <a:pt x="447" y="290"/>
                        </a:cubicBezTo>
                        <a:cubicBezTo>
                          <a:pt x="428" y="308"/>
                          <a:pt x="407" y="324"/>
                          <a:pt x="383" y="339"/>
                        </a:cubicBezTo>
                        <a:cubicBezTo>
                          <a:pt x="382" y="339"/>
                          <a:pt x="382" y="340"/>
                          <a:pt x="381" y="340"/>
                        </a:cubicBezTo>
                        <a:cubicBezTo>
                          <a:pt x="377" y="342"/>
                          <a:pt x="374" y="345"/>
                          <a:pt x="370" y="347"/>
                        </a:cubicBezTo>
                        <a:cubicBezTo>
                          <a:pt x="368" y="348"/>
                          <a:pt x="366" y="349"/>
                          <a:pt x="365" y="350"/>
                        </a:cubicBezTo>
                        <a:cubicBezTo>
                          <a:pt x="364" y="351"/>
                          <a:pt x="363" y="351"/>
                          <a:pt x="362" y="352"/>
                        </a:cubicBezTo>
                        <a:cubicBezTo>
                          <a:pt x="360" y="353"/>
                          <a:pt x="359" y="354"/>
                          <a:pt x="358" y="355"/>
                        </a:cubicBezTo>
                        <a:cubicBezTo>
                          <a:pt x="347" y="364"/>
                          <a:pt x="339" y="374"/>
                          <a:pt x="335" y="383"/>
                        </a:cubicBezTo>
                        <a:cubicBezTo>
                          <a:pt x="354" y="388"/>
                          <a:pt x="375" y="385"/>
                          <a:pt x="399" y="373"/>
                        </a:cubicBezTo>
                        <a:cubicBezTo>
                          <a:pt x="405" y="371"/>
                          <a:pt x="410" y="368"/>
                          <a:pt x="415" y="364"/>
                        </a:cubicBezTo>
                        <a:cubicBezTo>
                          <a:pt x="425" y="359"/>
                          <a:pt x="435" y="352"/>
                          <a:pt x="445" y="344"/>
                        </a:cubicBezTo>
                        <a:cubicBezTo>
                          <a:pt x="451" y="339"/>
                          <a:pt x="457" y="334"/>
                          <a:pt x="463" y="328"/>
                        </a:cubicBezTo>
                        <a:cubicBezTo>
                          <a:pt x="463" y="328"/>
                          <a:pt x="464" y="328"/>
                          <a:pt x="464" y="327"/>
                        </a:cubicBezTo>
                        <a:cubicBezTo>
                          <a:pt x="466" y="325"/>
                          <a:pt x="469" y="323"/>
                          <a:pt x="472" y="320"/>
                        </a:cubicBezTo>
                        <a:cubicBezTo>
                          <a:pt x="476" y="316"/>
                          <a:pt x="481" y="311"/>
                          <a:pt x="486" y="306"/>
                        </a:cubicBezTo>
                        <a:cubicBezTo>
                          <a:pt x="489" y="303"/>
                          <a:pt x="492" y="300"/>
                          <a:pt x="494" y="298"/>
                        </a:cubicBezTo>
                        <a:cubicBezTo>
                          <a:pt x="554" y="223"/>
                          <a:pt x="554" y="223"/>
                          <a:pt x="554" y="223"/>
                        </a:cubicBezTo>
                        <a:cubicBezTo>
                          <a:pt x="493" y="312"/>
                          <a:pt x="493" y="312"/>
                          <a:pt x="493" y="312"/>
                        </a:cubicBezTo>
                        <a:cubicBezTo>
                          <a:pt x="493" y="312"/>
                          <a:pt x="493" y="312"/>
                          <a:pt x="493" y="313"/>
                        </a:cubicBezTo>
                        <a:cubicBezTo>
                          <a:pt x="489" y="318"/>
                          <a:pt x="484" y="323"/>
                          <a:pt x="479" y="328"/>
                        </a:cubicBezTo>
                        <a:cubicBezTo>
                          <a:pt x="479" y="328"/>
                          <a:pt x="479" y="328"/>
                          <a:pt x="479" y="328"/>
                        </a:cubicBezTo>
                        <a:cubicBezTo>
                          <a:pt x="479" y="329"/>
                          <a:pt x="479" y="329"/>
                          <a:pt x="478" y="329"/>
                        </a:cubicBezTo>
                        <a:cubicBezTo>
                          <a:pt x="476" y="332"/>
                          <a:pt x="474" y="334"/>
                          <a:pt x="471" y="337"/>
                        </a:cubicBezTo>
                        <a:cubicBezTo>
                          <a:pt x="463" y="345"/>
                          <a:pt x="455" y="352"/>
                          <a:pt x="446" y="358"/>
                        </a:cubicBezTo>
                        <a:cubicBezTo>
                          <a:pt x="446" y="359"/>
                          <a:pt x="445" y="359"/>
                          <a:pt x="445" y="359"/>
                        </a:cubicBezTo>
                        <a:cubicBezTo>
                          <a:pt x="438" y="365"/>
                          <a:pt x="430" y="370"/>
                          <a:pt x="422" y="374"/>
                        </a:cubicBezTo>
                        <a:cubicBezTo>
                          <a:pt x="416" y="378"/>
                          <a:pt x="410" y="381"/>
                          <a:pt x="404" y="384"/>
                        </a:cubicBezTo>
                        <a:cubicBezTo>
                          <a:pt x="393" y="389"/>
                          <a:pt x="381" y="393"/>
                          <a:pt x="368" y="397"/>
                        </a:cubicBezTo>
                        <a:cubicBezTo>
                          <a:pt x="335" y="410"/>
                          <a:pt x="315" y="429"/>
                          <a:pt x="309" y="453"/>
                        </a:cubicBezTo>
                        <a:cubicBezTo>
                          <a:pt x="304" y="471"/>
                          <a:pt x="301" y="493"/>
                          <a:pt x="301" y="519"/>
                        </a:cubicBezTo>
                        <a:cubicBezTo>
                          <a:pt x="301" y="519"/>
                          <a:pt x="301" y="520"/>
                          <a:pt x="301" y="521"/>
                        </a:cubicBezTo>
                        <a:cubicBezTo>
                          <a:pt x="300" y="584"/>
                          <a:pt x="306" y="646"/>
                          <a:pt x="320" y="708"/>
                        </a:cubicBezTo>
                        <a:cubicBezTo>
                          <a:pt x="320" y="708"/>
                          <a:pt x="320" y="709"/>
                          <a:pt x="320" y="710"/>
                        </a:cubicBezTo>
                        <a:cubicBezTo>
                          <a:pt x="291" y="730"/>
                          <a:pt x="261" y="729"/>
                          <a:pt x="229" y="710"/>
                        </a:cubicBezTo>
                        <a:cubicBezTo>
                          <a:pt x="229" y="709"/>
                          <a:pt x="230" y="708"/>
                          <a:pt x="230" y="708"/>
                        </a:cubicBezTo>
                        <a:cubicBezTo>
                          <a:pt x="246" y="646"/>
                          <a:pt x="253" y="580"/>
                          <a:pt x="252" y="511"/>
                        </a:cubicBezTo>
                        <a:cubicBezTo>
                          <a:pt x="252" y="510"/>
                          <a:pt x="252" y="509"/>
                          <a:pt x="252" y="509"/>
                        </a:cubicBezTo>
                        <a:cubicBezTo>
                          <a:pt x="252" y="444"/>
                          <a:pt x="235" y="402"/>
                          <a:pt x="203" y="385"/>
                        </a:cubicBezTo>
                        <a:cubicBezTo>
                          <a:pt x="202" y="385"/>
                          <a:pt x="202" y="385"/>
                          <a:pt x="201" y="384"/>
                        </a:cubicBezTo>
                        <a:cubicBezTo>
                          <a:pt x="176" y="367"/>
                          <a:pt x="176" y="367"/>
                          <a:pt x="176" y="367"/>
                        </a:cubicBezTo>
                        <a:cubicBezTo>
                          <a:pt x="176" y="367"/>
                          <a:pt x="175" y="367"/>
                          <a:pt x="175" y="367"/>
                        </a:cubicBezTo>
                        <a:cubicBezTo>
                          <a:pt x="171" y="363"/>
                          <a:pt x="167" y="358"/>
                          <a:pt x="162" y="354"/>
                        </a:cubicBezTo>
                        <a:cubicBezTo>
                          <a:pt x="147" y="341"/>
                          <a:pt x="130" y="331"/>
                          <a:pt x="111" y="325"/>
                        </a:cubicBezTo>
                        <a:cubicBezTo>
                          <a:pt x="100" y="322"/>
                          <a:pt x="90" y="318"/>
                          <a:pt x="80" y="315"/>
                        </a:cubicBezTo>
                        <a:cubicBezTo>
                          <a:pt x="76" y="313"/>
                          <a:pt x="72" y="311"/>
                          <a:pt x="68" y="310"/>
                        </a:cubicBezTo>
                        <a:cubicBezTo>
                          <a:pt x="65" y="309"/>
                          <a:pt x="63" y="308"/>
                          <a:pt x="61" y="307"/>
                        </a:cubicBezTo>
                        <a:cubicBezTo>
                          <a:pt x="37" y="296"/>
                          <a:pt x="17" y="283"/>
                          <a:pt x="0" y="267"/>
                        </a:cubicBezTo>
                        <a:cubicBezTo>
                          <a:pt x="25" y="281"/>
                          <a:pt x="47" y="292"/>
                          <a:pt x="65" y="298"/>
                        </a:cubicBezTo>
                        <a:cubicBezTo>
                          <a:pt x="67" y="299"/>
                          <a:pt x="69" y="300"/>
                          <a:pt x="71" y="300"/>
                        </a:cubicBezTo>
                        <a:cubicBezTo>
                          <a:pt x="72" y="300"/>
                          <a:pt x="72" y="301"/>
                          <a:pt x="72" y="301"/>
                        </a:cubicBezTo>
                        <a:cubicBezTo>
                          <a:pt x="94" y="308"/>
                          <a:pt x="111" y="309"/>
                          <a:pt x="122" y="304"/>
                        </a:cubicBezTo>
                        <a:cubicBezTo>
                          <a:pt x="111" y="290"/>
                          <a:pt x="105" y="276"/>
                          <a:pt x="103" y="261"/>
                        </a:cubicBezTo>
                        <a:cubicBezTo>
                          <a:pt x="102" y="257"/>
                          <a:pt x="101" y="253"/>
                          <a:pt x="100" y="249"/>
                        </a:cubicBezTo>
                        <a:cubicBezTo>
                          <a:pt x="99" y="244"/>
                          <a:pt x="97" y="240"/>
                          <a:pt x="96" y="235"/>
                        </a:cubicBezTo>
                        <a:cubicBezTo>
                          <a:pt x="94" y="231"/>
                          <a:pt x="93" y="227"/>
                          <a:pt x="91" y="222"/>
                        </a:cubicBezTo>
                        <a:cubicBezTo>
                          <a:pt x="91" y="222"/>
                          <a:pt x="91" y="222"/>
                          <a:pt x="91" y="222"/>
                        </a:cubicBezTo>
                        <a:cubicBezTo>
                          <a:pt x="86" y="211"/>
                          <a:pt x="81" y="200"/>
                          <a:pt x="74" y="189"/>
                        </a:cubicBezTo>
                        <a:cubicBezTo>
                          <a:pt x="86" y="203"/>
                          <a:pt x="97" y="217"/>
                          <a:pt x="104" y="231"/>
                        </a:cubicBezTo>
                        <a:cubicBezTo>
                          <a:pt x="107" y="236"/>
                          <a:pt x="110" y="241"/>
                          <a:pt x="112" y="246"/>
                        </a:cubicBezTo>
                        <a:cubicBezTo>
                          <a:pt x="112" y="246"/>
                          <a:pt x="112" y="246"/>
                          <a:pt x="112" y="246"/>
                        </a:cubicBezTo>
                        <a:cubicBezTo>
                          <a:pt x="114" y="252"/>
                          <a:pt x="117" y="258"/>
                          <a:pt x="118" y="264"/>
                        </a:cubicBezTo>
                        <a:cubicBezTo>
                          <a:pt x="119" y="266"/>
                          <a:pt x="119" y="266"/>
                          <a:pt x="119" y="266"/>
                        </a:cubicBezTo>
                        <a:cubicBezTo>
                          <a:pt x="119" y="267"/>
                          <a:pt x="120" y="269"/>
                          <a:pt x="120" y="271"/>
                        </a:cubicBezTo>
                        <a:cubicBezTo>
                          <a:pt x="121" y="272"/>
                          <a:pt x="121" y="272"/>
                          <a:pt x="121" y="272"/>
                        </a:cubicBezTo>
                        <a:cubicBezTo>
                          <a:pt x="124" y="283"/>
                          <a:pt x="129" y="292"/>
                          <a:pt x="134" y="300"/>
                        </a:cubicBezTo>
                        <a:cubicBezTo>
                          <a:pt x="139" y="308"/>
                          <a:pt x="144" y="315"/>
                          <a:pt x="150" y="322"/>
                        </a:cubicBezTo>
                        <a:cubicBezTo>
                          <a:pt x="153" y="325"/>
                          <a:pt x="156" y="328"/>
                          <a:pt x="160" y="332"/>
                        </a:cubicBezTo>
                        <a:cubicBezTo>
                          <a:pt x="164" y="336"/>
                          <a:pt x="168" y="339"/>
                          <a:pt x="172" y="343"/>
                        </a:cubicBezTo>
                        <a:cubicBezTo>
                          <a:pt x="184" y="353"/>
                          <a:pt x="197" y="362"/>
                          <a:pt x="212" y="371"/>
                        </a:cubicBezTo>
                        <a:cubicBezTo>
                          <a:pt x="219" y="375"/>
                          <a:pt x="226" y="379"/>
                          <a:pt x="234" y="383"/>
                        </a:cubicBezTo>
                        <a:cubicBezTo>
                          <a:pt x="224" y="364"/>
                          <a:pt x="215" y="346"/>
                          <a:pt x="208" y="328"/>
                        </a:cubicBezTo>
                        <a:cubicBezTo>
                          <a:pt x="205" y="321"/>
                          <a:pt x="203" y="315"/>
                          <a:pt x="200" y="308"/>
                        </a:cubicBezTo>
                        <a:cubicBezTo>
                          <a:pt x="197" y="298"/>
                          <a:pt x="194" y="288"/>
                          <a:pt x="191" y="279"/>
                        </a:cubicBezTo>
                        <a:cubicBezTo>
                          <a:pt x="191" y="278"/>
                          <a:pt x="191" y="278"/>
                          <a:pt x="191" y="278"/>
                        </a:cubicBezTo>
                        <a:cubicBezTo>
                          <a:pt x="187" y="264"/>
                          <a:pt x="183" y="250"/>
                          <a:pt x="181" y="236"/>
                        </a:cubicBezTo>
                        <a:cubicBezTo>
                          <a:pt x="179" y="228"/>
                          <a:pt x="178" y="221"/>
                          <a:pt x="177" y="214"/>
                        </a:cubicBezTo>
                        <a:cubicBezTo>
                          <a:pt x="174" y="190"/>
                          <a:pt x="172" y="166"/>
                          <a:pt x="173" y="142"/>
                        </a:cubicBezTo>
                        <a:cubicBezTo>
                          <a:pt x="173" y="135"/>
                          <a:pt x="173" y="127"/>
                          <a:pt x="174" y="119"/>
                        </a:cubicBezTo>
                        <a:cubicBezTo>
                          <a:pt x="174" y="117"/>
                          <a:pt x="174" y="115"/>
                          <a:pt x="174" y="113"/>
                        </a:cubicBezTo>
                        <a:cubicBezTo>
                          <a:pt x="177" y="84"/>
                          <a:pt x="182" y="56"/>
                          <a:pt x="190" y="28"/>
                        </a:cubicBezTo>
                        <a:cubicBezTo>
                          <a:pt x="185" y="60"/>
                          <a:pt x="181" y="90"/>
                          <a:pt x="181" y="120"/>
                        </a:cubicBezTo>
                        <a:cubicBezTo>
                          <a:pt x="181" y="127"/>
                          <a:pt x="181" y="135"/>
                          <a:pt x="182" y="142"/>
                        </a:cubicBezTo>
                        <a:cubicBezTo>
                          <a:pt x="182" y="153"/>
                          <a:pt x="183" y="163"/>
                          <a:pt x="184" y="174"/>
                        </a:cubicBezTo>
                        <a:cubicBezTo>
                          <a:pt x="185" y="180"/>
                          <a:pt x="185" y="185"/>
                          <a:pt x="186" y="191"/>
                        </a:cubicBezTo>
                        <a:cubicBezTo>
                          <a:pt x="186" y="191"/>
                          <a:pt x="186" y="191"/>
                          <a:pt x="186" y="192"/>
                        </a:cubicBezTo>
                        <a:cubicBezTo>
                          <a:pt x="191" y="220"/>
                          <a:pt x="199" y="247"/>
                          <a:pt x="209" y="273"/>
                        </a:cubicBezTo>
                        <a:cubicBezTo>
                          <a:pt x="212" y="278"/>
                          <a:pt x="214" y="284"/>
                          <a:pt x="217" y="289"/>
                        </a:cubicBezTo>
                        <a:cubicBezTo>
                          <a:pt x="223" y="303"/>
                          <a:pt x="231" y="316"/>
                          <a:pt x="239" y="329"/>
                        </a:cubicBezTo>
                        <a:cubicBezTo>
                          <a:pt x="241" y="333"/>
                          <a:pt x="243" y="336"/>
                          <a:pt x="246" y="339"/>
                        </a:cubicBezTo>
                        <a:cubicBezTo>
                          <a:pt x="253" y="350"/>
                          <a:pt x="261" y="360"/>
                          <a:pt x="269" y="370"/>
                        </a:cubicBezTo>
                        <a:cubicBezTo>
                          <a:pt x="283" y="343"/>
                          <a:pt x="294" y="316"/>
                          <a:pt x="302" y="288"/>
                        </a:cubicBezTo>
                        <a:cubicBezTo>
                          <a:pt x="304" y="282"/>
                          <a:pt x="306" y="275"/>
                          <a:pt x="307" y="268"/>
                        </a:cubicBezTo>
                        <a:cubicBezTo>
                          <a:pt x="315" y="239"/>
                          <a:pt x="319" y="209"/>
                          <a:pt x="321" y="178"/>
                        </a:cubicBezTo>
                        <a:cubicBezTo>
                          <a:pt x="322" y="161"/>
                          <a:pt x="322" y="144"/>
                          <a:pt x="321" y="127"/>
                        </a:cubicBezTo>
                        <a:cubicBezTo>
                          <a:pt x="321" y="127"/>
                          <a:pt x="321" y="127"/>
                          <a:pt x="321" y="127"/>
                        </a:cubicBezTo>
                        <a:cubicBezTo>
                          <a:pt x="321" y="125"/>
                          <a:pt x="321" y="123"/>
                          <a:pt x="321" y="121"/>
                        </a:cubicBezTo>
                        <a:cubicBezTo>
                          <a:pt x="321" y="119"/>
                          <a:pt x="321" y="117"/>
                          <a:pt x="320" y="116"/>
                        </a:cubicBezTo>
                        <a:cubicBezTo>
                          <a:pt x="319" y="97"/>
                          <a:pt x="317" y="79"/>
                          <a:pt x="314" y="60"/>
                        </a:cubicBezTo>
                        <a:cubicBezTo>
                          <a:pt x="314" y="58"/>
                          <a:pt x="314" y="56"/>
                          <a:pt x="314" y="54"/>
                        </a:cubicBezTo>
                        <a:cubicBezTo>
                          <a:pt x="311" y="40"/>
                          <a:pt x="308" y="26"/>
                          <a:pt x="305" y="11"/>
                        </a:cubicBezTo>
                        <a:cubicBezTo>
                          <a:pt x="304" y="8"/>
                          <a:pt x="303" y="4"/>
                          <a:pt x="302"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72" name="Freeform 123">
                    <a:extLst>
                      <a:ext uri="{FF2B5EF4-FFF2-40B4-BE49-F238E27FC236}">
                        <a16:creationId xmlns:a16="http://schemas.microsoft.com/office/drawing/2014/main" id="{D226CC13-5EB1-4EEF-A297-974F694AC190}"/>
                      </a:ext>
                    </a:extLst>
                  </p:cNvPr>
                  <p:cNvSpPr>
                    <a:spLocks/>
                  </p:cNvSpPr>
                  <p:nvPr/>
                </p:nvSpPr>
                <p:spPr bwMode="auto">
                  <a:xfrm>
                    <a:off x="7897812" y="2092326"/>
                    <a:ext cx="276225" cy="61913"/>
                  </a:xfrm>
                  <a:custGeom>
                    <a:avLst/>
                    <a:gdLst/>
                    <a:ahLst/>
                    <a:cxnLst>
                      <a:cxn ang="0">
                        <a:pos x="24" y="0"/>
                      </a:cxn>
                      <a:cxn ang="0">
                        <a:pos x="67" y="3"/>
                      </a:cxn>
                      <a:cxn ang="0">
                        <a:pos x="0" y="15"/>
                      </a:cxn>
                      <a:cxn ang="0">
                        <a:pos x="23" y="0"/>
                      </a:cxn>
                      <a:cxn ang="0">
                        <a:pos x="24" y="0"/>
                      </a:cxn>
                    </a:cxnLst>
                    <a:rect l="0" t="0" r="r" b="b"/>
                    <a:pathLst>
                      <a:path w="67" h="15">
                        <a:moveTo>
                          <a:pt x="24" y="0"/>
                        </a:moveTo>
                        <a:cubicBezTo>
                          <a:pt x="35" y="5"/>
                          <a:pt x="49" y="6"/>
                          <a:pt x="67" y="3"/>
                        </a:cubicBezTo>
                        <a:cubicBezTo>
                          <a:pt x="44" y="10"/>
                          <a:pt x="22" y="15"/>
                          <a:pt x="0" y="15"/>
                        </a:cubicBezTo>
                        <a:cubicBezTo>
                          <a:pt x="8" y="11"/>
                          <a:pt x="16" y="6"/>
                          <a:pt x="23" y="0"/>
                        </a:cubicBezTo>
                        <a:cubicBezTo>
                          <a:pt x="23" y="0"/>
                          <a:pt x="23" y="0"/>
                          <a:pt x="24"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73" name="Freeform 124">
                    <a:extLst>
                      <a:ext uri="{FF2B5EF4-FFF2-40B4-BE49-F238E27FC236}">
                        <a16:creationId xmlns:a16="http://schemas.microsoft.com/office/drawing/2014/main" id="{0ACDAC90-8B8B-4AD6-8BD1-E3DA1F8EE9B5}"/>
                      </a:ext>
                    </a:extLst>
                  </p:cNvPr>
                  <p:cNvSpPr>
                    <a:spLocks/>
                  </p:cNvSpPr>
                  <p:nvPr/>
                </p:nvSpPr>
                <p:spPr bwMode="auto">
                  <a:xfrm>
                    <a:off x="8116887" y="1785938"/>
                    <a:ext cx="280988" cy="198438"/>
                  </a:xfrm>
                  <a:custGeom>
                    <a:avLst/>
                    <a:gdLst/>
                    <a:ahLst/>
                    <a:cxnLst>
                      <a:cxn ang="0">
                        <a:pos x="18" y="28"/>
                      </a:cxn>
                      <a:cxn ang="0">
                        <a:pos x="18" y="28"/>
                      </a:cxn>
                      <a:cxn ang="0">
                        <a:pos x="68" y="0"/>
                      </a:cxn>
                      <a:cxn ang="0">
                        <a:pos x="0" y="48"/>
                      </a:cxn>
                      <a:cxn ang="0">
                        <a:pos x="3" y="44"/>
                      </a:cxn>
                      <a:cxn ang="0">
                        <a:pos x="4" y="43"/>
                      </a:cxn>
                      <a:cxn ang="0">
                        <a:pos x="4" y="43"/>
                      </a:cxn>
                      <a:cxn ang="0">
                        <a:pos x="18" y="28"/>
                      </a:cxn>
                    </a:cxnLst>
                    <a:rect l="0" t="0" r="r" b="b"/>
                    <a:pathLst>
                      <a:path w="68" h="48">
                        <a:moveTo>
                          <a:pt x="18" y="28"/>
                        </a:moveTo>
                        <a:cubicBezTo>
                          <a:pt x="18" y="28"/>
                          <a:pt x="18" y="28"/>
                          <a:pt x="18" y="28"/>
                        </a:cubicBezTo>
                        <a:cubicBezTo>
                          <a:pt x="28" y="32"/>
                          <a:pt x="45" y="22"/>
                          <a:pt x="68" y="0"/>
                        </a:cubicBezTo>
                        <a:cubicBezTo>
                          <a:pt x="54" y="27"/>
                          <a:pt x="31" y="43"/>
                          <a:pt x="0" y="48"/>
                        </a:cubicBezTo>
                        <a:cubicBezTo>
                          <a:pt x="3" y="44"/>
                          <a:pt x="3" y="44"/>
                          <a:pt x="3" y="44"/>
                        </a:cubicBezTo>
                        <a:cubicBezTo>
                          <a:pt x="4" y="44"/>
                          <a:pt x="4" y="44"/>
                          <a:pt x="4" y="43"/>
                        </a:cubicBezTo>
                        <a:cubicBezTo>
                          <a:pt x="4" y="43"/>
                          <a:pt x="4" y="43"/>
                          <a:pt x="4" y="43"/>
                        </a:cubicBezTo>
                        <a:cubicBezTo>
                          <a:pt x="9" y="38"/>
                          <a:pt x="14" y="33"/>
                          <a:pt x="18" y="28"/>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74" name="Freeform 125">
                    <a:extLst>
                      <a:ext uri="{FF2B5EF4-FFF2-40B4-BE49-F238E27FC236}">
                        <a16:creationId xmlns:a16="http://schemas.microsoft.com/office/drawing/2014/main" id="{2F295C4A-32BA-43FD-886C-057149597E81}"/>
                      </a:ext>
                    </a:extLst>
                  </p:cNvPr>
                  <p:cNvSpPr>
                    <a:spLocks/>
                  </p:cNvSpPr>
                  <p:nvPr/>
                </p:nvSpPr>
                <p:spPr bwMode="auto">
                  <a:xfrm>
                    <a:off x="7993062" y="1863726"/>
                    <a:ext cx="82550" cy="166688"/>
                  </a:xfrm>
                  <a:custGeom>
                    <a:avLst/>
                    <a:gdLst/>
                    <a:ahLst/>
                    <a:cxnLst>
                      <a:cxn ang="0">
                        <a:pos x="18" y="24"/>
                      </a:cxn>
                      <a:cxn ang="0">
                        <a:pos x="0" y="40"/>
                      </a:cxn>
                      <a:cxn ang="0">
                        <a:pos x="20" y="0"/>
                      </a:cxn>
                      <a:cxn ang="0">
                        <a:pos x="19" y="23"/>
                      </a:cxn>
                      <a:cxn ang="0">
                        <a:pos x="18" y="24"/>
                      </a:cxn>
                    </a:cxnLst>
                    <a:rect l="0" t="0" r="r" b="b"/>
                    <a:pathLst>
                      <a:path w="20" h="40">
                        <a:moveTo>
                          <a:pt x="18" y="24"/>
                        </a:moveTo>
                        <a:cubicBezTo>
                          <a:pt x="12" y="30"/>
                          <a:pt x="6" y="35"/>
                          <a:pt x="0" y="40"/>
                        </a:cubicBezTo>
                        <a:cubicBezTo>
                          <a:pt x="10" y="27"/>
                          <a:pt x="16" y="14"/>
                          <a:pt x="20" y="0"/>
                        </a:cubicBezTo>
                        <a:cubicBezTo>
                          <a:pt x="19" y="23"/>
                          <a:pt x="19" y="23"/>
                          <a:pt x="19" y="23"/>
                        </a:cubicBezTo>
                        <a:cubicBezTo>
                          <a:pt x="19" y="24"/>
                          <a:pt x="18" y="24"/>
                          <a:pt x="18" y="24"/>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75" name="Freeform 126">
                    <a:extLst>
                      <a:ext uri="{FF2B5EF4-FFF2-40B4-BE49-F238E27FC236}">
                        <a16:creationId xmlns:a16="http://schemas.microsoft.com/office/drawing/2014/main" id="{0CFD5443-3743-44BB-B809-B80C277AF2D1}"/>
                      </a:ext>
                    </a:extLst>
                  </p:cNvPr>
                  <p:cNvSpPr>
                    <a:spLocks/>
                  </p:cNvSpPr>
                  <p:nvPr/>
                </p:nvSpPr>
                <p:spPr bwMode="auto">
                  <a:xfrm>
                    <a:off x="8269287" y="1536701"/>
                    <a:ext cx="53975" cy="207963"/>
                  </a:xfrm>
                  <a:custGeom>
                    <a:avLst/>
                    <a:gdLst/>
                    <a:ahLst/>
                    <a:cxnLst>
                      <a:cxn ang="0">
                        <a:pos x="0" y="131"/>
                      </a:cxn>
                      <a:cxn ang="0">
                        <a:pos x="34" y="0"/>
                      </a:cxn>
                      <a:cxn ang="0">
                        <a:pos x="34" y="92"/>
                      </a:cxn>
                      <a:cxn ang="0">
                        <a:pos x="0" y="131"/>
                      </a:cxn>
                    </a:cxnLst>
                    <a:rect l="0" t="0" r="r" b="b"/>
                    <a:pathLst>
                      <a:path w="34" h="131">
                        <a:moveTo>
                          <a:pt x="0" y="131"/>
                        </a:moveTo>
                        <a:lnTo>
                          <a:pt x="34" y="0"/>
                        </a:lnTo>
                        <a:lnTo>
                          <a:pt x="34" y="92"/>
                        </a:lnTo>
                        <a:lnTo>
                          <a:pt x="0" y="13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76" name="Freeform 127">
                    <a:extLst>
                      <a:ext uri="{FF2B5EF4-FFF2-40B4-BE49-F238E27FC236}">
                        <a16:creationId xmlns:a16="http://schemas.microsoft.com/office/drawing/2014/main" id="{C2E64A73-DA6D-4D2A-A50D-506409763183}"/>
                      </a:ext>
                    </a:extLst>
                  </p:cNvPr>
                  <p:cNvSpPr>
                    <a:spLocks/>
                  </p:cNvSpPr>
                  <p:nvPr/>
                </p:nvSpPr>
                <p:spPr bwMode="auto">
                  <a:xfrm>
                    <a:off x="7988300" y="1516063"/>
                    <a:ext cx="144463" cy="269875"/>
                  </a:xfrm>
                  <a:custGeom>
                    <a:avLst/>
                    <a:gdLst/>
                    <a:ahLst/>
                    <a:cxnLst>
                      <a:cxn ang="0">
                        <a:pos x="21" y="45"/>
                      </a:cxn>
                      <a:cxn ang="0">
                        <a:pos x="0" y="65"/>
                      </a:cxn>
                      <a:cxn ang="0">
                        <a:pos x="35" y="0"/>
                      </a:cxn>
                      <a:cxn ang="0">
                        <a:pos x="21" y="45"/>
                      </a:cxn>
                    </a:cxnLst>
                    <a:rect l="0" t="0" r="r" b="b"/>
                    <a:pathLst>
                      <a:path w="35" h="65">
                        <a:moveTo>
                          <a:pt x="21" y="45"/>
                        </a:moveTo>
                        <a:cubicBezTo>
                          <a:pt x="14" y="53"/>
                          <a:pt x="7" y="59"/>
                          <a:pt x="0" y="65"/>
                        </a:cubicBezTo>
                        <a:cubicBezTo>
                          <a:pt x="35" y="0"/>
                          <a:pt x="35" y="0"/>
                          <a:pt x="35" y="0"/>
                        </a:cubicBezTo>
                        <a:cubicBezTo>
                          <a:pt x="21" y="45"/>
                          <a:pt x="21" y="45"/>
                          <a:pt x="21" y="45"/>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77" name="Freeform 128">
                    <a:extLst>
                      <a:ext uri="{FF2B5EF4-FFF2-40B4-BE49-F238E27FC236}">
                        <a16:creationId xmlns:a16="http://schemas.microsoft.com/office/drawing/2014/main" id="{2D87D8B8-0591-4A19-ADF7-81CFF3284F89}"/>
                      </a:ext>
                    </a:extLst>
                  </p:cNvPr>
                  <p:cNvSpPr>
                    <a:spLocks/>
                  </p:cNvSpPr>
                  <p:nvPr/>
                </p:nvSpPr>
                <p:spPr bwMode="auto">
                  <a:xfrm>
                    <a:off x="7596187" y="1595438"/>
                    <a:ext cx="363538" cy="450850"/>
                  </a:xfrm>
                  <a:custGeom>
                    <a:avLst/>
                    <a:gdLst/>
                    <a:ahLst/>
                    <a:cxnLst>
                      <a:cxn ang="0">
                        <a:pos x="0" y="109"/>
                      </a:cxn>
                      <a:cxn ang="0">
                        <a:pos x="2" y="107"/>
                      </a:cxn>
                      <a:cxn ang="0">
                        <a:pos x="35" y="77"/>
                      </a:cxn>
                      <a:cxn ang="0">
                        <a:pos x="48" y="61"/>
                      </a:cxn>
                      <a:cxn ang="0">
                        <a:pos x="49" y="59"/>
                      </a:cxn>
                      <a:cxn ang="0">
                        <a:pos x="50" y="57"/>
                      </a:cxn>
                      <a:cxn ang="0">
                        <a:pos x="51" y="56"/>
                      </a:cxn>
                      <a:cxn ang="0">
                        <a:pos x="51" y="56"/>
                      </a:cxn>
                      <a:cxn ang="0">
                        <a:pos x="62" y="38"/>
                      </a:cxn>
                      <a:cxn ang="0">
                        <a:pos x="62" y="38"/>
                      </a:cxn>
                      <a:cxn ang="0">
                        <a:pos x="62" y="38"/>
                      </a:cxn>
                      <a:cxn ang="0">
                        <a:pos x="88" y="0"/>
                      </a:cxn>
                      <a:cxn ang="0">
                        <a:pos x="69" y="41"/>
                      </a:cxn>
                      <a:cxn ang="0">
                        <a:pos x="69" y="42"/>
                      </a:cxn>
                      <a:cxn ang="0">
                        <a:pos x="69" y="42"/>
                      </a:cxn>
                      <a:cxn ang="0">
                        <a:pos x="58" y="60"/>
                      </a:cxn>
                      <a:cxn ang="0">
                        <a:pos x="41" y="83"/>
                      </a:cxn>
                      <a:cxn ang="0">
                        <a:pos x="0" y="109"/>
                      </a:cxn>
                    </a:cxnLst>
                    <a:rect l="0" t="0" r="r" b="b"/>
                    <a:pathLst>
                      <a:path w="88" h="109">
                        <a:moveTo>
                          <a:pt x="0" y="109"/>
                        </a:moveTo>
                        <a:cubicBezTo>
                          <a:pt x="1" y="108"/>
                          <a:pt x="1" y="108"/>
                          <a:pt x="2" y="107"/>
                        </a:cubicBezTo>
                        <a:cubicBezTo>
                          <a:pt x="14" y="99"/>
                          <a:pt x="25" y="89"/>
                          <a:pt x="35" y="77"/>
                        </a:cubicBezTo>
                        <a:cubicBezTo>
                          <a:pt x="39" y="72"/>
                          <a:pt x="43" y="66"/>
                          <a:pt x="48" y="61"/>
                        </a:cubicBezTo>
                        <a:cubicBezTo>
                          <a:pt x="48" y="60"/>
                          <a:pt x="48" y="60"/>
                          <a:pt x="49" y="59"/>
                        </a:cubicBezTo>
                        <a:cubicBezTo>
                          <a:pt x="50" y="57"/>
                          <a:pt x="50" y="57"/>
                          <a:pt x="50" y="57"/>
                        </a:cubicBezTo>
                        <a:cubicBezTo>
                          <a:pt x="50" y="57"/>
                          <a:pt x="50" y="57"/>
                          <a:pt x="51" y="56"/>
                        </a:cubicBezTo>
                        <a:cubicBezTo>
                          <a:pt x="51" y="56"/>
                          <a:pt x="51" y="56"/>
                          <a:pt x="51" y="56"/>
                        </a:cubicBezTo>
                        <a:cubicBezTo>
                          <a:pt x="55" y="50"/>
                          <a:pt x="58" y="44"/>
                          <a:pt x="62" y="38"/>
                        </a:cubicBezTo>
                        <a:cubicBezTo>
                          <a:pt x="62" y="38"/>
                          <a:pt x="62" y="38"/>
                          <a:pt x="62" y="38"/>
                        </a:cubicBezTo>
                        <a:cubicBezTo>
                          <a:pt x="62" y="38"/>
                          <a:pt x="62" y="38"/>
                          <a:pt x="62" y="38"/>
                        </a:cubicBezTo>
                        <a:cubicBezTo>
                          <a:pt x="71" y="26"/>
                          <a:pt x="80" y="13"/>
                          <a:pt x="88" y="0"/>
                        </a:cubicBezTo>
                        <a:cubicBezTo>
                          <a:pt x="83" y="14"/>
                          <a:pt x="77" y="27"/>
                          <a:pt x="69" y="41"/>
                        </a:cubicBezTo>
                        <a:cubicBezTo>
                          <a:pt x="69" y="41"/>
                          <a:pt x="69" y="42"/>
                          <a:pt x="69" y="42"/>
                        </a:cubicBezTo>
                        <a:cubicBezTo>
                          <a:pt x="69" y="42"/>
                          <a:pt x="69" y="42"/>
                          <a:pt x="69" y="42"/>
                        </a:cubicBezTo>
                        <a:cubicBezTo>
                          <a:pt x="65" y="48"/>
                          <a:pt x="61" y="54"/>
                          <a:pt x="58" y="60"/>
                        </a:cubicBezTo>
                        <a:cubicBezTo>
                          <a:pt x="53" y="68"/>
                          <a:pt x="47" y="75"/>
                          <a:pt x="41" y="83"/>
                        </a:cubicBezTo>
                        <a:lnTo>
                          <a:pt x="0" y="109"/>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78" name="Freeform 129">
                    <a:extLst>
                      <a:ext uri="{FF2B5EF4-FFF2-40B4-BE49-F238E27FC236}">
                        <a16:creationId xmlns:a16="http://schemas.microsoft.com/office/drawing/2014/main" id="{DBDC76B0-A209-4603-A1E2-6B088B28B97E}"/>
                      </a:ext>
                    </a:extLst>
                  </p:cNvPr>
                  <p:cNvSpPr>
                    <a:spLocks/>
                  </p:cNvSpPr>
                  <p:nvPr/>
                </p:nvSpPr>
                <p:spPr bwMode="auto">
                  <a:xfrm>
                    <a:off x="7794625" y="1608138"/>
                    <a:ext cx="61913" cy="239713"/>
                  </a:xfrm>
                  <a:custGeom>
                    <a:avLst/>
                    <a:gdLst/>
                    <a:ahLst/>
                    <a:cxnLst>
                      <a:cxn ang="0">
                        <a:pos x="1" y="56"/>
                      </a:cxn>
                      <a:cxn ang="0">
                        <a:pos x="0" y="58"/>
                      </a:cxn>
                      <a:cxn ang="0">
                        <a:pos x="2" y="33"/>
                      </a:cxn>
                      <a:cxn ang="0">
                        <a:pos x="15" y="0"/>
                      </a:cxn>
                      <a:cxn ang="0">
                        <a:pos x="14" y="35"/>
                      </a:cxn>
                      <a:cxn ang="0">
                        <a:pos x="14" y="35"/>
                      </a:cxn>
                      <a:cxn ang="0">
                        <a:pos x="3" y="53"/>
                      </a:cxn>
                      <a:cxn ang="0">
                        <a:pos x="3" y="53"/>
                      </a:cxn>
                      <a:cxn ang="0">
                        <a:pos x="2" y="54"/>
                      </a:cxn>
                      <a:cxn ang="0">
                        <a:pos x="1" y="56"/>
                      </a:cxn>
                    </a:cxnLst>
                    <a:rect l="0" t="0" r="r" b="b"/>
                    <a:pathLst>
                      <a:path w="15" h="58">
                        <a:moveTo>
                          <a:pt x="1" y="56"/>
                        </a:moveTo>
                        <a:cubicBezTo>
                          <a:pt x="0" y="57"/>
                          <a:pt x="0" y="57"/>
                          <a:pt x="0" y="58"/>
                        </a:cubicBezTo>
                        <a:cubicBezTo>
                          <a:pt x="0" y="47"/>
                          <a:pt x="1" y="39"/>
                          <a:pt x="2" y="33"/>
                        </a:cubicBezTo>
                        <a:cubicBezTo>
                          <a:pt x="5" y="22"/>
                          <a:pt x="9" y="11"/>
                          <a:pt x="15" y="0"/>
                        </a:cubicBezTo>
                        <a:cubicBezTo>
                          <a:pt x="8" y="13"/>
                          <a:pt x="8" y="25"/>
                          <a:pt x="14" y="35"/>
                        </a:cubicBezTo>
                        <a:cubicBezTo>
                          <a:pt x="14" y="35"/>
                          <a:pt x="14" y="35"/>
                          <a:pt x="14" y="35"/>
                        </a:cubicBezTo>
                        <a:cubicBezTo>
                          <a:pt x="10" y="41"/>
                          <a:pt x="7" y="47"/>
                          <a:pt x="3" y="53"/>
                        </a:cubicBezTo>
                        <a:cubicBezTo>
                          <a:pt x="3" y="53"/>
                          <a:pt x="3" y="53"/>
                          <a:pt x="3" y="53"/>
                        </a:cubicBezTo>
                        <a:cubicBezTo>
                          <a:pt x="2" y="54"/>
                          <a:pt x="2" y="54"/>
                          <a:pt x="2" y="54"/>
                        </a:cubicBezTo>
                        <a:lnTo>
                          <a:pt x="1" y="5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79" name="Freeform 130">
                    <a:extLst>
                      <a:ext uri="{FF2B5EF4-FFF2-40B4-BE49-F238E27FC236}">
                        <a16:creationId xmlns:a16="http://schemas.microsoft.com/office/drawing/2014/main" id="{D121A14F-8378-4A85-983C-299DA9894D96}"/>
                      </a:ext>
                    </a:extLst>
                  </p:cNvPr>
                  <p:cNvSpPr>
                    <a:spLocks/>
                  </p:cNvSpPr>
                  <p:nvPr/>
                </p:nvSpPr>
                <p:spPr bwMode="auto">
                  <a:xfrm>
                    <a:off x="7662862" y="1997076"/>
                    <a:ext cx="201613" cy="57150"/>
                  </a:xfrm>
                  <a:custGeom>
                    <a:avLst/>
                    <a:gdLst/>
                    <a:ahLst/>
                    <a:cxnLst>
                      <a:cxn ang="0">
                        <a:pos x="16" y="4"/>
                      </a:cxn>
                      <a:cxn ang="0">
                        <a:pos x="18" y="3"/>
                      </a:cxn>
                      <a:cxn ang="0">
                        <a:pos x="49" y="0"/>
                      </a:cxn>
                      <a:cxn ang="0">
                        <a:pos x="0" y="14"/>
                      </a:cxn>
                      <a:cxn ang="0">
                        <a:pos x="5" y="11"/>
                      </a:cxn>
                      <a:cxn ang="0">
                        <a:pos x="16" y="4"/>
                      </a:cxn>
                    </a:cxnLst>
                    <a:rect l="0" t="0" r="r" b="b"/>
                    <a:pathLst>
                      <a:path w="49" h="14">
                        <a:moveTo>
                          <a:pt x="16" y="4"/>
                        </a:moveTo>
                        <a:cubicBezTo>
                          <a:pt x="17" y="4"/>
                          <a:pt x="17" y="3"/>
                          <a:pt x="18" y="3"/>
                        </a:cubicBezTo>
                        <a:cubicBezTo>
                          <a:pt x="26" y="4"/>
                          <a:pt x="36" y="3"/>
                          <a:pt x="49" y="0"/>
                        </a:cubicBezTo>
                        <a:cubicBezTo>
                          <a:pt x="34" y="7"/>
                          <a:pt x="18" y="11"/>
                          <a:pt x="0" y="14"/>
                        </a:cubicBezTo>
                        <a:cubicBezTo>
                          <a:pt x="1" y="13"/>
                          <a:pt x="3" y="12"/>
                          <a:pt x="5" y="11"/>
                        </a:cubicBezTo>
                        <a:cubicBezTo>
                          <a:pt x="9" y="9"/>
                          <a:pt x="12" y="6"/>
                          <a:pt x="16" y="4"/>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80" name="Freeform 131">
                    <a:extLst>
                      <a:ext uri="{FF2B5EF4-FFF2-40B4-BE49-F238E27FC236}">
                        <a16:creationId xmlns:a16="http://schemas.microsoft.com/office/drawing/2014/main" id="{87F39B8D-8CA4-4A65-9B68-209DC20408AD}"/>
                      </a:ext>
                    </a:extLst>
                  </p:cNvPr>
                  <p:cNvSpPr>
                    <a:spLocks/>
                  </p:cNvSpPr>
                  <p:nvPr/>
                </p:nvSpPr>
                <p:spPr bwMode="auto">
                  <a:xfrm>
                    <a:off x="6488112" y="2046288"/>
                    <a:ext cx="495300" cy="174625"/>
                  </a:xfrm>
                  <a:custGeom>
                    <a:avLst/>
                    <a:gdLst/>
                    <a:ahLst/>
                    <a:cxnLst>
                      <a:cxn ang="0">
                        <a:pos x="120" y="36"/>
                      </a:cxn>
                      <a:cxn ang="0">
                        <a:pos x="84" y="28"/>
                      </a:cxn>
                      <a:cxn ang="0">
                        <a:pos x="72" y="28"/>
                      </a:cxn>
                      <a:cxn ang="0">
                        <a:pos x="0" y="42"/>
                      </a:cxn>
                      <a:cxn ang="0">
                        <a:pos x="40" y="24"/>
                      </a:cxn>
                      <a:cxn ang="0">
                        <a:pos x="10" y="0"/>
                      </a:cxn>
                      <a:cxn ang="0">
                        <a:pos x="42" y="18"/>
                      </a:cxn>
                      <a:cxn ang="0">
                        <a:pos x="72" y="23"/>
                      </a:cxn>
                      <a:cxn ang="0">
                        <a:pos x="95" y="20"/>
                      </a:cxn>
                      <a:cxn ang="0">
                        <a:pos x="95" y="19"/>
                      </a:cxn>
                      <a:cxn ang="0">
                        <a:pos x="120" y="36"/>
                      </a:cxn>
                    </a:cxnLst>
                    <a:rect l="0" t="0" r="r" b="b"/>
                    <a:pathLst>
                      <a:path w="120" h="42">
                        <a:moveTo>
                          <a:pt x="120" y="36"/>
                        </a:moveTo>
                        <a:cubicBezTo>
                          <a:pt x="110" y="31"/>
                          <a:pt x="97" y="29"/>
                          <a:pt x="84" y="28"/>
                        </a:cubicBezTo>
                        <a:cubicBezTo>
                          <a:pt x="80" y="28"/>
                          <a:pt x="76" y="28"/>
                          <a:pt x="72" y="28"/>
                        </a:cubicBezTo>
                        <a:cubicBezTo>
                          <a:pt x="49" y="28"/>
                          <a:pt x="25" y="33"/>
                          <a:pt x="0" y="42"/>
                        </a:cubicBezTo>
                        <a:cubicBezTo>
                          <a:pt x="11" y="30"/>
                          <a:pt x="25" y="24"/>
                          <a:pt x="40" y="24"/>
                        </a:cubicBezTo>
                        <a:cubicBezTo>
                          <a:pt x="25" y="18"/>
                          <a:pt x="15" y="10"/>
                          <a:pt x="10" y="0"/>
                        </a:cubicBezTo>
                        <a:cubicBezTo>
                          <a:pt x="20" y="8"/>
                          <a:pt x="31" y="14"/>
                          <a:pt x="42" y="18"/>
                        </a:cubicBezTo>
                        <a:cubicBezTo>
                          <a:pt x="52" y="21"/>
                          <a:pt x="62" y="23"/>
                          <a:pt x="72" y="23"/>
                        </a:cubicBezTo>
                        <a:cubicBezTo>
                          <a:pt x="80" y="23"/>
                          <a:pt x="87" y="22"/>
                          <a:pt x="95" y="20"/>
                        </a:cubicBezTo>
                        <a:cubicBezTo>
                          <a:pt x="95" y="20"/>
                          <a:pt x="95" y="20"/>
                          <a:pt x="95" y="19"/>
                        </a:cubicBezTo>
                        <a:lnTo>
                          <a:pt x="120" y="3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81" name="Freeform 132">
                    <a:extLst>
                      <a:ext uri="{FF2B5EF4-FFF2-40B4-BE49-F238E27FC236}">
                        <a16:creationId xmlns:a16="http://schemas.microsoft.com/office/drawing/2014/main" id="{AC4F4E4D-3550-4EC1-A4EB-E507D108342E}"/>
                      </a:ext>
                    </a:extLst>
                  </p:cNvPr>
                  <p:cNvSpPr>
                    <a:spLocks/>
                  </p:cNvSpPr>
                  <p:nvPr/>
                </p:nvSpPr>
                <p:spPr bwMode="auto">
                  <a:xfrm>
                    <a:off x="6761162" y="1752601"/>
                    <a:ext cx="53975" cy="227013"/>
                  </a:xfrm>
                  <a:custGeom>
                    <a:avLst/>
                    <a:gdLst/>
                    <a:ahLst/>
                    <a:cxnLst>
                      <a:cxn ang="0">
                        <a:pos x="0" y="0"/>
                      </a:cxn>
                      <a:cxn ang="0">
                        <a:pos x="13" y="55"/>
                      </a:cxn>
                      <a:cxn ang="0">
                        <a:pos x="3" y="45"/>
                      </a:cxn>
                      <a:cxn ang="0">
                        <a:pos x="0" y="0"/>
                      </a:cxn>
                    </a:cxnLst>
                    <a:rect l="0" t="0" r="r" b="b"/>
                    <a:pathLst>
                      <a:path w="13" h="55">
                        <a:moveTo>
                          <a:pt x="0" y="0"/>
                        </a:moveTo>
                        <a:cubicBezTo>
                          <a:pt x="7" y="18"/>
                          <a:pt x="11" y="36"/>
                          <a:pt x="13" y="55"/>
                        </a:cubicBezTo>
                        <a:cubicBezTo>
                          <a:pt x="9" y="51"/>
                          <a:pt x="6" y="48"/>
                          <a:pt x="3" y="45"/>
                        </a:cubicBezTo>
                        <a:cubicBezTo>
                          <a:pt x="5" y="30"/>
                          <a:pt x="4" y="15"/>
                          <a:pt x="0"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82" name="Freeform 133">
                    <a:extLst>
                      <a:ext uri="{FF2B5EF4-FFF2-40B4-BE49-F238E27FC236}">
                        <a16:creationId xmlns:a16="http://schemas.microsoft.com/office/drawing/2014/main" id="{9CB01F55-E53C-4E82-B037-B9510A147AB6}"/>
                      </a:ext>
                    </a:extLst>
                  </p:cNvPr>
                  <p:cNvSpPr>
                    <a:spLocks/>
                  </p:cNvSpPr>
                  <p:nvPr/>
                </p:nvSpPr>
                <p:spPr bwMode="auto">
                  <a:xfrm>
                    <a:off x="6384925" y="1727201"/>
                    <a:ext cx="65088" cy="125413"/>
                  </a:xfrm>
                  <a:custGeom>
                    <a:avLst/>
                    <a:gdLst/>
                    <a:ahLst/>
                    <a:cxnLst>
                      <a:cxn ang="0">
                        <a:pos x="15" y="29"/>
                      </a:cxn>
                      <a:cxn ang="0">
                        <a:pos x="9" y="27"/>
                      </a:cxn>
                      <a:cxn ang="0">
                        <a:pos x="0" y="0"/>
                      </a:cxn>
                      <a:cxn ang="0">
                        <a:pos x="15" y="25"/>
                      </a:cxn>
                      <a:cxn ang="0">
                        <a:pos x="16" y="30"/>
                      </a:cxn>
                      <a:cxn ang="0">
                        <a:pos x="15" y="29"/>
                      </a:cxn>
                    </a:cxnLst>
                    <a:rect l="0" t="0" r="r" b="b"/>
                    <a:pathLst>
                      <a:path w="16" h="30">
                        <a:moveTo>
                          <a:pt x="15" y="29"/>
                        </a:moveTo>
                        <a:cubicBezTo>
                          <a:pt x="13" y="29"/>
                          <a:pt x="11" y="28"/>
                          <a:pt x="9" y="27"/>
                        </a:cubicBezTo>
                        <a:cubicBezTo>
                          <a:pt x="8" y="18"/>
                          <a:pt x="5" y="9"/>
                          <a:pt x="0" y="0"/>
                        </a:cubicBezTo>
                        <a:cubicBezTo>
                          <a:pt x="6" y="8"/>
                          <a:pt x="11" y="17"/>
                          <a:pt x="15" y="25"/>
                        </a:cubicBezTo>
                        <a:cubicBezTo>
                          <a:pt x="15" y="26"/>
                          <a:pt x="16" y="28"/>
                          <a:pt x="16" y="30"/>
                        </a:cubicBezTo>
                        <a:cubicBezTo>
                          <a:pt x="16" y="30"/>
                          <a:pt x="16" y="29"/>
                          <a:pt x="15" y="29"/>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83" name="Freeform 134">
                    <a:extLst>
                      <a:ext uri="{FF2B5EF4-FFF2-40B4-BE49-F238E27FC236}">
                        <a16:creationId xmlns:a16="http://schemas.microsoft.com/office/drawing/2014/main" id="{6EB980D8-38C5-44E5-8E29-E9CF81A2BAC9}"/>
                      </a:ext>
                    </a:extLst>
                  </p:cNvPr>
                  <p:cNvSpPr>
                    <a:spLocks/>
                  </p:cNvSpPr>
                  <p:nvPr/>
                </p:nvSpPr>
                <p:spPr bwMode="auto">
                  <a:xfrm>
                    <a:off x="6276975" y="1889126"/>
                    <a:ext cx="206375" cy="58738"/>
                  </a:xfrm>
                  <a:custGeom>
                    <a:avLst/>
                    <a:gdLst/>
                    <a:ahLst/>
                    <a:cxnLst>
                      <a:cxn ang="0">
                        <a:pos x="38" y="0"/>
                      </a:cxn>
                      <a:cxn ang="0">
                        <a:pos x="50" y="5"/>
                      </a:cxn>
                      <a:cxn ang="0">
                        <a:pos x="0" y="14"/>
                      </a:cxn>
                      <a:cxn ang="0">
                        <a:pos x="33" y="2"/>
                      </a:cxn>
                      <a:cxn ang="0">
                        <a:pos x="33" y="2"/>
                      </a:cxn>
                      <a:cxn ang="0">
                        <a:pos x="38" y="0"/>
                      </a:cxn>
                    </a:cxnLst>
                    <a:rect l="0" t="0" r="r" b="b"/>
                    <a:pathLst>
                      <a:path w="50" h="14">
                        <a:moveTo>
                          <a:pt x="38" y="0"/>
                        </a:moveTo>
                        <a:cubicBezTo>
                          <a:pt x="42" y="1"/>
                          <a:pt x="46" y="3"/>
                          <a:pt x="50" y="5"/>
                        </a:cubicBezTo>
                        <a:cubicBezTo>
                          <a:pt x="32" y="9"/>
                          <a:pt x="15" y="12"/>
                          <a:pt x="0" y="14"/>
                        </a:cubicBezTo>
                        <a:cubicBezTo>
                          <a:pt x="12" y="10"/>
                          <a:pt x="23" y="6"/>
                          <a:pt x="33" y="2"/>
                        </a:cubicBezTo>
                        <a:cubicBezTo>
                          <a:pt x="33" y="2"/>
                          <a:pt x="33" y="2"/>
                          <a:pt x="33" y="2"/>
                        </a:cubicBezTo>
                        <a:cubicBezTo>
                          <a:pt x="35" y="1"/>
                          <a:pt x="36" y="0"/>
                          <a:pt x="38"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84" name="Freeform 135">
                    <a:extLst>
                      <a:ext uri="{FF2B5EF4-FFF2-40B4-BE49-F238E27FC236}">
                        <a16:creationId xmlns:a16="http://schemas.microsoft.com/office/drawing/2014/main" id="{EF73B9B5-0CA1-410B-B896-CD7FB44E797F}"/>
                      </a:ext>
                    </a:extLst>
                  </p:cNvPr>
                  <p:cNvSpPr>
                    <a:spLocks/>
                  </p:cNvSpPr>
                  <p:nvPr/>
                </p:nvSpPr>
                <p:spPr bwMode="auto">
                  <a:xfrm>
                    <a:off x="6313487" y="1436688"/>
                    <a:ext cx="236538" cy="141288"/>
                  </a:xfrm>
                  <a:custGeom>
                    <a:avLst/>
                    <a:gdLst/>
                    <a:ahLst/>
                    <a:cxnLst>
                      <a:cxn ang="0">
                        <a:pos x="52" y="21"/>
                      </a:cxn>
                      <a:cxn ang="0">
                        <a:pos x="57" y="34"/>
                      </a:cxn>
                      <a:cxn ang="0">
                        <a:pos x="0" y="0"/>
                      </a:cxn>
                      <a:cxn ang="0">
                        <a:pos x="52" y="21"/>
                      </a:cxn>
                    </a:cxnLst>
                    <a:rect l="0" t="0" r="r" b="b"/>
                    <a:pathLst>
                      <a:path w="57" h="34">
                        <a:moveTo>
                          <a:pt x="52" y="21"/>
                        </a:moveTo>
                        <a:cubicBezTo>
                          <a:pt x="54" y="26"/>
                          <a:pt x="55" y="30"/>
                          <a:pt x="57" y="34"/>
                        </a:cubicBezTo>
                        <a:cubicBezTo>
                          <a:pt x="36" y="25"/>
                          <a:pt x="17" y="14"/>
                          <a:pt x="0" y="0"/>
                        </a:cubicBezTo>
                        <a:cubicBezTo>
                          <a:pt x="17" y="9"/>
                          <a:pt x="34" y="16"/>
                          <a:pt x="52" y="21"/>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85" name="Freeform 136">
                    <a:extLst>
                      <a:ext uri="{FF2B5EF4-FFF2-40B4-BE49-F238E27FC236}">
                        <a16:creationId xmlns:a16="http://schemas.microsoft.com/office/drawing/2014/main" id="{05BB6676-65FD-46B2-B4F5-919741D1EEB0}"/>
                      </a:ext>
                    </a:extLst>
                  </p:cNvPr>
                  <p:cNvSpPr>
                    <a:spLocks/>
                  </p:cNvSpPr>
                  <p:nvPr/>
                </p:nvSpPr>
                <p:spPr bwMode="auto">
                  <a:xfrm>
                    <a:off x="6616700" y="1446213"/>
                    <a:ext cx="65088" cy="252413"/>
                  </a:xfrm>
                  <a:custGeom>
                    <a:avLst/>
                    <a:gdLst/>
                    <a:ahLst/>
                    <a:cxnLst>
                      <a:cxn ang="0">
                        <a:pos x="6" y="61"/>
                      </a:cxn>
                      <a:cxn ang="0">
                        <a:pos x="0" y="43"/>
                      </a:cxn>
                      <a:cxn ang="0">
                        <a:pos x="13" y="0"/>
                      </a:cxn>
                      <a:cxn ang="0">
                        <a:pos x="6" y="61"/>
                      </a:cxn>
                    </a:cxnLst>
                    <a:rect l="0" t="0" r="r" b="b"/>
                    <a:pathLst>
                      <a:path w="16" h="61">
                        <a:moveTo>
                          <a:pt x="6" y="61"/>
                        </a:moveTo>
                        <a:cubicBezTo>
                          <a:pt x="5" y="55"/>
                          <a:pt x="2" y="49"/>
                          <a:pt x="0" y="43"/>
                        </a:cubicBezTo>
                        <a:cubicBezTo>
                          <a:pt x="8" y="31"/>
                          <a:pt x="12" y="17"/>
                          <a:pt x="13" y="0"/>
                        </a:cubicBezTo>
                        <a:cubicBezTo>
                          <a:pt x="16" y="20"/>
                          <a:pt x="14" y="41"/>
                          <a:pt x="6" y="61"/>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86" name="Freeform 137">
                    <a:extLst>
                      <a:ext uri="{FF2B5EF4-FFF2-40B4-BE49-F238E27FC236}">
                        <a16:creationId xmlns:a16="http://schemas.microsoft.com/office/drawing/2014/main" id="{E530C464-72EB-43A1-8618-B37EDAC29264}"/>
                      </a:ext>
                    </a:extLst>
                  </p:cNvPr>
                  <p:cNvSpPr>
                    <a:spLocks/>
                  </p:cNvSpPr>
                  <p:nvPr/>
                </p:nvSpPr>
                <p:spPr bwMode="auto">
                  <a:xfrm>
                    <a:off x="6797675" y="1384301"/>
                    <a:ext cx="103188" cy="198438"/>
                  </a:xfrm>
                  <a:custGeom>
                    <a:avLst/>
                    <a:gdLst/>
                    <a:ahLst/>
                    <a:cxnLst>
                      <a:cxn ang="0">
                        <a:pos x="0" y="0"/>
                      </a:cxn>
                      <a:cxn ang="0">
                        <a:pos x="21" y="26"/>
                      </a:cxn>
                      <a:cxn ang="0">
                        <a:pos x="25" y="48"/>
                      </a:cxn>
                      <a:cxn ang="0">
                        <a:pos x="0" y="0"/>
                      </a:cxn>
                    </a:cxnLst>
                    <a:rect l="0" t="0" r="r" b="b"/>
                    <a:pathLst>
                      <a:path w="25" h="48">
                        <a:moveTo>
                          <a:pt x="0" y="0"/>
                        </a:moveTo>
                        <a:cubicBezTo>
                          <a:pt x="4" y="11"/>
                          <a:pt x="11" y="19"/>
                          <a:pt x="21" y="26"/>
                        </a:cubicBezTo>
                        <a:cubicBezTo>
                          <a:pt x="22" y="33"/>
                          <a:pt x="23" y="40"/>
                          <a:pt x="25" y="48"/>
                        </a:cubicBezTo>
                        <a:cubicBezTo>
                          <a:pt x="13" y="32"/>
                          <a:pt x="5" y="17"/>
                          <a:pt x="0"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87" name="Freeform 138">
                    <a:extLst>
                      <a:ext uri="{FF2B5EF4-FFF2-40B4-BE49-F238E27FC236}">
                        <a16:creationId xmlns:a16="http://schemas.microsoft.com/office/drawing/2014/main" id="{EA5D1365-99AE-419F-8783-4139D777D8DB}"/>
                      </a:ext>
                    </a:extLst>
                  </p:cNvPr>
                  <p:cNvSpPr>
                    <a:spLocks/>
                  </p:cNvSpPr>
                  <p:nvPr/>
                </p:nvSpPr>
                <p:spPr bwMode="auto">
                  <a:xfrm>
                    <a:off x="6913562" y="1196976"/>
                    <a:ext cx="87313" cy="198438"/>
                  </a:xfrm>
                  <a:custGeom>
                    <a:avLst/>
                    <a:gdLst/>
                    <a:ahLst/>
                    <a:cxnLst>
                      <a:cxn ang="0">
                        <a:pos x="0" y="31"/>
                      </a:cxn>
                      <a:cxn ang="0">
                        <a:pos x="21" y="0"/>
                      </a:cxn>
                      <a:cxn ang="0">
                        <a:pos x="2" y="48"/>
                      </a:cxn>
                      <a:cxn ang="0">
                        <a:pos x="0" y="31"/>
                      </a:cxn>
                    </a:cxnLst>
                    <a:rect l="0" t="0" r="r" b="b"/>
                    <a:pathLst>
                      <a:path w="21" h="48">
                        <a:moveTo>
                          <a:pt x="0" y="31"/>
                        </a:moveTo>
                        <a:cubicBezTo>
                          <a:pt x="10" y="23"/>
                          <a:pt x="17" y="12"/>
                          <a:pt x="21" y="0"/>
                        </a:cubicBezTo>
                        <a:cubicBezTo>
                          <a:pt x="18" y="16"/>
                          <a:pt x="12" y="32"/>
                          <a:pt x="2" y="48"/>
                        </a:cubicBezTo>
                        <a:cubicBezTo>
                          <a:pt x="1" y="42"/>
                          <a:pt x="1" y="37"/>
                          <a:pt x="0" y="31"/>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88" name="Freeform 139">
                    <a:extLst>
                      <a:ext uri="{FF2B5EF4-FFF2-40B4-BE49-F238E27FC236}">
                        <a16:creationId xmlns:a16="http://schemas.microsoft.com/office/drawing/2014/main" id="{FB7EE6EB-015E-4A55-A5C7-2E8C786BDBEA}"/>
                      </a:ext>
                    </a:extLst>
                  </p:cNvPr>
                  <p:cNvSpPr>
                    <a:spLocks/>
                  </p:cNvSpPr>
                  <p:nvPr/>
                </p:nvSpPr>
                <p:spPr bwMode="auto">
                  <a:xfrm>
                    <a:off x="7016750" y="1163638"/>
                    <a:ext cx="244475" cy="638175"/>
                  </a:xfrm>
                  <a:custGeom>
                    <a:avLst/>
                    <a:gdLst/>
                    <a:ahLst/>
                    <a:cxnLst>
                      <a:cxn ang="0">
                        <a:pos x="43" y="0"/>
                      </a:cxn>
                      <a:cxn ang="0">
                        <a:pos x="52" y="61"/>
                      </a:cxn>
                      <a:cxn ang="0">
                        <a:pos x="48" y="76"/>
                      </a:cxn>
                      <a:cxn ang="0">
                        <a:pos x="38" y="103"/>
                      </a:cxn>
                      <a:cxn ang="0">
                        <a:pos x="13" y="148"/>
                      </a:cxn>
                      <a:cxn ang="0">
                        <a:pos x="8" y="154"/>
                      </a:cxn>
                      <a:cxn ang="0">
                        <a:pos x="0" y="138"/>
                      </a:cxn>
                      <a:cxn ang="0">
                        <a:pos x="1" y="139"/>
                      </a:cxn>
                      <a:cxn ang="0">
                        <a:pos x="3" y="139"/>
                      </a:cxn>
                      <a:cxn ang="0">
                        <a:pos x="20" y="115"/>
                      </a:cxn>
                      <a:cxn ang="0">
                        <a:pos x="28" y="99"/>
                      </a:cxn>
                      <a:cxn ang="0">
                        <a:pos x="41" y="72"/>
                      </a:cxn>
                      <a:cxn ang="0">
                        <a:pos x="41" y="71"/>
                      </a:cxn>
                      <a:cxn ang="0">
                        <a:pos x="43" y="67"/>
                      </a:cxn>
                      <a:cxn ang="0">
                        <a:pos x="45" y="60"/>
                      </a:cxn>
                      <a:cxn ang="0">
                        <a:pos x="42" y="0"/>
                      </a:cxn>
                      <a:cxn ang="0">
                        <a:pos x="43" y="0"/>
                      </a:cxn>
                    </a:cxnLst>
                    <a:rect l="0" t="0" r="r" b="b"/>
                    <a:pathLst>
                      <a:path w="59" h="154">
                        <a:moveTo>
                          <a:pt x="43" y="0"/>
                        </a:moveTo>
                        <a:cubicBezTo>
                          <a:pt x="56" y="17"/>
                          <a:pt x="59" y="37"/>
                          <a:pt x="52" y="61"/>
                        </a:cubicBezTo>
                        <a:cubicBezTo>
                          <a:pt x="48" y="76"/>
                          <a:pt x="48" y="76"/>
                          <a:pt x="48" y="76"/>
                        </a:cubicBezTo>
                        <a:cubicBezTo>
                          <a:pt x="45" y="86"/>
                          <a:pt x="41" y="95"/>
                          <a:pt x="38" y="103"/>
                        </a:cubicBezTo>
                        <a:cubicBezTo>
                          <a:pt x="30" y="122"/>
                          <a:pt x="22" y="137"/>
                          <a:pt x="13" y="148"/>
                        </a:cubicBezTo>
                        <a:cubicBezTo>
                          <a:pt x="11" y="150"/>
                          <a:pt x="9" y="152"/>
                          <a:pt x="8" y="154"/>
                        </a:cubicBezTo>
                        <a:cubicBezTo>
                          <a:pt x="5" y="149"/>
                          <a:pt x="3" y="143"/>
                          <a:pt x="0" y="138"/>
                        </a:cubicBezTo>
                        <a:cubicBezTo>
                          <a:pt x="1" y="138"/>
                          <a:pt x="1" y="139"/>
                          <a:pt x="1" y="139"/>
                        </a:cubicBezTo>
                        <a:cubicBezTo>
                          <a:pt x="2" y="139"/>
                          <a:pt x="2" y="139"/>
                          <a:pt x="3" y="139"/>
                        </a:cubicBezTo>
                        <a:cubicBezTo>
                          <a:pt x="7" y="137"/>
                          <a:pt x="12" y="129"/>
                          <a:pt x="20" y="115"/>
                        </a:cubicBezTo>
                        <a:cubicBezTo>
                          <a:pt x="22" y="110"/>
                          <a:pt x="25" y="105"/>
                          <a:pt x="28" y="99"/>
                        </a:cubicBezTo>
                        <a:cubicBezTo>
                          <a:pt x="32" y="91"/>
                          <a:pt x="36" y="82"/>
                          <a:pt x="41" y="72"/>
                        </a:cubicBezTo>
                        <a:cubicBezTo>
                          <a:pt x="41" y="72"/>
                          <a:pt x="41" y="71"/>
                          <a:pt x="41" y="71"/>
                        </a:cubicBezTo>
                        <a:cubicBezTo>
                          <a:pt x="42" y="70"/>
                          <a:pt x="42" y="69"/>
                          <a:pt x="43" y="67"/>
                        </a:cubicBezTo>
                        <a:cubicBezTo>
                          <a:pt x="44" y="65"/>
                          <a:pt x="45" y="62"/>
                          <a:pt x="45" y="60"/>
                        </a:cubicBezTo>
                        <a:cubicBezTo>
                          <a:pt x="50" y="40"/>
                          <a:pt x="49" y="20"/>
                          <a:pt x="42" y="0"/>
                        </a:cubicBezTo>
                        <a:lnTo>
                          <a:pt x="43"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89" name="Freeform 140">
                    <a:extLst>
                      <a:ext uri="{FF2B5EF4-FFF2-40B4-BE49-F238E27FC236}">
                        <a16:creationId xmlns:a16="http://schemas.microsoft.com/office/drawing/2014/main" id="{DD2B38F3-8C08-4641-97FA-D08E43D762CC}"/>
                      </a:ext>
                    </a:extLst>
                  </p:cNvPr>
                  <p:cNvSpPr>
                    <a:spLocks/>
                  </p:cNvSpPr>
                  <p:nvPr/>
                </p:nvSpPr>
                <p:spPr bwMode="auto">
                  <a:xfrm>
                    <a:off x="7078662" y="1441451"/>
                    <a:ext cx="53975" cy="198438"/>
                  </a:xfrm>
                  <a:custGeom>
                    <a:avLst/>
                    <a:gdLst/>
                    <a:ahLst/>
                    <a:cxnLst>
                      <a:cxn ang="0">
                        <a:pos x="3" y="0"/>
                      </a:cxn>
                      <a:cxn ang="0">
                        <a:pos x="13" y="32"/>
                      </a:cxn>
                      <a:cxn ang="0">
                        <a:pos x="5" y="48"/>
                      </a:cxn>
                      <a:cxn ang="0">
                        <a:pos x="3" y="0"/>
                      </a:cxn>
                    </a:cxnLst>
                    <a:rect l="0" t="0" r="r" b="b"/>
                    <a:pathLst>
                      <a:path w="13" h="48">
                        <a:moveTo>
                          <a:pt x="3" y="0"/>
                        </a:moveTo>
                        <a:cubicBezTo>
                          <a:pt x="1" y="14"/>
                          <a:pt x="4" y="25"/>
                          <a:pt x="13" y="32"/>
                        </a:cubicBezTo>
                        <a:cubicBezTo>
                          <a:pt x="10" y="38"/>
                          <a:pt x="7" y="43"/>
                          <a:pt x="5" y="48"/>
                        </a:cubicBezTo>
                        <a:cubicBezTo>
                          <a:pt x="1" y="33"/>
                          <a:pt x="0" y="17"/>
                          <a:pt x="3"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90" name="Freeform 141">
                    <a:extLst>
                      <a:ext uri="{FF2B5EF4-FFF2-40B4-BE49-F238E27FC236}">
                        <a16:creationId xmlns:a16="http://schemas.microsoft.com/office/drawing/2014/main" id="{3B838CAB-FC30-4AB7-919F-58D2A40A2CA7}"/>
                      </a:ext>
                    </a:extLst>
                  </p:cNvPr>
                  <p:cNvSpPr>
                    <a:spLocks/>
                  </p:cNvSpPr>
                  <p:nvPr/>
                </p:nvSpPr>
                <p:spPr bwMode="auto">
                  <a:xfrm>
                    <a:off x="7215187" y="1338263"/>
                    <a:ext cx="190500" cy="141288"/>
                  </a:xfrm>
                  <a:custGeom>
                    <a:avLst/>
                    <a:gdLst/>
                    <a:ahLst/>
                    <a:cxnLst>
                      <a:cxn ang="0">
                        <a:pos x="0" y="33"/>
                      </a:cxn>
                      <a:cxn ang="0">
                        <a:pos x="0" y="34"/>
                      </a:cxn>
                      <a:cxn ang="0">
                        <a:pos x="4" y="19"/>
                      </a:cxn>
                      <a:cxn ang="0">
                        <a:pos x="46" y="0"/>
                      </a:cxn>
                      <a:cxn ang="0">
                        <a:pos x="9" y="30"/>
                      </a:cxn>
                      <a:cxn ang="0">
                        <a:pos x="0" y="33"/>
                      </a:cxn>
                    </a:cxnLst>
                    <a:rect l="0" t="0" r="r" b="b"/>
                    <a:pathLst>
                      <a:path w="46" h="34">
                        <a:moveTo>
                          <a:pt x="0" y="33"/>
                        </a:moveTo>
                        <a:cubicBezTo>
                          <a:pt x="0" y="34"/>
                          <a:pt x="0" y="34"/>
                          <a:pt x="0" y="34"/>
                        </a:cubicBezTo>
                        <a:cubicBezTo>
                          <a:pt x="4" y="19"/>
                          <a:pt x="4" y="19"/>
                          <a:pt x="4" y="19"/>
                        </a:cubicBezTo>
                        <a:cubicBezTo>
                          <a:pt x="15" y="20"/>
                          <a:pt x="29" y="13"/>
                          <a:pt x="46" y="0"/>
                        </a:cubicBezTo>
                        <a:cubicBezTo>
                          <a:pt x="36" y="13"/>
                          <a:pt x="24" y="23"/>
                          <a:pt x="9" y="30"/>
                        </a:cubicBezTo>
                        <a:cubicBezTo>
                          <a:pt x="6" y="31"/>
                          <a:pt x="4" y="32"/>
                          <a:pt x="0" y="33"/>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91" name="Freeform 142">
                    <a:extLst>
                      <a:ext uri="{FF2B5EF4-FFF2-40B4-BE49-F238E27FC236}">
                        <a16:creationId xmlns:a16="http://schemas.microsoft.com/office/drawing/2014/main" id="{A853D2B0-40D8-4668-8056-F0B2638FA62B}"/>
                      </a:ext>
                    </a:extLst>
                  </p:cNvPr>
                  <p:cNvSpPr>
                    <a:spLocks/>
                  </p:cNvSpPr>
                  <p:nvPr/>
                </p:nvSpPr>
                <p:spPr bwMode="auto">
                  <a:xfrm>
                    <a:off x="7372350" y="1590676"/>
                    <a:ext cx="49213" cy="207963"/>
                  </a:xfrm>
                  <a:custGeom>
                    <a:avLst/>
                    <a:gdLst/>
                    <a:ahLst/>
                    <a:cxnLst>
                      <a:cxn ang="0">
                        <a:pos x="0" y="0"/>
                      </a:cxn>
                      <a:cxn ang="0">
                        <a:pos x="12" y="30"/>
                      </a:cxn>
                      <a:cxn ang="0">
                        <a:pos x="7" y="50"/>
                      </a:cxn>
                      <a:cxn ang="0">
                        <a:pos x="0" y="0"/>
                      </a:cxn>
                    </a:cxnLst>
                    <a:rect l="0" t="0" r="r" b="b"/>
                    <a:pathLst>
                      <a:path w="12" h="50">
                        <a:moveTo>
                          <a:pt x="0" y="0"/>
                        </a:moveTo>
                        <a:cubicBezTo>
                          <a:pt x="12" y="30"/>
                          <a:pt x="12" y="30"/>
                          <a:pt x="12" y="30"/>
                        </a:cubicBezTo>
                        <a:cubicBezTo>
                          <a:pt x="11" y="37"/>
                          <a:pt x="9" y="44"/>
                          <a:pt x="7" y="50"/>
                        </a:cubicBezTo>
                        <a:lnTo>
                          <a:pt x="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92" name="Freeform 143">
                    <a:extLst>
                      <a:ext uri="{FF2B5EF4-FFF2-40B4-BE49-F238E27FC236}">
                        <a16:creationId xmlns:a16="http://schemas.microsoft.com/office/drawing/2014/main" id="{02E19CEA-03CA-4300-8C00-2AD79A02EC94}"/>
                      </a:ext>
                    </a:extLst>
                  </p:cNvPr>
                  <p:cNvSpPr>
                    <a:spLocks/>
                  </p:cNvSpPr>
                  <p:nvPr/>
                </p:nvSpPr>
                <p:spPr bwMode="auto">
                  <a:xfrm>
                    <a:off x="7446962" y="1006476"/>
                    <a:ext cx="404813" cy="969963"/>
                  </a:xfrm>
                  <a:custGeom>
                    <a:avLst/>
                    <a:gdLst/>
                    <a:ahLst/>
                    <a:cxnLst>
                      <a:cxn ang="0">
                        <a:pos x="53" y="62"/>
                      </a:cxn>
                      <a:cxn ang="0">
                        <a:pos x="51" y="118"/>
                      </a:cxn>
                      <a:cxn ang="0">
                        <a:pos x="43" y="159"/>
                      </a:cxn>
                      <a:cxn ang="0">
                        <a:pos x="25" y="198"/>
                      </a:cxn>
                      <a:cxn ang="0">
                        <a:pos x="0" y="234"/>
                      </a:cxn>
                      <a:cxn ang="0">
                        <a:pos x="11" y="195"/>
                      </a:cxn>
                      <a:cxn ang="0">
                        <a:pos x="11" y="191"/>
                      </a:cxn>
                      <a:cxn ang="0">
                        <a:pos x="19" y="177"/>
                      </a:cxn>
                      <a:cxn ang="0">
                        <a:pos x="19" y="177"/>
                      </a:cxn>
                      <a:cxn ang="0">
                        <a:pos x="30" y="153"/>
                      </a:cxn>
                      <a:cxn ang="0">
                        <a:pos x="38" y="131"/>
                      </a:cxn>
                      <a:cxn ang="0">
                        <a:pos x="44" y="63"/>
                      </a:cxn>
                      <a:cxn ang="0">
                        <a:pos x="31" y="22"/>
                      </a:cxn>
                      <a:cxn ang="0">
                        <a:pos x="53" y="48"/>
                      </a:cxn>
                      <a:cxn ang="0">
                        <a:pos x="98" y="0"/>
                      </a:cxn>
                      <a:cxn ang="0">
                        <a:pos x="53" y="61"/>
                      </a:cxn>
                      <a:cxn ang="0">
                        <a:pos x="53" y="62"/>
                      </a:cxn>
                    </a:cxnLst>
                    <a:rect l="0" t="0" r="r" b="b"/>
                    <a:pathLst>
                      <a:path w="98" h="234">
                        <a:moveTo>
                          <a:pt x="53" y="62"/>
                        </a:moveTo>
                        <a:cubicBezTo>
                          <a:pt x="56" y="81"/>
                          <a:pt x="55" y="99"/>
                          <a:pt x="51" y="118"/>
                        </a:cubicBezTo>
                        <a:cubicBezTo>
                          <a:pt x="43" y="159"/>
                          <a:pt x="43" y="159"/>
                          <a:pt x="43" y="159"/>
                        </a:cubicBezTo>
                        <a:cubicBezTo>
                          <a:pt x="38" y="174"/>
                          <a:pt x="32" y="187"/>
                          <a:pt x="25" y="198"/>
                        </a:cubicBezTo>
                        <a:cubicBezTo>
                          <a:pt x="18" y="212"/>
                          <a:pt x="9" y="223"/>
                          <a:pt x="0" y="234"/>
                        </a:cubicBezTo>
                        <a:cubicBezTo>
                          <a:pt x="4" y="221"/>
                          <a:pt x="8" y="208"/>
                          <a:pt x="11" y="195"/>
                        </a:cubicBezTo>
                        <a:cubicBezTo>
                          <a:pt x="11" y="194"/>
                          <a:pt x="11" y="192"/>
                          <a:pt x="11" y="191"/>
                        </a:cubicBezTo>
                        <a:cubicBezTo>
                          <a:pt x="14" y="187"/>
                          <a:pt x="17" y="182"/>
                          <a:pt x="19" y="177"/>
                        </a:cubicBezTo>
                        <a:cubicBezTo>
                          <a:pt x="19" y="177"/>
                          <a:pt x="19" y="177"/>
                          <a:pt x="19" y="177"/>
                        </a:cubicBezTo>
                        <a:cubicBezTo>
                          <a:pt x="24" y="169"/>
                          <a:pt x="27" y="161"/>
                          <a:pt x="30" y="153"/>
                        </a:cubicBezTo>
                        <a:cubicBezTo>
                          <a:pt x="33" y="146"/>
                          <a:pt x="36" y="138"/>
                          <a:pt x="38" y="131"/>
                        </a:cubicBezTo>
                        <a:cubicBezTo>
                          <a:pt x="44" y="106"/>
                          <a:pt x="47" y="83"/>
                          <a:pt x="44" y="63"/>
                        </a:cubicBezTo>
                        <a:cubicBezTo>
                          <a:pt x="42" y="48"/>
                          <a:pt x="38" y="34"/>
                          <a:pt x="31" y="22"/>
                        </a:cubicBezTo>
                        <a:cubicBezTo>
                          <a:pt x="53" y="48"/>
                          <a:pt x="53" y="48"/>
                          <a:pt x="53" y="48"/>
                        </a:cubicBezTo>
                        <a:cubicBezTo>
                          <a:pt x="72" y="34"/>
                          <a:pt x="88" y="18"/>
                          <a:pt x="98" y="0"/>
                        </a:cubicBezTo>
                        <a:cubicBezTo>
                          <a:pt x="88" y="20"/>
                          <a:pt x="72" y="41"/>
                          <a:pt x="53" y="61"/>
                        </a:cubicBezTo>
                        <a:cubicBezTo>
                          <a:pt x="53" y="61"/>
                          <a:pt x="53" y="62"/>
                          <a:pt x="53" y="62"/>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93" name="Freeform 144">
                    <a:extLst>
                      <a:ext uri="{FF2B5EF4-FFF2-40B4-BE49-F238E27FC236}">
                        <a16:creationId xmlns:a16="http://schemas.microsoft.com/office/drawing/2014/main" id="{CE335F1E-BCE9-4280-BBF1-B2455D10F7B2}"/>
                      </a:ext>
                    </a:extLst>
                  </p:cNvPr>
                  <p:cNvSpPr>
                    <a:spLocks/>
                  </p:cNvSpPr>
                  <p:nvPr/>
                </p:nvSpPr>
                <p:spPr bwMode="auto">
                  <a:xfrm>
                    <a:off x="7624762" y="1184276"/>
                    <a:ext cx="466725" cy="481013"/>
                  </a:xfrm>
                  <a:custGeom>
                    <a:avLst/>
                    <a:gdLst/>
                    <a:ahLst/>
                    <a:cxnLst>
                      <a:cxn ang="0">
                        <a:pos x="38" y="58"/>
                      </a:cxn>
                      <a:cxn ang="0">
                        <a:pos x="61" y="39"/>
                      </a:cxn>
                      <a:cxn ang="0">
                        <a:pos x="63" y="37"/>
                      </a:cxn>
                      <a:cxn ang="0">
                        <a:pos x="107" y="0"/>
                      </a:cxn>
                      <a:cxn ang="0">
                        <a:pos x="67" y="44"/>
                      </a:cxn>
                      <a:cxn ang="0">
                        <a:pos x="113" y="35"/>
                      </a:cxn>
                      <a:cxn ang="0">
                        <a:pos x="69" y="56"/>
                      </a:cxn>
                      <a:cxn ang="0">
                        <a:pos x="60" y="56"/>
                      </a:cxn>
                      <a:cxn ang="0">
                        <a:pos x="42" y="64"/>
                      </a:cxn>
                      <a:cxn ang="0">
                        <a:pos x="10" y="97"/>
                      </a:cxn>
                      <a:cxn ang="0">
                        <a:pos x="0" y="115"/>
                      </a:cxn>
                      <a:cxn ang="0">
                        <a:pos x="0" y="116"/>
                      </a:cxn>
                      <a:cxn ang="0">
                        <a:pos x="8" y="75"/>
                      </a:cxn>
                      <a:cxn ang="0">
                        <a:pos x="38" y="58"/>
                      </a:cxn>
                    </a:cxnLst>
                    <a:rect l="0" t="0" r="r" b="b"/>
                    <a:pathLst>
                      <a:path w="113" h="116">
                        <a:moveTo>
                          <a:pt x="38" y="58"/>
                        </a:moveTo>
                        <a:cubicBezTo>
                          <a:pt x="48" y="52"/>
                          <a:pt x="55" y="46"/>
                          <a:pt x="61" y="39"/>
                        </a:cubicBezTo>
                        <a:cubicBezTo>
                          <a:pt x="62" y="38"/>
                          <a:pt x="62" y="38"/>
                          <a:pt x="63" y="37"/>
                        </a:cubicBezTo>
                        <a:cubicBezTo>
                          <a:pt x="72" y="22"/>
                          <a:pt x="87" y="10"/>
                          <a:pt x="107" y="0"/>
                        </a:cubicBezTo>
                        <a:cubicBezTo>
                          <a:pt x="67" y="44"/>
                          <a:pt x="67" y="44"/>
                          <a:pt x="67" y="44"/>
                        </a:cubicBezTo>
                        <a:cubicBezTo>
                          <a:pt x="81" y="47"/>
                          <a:pt x="96" y="44"/>
                          <a:pt x="113" y="35"/>
                        </a:cubicBezTo>
                        <a:cubicBezTo>
                          <a:pt x="102" y="47"/>
                          <a:pt x="87" y="54"/>
                          <a:pt x="69" y="56"/>
                        </a:cubicBezTo>
                        <a:cubicBezTo>
                          <a:pt x="66" y="56"/>
                          <a:pt x="63" y="56"/>
                          <a:pt x="60" y="56"/>
                        </a:cubicBezTo>
                        <a:cubicBezTo>
                          <a:pt x="53" y="58"/>
                          <a:pt x="47" y="61"/>
                          <a:pt x="42" y="64"/>
                        </a:cubicBezTo>
                        <a:cubicBezTo>
                          <a:pt x="29" y="72"/>
                          <a:pt x="19" y="83"/>
                          <a:pt x="10" y="97"/>
                        </a:cubicBezTo>
                        <a:cubicBezTo>
                          <a:pt x="6" y="102"/>
                          <a:pt x="3" y="109"/>
                          <a:pt x="0" y="115"/>
                        </a:cubicBezTo>
                        <a:cubicBezTo>
                          <a:pt x="0" y="116"/>
                          <a:pt x="0" y="116"/>
                          <a:pt x="0" y="116"/>
                        </a:cubicBezTo>
                        <a:cubicBezTo>
                          <a:pt x="8" y="75"/>
                          <a:pt x="8" y="75"/>
                          <a:pt x="8" y="75"/>
                        </a:cubicBezTo>
                        <a:cubicBezTo>
                          <a:pt x="19" y="70"/>
                          <a:pt x="29" y="64"/>
                          <a:pt x="38" y="58"/>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94" name="Freeform 145">
                    <a:extLst>
                      <a:ext uri="{FF2B5EF4-FFF2-40B4-BE49-F238E27FC236}">
                        <a16:creationId xmlns:a16="http://schemas.microsoft.com/office/drawing/2014/main" id="{9BEE85D3-8722-45A7-8A8F-91C30EBF2357}"/>
                      </a:ext>
                    </a:extLst>
                  </p:cNvPr>
                  <p:cNvSpPr>
                    <a:spLocks/>
                  </p:cNvSpPr>
                  <p:nvPr/>
                </p:nvSpPr>
                <p:spPr bwMode="auto">
                  <a:xfrm>
                    <a:off x="7264400" y="895351"/>
                    <a:ext cx="215900" cy="244475"/>
                  </a:xfrm>
                  <a:custGeom>
                    <a:avLst/>
                    <a:gdLst/>
                    <a:ahLst/>
                    <a:cxnLst>
                      <a:cxn ang="0">
                        <a:pos x="52" y="59"/>
                      </a:cxn>
                      <a:cxn ang="0">
                        <a:pos x="0" y="0"/>
                      </a:cxn>
                      <a:cxn ang="0">
                        <a:pos x="51" y="46"/>
                      </a:cxn>
                      <a:cxn ang="0">
                        <a:pos x="52" y="51"/>
                      </a:cxn>
                      <a:cxn ang="0">
                        <a:pos x="52" y="57"/>
                      </a:cxn>
                      <a:cxn ang="0">
                        <a:pos x="52" y="59"/>
                      </a:cxn>
                    </a:cxnLst>
                    <a:rect l="0" t="0" r="r" b="b"/>
                    <a:pathLst>
                      <a:path w="52" h="59">
                        <a:moveTo>
                          <a:pt x="52" y="59"/>
                        </a:moveTo>
                        <a:cubicBezTo>
                          <a:pt x="0" y="0"/>
                          <a:pt x="0" y="0"/>
                          <a:pt x="0" y="0"/>
                        </a:cubicBezTo>
                        <a:cubicBezTo>
                          <a:pt x="51" y="46"/>
                          <a:pt x="51" y="46"/>
                          <a:pt x="51" y="46"/>
                        </a:cubicBezTo>
                        <a:cubicBezTo>
                          <a:pt x="52" y="47"/>
                          <a:pt x="52" y="49"/>
                          <a:pt x="52" y="51"/>
                        </a:cubicBezTo>
                        <a:cubicBezTo>
                          <a:pt x="52" y="53"/>
                          <a:pt x="52" y="55"/>
                          <a:pt x="52" y="57"/>
                        </a:cubicBezTo>
                        <a:lnTo>
                          <a:pt x="52" y="59"/>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95" name="Freeform 146">
                    <a:extLst>
                      <a:ext uri="{FF2B5EF4-FFF2-40B4-BE49-F238E27FC236}">
                        <a16:creationId xmlns:a16="http://schemas.microsoft.com/office/drawing/2014/main" id="{5E054A95-8126-4398-BE1E-12329977ACB0}"/>
                      </a:ext>
                    </a:extLst>
                  </p:cNvPr>
                  <p:cNvSpPr>
                    <a:spLocks/>
                  </p:cNvSpPr>
                  <p:nvPr/>
                </p:nvSpPr>
                <p:spPr bwMode="auto">
                  <a:xfrm>
                    <a:off x="7459662" y="666751"/>
                    <a:ext cx="131763" cy="219075"/>
                  </a:xfrm>
                  <a:custGeom>
                    <a:avLst/>
                    <a:gdLst/>
                    <a:ahLst/>
                    <a:cxnLst>
                      <a:cxn ang="0">
                        <a:pos x="0" y="39"/>
                      </a:cxn>
                      <a:cxn ang="0">
                        <a:pos x="0" y="39"/>
                      </a:cxn>
                      <a:cxn ang="0">
                        <a:pos x="32" y="0"/>
                      </a:cxn>
                      <a:cxn ang="0">
                        <a:pos x="2" y="53"/>
                      </a:cxn>
                      <a:cxn ang="0">
                        <a:pos x="1" y="45"/>
                      </a:cxn>
                      <a:cxn ang="0">
                        <a:pos x="0" y="39"/>
                      </a:cxn>
                    </a:cxnLst>
                    <a:rect l="0" t="0" r="r" b="b"/>
                    <a:pathLst>
                      <a:path w="32" h="53">
                        <a:moveTo>
                          <a:pt x="0" y="39"/>
                        </a:moveTo>
                        <a:cubicBezTo>
                          <a:pt x="0" y="39"/>
                          <a:pt x="0" y="39"/>
                          <a:pt x="0" y="39"/>
                        </a:cubicBezTo>
                        <a:cubicBezTo>
                          <a:pt x="32" y="0"/>
                          <a:pt x="32" y="0"/>
                          <a:pt x="32" y="0"/>
                        </a:cubicBezTo>
                        <a:cubicBezTo>
                          <a:pt x="2" y="53"/>
                          <a:pt x="2" y="53"/>
                          <a:pt x="2" y="53"/>
                        </a:cubicBezTo>
                        <a:cubicBezTo>
                          <a:pt x="2" y="50"/>
                          <a:pt x="1" y="48"/>
                          <a:pt x="1" y="45"/>
                        </a:cubicBezTo>
                        <a:cubicBezTo>
                          <a:pt x="0" y="43"/>
                          <a:pt x="0" y="41"/>
                          <a:pt x="0" y="39"/>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96" name="Freeform 147">
                    <a:extLst>
                      <a:ext uri="{FF2B5EF4-FFF2-40B4-BE49-F238E27FC236}">
                        <a16:creationId xmlns:a16="http://schemas.microsoft.com/office/drawing/2014/main" id="{A055B42B-E0CA-420A-9DE9-EFD943BCB256}"/>
                      </a:ext>
                    </a:extLst>
                  </p:cNvPr>
                  <p:cNvSpPr>
                    <a:spLocks/>
                  </p:cNvSpPr>
                  <p:nvPr/>
                </p:nvSpPr>
                <p:spPr bwMode="auto">
                  <a:xfrm>
                    <a:off x="6573837" y="811213"/>
                    <a:ext cx="298450" cy="381000"/>
                  </a:xfrm>
                  <a:custGeom>
                    <a:avLst/>
                    <a:gdLst/>
                    <a:ahLst/>
                    <a:cxnLst>
                      <a:cxn ang="0">
                        <a:pos x="40" y="13"/>
                      </a:cxn>
                      <a:cxn ang="0">
                        <a:pos x="64" y="57"/>
                      </a:cxn>
                      <a:cxn ang="0">
                        <a:pos x="67" y="62"/>
                      </a:cxn>
                      <a:cxn ang="0">
                        <a:pos x="69" y="65"/>
                      </a:cxn>
                      <a:cxn ang="0">
                        <a:pos x="72" y="69"/>
                      </a:cxn>
                      <a:cxn ang="0">
                        <a:pos x="71" y="92"/>
                      </a:cxn>
                      <a:cxn ang="0">
                        <a:pos x="0" y="0"/>
                      </a:cxn>
                      <a:cxn ang="0">
                        <a:pos x="58" y="61"/>
                      </a:cxn>
                      <a:cxn ang="0">
                        <a:pos x="40" y="13"/>
                      </a:cxn>
                    </a:cxnLst>
                    <a:rect l="0" t="0" r="r" b="b"/>
                    <a:pathLst>
                      <a:path w="72" h="92">
                        <a:moveTo>
                          <a:pt x="40" y="13"/>
                        </a:moveTo>
                        <a:cubicBezTo>
                          <a:pt x="48" y="30"/>
                          <a:pt x="56" y="44"/>
                          <a:pt x="64" y="57"/>
                        </a:cubicBezTo>
                        <a:cubicBezTo>
                          <a:pt x="65" y="59"/>
                          <a:pt x="66" y="60"/>
                          <a:pt x="67" y="62"/>
                        </a:cubicBezTo>
                        <a:cubicBezTo>
                          <a:pt x="68" y="63"/>
                          <a:pt x="68" y="64"/>
                          <a:pt x="69" y="65"/>
                        </a:cubicBezTo>
                        <a:cubicBezTo>
                          <a:pt x="70" y="66"/>
                          <a:pt x="71" y="68"/>
                          <a:pt x="72" y="69"/>
                        </a:cubicBezTo>
                        <a:cubicBezTo>
                          <a:pt x="71" y="77"/>
                          <a:pt x="71" y="85"/>
                          <a:pt x="71" y="92"/>
                        </a:cubicBezTo>
                        <a:cubicBezTo>
                          <a:pt x="44" y="68"/>
                          <a:pt x="20" y="37"/>
                          <a:pt x="0" y="0"/>
                        </a:cubicBezTo>
                        <a:cubicBezTo>
                          <a:pt x="18" y="27"/>
                          <a:pt x="37" y="47"/>
                          <a:pt x="58" y="61"/>
                        </a:cubicBezTo>
                        <a:lnTo>
                          <a:pt x="40" y="1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97" name="Freeform 148">
                    <a:extLst>
                      <a:ext uri="{FF2B5EF4-FFF2-40B4-BE49-F238E27FC236}">
                        <a16:creationId xmlns:a16="http://schemas.microsoft.com/office/drawing/2014/main" id="{D9741ABD-EF9A-4C38-8B07-9E26F429E4C5}"/>
                      </a:ext>
                    </a:extLst>
                  </p:cNvPr>
                  <p:cNvSpPr>
                    <a:spLocks/>
                  </p:cNvSpPr>
                  <p:nvPr/>
                </p:nvSpPr>
                <p:spPr bwMode="auto">
                  <a:xfrm>
                    <a:off x="6846887" y="1806576"/>
                    <a:ext cx="166688" cy="157163"/>
                  </a:xfrm>
                  <a:custGeom>
                    <a:avLst/>
                    <a:gdLst/>
                    <a:ahLst/>
                    <a:cxnLst>
                      <a:cxn ang="0">
                        <a:pos x="0" y="0"/>
                      </a:cxn>
                      <a:cxn ang="0">
                        <a:pos x="32" y="18"/>
                      </a:cxn>
                      <a:cxn ang="0">
                        <a:pos x="40" y="38"/>
                      </a:cxn>
                      <a:cxn ang="0">
                        <a:pos x="0" y="0"/>
                      </a:cxn>
                    </a:cxnLst>
                    <a:rect l="0" t="0" r="r" b="b"/>
                    <a:pathLst>
                      <a:path w="40" h="38">
                        <a:moveTo>
                          <a:pt x="0" y="0"/>
                        </a:moveTo>
                        <a:cubicBezTo>
                          <a:pt x="11" y="7"/>
                          <a:pt x="22" y="13"/>
                          <a:pt x="32" y="18"/>
                        </a:cubicBezTo>
                        <a:cubicBezTo>
                          <a:pt x="35" y="25"/>
                          <a:pt x="37" y="31"/>
                          <a:pt x="40" y="38"/>
                        </a:cubicBezTo>
                        <a:cubicBezTo>
                          <a:pt x="25" y="26"/>
                          <a:pt x="12" y="14"/>
                          <a:pt x="0"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98" name="Freeform 149">
                    <a:extLst>
                      <a:ext uri="{FF2B5EF4-FFF2-40B4-BE49-F238E27FC236}">
                        <a16:creationId xmlns:a16="http://schemas.microsoft.com/office/drawing/2014/main" id="{13B624F0-80FD-480B-9DBE-003F33FE5826}"/>
                      </a:ext>
                    </a:extLst>
                  </p:cNvPr>
                  <p:cNvSpPr>
                    <a:spLocks/>
                  </p:cNvSpPr>
                  <p:nvPr/>
                </p:nvSpPr>
                <p:spPr bwMode="auto">
                  <a:xfrm>
                    <a:off x="7140575" y="1847851"/>
                    <a:ext cx="82550" cy="161925"/>
                  </a:xfrm>
                  <a:custGeom>
                    <a:avLst/>
                    <a:gdLst/>
                    <a:ahLst/>
                    <a:cxnLst>
                      <a:cxn ang="0">
                        <a:pos x="20" y="0"/>
                      </a:cxn>
                      <a:cxn ang="0">
                        <a:pos x="7" y="39"/>
                      </a:cxn>
                      <a:cxn ang="0">
                        <a:pos x="0" y="29"/>
                      </a:cxn>
                      <a:cxn ang="0">
                        <a:pos x="20" y="0"/>
                      </a:cxn>
                    </a:cxnLst>
                    <a:rect l="0" t="0" r="r" b="b"/>
                    <a:pathLst>
                      <a:path w="20" h="39">
                        <a:moveTo>
                          <a:pt x="20" y="0"/>
                        </a:moveTo>
                        <a:cubicBezTo>
                          <a:pt x="17" y="13"/>
                          <a:pt x="12" y="26"/>
                          <a:pt x="7" y="39"/>
                        </a:cubicBezTo>
                        <a:cubicBezTo>
                          <a:pt x="4" y="36"/>
                          <a:pt x="2" y="33"/>
                          <a:pt x="0" y="29"/>
                        </a:cubicBezTo>
                        <a:cubicBezTo>
                          <a:pt x="9" y="19"/>
                          <a:pt x="16" y="9"/>
                          <a:pt x="20"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grpSp>
            <p:grpSp>
              <p:nvGrpSpPr>
                <p:cNvPr id="936" name="Group 199">
                  <a:extLst>
                    <a:ext uri="{FF2B5EF4-FFF2-40B4-BE49-F238E27FC236}">
                      <a16:creationId xmlns:a16="http://schemas.microsoft.com/office/drawing/2014/main" id="{6BE7E275-781B-4742-BC53-ED31BF49068D}"/>
                    </a:ext>
                  </a:extLst>
                </p:cNvPr>
                <p:cNvGrpSpPr/>
                <p:nvPr/>
              </p:nvGrpSpPr>
              <p:grpSpPr>
                <a:xfrm>
                  <a:off x="5818187" y="438150"/>
                  <a:ext cx="2868613" cy="1981201"/>
                  <a:chOff x="5818187" y="438150"/>
                  <a:chExt cx="2868613" cy="1981201"/>
                </a:xfrm>
                <a:solidFill>
                  <a:srgbClr val="E6FAEC"/>
                </a:solidFill>
              </p:grpSpPr>
              <p:sp>
                <p:nvSpPr>
                  <p:cNvPr id="937" name="Freeform 150">
                    <a:extLst>
                      <a:ext uri="{FF2B5EF4-FFF2-40B4-BE49-F238E27FC236}">
                        <a16:creationId xmlns:a16="http://schemas.microsoft.com/office/drawing/2014/main" id="{8C82C73A-074F-42D4-B5C5-4426A053CFA6}"/>
                      </a:ext>
                    </a:extLst>
                  </p:cNvPr>
                  <p:cNvSpPr>
                    <a:spLocks/>
                  </p:cNvSpPr>
                  <p:nvPr/>
                </p:nvSpPr>
                <p:spPr bwMode="auto">
                  <a:xfrm>
                    <a:off x="7818437" y="919163"/>
                    <a:ext cx="136525" cy="174625"/>
                  </a:xfrm>
                  <a:custGeom>
                    <a:avLst/>
                    <a:gdLst/>
                    <a:ahLst/>
                    <a:cxnLst>
                      <a:cxn ang="0">
                        <a:pos x="30" y="21"/>
                      </a:cxn>
                      <a:cxn ang="0">
                        <a:pos x="27" y="29"/>
                      </a:cxn>
                      <a:cxn ang="0">
                        <a:pos x="22" y="35"/>
                      </a:cxn>
                      <a:cxn ang="0">
                        <a:pos x="15" y="40"/>
                      </a:cxn>
                      <a:cxn ang="0">
                        <a:pos x="7" y="42"/>
                      </a:cxn>
                      <a:cxn ang="0">
                        <a:pos x="19" y="19"/>
                      </a:cxn>
                      <a:cxn ang="0">
                        <a:pos x="3" y="42"/>
                      </a:cxn>
                      <a:cxn ang="0">
                        <a:pos x="1" y="26"/>
                      </a:cxn>
                      <a:cxn ang="0">
                        <a:pos x="3" y="17"/>
                      </a:cxn>
                      <a:cxn ang="0">
                        <a:pos x="8" y="11"/>
                      </a:cxn>
                      <a:cxn ang="0">
                        <a:pos x="13" y="7"/>
                      </a:cxn>
                      <a:cxn ang="0">
                        <a:pos x="25" y="2"/>
                      </a:cxn>
                      <a:cxn ang="0">
                        <a:pos x="32" y="0"/>
                      </a:cxn>
                      <a:cxn ang="0">
                        <a:pos x="33" y="0"/>
                      </a:cxn>
                      <a:cxn ang="0">
                        <a:pos x="30" y="7"/>
                      </a:cxn>
                      <a:cxn ang="0">
                        <a:pos x="30" y="17"/>
                      </a:cxn>
                      <a:cxn ang="0">
                        <a:pos x="30" y="21"/>
                      </a:cxn>
                    </a:cxnLst>
                    <a:rect l="0" t="0" r="r" b="b"/>
                    <a:pathLst>
                      <a:path w="33" h="42">
                        <a:moveTo>
                          <a:pt x="30" y="21"/>
                        </a:moveTo>
                        <a:cubicBezTo>
                          <a:pt x="29" y="24"/>
                          <a:pt x="28" y="26"/>
                          <a:pt x="27" y="29"/>
                        </a:cubicBezTo>
                        <a:cubicBezTo>
                          <a:pt x="26" y="31"/>
                          <a:pt x="24" y="33"/>
                          <a:pt x="22" y="35"/>
                        </a:cubicBezTo>
                        <a:cubicBezTo>
                          <a:pt x="20" y="37"/>
                          <a:pt x="18" y="39"/>
                          <a:pt x="15" y="40"/>
                        </a:cubicBezTo>
                        <a:cubicBezTo>
                          <a:pt x="13" y="41"/>
                          <a:pt x="10" y="42"/>
                          <a:pt x="7" y="42"/>
                        </a:cubicBezTo>
                        <a:cubicBezTo>
                          <a:pt x="9" y="34"/>
                          <a:pt x="13" y="26"/>
                          <a:pt x="19" y="19"/>
                        </a:cubicBezTo>
                        <a:cubicBezTo>
                          <a:pt x="10" y="26"/>
                          <a:pt x="5" y="34"/>
                          <a:pt x="3" y="42"/>
                        </a:cubicBezTo>
                        <a:cubicBezTo>
                          <a:pt x="1" y="36"/>
                          <a:pt x="0" y="30"/>
                          <a:pt x="1" y="26"/>
                        </a:cubicBezTo>
                        <a:cubicBezTo>
                          <a:pt x="1" y="23"/>
                          <a:pt x="2" y="20"/>
                          <a:pt x="3" y="17"/>
                        </a:cubicBezTo>
                        <a:cubicBezTo>
                          <a:pt x="4" y="15"/>
                          <a:pt x="6" y="13"/>
                          <a:pt x="8" y="11"/>
                        </a:cubicBezTo>
                        <a:cubicBezTo>
                          <a:pt x="10" y="10"/>
                          <a:pt x="12" y="8"/>
                          <a:pt x="13" y="7"/>
                        </a:cubicBezTo>
                        <a:cubicBezTo>
                          <a:pt x="16" y="6"/>
                          <a:pt x="19" y="4"/>
                          <a:pt x="25" y="2"/>
                        </a:cubicBezTo>
                        <a:cubicBezTo>
                          <a:pt x="32" y="0"/>
                          <a:pt x="32" y="0"/>
                          <a:pt x="32" y="0"/>
                        </a:cubicBezTo>
                        <a:cubicBezTo>
                          <a:pt x="33" y="0"/>
                          <a:pt x="33" y="0"/>
                          <a:pt x="33" y="0"/>
                        </a:cubicBezTo>
                        <a:cubicBezTo>
                          <a:pt x="31" y="2"/>
                          <a:pt x="30" y="5"/>
                          <a:pt x="30" y="7"/>
                        </a:cubicBezTo>
                        <a:cubicBezTo>
                          <a:pt x="30" y="10"/>
                          <a:pt x="30" y="13"/>
                          <a:pt x="30" y="17"/>
                        </a:cubicBezTo>
                        <a:cubicBezTo>
                          <a:pt x="30" y="18"/>
                          <a:pt x="30" y="20"/>
                          <a:pt x="30" y="21"/>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38" name="Freeform 151">
                    <a:extLst>
                      <a:ext uri="{FF2B5EF4-FFF2-40B4-BE49-F238E27FC236}">
                        <a16:creationId xmlns:a16="http://schemas.microsoft.com/office/drawing/2014/main" id="{5BDC6575-EC3B-48CE-8872-27A6359BF8E1}"/>
                      </a:ext>
                    </a:extLst>
                  </p:cNvPr>
                  <p:cNvSpPr>
                    <a:spLocks/>
                  </p:cNvSpPr>
                  <p:nvPr/>
                </p:nvSpPr>
                <p:spPr bwMode="auto">
                  <a:xfrm>
                    <a:off x="7013575" y="777876"/>
                    <a:ext cx="288925" cy="203200"/>
                  </a:xfrm>
                  <a:custGeom>
                    <a:avLst/>
                    <a:gdLst/>
                    <a:ahLst/>
                    <a:cxnLst>
                      <a:cxn ang="0">
                        <a:pos x="63" y="19"/>
                      </a:cxn>
                      <a:cxn ang="0">
                        <a:pos x="70" y="44"/>
                      </a:cxn>
                      <a:cxn ang="0">
                        <a:pos x="32" y="21"/>
                      </a:cxn>
                      <a:cxn ang="0">
                        <a:pos x="65" y="47"/>
                      </a:cxn>
                      <a:cxn ang="0">
                        <a:pos x="51" y="49"/>
                      </a:cxn>
                      <a:cxn ang="0">
                        <a:pos x="38" y="47"/>
                      </a:cxn>
                      <a:cxn ang="0">
                        <a:pos x="27" y="41"/>
                      </a:cxn>
                      <a:cxn ang="0">
                        <a:pos x="18" y="31"/>
                      </a:cxn>
                      <a:cxn ang="0">
                        <a:pos x="15" y="25"/>
                      </a:cxn>
                      <a:cxn ang="0">
                        <a:pos x="8" y="11"/>
                      </a:cxn>
                      <a:cxn ang="0">
                        <a:pos x="0" y="2"/>
                      </a:cxn>
                      <a:cxn ang="0">
                        <a:pos x="0" y="2"/>
                      </a:cxn>
                      <a:cxn ang="0">
                        <a:pos x="13" y="1"/>
                      </a:cxn>
                      <a:cxn ang="0">
                        <a:pos x="33" y="1"/>
                      </a:cxn>
                      <a:cxn ang="0">
                        <a:pos x="43" y="3"/>
                      </a:cxn>
                      <a:cxn ang="0">
                        <a:pos x="54" y="9"/>
                      </a:cxn>
                      <a:cxn ang="0">
                        <a:pos x="63" y="19"/>
                      </a:cxn>
                    </a:cxnLst>
                    <a:rect l="0" t="0" r="r" b="b"/>
                    <a:pathLst>
                      <a:path w="70" h="49">
                        <a:moveTo>
                          <a:pt x="63" y="19"/>
                        </a:moveTo>
                        <a:cubicBezTo>
                          <a:pt x="67" y="25"/>
                          <a:pt x="69" y="33"/>
                          <a:pt x="70" y="44"/>
                        </a:cubicBezTo>
                        <a:cubicBezTo>
                          <a:pt x="62" y="33"/>
                          <a:pt x="49" y="25"/>
                          <a:pt x="32" y="21"/>
                        </a:cubicBezTo>
                        <a:cubicBezTo>
                          <a:pt x="45" y="28"/>
                          <a:pt x="56" y="37"/>
                          <a:pt x="65" y="47"/>
                        </a:cubicBezTo>
                        <a:cubicBezTo>
                          <a:pt x="60" y="48"/>
                          <a:pt x="56" y="49"/>
                          <a:pt x="51" y="49"/>
                        </a:cubicBezTo>
                        <a:cubicBezTo>
                          <a:pt x="46" y="49"/>
                          <a:pt x="42" y="48"/>
                          <a:pt x="38" y="47"/>
                        </a:cubicBezTo>
                        <a:cubicBezTo>
                          <a:pt x="34" y="45"/>
                          <a:pt x="30" y="43"/>
                          <a:pt x="27" y="41"/>
                        </a:cubicBezTo>
                        <a:cubicBezTo>
                          <a:pt x="24" y="38"/>
                          <a:pt x="21" y="34"/>
                          <a:pt x="18" y="31"/>
                        </a:cubicBezTo>
                        <a:cubicBezTo>
                          <a:pt x="17" y="29"/>
                          <a:pt x="16" y="27"/>
                          <a:pt x="15" y="25"/>
                        </a:cubicBezTo>
                        <a:cubicBezTo>
                          <a:pt x="13" y="20"/>
                          <a:pt x="11" y="16"/>
                          <a:pt x="8" y="11"/>
                        </a:cubicBezTo>
                        <a:cubicBezTo>
                          <a:pt x="7" y="7"/>
                          <a:pt x="5" y="4"/>
                          <a:pt x="0" y="2"/>
                        </a:cubicBezTo>
                        <a:cubicBezTo>
                          <a:pt x="0" y="2"/>
                          <a:pt x="0" y="2"/>
                          <a:pt x="0" y="2"/>
                        </a:cubicBezTo>
                        <a:cubicBezTo>
                          <a:pt x="13" y="1"/>
                          <a:pt x="13" y="1"/>
                          <a:pt x="13" y="1"/>
                        </a:cubicBezTo>
                        <a:cubicBezTo>
                          <a:pt x="22" y="0"/>
                          <a:pt x="29" y="0"/>
                          <a:pt x="33" y="1"/>
                        </a:cubicBezTo>
                        <a:cubicBezTo>
                          <a:pt x="36" y="1"/>
                          <a:pt x="40" y="2"/>
                          <a:pt x="43" y="3"/>
                        </a:cubicBezTo>
                        <a:cubicBezTo>
                          <a:pt x="47" y="5"/>
                          <a:pt x="51" y="7"/>
                          <a:pt x="54" y="9"/>
                        </a:cubicBezTo>
                        <a:cubicBezTo>
                          <a:pt x="58" y="12"/>
                          <a:pt x="61" y="15"/>
                          <a:pt x="63" y="19"/>
                        </a:cubicBezTo>
                        <a:close/>
                      </a:path>
                    </a:pathLst>
                  </a:custGeom>
                  <a:solidFill>
                    <a:srgbClr val="FF597B"/>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39" name="Freeform 152">
                    <a:extLst>
                      <a:ext uri="{FF2B5EF4-FFF2-40B4-BE49-F238E27FC236}">
                        <a16:creationId xmlns:a16="http://schemas.microsoft.com/office/drawing/2014/main" id="{C9910639-9FC3-485E-B7D4-0B9D18481FF5}"/>
                      </a:ext>
                    </a:extLst>
                  </p:cNvPr>
                  <p:cNvSpPr>
                    <a:spLocks/>
                  </p:cNvSpPr>
                  <p:nvPr/>
                </p:nvSpPr>
                <p:spPr bwMode="auto">
                  <a:xfrm>
                    <a:off x="7810500" y="1549401"/>
                    <a:ext cx="100013" cy="165100"/>
                  </a:xfrm>
                  <a:custGeom>
                    <a:avLst/>
                    <a:gdLst/>
                    <a:ahLst/>
                    <a:cxnLst>
                      <a:cxn ang="0">
                        <a:pos x="24" y="19"/>
                      </a:cxn>
                      <a:cxn ang="0">
                        <a:pos x="23" y="26"/>
                      </a:cxn>
                      <a:cxn ang="0">
                        <a:pos x="19" y="32"/>
                      </a:cxn>
                      <a:cxn ang="0">
                        <a:pos x="14" y="37"/>
                      </a:cxn>
                      <a:cxn ang="0">
                        <a:pos x="7" y="40"/>
                      </a:cxn>
                      <a:cxn ang="0">
                        <a:pos x="15" y="19"/>
                      </a:cxn>
                      <a:cxn ang="0">
                        <a:pos x="4" y="40"/>
                      </a:cxn>
                      <a:cxn ang="0">
                        <a:pos x="0" y="27"/>
                      </a:cxn>
                      <a:cxn ang="0">
                        <a:pos x="1" y="19"/>
                      </a:cxn>
                      <a:cxn ang="0">
                        <a:pos x="4" y="14"/>
                      </a:cxn>
                      <a:cxn ang="0">
                        <a:pos x="8" y="9"/>
                      </a:cxn>
                      <a:cxn ang="0">
                        <a:pos x="18" y="4"/>
                      </a:cxn>
                      <a:cxn ang="0">
                        <a:pos x="24" y="0"/>
                      </a:cxn>
                      <a:cxn ang="0">
                        <a:pos x="24" y="0"/>
                      </a:cxn>
                      <a:cxn ang="0">
                        <a:pos x="23" y="7"/>
                      </a:cxn>
                      <a:cxn ang="0">
                        <a:pos x="24" y="15"/>
                      </a:cxn>
                      <a:cxn ang="0">
                        <a:pos x="24" y="19"/>
                      </a:cxn>
                    </a:cxnLst>
                    <a:rect l="0" t="0" r="r" b="b"/>
                    <a:pathLst>
                      <a:path w="24" h="40">
                        <a:moveTo>
                          <a:pt x="24" y="19"/>
                        </a:moveTo>
                        <a:cubicBezTo>
                          <a:pt x="24" y="21"/>
                          <a:pt x="23" y="23"/>
                          <a:pt x="23" y="26"/>
                        </a:cubicBezTo>
                        <a:cubicBezTo>
                          <a:pt x="22" y="28"/>
                          <a:pt x="21" y="30"/>
                          <a:pt x="19" y="32"/>
                        </a:cubicBezTo>
                        <a:cubicBezTo>
                          <a:pt x="18" y="34"/>
                          <a:pt x="16" y="35"/>
                          <a:pt x="14" y="37"/>
                        </a:cubicBezTo>
                        <a:cubicBezTo>
                          <a:pt x="12" y="38"/>
                          <a:pt x="10" y="39"/>
                          <a:pt x="7" y="40"/>
                        </a:cubicBezTo>
                        <a:cubicBezTo>
                          <a:pt x="8" y="33"/>
                          <a:pt x="11" y="26"/>
                          <a:pt x="15" y="19"/>
                        </a:cubicBezTo>
                        <a:cubicBezTo>
                          <a:pt x="8" y="26"/>
                          <a:pt x="5" y="33"/>
                          <a:pt x="4" y="40"/>
                        </a:cubicBezTo>
                        <a:cubicBezTo>
                          <a:pt x="1" y="35"/>
                          <a:pt x="0" y="30"/>
                          <a:pt x="0" y="27"/>
                        </a:cubicBezTo>
                        <a:cubicBezTo>
                          <a:pt x="0" y="24"/>
                          <a:pt x="0" y="22"/>
                          <a:pt x="1" y="19"/>
                        </a:cubicBezTo>
                        <a:cubicBezTo>
                          <a:pt x="2" y="17"/>
                          <a:pt x="3" y="15"/>
                          <a:pt x="4" y="14"/>
                        </a:cubicBezTo>
                        <a:cubicBezTo>
                          <a:pt x="6" y="12"/>
                          <a:pt x="7" y="10"/>
                          <a:pt x="8" y="9"/>
                        </a:cubicBezTo>
                        <a:cubicBezTo>
                          <a:pt x="10" y="8"/>
                          <a:pt x="13" y="6"/>
                          <a:pt x="18" y="4"/>
                        </a:cubicBezTo>
                        <a:cubicBezTo>
                          <a:pt x="24" y="0"/>
                          <a:pt x="24" y="0"/>
                          <a:pt x="24" y="0"/>
                        </a:cubicBezTo>
                        <a:cubicBezTo>
                          <a:pt x="24" y="0"/>
                          <a:pt x="24" y="0"/>
                          <a:pt x="24" y="0"/>
                        </a:cubicBezTo>
                        <a:cubicBezTo>
                          <a:pt x="22" y="3"/>
                          <a:pt x="22" y="5"/>
                          <a:pt x="23" y="7"/>
                        </a:cubicBezTo>
                        <a:cubicBezTo>
                          <a:pt x="23" y="10"/>
                          <a:pt x="23" y="12"/>
                          <a:pt x="24" y="15"/>
                        </a:cubicBezTo>
                        <a:cubicBezTo>
                          <a:pt x="24" y="16"/>
                          <a:pt x="24" y="17"/>
                          <a:pt x="24" y="19"/>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40" name="Freeform 153">
                    <a:extLst>
                      <a:ext uri="{FF2B5EF4-FFF2-40B4-BE49-F238E27FC236}">
                        <a16:creationId xmlns:a16="http://schemas.microsoft.com/office/drawing/2014/main" id="{DCC427DE-A788-4F71-91AF-19C393921EBC}"/>
                      </a:ext>
                    </a:extLst>
                  </p:cNvPr>
                  <p:cNvSpPr>
                    <a:spLocks/>
                  </p:cNvSpPr>
                  <p:nvPr/>
                </p:nvSpPr>
                <p:spPr bwMode="auto">
                  <a:xfrm>
                    <a:off x="7315200" y="1516063"/>
                    <a:ext cx="85725" cy="141288"/>
                  </a:xfrm>
                  <a:custGeom>
                    <a:avLst/>
                    <a:gdLst/>
                    <a:ahLst/>
                    <a:cxnLst>
                      <a:cxn ang="0">
                        <a:pos x="0" y="0"/>
                      </a:cxn>
                      <a:cxn ang="0">
                        <a:pos x="5" y="3"/>
                      </a:cxn>
                      <a:cxn ang="0">
                        <a:pos x="13" y="7"/>
                      </a:cxn>
                      <a:cxn ang="0">
                        <a:pos x="17" y="11"/>
                      </a:cxn>
                      <a:cxn ang="0">
                        <a:pos x="19" y="16"/>
                      </a:cxn>
                      <a:cxn ang="0">
                        <a:pos x="21" y="23"/>
                      </a:cxn>
                      <a:cxn ang="0">
                        <a:pos x="17" y="34"/>
                      </a:cxn>
                      <a:cxn ang="0">
                        <a:pos x="8" y="16"/>
                      </a:cxn>
                      <a:cxn ang="0">
                        <a:pos x="14" y="34"/>
                      </a:cxn>
                      <a:cxn ang="0">
                        <a:pos x="8" y="32"/>
                      </a:cxn>
                      <a:cxn ang="0">
                        <a:pos x="3" y="27"/>
                      </a:cxn>
                      <a:cxn ang="0">
                        <a:pos x="1" y="22"/>
                      </a:cxn>
                      <a:cxn ang="0">
                        <a:pos x="0" y="16"/>
                      </a:cxn>
                      <a:cxn ang="0">
                        <a:pos x="0" y="13"/>
                      </a:cxn>
                      <a:cxn ang="0">
                        <a:pos x="1" y="6"/>
                      </a:cxn>
                      <a:cxn ang="0">
                        <a:pos x="0" y="0"/>
                      </a:cxn>
                    </a:cxnLst>
                    <a:rect l="0" t="0" r="r" b="b"/>
                    <a:pathLst>
                      <a:path w="21" h="34">
                        <a:moveTo>
                          <a:pt x="0" y="0"/>
                        </a:moveTo>
                        <a:cubicBezTo>
                          <a:pt x="5" y="3"/>
                          <a:pt x="5" y="3"/>
                          <a:pt x="5" y="3"/>
                        </a:cubicBezTo>
                        <a:cubicBezTo>
                          <a:pt x="9" y="5"/>
                          <a:pt x="12" y="6"/>
                          <a:pt x="13" y="7"/>
                        </a:cubicBezTo>
                        <a:cubicBezTo>
                          <a:pt x="14" y="8"/>
                          <a:pt x="16" y="10"/>
                          <a:pt x="17" y="11"/>
                        </a:cubicBezTo>
                        <a:cubicBezTo>
                          <a:pt x="18" y="13"/>
                          <a:pt x="19" y="14"/>
                          <a:pt x="19" y="16"/>
                        </a:cubicBezTo>
                        <a:cubicBezTo>
                          <a:pt x="20" y="18"/>
                          <a:pt x="21" y="21"/>
                          <a:pt x="21" y="23"/>
                        </a:cubicBezTo>
                        <a:cubicBezTo>
                          <a:pt x="21" y="26"/>
                          <a:pt x="20" y="30"/>
                          <a:pt x="17" y="34"/>
                        </a:cubicBezTo>
                        <a:cubicBezTo>
                          <a:pt x="17" y="28"/>
                          <a:pt x="14" y="22"/>
                          <a:pt x="8" y="16"/>
                        </a:cubicBezTo>
                        <a:cubicBezTo>
                          <a:pt x="11" y="22"/>
                          <a:pt x="13" y="28"/>
                          <a:pt x="14" y="34"/>
                        </a:cubicBezTo>
                        <a:cubicBezTo>
                          <a:pt x="12" y="34"/>
                          <a:pt x="10" y="33"/>
                          <a:pt x="8" y="32"/>
                        </a:cubicBezTo>
                        <a:cubicBezTo>
                          <a:pt x="6" y="30"/>
                          <a:pt x="5" y="29"/>
                          <a:pt x="3" y="27"/>
                        </a:cubicBezTo>
                        <a:cubicBezTo>
                          <a:pt x="2" y="26"/>
                          <a:pt x="1" y="24"/>
                          <a:pt x="1" y="22"/>
                        </a:cubicBezTo>
                        <a:cubicBezTo>
                          <a:pt x="0" y="20"/>
                          <a:pt x="0" y="18"/>
                          <a:pt x="0" y="16"/>
                        </a:cubicBezTo>
                        <a:cubicBezTo>
                          <a:pt x="0" y="15"/>
                          <a:pt x="0" y="14"/>
                          <a:pt x="0" y="13"/>
                        </a:cubicBezTo>
                        <a:cubicBezTo>
                          <a:pt x="0" y="10"/>
                          <a:pt x="0" y="8"/>
                          <a:pt x="1" y="6"/>
                        </a:cubicBezTo>
                        <a:cubicBezTo>
                          <a:pt x="1" y="4"/>
                          <a:pt x="1" y="2"/>
                          <a:pt x="0"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41" name="Freeform 154">
                    <a:extLst>
                      <a:ext uri="{FF2B5EF4-FFF2-40B4-BE49-F238E27FC236}">
                        <a16:creationId xmlns:a16="http://schemas.microsoft.com/office/drawing/2014/main" id="{A02A177B-BA61-43AC-895E-099218EC4E56}"/>
                      </a:ext>
                    </a:extLst>
                  </p:cNvPr>
                  <p:cNvSpPr>
                    <a:spLocks/>
                  </p:cNvSpPr>
                  <p:nvPr/>
                </p:nvSpPr>
                <p:spPr bwMode="auto">
                  <a:xfrm>
                    <a:off x="8281987" y="1412876"/>
                    <a:ext cx="112713" cy="203200"/>
                  </a:xfrm>
                  <a:custGeom>
                    <a:avLst/>
                    <a:gdLst/>
                    <a:ahLst/>
                    <a:cxnLst>
                      <a:cxn ang="0">
                        <a:pos x="25" y="35"/>
                      </a:cxn>
                      <a:cxn ang="0">
                        <a:pos x="24" y="37"/>
                      </a:cxn>
                      <a:cxn ang="0">
                        <a:pos x="19" y="43"/>
                      </a:cxn>
                      <a:cxn ang="0">
                        <a:pos x="11" y="48"/>
                      </a:cxn>
                      <a:cxn ang="0">
                        <a:pos x="16" y="22"/>
                      </a:cxn>
                      <a:cxn ang="0">
                        <a:pos x="8" y="49"/>
                      </a:cxn>
                      <a:cxn ang="0">
                        <a:pos x="1" y="34"/>
                      </a:cxn>
                      <a:cxn ang="0">
                        <a:pos x="0" y="28"/>
                      </a:cxn>
                      <a:cxn ang="0">
                        <a:pos x="1" y="25"/>
                      </a:cxn>
                      <a:cxn ang="0">
                        <a:pos x="2" y="22"/>
                      </a:cxn>
                      <a:cxn ang="0">
                        <a:pos x="3" y="18"/>
                      </a:cxn>
                      <a:cxn ang="0">
                        <a:pos x="7" y="12"/>
                      </a:cxn>
                      <a:cxn ang="0">
                        <a:pos x="17" y="4"/>
                      </a:cxn>
                      <a:cxn ang="0">
                        <a:pos x="23" y="0"/>
                      </a:cxn>
                      <a:cxn ang="0">
                        <a:pos x="23" y="0"/>
                      </a:cxn>
                      <a:cxn ang="0">
                        <a:pos x="23" y="8"/>
                      </a:cxn>
                      <a:cxn ang="0">
                        <a:pos x="26" y="16"/>
                      </a:cxn>
                      <a:cxn ang="0">
                        <a:pos x="27" y="21"/>
                      </a:cxn>
                      <a:cxn ang="0">
                        <a:pos x="27" y="28"/>
                      </a:cxn>
                      <a:cxn ang="0">
                        <a:pos x="27" y="29"/>
                      </a:cxn>
                      <a:cxn ang="0">
                        <a:pos x="25" y="35"/>
                      </a:cxn>
                    </a:cxnLst>
                    <a:rect l="0" t="0" r="r" b="b"/>
                    <a:pathLst>
                      <a:path w="27" h="49">
                        <a:moveTo>
                          <a:pt x="25" y="35"/>
                        </a:moveTo>
                        <a:cubicBezTo>
                          <a:pt x="25" y="35"/>
                          <a:pt x="24" y="36"/>
                          <a:pt x="24" y="37"/>
                        </a:cubicBezTo>
                        <a:cubicBezTo>
                          <a:pt x="23" y="39"/>
                          <a:pt x="21" y="41"/>
                          <a:pt x="19" y="43"/>
                        </a:cubicBezTo>
                        <a:cubicBezTo>
                          <a:pt x="17" y="45"/>
                          <a:pt x="14" y="47"/>
                          <a:pt x="11" y="48"/>
                        </a:cubicBezTo>
                        <a:cubicBezTo>
                          <a:pt x="11" y="39"/>
                          <a:pt x="13" y="31"/>
                          <a:pt x="16" y="22"/>
                        </a:cubicBezTo>
                        <a:cubicBezTo>
                          <a:pt x="10" y="31"/>
                          <a:pt x="7" y="40"/>
                          <a:pt x="8" y="49"/>
                        </a:cubicBezTo>
                        <a:cubicBezTo>
                          <a:pt x="4" y="43"/>
                          <a:pt x="1" y="38"/>
                          <a:pt x="1" y="34"/>
                        </a:cubicBezTo>
                        <a:cubicBezTo>
                          <a:pt x="0" y="32"/>
                          <a:pt x="0" y="30"/>
                          <a:pt x="0" y="28"/>
                        </a:cubicBezTo>
                        <a:cubicBezTo>
                          <a:pt x="0" y="27"/>
                          <a:pt x="1" y="26"/>
                          <a:pt x="1" y="25"/>
                        </a:cubicBezTo>
                        <a:cubicBezTo>
                          <a:pt x="1" y="24"/>
                          <a:pt x="1" y="23"/>
                          <a:pt x="2" y="22"/>
                        </a:cubicBezTo>
                        <a:cubicBezTo>
                          <a:pt x="2" y="21"/>
                          <a:pt x="3" y="20"/>
                          <a:pt x="3" y="18"/>
                        </a:cubicBezTo>
                        <a:cubicBezTo>
                          <a:pt x="4" y="16"/>
                          <a:pt x="6" y="14"/>
                          <a:pt x="7" y="12"/>
                        </a:cubicBezTo>
                        <a:cubicBezTo>
                          <a:pt x="9" y="11"/>
                          <a:pt x="12" y="8"/>
                          <a:pt x="17" y="4"/>
                        </a:cubicBezTo>
                        <a:cubicBezTo>
                          <a:pt x="23" y="0"/>
                          <a:pt x="23" y="0"/>
                          <a:pt x="23" y="0"/>
                        </a:cubicBezTo>
                        <a:cubicBezTo>
                          <a:pt x="23" y="0"/>
                          <a:pt x="23" y="0"/>
                          <a:pt x="23" y="0"/>
                        </a:cubicBezTo>
                        <a:cubicBezTo>
                          <a:pt x="22" y="3"/>
                          <a:pt x="22" y="5"/>
                          <a:pt x="23" y="8"/>
                        </a:cubicBezTo>
                        <a:cubicBezTo>
                          <a:pt x="24" y="11"/>
                          <a:pt x="25" y="13"/>
                          <a:pt x="26" y="16"/>
                        </a:cubicBezTo>
                        <a:cubicBezTo>
                          <a:pt x="26" y="18"/>
                          <a:pt x="27" y="19"/>
                          <a:pt x="27" y="21"/>
                        </a:cubicBezTo>
                        <a:cubicBezTo>
                          <a:pt x="27" y="23"/>
                          <a:pt x="27" y="26"/>
                          <a:pt x="27" y="28"/>
                        </a:cubicBezTo>
                        <a:cubicBezTo>
                          <a:pt x="27" y="28"/>
                          <a:pt x="27" y="29"/>
                          <a:pt x="27" y="29"/>
                        </a:cubicBezTo>
                        <a:cubicBezTo>
                          <a:pt x="26" y="31"/>
                          <a:pt x="26" y="33"/>
                          <a:pt x="25" y="35"/>
                        </a:cubicBezTo>
                        <a:close/>
                      </a:path>
                    </a:pathLst>
                  </a:custGeom>
                  <a:solidFill>
                    <a:srgbClr val="FF597B"/>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42" name="Freeform 155">
                    <a:extLst>
                      <a:ext uri="{FF2B5EF4-FFF2-40B4-BE49-F238E27FC236}">
                        <a16:creationId xmlns:a16="http://schemas.microsoft.com/office/drawing/2014/main" id="{3C3E4C7A-A040-40BA-BBFA-C3FDB444F773}"/>
                      </a:ext>
                    </a:extLst>
                  </p:cNvPr>
                  <p:cNvSpPr>
                    <a:spLocks/>
                  </p:cNvSpPr>
                  <p:nvPr/>
                </p:nvSpPr>
                <p:spPr bwMode="auto">
                  <a:xfrm>
                    <a:off x="8067675" y="1276351"/>
                    <a:ext cx="231775" cy="139700"/>
                  </a:xfrm>
                  <a:custGeom>
                    <a:avLst/>
                    <a:gdLst/>
                    <a:ahLst/>
                    <a:cxnLst>
                      <a:cxn ang="0">
                        <a:pos x="56" y="6"/>
                      </a:cxn>
                      <a:cxn ang="0">
                        <a:pos x="56" y="6"/>
                      </a:cxn>
                      <a:cxn ang="0">
                        <a:pos x="49" y="12"/>
                      </a:cxn>
                      <a:cxn ang="0">
                        <a:pos x="43" y="21"/>
                      </a:cxn>
                      <a:cxn ang="0">
                        <a:pos x="39" y="25"/>
                      </a:cxn>
                      <a:cxn ang="0">
                        <a:pos x="32" y="30"/>
                      </a:cxn>
                      <a:cxn ang="0">
                        <a:pos x="23" y="33"/>
                      </a:cxn>
                      <a:cxn ang="0">
                        <a:pos x="13" y="33"/>
                      </a:cxn>
                      <a:cxn ang="0">
                        <a:pos x="3" y="29"/>
                      </a:cxn>
                      <a:cxn ang="0">
                        <a:pos x="30" y="15"/>
                      </a:cxn>
                      <a:cxn ang="0">
                        <a:pos x="0" y="27"/>
                      </a:cxn>
                      <a:cxn ang="0">
                        <a:pos x="8" y="10"/>
                      </a:cxn>
                      <a:cxn ang="0">
                        <a:pos x="17" y="4"/>
                      </a:cxn>
                      <a:cxn ang="0">
                        <a:pos x="25" y="1"/>
                      </a:cxn>
                      <a:cxn ang="0">
                        <a:pos x="33" y="1"/>
                      </a:cxn>
                      <a:cxn ang="0">
                        <a:pos x="47" y="4"/>
                      </a:cxn>
                      <a:cxn ang="0">
                        <a:pos x="56" y="6"/>
                      </a:cxn>
                    </a:cxnLst>
                    <a:rect l="0" t="0" r="r" b="b"/>
                    <a:pathLst>
                      <a:path w="56" h="34">
                        <a:moveTo>
                          <a:pt x="56" y="6"/>
                        </a:moveTo>
                        <a:cubicBezTo>
                          <a:pt x="56" y="6"/>
                          <a:pt x="56" y="6"/>
                          <a:pt x="56" y="6"/>
                        </a:cubicBezTo>
                        <a:cubicBezTo>
                          <a:pt x="53" y="7"/>
                          <a:pt x="50" y="9"/>
                          <a:pt x="49" y="12"/>
                        </a:cubicBezTo>
                        <a:cubicBezTo>
                          <a:pt x="47" y="15"/>
                          <a:pt x="45" y="18"/>
                          <a:pt x="43" y="21"/>
                        </a:cubicBezTo>
                        <a:cubicBezTo>
                          <a:pt x="42" y="22"/>
                          <a:pt x="40" y="23"/>
                          <a:pt x="39" y="25"/>
                        </a:cubicBezTo>
                        <a:cubicBezTo>
                          <a:pt x="37" y="27"/>
                          <a:pt x="34" y="28"/>
                          <a:pt x="32" y="30"/>
                        </a:cubicBezTo>
                        <a:cubicBezTo>
                          <a:pt x="29" y="32"/>
                          <a:pt x="26" y="33"/>
                          <a:pt x="23" y="33"/>
                        </a:cubicBezTo>
                        <a:cubicBezTo>
                          <a:pt x="19" y="34"/>
                          <a:pt x="16" y="33"/>
                          <a:pt x="13" y="33"/>
                        </a:cubicBezTo>
                        <a:cubicBezTo>
                          <a:pt x="9" y="32"/>
                          <a:pt x="6" y="31"/>
                          <a:pt x="3" y="29"/>
                        </a:cubicBezTo>
                        <a:cubicBezTo>
                          <a:pt x="11" y="23"/>
                          <a:pt x="20" y="19"/>
                          <a:pt x="30" y="15"/>
                        </a:cubicBezTo>
                        <a:cubicBezTo>
                          <a:pt x="17" y="16"/>
                          <a:pt x="7" y="20"/>
                          <a:pt x="0" y="27"/>
                        </a:cubicBezTo>
                        <a:cubicBezTo>
                          <a:pt x="2" y="19"/>
                          <a:pt x="5" y="13"/>
                          <a:pt x="8" y="10"/>
                        </a:cubicBezTo>
                        <a:cubicBezTo>
                          <a:pt x="11" y="7"/>
                          <a:pt x="13" y="5"/>
                          <a:pt x="17" y="4"/>
                        </a:cubicBezTo>
                        <a:cubicBezTo>
                          <a:pt x="19" y="2"/>
                          <a:pt x="22" y="2"/>
                          <a:pt x="25" y="1"/>
                        </a:cubicBezTo>
                        <a:cubicBezTo>
                          <a:pt x="28" y="1"/>
                          <a:pt x="30" y="0"/>
                          <a:pt x="33" y="1"/>
                        </a:cubicBezTo>
                        <a:cubicBezTo>
                          <a:pt x="36" y="1"/>
                          <a:pt x="41" y="2"/>
                          <a:pt x="47" y="4"/>
                        </a:cubicBezTo>
                        <a:lnTo>
                          <a:pt x="56"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43" name="Freeform 157">
                    <a:extLst>
                      <a:ext uri="{FF2B5EF4-FFF2-40B4-BE49-F238E27FC236}">
                        <a16:creationId xmlns:a16="http://schemas.microsoft.com/office/drawing/2014/main" id="{EBF11A2F-B5D4-4EC8-B18B-80510CA81811}"/>
                      </a:ext>
                    </a:extLst>
                  </p:cNvPr>
                  <p:cNvSpPr>
                    <a:spLocks/>
                  </p:cNvSpPr>
                  <p:nvPr/>
                </p:nvSpPr>
                <p:spPr bwMode="auto">
                  <a:xfrm>
                    <a:off x="8054975" y="1814513"/>
                    <a:ext cx="69850" cy="123825"/>
                  </a:xfrm>
                  <a:custGeom>
                    <a:avLst/>
                    <a:gdLst/>
                    <a:ahLst/>
                    <a:cxnLst>
                      <a:cxn ang="0">
                        <a:pos x="17" y="0"/>
                      </a:cxn>
                      <a:cxn ang="0">
                        <a:pos x="17" y="5"/>
                      </a:cxn>
                      <a:cxn ang="0">
                        <a:pos x="17" y="11"/>
                      </a:cxn>
                      <a:cxn ang="0">
                        <a:pos x="17" y="14"/>
                      </a:cxn>
                      <a:cxn ang="0">
                        <a:pos x="17" y="19"/>
                      </a:cxn>
                      <a:cxn ang="0">
                        <a:pos x="14" y="23"/>
                      </a:cxn>
                      <a:cxn ang="0">
                        <a:pos x="10" y="27"/>
                      </a:cxn>
                      <a:cxn ang="0">
                        <a:pos x="5" y="29"/>
                      </a:cxn>
                      <a:cxn ang="0">
                        <a:pos x="10" y="13"/>
                      </a:cxn>
                      <a:cxn ang="0">
                        <a:pos x="3" y="30"/>
                      </a:cxn>
                      <a:cxn ang="0">
                        <a:pos x="0" y="19"/>
                      </a:cxn>
                      <a:cxn ang="0">
                        <a:pos x="1" y="14"/>
                      </a:cxn>
                      <a:cxn ang="0">
                        <a:pos x="3" y="10"/>
                      </a:cxn>
                      <a:cxn ang="0">
                        <a:pos x="6" y="6"/>
                      </a:cxn>
                      <a:cxn ang="0">
                        <a:pos x="13" y="2"/>
                      </a:cxn>
                      <a:cxn ang="0">
                        <a:pos x="17" y="0"/>
                      </a:cxn>
                    </a:cxnLst>
                    <a:rect l="0" t="0" r="r" b="b"/>
                    <a:pathLst>
                      <a:path w="17" h="30">
                        <a:moveTo>
                          <a:pt x="17" y="0"/>
                        </a:moveTo>
                        <a:cubicBezTo>
                          <a:pt x="16" y="1"/>
                          <a:pt x="16" y="3"/>
                          <a:pt x="17" y="5"/>
                        </a:cubicBezTo>
                        <a:cubicBezTo>
                          <a:pt x="17" y="7"/>
                          <a:pt x="17" y="9"/>
                          <a:pt x="17" y="11"/>
                        </a:cubicBezTo>
                        <a:cubicBezTo>
                          <a:pt x="17" y="12"/>
                          <a:pt x="17" y="13"/>
                          <a:pt x="17" y="14"/>
                        </a:cubicBezTo>
                        <a:cubicBezTo>
                          <a:pt x="17" y="15"/>
                          <a:pt x="17" y="17"/>
                          <a:pt x="17" y="19"/>
                        </a:cubicBezTo>
                        <a:cubicBezTo>
                          <a:pt x="16" y="20"/>
                          <a:pt x="15" y="22"/>
                          <a:pt x="14" y="23"/>
                        </a:cubicBezTo>
                        <a:cubicBezTo>
                          <a:pt x="13" y="25"/>
                          <a:pt x="12" y="26"/>
                          <a:pt x="10" y="27"/>
                        </a:cubicBezTo>
                        <a:cubicBezTo>
                          <a:pt x="9" y="28"/>
                          <a:pt x="7" y="29"/>
                          <a:pt x="5" y="29"/>
                        </a:cubicBezTo>
                        <a:cubicBezTo>
                          <a:pt x="6" y="24"/>
                          <a:pt x="8" y="18"/>
                          <a:pt x="10" y="13"/>
                        </a:cubicBezTo>
                        <a:cubicBezTo>
                          <a:pt x="6" y="18"/>
                          <a:pt x="3" y="24"/>
                          <a:pt x="3" y="30"/>
                        </a:cubicBezTo>
                        <a:cubicBezTo>
                          <a:pt x="1" y="26"/>
                          <a:pt x="0" y="22"/>
                          <a:pt x="0" y="19"/>
                        </a:cubicBezTo>
                        <a:cubicBezTo>
                          <a:pt x="0" y="18"/>
                          <a:pt x="0" y="16"/>
                          <a:pt x="1" y="14"/>
                        </a:cubicBezTo>
                        <a:cubicBezTo>
                          <a:pt x="1" y="12"/>
                          <a:pt x="2" y="11"/>
                          <a:pt x="3" y="10"/>
                        </a:cubicBezTo>
                        <a:cubicBezTo>
                          <a:pt x="4" y="8"/>
                          <a:pt x="5" y="7"/>
                          <a:pt x="6" y="6"/>
                        </a:cubicBezTo>
                        <a:cubicBezTo>
                          <a:pt x="7" y="5"/>
                          <a:pt x="9" y="4"/>
                          <a:pt x="13" y="2"/>
                        </a:cubicBezTo>
                        <a:lnTo>
                          <a:pt x="17"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44" name="Freeform 158">
                    <a:extLst>
                      <a:ext uri="{FF2B5EF4-FFF2-40B4-BE49-F238E27FC236}">
                        <a16:creationId xmlns:a16="http://schemas.microsoft.com/office/drawing/2014/main" id="{8845F035-7348-4EEF-A47B-5D3B6D78E053}"/>
                      </a:ext>
                    </a:extLst>
                  </p:cNvPr>
                  <p:cNvSpPr>
                    <a:spLocks/>
                  </p:cNvSpPr>
                  <p:nvPr/>
                </p:nvSpPr>
                <p:spPr bwMode="auto">
                  <a:xfrm>
                    <a:off x="8374062" y="1706563"/>
                    <a:ext cx="193675" cy="153988"/>
                  </a:xfrm>
                  <a:custGeom>
                    <a:avLst/>
                    <a:gdLst/>
                    <a:ahLst/>
                    <a:cxnLst>
                      <a:cxn ang="0">
                        <a:pos x="47" y="0"/>
                      </a:cxn>
                      <a:cxn ang="0">
                        <a:pos x="42" y="7"/>
                      </a:cxn>
                      <a:cxn ang="0">
                        <a:pos x="38" y="17"/>
                      </a:cxn>
                      <a:cxn ang="0">
                        <a:pos x="36" y="22"/>
                      </a:cxn>
                      <a:cxn ang="0">
                        <a:pos x="31" y="29"/>
                      </a:cxn>
                      <a:cxn ang="0">
                        <a:pos x="23" y="34"/>
                      </a:cxn>
                      <a:cxn ang="0">
                        <a:pos x="14" y="37"/>
                      </a:cxn>
                      <a:cxn ang="0">
                        <a:pos x="4" y="36"/>
                      </a:cxn>
                      <a:cxn ang="0">
                        <a:pos x="25" y="16"/>
                      </a:cxn>
                      <a:cxn ang="0">
                        <a:pos x="0" y="35"/>
                      </a:cxn>
                      <a:cxn ang="0">
                        <a:pos x="3" y="16"/>
                      </a:cxn>
                      <a:cxn ang="0">
                        <a:pos x="10" y="8"/>
                      </a:cxn>
                      <a:cxn ang="0">
                        <a:pos x="17" y="4"/>
                      </a:cxn>
                      <a:cxn ang="0">
                        <a:pos x="24" y="1"/>
                      </a:cxn>
                      <a:cxn ang="0">
                        <a:pos x="38" y="0"/>
                      </a:cxn>
                      <a:cxn ang="0">
                        <a:pos x="47" y="0"/>
                      </a:cxn>
                    </a:cxnLst>
                    <a:rect l="0" t="0" r="r" b="b"/>
                    <a:pathLst>
                      <a:path w="47" h="37">
                        <a:moveTo>
                          <a:pt x="47" y="0"/>
                        </a:moveTo>
                        <a:cubicBezTo>
                          <a:pt x="44" y="2"/>
                          <a:pt x="42" y="5"/>
                          <a:pt x="42" y="7"/>
                        </a:cubicBezTo>
                        <a:cubicBezTo>
                          <a:pt x="41" y="11"/>
                          <a:pt x="40" y="14"/>
                          <a:pt x="38" y="17"/>
                        </a:cubicBezTo>
                        <a:cubicBezTo>
                          <a:pt x="38" y="19"/>
                          <a:pt x="37" y="20"/>
                          <a:pt x="36" y="22"/>
                        </a:cubicBezTo>
                        <a:cubicBezTo>
                          <a:pt x="35" y="24"/>
                          <a:pt x="33" y="27"/>
                          <a:pt x="31" y="29"/>
                        </a:cubicBezTo>
                        <a:cubicBezTo>
                          <a:pt x="28" y="31"/>
                          <a:pt x="26" y="33"/>
                          <a:pt x="23" y="34"/>
                        </a:cubicBezTo>
                        <a:cubicBezTo>
                          <a:pt x="20" y="36"/>
                          <a:pt x="17" y="36"/>
                          <a:pt x="14" y="37"/>
                        </a:cubicBezTo>
                        <a:cubicBezTo>
                          <a:pt x="11" y="37"/>
                          <a:pt x="8" y="37"/>
                          <a:pt x="4" y="36"/>
                        </a:cubicBezTo>
                        <a:cubicBezTo>
                          <a:pt x="10" y="28"/>
                          <a:pt x="17" y="21"/>
                          <a:pt x="25" y="16"/>
                        </a:cubicBezTo>
                        <a:cubicBezTo>
                          <a:pt x="14" y="20"/>
                          <a:pt x="5" y="26"/>
                          <a:pt x="0" y="35"/>
                        </a:cubicBezTo>
                        <a:cubicBezTo>
                          <a:pt x="0" y="27"/>
                          <a:pt x="1" y="21"/>
                          <a:pt x="3" y="16"/>
                        </a:cubicBezTo>
                        <a:cubicBezTo>
                          <a:pt x="5" y="13"/>
                          <a:pt x="7" y="11"/>
                          <a:pt x="10" y="8"/>
                        </a:cubicBezTo>
                        <a:cubicBezTo>
                          <a:pt x="12" y="7"/>
                          <a:pt x="14" y="5"/>
                          <a:pt x="17" y="4"/>
                        </a:cubicBezTo>
                        <a:cubicBezTo>
                          <a:pt x="19" y="3"/>
                          <a:pt x="22" y="2"/>
                          <a:pt x="24" y="1"/>
                        </a:cubicBezTo>
                        <a:cubicBezTo>
                          <a:pt x="27" y="0"/>
                          <a:pt x="32" y="0"/>
                          <a:pt x="38" y="0"/>
                        </a:cubicBezTo>
                        <a:lnTo>
                          <a:pt x="47"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45" name="Freeform 159">
                    <a:extLst>
                      <a:ext uri="{FF2B5EF4-FFF2-40B4-BE49-F238E27FC236}">
                        <a16:creationId xmlns:a16="http://schemas.microsoft.com/office/drawing/2014/main" id="{260BAAEB-8173-4185-B7D5-CEC9CA22E26B}"/>
                      </a:ext>
                    </a:extLst>
                  </p:cNvPr>
                  <p:cNvSpPr>
                    <a:spLocks/>
                  </p:cNvSpPr>
                  <p:nvPr/>
                </p:nvSpPr>
                <p:spPr bwMode="auto">
                  <a:xfrm>
                    <a:off x="6111875" y="1384301"/>
                    <a:ext cx="231775" cy="139700"/>
                  </a:xfrm>
                  <a:custGeom>
                    <a:avLst/>
                    <a:gdLst/>
                    <a:ahLst/>
                    <a:cxnLst>
                      <a:cxn ang="0">
                        <a:pos x="39" y="4"/>
                      </a:cxn>
                      <a:cxn ang="0">
                        <a:pos x="48" y="10"/>
                      </a:cxn>
                      <a:cxn ang="0">
                        <a:pos x="56" y="27"/>
                      </a:cxn>
                      <a:cxn ang="0">
                        <a:pos x="26" y="15"/>
                      </a:cxn>
                      <a:cxn ang="0">
                        <a:pos x="53" y="29"/>
                      </a:cxn>
                      <a:cxn ang="0">
                        <a:pos x="43" y="33"/>
                      </a:cxn>
                      <a:cxn ang="0">
                        <a:pos x="33" y="33"/>
                      </a:cxn>
                      <a:cxn ang="0">
                        <a:pos x="24" y="30"/>
                      </a:cxn>
                      <a:cxn ang="0">
                        <a:pos x="17" y="25"/>
                      </a:cxn>
                      <a:cxn ang="0">
                        <a:pos x="13" y="21"/>
                      </a:cxn>
                      <a:cxn ang="0">
                        <a:pos x="7" y="12"/>
                      </a:cxn>
                      <a:cxn ang="0">
                        <a:pos x="0" y="6"/>
                      </a:cxn>
                      <a:cxn ang="0">
                        <a:pos x="0" y="6"/>
                      </a:cxn>
                      <a:cxn ang="0">
                        <a:pos x="9" y="4"/>
                      </a:cxn>
                      <a:cxn ang="0">
                        <a:pos x="23" y="1"/>
                      </a:cxn>
                      <a:cxn ang="0">
                        <a:pos x="31" y="1"/>
                      </a:cxn>
                      <a:cxn ang="0">
                        <a:pos x="39" y="4"/>
                      </a:cxn>
                    </a:cxnLst>
                    <a:rect l="0" t="0" r="r" b="b"/>
                    <a:pathLst>
                      <a:path w="56" h="34">
                        <a:moveTo>
                          <a:pt x="39" y="4"/>
                        </a:moveTo>
                        <a:cubicBezTo>
                          <a:pt x="42" y="5"/>
                          <a:pt x="45" y="7"/>
                          <a:pt x="48" y="10"/>
                        </a:cubicBezTo>
                        <a:cubicBezTo>
                          <a:pt x="51" y="13"/>
                          <a:pt x="54" y="19"/>
                          <a:pt x="56" y="27"/>
                        </a:cubicBezTo>
                        <a:cubicBezTo>
                          <a:pt x="49" y="20"/>
                          <a:pt x="38" y="16"/>
                          <a:pt x="26" y="15"/>
                        </a:cubicBezTo>
                        <a:cubicBezTo>
                          <a:pt x="36" y="19"/>
                          <a:pt x="45" y="23"/>
                          <a:pt x="53" y="29"/>
                        </a:cubicBezTo>
                        <a:cubicBezTo>
                          <a:pt x="50" y="31"/>
                          <a:pt x="46" y="32"/>
                          <a:pt x="43" y="33"/>
                        </a:cubicBezTo>
                        <a:cubicBezTo>
                          <a:pt x="40" y="33"/>
                          <a:pt x="37" y="34"/>
                          <a:pt x="33" y="33"/>
                        </a:cubicBezTo>
                        <a:cubicBezTo>
                          <a:pt x="30" y="33"/>
                          <a:pt x="27" y="32"/>
                          <a:pt x="24" y="30"/>
                        </a:cubicBezTo>
                        <a:cubicBezTo>
                          <a:pt x="21" y="28"/>
                          <a:pt x="19" y="27"/>
                          <a:pt x="17" y="25"/>
                        </a:cubicBezTo>
                        <a:cubicBezTo>
                          <a:pt x="15" y="23"/>
                          <a:pt x="14" y="22"/>
                          <a:pt x="13" y="21"/>
                        </a:cubicBezTo>
                        <a:cubicBezTo>
                          <a:pt x="11" y="18"/>
                          <a:pt x="9" y="15"/>
                          <a:pt x="7" y="12"/>
                        </a:cubicBezTo>
                        <a:cubicBezTo>
                          <a:pt x="6" y="9"/>
                          <a:pt x="3" y="7"/>
                          <a:pt x="0" y="6"/>
                        </a:cubicBezTo>
                        <a:cubicBezTo>
                          <a:pt x="0" y="6"/>
                          <a:pt x="0" y="6"/>
                          <a:pt x="0" y="6"/>
                        </a:cubicBezTo>
                        <a:cubicBezTo>
                          <a:pt x="9" y="4"/>
                          <a:pt x="9" y="4"/>
                          <a:pt x="9" y="4"/>
                        </a:cubicBezTo>
                        <a:cubicBezTo>
                          <a:pt x="15" y="2"/>
                          <a:pt x="20" y="1"/>
                          <a:pt x="23" y="1"/>
                        </a:cubicBezTo>
                        <a:cubicBezTo>
                          <a:pt x="25" y="0"/>
                          <a:pt x="28" y="1"/>
                          <a:pt x="31" y="1"/>
                        </a:cubicBezTo>
                        <a:cubicBezTo>
                          <a:pt x="34" y="2"/>
                          <a:pt x="37" y="2"/>
                          <a:pt x="39" y="4"/>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46" name="Freeform 160">
                    <a:extLst>
                      <a:ext uri="{FF2B5EF4-FFF2-40B4-BE49-F238E27FC236}">
                        <a16:creationId xmlns:a16="http://schemas.microsoft.com/office/drawing/2014/main" id="{688FAA0C-F575-4D1B-A8FB-7F05F19DEFD6}"/>
                      </a:ext>
                    </a:extLst>
                  </p:cNvPr>
                  <p:cNvSpPr>
                    <a:spLocks/>
                  </p:cNvSpPr>
                  <p:nvPr/>
                </p:nvSpPr>
                <p:spPr bwMode="auto">
                  <a:xfrm>
                    <a:off x="6111875" y="1968501"/>
                    <a:ext cx="190500" cy="115888"/>
                  </a:xfrm>
                  <a:custGeom>
                    <a:avLst/>
                    <a:gdLst/>
                    <a:ahLst/>
                    <a:cxnLst>
                      <a:cxn ang="0">
                        <a:pos x="21" y="2"/>
                      </a:cxn>
                      <a:cxn ang="0">
                        <a:pos x="30" y="0"/>
                      </a:cxn>
                      <a:cxn ang="0">
                        <a:pos x="46" y="5"/>
                      </a:cxn>
                      <a:cxn ang="0">
                        <a:pos x="21" y="17"/>
                      </a:cxn>
                      <a:cxn ang="0">
                        <a:pos x="45" y="8"/>
                      </a:cxn>
                      <a:cxn ang="0">
                        <a:pos x="42" y="17"/>
                      </a:cxn>
                      <a:cxn ang="0">
                        <a:pos x="36" y="23"/>
                      </a:cxn>
                      <a:cxn ang="0">
                        <a:pos x="29" y="27"/>
                      </a:cxn>
                      <a:cxn ang="0">
                        <a:pos x="21" y="28"/>
                      </a:cxn>
                      <a:cxn ang="0">
                        <a:pos x="17" y="28"/>
                      </a:cxn>
                      <a:cxn ang="0">
                        <a:pos x="8" y="27"/>
                      </a:cxn>
                      <a:cxn ang="0">
                        <a:pos x="0" y="28"/>
                      </a:cxn>
                      <a:cxn ang="0">
                        <a:pos x="0" y="28"/>
                      </a:cxn>
                      <a:cxn ang="0">
                        <a:pos x="3" y="21"/>
                      </a:cxn>
                      <a:cxn ang="0">
                        <a:pos x="10" y="10"/>
                      </a:cxn>
                      <a:cxn ang="0">
                        <a:pos x="15" y="6"/>
                      </a:cxn>
                      <a:cxn ang="0">
                        <a:pos x="21" y="2"/>
                      </a:cxn>
                    </a:cxnLst>
                    <a:rect l="0" t="0" r="r" b="b"/>
                    <a:pathLst>
                      <a:path w="46" h="28">
                        <a:moveTo>
                          <a:pt x="21" y="2"/>
                        </a:moveTo>
                        <a:cubicBezTo>
                          <a:pt x="24" y="1"/>
                          <a:pt x="27" y="0"/>
                          <a:pt x="30" y="0"/>
                        </a:cubicBezTo>
                        <a:cubicBezTo>
                          <a:pt x="34" y="0"/>
                          <a:pt x="40" y="2"/>
                          <a:pt x="46" y="5"/>
                        </a:cubicBezTo>
                        <a:cubicBezTo>
                          <a:pt x="37" y="6"/>
                          <a:pt x="29" y="10"/>
                          <a:pt x="21" y="17"/>
                        </a:cubicBezTo>
                        <a:cubicBezTo>
                          <a:pt x="29" y="13"/>
                          <a:pt x="37" y="10"/>
                          <a:pt x="45" y="8"/>
                        </a:cubicBezTo>
                        <a:cubicBezTo>
                          <a:pt x="45" y="11"/>
                          <a:pt x="44" y="14"/>
                          <a:pt x="42" y="17"/>
                        </a:cubicBezTo>
                        <a:cubicBezTo>
                          <a:pt x="41" y="19"/>
                          <a:pt x="39" y="21"/>
                          <a:pt x="36" y="23"/>
                        </a:cubicBezTo>
                        <a:cubicBezTo>
                          <a:pt x="34" y="25"/>
                          <a:pt x="32" y="26"/>
                          <a:pt x="29" y="27"/>
                        </a:cubicBezTo>
                        <a:cubicBezTo>
                          <a:pt x="27" y="28"/>
                          <a:pt x="24" y="28"/>
                          <a:pt x="21" y="28"/>
                        </a:cubicBezTo>
                        <a:cubicBezTo>
                          <a:pt x="20" y="28"/>
                          <a:pt x="18" y="28"/>
                          <a:pt x="17" y="28"/>
                        </a:cubicBezTo>
                        <a:cubicBezTo>
                          <a:pt x="14" y="28"/>
                          <a:pt x="11" y="27"/>
                          <a:pt x="8" y="27"/>
                        </a:cubicBezTo>
                        <a:cubicBezTo>
                          <a:pt x="5" y="26"/>
                          <a:pt x="2" y="27"/>
                          <a:pt x="0" y="28"/>
                        </a:cubicBezTo>
                        <a:cubicBezTo>
                          <a:pt x="0" y="28"/>
                          <a:pt x="0" y="28"/>
                          <a:pt x="0" y="28"/>
                        </a:cubicBezTo>
                        <a:cubicBezTo>
                          <a:pt x="3" y="21"/>
                          <a:pt x="3" y="21"/>
                          <a:pt x="3" y="21"/>
                        </a:cubicBezTo>
                        <a:cubicBezTo>
                          <a:pt x="6" y="16"/>
                          <a:pt x="8" y="12"/>
                          <a:pt x="10" y="10"/>
                        </a:cubicBezTo>
                        <a:cubicBezTo>
                          <a:pt x="11" y="8"/>
                          <a:pt x="13" y="7"/>
                          <a:pt x="15" y="6"/>
                        </a:cubicBezTo>
                        <a:cubicBezTo>
                          <a:pt x="17" y="4"/>
                          <a:pt x="19" y="3"/>
                          <a:pt x="21" y="2"/>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47" name="Freeform 161">
                    <a:extLst>
                      <a:ext uri="{FF2B5EF4-FFF2-40B4-BE49-F238E27FC236}">
                        <a16:creationId xmlns:a16="http://schemas.microsoft.com/office/drawing/2014/main" id="{0A40FAB2-C81D-4F87-AB7B-FA21680EE31D}"/>
                      </a:ext>
                    </a:extLst>
                  </p:cNvPr>
                  <p:cNvSpPr>
                    <a:spLocks/>
                  </p:cNvSpPr>
                  <p:nvPr/>
                </p:nvSpPr>
                <p:spPr bwMode="auto">
                  <a:xfrm>
                    <a:off x="6686550" y="1276351"/>
                    <a:ext cx="136525" cy="177800"/>
                  </a:xfrm>
                  <a:custGeom>
                    <a:avLst/>
                    <a:gdLst/>
                    <a:ahLst/>
                    <a:cxnLst>
                      <a:cxn ang="0">
                        <a:pos x="19" y="8"/>
                      </a:cxn>
                      <a:cxn ang="0">
                        <a:pos x="25" y="12"/>
                      </a:cxn>
                      <a:cxn ang="0">
                        <a:pos x="29" y="18"/>
                      </a:cxn>
                      <a:cxn ang="0">
                        <a:pos x="32" y="27"/>
                      </a:cxn>
                      <a:cxn ang="0">
                        <a:pos x="30" y="43"/>
                      </a:cxn>
                      <a:cxn ang="0">
                        <a:pos x="14" y="20"/>
                      </a:cxn>
                      <a:cxn ang="0">
                        <a:pos x="26" y="43"/>
                      </a:cxn>
                      <a:cxn ang="0">
                        <a:pos x="17" y="40"/>
                      </a:cxn>
                      <a:cxn ang="0">
                        <a:pos x="11" y="36"/>
                      </a:cxn>
                      <a:cxn ang="0">
                        <a:pos x="6" y="29"/>
                      </a:cxn>
                      <a:cxn ang="0">
                        <a:pos x="3" y="22"/>
                      </a:cxn>
                      <a:cxn ang="0">
                        <a:pos x="3" y="17"/>
                      </a:cxn>
                      <a:cxn ang="0">
                        <a:pos x="3" y="8"/>
                      </a:cxn>
                      <a:cxn ang="0">
                        <a:pos x="0" y="0"/>
                      </a:cxn>
                      <a:cxn ang="0">
                        <a:pos x="0" y="0"/>
                      </a:cxn>
                      <a:cxn ang="0">
                        <a:pos x="8" y="3"/>
                      </a:cxn>
                      <a:cxn ang="0">
                        <a:pos x="19" y="8"/>
                      </a:cxn>
                    </a:cxnLst>
                    <a:rect l="0" t="0" r="r" b="b"/>
                    <a:pathLst>
                      <a:path w="33" h="43">
                        <a:moveTo>
                          <a:pt x="19" y="8"/>
                        </a:moveTo>
                        <a:cubicBezTo>
                          <a:pt x="21" y="9"/>
                          <a:pt x="23" y="10"/>
                          <a:pt x="25" y="12"/>
                        </a:cubicBezTo>
                        <a:cubicBezTo>
                          <a:pt x="27" y="14"/>
                          <a:pt x="28" y="16"/>
                          <a:pt x="29" y="18"/>
                        </a:cubicBezTo>
                        <a:cubicBezTo>
                          <a:pt x="31" y="21"/>
                          <a:pt x="32" y="24"/>
                          <a:pt x="32" y="27"/>
                        </a:cubicBezTo>
                        <a:cubicBezTo>
                          <a:pt x="33" y="31"/>
                          <a:pt x="32" y="36"/>
                          <a:pt x="30" y="43"/>
                        </a:cubicBezTo>
                        <a:cubicBezTo>
                          <a:pt x="28" y="34"/>
                          <a:pt x="23" y="27"/>
                          <a:pt x="14" y="20"/>
                        </a:cubicBezTo>
                        <a:cubicBezTo>
                          <a:pt x="19" y="27"/>
                          <a:pt x="23" y="35"/>
                          <a:pt x="26" y="43"/>
                        </a:cubicBezTo>
                        <a:cubicBezTo>
                          <a:pt x="23" y="43"/>
                          <a:pt x="20" y="42"/>
                          <a:pt x="17" y="40"/>
                        </a:cubicBezTo>
                        <a:cubicBezTo>
                          <a:pt x="15" y="39"/>
                          <a:pt x="13" y="38"/>
                          <a:pt x="11" y="36"/>
                        </a:cubicBezTo>
                        <a:cubicBezTo>
                          <a:pt x="9" y="34"/>
                          <a:pt x="7" y="32"/>
                          <a:pt x="6" y="29"/>
                        </a:cubicBezTo>
                        <a:cubicBezTo>
                          <a:pt x="4" y="27"/>
                          <a:pt x="4" y="24"/>
                          <a:pt x="3" y="22"/>
                        </a:cubicBezTo>
                        <a:cubicBezTo>
                          <a:pt x="3" y="20"/>
                          <a:pt x="3" y="19"/>
                          <a:pt x="3" y="17"/>
                        </a:cubicBezTo>
                        <a:cubicBezTo>
                          <a:pt x="3" y="14"/>
                          <a:pt x="3" y="11"/>
                          <a:pt x="3" y="8"/>
                        </a:cubicBezTo>
                        <a:cubicBezTo>
                          <a:pt x="3" y="5"/>
                          <a:pt x="2" y="3"/>
                          <a:pt x="0" y="0"/>
                        </a:cubicBezTo>
                        <a:cubicBezTo>
                          <a:pt x="0" y="0"/>
                          <a:pt x="0" y="0"/>
                          <a:pt x="0" y="0"/>
                        </a:cubicBezTo>
                        <a:cubicBezTo>
                          <a:pt x="8" y="3"/>
                          <a:pt x="8" y="3"/>
                          <a:pt x="8" y="3"/>
                        </a:cubicBezTo>
                        <a:cubicBezTo>
                          <a:pt x="13" y="5"/>
                          <a:pt x="17" y="6"/>
                          <a:pt x="19" y="8"/>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48" name="Freeform 162">
                    <a:extLst>
                      <a:ext uri="{FF2B5EF4-FFF2-40B4-BE49-F238E27FC236}">
                        <a16:creationId xmlns:a16="http://schemas.microsoft.com/office/drawing/2014/main" id="{7B47BB88-32CD-4560-9E0D-1A2A4FED3CEB}"/>
                      </a:ext>
                    </a:extLst>
                  </p:cNvPr>
                  <p:cNvSpPr>
                    <a:spLocks/>
                  </p:cNvSpPr>
                  <p:nvPr/>
                </p:nvSpPr>
                <p:spPr bwMode="auto">
                  <a:xfrm>
                    <a:off x="8029575" y="1106488"/>
                    <a:ext cx="223838" cy="160338"/>
                  </a:xfrm>
                  <a:custGeom>
                    <a:avLst/>
                    <a:gdLst/>
                    <a:ahLst/>
                    <a:cxnLst>
                      <a:cxn ang="0">
                        <a:pos x="12" y="8"/>
                      </a:cxn>
                      <a:cxn ang="0">
                        <a:pos x="20" y="3"/>
                      </a:cxn>
                      <a:cxn ang="0">
                        <a:pos x="29" y="1"/>
                      </a:cxn>
                      <a:cxn ang="0">
                        <a:pos x="44" y="1"/>
                      </a:cxn>
                      <a:cxn ang="0">
                        <a:pos x="54" y="1"/>
                      </a:cxn>
                      <a:cxn ang="0">
                        <a:pos x="54" y="1"/>
                      </a:cxn>
                      <a:cxn ang="0">
                        <a:pos x="48" y="9"/>
                      </a:cxn>
                      <a:cxn ang="0">
                        <a:pos x="43" y="19"/>
                      </a:cxn>
                      <a:cxn ang="0">
                        <a:pos x="41" y="24"/>
                      </a:cxn>
                      <a:cxn ang="0">
                        <a:pos x="34" y="32"/>
                      </a:cxn>
                      <a:cxn ang="0">
                        <a:pos x="26" y="37"/>
                      </a:cxn>
                      <a:cxn ang="0">
                        <a:pos x="16" y="39"/>
                      </a:cxn>
                      <a:cxn ang="0">
                        <a:pos x="4" y="38"/>
                      </a:cxn>
                      <a:cxn ang="0">
                        <a:pos x="29" y="17"/>
                      </a:cxn>
                      <a:cxn ang="0">
                        <a:pos x="0" y="36"/>
                      </a:cxn>
                      <a:cxn ang="0">
                        <a:pos x="5" y="16"/>
                      </a:cxn>
                      <a:cxn ang="0">
                        <a:pos x="12" y="8"/>
                      </a:cxn>
                    </a:cxnLst>
                    <a:rect l="0" t="0" r="r" b="b"/>
                    <a:pathLst>
                      <a:path w="54" h="39">
                        <a:moveTo>
                          <a:pt x="12" y="8"/>
                        </a:moveTo>
                        <a:cubicBezTo>
                          <a:pt x="15" y="6"/>
                          <a:pt x="17" y="4"/>
                          <a:pt x="20" y="3"/>
                        </a:cubicBezTo>
                        <a:cubicBezTo>
                          <a:pt x="23" y="2"/>
                          <a:pt x="26" y="1"/>
                          <a:pt x="29" y="1"/>
                        </a:cubicBezTo>
                        <a:cubicBezTo>
                          <a:pt x="32" y="0"/>
                          <a:pt x="37" y="0"/>
                          <a:pt x="44" y="1"/>
                        </a:cubicBezTo>
                        <a:cubicBezTo>
                          <a:pt x="54" y="1"/>
                          <a:pt x="54" y="1"/>
                          <a:pt x="54" y="1"/>
                        </a:cubicBezTo>
                        <a:cubicBezTo>
                          <a:pt x="54" y="1"/>
                          <a:pt x="54" y="1"/>
                          <a:pt x="54" y="1"/>
                        </a:cubicBezTo>
                        <a:cubicBezTo>
                          <a:pt x="51" y="3"/>
                          <a:pt x="49" y="6"/>
                          <a:pt x="48" y="9"/>
                        </a:cubicBezTo>
                        <a:cubicBezTo>
                          <a:pt x="46" y="12"/>
                          <a:pt x="45" y="16"/>
                          <a:pt x="43" y="19"/>
                        </a:cubicBezTo>
                        <a:cubicBezTo>
                          <a:pt x="43" y="21"/>
                          <a:pt x="42" y="23"/>
                          <a:pt x="41" y="24"/>
                        </a:cubicBezTo>
                        <a:cubicBezTo>
                          <a:pt x="39" y="27"/>
                          <a:pt x="37" y="30"/>
                          <a:pt x="34" y="32"/>
                        </a:cubicBezTo>
                        <a:cubicBezTo>
                          <a:pt x="31" y="34"/>
                          <a:pt x="29" y="36"/>
                          <a:pt x="26" y="37"/>
                        </a:cubicBezTo>
                        <a:cubicBezTo>
                          <a:pt x="22" y="38"/>
                          <a:pt x="19" y="39"/>
                          <a:pt x="16" y="39"/>
                        </a:cubicBezTo>
                        <a:cubicBezTo>
                          <a:pt x="12" y="39"/>
                          <a:pt x="8" y="39"/>
                          <a:pt x="4" y="38"/>
                        </a:cubicBezTo>
                        <a:cubicBezTo>
                          <a:pt x="11" y="30"/>
                          <a:pt x="20" y="23"/>
                          <a:pt x="29" y="17"/>
                        </a:cubicBezTo>
                        <a:cubicBezTo>
                          <a:pt x="16" y="21"/>
                          <a:pt x="6" y="27"/>
                          <a:pt x="0" y="36"/>
                        </a:cubicBezTo>
                        <a:cubicBezTo>
                          <a:pt x="1" y="27"/>
                          <a:pt x="2" y="21"/>
                          <a:pt x="5" y="16"/>
                        </a:cubicBezTo>
                        <a:cubicBezTo>
                          <a:pt x="7" y="13"/>
                          <a:pt x="9" y="10"/>
                          <a:pt x="12" y="8"/>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49" name="Freeform 163">
                    <a:extLst>
                      <a:ext uri="{FF2B5EF4-FFF2-40B4-BE49-F238E27FC236}">
                        <a16:creationId xmlns:a16="http://schemas.microsoft.com/office/drawing/2014/main" id="{5F287B59-E127-4284-A9CA-48347EC38B0C}"/>
                      </a:ext>
                    </a:extLst>
                  </p:cNvPr>
                  <p:cNvSpPr>
                    <a:spLocks/>
                  </p:cNvSpPr>
                  <p:nvPr/>
                </p:nvSpPr>
                <p:spPr bwMode="auto">
                  <a:xfrm>
                    <a:off x="7327900" y="438150"/>
                    <a:ext cx="173038" cy="336550"/>
                  </a:xfrm>
                  <a:custGeom>
                    <a:avLst/>
                    <a:gdLst/>
                    <a:ahLst/>
                    <a:cxnLst>
                      <a:cxn ang="0">
                        <a:pos x="32" y="23"/>
                      </a:cxn>
                      <a:cxn ang="0">
                        <a:pos x="36" y="29"/>
                      </a:cxn>
                      <a:cxn ang="0">
                        <a:pos x="41" y="41"/>
                      </a:cxn>
                      <a:cxn ang="0">
                        <a:pos x="41" y="54"/>
                      </a:cxn>
                      <a:cxn ang="0">
                        <a:pos x="37" y="66"/>
                      </a:cxn>
                      <a:cxn ang="0">
                        <a:pos x="29" y="77"/>
                      </a:cxn>
                      <a:cxn ang="0">
                        <a:pos x="21" y="37"/>
                      </a:cxn>
                      <a:cxn ang="0">
                        <a:pos x="24" y="81"/>
                      </a:cxn>
                      <a:cxn ang="0">
                        <a:pos x="5" y="63"/>
                      </a:cxn>
                      <a:cxn ang="0">
                        <a:pos x="1" y="50"/>
                      </a:cxn>
                      <a:cxn ang="0">
                        <a:pos x="1" y="38"/>
                      </a:cxn>
                      <a:cxn ang="0">
                        <a:pos x="3" y="28"/>
                      </a:cxn>
                      <a:cxn ang="0">
                        <a:pos x="12" y="10"/>
                      </a:cxn>
                      <a:cxn ang="0">
                        <a:pos x="19" y="0"/>
                      </a:cxn>
                      <a:cxn ang="0">
                        <a:pos x="19" y="0"/>
                      </a:cxn>
                      <a:cxn ang="0">
                        <a:pos x="23" y="11"/>
                      </a:cxn>
                      <a:cxn ang="0">
                        <a:pos x="32" y="23"/>
                      </a:cxn>
                    </a:cxnLst>
                    <a:rect l="0" t="0" r="r" b="b"/>
                    <a:pathLst>
                      <a:path w="42" h="81">
                        <a:moveTo>
                          <a:pt x="32" y="23"/>
                        </a:moveTo>
                        <a:cubicBezTo>
                          <a:pt x="34" y="25"/>
                          <a:pt x="35" y="27"/>
                          <a:pt x="36" y="29"/>
                        </a:cubicBezTo>
                        <a:cubicBezTo>
                          <a:pt x="38" y="33"/>
                          <a:pt x="40" y="37"/>
                          <a:pt x="41" y="41"/>
                        </a:cubicBezTo>
                        <a:cubicBezTo>
                          <a:pt x="42" y="45"/>
                          <a:pt x="42" y="49"/>
                          <a:pt x="41" y="54"/>
                        </a:cubicBezTo>
                        <a:cubicBezTo>
                          <a:pt x="40" y="58"/>
                          <a:pt x="39" y="62"/>
                          <a:pt x="37" y="66"/>
                        </a:cubicBezTo>
                        <a:cubicBezTo>
                          <a:pt x="35" y="70"/>
                          <a:pt x="32" y="74"/>
                          <a:pt x="29" y="77"/>
                        </a:cubicBezTo>
                        <a:cubicBezTo>
                          <a:pt x="24" y="65"/>
                          <a:pt x="22" y="51"/>
                          <a:pt x="21" y="37"/>
                        </a:cubicBezTo>
                        <a:cubicBezTo>
                          <a:pt x="17" y="54"/>
                          <a:pt x="18" y="68"/>
                          <a:pt x="24" y="81"/>
                        </a:cubicBezTo>
                        <a:cubicBezTo>
                          <a:pt x="15" y="75"/>
                          <a:pt x="9" y="69"/>
                          <a:pt x="5" y="63"/>
                        </a:cubicBezTo>
                        <a:cubicBezTo>
                          <a:pt x="3" y="59"/>
                          <a:pt x="2" y="55"/>
                          <a:pt x="1" y="50"/>
                        </a:cubicBezTo>
                        <a:cubicBezTo>
                          <a:pt x="0" y="46"/>
                          <a:pt x="0" y="42"/>
                          <a:pt x="1" y="38"/>
                        </a:cubicBezTo>
                        <a:cubicBezTo>
                          <a:pt x="1" y="35"/>
                          <a:pt x="2" y="31"/>
                          <a:pt x="3" y="28"/>
                        </a:cubicBezTo>
                        <a:cubicBezTo>
                          <a:pt x="4" y="24"/>
                          <a:pt x="7" y="18"/>
                          <a:pt x="12" y="10"/>
                        </a:cubicBezTo>
                        <a:cubicBezTo>
                          <a:pt x="19" y="0"/>
                          <a:pt x="19" y="0"/>
                          <a:pt x="19" y="0"/>
                        </a:cubicBezTo>
                        <a:cubicBezTo>
                          <a:pt x="19" y="0"/>
                          <a:pt x="19" y="0"/>
                          <a:pt x="19" y="0"/>
                        </a:cubicBezTo>
                        <a:cubicBezTo>
                          <a:pt x="19" y="5"/>
                          <a:pt x="21" y="9"/>
                          <a:pt x="23" y="11"/>
                        </a:cubicBezTo>
                        <a:cubicBezTo>
                          <a:pt x="26" y="15"/>
                          <a:pt x="29" y="19"/>
                          <a:pt x="32" y="23"/>
                        </a:cubicBezTo>
                        <a:close/>
                      </a:path>
                    </a:pathLst>
                  </a:custGeom>
                  <a:solidFill>
                    <a:srgbClr val="FF597B"/>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50" name="Freeform 165">
                    <a:extLst>
                      <a:ext uri="{FF2B5EF4-FFF2-40B4-BE49-F238E27FC236}">
                        <a16:creationId xmlns:a16="http://schemas.microsoft.com/office/drawing/2014/main" id="{98466D9D-87C0-4372-9413-BE01BF314423}"/>
                      </a:ext>
                    </a:extLst>
                  </p:cNvPr>
                  <p:cNvSpPr>
                    <a:spLocks/>
                  </p:cNvSpPr>
                  <p:nvPr/>
                </p:nvSpPr>
                <p:spPr bwMode="auto">
                  <a:xfrm>
                    <a:off x="7831137" y="1976438"/>
                    <a:ext cx="144463" cy="98425"/>
                  </a:xfrm>
                  <a:custGeom>
                    <a:avLst/>
                    <a:gdLst/>
                    <a:ahLst/>
                    <a:cxnLst>
                      <a:cxn ang="0">
                        <a:pos x="2" y="12"/>
                      </a:cxn>
                      <a:cxn ang="0">
                        <a:pos x="6" y="7"/>
                      </a:cxn>
                      <a:cxn ang="0">
                        <a:pos x="12" y="3"/>
                      </a:cxn>
                      <a:cxn ang="0">
                        <a:pos x="18" y="1"/>
                      </a:cxn>
                      <a:cxn ang="0">
                        <a:pos x="21" y="1"/>
                      </a:cxn>
                      <a:cxn ang="0">
                        <a:pos x="29" y="1"/>
                      </a:cxn>
                      <a:cxn ang="0">
                        <a:pos x="35" y="0"/>
                      </a:cxn>
                      <a:cxn ang="0">
                        <a:pos x="35" y="0"/>
                      </a:cxn>
                      <a:cxn ang="0">
                        <a:pos x="33" y="5"/>
                      </a:cxn>
                      <a:cxn ang="0">
                        <a:pos x="29" y="14"/>
                      </a:cxn>
                      <a:cxn ang="0">
                        <a:pos x="25" y="18"/>
                      </a:cxn>
                      <a:cxn ang="0">
                        <a:pos x="20" y="21"/>
                      </a:cxn>
                      <a:cxn ang="0">
                        <a:pos x="13" y="23"/>
                      </a:cxn>
                      <a:cxn ang="0">
                        <a:pos x="0" y="21"/>
                      </a:cxn>
                      <a:cxn ang="0">
                        <a:pos x="19" y="10"/>
                      </a:cxn>
                      <a:cxn ang="0">
                        <a:pos x="0" y="18"/>
                      </a:cxn>
                      <a:cxn ang="0">
                        <a:pos x="2" y="12"/>
                      </a:cxn>
                    </a:cxnLst>
                    <a:rect l="0" t="0" r="r" b="b"/>
                    <a:pathLst>
                      <a:path w="35" h="24">
                        <a:moveTo>
                          <a:pt x="2" y="12"/>
                        </a:moveTo>
                        <a:cubicBezTo>
                          <a:pt x="3" y="10"/>
                          <a:pt x="5" y="8"/>
                          <a:pt x="6" y="7"/>
                        </a:cubicBezTo>
                        <a:cubicBezTo>
                          <a:pt x="8" y="5"/>
                          <a:pt x="9" y="4"/>
                          <a:pt x="12" y="3"/>
                        </a:cubicBezTo>
                        <a:cubicBezTo>
                          <a:pt x="14" y="2"/>
                          <a:pt x="16" y="2"/>
                          <a:pt x="18" y="1"/>
                        </a:cubicBezTo>
                        <a:cubicBezTo>
                          <a:pt x="19" y="1"/>
                          <a:pt x="20" y="1"/>
                          <a:pt x="21" y="1"/>
                        </a:cubicBezTo>
                        <a:cubicBezTo>
                          <a:pt x="24" y="1"/>
                          <a:pt x="26" y="1"/>
                          <a:pt x="29" y="1"/>
                        </a:cubicBezTo>
                        <a:cubicBezTo>
                          <a:pt x="31" y="2"/>
                          <a:pt x="33" y="1"/>
                          <a:pt x="35" y="0"/>
                        </a:cubicBezTo>
                        <a:cubicBezTo>
                          <a:pt x="35" y="0"/>
                          <a:pt x="35" y="0"/>
                          <a:pt x="35" y="0"/>
                        </a:cubicBezTo>
                        <a:cubicBezTo>
                          <a:pt x="33" y="5"/>
                          <a:pt x="33" y="5"/>
                          <a:pt x="33" y="5"/>
                        </a:cubicBezTo>
                        <a:cubicBezTo>
                          <a:pt x="31" y="10"/>
                          <a:pt x="30" y="13"/>
                          <a:pt x="29" y="14"/>
                        </a:cubicBezTo>
                        <a:cubicBezTo>
                          <a:pt x="28" y="15"/>
                          <a:pt x="26" y="17"/>
                          <a:pt x="25" y="18"/>
                        </a:cubicBezTo>
                        <a:cubicBezTo>
                          <a:pt x="24" y="19"/>
                          <a:pt x="22" y="21"/>
                          <a:pt x="20" y="21"/>
                        </a:cubicBezTo>
                        <a:cubicBezTo>
                          <a:pt x="18" y="22"/>
                          <a:pt x="16" y="23"/>
                          <a:pt x="13" y="23"/>
                        </a:cubicBezTo>
                        <a:cubicBezTo>
                          <a:pt x="10" y="24"/>
                          <a:pt x="6" y="23"/>
                          <a:pt x="0" y="21"/>
                        </a:cubicBezTo>
                        <a:cubicBezTo>
                          <a:pt x="7" y="20"/>
                          <a:pt x="14" y="16"/>
                          <a:pt x="19" y="10"/>
                        </a:cubicBezTo>
                        <a:cubicBezTo>
                          <a:pt x="13" y="13"/>
                          <a:pt x="7" y="16"/>
                          <a:pt x="0" y="18"/>
                        </a:cubicBezTo>
                        <a:cubicBezTo>
                          <a:pt x="0" y="16"/>
                          <a:pt x="1" y="14"/>
                          <a:pt x="2" y="12"/>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51" name="Freeform 166">
                    <a:extLst>
                      <a:ext uri="{FF2B5EF4-FFF2-40B4-BE49-F238E27FC236}">
                        <a16:creationId xmlns:a16="http://schemas.microsoft.com/office/drawing/2014/main" id="{FE905DAB-BF33-4381-9163-F45A58FC1C39}"/>
                      </a:ext>
                    </a:extLst>
                  </p:cNvPr>
                  <p:cNvSpPr>
                    <a:spLocks/>
                  </p:cNvSpPr>
                  <p:nvPr/>
                </p:nvSpPr>
                <p:spPr bwMode="auto">
                  <a:xfrm>
                    <a:off x="7158037" y="1644651"/>
                    <a:ext cx="180975" cy="323850"/>
                  </a:xfrm>
                  <a:custGeom>
                    <a:avLst/>
                    <a:gdLst/>
                    <a:ahLst/>
                    <a:cxnLst>
                      <a:cxn ang="0">
                        <a:pos x="33" y="0"/>
                      </a:cxn>
                      <a:cxn ang="0">
                        <a:pos x="37" y="11"/>
                      </a:cxn>
                      <a:cxn ang="0">
                        <a:pos x="43" y="29"/>
                      </a:cxn>
                      <a:cxn ang="0">
                        <a:pos x="43" y="40"/>
                      </a:cxn>
                      <a:cxn ang="0">
                        <a:pos x="41" y="51"/>
                      </a:cxn>
                      <a:cxn ang="0">
                        <a:pos x="34" y="63"/>
                      </a:cxn>
                      <a:cxn ang="0">
                        <a:pos x="12" y="78"/>
                      </a:cxn>
                      <a:cxn ang="0">
                        <a:pos x="24" y="36"/>
                      </a:cxn>
                      <a:cxn ang="0">
                        <a:pos x="8" y="74"/>
                      </a:cxn>
                      <a:cxn ang="0">
                        <a:pos x="2" y="62"/>
                      </a:cxn>
                      <a:cxn ang="0">
                        <a:pos x="1" y="49"/>
                      </a:cxn>
                      <a:cxn ang="0">
                        <a:pos x="4" y="37"/>
                      </a:cxn>
                      <a:cxn ang="0">
                        <a:pos x="10" y="26"/>
                      </a:cxn>
                      <a:cxn ang="0">
                        <a:pos x="15" y="21"/>
                      </a:cxn>
                      <a:cxn ang="0">
                        <a:pos x="26" y="11"/>
                      </a:cxn>
                      <a:cxn ang="0">
                        <a:pos x="33" y="0"/>
                      </a:cxn>
                    </a:cxnLst>
                    <a:rect l="0" t="0" r="r" b="b"/>
                    <a:pathLst>
                      <a:path w="44" h="78">
                        <a:moveTo>
                          <a:pt x="33" y="0"/>
                        </a:moveTo>
                        <a:cubicBezTo>
                          <a:pt x="37" y="11"/>
                          <a:pt x="37" y="11"/>
                          <a:pt x="37" y="11"/>
                        </a:cubicBezTo>
                        <a:cubicBezTo>
                          <a:pt x="41" y="19"/>
                          <a:pt x="43" y="25"/>
                          <a:pt x="43" y="29"/>
                        </a:cubicBezTo>
                        <a:cubicBezTo>
                          <a:pt x="44" y="33"/>
                          <a:pt x="44" y="36"/>
                          <a:pt x="43" y="40"/>
                        </a:cubicBezTo>
                        <a:cubicBezTo>
                          <a:pt x="43" y="44"/>
                          <a:pt x="42" y="47"/>
                          <a:pt x="41" y="51"/>
                        </a:cubicBezTo>
                        <a:cubicBezTo>
                          <a:pt x="39" y="56"/>
                          <a:pt x="37" y="60"/>
                          <a:pt x="34" y="63"/>
                        </a:cubicBezTo>
                        <a:cubicBezTo>
                          <a:pt x="30" y="68"/>
                          <a:pt x="22" y="73"/>
                          <a:pt x="12" y="78"/>
                        </a:cubicBezTo>
                        <a:cubicBezTo>
                          <a:pt x="20" y="67"/>
                          <a:pt x="24" y="53"/>
                          <a:pt x="24" y="36"/>
                        </a:cubicBezTo>
                        <a:cubicBezTo>
                          <a:pt x="20" y="50"/>
                          <a:pt x="15" y="62"/>
                          <a:pt x="8" y="74"/>
                        </a:cubicBezTo>
                        <a:cubicBezTo>
                          <a:pt x="5" y="70"/>
                          <a:pt x="3" y="66"/>
                          <a:pt x="2" y="62"/>
                        </a:cubicBezTo>
                        <a:cubicBezTo>
                          <a:pt x="1" y="58"/>
                          <a:pt x="0" y="53"/>
                          <a:pt x="1" y="49"/>
                        </a:cubicBezTo>
                        <a:cubicBezTo>
                          <a:pt x="1" y="45"/>
                          <a:pt x="2" y="41"/>
                          <a:pt x="4" y="37"/>
                        </a:cubicBezTo>
                        <a:cubicBezTo>
                          <a:pt x="5" y="33"/>
                          <a:pt x="8" y="29"/>
                          <a:pt x="10" y="26"/>
                        </a:cubicBezTo>
                        <a:cubicBezTo>
                          <a:pt x="12" y="24"/>
                          <a:pt x="13" y="22"/>
                          <a:pt x="15" y="21"/>
                        </a:cubicBezTo>
                        <a:cubicBezTo>
                          <a:pt x="19" y="17"/>
                          <a:pt x="23" y="14"/>
                          <a:pt x="26" y="11"/>
                        </a:cubicBezTo>
                        <a:cubicBezTo>
                          <a:pt x="30" y="8"/>
                          <a:pt x="32" y="5"/>
                          <a:pt x="33" y="0"/>
                        </a:cubicBezTo>
                        <a:close/>
                      </a:path>
                    </a:pathLst>
                  </a:custGeom>
                  <a:solidFill>
                    <a:srgbClr val="FF597B"/>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52" name="Freeform 167">
                    <a:extLst>
                      <a:ext uri="{FF2B5EF4-FFF2-40B4-BE49-F238E27FC236}">
                        <a16:creationId xmlns:a16="http://schemas.microsoft.com/office/drawing/2014/main" id="{2086A769-D239-4C92-A873-99B90834C3C6}"/>
                      </a:ext>
                    </a:extLst>
                  </p:cNvPr>
                  <p:cNvSpPr>
                    <a:spLocks/>
                  </p:cNvSpPr>
                  <p:nvPr/>
                </p:nvSpPr>
                <p:spPr bwMode="auto">
                  <a:xfrm>
                    <a:off x="8196262" y="1428751"/>
                    <a:ext cx="93663" cy="157163"/>
                  </a:xfrm>
                  <a:custGeom>
                    <a:avLst/>
                    <a:gdLst/>
                    <a:ahLst/>
                    <a:cxnLst>
                      <a:cxn ang="0">
                        <a:pos x="21" y="24"/>
                      </a:cxn>
                      <a:cxn ang="0">
                        <a:pos x="21" y="26"/>
                      </a:cxn>
                      <a:cxn ang="0">
                        <a:pos x="17" y="32"/>
                      </a:cxn>
                      <a:cxn ang="0">
                        <a:pos x="5" y="38"/>
                      </a:cxn>
                      <a:cxn ang="0">
                        <a:pos x="12" y="18"/>
                      </a:cxn>
                      <a:cxn ang="0">
                        <a:pos x="4" y="36"/>
                      </a:cxn>
                      <a:cxn ang="0">
                        <a:pos x="1" y="30"/>
                      </a:cxn>
                      <a:cxn ang="0">
                        <a:pos x="1" y="24"/>
                      </a:cxn>
                      <a:cxn ang="0">
                        <a:pos x="2" y="18"/>
                      </a:cxn>
                      <a:cxn ang="0">
                        <a:pos x="6" y="12"/>
                      </a:cxn>
                      <a:cxn ang="0">
                        <a:pos x="9" y="10"/>
                      </a:cxn>
                      <a:cxn ang="0">
                        <a:pos x="14" y="5"/>
                      </a:cxn>
                      <a:cxn ang="0">
                        <a:pos x="18" y="0"/>
                      </a:cxn>
                      <a:cxn ang="0">
                        <a:pos x="20" y="6"/>
                      </a:cxn>
                      <a:cxn ang="0">
                        <a:pos x="23" y="15"/>
                      </a:cxn>
                      <a:cxn ang="0">
                        <a:pos x="23" y="18"/>
                      </a:cxn>
                      <a:cxn ang="0">
                        <a:pos x="22" y="21"/>
                      </a:cxn>
                      <a:cxn ang="0">
                        <a:pos x="21" y="24"/>
                      </a:cxn>
                    </a:cxnLst>
                    <a:rect l="0" t="0" r="r" b="b"/>
                    <a:pathLst>
                      <a:path w="23" h="38">
                        <a:moveTo>
                          <a:pt x="21" y="24"/>
                        </a:moveTo>
                        <a:cubicBezTo>
                          <a:pt x="21" y="25"/>
                          <a:pt x="21" y="25"/>
                          <a:pt x="21" y="26"/>
                        </a:cubicBezTo>
                        <a:cubicBezTo>
                          <a:pt x="20" y="28"/>
                          <a:pt x="18" y="30"/>
                          <a:pt x="17" y="32"/>
                        </a:cubicBezTo>
                        <a:cubicBezTo>
                          <a:pt x="15" y="34"/>
                          <a:pt x="11" y="36"/>
                          <a:pt x="5" y="38"/>
                        </a:cubicBezTo>
                        <a:cubicBezTo>
                          <a:pt x="10" y="33"/>
                          <a:pt x="12" y="26"/>
                          <a:pt x="12" y="18"/>
                        </a:cubicBezTo>
                        <a:cubicBezTo>
                          <a:pt x="10" y="25"/>
                          <a:pt x="7" y="31"/>
                          <a:pt x="4" y="36"/>
                        </a:cubicBezTo>
                        <a:cubicBezTo>
                          <a:pt x="2" y="34"/>
                          <a:pt x="1" y="32"/>
                          <a:pt x="1" y="30"/>
                        </a:cubicBezTo>
                        <a:cubicBezTo>
                          <a:pt x="0" y="28"/>
                          <a:pt x="0" y="26"/>
                          <a:pt x="1" y="24"/>
                        </a:cubicBezTo>
                        <a:cubicBezTo>
                          <a:pt x="1" y="22"/>
                          <a:pt x="1" y="20"/>
                          <a:pt x="2" y="18"/>
                        </a:cubicBezTo>
                        <a:cubicBezTo>
                          <a:pt x="3" y="16"/>
                          <a:pt x="5" y="14"/>
                          <a:pt x="6" y="12"/>
                        </a:cubicBezTo>
                        <a:cubicBezTo>
                          <a:pt x="7" y="11"/>
                          <a:pt x="8" y="11"/>
                          <a:pt x="9" y="10"/>
                        </a:cubicBezTo>
                        <a:cubicBezTo>
                          <a:pt x="11" y="8"/>
                          <a:pt x="13" y="7"/>
                          <a:pt x="14" y="5"/>
                        </a:cubicBezTo>
                        <a:cubicBezTo>
                          <a:pt x="16" y="4"/>
                          <a:pt x="17" y="2"/>
                          <a:pt x="18" y="0"/>
                        </a:cubicBezTo>
                        <a:cubicBezTo>
                          <a:pt x="20" y="6"/>
                          <a:pt x="20" y="6"/>
                          <a:pt x="20" y="6"/>
                        </a:cubicBezTo>
                        <a:cubicBezTo>
                          <a:pt x="21" y="10"/>
                          <a:pt x="22" y="13"/>
                          <a:pt x="23" y="15"/>
                        </a:cubicBezTo>
                        <a:cubicBezTo>
                          <a:pt x="23" y="16"/>
                          <a:pt x="23" y="17"/>
                          <a:pt x="23" y="18"/>
                        </a:cubicBezTo>
                        <a:cubicBezTo>
                          <a:pt x="22" y="19"/>
                          <a:pt x="22" y="20"/>
                          <a:pt x="22" y="21"/>
                        </a:cubicBezTo>
                        <a:cubicBezTo>
                          <a:pt x="22" y="22"/>
                          <a:pt x="21" y="23"/>
                          <a:pt x="21" y="24"/>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53" name="Freeform 168">
                    <a:extLst>
                      <a:ext uri="{FF2B5EF4-FFF2-40B4-BE49-F238E27FC236}">
                        <a16:creationId xmlns:a16="http://schemas.microsoft.com/office/drawing/2014/main" id="{21403AD6-105C-47C1-9653-089A35D0B68A}"/>
                      </a:ext>
                    </a:extLst>
                  </p:cNvPr>
                  <p:cNvSpPr>
                    <a:spLocks/>
                  </p:cNvSpPr>
                  <p:nvPr/>
                </p:nvSpPr>
                <p:spPr bwMode="auto">
                  <a:xfrm>
                    <a:off x="8377237" y="1387476"/>
                    <a:ext cx="309563" cy="269875"/>
                  </a:xfrm>
                  <a:custGeom>
                    <a:avLst/>
                    <a:gdLst/>
                    <a:ahLst/>
                    <a:cxnLst>
                      <a:cxn ang="0">
                        <a:pos x="2" y="41"/>
                      </a:cxn>
                      <a:cxn ang="0">
                        <a:pos x="4" y="35"/>
                      </a:cxn>
                      <a:cxn ang="0">
                        <a:pos x="4" y="34"/>
                      </a:cxn>
                      <a:cxn ang="0">
                        <a:pos x="5" y="30"/>
                      </a:cxn>
                      <a:cxn ang="0">
                        <a:pos x="15" y="16"/>
                      </a:cxn>
                      <a:cxn ang="0">
                        <a:pos x="26" y="8"/>
                      </a:cxn>
                      <a:cxn ang="0">
                        <a:pos x="38" y="3"/>
                      </a:cxn>
                      <a:cxn ang="0">
                        <a:pos x="61" y="0"/>
                      </a:cxn>
                      <a:cxn ang="0">
                        <a:pos x="75" y="0"/>
                      </a:cxn>
                      <a:cxn ang="0">
                        <a:pos x="75" y="0"/>
                      </a:cxn>
                      <a:cxn ang="0">
                        <a:pos x="67" y="12"/>
                      </a:cxn>
                      <a:cxn ang="0">
                        <a:pos x="61" y="29"/>
                      </a:cxn>
                      <a:cxn ang="0">
                        <a:pos x="58" y="38"/>
                      </a:cxn>
                      <a:cxn ang="0">
                        <a:pos x="49" y="50"/>
                      </a:cxn>
                      <a:cxn ang="0">
                        <a:pos x="37" y="60"/>
                      </a:cxn>
                      <a:cxn ang="0">
                        <a:pos x="23" y="64"/>
                      </a:cxn>
                      <a:cxn ang="0">
                        <a:pos x="7" y="64"/>
                      </a:cxn>
                      <a:cxn ang="0">
                        <a:pos x="41" y="28"/>
                      </a:cxn>
                      <a:cxn ang="0">
                        <a:pos x="0" y="62"/>
                      </a:cxn>
                      <a:cxn ang="0">
                        <a:pos x="2" y="41"/>
                      </a:cxn>
                    </a:cxnLst>
                    <a:rect l="0" t="0" r="r" b="b"/>
                    <a:pathLst>
                      <a:path w="75" h="65">
                        <a:moveTo>
                          <a:pt x="2" y="41"/>
                        </a:moveTo>
                        <a:cubicBezTo>
                          <a:pt x="3" y="39"/>
                          <a:pt x="3" y="37"/>
                          <a:pt x="4" y="35"/>
                        </a:cubicBezTo>
                        <a:cubicBezTo>
                          <a:pt x="4" y="35"/>
                          <a:pt x="4" y="34"/>
                          <a:pt x="4" y="34"/>
                        </a:cubicBezTo>
                        <a:cubicBezTo>
                          <a:pt x="4" y="33"/>
                          <a:pt x="5" y="32"/>
                          <a:pt x="5" y="30"/>
                        </a:cubicBezTo>
                        <a:cubicBezTo>
                          <a:pt x="8" y="25"/>
                          <a:pt x="11" y="20"/>
                          <a:pt x="15" y="16"/>
                        </a:cubicBezTo>
                        <a:cubicBezTo>
                          <a:pt x="18" y="13"/>
                          <a:pt x="22" y="10"/>
                          <a:pt x="26" y="8"/>
                        </a:cubicBezTo>
                        <a:cubicBezTo>
                          <a:pt x="30" y="6"/>
                          <a:pt x="34" y="4"/>
                          <a:pt x="38" y="3"/>
                        </a:cubicBezTo>
                        <a:cubicBezTo>
                          <a:pt x="42" y="1"/>
                          <a:pt x="50" y="1"/>
                          <a:pt x="61" y="0"/>
                        </a:cubicBezTo>
                        <a:cubicBezTo>
                          <a:pt x="75" y="0"/>
                          <a:pt x="75" y="0"/>
                          <a:pt x="75" y="0"/>
                        </a:cubicBezTo>
                        <a:cubicBezTo>
                          <a:pt x="75" y="0"/>
                          <a:pt x="75" y="0"/>
                          <a:pt x="75" y="0"/>
                        </a:cubicBezTo>
                        <a:cubicBezTo>
                          <a:pt x="71" y="3"/>
                          <a:pt x="68" y="7"/>
                          <a:pt x="67" y="12"/>
                        </a:cubicBezTo>
                        <a:cubicBezTo>
                          <a:pt x="65" y="18"/>
                          <a:pt x="63" y="24"/>
                          <a:pt x="61" y="29"/>
                        </a:cubicBezTo>
                        <a:cubicBezTo>
                          <a:pt x="60" y="32"/>
                          <a:pt x="59" y="35"/>
                          <a:pt x="58" y="38"/>
                        </a:cubicBezTo>
                        <a:cubicBezTo>
                          <a:pt x="56" y="42"/>
                          <a:pt x="53" y="46"/>
                          <a:pt x="49" y="50"/>
                        </a:cubicBezTo>
                        <a:cubicBezTo>
                          <a:pt x="46" y="54"/>
                          <a:pt x="42" y="57"/>
                          <a:pt x="37" y="60"/>
                        </a:cubicBezTo>
                        <a:cubicBezTo>
                          <a:pt x="33" y="62"/>
                          <a:pt x="28" y="64"/>
                          <a:pt x="23" y="64"/>
                        </a:cubicBezTo>
                        <a:cubicBezTo>
                          <a:pt x="17" y="65"/>
                          <a:pt x="12" y="65"/>
                          <a:pt x="7" y="64"/>
                        </a:cubicBezTo>
                        <a:cubicBezTo>
                          <a:pt x="16" y="50"/>
                          <a:pt x="27" y="38"/>
                          <a:pt x="41" y="28"/>
                        </a:cubicBezTo>
                        <a:cubicBezTo>
                          <a:pt x="22" y="36"/>
                          <a:pt x="9" y="47"/>
                          <a:pt x="0" y="62"/>
                        </a:cubicBezTo>
                        <a:cubicBezTo>
                          <a:pt x="0" y="53"/>
                          <a:pt x="1" y="46"/>
                          <a:pt x="2" y="41"/>
                        </a:cubicBezTo>
                        <a:close/>
                      </a:path>
                    </a:pathLst>
                  </a:custGeom>
                  <a:solidFill>
                    <a:srgbClr val="FF597B"/>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54" name="Freeform 169">
                    <a:extLst>
                      <a:ext uri="{FF2B5EF4-FFF2-40B4-BE49-F238E27FC236}">
                        <a16:creationId xmlns:a16="http://schemas.microsoft.com/office/drawing/2014/main" id="{A7B97B8F-713A-422B-84C5-AC87171A8ECF}"/>
                      </a:ext>
                    </a:extLst>
                  </p:cNvPr>
                  <p:cNvSpPr>
                    <a:spLocks/>
                  </p:cNvSpPr>
                  <p:nvPr/>
                </p:nvSpPr>
                <p:spPr bwMode="auto">
                  <a:xfrm>
                    <a:off x="6884987" y="563563"/>
                    <a:ext cx="136525" cy="260350"/>
                  </a:xfrm>
                  <a:custGeom>
                    <a:avLst/>
                    <a:gdLst/>
                    <a:ahLst/>
                    <a:cxnLst>
                      <a:cxn ang="0">
                        <a:pos x="17" y="8"/>
                      </a:cxn>
                      <a:cxn ang="0">
                        <a:pos x="21" y="0"/>
                      </a:cxn>
                      <a:cxn ang="0">
                        <a:pos x="26" y="8"/>
                      </a:cxn>
                      <a:cxn ang="0">
                        <a:pos x="32" y="23"/>
                      </a:cxn>
                      <a:cxn ang="0">
                        <a:pos x="33" y="31"/>
                      </a:cxn>
                      <a:cxn ang="0">
                        <a:pos x="32" y="40"/>
                      </a:cxn>
                      <a:cxn ang="0">
                        <a:pos x="27" y="51"/>
                      </a:cxn>
                      <a:cxn ang="0">
                        <a:pos x="11" y="63"/>
                      </a:cxn>
                      <a:cxn ang="0">
                        <a:pos x="17" y="29"/>
                      </a:cxn>
                      <a:cxn ang="0">
                        <a:pos x="8" y="60"/>
                      </a:cxn>
                      <a:cxn ang="0">
                        <a:pos x="2" y="50"/>
                      </a:cxn>
                      <a:cxn ang="0">
                        <a:pos x="0" y="40"/>
                      </a:cxn>
                      <a:cxn ang="0">
                        <a:pos x="1" y="30"/>
                      </a:cxn>
                      <a:cxn ang="0">
                        <a:pos x="5" y="21"/>
                      </a:cxn>
                      <a:cxn ang="0">
                        <a:pos x="9" y="17"/>
                      </a:cxn>
                      <a:cxn ang="0">
                        <a:pos x="17" y="8"/>
                      </a:cxn>
                    </a:cxnLst>
                    <a:rect l="0" t="0" r="r" b="b"/>
                    <a:pathLst>
                      <a:path w="33" h="63">
                        <a:moveTo>
                          <a:pt x="17" y="8"/>
                        </a:moveTo>
                        <a:cubicBezTo>
                          <a:pt x="19" y="6"/>
                          <a:pt x="21" y="4"/>
                          <a:pt x="21" y="0"/>
                        </a:cubicBezTo>
                        <a:cubicBezTo>
                          <a:pt x="26" y="8"/>
                          <a:pt x="26" y="8"/>
                          <a:pt x="26" y="8"/>
                        </a:cubicBezTo>
                        <a:cubicBezTo>
                          <a:pt x="29" y="15"/>
                          <a:pt x="31" y="20"/>
                          <a:pt x="32" y="23"/>
                        </a:cubicBezTo>
                        <a:cubicBezTo>
                          <a:pt x="32" y="25"/>
                          <a:pt x="33" y="28"/>
                          <a:pt x="33" y="31"/>
                        </a:cubicBezTo>
                        <a:cubicBezTo>
                          <a:pt x="33" y="34"/>
                          <a:pt x="33" y="37"/>
                          <a:pt x="32" y="40"/>
                        </a:cubicBezTo>
                        <a:cubicBezTo>
                          <a:pt x="31" y="44"/>
                          <a:pt x="29" y="48"/>
                          <a:pt x="27" y="51"/>
                        </a:cubicBezTo>
                        <a:cubicBezTo>
                          <a:pt x="24" y="55"/>
                          <a:pt x="19" y="59"/>
                          <a:pt x="11" y="63"/>
                        </a:cubicBezTo>
                        <a:cubicBezTo>
                          <a:pt x="17" y="54"/>
                          <a:pt x="19" y="42"/>
                          <a:pt x="17" y="29"/>
                        </a:cubicBezTo>
                        <a:cubicBezTo>
                          <a:pt x="15" y="40"/>
                          <a:pt x="12" y="50"/>
                          <a:pt x="8" y="60"/>
                        </a:cubicBezTo>
                        <a:cubicBezTo>
                          <a:pt x="5" y="57"/>
                          <a:pt x="3" y="54"/>
                          <a:pt x="2" y="50"/>
                        </a:cubicBezTo>
                        <a:cubicBezTo>
                          <a:pt x="1" y="47"/>
                          <a:pt x="0" y="44"/>
                          <a:pt x="0" y="40"/>
                        </a:cubicBezTo>
                        <a:cubicBezTo>
                          <a:pt x="0" y="37"/>
                          <a:pt x="0" y="34"/>
                          <a:pt x="1" y="30"/>
                        </a:cubicBezTo>
                        <a:cubicBezTo>
                          <a:pt x="2" y="27"/>
                          <a:pt x="4" y="24"/>
                          <a:pt x="5" y="21"/>
                        </a:cubicBezTo>
                        <a:cubicBezTo>
                          <a:pt x="6" y="20"/>
                          <a:pt x="8" y="18"/>
                          <a:pt x="9" y="17"/>
                        </a:cubicBezTo>
                        <a:cubicBezTo>
                          <a:pt x="11" y="14"/>
                          <a:pt x="14" y="11"/>
                          <a:pt x="17" y="8"/>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55" name="Freeform 170">
                    <a:extLst>
                      <a:ext uri="{FF2B5EF4-FFF2-40B4-BE49-F238E27FC236}">
                        <a16:creationId xmlns:a16="http://schemas.microsoft.com/office/drawing/2014/main" id="{2B7854C1-1041-47CB-B1C9-38A5BE726852}"/>
                      </a:ext>
                    </a:extLst>
                  </p:cNvPr>
                  <p:cNvSpPr>
                    <a:spLocks/>
                  </p:cNvSpPr>
                  <p:nvPr/>
                </p:nvSpPr>
                <p:spPr bwMode="auto">
                  <a:xfrm>
                    <a:off x="5818187" y="1608138"/>
                    <a:ext cx="384175" cy="222250"/>
                  </a:xfrm>
                  <a:custGeom>
                    <a:avLst/>
                    <a:gdLst/>
                    <a:ahLst/>
                    <a:cxnLst>
                      <a:cxn ang="0">
                        <a:pos x="0" y="11"/>
                      </a:cxn>
                      <a:cxn ang="0">
                        <a:pos x="1" y="11"/>
                      </a:cxn>
                      <a:cxn ang="0">
                        <a:pos x="14" y="6"/>
                      </a:cxn>
                      <a:cxn ang="0">
                        <a:pos x="36" y="0"/>
                      </a:cxn>
                      <a:cxn ang="0">
                        <a:pos x="49" y="1"/>
                      </a:cxn>
                      <a:cxn ang="0">
                        <a:pos x="62" y="5"/>
                      </a:cxn>
                      <a:cxn ang="0">
                        <a:pos x="77" y="14"/>
                      </a:cxn>
                      <a:cxn ang="0">
                        <a:pos x="93" y="41"/>
                      </a:cxn>
                      <a:cxn ang="0">
                        <a:pos x="43" y="25"/>
                      </a:cxn>
                      <a:cxn ang="0">
                        <a:pos x="88" y="46"/>
                      </a:cxn>
                      <a:cxn ang="0">
                        <a:pos x="73" y="52"/>
                      </a:cxn>
                      <a:cxn ang="0">
                        <a:pos x="58" y="53"/>
                      </a:cxn>
                      <a:cxn ang="0">
                        <a:pos x="43" y="49"/>
                      </a:cxn>
                      <a:cxn ang="0">
                        <a:pos x="30" y="40"/>
                      </a:cxn>
                      <a:cxn ang="0">
                        <a:pos x="24" y="34"/>
                      </a:cxn>
                      <a:cxn ang="0">
                        <a:pos x="13" y="20"/>
                      </a:cxn>
                      <a:cxn ang="0">
                        <a:pos x="0" y="11"/>
                      </a:cxn>
                    </a:cxnLst>
                    <a:rect l="0" t="0" r="r" b="b"/>
                    <a:pathLst>
                      <a:path w="93" h="54">
                        <a:moveTo>
                          <a:pt x="0" y="11"/>
                        </a:moveTo>
                        <a:cubicBezTo>
                          <a:pt x="0" y="11"/>
                          <a:pt x="0" y="11"/>
                          <a:pt x="1" y="11"/>
                        </a:cubicBezTo>
                        <a:cubicBezTo>
                          <a:pt x="14" y="6"/>
                          <a:pt x="14" y="6"/>
                          <a:pt x="14" y="6"/>
                        </a:cubicBezTo>
                        <a:cubicBezTo>
                          <a:pt x="24" y="3"/>
                          <a:pt x="31" y="1"/>
                          <a:pt x="36" y="0"/>
                        </a:cubicBezTo>
                        <a:cubicBezTo>
                          <a:pt x="40" y="0"/>
                          <a:pt x="44" y="0"/>
                          <a:pt x="49" y="1"/>
                        </a:cubicBezTo>
                        <a:cubicBezTo>
                          <a:pt x="54" y="1"/>
                          <a:pt x="58" y="3"/>
                          <a:pt x="62" y="5"/>
                        </a:cubicBezTo>
                        <a:cubicBezTo>
                          <a:pt x="68" y="7"/>
                          <a:pt x="72" y="10"/>
                          <a:pt x="77" y="14"/>
                        </a:cubicBezTo>
                        <a:cubicBezTo>
                          <a:pt x="82" y="20"/>
                          <a:pt x="88" y="29"/>
                          <a:pt x="93" y="41"/>
                        </a:cubicBezTo>
                        <a:cubicBezTo>
                          <a:pt x="80" y="31"/>
                          <a:pt x="63" y="25"/>
                          <a:pt x="43" y="25"/>
                        </a:cubicBezTo>
                        <a:cubicBezTo>
                          <a:pt x="59" y="30"/>
                          <a:pt x="74" y="37"/>
                          <a:pt x="88" y="46"/>
                        </a:cubicBezTo>
                        <a:cubicBezTo>
                          <a:pt x="83" y="49"/>
                          <a:pt x="78" y="51"/>
                          <a:pt x="73" y="52"/>
                        </a:cubicBezTo>
                        <a:cubicBezTo>
                          <a:pt x="68" y="53"/>
                          <a:pt x="63" y="54"/>
                          <a:pt x="58" y="53"/>
                        </a:cubicBezTo>
                        <a:cubicBezTo>
                          <a:pt x="53" y="52"/>
                          <a:pt x="48" y="51"/>
                          <a:pt x="43" y="49"/>
                        </a:cubicBezTo>
                        <a:cubicBezTo>
                          <a:pt x="38" y="46"/>
                          <a:pt x="34" y="43"/>
                          <a:pt x="30" y="40"/>
                        </a:cubicBezTo>
                        <a:cubicBezTo>
                          <a:pt x="28" y="38"/>
                          <a:pt x="26" y="36"/>
                          <a:pt x="24" y="34"/>
                        </a:cubicBezTo>
                        <a:cubicBezTo>
                          <a:pt x="20" y="29"/>
                          <a:pt x="16" y="25"/>
                          <a:pt x="13" y="20"/>
                        </a:cubicBezTo>
                        <a:cubicBezTo>
                          <a:pt x="10" y="16"/>
                          <a:pt x="6" y="13"/>
                          <a:pt x="0" y="11"/>
                        </a:cubicBezTo>
                        <a:close/>
                      </a:path>
                    </a:pathLst>
                  </a:custGeom>
                  <a:solidFill>
                    <a:srgbClr val="FF597B"/>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56" name="Freeform 171">
                    <a:extLst>
                      <a:ext uri="{FF2B5EF4-FFF2-40B4-BE49-F238E27FC236}">
                        <a16:creationId xmlns:a16="http://schemas.microsoft.com/office/drawing/2014/main" id="{8C8931F4-2928-4E62-AF21-3DA706151A05}"/>
                      </a:ext>
                    </a:extLst>
                  </p:cNvPr>
                  <p:cNvSpPr>
                    <a:spLocks/>
                  </p:cNvSpPr>
                  <p:nvPr/>
                </p:nvSpPr>
                <p:spPr bwMode="auto">
                  <a:xfrm>
                    <a:off x="6305550" y="1255713"/>
                    <a:ext cx="182563" cy="203200"/>
                  </a:xfrm>
                  <a:custGeom>
                    <a:avLst/>
                    <a:gdLst/>
                    <a:ahLst/>
                    <a:cxnLst>
                      <a:cxn ang="0">
                        <a:pos x="32" y="11"/>
                      </a:cxn>
                      <a:cxn ang="0">
                        <a:pos x="38" y="18"/>
                      </a:cxn>
                      <a:cxn ang="0">
                        <a:pos x="43" y="28"/>
                      </a:cxn>
                      <a:cxn ang="0">
                        <a:pos x="42" y="48"/>
                      </a:cxn>
                      <a:cxn ang="0">
                        <a:pos x="19" y="21"/>
                      </a:cxn>
                      <a:cxn ang="0">
                        <a:pos x="37" y="48"/>
                      </a:cxn>
                      <a:cxn ang="0">
                        <a:pos x="26" y="47"/>
                      </a:cxn>
                      <a:cxn ang="0">
                        <a:pos x="17" y="42"/>
                      </a:cxn>
                      <a:cxn ang="0">
                        <a:pos x="10" y="35"/>
                      </a:cxn>
                      <a:cxn ang="0">
                        <a:pos x="6" y="26"/>
                      </a:cxn>
                      <a:cxn ang="0">
                        <a:pos x="5" y="20"/>
                      </a:cxn>
                      <a:cxn ang="0">
                        <a:pos x="4" y="9"/>
                      </a:cxn>
                      <a:cxn ang="0">
                        <a:pos x="0" y="0"/>
                      </a:cxn>
                      <a:cxn ang="0">
                        <a:pos x="9" y="2"/>
                      </a:cxn>
                      <a:cxn ang="0">
                        <a:pos x="24" y="6"/>
                      </a:cxn>
                      <a:cxn ang="0">
                        <a:pos x="32" y="11"/>
                      </a:cxn>
                    </a:cxnLst>
                    <a:rect l="0" t="0" r="r" b="b"/>
                    <a:pathLst>
                      <a:path w="44" h="49">
                        <a:moveTo>
                          <a:pt x="32" y="11"/>
                        </a:moveTo>
                        <a:cubicBezTo>
                          <a:pt x="34" y="13"/>
                          <a:pt x="36" y="15"/>
                          <a:pt x="38" y="18"/>
                        </a:cubicBezTo>
                        <a:cubicBezTo>
                          <a:pt x="40" y="21"/>
                          <a:pt x="42" y="24"/>
                          <a:pt x="43" y="28"/>
                        </a:cubicBezTo>
                        <a:cubicBezTo>
                          <a:pt x="44" y="33"/>
                          <a:pt x="44" y="39"/>
                          <a:pt x="42" y="48"/>
                        </a:cubicBezTo>
                        <a:cubicBezTo>
                          <a:pt x="38" y="38"/>
                          <a:pt x="31" y="29"/>
                          <a:pt x="19" y="21"/>
                        </a:cubicBezTo>
                        <a:cubicBezTo>
                          <a:pt x="27" y="30"/>
                          <a:pt x="33" y="39"/>
                          <a:pt x="37" y="48"/>
                        </a:cubicBezTo>
                        <a:cubicBezTo>
                          <a:pt x="34" y="49"/>
                          <a:pt x="30" y="48"/>
                          <a:pt x="26" y="47"/>
                        </a:cubicBezTo>
                        <a:cubicBezTo>
                          <a:pt x="23" y="46"/>
                          <a:pt x="20" y="44"/>
                          <a:pt x="17" y="42"/>
                        </a:cubicBezTo>
                        <a:cubicBezTo>
                          <a:pt x="15" y="40"/>
                          <a:pt x="12" y="38"/>
                          <a:pt x="10" y="35"/>
                        </a:cubicBezTo>
                        <a:cubicBezTo>
                          <a:pt x="9" y="32"/>
                          <a:pt x="7" y="29"/>
                          <a:pt x="6" y="26"/>
                        </a:cubicBezTo>
                        <a:cubicBezTo>
                          <a:pt x="6" y="24"/>
                          <a:pt x="5" y="22"/>
                          <a:pt x="5" y="20"/>
                        </a:cubicBezTo>
                        <a:cubicBezTo>
                          <a:pt x="5" y="16"/>
                          <a:pt x="4" y="12"/>
                          <a:pt x="4" y="9"/>
                        </a:cubicBezTo>
                        <a:cubicBezTo>
                          <a:pt x="4" y="5"/>
                          <a:pt x="2" y="3"/>
                          <a:pt x="0" y="0"/>
                        </a:cubicBezTo>
                        <a:cubicBezTo>
                          <a:pt x="9" y="2"/>
                          <a:pt x="9" y="2"/>
                          <a:pt x="9" y="2"/>
                        </a:cubicBezTo>
                        <a:cubicBezTo>
                          <a:pt x="17" y="3"/>
                          <a:pt x="22" y="5"/>
                          <a:pt x="24" y="6"/>
                        </a:cubicBezTo>
                        <a:cubicBezTo>
                          <a:pt x="27" y="7"/>
                          <a:pt x="29" y="9"/>
                          <a:pt x="32" y="11"/>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57" name="Freeform 172">
                    <a:extLst>
                      <a:ext uri="{FF2B5EF4-FFF2-40B4-BE49-F238E27FC236}">
                        <a16:creationId xmlns:a16="http://schemas.microsoft.com/office/drawing/2014/main" id="{90EC51FD-B3CD-4880-AE27-86784DC66B9B}"/>
                      </a:ext>
                    </a:extLst>
                  </p:cNvPr>
                  <p:cNvSpPr>
                    <a:spLocks/>
                  </p:cNvSpPr>
                  <p:nvPr/>
                </p:nvSpPr>
                <p:spPr bwMode="auto">
                  <a:xfrm>
                    <a:off x="6380162" y="641351"/>
                    <a:ext cx="223838" cy="244475"/>
                  </a:xfrm>
                  <a:custGeom>
                    <a:avLst/>
                    <a:gdLst/>
                    <a:ahLst/>
                    <a:cxnLst>
                      <a:cxn ang="0">
                        <a:pos x="52" y="34"/>
                      </a:cxn>
                      <a:cxn ang="0">
                        <a:pos x="51" y="58"/>
                      </a:cxn>
                      <a:cxn ang="0">
                        <a:pos x="24" y="26"/>
                      </a:cxn>
                      <a:cxn ang="0">
                        <a:pos x="46" y="58"/>
                      </a:cxn>
                      <a:cxn ang="0">
                        <a:pos x="32" y="57"/>
                      </a:cxn>
                      <a:cxn ang="0">
                        <a:pos x="22" y="51"/>
                      </a:cxn>
                      <a:cxn ang="0">
                        <a:pos x="13" y="42"/>
                      </a:cxn>
                      <a:cxn ang="0">
                        <a:pos x="8" y="31"/>
                      </a:cxn>
                      <a:cxn ang="0">
                        <a:pos x="7" y="24"/>
                      </a:cxn>
                      <a:cxn ang="0">
                        <a:pos x="5" y="11"/>
                      </a:cxn>
                      <a:cxn ang="0">
                        <a:pos x="0" y="0"/>
                      </a:cxn>
                      <a:cxn ang="0">
                        <a:pos x="1" y="0"/>
                      </a:cxn>
                      <a:cxn ang="0">
                        <a:pos x="12" y="3"/>
                      </a:cxn>
                      <a:cxn ang="0">
                        <a:pos x="30" y="8"/>
                      </a:cxn>
                      <a:cxn ang="0">
                        <a:pos x="39" y="13"/>
                      </a:cxn>
                      <a:cxn ang="0">
                        <a:pos x="47" y="21"/>
                      </a:cxn>
                      <a:cxn ang="0">
                        <a:pos x="52" y="34"/>
                      </a:cxn>
                    </a:cxnLst>
                    <a:rect l="0" t="0" r="r" b="b"/>
                    <a:pathLst>
                      <a:path w="54" h="59">
                        <a:moveTo>
                          <a:pt x="52" y="34"/>
                        </a:moveTo>
                        <a:cubicBezTo>
                          <a:pt x="54" y="40"/>
                          <a:pt x="53" y="48"/>
                          <a:pt x="51" y="58"/>
                        </a:cubicBezTo>
                        <a:cubicBezTo>
                          <a:pt x="47" y="46"/>
                          <a:pt x="38" y="35"/>
                          <a:pt x="24" y="26"/>
                        </a:cubicBezTo>
                        <a:cubicBezTo>
                          <a:pt x="33" y="36"/>
                          <a:pt x="40" y="47"/>
                          <a:pt x="46" y="58"/>
                        </a:cubicBezTo>
                        <a:cubicBezTo>
                          <a:pt x="41" y="59"/>
                          <a:pt x="37" y="58"/>
                          <a:pt x="32" y="57"/>
                        </a:cubicBezTo>
                        <a:cubicBezTo>
                          <a:pt x="29" y="55"/>
                          <a:pt x="25" y="53"/>
                          <a:pt x="22" y="51"/>
                        </a:cubicBezTo>
                        <a:cubicBezTo>
                          <a:pt x="18" y="48"/>
                          <a:pt x="16" y="45"/>
                          <a:pt x="13" y="42"/>
                        </a:cubicBezTo>
                        <a:cubicBezTo>
                          <a:pt x="11" y="38"/>
                          <a:pt x="10" y="35"/>
                          <a:pt x="8" y="31"/>
                        </a:cubicBezTo>
                        <a:cubicBezTo>
                          <a:pt x="8" y="29"/>
                          <a:pt x="7" y="27"/>
                          <a:pt x="7" y="24"/>
                        </a:cubicBezTo>
                        <a:cubicBezTo>
                          <a:pt x="6" y="20"/>
                          <a:pt x="6" y="15"/>
                          <a:pt x="5" y="11"/>
                        </a:cubicBezTo>
                        <a:cubicBezTo>
                          <a:pt x="5" y="7"/>
                          <a:pt x="4" y="3"/>
                          <a:pt x="0" y="0"/>
                        </a:cubicBezTo>
                        <a:cubicBezTo>
                          <a:pt x="1" y="0"/>
                          <a:pt x="1" y="0"/>
                          <a:pt x="1" y="0"/>
                        </a:cubicBezTo>
                        <a:cubicBezTo>
                          <a:pt x="12" y="3"/>
                          <a:pt x="12" y="3"/>
                          <a:pt x="12" y="3"/>
                        </a:cubicBezTo>
                        <a:cubicBezTo>
                          <a:pt x="21" y="4"/>
                          <a:pt x="27" y="6"/>
                          <a:pt x="30" y="8"/>
                        </a:cubicBezTo>
                        <a:cubicBezTo>
                          <a:pt x="33" y="9"/>
                          <a:pt x="36" y="11"/>
                          <a:pt x="39" y="13"/>
                        </a:cubicBezTo>
                        <a:cubicBezTo>
                          <a:pt x="42" y="16"/>
                          <a:pt x="44" y="18"/>
                          <a:pt x="47" y="21"/>
                        </a:cubicBezTo>
                        <a:cubicBezTo>
                          <a:pt x="49" y="25"/>
                          <a:pt x="51" y="29"/>
                          <a:pt x="52" y="34"/>
                        </a:cubicBezTo>
                        <a:close/>
                      </a:path>
                    </a:pathLst>
                  </a:custGeom>
                  <a:solidFill>
                    <a:srgbClr val="FF597B"/>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58" name="Freeform 173">
                    <a:extLst>
                      <a:ext uri="{FF2B5EF4-FFF2-40B4-BE49-F238E27FC236}">
                        <a16:creationId xmlns:a16="http://schemas.microsoft.com/office/drawing/2014/main" id="{D97D86E5-65FF-4D3F-B818-C8D2DBDB247C}"/>
                      </a:ext>
                    </a:extLst>
                  </p:cNvPr>
                  <p:cNvSpPr>
                    <a:spLocks/>
                  </p:cNvSpPr>
                  <p:nvPr/>
                </p:nvSpPr>
                <p:spPr bwMode="auto">
                  <a:xfrm>
                    <a:off x="6950075" y="1022351"/>
                    <a:ext cx="141288" cy="257175"/>
                  </a:xfrm>
                  <a:custGeom>
                    <a:avLst/>
                    <a:gdLst/>
                    <a:ahLst/>
                    <a:cxnLst>
                      <a:cxn ang="0">
                        <a:pos x="2" y="30"/>
                      </a:cxn>
                      <a:cxn ang="0">
                        <a:pos x="6" y="21"/>
                      </a:cxn>
                      <a:cxn ang="0">
                        <a:pos x="10" y="16"/>
                      </a:cxn>
                      <a:cxn ang="0">
                        <a:pos x="18" y="8"/>
                      </a:cxn>
                      <a:cxn ang="0">
                        <a:pos x="22" y="0"/>
                      </a:cxn>
                      <a:cxn ang="0">
                        <a:pos x="26" y="8"/>
                      </a:cxn>
                      <a:cxn ang="0">
                        <a:pos x="33" y="22"/>
                      </a:cxn>
                      <a:cxn ang="0">
                        <a:pos x="34" y="31"/>
                      </a:cxn>
                      <a:cxn ang="0">
                        <a:pos x="33" y="40"/>
                      </a:cxn>
                      <a:cxn ang="0">
                        <a:pos x="28" y="50"/>
                      </a:cxn>
                      <a:cxn ang="0">
                        <a:pos x="12" y="62"/>
                      </a:cxn>
                      <a:cxn ang="0">
                        <a:pos x="18" y="28"/>
                      </a:cxn>
                      <a:cxn ang="0">
                        <a:pos x="8" y="59"/>
                      </a:cxn>
                      <a:cxn ang="0">
                        <a:pos x="3" y="50"/>
                      </a:cxn>
                      <a:cxn ang="0">
                        <a:pos x="1" y="40"/>
                      </a:cxn>
                      <a:cxn ang="0">
                        <a:pos x="2" y="30"/>
                      </a:cxn>
                    </a:cxnLst>
                    <a:rect l="0" t="0" r="r" b="b"/>
                    <a:pathLst>
                      <a:path w="34" h="62">
                        <a:moveTo>
                          <a:pt x="2" y="30"/>
                        </a:moveTo>
                        <a:cubicBezTo>
                          <a:pt x="3" y="27"/>
                          <a:pt x="4" y="24"/>
                          <a:pt x="6" y="21"/>
                        </a:cubicBezTo>
                        <a:cubicBezTo>
                          <a:pt x="7" y="19"/>
                          <a:pt x="8" y="18"/>
                          <a:pt x="10" y="16"/>
                        </a:cubicBezTo>
                        <a:cubicBezTo>
                          <a:pt x="12" y="14"/>
                          <a:pt x="15" y="11"/>
                          <a:pt x="18" y="8"/>
                        </a:cubicBezTo>
                        <a:cubicBezTo>
                          <a:pt x="20" y="6"/>
                          <a:pt x="22" y="3"/>
                          <a:pt x="22" y="0"/>
                        </a:cubicBezTo>
                        <a:cubicBezTo>
                          <a:pt x="26" y="8"/>
                          <a:pt x="26" y="8"/>
                          <a:pt x="26" y="8"/>
                        </a:cubicBezTo>
                        <a:cubicBezTo>
                          <a:pt x="30" y="15"/>
                          <a:pt x="32" y="19"/>
                          <a:pt x="33" y="22"/>
                        </a:cubicBezTo>
                        <a:cubicBezTo>
                          <a:pt x="33" y="25"/>
                          <a:pt x="34" y="28"/>
                          <a:pt x="34" y="31"/>
                        </a:cubicBezTo>
                        <a:cubicBezTo>
                          <a:pt x="34" y="34"/>
                          <a:pt x="34" y="37"/>
                          <a:pt x="33" y="40"/>
                        </a:cubicBezTo>
                        <a:cubicBezTo>
                          <a:pt x="32" y="44"/>
                          <a:pt x="30" y="47"/>
                          <a:pt x="28" y="50"/>
                        </a:cubicBezTo>
                        <a:cubicBezTo>
                          <a:pt x="25" y="54"/>
                          <a:pt x="20" y="59"/>
                          <a:pt x="12" y="62"/>
                        </a:cubicBezTo>
                        <a:cubicBezTo>
                          <a:pt x="17" y="53"/>
                          <a:pt x="19" y="42"/>
                          <a:pt x="18" y="28"/>
                        </a:cubicBezTo>
                        <a:cubicBezTo>
                          <a:pt x="16" y="39"/>
                          <a:pt x="13" y="50"/>
                          <a:pt x="8" y="59"/>
                        </a:cubicBezTo>
                        <a:cubicBezTo>
                          <a:pt x="6" y="57"/>
                          <a:pt x="4" y="53"/>
                          <a:pt x="3" y="50"/>
                        </a:cubicBezTo>
                        <a:cubicBezTo>
                          <a:pt x="2" y="47"/>
                          <a:pt x="1" y="43"/>
                          <a:pt x="1" y="40"/>
                        </a:cubicBezTo>
                        <a:cubicBezTo>
                          <a:pt x="0" y="36"/>
                          <a:pt x="1" y="33"/>
                          <a:pt x="2" y="3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59" name="Freeform 174">
                    <a:extLst>
                      <a:ext uri="{FF2B5EF4-FFF2-40B4-BE49-F238E27FC236}">
                        <a16:creationId xmlns:a16="http://schemas.microsoft.com/office/drawing/2014/main" id="{87C9FC78-2D51-4ED6-B97F-032BF759AFE0}"/>
                      </a:ext>
                    </a:extLst>
                  </p:cNvPr>
                  <p:cNvSpPr>
                    <a:spLocks/>
                  </p:cNvSpPr>
                  <p:nvPr/>
                </p:nvSpPr>
                <p:spPr bwMode="auto">
                  <a:xfrm>
                    <a:off x="6454775" y="1963738"/>
                    <a:ext cx="98425" cy="153988"/>
                  </a:xfrm>
                  <a:custGeom>
                    <a:avLst/>
                    <a:gdLst/>
                    <a:ahLst/>
                    <a:cxnLst>
                      <a:cxn ang="0">
                        <a:pos x="3" y="1"/>
                      </a:cxn>
                      <a:cxn ang="0">
                        <a:pos x="3" y="0"/>
                      </a:cxn>
                      <a:cxn ang="0">
                        <a:pos x="7" y="5"/>
                      </a:cxn>
                      <a:cxn ang="0">
                        <a:pos x="13" y="9"/>
                      </a:cxn>
                      <a:cxn ang="0">
                        <a:pos x="17" y="11"/>
                      </a:cxn>
                      <a:cxn ang="0">
                        <a:pos x="21" y="16"/>
                      </a:cxn>
                      <a:cxn ang="0">
                        <a:pos x="23" y="22"/>
                      </a:cxn>
                      <a:cxn ang="0">
                        <a:pos x="24" y="28"/>
                      </a:cxn>
                      <a:cxn ang="0">
                        <a:pos x="22" y="35"/>
                      </a:cxn>
                      <a:cxn ang="0">
                        <a:pos x="11" y="18"/>
                      </a:cxn>
                      <a:cxn ang="0">
                        <a:pos x="20" y="37"/>
                      </a:cxn>
                      <a:cxn ang="0">
                        <a:pos x="8" y="32"/>
                      </a:cxn>
                      <a:cxn ang="0">
                        <a:pos x="4" y="27"/>
                      </a:cxn>
                      <a:cxn ang="0">
                        <a:pos x="1" y="21"/>
                      </a:cxn>
                      <a:cxn ang="0">
                        <a:pos x="0" y="16"/>
                      </a:cxn>
                      <a:cxn ang="0">
                        <a:pos x="2" y="6"/>
                      </a:cxn>
                      <a:cxn ang="0">
                        <a:pos x="3" y="1"/>
                      </a:cxn>
                    </a:cxnLst>
                    <a:rect l="0" t="0" r="r" b="b"/>
                    <a:pathLst>
                      <a:path w="24" h="37">
                        <a:moveTo>
                          <a:pt x="3" y="1"/>
                        </a:moveTo>
                        <a:cubicBezTo>
                          <a:pt x="3" y="0"/>
                          <a:pt x="3" y="0"/>
                          <a:pt x="3" y="0"/>
                        </a:cubicBezTo>
                        <a:cubicBezTo>
                          <a:pt x="4" y="3"/>
                          <a:pt x="5" y="4"/>
                          <a:pt x="7" y="5"/>
                        </a:cubicBezTo>
                        <a:cubicBezTo>
                          <a:pt x="9" y="7"/>
                          <a:pt x="11" y="8"/>
                          <a:pt x="13" y="9"/>
                        </a:cubicBezTo>
                        <a:cubicBezTo>
                          <a:pt x="14" y="10"/>
                          <a:pt x="16" y="11"/>
                          <a:pt x="17" y="11"/>
                        </a:cubicBezTo>
                        <a:cubicBezTo>
                          <a:pt x="18" y="13"/>
                          <a:pt x="19" y="14"/>
                          <a:pt x="21" y="16"/>
                        </a:cubicBezTo>
                        <a:cubicBezTo>
                          <a:pt x="22" y="18"/>
                          <a:pt x="23" y="20"/>
                          <a:pt x="23" y="22"/>
                        </a:cubicBezTo>
                        <a:cubicBezTo>
                          <a:pt x="24" y="24"/>
                          <a:pt x="24" y="26"/>
                          <a:pt x="24" y="28"/>
                        </a:cubicBezTo>
                        <a:cubicBezTo>
                          <a:pt x="24" y="31"/>
                          <a:pt x="23" y="33"/>
                          <a:pt x="22" y="35"/>
                        </a:cubicBezTo>
                        <a:cubicBezTo>
                          <a:pt x="17" y="30"/>
                          <a:pt x="14" y="24"/>
                          <a:pt x="11" y="18"/>
                        </a:cubicBezTo>
                        <a:cubicBezTo>
                          <a:pt x="12" y="26"/>
                          <a:pt x="15" y="32"/>
                          <a:pt x="20" y="37"/>
                        </a:cubicBezTo>
                        <a:cubicBezTo>
                          <a:pt x="15" y="36"/>
                          <a:pt x="11" y="34"/>
                          <a:pt x="8" y="32"/>
                        </a:cubicBezTo>
                        <a:cubicBezTo>
                          <a:pt x="7" y="31"/>
                          <a:pt x="5" y="29"/>
                          <a:pt x="4" y="27"/>
                        </a:cubicBezTo>
                        <a:cubicBezTo>
                          <a:pt x="3" y="25"/>
                          <a:pt x="2" y="23"/>
                          <a:pt x="1" y="21"/>
                        </a:cubicBezTo>
                        <a:cubicBezTo>
                          <a:pt x="1" y="20"/>
                          <a:pt x="1" y="18"/>
                          <a:pt x="0" y="16"/>
                        </a:cubicBezTo>
                        <a:cubicBezTo>
                          <a:pt x="0" y="14"/>
                          <a:pt x="1" y="11"/>
                          <a:pt x="2" y="6"/>
                        </a:cubicBezTo>
                        <a:lnTo>
                          <a:pt x="3"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60" name="Freeform 175">
                    <a:extLst>
                      <a:ext uri="{FF2B5EF4-FFF2-40B4-BE49-F238E27FC236}">
                        <a16:creationId xmlns:a16="http://schemas.microsoft.com/office/drawing/2014/main" id="{480C3CC4-E244-471A-BEE7-DF0DD1126AAE}"/>
                      </a:ext>
                    </a:extLst>
                  </p:cNvPr>
                  <p:cNvSpPr>
                    <a:spLocks/>
                  </p:cNvSpPr>
                  <p:nvPr/>
                </p:nvSpPr>
                <p:spPr bwMode="auto">
                  <a:xfrm>
                    <a:off x="6694487" y="1616076"/>
                    <a:ext cx="115888" cy="214313"/>
                  </a:xfrm>
                  <a:custGeom>
                    <a:avLst/>
                    <a:gdLst/>
                    <a:ahLst/>
                    <a:cxnLst>
                      <a:cxn ang="0">
                        <a:pos x="5" y="0"/>
                      </a:cxn>
                      <a:cxn ang="0">
                        <a:pos x="5" y="0"/>
                      </a:cxn>
                      <a:cxn ang="0">
                        <a:pos x="11" y="5"/>
                      </a:cxn>
                      <a:cxn ang="0">
                        <a:pos x="21" y="14"/>
                      </a:cxn>
                      <a:cxn ang="0">
                        <a:pos x="25" y="20"/>
                      </a:cxn>
                      <a:cxn ang="0">
                        <a:pos x="28" y="27"/>
                      </a:cxn>
                      <a:cxn ang="0">
                        <a:pos x="28" y="37"/>
                      </a:cxn>
                      <a:cxn ang="0">
                        <a:pos x="20" y="52"/>
                      </a:cxn>
                      <a:cxn ang="0">
                        <a:pos x="12" y="24"/>
                      </a:cxn>
                      <a:cxn ang="0">
                        <a:pos x="16" y="51"/>
                      </a:cxn>
                      <a:cxn ang="0">
                        <a:pos x="8" y="46"/>
                      </a:cxn>
                      <a:cxn ang="0">
                        <a:pos x="3" y="39"/>
                      </a:cxn>
                      <a:cxn ang="0">
                        <a:pos x="0" y="31"/>
                      </a:cxn>
                      <a:cxn ang="0">
                        <a:pos x="0" y="22"/>
                      </a:cxn>
                      <a:cxn ang="0">
                        <a:pos x="1" y="17"/>
                      </a:cxn>
                      <a:cxn ang="0">
                        <a:pos x="5" y="8"/>
                      </a:cxn>
                      <a:cxn ang="0">
                        <a:pos x="5" y="0"/>
                      </a:cxn>
                    </a:cxnLst>
                    <a:rect l="0" t="0" r="r" b="b"/>
                    <a:pathLst>
                      <a:path w="28" h="52">
                        <a:moveTo>
                          <a:pt x="5" y="0"/>
                        </a:moveTo>
                        <a:cubicBezTo>
                          <a:pt x="5" y="0"/>
                          <a:pt x="5" y="0"/>
                          <a:pt x="5" y="0"/>
                        </a:cubicBezTo>
                        <a:cubicBezTo>
                          <a:pt x="11" y="5"/>
                          <a:pt x="11" y="5"/>
                          <a:pt x="11" y="5"/>
                        </a:cubicBezTo>
                        <a:cubicBezTo>
                          <a:pt x="16" y="9"/>
                          <a:pt x="20" y="11"/>
                          <a:pt x="21" y="14"/>
                        </a:cubicBezTo>
                        <a:cubicBezTo>
                          <a:pt x="23" y="16"/>
                          <a:pt x="24" y="18"/>
                          <a:pt x="25" y="20"/>
                        </a:cubicBezTo>
                        <a:cubicBezTo>
                          <a:pt x="27" y="22"/>
                          <a:pt x="28" y="25"/>
                          <a:pt x="28" y="27"/>
                        </a:cubicBezTo>
                        <a:cubicBezTo>
                          <a:pt x="28" y="31"/>
                          <a:pt x="28" y="34"/>
                          <a:pt x="28" y="37"/>
                        </a:cubicBezTo>
                        <a:cubicBezTo>
                          <a:pt x="27" y="41"/>
                          <a:pt x="25" y="46"/>
                          <a:pt x="20" y="52"/>
                        </a:cubicBezTo>
                        <a:cubicBezTo>
                          <a:pt x="21" y="43"/>
                          <a:pt x="18" y="33"/>
                          <a:pt x="12" y="24"/>
                        </a:cubicBezTo>
                        <a:cubicBezTo>
                          <a:pt x="15" y="33"/>
                          <a:pt x="16" y="42"/>
                          <a:pt x="16" y="51"/>
                        </a:cubicBezTo>
                        <a:cubicBezTo>
                          <a:pt x="13" y="50"/>
                          <a:pt x="10" y="48"/>
                          <a:pt x="8" y="46"/>
                        </a:cubicBezTo>
                        <a:cubicBezTo>
                          <a:pt x="6" y="44"/>
                          <a:pt x="4" y="41"/>
                          <a:pt x="3" y="39"/>
                        </a:cubicBezTo>
                        <a:cubicBezTo>
                          <a:pt x="2" y="36"/>
                          <a:pt x="1" y="34"/>
                          <a:pt x="0" y="31"/>
                        </a:cubicBezTo>
                        <a:cubicBezTo>
                          <a:pt x="0" y="28"/>
                          <a:pt x="0" y="25"/>
                          <a:pt x="0" y="22"/>
                        </a:cubicBezTo>
                        <a:cubicBezTo>
                          <a:pt x="1" y="20"/>
                          <a:pt x="1" y="19"/>
                          <a:pt x="1" y="17"/>
                        </a:cubicBezTo>
                        <a:cubicBezTo>
                          <a:pt x="2" y="14"/>
                          <a:pt x="4" y="11"/>
                          <a:pt x="5" y="8"/>
                        </a:cubicBezTo>
                        <a:cubicBezTo>
                          <a:pt x="6" y="6"/>
                          <a:pt x="6" y="3"/>
                          <a:pt x="5"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61" name="Freeform 176">
                    <a:extLst>
                      <a:ext uri="{FF2B5EF4-FFF2-40B4-BE49-F238E27FC236}">
                        <a16:creationId xmlns:a16="http://schemas.microsoft.com/office/drawing/2014/main" id="{4635E267-AB99-4B46-B4B5-8BD2E61D923D}"/>
                      </a:ext>
                    </a:extLst>
                  </p:cNvPr>
                  <p:cNvSpPr>
                    <a:spLocks/>
                  </p:cNvSpPr>
                  <p:nvPr/>
                </p:nvSpPr>
                <p:spPr bwMode="auto">
                  <a:xfrm>
                    <a:off x="7537450" y="512763"/>
                    <a:ext cx="228600" cy="257175"/>
                  </a:xfrm>
                  <a:custGeom>
                    <a:avLst/>
                    <a:gdLst/>
                    <a:ahLst/>
                    <a:cxnLst>
                      <a:cxn ang="0">
                        <a:pos x="55" y="0"/>
                      </a:cxn>
                      <a:cxn ang="0">
                        <a:pos x="50" y="11"/>
                      </a:cxn>
                      <a:cxn ang="0">
                        <a:pos x="48" y="26"/>
                      </a:cxn>
                      <a:cxn ang="0">
                        <a:pos x="47" y="33"/>
                      </a:cxn>
                      <a:cxn ang="0">
                        <a:pos x="42" y="44"/>
                      </a:cxn>
                      <a:cxn ang="0">
                        <a:pos x="33" y="53"/>
                      </a:cxn>
                      <a:cxn ang="0">
                        <a:pos x="22" y="59"/>
                      </a:cxn>
                      <a:cxn ang="0">
                        <a:pos x="8" y="61"/>
                      </a:cxn>
                      <a:cxn ang="0">
                        <a:pos x="30" y="28"/>
                      </a:cxn>
                      <a:cxn ang="0">
                        <a:pos x="3" y="61"/>
                      </a:cxn>
                      <a:cxn ang="0">
                        <a:pos x="1" y="36"/>
                      </a:cxn>
                      <a:cxn ang="0">
                        <a:pos x="7" y="23"/>
                      </a:cxn>
                      <a:cxn ang="0">
                        <a:pos x="15" y="15"/>
                      </a:cxn>
                      <a:cxn ang="0">
                        <a:pos x="24" y="9"/>
                      </a:cxn>
                      <a:cxn ang="0">
                        <a:pos x="42" y="3"/>
                      </a:cxn>
                      <a:cxn ang="0">
                        <a:pos x="54" y="0"/>
                      </a:cxn>
                      <a:cxn ang="0">
                        <a:pos x="55" y="0"/>
                      </a:cxn>
                    </a:cxnLst>
                    <a:rect l="0" t="0" r="r" b="b"/>
                    <a:pathLst>
                      <a:path w="55" h="62">
                        <a:moveTo>
                          <a:pt x="55" y="0"/>
                        </a:moveTo>
                        <a:cubicBezTo>
                          <a:pt x="51" y="4"/>
                          <a:pt x="49" y="8"/>
                          <a:pt x="50" y="11"/>
                        </a:cubicBezTo>
                        <a:cubicBezTo>
                          <a:pt x="49" y="16"/>
                          <a:pt x="48" y="21"/>
                          <a:pt x="48" y="26"/>
                        </a:cubicBezTo>
                        <a:cubicBezTo>
                          <a:pt x="48" y="28"/>
                          <a:pt x="47" y="30"/>
                          <a:pt x="47" y="33"/>
                        </a:cubicBezTo>
                        <a:cubicBezTo>
                          <a:pt x="46" y="37"/>
                          <a:pt x="44" y="40"/>
                          <a:pt x="42" y="44"/>
                        </a:cubicBezTo>
                        <a:cubicBezTo>
                          <a:pt x="39" y="48"/>
                          <a:pt x="36" y="51"/>
                          <a:pt x="33" y="53"/>
                        </a:cubicBezTo>
                        <a:cubicBezTo>
                          <a:pt x="30" y="56"/>
                          <a:pt x="26" y="58"/>
                          <a:pt x="22" y="59"/>
                        </a:cubicBezTo>
                        <a:cubicBezTo>
                          <a:pt x="18" y="61"/>
                          <a:pt x="13" y="62"/>
                          <a:pt x="8" y="61"/>
                        </a:cubicBezTo>
                        <a:cubicBezTo>
                          <a:pt x="14" y="50"/>
                          <a:pt x="21" y="38"/>
                          <a:pt x="30" y="28"/>
                        </a:cubicBezTo>
                        <a:cubicBezTo>
                          <a:pt x="16" y="37"/>
                          <a:pt x="7" y="48"/>
                          <a:pt x="3" y="61"/>
                        </a:cubicBezTo>
                        <a:cubicBezTo>
                          <a:pt x="0" y="51"/>
                          <a:pt x="0" y="42"/>
                          <a:pt x="1" y="36"/>
                        </a:cubicBezTo>
                        <a:cubicBezTo>
                          <a:pt x="2" y="31"/>
                          <a:pt x="4" y="27"/>
                          <a:pt x="7" y="23"/>
                        </a:cubicBezTo>
                        <a:cubicBezTo>
                          <a:pt x="9" y="20"/>
                          <a:pt x="12" y="17"/>
                          <a:pt x="15" y="15"/>
                        </a:cubicBezTo>
                        <a:cubicBezTo>
                          <a:pt x="18" y="13"/>
                          <a:pt x="21" y="11"/>
                          <a:pt x="24" y="9"/>
                        </a:cubicBezTo>
                        <a:cubicBezTo>
                          <a:pt x="27" y="7"/>
                          <a:pt x="33" y="5"/>
                          <a:pt x="42" y="3"/>
                        </a:cubicBezTo>
                        <a:cubicBezTo>
                          <a:pt x="54" y="0"/>
                          <a:pt x="54" y="0"/>
                          <a:pt x="54" y="0"/>
                        </a:cubicBezTo>
                        <a:cubicBezTo>
                          <a:pt x="54" y="0"/>
                          <a:pt x="54" y="0"/>
                          <a:pt x="55" y="0"/>
                        </a:cubicBezTo>
                        <a:close/>
                      </a:path>
                    </a:pathLst>
                  </a:custGeom>
                  <a:solidFill>
                    <a:srgbClr val="FF597B"/>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62" name="Freeform 177">
                    <a:extLst>
                      <a:ext uri="{FF2B5EF4-FFF2-40B4-BE49-F238E27FC236}">
                        <a16:creationId xmlns:a16="http://schemas.microsoft.com/office/drawing/2014/main" id="{54DB53F8-A054-4008-88B9-6D561F7A12E8}"/>
                      </a:ext>
                    </a:extLst>
                  </p:cNvPr>
                  <p:cNvSpPr>
                    <a:spLocks/>
                  </p:cNvSpPr>
                  <p:nvPr/>
                </p:nvSpPr>
                <p:spPr bwMode="auto">
                  <a:xfrm>
                    <a:off x="7508875" y="1006476"/>
                    <a:ext cx="87313" cy="149225"/>
                  </a:xfrm>
                  <a:custGeom>
                    <a:avLst/>
                    <a:gdLst/>
                    <a:ahLst/>
                    <a:cxnLst>
                      <a:cxn ang="0">
                        <a:pos x="4" y="0"/>
                      </a:cxn>
                      <a:cxn ang="0">
                        <a:pos x="7" y="5"/>
                      </a:cxn>
                      <a:cxn ang="0">
                        <a:pos x="13" y="9"/>
                      </a:cxn>
                      <a:cxn ang="0">
                        <a:pos x="15" y="11"/>
                      </a:cxn>
                      <a:cxn ang="0">
                        <a:pos x="19" y="16"/>
                      </a:cxn>
                      <a:cxn ang="0">
                        <a:pos x="21" y="22"/>
                      </a:cxn>
                      <a:cxn ang="0">
                        <a:pos x="21" y="28"/>
                      </a:cxn>
                      <a:cxn ang="0">
                        <a:pos x="18" y="34"/>
                      </a:cxn>
                      <a:cxn ang="0">
                        <a:pos x="9" y="17"/>
                      </a:cxn>
                      <a:cxn ang="0">
                        <a:pos x="17" y="36"/>
                      </a:cxn>
                      <a:cxn ang="0">
                        <a:pos x="6" y="31"/>
                      </a:cxn>
                      <a:cxn ang="0">
                        <a:pos x="2" y="26"/>
                      </a:cxn>
                      <a:cxn ang="0">
                        <a:pos x="0" y="20"/>
                      </a:cxn>
                      <a:cxn ang="0">
                        <a:pos x="0" y="15"/>
                      </a:cxn>
                      <a:cxn ang="0">
                        <a:pos x="2" y="6"/>
                      </a:cxn>
                      <a:cxn ang="0">
                        <a:pos x="4" y="0"/>
                      </a:cxn>
                    </a:cxnLst>
                    <a:rect l="0" t="0" r="r" b="b"/>
                    <a:pathLst>
                      <a:path w="21" h="36">
                        <a:moveTo>
                          <a:pt x="4" y="0"/>
                        </a:moveTo>
                        <a:cubicBezTo>
                          <a:pt x="4" y="2"/>
                          <a:pt x="6" y="4"/>
                          <a:pt x="7" y="5"/>
                        </a:cubicBezTo>
                        <a:cubicBezTo>
                          <a:pt x="9" y="6"/>
                          <a:pt x="11" y="8"/>
                          <a:pt x="13" y="9"/>
                        </a:cubicBezTo>
                        <a:cubicBezTo>
                          <a:pt x="14" y="10"/>
                          <a:pt x="15" y="10"/>
                          <a:pt x="15" y="11"/>
                        </a:cubicBezTo>
                        <a:cubicBezTo>
                          <a:pt x="17" y="13"/>
                          <a:pt x="18" y="14"/>
                          <a:pt x="19" y="16"/>
                        </a:cubicBezTo>
                        <a:cubicBezTo>
                          <a:pt x="20" y="18"/>
                          <a:pt x="21" y="20"/>
                          <a:pt x="21" y="22"/>
                        </a:cubicBezTo>
                        <a:cubicBezTo>
                          <a:pt x="21" y="24"/>
                          <a:pt x="21" y="26"/>
                          <a:pt x="21" y="28"/>
                        </a:cubicBezTo>
                        <a:cubicBezTo>
                          <a:pt x="20" y="30"/>
                          <a:pt x="20" y="32"/>
                          <a:pt x="18" y="34"/>
                        </a:cubicBezTo>
                        <a:cubicBezTo>
                          <a:pt x="15" y="29"/>
                          <a:pt x="12" y="23"/>
                          <a:pt x="9" y="17"/>
                        </a:cubicBezTo>
                        <a:cubicBezTo>
                          <a:pt x="10" y="25"/>
                          <a:pt x="12" y="32"/>
                          <a:pt x="17" y="36"/>
                        </a:cubicBezTo>
                        <a:cubicBezTo>
                          <a:pt x="12" y="35"/>
                          <a:pt x="8" y="33"/>
                          <a:pt x="6" y="31"/>
                        </a:cubicBezTo>
                        <a:cubicBezTo>
                          <a:pt x="4" y="29"/>
                          <a:pt x="3" y="28"/>
                          <a:pt x="2" y="26"/>
                        </a:cubicBezTo>
                        <a:cubicBezTo>
                          <a:pt x="1" y="24"/>
                          <a:pt x="1" y="22"/>
                          <a:pt x="0" y="20"/>
                        </a:cubicBezTo>
                        <a:cubicBezTo>
                          <a:pt x="0" y="18"/>
                          <a:pt x="0" y="17"/>
                          <a:pt x="0" y="15"/>
                        </a:cubicBezTo>
                        <a:cubicBezTo>
                          <a:pt x="0" y="13"/>
                          <a:pt x="1" y="10"/>
                          <a:pt x="2" y="6"/>
                        </a:cubicBezTo>
                        <a:cubicBezTo>
                          <a:pt x="4" y="0"/>
                          <a:pt x="4" y="0"/>
                          <a:pt x="4"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63" name="Freeform 178">
                    <a:extLst>
                      <a:ext uri="{FF2B5EF4-FFF2-40B4-BE49-F238E27FC236}">
                        <a16:creationId xmlns:a16="http://schemas.microsoft.com/office/drawing/2014/main" id="{5F33F221-92F3-4552-BACF-6872F24C9D60}"/>
                      </a:ext>
                    </a:extLst>
                  </p:cNvPr>
                  <p:cNvSpPr>
                    <a:spLocks/>
                  </p:cNvSpPr>
                  <p:nvPr/>
                </p:nvSpPr>
                <p:spPr bwMode="auto">
                  <a:xfrm>
                    <a:off x="7923212" y="1433513"/>
                    <a:ext cx="168275" cy="236538"/>
                  </a:xfrm>
                  <a:custGeom>
                    <a:avLst/>
                    <a:gdLst/>
                    <a:ahLst/>
                    <a:cxnLst>
                      <a:cxn ang="0">
                        <a:pos x="9" y="17"/>
                      </a:cxn>
                      <a:cxn ang="0">
                        <a:pos x="16" y="11"/>
                      </a:cxn>
                      <a:cxn ang="0">
                        <a:pos x="31" y="3"/>
                      </a:cxn>
                      <a:cxn ang="0">
                        <a:pos x="41" y="0"/>
                      </a:cxn>
                      <a:cxn ang="0">
                        <a:pos x="41" y="0"/>
                      </a:cxn>
                      <a:cxn ang="0">
                        <a:pos x="38" y="10"/>
                      </a:cxn>
                      <a:cxn ang="0">
                        <a:pos x="39" y="22"/>
                      </a:cxn>
                      <a:cxn ang="0">
                        <a:pos x="38" y="28"/>
                      </a:cxn>
                      <a:cxn ang="0">
                        <a:pos x="35" y="38"/>
                      </a:cxn>
                      <a:cxn ang="0">
                        <a:pos x="29" y="47"/>
                      </a:cxn>
                      <a:cxn ang="0">
                        <a:pos x="21" y="54"/>
                      </a:cxn>
                      <a:cxn ang="0">
                        <a:pos x="9" y="57"/>
                      </a:cxn>
                      <a:cxn ang="0">
                        <a:pos x="24" y="26"/>
                      </a:cxn>
                      <a:cxn ang="0">
                        <a:pos x="4" y="57"/>
                      </a:cxn>
                      <a:cxn ang="0">
                        <a:pos x="0" y="36"/>
                      </a:cxn>
                      <a:cxn ang="0">
                        <a:pos x="3" y="25"/>
                      </a:cxn>
                      <a:cxn ang="0">
                        <a:pos x="9" y="17"/>
                      </a:cxn>
                    </a:cxnLst>
                    <a:rect l="0" t="0" r="r" b="b"/>
                    <a:pathLst>
                      <a:path w="41" h="57">
                        <a:moveTo>
                          <a:pt x="9" y="17"/>
                        </a:moveTo>
                        <a:cubicBezTo>
                          <a:pt x="11" y="14"/>
                          <a:pt x="14" y="12"/>
                          <a:pt x="16" y="11"/>
                        </a:cubicBezTo>
                        <a:cubicBezTo>
                          <a:pt x="19" y="9"/>
                          <a:pt x="24" y="6"/>
                          <a:pt x="31" y="3"/>
                        </a:cubicBezTo>
                        <a:cubicBezTo>
                          <a:pt x="41" y="0"/>
                          <a:pt x="41" y="0"/>
                          <a:pt x="41" y="0"/>
                        </a:cubicBezTo>
                        <a:cubicBezTo>
                          <a:pt x="41" y="0"/>
                          <a:pt x="41" y="0"/>
                          <a:pt x="41" y="0"/>
                        </a:cubicBezTo>
                        <a:cubicBezTo>
                          <a:pt x="38" y="3"/>
                          <a:pt x="38" y="6"/>
                          <a:pt x="38" y="10"/>
                        </a:cubicBezTo>
                        <a:cubicBezTo>
                          <a:pt x="38" y="14"/>
                          <a:pt x="38" y="18"/>
                          <a:pt x="39" y="22"/>
                        </a:cubicBezTo>
                        <a:cubicBezTo>
                          <a:pt x="39" y="24"/>
                          <a:pt x="38" y="26"/>
                          <a:pt x="38" y="28"/>
                        </a:cubicBezTo>
                        <a:cubicBezTo>
                          <a:pt x="38" y="31"/>
                          <a:pt x="37" y="35"/>
                          <a:pt x="35" y="38"/>
                        </a:cubicBezTo>
                        <a:cubicBezTo>
                          <a:pt x="34" y="42"/>
                          <a:pt x="32" y="45"/>
                          <a:pt x="29" y="47"/>
                        </a:cubicBezTo>
                        <a:cubicBezTo>
                          <a:pt x="27" y="50"/>
                          <a:pt x="24" y="52"/>
                          <a:pt x="21" y="54"/>
                        </a:cubicBezTo>
                        <a:cubicBezTo>
                          <a:pt x="17" y="55"/>
                          <a:pt x="13" y="57"/>
                          <a:pt x="9" y="57"/>
                        </a:cubicBezTo>
                        <a:cubicBezTo>
                          <a:pt x="12" y="46"/>
                          <a:pt x="17" y="36"/>
                          <a:pt x="24" y="26"/>
                        </a:cubicBezTo>
                        <a:cubicBezTo>
                          <a:pt x="13" y="35"/>
                          <a:pt x="6" y="46"/>
                          <a:pt x="4" y="57"/>
                        </a:cubicBezTo>
                        <a:cubicBezTo>
                          <a:pt x="1" y="48"/>
                          <a:pt x="0" y="41"/>
                          <a:pt x="0" y="36"/>
                        </a:cubicBezTo>
                        <a:cubicBezTo>
                          <a:pt x="1" y="32"/>
                          <a:pt x="2" y="28"/>
                          <a:pt x="3" y="25"/>
                        </a:cubicBezTo>
                        <a:cubicBezTo>
                          <a:pt x="5" y="22"/>
                          <a:pt x="7" y="19"/>
                          <a:pt x="9" y="17"/>
                        </a:cubicBezTo>
                        <a:close/>
                      </a:path>
                    </a:pathLst>
                  </a:custGeom>
                  <a:solidFill>
                    <a:srgbClr val="FF597B"/>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64" name="Freeform 179">
                    <a:extLst>
                      <a:ext uri="{FF2B5EF4-FFF2-40B4-BE49-F238E27FC236}">
                        <a16:creationId xmlns:a16="http://schemas.microsoft.com/office/drawing/2014/main" id="{F4D6AEAD-BB46-4A91-84F8-2BBB18B08548}"/>
                      </a:ext>
                    </a:extLst>
                  </p:cNvPr>
                  <p:cNvSpPr>
                    <a:spLocks/>
                  </p:cNvSpPr>
                  <p:nvPr/>
                </p:nvSpPr>
                <p:spPr bwMode="auto">
                  <a:xfrm>
                    <a:off x="8132762" y="2074863"/>
                    <a:ext cx="331788" cy="166688"/>
                  </a:xfrm>
                  <a:custGeom>
                    <a:avLst/>
                    <a:gdLst/>
                    <a:ahLst/>
                    <a:cxnLst>
                      <a:cxn ang="0">
                        <a:pos x="80" y="24"/>
                      </a:cxn>
                      <a:cxn ang="0">
                        <a:pos x="68" y="27"/>
                      </a:cxn>
                      <a:cxn ang="0">
                        <a:pos x="55" y="34"/>
                      </a:cxn>
                      <a:cxn ang="0">
                        <a:pos x="49" y="37"/>
                      </a:cxn>
                      <a:cxn ang="0">
                        <a:pos x="37" y="40"/>
                      </a:cxn>
                      <a:cxn ang="0">
                        <a:pos x="25" y="39"/>
                      </a:cxn>
                      <a:cxn ang="0">
                        <a:pos x="13" y="34"/>
                      </a:cxn>
                      <a:cxn ang="0">
                        <a:pos x="3" y="24"/>
                      </a:cxn>
                      <a:cxn ang="0">
                        <a:pos x="43" y="21"/>
                      </a:cxn>
                      <a:cxn ang="0">
                        <a:pos x="0" y="20"/>
                      </a:cxn>
                      <a:cxn ang="0">
                        <a:pos x="19" y="3"/>
                      </a:cxn>
                      <a:cxn ang="0">
                        <a:pos x="33" y="0"/>
                      </a:cxn>
                      <a:cxn ang="0">
                        <a:pos x="44" y="1"/>
                      </a:cxn>
                      <a:cxn ang="0">
                        <a:pos x="54" y="5"/>
                      </a:cxn>
                      <a:cxn ang="0">
                        <a:pos x="70" y="16"/>
                      </a:cxn>
                      <a:cxn ang="0">
                        <a:pos x="79" y="24"/>
                      </a:cxn>
                      <a:cxn ang="0">
                        <a:pos x="80" y="24"/>
                      </a:cxn>
                    </a:cxnLst>
                    <a:rect l="0" t="0" r="r" b="b"/>
                    <a:pathLst>
                      <a:path w="80" h="40">
                        <a:moveTo>
                          <a:pt x="80" y="24"/>
                        </a:moveTo>
                        <a:cubicBezTo>
                          <a:pt x="75" y="23"/>
                          <a:pt x="71" y="24"/>
                          <a:pt x="68" y="27"/>
                        </a:cubicBezTo>
                        <a:cubicBezTo>
                          <a:pt x="64" y="29"/>
                          <a:pt x="59" y="32"/>
                          <a:pt x="55" y="34"/>
                        </a:cubicBezTo>
                        <a:cubicBezTo>
                          <a:pt x="54" y="35"/>
                          <a:pt x="51" y="36"/>
                          <a:pt x="49" y="37"/>
                        </a:cubicBezTo>
                        <a:cubicBezTo>
                          <a:pt x="45" y="39"/>
                          <a:pt x="41" y="40"/>
                          <a:pt x="37" y="40"/>
                        </a:cubicBezTo>
                        <a:cubicBezTo>
                          <a:pt x="33" y="40"/>
                          <a:pt x="29" y="40"/>
                          <a:pt x="25" y="39"/>
                        </a:cubicBezTo>
                        <a:cubicBezTo>
                          <a:pt x="20" y="38"/>
                          <a:pt x="17" y="36"/>
                          <a:pt x="13" y="34"/>
                        </a:cubicBezTo>
                        <a:cubicBezTo>
                          <a:pt x="9" y="31"/>
                          <a:pt x="6" y="28"/>
                          <a:pt x="3" y="24"/>
                        </a:cubicBezTo>
                        <a:cubicBezTo>
                          <a:pt x="16" y="21"/>
                          <a:pt x="29" y="20"/>
                          <a:pt x="43" y="21"/>
                        </a:cubicBezTo>
                        <a:cubicBezTo>
                          <a:pt x="27" y="16"/>
                          <a:pt x="13" y="15"/>
                          <a:pt x="0" y="20"/>
                        </a:cubicBezTo>
                        <a:cubicBezTo>
                          <a:pt x="7" y="11"/>
                          <a:pt x="13" y="6"/>
                          <a:pt x="19" y="3"/>
                        </a:cubicBezTo>
                        <a:cubicBezTo>
                          <a:pt x="23" y="1"/>
                          <a:pt x="28" y="0"/>
                          <a:pt x="33" y="0"/>
                        </a:cubicBezTo>
                        <a:cubicBezTo>
                          <a:pt x="37" y="0"/>
                          <a:pt x="40" y="0"/>
                          <a:pt x="44" y="1"/>
                        </a:cubicBezTo>
                        <a:cubicBezTo>
                          <a:pt x="48" y="2"/>
                          <a:pt x="51" y="3"/>
                          <a:pt x="54" y="5"/>
                        </a:cubicBezTo>
                        <a:cubicBezTo>
                          <a:pt x="58" y="6"/>
                          <a:pt x="63" y="10"/>
                          <a:pt x="70" y="16"/>
                        </a:cubicBezTo>
                        <a:cubicBezTo>
                          <a:pt x="79" y="24"/>
                          <a:pt x="79" y="24"/>
                          <a:pt x="79" y="24"/>
                        </a:cubicBezTo>
                        <a:cubicBezTo>
                          <a:pt x="80" y="24"/>
                          <a:pt x="80" y="24"/>
                          <a:pt x="80" y="24"/>
                        </a:cubicBezTo>
                        <a:close/>
                      </a:path>
                    </a:pathLst>
                  </a:custGeom>
                  <a:solidFill>
                    <a:srgbClr val="FF597B"/>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65" name="Freeform 180">
                    <a:extLst>
                      <a:ext uri="{FF2B5EF4-FFF2-40B4-BE49-F238E27FC236}">
                        <a16:creationId xmlns:a16="http://schemas.microsoft.com/office/drawing/2014/main" id="{C293E5AF-CFA7-481D-B696-B21019E69684}"/>
                      </a:ext>
                    </a:extLst>
                  </p:cNvPr>
                  <p:cNvSpPr>
                    <a:spLocks/>
                  </p:cNvSpPr>
                  <p:nvPr/>
                </p:nvSpPr>
                <p:spPr bwMode="auto">
                  <a:xfrm>
                    <a:off x="6632575" y="628651"/>
                    <a:ext cx="173038" cy="311150"/>
                  </a:xfrm>
                  <a:custGeom>
                    <a:avLst/>
                    <a:gdLst/>
                    <a:ahLst/>
                    <a:cxnLst>
                      <a:cxn ang="0">
                        <a:pos x="5" y="0"/>
                      </a:cxn>
                      <a:cxn ang="0">
                        <a:pos x="5" y="0"/>
                      </a:cxn>
                      <a:cxn ang="0">
                        <a:pos x="15" y="7"/>
                      </a:cxn>
                      <a:cxn ang="0">
                        <a:pos x="30" y="19"/>
                      </a:cxn>
                      <a:cxn ang="0">
                        <a:pos x="36" y="28"/>
                      </a:cxn>
                      <a:cxn ang="0">
                        <a:pos x="41" y="38"/>
                      </a:cxn>
                      <a:cxn ang="0">
                        <a:pos x="41" y="52"/>
                      </a:cxn>
                      <a:cxn ang="0">
                        <a:pos x="31" y="75"/>
                      </a:cxn>
                      <a:cxn ang="0">
                        <a:pos x="17" y="34"/>
                      </a:cxn>
                      <a:cxn ang="0">
                        <a:pos x="25" y="73"/>
                      </a:cxn>
                      <a:cxn ang="0">
                        <a:pos x="13" y="66"/>
                      </a:cxn>
                      <a:cxn ang="0">
                        <a:pos x="5" y="57"/>
                      </a:cxn>
                      <a:cxn ang="0">
                        <a:pos x="1" y="45"/>
                      </a:cxn>
                      <a:cxn ang="0">
                        <a:pos x="0" y="33"/>
                      </a:cxn>
                      <a:cxn ang="0">
                        <a:pos x="1" y="26"/>
                      </a:cxn>
                      <a:cxn ang="0">
                        <a:pos x="5" y="12"/>
                      </a:cxn>
                      <a:cxn ang="0">
                        <a:pos x="5" y="0"/>
                      </a:cxn>
                    </a:cxnLst>
                    <a:rect l="0" t="0" r="r" b="b"/>
                    <a:pathLst>
                      <a:path w="42" h="75">
                        <a:moveTo>
                          <a:pt x="5" y="0"/>
                        </a:moveTo>
                        <a:cubicBezTo>
                          <a:pt x="5" y="0"/>
                          <a:pt x="5" y="0"/>
                          <a:pt x="5" y="0"/>
                        </a:cubicBezTo>
                        <a:cubicBezTo>
                          <a:pt x="15" y="7"/>
                          <a:pt x="15" y="7"/>
                          <a:pt x="15" y="7"/>
                        </a:cubicBezTo>
                        <a:cubicBezTo>
                          <a:pt x="23" y="12"/>
                          <a:pt x="28" y="16"/>
                          <a:pt x="30" y="19"/>
                        </a:cubicBezTo>
                        <a:cubicBezTo>
                          <a:pt x="33" y="22"/>
                          <a:pt x="35" y="25"/>
                          <a:pt x="36" y="28"/>
                        </a:cubicBezTo>
                        <a:cubicBezTo>
                          <a:pt x="38" y="31"/>
                          <a:pt x="40" y="35"/>
                          <a:pt x="41" y="38"/>
                        </a:cubicBezTo>
                        <a:cubicBezTo>
                          <a:pt x="42" y="43"/>
                          <a:pt x="42" y="48"/>
                          <a:pt x="41" y="52"/>
                        </a:cubicBezTo>
                        <a:cubicBezTo>
                          <a:pt x="40" y="59"/>
                          <a:pt x="37" y="66"/>
                          <a:pt x="31" y="75"/>
                        </a:cubicBezTo>
                        <a:cubicBezTo>
                          <a:pt x="31" y="62"/>
                          <a:pt x="27" y="48"/>
                          <a:pt x="17" y="34"/>
                        </a:cubicBezTo>
                        <a:cubicBezTo>
                          <a:pt x="22" y="47"/>
                          <a:pt x="25" y="60"/>
                          <a:pt x="25" y="73"/>
                        </a:cubicBezTo>
                        <a:cubicBezTo>
                          <a:pt x="21" y="72"/>
                          <a:pt x="17" y="70"/>
                          <a:pt x="13" y="66"/>
                        </a:cubicBezTo>
                        <a:cubicBezTo>
                          <a:pt x="10" y="64"/>
                          <a:pt x="7" y="60"/>
                          <a:pt x="5" y="57"/>
                        </a:cubicBezTo>
                        <a:cubicBezTo>
                          <a:pt x="3" y="53"/>
                          <a:pt x="2" y="49"/>
                          <a:pt x="1" y="45"/>
                        </a:cubicBezTo>
                        <a:cubicBezTo>
                          <a:pt x="0" y="41"/>
                          <a:pt x="0" y="37"/>
                          <a:pt x="0" y="33"/>
                        </a:cubicBezTo>
                        <a:cubicBezTo>
                          <a:pt x="0" y="30"/>
                          <a:pt x="1" y="28"/>
                          <a:pt x="1" y="26"/>
                        </a:cubicBezTo>
                        <a:cubicBezTo>
                          <a:pt x="3" y="21"/>
                          <a:pt x="4" y="16"/>
                          <a:pt x="5" y="12"/>
                        </a:cubicBezTo>
                        <a:cubicBezTo>
                          <a:pt x="7" y="8"/>
                          <a:pt x="7" y="4"/>
                          <a:pt x="5"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66" name="Freeform 181">
                    <a:extLst>
                      <a:ext uri="{FF2B5EF4-FFF2-40B4-BE49-F238E27FC236}">
                        <a16:creationId xmlns:a16="http://schemas.microsoft.com/office/drawing/2014/main" id="{EE3AA7B7-E60B-4813-B22B-B244409F0CF0}"/>
                      </a:ext>
                    </a:extLst>
                  </p:cNvPr>
                  <p:cNvSpPr>
                    <a:spLocks/>
                  </p:cNvSpPr>
                  <p:nvPr/>
                </p:nvSpPr>
                <p:spPr bwMode="auto">
                  <a:xfrm>
                    <a:off x="7104062" y="977901"/>
                    <a:ext cx="149225" cy="277813"/>
                  </a:xfrm>
                  <a:custGeom>
                    <a:avLst/>
                    <a:gdLst/>
                    <a:ahLst/>
                    <a:cxnLst>
                      <a:cxn ang="0">
                        <a:pos x="17" y="9"/>
                      </a:cxn>
                      <a:cxn ang="0">
                        <a:pos x="25" y="18"/>
                      </a:cxn>
                      <a:cxn ang="0">
                        <a:pos x="29" y="23"/>
                      </a:cxn>
                      <a:cxn ang="0">
                        <a:pos x="34" y="32"/>
                      </a:cxn>
                      <a:cxn ang="0">
                        <a:pos x="36" y="43"/>
                      </a:cxn>
                      <a:cxn ang="0">
                        <a:pos x="34" y="53"/>
                      </a:cxn>
                      <a:cxn ang="0">
                        <a:pos x="28" y="64"/>
                      </a:cxn>
                      <a:cxn ang="0">
                        <a:pos x="17" y="31"/>
                      </a:cxn>
                      <a:cxn ang="0">
                        <a:pos x="24" y="67"/>
                      </a:cxn>
                      <a:cxn ang="0">
                        <a:pos x="7" y="55"/>
                      </a:cxn>
                      <a:cxn ang="0">
                        <a:pos x="2" y="44"/>
                      </a:cxn>
                      <a:cxn ang="0">
                        <a:pos x="0" y="34"/>
                      </a:cxn>
                      <a:cxn ang="0">
                        <a:pos x="1" y="25"/>
                      </a:cxn>
                      <a:cxn ang="0">
                        <a:pos x="7" y="10"/>
                      </a:cxn>
                      <a:cxn ang="0">
                        <a:pos x="12" y="0"/>
                      </a:cxn>
                      <a:cxn ang="0">
                        <a:pos x="12" y="0"/>
                      </a:cxn>
                      <a:cxn ang="0">
                        <a:pos x="17" y="9"/>
                      </a:cxn>
                    </a:cxnLst>
                    <a:rect l="0" t="0" r="r" b="b"/>
                    <a:pathLst>
                      <a:path w="36" h="67">
                        <a:moveTo>
                          <a:pt x="17" y="9"/>
                        </a:moveTo>
                        <a:cubicBezTo>
                          <a:pt x="20" y="12"/>
                          <a:pt x="22" y="15"/>
                          <a:pt x="25" y="18"/>
                        </a:cubicBezTo>
                        <a:cubicBezTo>
                          <a:pt x="27" y="20"/>
                          <a:pt x="28" y="21"/>
                          <a:pt x="29" y="23"/>
                        </a:cubicBezTo>
                        <a:cubicBezTo>
                          <a:pt x="31" y="26"/>
                          <a:pt x="33" y="29"/>
                          <a:pt x="34" y="32"/>
                        </a:cubicBezTo>
                        <a:cubicBezTo>
                          <a:pt x="35" y="36"/>
                          <a:pt x="36" y="39"/>
                          <a:pt x="36" y="43"/>
                        </a:cubicBezTo>
                        <a:cubicBezTo>
                          <a:pt x="35" y="47"/>
                          <a:pt x="35" y="50"/>
                          <a:pt x="34" y="53"/>
                        </a:cubicBezTo>
                        <a:cubicBezTo>
                          <a:pt x="32" y="57"/>
                          <a:pt x="30" y="61"/>
                          <a:pt x="28" y="64"/>
                        </a:cubicBezTo>
                        <a:cubicBezTo>
                          <a:pt x="23" y="54"/>
                          <a:pt x="19" y="43"/>
                          <a:pt x="17" y="31"/>
                        </a:cubicBezTo>
                        <a:cubicBezTo>
                          <a:pt x="16" y="46"/>
                          <a:pt x="18" y="58"/>
                          <a:pt x="24" y="67"/>
                        </a:cubicBezTo>
                        <a:cubicBezTo>
                          <a:pt x="16" y="63"/>
                          <a:pt x="10" y="59"/>
                          <a:pt x="7" y="55"/>
                        </a:cubicBezTo>
                        <a:cubicBezTo>
                          <a:pt x="5" y="51"/>
                          <a:pt x="3" y="48"/>
                          <a:pt x="2" y="44"/>
                        </a:cubicBezTo>
                        <a:cubicBezTo>
                          <a:pt x="1" y="41"/>
                          <a:pt x="0" y="38"/>
                          <a:pt x="0" y="34"/>
                        </a:cubicBezTo>
                        <a:cubicBezTo>
                          <a:pt x="0" y="31"/>
                          <a:pt x="1" y="28"/>
                          <a:pt x="1" y="25"/>
                        </a:cubicBezTo>
                        <a:cubicBezTo>
                          <a:pt x="2" y="22"/>
                          <a:pt x="4" y="17"/>
                          <a:pt x="7" y="10"/>
                        </a:cubicBezTo>
                        <a:cubicBezTo>
                          <a:pt x="12" y="0"/>
                          <a:pt x="12" y="0"/>
                          <a:pt x="12" y="0"/>
                        </a:cubicBezTo>
                        <a:cubicBezTo>
                          <a:pt x="12" y="0"/>
                          <a:pt x="12" y="0"/>
                          <a:pt x="12" y="0"/>
                        </a:cubicBezTo>
                        <a:cubicBezTo>
                          <a:pt x="12" y="4"/>
                          <a:pt x="14" y="8"/>
                          <a:pt x="17" y="9"/>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67" name="Freeform 182">
                    <a:extLst>
                      <a:ext uri="{FF2B5EF4-FFF2-40B4-BE49-F238E27FC236}">
                        <a16:creationId xmlns:a16="http://schemas.microsoft.com/office/drawing/2014/main" id="{A3E55A39-8652-4BCE-87A2-31026D6A5EF1}"/>
                      </a:ext>
                    </a:extLst>
                  </p:cNvPr>
                  <p:cNvSpPr>
                    <a:spLocks/>
                  </p:cNvSpPr>
                  <p:nvPr/>
                </p:nvSpPr>
                <p:spPr bwMode="auto">
                  <a:xfrm>
                    <a:off x="6235700" y="1536701"/>
                    <a:ext cx="203200" cy="277813"/>
                  </a:xfrm>
                  <a:custGeom>
                    <a:avLst/>
                    <a:gdLst/>
                    <a:ahLst/>
                    <a:cxnLst>
                      <a:cxn ang="0">
                        <a:pos x="12" y="4"/>
                      </a:cxn>
                      <a:cxn ang="0">
                        <a:pos x="30" y="12"/>
                      </a:cxn>
                      <a:cxn ang="0">
                        <a:pos x="38" y="19"/>
                      </a:cxn>
                      <a:cxn ang="0">
                        <a:pos x="44" y="29"/>
                      </a:cxn>
                      <a:cxn ang="0">
                        <a:pos x="48" y="42"/>
                      </a:cxn>
                      <a:cxn ang="0">
                        <a:pos x="44" y="67"/>
                      </a:cxn>
                      <a:cxn ang="0">
                        <a:pos x="21" y="30"/>
                      </a:cxn>
                      <a:cxn ang="0">
                        <a:pos x="38" y="67"/>
                      </a:cxn>
                      <a:cxn ang="0">
                        <a:pos x="25" y="62"/>
                      </a:cxn>
                      <a:cxn ang="0">
                        <a:pos x="14" y="55"/>
                      </a:cxn>
                      <a:cxn ang="0">
                        <a:pos x="7" y="45"/>
                      </a:cxn>
                      <a:cxn ang="0">
                        <a:pos x="4" y="33"/>
                      </a:cxn>
                      <a:cxn ang="0">
                        <a:pos x="4" y="26"/>
                      </a:cxn>
                      <a:cxn ang="0">
                        <a:pos x="4" y="11"/>
                      </a:cxn>
                      <a:cxn ang="0">
                        <a:pos x="0" y="0"/>
                      </a:cxn>
                      <a:cxn ang="0">
                        <a:pos x="1" y="0"/>
                      </a:cxn>
                      <a:cxn ang="0">
                        <a:pos x="12" y="4"/>
                      </a:cxn>
                    </a:cxnLst>
                    <a:rect l="0" t="0" r="r" b="b"/>
                    <a:pathLst>
                      <a:path w="49" h="67">
                        <a:moveTo>
                          <a:pt x="12" y="4"/>
                        </a:moveTo>
                        <a:cubicBezTo>
                          <a:pt x="20" y="7"/>
                          <a:pt x="26" y="10"/>
                          <a:pt x="30" y="12"/>
                        </a:cubicBezTo>
                        <a:cubicBezTo>
                          <a:pt x="33" y="14"/>
                          <a:pt x="35" y="17"/>
                          <a:pt x="38" y="19"/>
                        </a:cubicBezTo>
                        <a:cubicBezTo>
                          <a:pt x="40" y="22"/>
                          <a:pt x="43" y="25"/>
                          <a:pt x="44" y="29"/>
                        </a:cubicBezTo>
                        <a:cubicBezTo>
                          <a:pt x="47" y="33"/>
                          <a:pt x="48" y="37"/>
                          <a:pt x="48" y="42"/>
                        </a:cubicBezTo>
                        <a:cubicBezTo>
                          <a:pt x="49" y="48"/>
                          <a:pt x="47" y="57"/>
                          <a:pt x="44" y="67"/>
                        </a:cubicBezTo>
                        <a:cubicBezTo>
                          <a:pt x="41" y="53"/>
                          <a:pt x="34" y="41"/>
                          <a:pt x="21" y="30"/>
                        </a:cubicBezTo>
                        <a:cubicBezTo>
                          <a:pt x="29" y="42"/>
                          <a:pt x="34" y="54"/>
                          <a:pt x="38" y="67"/>
                        </a:cubicBezTo>
                        <a:cubicBezTo>
                          <a:pt x="33" y="66"/>
                          <a:pt x="29" y="65"/>
                          <a:pt x="25" y="62"/>
                        </a:cubicBezTo>
                        <a:cubicBezTo>
                          <a:pt x="21" y="61"/>
                          <a:pt x="17" y="58"/>
                          <a:pt x="14" y="55"/>
                        </a:cubicBezTo>
                        <a:cubicBezTo>
                          <a:pt x="11" y="52"/>
                          <a:pt x="9" y="49"/>
                          <a:pt x="7" y="45"/>
                        </a:cubicBezTo>
                        <a:cubicBezTo>
                          <a:pt x="6" y="41"/>
                          <a:pt x="5" y="37"/>
                          <a:pt x="4" y="33"/>
                        </a:cubicBezTo>
                        <a:cubicBezTo>
                          <a:pt x="4" y="30"/>
                          <a:pt x="3" y="28"/>
                          <a:pt x="4" y="26"/>
                        </a:cubicBezTo>
                        <a:cubicBezTo>
                          <a:pt x="4" y="21"/>
                          <a:pt x="4" y="16"/>
                          <a:pt x="4" y="11"/>
                        </a:cubicBezTo>
                        <a:cubicBezTo>
                          <a:pt x="5" y="8"/>
                          <a:pt x="3" y="4"/>
                          <a:pt x="0" y="0"/>
                        </a:cubicBezTo>
                        <a:cubicBezTo>
                          <a:pt x="1" y="0"/>
                          <a:pt x="1" y="0"/>
                          <a:pt x="1" y="0"/>
                        </a:cubicBezTo>
                        <a:lnTo>
                          <a:pt x="12" y="4"/>
                        </a:lnTo>
                        <a:close/>
                      </a:path>
                    </a:pathLst>
                  </a:custGeom>
                  <a:solidFill>
                    <a:srgbClr val="FF597B"/>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68" name="Freeform 183">
                    <a:extLst>
                      <a:ext uri="{FF2B5EF4-FFF2-40B4-BE49-F238E27FC236}">
                        <a16:creationId xmlns:a16="http://schemas.microsoft.com/office/drawing/2014/main" id="{39332370-462A-4401-83EC-AD6C3CA7ECA0}"/>
                      </a:ext>
                    </a:extLst>
                  </p:cNvPr>
                  <p:cNvSpPr>
                    <a:spLocks/>
                  </p:cNvSpPr>
                  <p:nvPr/>
                </p:nvSpPr>
                <p:spPr bwMode="auto">
                  <a:xfrm>
                    <a:off x="7042150" y="1341438"/>
                    <a:ext cx="107950" cy="207963"/>
                  </a:xfrm>
                  <a:custGeom>
                    <a:avLst/>
                    <a:gdLst/>
                    <a:ahLst/>
                    <a:cxnLst>
                      <a:cxn ang="0">
                        <a:pos x="20" y="0"/>
                      </a:cxn>
                      <a:cxn ang="0">
                        <a:pos x="20" y="0"/>
                      </a:cxn>
                      <a:cxn ang="0">
                        <a:pos x="21" y="8"/>
                      </a:cxn>
                      <a:cxn ang="0">
                        <a:pos x="24" y="16"/>
                      </a:cxn>
                      <a:cxn ang="0">
                        <a:pos x="26" y="21"/>
                      </a:cxn>
                      <a:cxn ang="0">
                        <a:pos x="26" y="29"/>
                      </a:cxn>
                      <a:cxn ang="0">
                        <a:pos x="24" y="36"/>
                      </a:cxn>
                      <a:cxn ang="0">
                        <a:pos x="20" y="43"/>
                      </a:cxn>
                      <a:cxn ang="0">
                        <a:pos x="13" y="48"/>
                      </a:cxn>
                      <a:cxn ang="0">
                        <a:pos x="15" y="23"/>
                      </a:cxn>
                      <a:cxn ang="0">
                        <a:pos x="9" y="50"/>
                      </a:cxn>
                      <a:cxn ang="0">
                        <a:pos x="1" y="36"/>
                      </a:cxn>
                      <a:cxn ang="0">
                        <a:pos x="1" y="27"/>
                      </a:cxn>
                      <a:cxn ang="0">
                        <a:pos x="2" y="20"/>
                      </a:cxn>
                      <a:cxn ang="0">
                        <a:pos x="6" y="14"/>
                      </a:cxn>
                      <a:cxn ang="0">
                        <a:pos x="14" y="5"/>
                      </a:cxn>
                      <a:cxn ang="0">
                        <a:pos x="20" y="0"/>
                      </a:cxn>
                    </a:cxnLst>
                    <a:rect l="0" t="0" r="r" b="b"/>
                    <a:pathLst>
                      <a:path w="26" h="50">
                        <a:moveTo>
                          <a:pt x="20" y="0"/>
                        </a:moveTo>
                        <a:cubicBezTo>
                          <a:pt x="20" y="0"/>
                          <a:pt x="20" y="0"/>
                          <a:pt x="20" y="0"/>
                        </a:cubicBezTo>
                        <a:cubicBezTo>
                          <a:pt x="19" y="3"/>
                          <a:pt x="20" y="6"/>
                          <a:pt x="21" y="8"/>
                        </a:cubicBezTo>
                        <a:cubicBezTo>
                          <a:pt x="22" y="11"/>
                          <a:pt x="23" y="14"/>
                          <a:pt x="24" y="16"/>
                        </a:cubicBezTo>
                        <a:cubicBezTo>
                          <a:pt x="25" y="18"/>
                          <a:pt x="25" y="19"/>
                          <a:pt x="26" y="21"/>
                        </a:cubicBezTo>
                        <a:cubicBezTo>
                          <a:pt x="26" y="23"/>
                          <a:pt x="26" y="26"/>
                          <a:pt x="26" y="29"/>
                        </a:cubicBezTo>
                        <a:cubicBezTo>
                          <a:pt x="26" y="31"/>
                          <a:pt x="25" y="34"/>
                          <a:pt x="24" y="36"/>
                        </a:cubicBezTo>
                        <a:cubicBezTo>
                          <a:pt x="23" y="39"/>
                          <a:pt x="22" y="41"/>
                          <a:pt x="20" y="43"/>
                        </a:cubicBezTo>
                        <a:cubicBezTo>
                          <a:pt x="18" y="45"/>
                          <a:pt x="15" y="47"/>
                          <a:pt x="13" y="48"/>
                        </a:cubicBezTo>
                        <a:cubicBezTo>
                          <a:pt x="12" y="40"/>
                          <a:pt x="13" y="31"/>
                          <a:pt x="15" y="23"/>
                        </a:cubicBezTo>
                        <a:cubicBezTo>
                          <a:pt x="10" y="32"/>
                          <a:pt x="8" y="41"/>
                          <a:pt x="9" y="50"/>
                        </a:cubicBezTo>
                        <a:cubicBezTo>
                          <a:pt x="5" y="44"/>
                          <a:pt x="2" y="40"/>
                          <a:pt x="1" y="36"/>
                        </a:cubicBezTo>
                        <a:cubicBezTo>
                          <a:pt x="1" y="33"/>
                          <a:pt x="0" y="30"/>
                          <a:pt x="1" y="27"/>
                        </a:cubicBezTo>
                        <a:cubicBezTo>
                          <a:pt x="1" y="25"/>
                          <a:pt x="1" y="22"/>
                          <a:pt x="2" y="20"/>
                        </a:cubicBezTo>
                        <a:cubicBezTo>
                          <a:pt x="3" y="18"/>
                          <a:pt x="4" y="16"/>
                          <a:pt x="6" y="14"/>
                        </a:cubicBezTo>
                        <a:cubicBezTo>
                          <a:pt x="7" y="12"/>
                          <a:pt x="10" y="9"/>
                          <a:pt x="14" y="5"/>
                        </a:cubicBezTo>
                        <a:lnTo>
                          <a:pt x="20" y="0"/>
                        </a:lnTo>
                        <a:close/>
                      </a:path>
                    </a:pathLst>
                  </a:custGeom>
                  <a:solidFill>
                    <a:srgbClr val="FF597B"/>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69" name="Freeform 184">
                    <a:extLst>
                      <a:ext uri="{FF2B5EF4-FFF2-40B4-BE49-F238E27FC236}">
                        <a16:creationId xmlns:a16="http://schemas.microsoft.com/office/drawing/2014/main" id="{B18CC313-4152-48B5-9FA2-4A8BB149BFDC}"/>
                      </a:ext>
                    </a:extLst>
                  </p:cNvPr>
                  <p:cNvSpPr>
                    <a:spLocks/>
                  </p:cNvSpPr>
                  <p:nvPr/>
                </p:nvSpPr>
                <p:spPr bwMode="auto">
                  <a:xfrm>
                    <a:off x="6624637" y="1354138"/>
                    <a:ext cx="82550" cy="157163"/>
                  </a:xfrm>
                  <a:custGeom>
                    <a:avLst/>
                    <a:gdLst/>
                    <a:ahLst/>
                    <a:cxnLst>
                      <a:cxn ang="0">
                        <a:pos x="5" y="6"/>
                      </a:cxn>
                      <a:cxn ang="0">
                        <a:pos x="6" y="0"/>
                      </a:cxn>
                      <a:cxn ang="0">
                        <a:pos x="6" y="0"/>
                      </a:cxn>
                      <a:cxn ang="0">
                        <a:pos x="10" y="4"/>
                      </a:cxn>
                      <a:cxn ang="0">
                        <a:pos x="16" y="11"/>
                      </a:cxn>
                      <a:cxn ang="0">
                        <a:pos x="18" y="16"/>
                      </a:cxn>
                      <a:cxn ang="0">
                        <a:pos x="20" y="22"/>
                      </a:cxn>
                      <a:cxn ang="0">
                        <a:pos x="19" y="28"/>
                      </a:cxn>
                      <a:cxn ang="0">
                        <a:pos x="12" y="38"/>
                      </a:cxn>
                      <a:cxn ang="0">
                        <a:pos x="9" y="18"/>
                      </a:cxn>
                      <a:cxn ang="0">
                        <a:pos x="9" y="37"/>
                      </a:cxn>
                      <a:cxn ang="0">
                        <a:pos x="4" y="33"/>
                      </a:cxn>
                      <a:cxn ang="0">
                        <a:pos x="1" y="27"/>
                      </a:cxn>
                      <a:cxn ang="0">
                        <a:pos x="0" y="21"/>
                      </a:cxn>
                      <a:cxn ang="0">
                        <a:pos x="1" y="15"/>
                      </a:cxn>
                      <a:cxn ang="0">
                        <a:pos x="2" y="12"/>
                      </a:cxn>
                      <a:cxn ang="0">
                        <a:pos x="5" y="6"/>
                      </a:cxn>
                    </a:cxnLst>
                    <a:rect l="0" t="0" r="r" b="b"/>
                    <a:pathLst>
                      <a:path w="20" h="38">
                        <a:moveTo>
                          <a:pt x="5" y="6"/>
                        </a:moveTo>
                        <a:cubicBezTo>
                          <a:pt x="6" y="4"/>
                          <a:pt x="7" y="2"/>
                          <a:pt x="6" y="0"/>
                        </a:cubicBezTo>
                        <a:cubicBezTo>
                          <a:pt x="6" y="0"/>
                          <a:pt x="6" y="0"/>
                          <a:pt x="6" y="0"/>
                        </a:cubicBezTo>
                        <a:cubicBezTo>
                          <a:pt x="10" y="4"/>
                          <a:pt x="10" y="4"/>
                          <a:pt x="10" y="4"/>
                        </a:cubicBezTo>
                        <a:cubicBezTo>
                          <a:pt x="13" y="8"/>
                          <a:pt x="15" y="10"/>
                          <a:pt x="16" y="11"/>
                        </a:cubicBezTo>
                        <a:cubicBezTo>
                          <a:pt x="17" y="13"/>
                          <a:pt x="18" y="15"/>
                          <a:pt x="18" y="16"/>
                        </a:cubicBezTo>
                        <a:cubicBezTo>
                          <a:pt x="19" y="18"/>
                          <a:pt x="20" y="20"/>
                          <a:pt x="20" y="22"/>
                        </a:cubicBezTo>
                        <a:cubicBezTo>
                          <a:pt x="20" y="24"/>
                          <a:pt x="19" y="26"/>
                          <a:pt x="19" y="28"/>
                        </a:cubicBezTo>
                        <a:cubicBezTo>
                          <a:pt x="18" y="31"/>
                          <a:pt x="15" y="35"/>
                          <a:pt x="12" y="38"/>
                        </a:cubicBezTo>
                        <a:cubicBezTo>
                          <a:pt x="13" y="32"/>
                          <a:pt x="12" y="25"/>
                          <a:pt x="9" y="18"/>
                        </a:cubicBezTo>
                        <a:cubicBezTo>
                          <a:pt x="10" y="24"/>
                          <a:pt x="10" y="31"/>
                          <a:pt x="9" y="37"/>
                        </a:cubicBezTo>
                        <a:cubicBezTo>
                          <a:pt x="7" y="36"/>
                          <a:pt x="6" y="35"/>
                          <a:pt x="4" y="33"/>
                        </a:cubicBezTo>
                        <a:cubicBezTo>
                          <a:pt x="3" y="31"/>
                          <a:pt x="2" y="29"/>
                          <a:pt x="1" y="27"/>
                        </a:cubicBezTo>
                        <a:cubicBezTo>
                          <a:pt x="0" y="26"/>
                          <a:pt x="0" y="24"/>
                          <a:pt x="0" y="21"/>
                        </a:cubicBezTo>
                        <a:cubicBezTo>
                          <a:pt x="0" y="19"/>
                          <a:pt x="0" y="17"/>
                          <a:pt x="1" y="15"/>
                        </a:cubicBezTo>
                        <a:cubicBezTo>
                          <a:pt x="1" y="14"/>
                          <a:pt x="2" y="13"/>
                          <a:pt x="2" y="12"/>
                        </a:cubicBezTo>
                        <a:cubicBezTo>
                          <a:pt x="3" y="10"/>
                          <a:pt x="4" y="8"/>
                          <a:pt x="5" y="6"/>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70" name="Freeform 185">
                    <a:extLst>
                      <a:ext uri="{FF2B5EF4-FFF2-40B4-BE49-F238E27FC236}">
                        <a16:creationId xmlns:a16="http://schemas.microsoft.com/office/drawing/2014/main" id="{C7D1CCB5-9143-44F0-9E4B-2AD209E8B44C}"/>
                      </a:ext>
                    </a:extLst>
                  </p:cNvPr>
                  <p:cNvSpPr>
                    <a:spLocks/>
                  </p:cNvSpPr>
                  <p:nvPr/>
                </p:nvSpPr>
                <p:spPr bwMode="auto">
                  <a:xfrm>
                    <a:off x="6235700" y="2220913"/>
                    <a:ext cx="276225" cy="198438"/>
                  </a:xfrm>
                  <a:custGeom>
                    <a:avLst/>
                    <a:gdLst/>
                    <a:ahLst/>
                    <a:cxnLst>
                      <a:cxn ang="0">
                        <a:pos x="29" y="5"/>
                      </a:cxn>
                      <a:cxn ang="0">
                        <a:pos x="43" y="1"/>
                      </a:cxn>
                      <a:cxn ang="0">
                        <a:pos x="67" y="6"/>
                      </a:cxn>
                      <a:cxn ang="0">
                        <a:pos x="31" y="28"/>
                      </a:cxn>
                      <a:cxn ang="0">
                        <a:pos x="67" y="12"/>
                      </a:cxn>
                      <a:cxn ang="0">
                        <a:pos x="63" y="25"/>
                      </a:cxn>
                      <a:cxn ang="0">
                        <a:pos x="55" y="35"/>
                      </a:cxn>
                      <a:cxn ang="0">
                        <a:pos x="45" y="42"/>
                      </a:cxn>
                      <a:cxn ang="0">
                        <a:pos x="33" y="45"/>
                      </a:cxn>
                      <a:cxn ang="0">
                        <a:pos x="26" y="46"/>
                      </a:cxn>
                      <a:cxn ang="0">
                        <a:pos x="11" y="45"/>
                      </a:cxn>
                      <a:cxn ang="0">
                        <a:pos x="0" y="48"/>
                      </a:cxn>
                      <a:cxn ang="0">
                        <a:pos x="0" y="48"/>
                      </a:cxn>
                      <a:cxn ang="0">
                        <a:pos x="4" y="37"/>
                      </a:cxn>
                      <a:cxn ang="0">
                        <a:pos x="13" y="19"/>
                      </a:cxn>
                      <a:cxn ang="0">
                        <a:pos x="20" y="11"/>
                      </a:cxn>
                      <a:cxn ang="0">
                        <a:pos x="29" y="5"/>
                      </a:cxn>
                    </a:cxnLst>
                    <a:rect l="0" t="0" r="r" b="b"/>
                    <a:pathLst>
                      <a:path w="67" h="48">
                        <a:moveTo>
                          <a:pt x="29" y="5"/>
                        </a:moveTo>
                        <a:cubicBezTo>
                          <a:pt x="34" y="3"/>
                          <a:pt x="38" y="1"/>
                          <a:pt x="43" y="1"/>
                        </a:cubicBezTo>
                        <a:cubicBezTo>
                          <a:pt x="49" y="0"/>
                          <a:pt x="57" y="2"/>
                          <a:pt x="67" y="6"/>
                        </a:cubicBezTo>
                        <a:cubicBezTo>
                          <a:pt x="54" y="9"/>
                          <a:pt x="42" y="16"/>
                          <a:pt x="31" y="28"/>
                        </a:cubicBezTo>
                        <a:cubicBezTo>
                          <a:pt x="42" y="21"/>
                          <a:pt x="54" y="15"/>
                          <a:pt x="67" y="12"/>
                        </a:cubicBezTo>
                        <a:cubicBezTo>
                          <a:pt x="67" y="17"/>
                          <a:pt x="65" y="21"/>
                          <a:pt x="63" y="25"/>
                        </a:cubicBezTo>
                        <a:cubicBezTo>
                          <a:pt x="61" y="29"/>
                          <a:pt x="58" y="32"/>
                          <a:pt x="55" y="35"/>
                        </a:cubicBezTo>
                        <a:cubicBezTo>
                          <a:pt x="52" y="38"/>
                          <a:pt x="49" y="40"/>
                          <a:pt x="45" y="42"/>
                        </a:cubicBezTo>
                        <a:cubicBezTo>
                          <a:pt x="41" y="44"/>
                          <a:pt x="37" y="45"/>
                          <a:pt x="33" y="45"/>
                        </a:cubicBezTo>
                        <a:cubicBezTo>
                          <a:pt x="30" y="46"/>
                          <a:pt x="28" y="46"/>
                          <a:pt x="26" y="46"/>
                        </a:cubicBezTo>
                        <a:cubicBezTo>
                          <a:pt x="21" y="45"/>
                          <a:pt x="16" y="45"/>
                          <a:pt x="11" y="45"/>
                        </a:cubicBezTo>
                        <a:cubicBezTo>
                          <a:pt x="7" y="44"/>
                          <a:pt x="3" y="45"/>
                          <a:pt x="0" y="48"/>
                        </a:cubicBezTo>
                        <a:cubicBezTo>
                          <a:pt x="0" y="48"/>
                          <a:pt x="0" y="48"/>
                          <a:pt x="0" y="48"/>
                        </a:cubicBezTo>
                        <a:cubicBezTo>
                          <a:pt x="4" y="37"/>
                          <a:pt x="4" y="37"/>
                          <a:pt x="4" y="37"/>
                        </a:cubicBezTo>
                        <a:cubicBezTo>
                          <a:pt x="8" y="28"/>
                          <a:pt x="11" y="22"/>
                          <a:pt x="13" y="19"/>
                        </a:cubicBezTo>
                        <a:cubicBezTo>
                          <a:pt x="15" y="16"/>
                          <a:pt x="17" y="14"/>
                          <a:pt x="20" y="11"/>
                        </a:cubicBezTo>
                        <a:cubicBezTo>
                          <a:pt x="23" y="8"/>
                          <a:pt x="26" y="6"/>
                          <a:pt x="29" y="5"/>
                        </a:cubicBezTo>
                        <a:close/>
                      </a:path>
                    </a:pathLst>
                  </a:custGeom>
                  <a:solidFill>
                    <a:srgbClr val="FF597B"/>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grpSp>
          </p:grpSp>
          <p:grpSp>
            <p:nvGrpSpPr>
              <p:cNvPr id="999" name="Group 234">
                <a:extLst>
                  <a:ext uri="{FF2B5EF4-FFF2-40B4-BE49-F238E27FC236}">
                    <a16:creationId xmlns:a16="http://schemas.microsoft.com/office/drawing/2014/main" id="{909D8504-D886-45B2-9CEB-95E3D8216F5F}"/>
                  </a:ext>
                </a:extLst>
              </p:cNvPr>
              <p:cNvGrpSpPr/>
              <p:nvPr/>
            </p:nvGrpSpPr>
            <p:grpSpPr>
              <a:xfrm>
                <a:off x="9766873" y="2772361"/>
                <a:ext cx="481582" cy="535683"/>
                <a:chOff x="5818187" y="438150"/>
                <a:chExt cx="2868613" cy="3190876"/>
              </a:xfrm>
            </p:grpSpPr>
            <p:grpSp>
              <p:nvGrpSpPr>
                <p:cNvPr id="1000" name="Group 198">
                  <a:extLst>
                    <a:ext uri="{FF2B5EF4-FFF2-40B4-BE49-F238E27FC236}">
                      <a16:creationId xmlns:a16="http://schemas.microsoft.com/office/drawing/2014/main" id="{A5F99EC4-E78E-4641-AAA6-6249D1987226}"/>
                    </a:ext>
                  </a:extLst>
                </p:cNvPr>
                <p:cNvGrpSpPr/>
                <p:nvPr/>
              </p:nvGrpSpPr>
              <p:grpSpPr>
                <a:xfrm>
                  <a:off x="6153150" y="604838"/>
                  <a:ext cx="2290763" cy="3024188"/>
                  <a:chOff x="6153150" y="604838"/>
                  <a:chExt cx="2290763" cy="3024188"/>
                </a:xfrm>
                <a:solidFill>
                  <a:srgbClr val="333333">
                    <a:lumMod val="75000"/>
                    <a:lumOff val="25000"/>
                  </a:srgbClr>
                </a:solidFill>
              </p:grpSpPr>
              <p:sp>
                <p:nvSpPr>
                  <p:cNvPr id="1036" name="Freeform 122">
                    <a:extLst>
                      <a:ext uri="{FF2B5EF4-FFF2-40B4-BE49-F238E27FC236}">
                        <a16:creationId xmlns:a16="http://schemas.microsoft.com/office/drawing/2014/main" id="{07695DB8-6869-4DCA-A8E5-24367049D8E6}"/>
                      </a:ext>
                    </a:extLst>
                  </p:cNvPr>
                  <p:cNvSpPr>
                    <a:spLocks/>
                  </p:cNvSpPr>
                  <p:nvPr/>
                </p:nvSpPr>
                <p:spPr bwMode="auto">
                  <a:xfrm>
                    <a:off x="6153150" y="604838"/>
                    <a:ext cx="2290763" cy="3024188"/>
                  </a:xfrm>
                  <a:custGeom>
                    <a:avLst/>
                    <a:gdLst/>
                    <a:ahLst/>
                    <a:cxnLst>
                      <a:cxn ang="0">
                        <a:pos x="316" y="54"/>
                      </a:cxn>
                      <a:cxn ang="0">
                        <a:pos x="318" y="68"/>
                      </a:cxn>
                      <a:cxn ang="0">
                        <a:pos x="327" y="117"/>
                      </a:cxn>
                      <a:cxn ang="0">
                        <a:pos x="327" y="273"/>
                      </a:cxn>
                      <a:cxn ang="0">
                        <a:pos x="313" y="331"/>
                      </a:cxn>
                      <a:cxn ang="0">
                        <a:pos x="390" y="322"/>
                      </a:cxn>
                      <a:cxn ang="0">
                        <a:pos x="465" y="265"/>
                      </a:cxn>
                      <a:cxn ang="0">
                        <a:pos x="502" y="220"/>
                      </a:cxn>
                      <a:cxn ang="0">
                        <a:pos x="448" y="289"/>
                      </a:cxn>
                      <a:cxn ang="0">
                        <a:pos x="383" y="339"/>
                      </a:cxn>
                      <a:cxn ang="0">
                        <a:pos x="365" y="350"/>
                      </a:cxn>
                      <a:cxn ang="0">
                        <a:pos x="335" y="383"/>
                      </a:cxn>
                      <a:cxn ang="0">
                        <a:pos x="445" y="344"/>
                      </a:cxn>
                      <a:cxn ang="0">
                        <a:pos x="472" y="320"/>
                      </a:cxn>
                      <a:cxn ang="0">
                        <a:pos x="554" y="223"/>
                      </a:cxn>
                      <a:cxn ang="0">
                        <a:pos x="479" y="328"/>
                      </a:cxn>
                      <a:cxn ang="0">
                        <a:pos x="471" y="337"/>
                      </a:cxn>
                      <a:cxn ang="0">
                        <a:pos x="422" y="374"/>
                      </a:cxn>
                      <a:cxn ang="0">
                        <a:pos x="309" y="453"/>
                      </a:cxn>
                      <a:cxn ang="0">
                        <a:pos x="320" y="708"/>
                      </a:cxn>
                      <a:cxn ang="0">
                        <a:pos x="230" y="708"/>
                      </a:cxn>
                      <a:cxn ang="0">
                        <a:pos x="203" y="385"/>
                      </a:cxn>
                      <a:cxn ang="0">
                        <a:pos x="175" y="367"/>
                      </a:cxn>
                      <a:cxn ang="0">
                        <a:pos x="80" y="315"/>
                      </a:cxn>
                      <a:cxn ang="0">
                        <a:pos x="0" y="267"/>
                      </a:cxn>
                      <a:cxn ang="0">
                        <a:pos x="72" y="301"/>
                      </a:cxn>
                      <a:cxn ang="0">
                        <a:pos x="100" y="249"/>
                      </a:cxn>
                      <a:cxn ang="0">
                        <a:pos x="91" y="222"/>
                      </a:cxn>
                      <a:cxn ang="0">
                        <a:pos x="112" y="246"/>
                      </a:cxn>
                      <a:cxn ang="0">
                        <a:pos x="119" y="266"/>
                      </a:cxn>
                      <a:cxn ang="0">
                        <a:pos x="134" y="300"/>
                      </a:cxn>
                      <a:cxn ang="0">
                        <a:pos x="172" y="343"/>
                      </a:cxn>
                      <a:cxn ang="0">
                        <a:pos x="208" y="328"/>
                      </a:cxn>
                      <a:cxn ang="0">
                        <a:pos x="191" y="278"/>
                      </a:cxn>
                      <a:cxn ang="0">
                        <a:pos x="173" y="142"/>
                      </a:cxn>
                      <a:cxn ang="0">
                        <a:pos x="190" y="28"/>
                      </a:cxn>
                      <a:cxn ang="0">
                        <a:pos x="184" y="174"/>
                      </a:cxn>
                      <a:cxn ang="0">
                        <a:pos x="209" y="273"/>
                      </a:cxn>
                      <a:cxn ang="0">
                        <a:pos x="246" y="339"/>
                      </a:cxn>
                      <a:cxn ang="0">
                        <a:pos x="307" y="268"/>
                      </a:cxn>
                      <a:cxn ang="0">
                        <a:pos x="321" y="127"/>
                      </a:cxn>
                      <a:cxn ang="0">
                        <a:pos x="314" y="60"/>
                      </a:cxn>
                      <a:cxn ang="0">
                        <a:pos x="302" y="0"/>
                      </a:cxn>
                    </a:cxnLst>
                    <a:rect l="0" t="0" r="r" b="b"/>
                    <a:pathLst>
                      <a:path w="554" h="730">
                        <a:moveTo>
                          <a:pt x="302" y="0"/>
                        </a:moveTo>
                        <a:cubicBezTo>
                          <a:pt x="303" y="4"/>
                          <a:pt x="304" y="8"/>
                          <a:pt x="306" y="11"/>
                        </a:cubicBezTo>
                        <a:cubicBezTo>
                          <a:pt x="309" y="26"/>
                          <a:pt x="313" y="40"/>
                          <a:pt x="316" y="54"/>
                        </a:cubicBezTo>
                        <a:cubicBezTo>
                          <a:pt x="316" y="54"/>
                          <a:pt x="316" y="54"/>
                          <a:pt x="316" y="54"/>
                        </a:cubicBezTo>
                        <a:cubicBezTo>
                          <a:pt x="316" y="56"/>
                          <a:pt x="316" y="58"/>
                          <a:pt x="317" y="60"/>
                        </a:cubicBezTo>
                        <a:cubicBezTo>
                          <a:pt x="317" y="63"/>
                          <a:pt x="318" y="65"/>
                          <a:pt x="318" y="68"/>
                        </a:cubicBezTo>
                        <a:cubicBezTo>
                          <a:pt x="321" y="84"/>
                          <a:pt x="324" y="100"/>
                          <a:pt x="326" y="115"/>
                        </a:cubicBezTo>
                        <a:cubicBezTo>
                          <a:pt x="326" y="115"/>
                          <a:pt x="326" y="115"/>
                          <a:pt x="326" y="115"/>
                        </a:cubicBezTo>
                        <a:cubicBezTo>
                          <a:pt x="326" y="116"/>
                          <a:pt x="326" y="117"/>
                          <a:pt x="327" y="117"/>
                        </a:cubicBezTo>
                        <a:cubicBezTo>
                          <a:pt x="327" y="118"/>
                          <a:pt x="327" y="119"/>
                          <a:pt x="327" y="120"/>
                        </a:cubicBezTo>
                        <a:cubicBezTo>
                          <a:pt x="334" y="176"/>
                          <a:pt x="334" y="226"/>
                          <a:pt x="327" y="272"/>
                        </a:cubicBezTo>
                        <a:cubicBezTo>
                          <a:pt x="327" y="272"/>
                          <a:pt x="327" y="273"/>
                          <a:pt x="327" y="273"/>
                        </a:cubicBezTo>
                        <a:cubicBezTo>
                          <a:pt x="326" y="278"/>
                          <a:pt x="325" y="283"/>
                          <a:pt x="324" y="288"/>
                        </a:cubicBezTo>
                        <a:cubicBezTo>
                          <a:pt x="324" y="289"/>
                          <a:pt x="324" y="291"/>
                          <a:pt x="324" y="292"/>
                        </a:cubicBezTo>
                        <a:cubicBezTo>
                          <a:pt x="321" y="305"/>
                          <a:pt x="317" y="318"/>
                          <a:pt x="313" y="331"/>
                        </a:cubicBezTo>
                        <a:cubicBezTo>
                          <a:pt x="308" y="345"/>
                          <a:pt x="302" y="359"/>
                          <a:pt x="295" y="373"/>
                        </a:cubicBezTo>
                        <a:cubicBezTo>
                          <a:pt x="315" y="367"/>
                          <a:pt x="333" y="359"/>
                          <a:pt x="349" y="348"/>
                        </a:cubicBezTo>
                        <a:cubicBezTo>
                          <a:pt x="390" y="322"/>
                          <a:pt x="390" y="322"/>
                          <a:pt x="390" y="322"/>
                        </a:cubicBezTo>
                        <a:cubicBezTo>
                          <a:pt x="409" y="312"/>
                          <a:pt x="427" y="299"/>
                          <a:pt x="443" y="285"/>
                        </a:cubicBezTo>
                        <a:cubicBezTo>
                          <a:pt x="444" y="285"/>
                          <a:pt x="444" y="285"/>
                          <a:pt x="444" y="285"/>
                        </a:cubicBezTo>
                        <a:cubicBezTo>
                          <a:pt x="451" y="279"/>
                          <a:pt x="458" y="273"/>
                          <a:pt x="465" y="265"/>
                        </a:cubicBezTo>
                        <a:cubicBezTo>
                          <a:pt x="465" y="265"/>
                          <a:pt x="465" y="265"/>
                          <a:pt x="465" y="265"/>
                        </a:cubicBezTo>
                        <a:cubicBezTo>
                          <a:pt x="465" y="265"/>
                          <a:pt x="465" y="265"/>
                          <a:pt x="465" y="265"/>
                        </a:cubicBezTo>
                        <a:cubicBezTo>
                          <a:pt x="478" y="252"/>
                          <a:pt x="491" y="236"/>
                          <a:pt x="502" y="220"/>
                        </a:cubicBezTo>
                        <a:cubicBezTo>
                          <a:pt x="492" y="237"/>
                          <a:pt x="481" y="253"/>
                          <a:pt x="468" y="268"/>
                        </a:cubicBezTo>
                        <a:cubicBezTo>
                          <a:pt x="468" y="268"/>
                          <a:pt x="468" y="268"/>
                          <a:pt x="468" y="268"/>
                        </a:cubicBezTo>
                        <a:cubicBezTo>
                          <a:pt x="461" y="275"/>
                          <a:pt x="455" y="282"/>
                          <a:pt x="448" y="289"/>
                        </a:cubicBezTo>
                        <a:cubicBezTo>
                          <a:pt x="447" y="289"/>
                          <a:pt x="447" y="289"/>
                          <a:pt x="447" y="289"/>
                        </a:cubicBezTo>
                        <a:cubicBezTo>
                          <a:pt x="447" y="290"/>
                          <a:pt x="447" y="290"/>
                          <a:pt x="447" y="290"/>
                        </a:cubicBezTo>
                        <a:cubicBezTo>
                          <a:pt x="428" y="308"/>
                          <a:pt x="407" y="324"/>
                          <a:pt x="383" y="339"/>
                        </a:cubicBezTo>
                        <a:cubicBezTo>
                          <a:pt x="382" y="339"/>
                          <a:pt x="382" y="340"/>
                          <a:pt x="381" y="340"/>
                        </a:cubicBezTo>
                        <a:cubicBezTo>
                          <a:pt x="377" y="342"/>
                          <a:pt x="374" y="345"/>
                          <a:pt x="370" y="347"/>
                        </a:cubicBezTo>
                        <a:cubicBezTo>
                          <a:pt x="368" y="348"/>
                          <a:pt x="366" y="349"/>
                          <a:pt x="365" y="350"/>
                        </a:cubicBezTo>
                        <a:cubicBezTo>
                          <a:pt x="364" y="351"/>
                          <a:pt x="363" y="351"/>
                          <a:pt x="362" y="352"/>
                        </a:cubicBezTo>
                        <a:cubicBezTo>
                          <a:pt x="360" y="353"/>
                          <a:pt x="359" y="354"/>
                          <a:pt x="358" y="355"/>
                        </a:cubicBezTo>
                        <a:cubicBezTo>
                          <a:pt x="347" y="364"/>
                          <a:pt x="339" y="374"/>
                          <a:pt x="335" y="383"/>
                        </a:cubicBezTo>
                        <a:cubicBezTo>
                          <a:pt x="354" y="388"/>
                          <a:pt x="375" y="385"/>
                          <a:pt x="399" y="373"/>
                        </a:cubicBezTo>
                        <a:cubicBezTo>
                          <a:pt x="405" y="371"/>
                          <a:pt x="410" y="368"/>
                          <a:pt x="415" y="364"/>
                        </a:cubicBezTo>
                        <a:cubicBezTo>
                          <a:pt x="425" y="359"/>
                          <a:pt x="435" y="352"/>
                          <a:pt x="445" y="344"/>
                        </a:cubicBezTo>
                        <a:cubicBezTo>
                          <a:pt x="451" y="339"/>
                          <a:pt x="457" y="334"/>
                          <a:pt x="463" y="328"/>
                        </a:cubicBezTo>
                        <a:cubicBezTo>
                          <a:pt x="463" y="328"/>
                          <a:pt x="464" y="328"/>
                          <a:pt x="464" y="327"/>
                        </a:cubicBezTo>
                        <a:cubicBezTo>
                          <a:pt x="466" y="325"/>
                          <a:pt x="469" y="323"/>
                          <a:pt x="472" y="320"/>
                        </a:cubicBezTo>
                        <a:cubicBezTo>
                          <a:pt x="476" y="316"/>
                          <a:pt x="481" y="311"/>
                          <a:pt x="486" y="306"/>
                        </a:cubicBezTo>
                        <a:cubicBezTo>
                          <a:pt x="489" y="303"/>
                          <a:pt x="492" y="300"/>
                          <a:pt x="494" y="298"/>
                        </a:cubicBezTo>
                        <a:cubicBezTo>
                          <a:pt x="554" y="223"/>
                          <a:pt x="554" y="223"/>
                          <a:pt x="554" y="223"/>
                        </a:cubicBezTo>
                        <a:cubicBezTo>
                          <a:pt x="493" y="312"/>
                          <a:pt x="493" y="312"/>
                          <a:pt x="493" y="312"/>
                        </a:cubicBezTo>
                        <a:cubicBezTo>
                          <a:pt x="493" y="312"/>
                          <a:pt x="493" y="312"/>
                          <a:pt x="493" y="313"/>
                        </a:cubicBezTo>
                        <a:cubicBezTo>
                          <a:pt x="489" y="318"/>
                          <a:pt x="484" y="323"/>
                          <a:pt x="479" y="328"/>
                        </a:cubicBezTo>
                        <a:cubicBezTo>
                          <a:pt x="479" y="328"/>
                          <a:pt x="479" y="328"/>
                          <a:pt x="479" y="328"/>
                        </a:cubicBezTo>
                        <a:cubicBezTo>
                          <a:pt x="479" y="329"/>
                          <a:pt x="479" y="329"/>
                          <a:pt x="478" y="329"/>
                        </a:cubicBezTo>
                        <a:cubicBezTo>
                          <a:pt x="476" y="332"/>
                          <a:pt x="474" y="334"/>
                          <a:pt x="471" y="337"/>
                        </a:cubicBezTo>
                        <a:cubicBezTo>
                          <a:pt x="463" y="345"/>
                          <a:pt x="455" y="352"/>
                          <a:pt x="446" y="358"/>
                        </a:cubicBezTo>
                        <a:cubicBezTo>
                          <a:pt x="446" y="359"/>
                          <a:pt x="445" y="359"/>
                          <a:pt x="445" y="359"/>
                        </a:cubicBezTo>
                        <a:cubicBezTo>
                          <a:pt x="438" y="365"/>
                          <a:pt x="430" y="370"/>
                          <a:pt x="422" y="374"/>
                        </a:cubicBezTo>
                        <a:cubicBezTo>
                          <a:pt x="416" y="378"/>
                          <a:pt x="410" y="381"/>
                          <a:pt x="404" y="384"/>
                        </a:cubicBezTo>
                        <a:cubicBezTo>
                          <a:pt x="393" y="389"/>
                          <a:pt x="381" y="393"/>
                          <a:pt x="368" y="397"/>
                        </a:cubicBezTo>
                        <a:cubicBezTo>
                          <a:pt x="335" y="410"/>
                          <a:pt x="315" y="429"/>
                          <a:pt x="309" y="453"/>
                        </a:cubicBezTo>
                        <a:cubicBezTo>
                          <a:pt x="304" y="471"/>
                          <a:pt x="301" y="493"/>
                          <a:pt x="301" y="519"/>
                        </a:cubicBezTo>
                        <a:cubicBezTo>
                          <a:pt x="301" y="519"/>
                          <a:pt x="301" y="520"/>
                          <a:pt x="301" y="521"/>
                        </a:cubicBezTo>
                        <a:cubicBezTo>
                          <a:pt x="300" y="584"/>
                          <a:pt x="306" y="646"/>
                          <a:pt x="320" y="708"/>
                        </a:cubicBezTo>
                        <a:cubicBezTo>
                          <a:pt x="320" y="708"/>
                          <a:pt x="320" y="709"/>
                          <a:pt x="320" y="710"/>
                        </a:cubicBezTo>
                        <a:cubicBezTo>
                          <a:pt x="291" y="730"/>
                          <a:pt x="261" y="729"/>
                          <a:pt x="229" y="710"/>
                        </a:cubicBezTo>
                        <a:cubicBezTo>
                          <a:pt x="229" y="709"/>
                          <a:pt x="230" y="708"/>
                          <a:pt x="230" y="708"/>
                        </a:cubicBezTo>
                        <a:cubicBezTo>
                          <a:pt x="246" y="646"/>
                          <a:pt x="253" y="580"/>
                          <a:pt x="252" y="511"/>
                        </a:cubicBezTo>
                        <a:cubicBezTo>
                          <a:pt x="252" y="510"/>
                          <a:pt x="252" y="509"/>
                          <a:pt x="252" y="509"/>
                        </a:cubicBezTo>
                        <a:cubicBezTo>
                          <a:pt x="252" y="444"/>
                          <a:pt x="235" y="402"/>
                          <a:pt x="203" y="385"/>
                        </a:cubicBezTo>
                        <a:cubicBezTo>
                          <a:pt x="202" y="385"/>
                          <a:pt x="202" y="385"/>
                          <a:pt x="201" y="384"/>
                        </a:cubicBezTo>
                        <a:cubicBezTo>
                          <a:pt x="176" y="367"/>
                          <a:pt x="176" y="367"/>
                          <a:pt x="176" y="367"/>
                        </a:cubicBezTo>
                        <a:cubicBezTo>
                          <a:pt x="176" y="367"/>
                          <a:pt x="175" y="367"/>
                          <a:pt x="175" y="367"/>
                        </a:cubicBezTo>
                        <a:cubicBezTo>
                          <a:pt x="171" y="363"/>
                          <a:pt x="167" y="358"/>
                          <a:pt x="162" y="354"/>
                        </a:cubicBezTo>
                        <a:cubicBezTo>
                          <a:pt x="147" y="341"/>
                          <a:pt x="130" y="331"/>
                          <a:pt x="111" y="325"/>
                        </a:cubicBezTo>
                        <a:cubicBezTo>
                          <a:pt x="100" y="322"/>
                          <a:pt x="90" y="318"/>
                          <a:pt x="80" y="315"/>
                        </a:cubicBezTo>
                        <a:cubicBezTo>
                          <a:pt x="76" y="313"/>
                          <a:pt x="72" y="311"/>
                          <a:pt x="68" y="310"/>
                        </a:cubicBezTo>
                        <a:cubicBezTo>
                          <a:pt x="65" y="309"/>
                          <a:pt x="63" y="308"/>
                          <a:pt x="61" y="307"/>
                        </a:cubicBezTo>
                        <a:cubicBezTo>
                          <a:pt x="37" y="296"/>
                          <a:pt x="17" y="283"/>
                          <a:pt x="0" y="267"/>
                        </a:cubicBezTo>
                        <a:cubicBezTo>
                          <a:pt x="25" y="281"/>
                          <a:pt x="47" y="292"/>
                          <a:pt x="65" y="298"/>
                        </a:cubicBezTo>
                        <a:cubicBezTo>
                          <a:pt x="67" y="299"/>
                          <a:pt x="69" y="300"/>
                          <a:pt x="71" y="300"/>
                        </a:cubicBezTo>
                        <a:cubicBezTo>
                          <a:pt x="72" y="300"/>
                          <a:pt x="72" y="301"/>
                          <a:pt x="72" y="301"/>
                        </a:cubicBezTo>
                        <a:cubicBezTo>
                          <a:pt x="94" y="308"/>
                          <a:pt x="111" y="309"/>
                          <a:pt x="122" y="304"/>
                        </a:cubicBezTo>
                        <a:cubicBezTo>
                          <a:pt x="111" y="290"/>
                          <a:pt x="105" y="276"/>
                          <a:pt x="103" y="261"/>
                        </a:cubicBezTo>
                        <a:cubicBezTo>
                          <a:pt x="102" y="257"/>
                          <a:pt x="101" y="253"/>
                          <a:pt x="100" y="249"/>
                        </a:cubicBezTo>
                        <a:cubicBezTo>
                          <a:pt x="99" y="244"/>
                          <a:pt x="97" y="240"/>
                          <a:pt x="96" y="235"/>
                        </a:cubicBezTo>
                        <a:cubicBezTo>
                          <a:pt x="94" y="231"/>
                          <a:pt x="93" y="227"/>
                          <a:pt x="91" y="222"/>
                        </a:cubicBezTo>
                        <a:cubicBezTo>
                          <a:pt x="91" y="222"/>
                          <a:pt x="91" y="222"/>
                          <a:pt x="91" y="222"/>
                        </a:cubicBezTo>
                        <a:cubicBezTo>
                          <a:pt x="86" y="211"/>
                          <a:pt x="81" y="200"/>
                          <a:pt x="74" y="189"/>
                        </a:cubicBezTo>
                        <a:cubicBezTo>
                          <a:pt x="86" y="203"/>
                          <a:pt x="97" y="217"/>
                          <a:pt x="104" y="231"/>
                        </a:cubicBezTo>
                        <a:cubicBezTo>
                          <a:pt x="107" y="236"/>
                          <a:pt x="110" y="241"/>
                          <a:pt x="112" y="246"/>
                        </a:cubicBezTo>
                        <a:cubicBezTo>
                          <a:pt x="112" y="246"/>
                          <a:pt x="112" y="246"/>
                          <a:pt x="112" y="246"/>
                        </a:cubicBezTo>
                        <a:cubicBezTo>
                          <a:pt x="114" y="252"/>
                          <a:pt x="117" y="258"/>
                          <a:pt x="118" y="264"/>
                        </a:cubicBezTo>
                        <a:cubicBezTo>
                          <a:pt x="119" y="266"/>
                          <a:pt x="119" y="266"/>
                          <a:pt x="119" y="266"/>
                        </a:cubicBezTo>
                        <a:cubicBezTo>
                          <a:pt x="119" y="267"/>
                          <a:pt x="120" y="269"/>
                          <a:pt x="120" y="271"/>
                        </a:cubicBezTo>
                        <a:cubicBezTo>
                          <a:pt x="121" y="272"/>
                          <a:pt x="121" y="272"/>
                          <a:pt x="121" y="272"/>
                        </a:cubicBezTo>
                        <a:cubicBezTo>
                          <a:pt x="124" y="283"/>
                          <a:pt x="129" y="292"/>
                          <a:pt x="134" y="300"/>
                        </a:cubicBezTo>
                        <a:cubicBezTo>
                          <a:pt x="139" y="308"/>
                          <a:pt x="144" y="315"/>
                          <a:pt x="150" y="322"/>
                        </a:cubicBezTo>
                        <a:cubicBezTo>
                          <a:pt x="153" y="325"/>
                          <a:pt x="156" y="328"/>
                          <a:pt x="160" y="332"/>
                        </a:cubicBezTo>
                        <a:cubicBezTo>
                          <a:pt x="164" y="336"/>
                          <a:pt x="168" y="339"/>
                          <a:pt x="172" y="343"/>
                        </a:cubicBezTo>
                        <a:cubicBezTo>
                          <a:pt x="184" y="353"/>
                          <a:pt x="197" y="362"/>
                          <a:pt x="212" y="371"/>
                        </a:cubicBezTo>
                        <a:cubicBezTo>
                          <a:pt x="219" y="375"/>
                          <a:pt x="226" y="379"/>
                          <a:pt x="234" y="383"/>
                        </a:cubicBezTo>
                        <a:cubicBezTo>
                          <a:pt x="224" y="364"/>
                          <a:pt x="215" y="346"/>
                          <a:pt x="208" y="328"/>
                        </a:cubicBezTo>
                        <a:cubicBezTo>
                          <a:pt x="205" y="321"/>
                          <a:pt x="203" y="315"/>
                          <a:pt x="200" y="308"/>
                        </a:cubicBezTo>
                        <a:cubicBezTo>
                          <a:pt x="197" y="298"/>
                          <a:pt x="194" y="288"/>
                          <a:pt x="191" y="279"/>
                        </a:cubicBezTo>
                        <a:cubicBezTo>
                          <a:pt x="191" y="278"/>
                          <a:pt x="191" y="278"/>
                          <a:pt x="191" y="278"/>
                        </a:cubicBezTo>
                        <a:cubicBezTo>
                          <a:pt x="187" y="264"/>
                          <a:pt x="183" y="250"/>
                          <a:pt x="181" y="236"/>
                        </a:cubicBezTo>
                        <a:cubicBezTo>
                          <a:pt x="179" y="228"/>
                          <a:pt x="178" y="221"/>
                          <a:pt x="177" y="214"/>
                        </a:cubicBezTo>
                        <a:cubicBezTo>
                          <a:pt x="174" y="190"/>
                          <a:pt x="172" y="166"/>
                          <a:pt x="173" y="142"/>
                        </a:cubicBezTo>
                        <a:cubicBezTo>
                          <a:pt x="173" y="135"/>
                          <a:pt x="173" y="127"/>
                          <a:pt x="174" y="119"/>
                        </a:cubicBezTo>
                        <a:cubicBezTo>
                          <a:pt x="174" y="117"/>
                          <a:pt x="174" y="115"/>
                          <a:pt x="174" y="113"/>
                        </a:cubicBezTo>
                        <a:cubicBezTo>
                          <a:pt x="177" y="84"/>
                          <a:pt x="182" y="56"/>
                          <a:pt x="190" y="28"/>
                        </a:cubicBezTo>
                        <a:cubicBezTo>
                          <a:pt x="185" y="60"/>
                          <a:pt x="181" y="90"/>
                          <a:pt x="181" y="120"/>
                        </a:cubicBezTo>
                        <a:cubicBezTo>
                          <a:pt x="181" y="127"/>
                          <a:pt x="181" y="135"/>
                          <a:pt x="182" y="142"/>
                        </a:cubicBezTo>
                        <a:cubicBezTo>
                          <a:pt x="182" y="153"/>
                          <a:pt x="183" y="163"/>
                          <a:pt x="184" y="174"/>
                        </a:cubicBezTo>
                        <a:cubicBezTo>
                          <a:pt x="185" y="180"/>
                          <a:pt x="185" y="185"/>
                          <a:pt x="186" y="191"/>
                        </a:cubicBezTo>
                        <a:cubicBezTo>
                          <a:pt x="186" y="191"/>
                          <a:pt x="186" y="191"/>
                          <a:pt x="186" y="192"/>
                        </a:cubicBezTo>
                        <a:cubicBezTo>
                          <a:pt x="191" y="220"/>
                          <a:pt x="199" y="247"/>
                          <a:pt x="209" y="273"/>
                        </a:cubicBezTo>
                        <a:cubicBezTo>
                          <a:pt x="212" y="278"/>
                          <a:pt x="214" y="284"/>
                          <a:pt x="217" y="289"/>
                        </a:cubicBezTo>
                        <a:cubicBezTo>
                          <a:pt x="223" y="303"/>
                          <a:pt x="231" y="316"/>
                          <a:pt x="239" y="329"/>
                        </a:cubicBezTo>
                        <a:cubicBezTo>
                          <a:pt x="241" y="333"/>
                          <a:pt x="243" y="336"/>
                          <a:pt x="246" y="339"/>
                        </a:cubicBezTo>
                        <a:cubicBezTo>
                          <a:pt x="253" y="350"/>
                          <a:pt x="261" y="360"/>
                          <a:pt x="269" y="370"/>
                        </a:cubicBezTo>
                        <a:cubicBezTo>
                          <a:pt x="283" y="343"/>
                          <a:pt x="294" y="316"/>
                          <a:pt x="302" y="288"/>
                        </a:cubicBezTo>
                        <a:cubicBezTo>
                          <a:pt x="304" y="282"/>
                          <a:pt x="306" y="275"/>
                          <a:pt x="307" y="268"/>
                        </a:cubicBezTo>
                        <a:cubicBezTo>
                          <a:pt x="315" y="239"/>
                          <a:pt x="319" y="209"/>
                          <a:pt x="321" y="178"/>
                        </a:cubicBezTo>
                        <a:cubicBezTo>
                          <a:pt x="322" y="161"/>
                          <a:pt x="322" y="144"/>
                          <a:pt x="321" y="127"/>
                        </a:cubicBezTo>
                        <a:cubicBezTo>
                          <a:pt x="321" y="127"/>
                          <a:pt x="321" y="127"/>
                          <a:pt x="321" y="127"/>
                        </a:cubicBezTo>
                        <a:cubicBezTo>
                          <a:pt x="321" y="125"/>
                          <a:pt x="321" y="123"/>
                          <a:pt x="321" y="121"/>
                        </a:cubicBezTo>
                        <a:cubicBezTo>
                          <a:pt x="321" y="119"/>
                          <a:pt x="321" y="117"/>
                          <a:pt x="320" y="116"/>
                        </a:cubicBezTo>
                        <a:cubicBezTo>
                          <a:pt x="319" y="97"/>
                          <a:pt x="317" y="79"/>
                          <a:pt x="314" y="60"/>
                        </a:cubicBezTo>
                        <a:cubicBezTo>
                          <a:pt x="314" y="58"/>
                          <a:pt x="314" y="56"/>
                          <a:pt x="314" y="54"/>
                        </a:cubicBezTo>
                        <a:cubicBezTo>
                          <a:pt x="311" y="40"/>
                          <a:pt x="308" y="26"/>
                          <a:pt x="305" y="11"/>
                        </a:cubicBezTo>
                        <a:cubicBezTo>
                          <a:pt x="304" y="8"/>
                          <a:pt x="303" y="4"/>
                          <a:pt x="302"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37" name="Freeform 123">
                    <a:extLst>
                      <a:ext uri="{FF2B5EF4-FFF2-40B4-BE49-F238E27FC236}">
                        <a16:creationId xmlns:a16="http://schemas.microsoft.com/office/drawing/2014/main" id="{1B93EBA5-44D7-46C1-B005-EB3B4A205D15}"/>
                      </a:ext>
                    </a:extLst>
                  </p:cNvPr>
                  <p:cNvSpPr>
                    <a:spLocks/>
                  </p:cNvSpPr>
                  <p:nvPr/>
                </p:nvSpPr>
                <p:spPr bwMode="auto">
                  <a:xfrm>
                    <a:off x="7897812" y="2092326"/>
                    <a:ext cx="276225" cy="61913"/>
                  </a:xfrm>
                  <a:custGeom>
                    <a:avLst/>
                    <a:gdLst/>
                    <a:ahLst/>
                    <a:cxnLst>
                      <a:cxn ang="0">
                        <a:pos x="24" y="0"/>
                      </a:cxn>
                      <a:cxn ang="0">
                        <a:pos x="67" y="3"/>
                      </a:cxn>
                      <a:cxn ang="0">
                        <a:pos x="0" y="15"/>
                      </a:cxn>
                      <a:cxn ang="0">
                        <a:pos x="23" y="0"/>
                      </a:cxn>
                      <a:cxn ang="0">
                        <a:pos x="24" y="0"/>
                      </a:cxn>
                    </a:cxnLst>
                    <a:rect l="0" t="0" r="r" b="b"/>
                    <a:pathLst>
                      <a:path w="67" h="15">
                        <a:moveTo>
                          <a:pt x="24" y="0"/>
                        </a:moveTo>
                        <a:cubicBezTo>
                          <a:pt x="35" y="5"/>
                          <a:pt x="49" y="6"/>
                          <a:pt x="67" y="3"/>
                        </a:cubicBezTo>
                        <a:cubicBezTo>
                          <a:pt x="44" y="10"/>
                          <a:pt x="22" y="15"/>
                          <a:pt x="0" y="15"/>
                        </a:cubicBezTo>
                        <a:cubicBezTo>
                          <a:pt x="8" y="11"/>
                          <a:pt x="16" y="6"/>
                          <a:pt x="23" y="0"/>
                        </a:cubicBezTo>
                        <a:cubicBezTo>
                          <a:pt x="23" y="0"/>
                          <a:pt x="23" y="0"/>
                          <a:pt x="24"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38" name="Freeform 124">
                    <a:extLst>
                      <a:ext uri="{FF2B5EF4-FFF2-40B4-BE49-F238E27FC236}">
                        <a16:creationId xmlns:a16="http://schemas.microsoft.com/office/drawing/2014/main" id="{E483A37F-DA17-4FCD-9DE4-9A0A97CC09E8}"/>
                      </a:ext>
                    </a:extLst>
                  </p:cNvPr>
                  <p:cNvSpPr>
                    <a:spLocks/>
                  </p:cNvSpPr>
                  <p:nvPr/>
                </p:nvSpPr>
                <p:spPr bwMode="auto">
                  <a:xfrm>
                    <a:off x="8116887" y="1785938"/>
                    <a:ext cx="280988" cy="198438"/>
                  </a:xfrm>
                  <a:custGeom>
                    <a:avLst/>
                    <a:gdLst/>
                    <a:ahLst/>
                    <a:cxnLst>
                      <a:cxn ang="0">
                        <a:pos x="18" y="28"/>
                      </a:cxn>
                      <a:cxn ang="0">
                        <a:pos x="18" y="28"/>
                      </a:cxn>
                      <a:cxn ang="0">
                        <a:pos x="68" y="0"/>
                      </a:cxn>
                      <a:cxn ang="0">
                        <a:pos x="0" y="48"/>
                      </a:cxn>
                      <a:cxn ang="0">
                        <a:pos x="3" y="44"/>
                      </a:cxn>
                      <a:cxn ang="0">
                        <a:pos x="4" y="43"/>
                      </a:cxn>
                      <a:cxn ang="0">
                        <a:pos x="4" y="43"/>
                      </a:cxn>
                      <a:cxn ang="0">
                        <a:pos x="18" y="28"/>
                      </a:cxn>
                    </a:cxnLst>
                    <a:rect l="0" t="0" r="r" b="b"/>
                    <a:pathLst>
                      <a:path w="68" h="48">
                        <a:moveTo>
                          <a:pt x="18" y="28"/>
                        </a:moveTo>
                        <a:cubicBezTo>
                          <a:pt x="18" y="28"/>
                          <a:pt x="18" y="28"/>
                          <a:pt x="18" y="28"/>
                        </a:cubicBezTo>
                        <a:cubicBezTo>
                          <a:pt x="28" y="32"/>
                          <a:pt x="45" y="22"/>
                          <a:pt x="68" y="0"/>
                        </a:cubicBezTo>
                        <a:cubicBezTo>
                          <a:pt x="54" y="27"/>
                          <a:pt x="31" y="43"/>
                          <a:pt x="0" y="48"/>
                        </a:cubicBezTo>
                        <a:cubicBezTo>
                          <a:pt x="3" y="44"/>
                          <a:pt x="3" y="44"/>
                          <a:pt x="3" y="44"/>
                        </a:cubicBezTo>
                        <a:cubicBezTo>
                          <a:pt x="4" y="44"/>
                          <a:pt x="4" y="44"/>
                          <a:pt x="4" y="43"/>
                        </a:cubicBezTo>
                        <a:cubicBezTo>
                          <a:pt x="4" y="43"/>
                          <a:pt x="4" y="43"/>
                          <a:pt x="4" y="43"/>
                        </a:cubicBezTo>
                        <a:cubicBezTo>
                          <a:pt x="9" y="38"/>
                          <a:pt x="14" y="33"/>
                          <a:pt x="18" y="28"/>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39" name="Freeform 125">
                    <a:extLst>
                      <a:ext uri="{FF2B5EF4-FFF2-40B4-BE49-F238E27FC236}">
                        <a16:creationId xmlns:a16="http://schemas.microsoft.com/office/drawing/2014/main" id="{0FDF8F73-0C8D-475F-88AB-20954882A124}"/>
                      </a:ext>
                    </a:extLst>
                  </p:cNvPr>
                  <p:cNvSpPr>
                    <a:spLocks/>
                  </p:cNvSpPr>
                  <p:nvPr/>
                </p:nvSpPr>
                <p:spPr bwMode="auto">
                  <a:xfrm>
                    <a:off x="7993062" y="1863726"/>
                    <a:ext cx="82550" cy="166688"/>
                  </a:xfrm>
                  <a:custGeom>
                    <a:avLst/>
                    <a:gdLst/>
                    <a:ahLst/>
                    <a:cxnLst>
                      <a:cxn ang="0">
                        <a:pos x="18" y="24"/>
                      </a:cxn>
                      <a:cxn ang="0">
                        <a:pos x="0" y="40"/>
                      </a:cxn>
                      <a:cxn ang="0">
                        <a:pos x="20" y="0"/>
                      </a:cxn>
                      <a:cxn ang="0">
                        <a:pos x="19" y="23"/>
                      </a:cxn>
                      <a:cxn ang="0">
                        <a:pos x="18" y="24"/>
                      </a:cxn>
                    </a:cxnLst>
                    <a:rect l="0" t="0" r="r" b="b"/>
                    <a:pathLst>
                      <a:path w="20" h="40">
                        <a:moveTo>
                          <a:pt x="18" y="24"/>
                        </a:moveTo>
                        <a:cubicBezTo>
                          <a:pt x="12" y="30"/>
                          <a:pt x="6" y="35"/>
                          <a:pt x="0" y="40"/>
                        </a:cubicBezTo>
                        <a:cubicBezTo>
                          <a:pt x="10" y="27"/>
                          <a:pt x="16" y="14"/>
                          <a:pt x="20" y="0"/>
                        </a:cubicBezTo>
                        <a:cubicBezTo>
                          <a:pt x="19" y="23"/>
                          <a:pt x="19" y="23"/>
                          <a:pt x="19" y="23"/>
                        </a:cubicBezTo>
                        <a:cubicBezTo>
                          <a:pt x="19" y="24"/>
                          <a:pt x="18" y="24"/>
                          <a:pt x="18" y="24"/>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40" name="Freeform 126">
                    <a:extLst>
                      <a:ext uri="{FF2B5EF4-FFF2-40B4-BE49-F238E27FC236}">
                        <a16:creationId xmlns:a16="http://schemas.microsoft.com/office/drawing/2014/main" id="{A1E9437F-F6FB-4DD3-A33A-B535C487A241}"/>
                      </a:ext>
                    </a:extLst>
                  </p:cNvPr>
                  <p:cNvSpPr>
                    <a:spLocks/>
                  </p:cNvSpPr>
                  <p:nvPr/>
                </p:nvSpPr>
                <p:spPr bwMode="auto">
                  <a:xfrm>
                    <a:off x="8269287" y="1536701"/>
                    <a:ext cx="53975" cy="207963"/>
                  </a:xfrm>
                  <a:custGeom>
                    <a:avLst/>
                    <a:gdLst/>
                    <a:ahLst/>
                    <a:cxnLst>
                      <a:cxn ang="0">
                        <a:pos x="0" y="131"/>
                      </a:cxn>
                      <a:cxn ang="0">
                        <a:pos x="34" y="0"/>
                      </a:cxn>
                      <a:cxn ang="0">
                        <a:pos x="34" y="92"/>
                      </a:cxn>
                      <a:cxn ang="0">
                        <a:pos x="0" y="131"/>
                      </a:cxn>
                    </a:cxnLst>
                    <a:rect l="0" t="0" r="r" b="b"/>
                    <a:pathLst>
                      <a:path w="34" h="131">
                        <a:moveTo>
                          <a:pt x="0" y="131"/>
                        </a:moveTo>
                        <a:lnTo>
                          <a:pt x="34" y="0"/>
                        </a:lnTo>
                        <a:lnTo>
                          <a:pt x="34" y="92"/>
                        </a:lnTo>
                        <a:lnTo>
                          <a:pt x="0" y="13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41" name="Freeform 127">
                    <a:extLst>
                      <a:ext uri="{FF2B5EF4-FFF2-40B4-BE49-F238E27FC236}">
                        <a16:creationId xmlns:a16="http://schemas.microsoft.com/office/drawing/2014/main" id="{4A11F97E-3874-4D05-BDA5-77EF0DB8283E}"/>
                      </a:ext>
                    </a:extLst>
                  </p:cNvPr>
                  <p:cNvSpPr>
                    <a:spLocks/>
                  </p:cNvSpPr>
                  <p:nvPr/>
                </p:nvSpPr>
                <p:spPr bwMode="auto">
                  <a:xfrm>
                    <a:off x="7988300" y="1516063"/>
                    <a:ext cx="144463" cy="269875"/>
                  </a:xfrm>
                  <a:custGeom>
                    <a:avLst/>
                    <a:gdLst/>
                    <a:ahLst/>
                    <a:cxnLst>
                      <a:cxn ang="0">
                        <a:pos x="21" y="45"/>
                      </a:cxn>
                      <a:cxn ang="0">
                        <a:pos x="0" y="65"/>
                      </a:cxn>
                      <a:cxn ang="0">
                        <a:pos x="35" y="0"/>
                      </a:cxn>
                      <a:cxn ang="0">
                        <a:pos x="21" y="45"/>
                      </a:cxn>
                    </a:cxnLst>
                    <a:rect l="0" t="0" r="r" b="b"/>
                    <a:pathLst>
                      <a:path w="35" h="65">
                        <a:moveTo>
                          <a:pt x="21" y="45"/>
                        </a:moveTo>
                        <a:cubicBezTo>
                          <a:pt x="14" y="53"/>
                          <a:pt x="7" y="59"/>
                          <a:pt x="0" y="65"/>
                        </a:cubicBezTo>
                        <a:cubicBezTo>
                          <a:pt x="35" y="0"/>
                          <a:pt x="35" y="0"/>
                          <a:pt x="35" y="0"/>
                        </a:cubicBezTo>
                        <a:cubicBezTo>
                          <a:pt x="21" y="45"/>
                          <a:pt x="21" y="45"/>
                          <a:pt x="21" y="45"/>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42" name="Freeform 128">
                    <a:extLst>
                      <a:ext uri="{FF2B5EF4-FFF2-40B4-BE49-F238E27FC236}">
                        <a16:creationId xmlns:a16="http://schemas.microsoft.com/office/drawing/2014/main" id="{C9BA6B32-E03F-41A9-849F-FF455026F297}"/>
                      </a:ext>
                    </a:extLst>
                  </p:cNvPr>
                  <p:cNvSpPr>
                    <a:spLocks/>
                  </p:cNvSpPr>
                  <p:nvPr/>
                </p:nvSpPr>
                <p:spPr bwMode="auto">
                  <a:xfrm>
                    <a:off x="7596187" y="1595438"/>
                    <a:ext cx="363538" cy="450850"/>
                  </a:xfrm>
                  <a:custGeom>
                    <a:avLst/>
                    <a:gdLst/>
                    <a:ahLst/>
                    <a:cxnLst>
                      <a:cxn ang="0">
                        <a:pos x="0" y="109"/>
                      </a:cxn>
                      <a:cxn ang="0">
                        <a:pos x="2" y="107"/>
                      </a:cxn>
                      <a:cxn ang="0">
                        <a:pos x="35" y="77"/>
                      </a:cxn>
                      <a:cxn ang="0">
                        <a:pos x="48" y="61"/>
                      </a:cxn>
                      <a:cxn ang="0">
                        <a:pos x="49" y="59"/>
                      </a:cxn>
                      <a:cxn ang="0">
                        <a:pos x="50" y="57"/>
                      </a:cxn>
                      <a:cxn ang="0">
                        <a:pos x="51" y="56"/>
                      </a:cxn>
                      <a:cxn ang="0">
                        <a:pos x="51" y="56"/>
                      </a:cxn>
                      <a:cxn ang="0">
                        <a:pos x="62" y="38"/>
                      </a:cxn>
                      <a:cxn ang="0">
                        <a:pos x="62" y="38"/>
                      </a:cxn>
                      <a:cxn ang="0">
                        <a:pos x="62" y="38"/>
                      </a:cxn>
                      <a:cxn ang="0">
                        <a:pos x="88" y="0"/>
                      </a:cxn>
                      <a:cxn ang="0">
                        <a:pos x="69" y="41"/>
                      </a:cxn>
                      <a:cxn ang="0">
                        <a:pos x="69" y="42"/>
                      </a:cxn>
                      <a:cxn ang="0">
                        <a:pos x="69" y="42"/>
                      </a:cxn>
                      <a:cxn ang="0">
                        <a:pos x="58" y="60"/>
                      </a:cxn>
                      <a:cxn ang="0">
                        <a:pos x="41" y="83"/>
                      </a:cxn>
                      <a:cxn ang="0">
                        <a:pos x="0" y="109"/>
                      </a:cxn>
                    </a:cxnLst>
                    <a:rect l="0" t="0" r="r" b="b"/>
                    <a:pathLst>
                      <a:path w="88" h="109">
                        <a:moveTo>
                          <a:pt x="0" y="109"/>
                        </a:moveTo>
                        <a:cubicBezTo>
                          <a:pt x="1" y="108"/>
                          <a:pt x="1" y="108"/>
                          <a:pt x="2" y="107"/>
                        </a:cubicBezTo>
                        <a:cubicBezTo>
                          <a:pt x="14" y="99"/>
                          <a:pt x="25" y="89"/>
                          <a:pt x="35" y="77"/>
                        </a:cubicBezTo>
                        <a:cubicBezTo>
                          <a:pt x="39" y="72"/>
                          <a:pt x="43" y="66"/>
                          <a:pt x="48" y="61"/>
                        </a:cubicBezTo>
                        <a:cubicBezTo>
                          <a:pt x="48" y="60"/>
                          <a:pt x="48" y="60"/>
                          <a:pt x="49" y="59"/>
                        </a:cubicBezTo>
                        <a:cubicBezTo>
                          <a:pt x="50" y="57"/>
                          <a:pt x="50" y="57"/>
                          <a:pt x="50" y="57"/>
                        </a:cubicBezTo>
                        <a:cubicBezTo>
                          <a:pt x="50" y="57"/>
                          <a:pt x="50" y="57"/>
                          <a:pt x="51" y="56"/>
                        </a:cubicBezTo>
                        <a:cubicBezTo>
                          <a:pt x="51" y="56"/>
                          <a:pt x="51" y="56"/>
                          <a:pt x="51" y="56"/>
                        </a:cubicBezTo>
                        <a:cubicBezTo>
                          <a:pt x="55" y="50"/>
                          <a:pt x="58" y="44"/>
                          <a:pt x="62" y="38"/>
                        </a:cubicBezTo>
                        <a:cubicBezTo>
                          <a:pt x="62" y="38"/>
                          <a:pt x="62" y="38"/>
                          <a:pt x="62" y="38"/>
                        </a:cubicBezTo>
                        <a:cubicBezTo>
                          <a:pt x="62" y="38"/>
                          <a:pt x="62" y="38"/>
                          <a:pt x="62" y="38"/>
                        </a:cubicBezTo>
                        <a:cubicBezTo>
                          <a:pt x="71" y="26"/>
                          <a:pt x="80" y="13"/>
                          <a:pt x="88" y="0"/>
                        </a:cubicBezTo>
                        <a:cubicBezTo>
                          <a:pt x="83" y="14"/>
                          <a:pt x="77" y="27"/>
                          <a:pt x="69" y="41"/>
                        </a:cubicBezTo>
                        <a:cubicBezTo>
                          <a:pt x="69" y="41"/>
                          <a:pt x="69" y="42"/>
                          <a:pt x="69" y="42"/>
                        </a:cubicBezTo>
                        <a:cubicBezTo>
                          <a:pt x="69" y="42"/>
                          <a:pt x="69" y="42"/>
                          <a:pt x="69" y="42"/>
                        </a:cubicBezTo>
                        <a:cubicBezTo>
                          <a:pt x="65" y="48"/>
                          <a:pt x="61" y="54"/>
                          <a:pt x="58" y="60"/>
                        </a:cubicBezTo>
                        <a:cubicBezTo>
                          <a:pt x="53" y="68"/>
                          <a:pt x="47" y="75"/>
                          <a:pt x="41" y="83"/>
                        </a:cubicBezTo>
                        <a:lnTo>
                          <a:pt x="0" y="109"/>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43" name="Freeform 129">
                    <a:extLst>
                      <a:ext uri="{FF2B5EF4-FFF2-40B4-BE49-F238E27FC236}">
                        <a16:creationId xmlns:a16="http://schemas.microsoft.com/office/drawing/2014/main" id="{2E2CDE06-2DA5-4B05-BEB4-155529D27CE2}"/>
                      </a:ext>
                    </a:extLst>
                  </p:cNvPr>
                  <p:cNvSpPr>
                    <a:spLocks/>
                  </p:cNvSpPr>
                  <p:nvPr/>
                </p:nvSpPr>
                <p:spPr bwMode="auto">
                  <a:xfrm>
                    <a:off x="7794625" y="1608138"/>
                    <a:ext cx="61913" cy="239713"/>
                  </a:xfrm>
                  <a:custGeom>
                    <a:avLst/>
                    <a:gdLst/>
                    <a:ahLst/>
                    <a:cxnLst>
                      <a:cxn ang="0">
                        <a:pos x="1" y="56"/>
                      </a:cxn>
                      <a:cxn ang="0">
                        <a:pos x="0" y="58"/>
                      </a:cxn>
                      <a:cxn ang="0">
                        <a:pos x="2" y="33"/>
                      </a:cxn>
                      <a:cxn ang="0">
                        <a:pos x="15" y="0"/>
                      </a:cxn>
                      <a:cxn ang="0">
                        <a:pos x="14" y="35"/>
                      </a:cxn>
                      <a:cxn ang="0">
                        <a:pos x="14" y="35"/>
                      </a:cxn>
                      <a:cxn ang="0">
                        <a:pos x="3" y="53"/>
                      </a:cxn>
                      <a:cxn ang="0">
                        <a:pos x="3" y="53"/>
                      </a:cxn>
                      <a:cxn ang="0">
                        <a:pos x="2" y="54"/>
                      </a:cxn>
                      <a:cxn ang="0">
                        <a:pos x="1" y="56"/>
                      </a:cxn>
                    </a:cxnLst>
                    <a:rect l="0" t="0" r="r" b="b"/>
                    <a:pathLst>
                      <a:path w="15" h="58">
                        <a:moveTo>
                          <a:pt x="1" y="56"/>
                        </a:moveTo>
                        <a:cubicBezTo>
                          <a:pt x="0" y="57"/>
                          <a:pt x="0" y="57"/>
                          <a:pt x="0" y="58"/>
                        </a:cubicBezTo>
                        <a:cubicBezTo>
                          <a:pt x="0" y="47"/>
                          <a:pt x="1" y="39"/>
                          <a:pt x="2" y="33"/>
                        </a:cubicBezTo>
                        <a:cubicBezTo>
                          <a:pt x="5" y="22"/>
                          <a:pt x="9" y="11"/>
                          <a:pt x="15" y="0"/>
                        </a:cubicBezTo>
                        <a:cubicBezTo>
                          <a:pt x="8" y="13"/>
                          <a:pt x="8" y="25"/>
                          <a:pt x="14" y="35"/>
                        </a:cubicBezTo>
                        <a:cubicBezTo>
                          <a:pt x="14" y="35"/>
                          <a:pt x="14" y="35"/>
                          <a:pt x="14" y="35"/>
                        </a:cubicBezTo>
                        <a:cubicBezTo>
                          <a:pt x="10" y="41"/>
                          <a:pt x="7" y="47"/>
                          <a:pt x="3" y="53"/>
                        </a:cubicBezTo>
                        <a:cubicBezTo>
                          <a:pt x="3" y="53"/>
                          <a:pt x="3" y="53"/>
                          <a:pt x="3" y="53"/>
                        </a:cubicBezTo>
                        <a:cubicBezTo>
                          <a:pt x="2" y="54"/>
                          <a:pt x="2" y="54"/>
                          <a:pt x="2" y="54"/>
                        </a:cubicBezTo>
                        <a:lnTo>
                          <a:pt x="1" y="5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44" name="Freeform 130">
                    <a:extLst>
                      <a:ext uri="{FF2B5EF4-FFF2-40B4-BE49-F238E27FC236}">
                        <a16:creationId xmlns:a16="http://schemas.microsoft.com/office/drawing/2014/main" id="{AD6458AD-19F2-4280-A065-CB68BECC97B1}"/>
                      </a:ext>
                    </a:extLst>
                  </p:cNvPr>
                  <p:cNvSpPr>
                    <a:spLocks/>
                  </p:cNvSpPr>
                  <p:nvPr/>
                </p:nvSpPr>
                <p:spPr bwMode="auto">
                  <a:xfrm>
                    <a:off x="7662862" y="1997076"/>
                    <a:ext cx="201613" cy="57150"/>
                  </a:xfrm>
                  <a:custGeom>
                    <a:avLst/>
                    <a:gdLst/>
                    <a:ahLst/>
                    <a:cxnLst>
                      <a:cxn ang="0">
                        <a:pos x="16" y="4"/>
                      </a:cxn>
                      <a:cxn ang="0">
                        <a:pos x="18" y="3"/>
                      </a:cxn>
                      <a:cxn ang="0">
                        <a:pos x="49" y="0"/>
                      </a:cxn>
                      <a:cxn ang="0">
                        <a:pos x="0" y="14"/>
                      </a:cxn>
                      <a:cxn ang="0">
                        <a:pos x="5" y="11"/>
                      </a:cxn>
                      <a:cxn ang="0">
                        <a:pos x="16" y="4"/>
                      </a:cxn>
                    </a:cxnLst>
                    <a:rect l="0" t="0" r="r" b="b"/>
                    <a:pathLst>
                      <a:path w="49" h="14">
                        <a:moveTo>
                          <a:pt x="16" y="4"/>
                        </a:moveTo>
                        <a:cubicBezTo>
                          <a:pt x="17" y="4"/>
                          <a:pt x="17" y="3"/>
                          <a:pt x="18" y="3"/>
                        </a:cubicBezTo>
                        <a:cubicBezTo>
                          <a:pt x="26" y="4"/>
                          <a:pt x="36" y="3"/>
                          <a:pt x="49" y="0"/>
                        </a:cubicBezTo>
                        <a:cubicBezTo>
                          <a:pt x="34" y="7"/>
                          <a:pt x="18" y="11"/>
                          <a:pt x="0" y="14"/>
                        </a:cubicBezTo>
                        <a:cubicBezTo>
                          <a:pt x="1" y="13"/>
                          <a:pt x="3" y="12"/>
                          <a:pt x="5" y="11"/>
                        </a:cubicBezTo>
                        <a:cubicBezTo>
                          <a:pt x="9" y="9"/>
                          <a:pt x="12" y="6"/>
                          <a:pt x="16" y="4"/>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45" name="Freeform 131">
                    <a:extLst>
                      <a:ext uri="{FF2B5EF4-FFF2-40B4-BE49-F238E27FC236}">
                        <a16:creationId xmlns:a16="http://schemas.microsoft.com/office/drawing/2014/main" id="{5B25051E-3B38-49E2-8947-2AD092060956}"/>
                      </a:ext>
                    </a:extLst>
                  </p:cNvPr>
                  <p:cNvSpPr>
                    <a:spLocks/>
                  </p:cNvSpPr>
                  <p:nvPr/>
                </p:nvSpPr>
                <p:spPr bwMode="auto">
                  <a:xfrm>
                    <a:off x="6488112" y="2046288"/>
                    <a:ext cx="495300" cy="174625"/>
                  </a:xfrm>
                  <a:custGeom>
                    <a:avLst/>
                    <a:gdLst/>
                    <a:ahLst/>
                    <a:cxnLst>
                      <a:cxn ang="0">
                        <a:pos x="120" y="36"/>
                      </a:cxn>
                      <a:cxn ang="0">
                        <a:pos x="84" y="28"/>
                      </a:cxn>
                      <a:cxn ang="0">
                        <a:pos x="72" y="28"/>
                      </a:cxn>
                      <a:cxn ang="0">
                        <a:pos x="0" y="42"/>
                      </a:cxn>
                      <a:cxn ang="0">
                        <a:pos x="40" y="24"/>
                      </a:cxn>
                      <a:cxn ang="0">
                        <a:pos x="10" y="0"/>
                      </a:cxn>
                      <a:cxn ang="0">
                        <a:pos x="42" y="18"/>
                      </a:cxn>
                      <a:cxn ang="0">
                        <a:pos x="72" y="23"/>
                      </a:cxn>
                      <a:cxn ang="0">
                        <a:pos x="95" y="20"/>
                      </a:cxn>
                      <a:cxn ang="0">
                        <a:pos x="95" y="19"/>
                      </a:cxn>
                      <a:cxn ang="0">
                        <a:pos x="120" y="36"/>
                      </a:cxn>
                    </a:cxnLst>
                    <a:rect l="0" t="0" r="r" b="b"/>
                    <a:pathLst>
                      <a:path w="120" h="42">
                        <a:moveTo>
                          <a:pt x="120" y="36"/>
                        </a:moveTo>
                        <a:cubicBezTo>
                          <a:pt x="110" y="31"/>
                          <a:pt x="97" y="29"/>
                          <a:pt x="84" y="28"/>
                        </a:cubicBezTo>
                        <a:cubicBezTo>
                          <a:pt x="80" y="28"/>
                          <a:pt x="76" y="28"/>
                          <a:pt x="72" y="28"/>
                        </a:cubicBezTo>
                        <a:cubicBezTo>
                          <a:pt x="49" y="28"/>
                          <a:pt x="25" y="33"/>
                          <a:pt x="0" y="42"/>
                        </a:cubicBezTo>
                        <a:cubicBezTo>
                          <a:pt x="11" y="30"/>
                          <a:pt x="25" y="24"/>
                          <a:pt x="40" y="24"/>
                        </a:cubicBezTo>
                        <a:cubicBezTo>
                          <a:pt x="25" y="18"/>
                          <a:pt x="15" y="10"/>
                          <a:pt x="10" y="0"/>
                        </a:cubicBezTo>
                        <a:cubicBezTo>
                          <a:pt x="20" y="8"/>
                          <a:pt x="31" y="14"/>
                          <a:pt x="42" y="18"/>
                        </a:cubicBezTo>
                        <a:cubicBezTo>
                          <a:pt x="52" y="21"/>
                          <a:pt x="62" y="23"/>
                          <a:pt x="72" y="23"/>
                        </a:cubicBezTo>
                        <a:cubicBezTo>
                          <a:pt x="80" y="23"/>
                          <a:pt x="87" y="22"/>
                          <a:pt x="95" y="20"/>
                        </a:cubicBezTo>
                        <a:cubicBezTo>
                          <a:pt x="95" y="20"/>
                          <a:pt x="95" y="20"/>
                          <a:pt x="95" y="19"/>
                        </a:cubicBezTo>
                        <a:lnTo>
                          <a:pt x="120" y="3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46" name="Freeform 132">
                    <a:extLst>
                      <a:ext uri="{FF2B5EF4-FFF2-40B4-BE49-F238E27FC236}">
                        <a16:creationId xmlns:a16="http://schemas.microsoft.com/office/drawing/2014/main" id="{A8CCE9A4-9D67-4EA9-BB0D-39CEA749E035}"/>
                      </a:ext>
                    </a:extLst>
                  </p:cNvPr>
                  <p:cNvSpPr>
                    <a:spLocks/>
                  </p:cNvSpPr>
                  <p:nvPr/>
                </p:nvSpPr>
                <p:spPr bwMode="auto">
                  <a:xfrm>
                    <a:off x="6761162" y="1752601"/>
                    <a:ext cx="53975" cy="227013"/>
                  </a:xfrm>
                  <a:custGeom>
                    <a:avLst/>
                    <a:gdLst/>
                    <a:ahLst/>
                    <a:cxnLst>
                      <a:cxn ang="0">
                        <a:pos x="0" y="0"/>
                      </a:cxn>
                      <a:cxn ang="0">
                        <a:pos x="13" y="55"/>
                      </a:cxn>
                      <a:cxn ang="0">
                        <a:pos x="3" y="45"/>
                      </a:cxn>
                      <a:cxn ang="0">
                        <a:pos x="0" y="0"/>
                      </a:cxn>
                    </a:cxnLst>
                    <a:rect l="0" t="0" r="r" b="b"/>
                    <a:pathLst>
                      <a:path w="13" h="55">
                        <a:moveTo>
                          <a:pt x="0" y="0"/>
                        </a:moveTo>
                        <a:cubicBezTo>
                          <a:pt x="7" y="18"/>
                          <a:pt x="11" y="36"/>
                          <a:pt x="13" y="55"/>
                        </a:cubicBezTo>
                        <a:cubicBezTo>
                          <a:pt x="9" y="51"/>
                          <a:pt x="6" y="48"/>
                          <a:pt x="3" y="45"/>
                        </a:cubicBezTo>
                        <a:cubicBezTo>
                          <a:pt x="5" y="30"/>
                          <a:pt x="4" y="15"/>
                          <a:pt x="0"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47" name="Freeform 133">
                    <a:extLst>
                      <a:ext uri="{FF2B5EF4-FFF2-40B4-BE49-F238E27FC236}">
                        <a16:creationId xmlns:a16="http://schemas.microsoft.com/office/drawing/2014/main" id="{8530F682-B691-4A57-AAAD-2CDC19745FE3}"/>
                      </a:ext>
                    </a:extLst>
                  </p:cNvPr>
                  <p:cNvSpPr>
                    <a:spLocks/>
                  </p:cNvSpPr>
                  <p:nvPr/>
                </p:nvSpPr>
                <p:spPr bwMode="auto">
                  <a:xfrm>
                    <a:off x="6384925" y="1727201"/>
                    <a:ext cx="65088" cy="125413"/>
                  </a:xfrm>
                  <a:custGeom>
                    <a:avLst/>
                    <a:gdLst/>
                    <a:ahLst/>
                    <a:cxnLst>
                      <a:cxn ang="0">
                        <a:pos x="15" y="29"/>
                      </a:cxn>
                      <a:cxn ang="0">
                        <a:pos x="9" y="27"/>
                      </a:cxn>
                      <a:cxn ang="0">
                        <a:pos x="0" y="0"/>
                      </a:cxn>
                      <a:cxn ang="0">
                        <a:pos x="15" y="25"/>
                      </a:cxn>
                      <a:cxn ang="0">
                        <a:pos x="16" y="30"/>
                      </a:cxn>
                      <a:cxn ang="0">
                        <a:pos x="15" y="29"/>
                      </a:cxn>
                    </a:cxnLst>
                    <a:rect l="0" t="0" r="r" b="b"/>
                    <a:pathLst>
                      <a:path w="16" h="30">
                        <a:moveTo>
                          <a:pt x="15" y="29"/>
                        </a:moveTo>
                        <a:cubicBezTo>
                          <a:pt x="13" y="29"/>
                          <a:pt x="11" y="28"/>
                          <a:pt x="9" y="27"/>
                        </a:cubicBezTo>
                        <a:cubicBezTo>
                          <a:pt x="8" y="18"/>
                          <a:pt x="5" y="9"/>
                          <a:pt x="0" y="0"/>
                        </a:cubicBezTo>
                        <a:cubicBezTo>
                          <a:pt x="6" y="8"/>
                          <a:pt x="11" y="17"/>
                          <a:pt x="15" y="25"/>
                        </a:cubicBezTo>
                        <a:cubicBezTo>
                          <a:pt x="15" y="26"/>
                          <a:pt x="16" y="28"/>
                          <a:pt x="16" y="30"/>
                        </a:cubicBezTo>
                        <a:cubicBezTo>
                          <a:pt x="16" y="30"/>
                          <a:pt x="16" y="29"/>
                          <a:pt x="15" y="29"/>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48" name="Freeform 134">
                    <a:extLst>
                      <a:ext uri="{FF2B5EF4-FFF2-40B4-BE49-F238E27FC236}">
                        <a16:creationId xmlns:a16="http://schemas.microsoft.com/office/drawing/2014/main" id="{0D6FE9A5-A69E-4416-AD6F-1CA7FB89FD54}"/>
                      </a:ext>
                    </a:extLst>
                  </p:cNvPr>
                  <p:cNvSpPr>
                    <a:spLocks/>
                  </p:cNvSpPr>
                  <p:nvPr/>
                </p:nvSpPr>
                <p:spPr bwMode="auto">
                  <a:xfrm>
                    <a:off x="6276975" y="1889126"/>
                    <a:ext cx="206375" cy="58738"/>
                  </a:xfrm>
                  <a:custGeom>
                    <a:avLst/>
                    <a:gdLst/>
                    <a:ahLst/>
                    <a:cxnLst>
                      <a:cxn ang="0">
                        <a:pos x="38" y="0"/>
                      </a:cxn>
                      <a:cxn ang="0">
                        <a:pos x="50" y="5"/>
                      </a:cxn>
                      <a:cxn ang="0">
                        <a:pos x="0" y="14"/>
                      </a:cxn>
                      <a:cxn ang="0">
                        <a:pos x="33" y="2"/>
                      </a:cxn>
                      <a:cxn ang="0">
                        <a:pos x="33" y="2"/>
                      </a:cxn>
                      <a:cxn ang="0">
                        <a:pos x="38" y="0"/>
                      </a:cxn>
                    </a:cxnLst>
                    <a:rect l="0" t="0" r="r" b="b"/>
                    <a:pathLst>
                      <a:path w="50" h="14">
                        <a:moveTo>
                          <a:pt x="38" y="0"/>
                        </a:moveTo>
                        <a:cubicBezTo>
                          <a:pt x="42" y="1"/>
                          <a:pt x="46" y="3"/>
                          <a:pt x="50" y="5"/>
                        </a:cubicBezTo>
                        <a:cubicBezTo>
                          <a:pt x="32" y="9"/>
                          <a:pt x="15" y="12"/>
                          <a:pt x="0" y="14"/>
                        </a:cubicBezTo>
                        <a:cubicBezTo>
                          <a:pt x="12" y="10"/>
                          <a:pt x="23" y="6"/>
                          <a:pt x="33" y="2"/>
                        </a:cubicBezTo>
                        <a:cubicBezTo>
                          <a:pt x="33" y="2"/>
                          <a:pt x="33" y="2"/>
                          <a:pt x="33" y="2"/>
                        </a:cubicBezTo>
                        <a:cubicBezTo>
                          <a:pt x="35" y="1"/>
                          <a:pt x="36" y="0"/>
                          <a:pt x="38"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49" name="Freeform 135">
                    <a:extLst>
                      <a:ext uri="{FF2B5EF4-FFF2-40B4-BE49-F238E27FC236}">
                        <a16:creationId xmlns:a16="http://schemas.microsoft.com/office/drawing/2014/main" id="{6AB32676-15DE-428A-B660-FB24261A3FCF}"/>
                      </a:ext>
                    </a:extLst>
                  </p:cNvPr>
                  <p:cNvSpPr>
                    <a:spLocks/>
                  </p:cNvSpPr>
                  <p:nvPr/>
                </p:nvSpPr>
                <p:spPr bwMode="auto">
                  <a:xfrm>
                    <a:off x="6313487" y="1436688"/>
                    <a:ext cx="236538" cy="141288"/>
                  </a:xfrm>
                  <a:custGeom>
                    <a:avLst/>
                    <a:gdLst/>
                    <a:ahLst/>
                    <a:cxnLst>
                      <a:cxn ang="0">
                        <a:pos x="52" y="21"/>
                      </a:cxn>
                      <a:cxn ang="0">
                        <a:pos x="57" y="34"/>
                      </a:cxn>
                      <a:cxn ang="0">
                        <a:pos x="0" y="0"/>
                      </a:cxn>
                      <a:cxn ang="0">
                        <a:pos x="52" y="21"/>
                      </a:cxn>
                    </a:cxnLst>
                    <a:rect l="0" t="0" r="r" b="b"/>
                    <a:pathLst>
                      <a:path w="57" h="34">
                        <a:moveTo>
                          <a:pt x="52" y="21"/>
                        </a:moveTo>
                        <a:cubicBezTo>
                          <a:pt x="54" y="26"/>
                          <a:pt x="55" y="30"/>
                          <a:pt x="57" y="34"/>
                        </a:cubicBezTo>
                        <a:cubicBezTo>
                          <a:pt x="36" y="25"/>
                          <a:pt x="17" y="14"/>
                          <a:pt x="0" y="0"/>
                        </a:cubicBezTo>
                        <a:cubicBezTo>
                          <a:pt x="17" y="9"/>
                          <a:pt x="34" y="16"/>
                          <a:pt x="52" y="21"/>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50" name="Freeform 136">
                    <a:extLst>
                      <a:ext uri="{FF2B5EF4-FFF2-40B4-BE49-F238E27FC236}">
                        <a16:creationId xmlns:a16="http://schemas.microsoft.com/office/drawing/2014/main" id="{743C4DFE-AB39-4412-95C6-8ECA8CCFA449}"/>
                      </a:ext>
                    </a:extLst>
                  </p:cNvPr>
                  <p:cNvSpPr>
                    <a:spLocks/>
                  </p:cNvSpPr>
                  <p:nvPr/>
                </p:nvSpPr>
                <p:spPr bwMode="auto">
                  <a:xfrm>
                    <a:off x="6616700" y="1446213"/>
                    <a:ext cx="65088" cy="252413"/>
                  </a:xfrm>
                  <a:custGeom>
                    <a:avLst/>
                    <a:gdLst/>
                    <a:ahLst/>
                    <a:cxnLst>
                      <a:cxn ang="0">
                        <a:pos x="6" y="61"/>
                      </a:cxn>
                      <a:cxn ang="0">
                        <a:pos x="0" y="43"/>
                      </a:cxn>
                      <a:cxn ang="0">
                        <a:pos x="13" y="0"/>
                      </a:cxn>
                      <a:cxn ang="0">
                        <a:pos x="6" y="61"/>
                      </a:cxn>
                    </a:cxnLst>
                    <a:rect l="0" t="0" r="r" b="b"/>
                    <a:pathLst>
                      <a:path w="16" h="61">
                        <a:moveTo>
                          <a:pt x="6" y="61"/>
                        </a:moveTo>
                        <a:cubicBezTo>
                          <a:pt x="5" y="55"/>
                          <a:pt x="2" y="49"/>
                          <a:pt x="0" y="43"/>
                        </a:cubicBezTo>
                        <a:cubicBezTo>
                          <a:pt x="8" y="31"/>
                          <a:pt x="12" y="17"/>
                          <a:pt x="13" y="0"/>
                        </a:cubicBezTo>
                        <a:cubicBezTo>
                          <a:pt x="16" y="20"/>
                          <a:pt x="14" y="41"/>
                          <a:pt x="6" y="61"/>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51" name="Freeform 137">
                    <a:extLst>
                      <a:ext uri="{FF2B5EF4-FFF2-40B4-BE49-F238E27FC236}">
                        <a16:creationId xmlns:a16="http://schemas.microsoft.com/office/drawing/2014/main" id="{B56B052B-FFD3-44F0-8809-4CFEE1F44C55}"/>
                      </a:ext>
                    </a:extLst>
                  </p:cNvPr>
                  <p:cNvSpPr>
                    <a:spLocks/>
                  </p:cNvSpPr>
                  <p:nvPr/>
                </p:nvSpPr>
                <p:spPr bwMode="auto">
                  <a:xfrm>
                    <a:off x="6797675" y="1384301"/>
                    <a:ext cx="103188" cy="198438"/>
                  </a:xfrm>
                  <a:custGeom>
                    <a:avLst/>
                    <a:gdLst/>
                    <a:ahLst/>
                    <a:cxnLst>
                      <a:cxn ang="0">
                        <a:pos x="0" y="0"/>
                      </a:cxn>
                      <a:cxn ang="0">
                        <a:pos x="21" y="26"/>
                      </a:cxn>
                      <a:cxn ang="0">
                        <a:pos x="25" y="48"/>
                      </a:cxn>
                      <a:cxn ang="0">
                        <a:pos x="0" y="0"/>
                      </a:cxn>
                    </a:cxnLst>
                    <a:rect l="0" t="0" r="r" b="b"/>
                    <a:pathLst>
                      <a:path w="25" h="48">
                        <a:moveTo>
                          <a:pt x="0" y="0"/>
                        </a:moveTo>
                        <a:cubicBezTo>
                          <a:pt x="4" y="11"/>
                          <a:pt x="11" y="19"/>
                          <a:pt x="21" y="26"/>
                        </a:cubicBezTo>
                        <a:cubicBezTo>
                          <a:pt x="22" y="33"/>
                          <a:pt x="23" y="40"/>
                          <a:pt x="25" y="48"/>
                        </a:cubicBezTo>
                        <a:cubicBezTo>
                          <a:pt x="13" y="32"/>
                          <a:pt x="5" y="17"/>
                          <a:pt x="0"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52" name="Freeform 138">
                    <a:extLst>
                      <a:ext uri="{FF2B5EF4-FFF2-40B4-BE49-F238E27FC236}">
                        <a16:creationId xmlns:a16="http://schemas.microsoft.com/office/drawing/2014/main" id="{60637628-580B-49A4-8070-FF61E7A1CA46}"/>
                      </a:ext>
                    </a:extLst>
                  </p:cNvPr>
                  <p:cNvSpPr>
                    <a:spLocks/>
                  </p:cNvSpPr>
                  <p:nvPr/>
                </p:nvSpPr>
                <p:spPr bwMode="auto">
                  <a:xfrm>
                    <a:off x="6913562" y="1196976"/>
                    <a:ext cx="87313" cy="198438"/>
                  </a:xfrm>
                  <a:custGeom>
                    <a:avLst/>
                    <a:gdLst/>
                    <a:ahLst/>
                    <a:cxnLst>
                      <a:cxn ang="0">
                        <a:pos x="0" y="31"/>
                      </a:cxn>
                      <a:cxn ang="0">
                        <a:pos x="21" y="0"/>
                      </a:cxn>
                      <a:cxn ang="0">
                        <a:pos x="2" y="48"/>
                      </a:cxn>
                      <a:cxn ang="0">
                        <a:pos x="0" y="31"/>
                      </a:cxn>
                    </a:cxnLst>
                    <a:rect l="0" t="0" r="r" b="b"/>
                    <a:pathLst>
                      <a:path w="21" h="48">
                        <a:moveTo>
                          <a:pt x="0" y="31"/>
                        </a:moveTo>
                        <a:cubicBezTo>
                          <a:pt x="10" y="23"/>
                          <a:pt x="17" y="12"/>
                          <a:pt x="21" y="0"/>
                        </a:cubicBezTo>
                        <a:cubicBezTo>
                          <a:pt x="18" y="16"/>
                          <a:pt x="12" y="32"/>
                          <a:pt x="2" y="48"/>
                        </a:cubicBezTo>
                        <a:cubicBezTo>
                          <a:pt x="1" y="42"/>
                          <a:pt x="1" y="37"/>
                          <a:pt x="0" y="31"/>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53" name="Freeform 139">
                    <a:extLst>
                      <a:ext uri="{FF2B5EF4-FFF2-40B4-BE49-F238E27FC236}">
                        <a16:creationId xmlns:a16="http://schemas.microsoft.com/office/drawing/2014/main" id="{8FA4A181-60C0-4D7F-B9F5-B94A8F59A6D0}"/>
                      </a:ext>
                    </a:extLst>
                  </p:cNvPr>
                  <p:cNvSpPr>
                    <a:spLocks/>
                  </p:cNvSpPr>
                  <p:nvPr/>
                </p:nvSpPr>
                <p:spPr bwMode="auto">
                  <a:xfrm>
                    <a:off x="7016750" y="1163638"/>
                    <a:ext cx="244475" cy="638175"/>
                  </a:xfrm>
                  <a:custGeom>
                    <a:avLst/>
                    <a:gdLst/>
                    <a:ahLst/>
                    <a:cxnLst>
                      <a:cxn ang="0">
                        <a:pos x="43" y="0"/>
                      </a:cxn>
                      <a:cxn ang="0">
                        <a:pos x="52" y="61"/>
                      </a:cxn>
                      <a:cxn ang="0">
                        <a:pos x="48" y="76"/>
                      </a:cxn>
                      <a:cxn ang="0">
                        <a:pos x="38" y="103"/>
                      </a:cxn>
                      <a:cxn ang="0">
                        <a:pos x="13" y="148"/>
                      </a:cxn>
                      <a:cxn ang="0">
                        <a:pos x="8" y="154"/>
                      </a:cxn>
                      <a:cxn ang="0">
                        <a:pos x="0" y="138"/>
                      </a:cxn>
                      <a:cxn ang="0">
                        <a:pos x="1" y="139"/>
                      </a:cxn>
                      <a:cxn ang="0">
                        <a:pos x="3" y="139"/>
                      </a:cxn>
                      <a:cxn ang="0">
                        <a:pos x="20" y="115"/>
                      </a:cxn>
                      <a:cxn ang="0">
                        <a:pos x="28" y="99"/>
                      </a:cxn>
                      <a:cxn ang="0">
                        <a:pos x="41" y="72"/>
                      </a:cxn>
                      <a:cxn ang="0">
                        <a:pos x="41" y="71"/>
                      </a:cxn>
                      <a:cxn ang="0">
                        <a:pos x="43" y="67"/>
                      </a:cxn>
                      <a:cxn ang="0">
                        <a:pos x="45" y="60"/>
                      </a:cxn>
                      <a:cxn ang="0">
                        <a:pos x="42" y="0"/>
                      </a:cxn>
                      <a:cxn ang="0">
                        <a:pos x="43" y="0"/>
                      </a:cxn>
                    </a:cxnLst>
                    <a:rect l="0" t="0" r="r" b="b"/>
                    <a:pathLst>
                      <a:path w="59" h="154">
                        <a:moveTo>
                          <a:pt x="43" y="0"/>
                        </a:moveTo>
                        <a:cubicBezTo>
                          <a:pt x="56" y="17"/>
                          <a:pt x="59" y="37"/>
                          <a:pt x="52" y="61"/>
                        </a:cubicBezTo>
                        <a:cubicBezTo>
                          <a:pt x="48" y="76"/>
                          <a:pt x="48" y="76"/>
                          <a:pt x="48" y="76"/>
                        </a:cubicBezTo>
                        <a:cubicBezTo>
                          <a:pt x="45" y="86"/>
                          <a:pt x="41" y="95"/>
                          <a:pt x="38" y="103"/>
                        </a:cubicBezTo>
                        <a:cubicBezTo>
                          <a:pt x="30" y="122"/>
                          <a:pt x="22" y="137"/>
                          <a:pt x="13" y="148"/>
                        </a:cubicBezTo>
                        <a:cubicBezTo>
                          <a:pt x="11" y="150"/>
                          <a:pt x="9" y="152"/>
                          <a:pt x="8" y="154"/>
                        </a:cubicBezTo>
                        <a:cubicBezTo>
                          <a:pt x="5" y="149"/>
                          <a:pt x="3" y="143"/>
                          <a:pt x="0" y="138"/>
                        </a:cubicBezTo>
                        <a:cubicBezTo>
                          <a:pt x="1" y="138"/>
                          <a:pt x="1" y="139"/>
                          <a:pt x="1" y="139"/>
                        </a:cubicBezTo>
                        <a:cubicBezTo>
                          <a:pt x="2" y="139"/>
                          <a:pt x="2" y="139"/>
                          <a:pt x="3" y="139"/>
                        </a:cubicBezTo>
                        <a:cubicBezTo>
                          <a:pt x="7" y="137"/>
                          <a:pt x="12" y="129"/>
                          <a:pt x="20" y="115"/>
                        </a:cubicBezTo>
                        <a:cubicBezTo>
                          <a:pt x="22" y="110"/>
                          <a:pt x="25" y="105"/>
                          <a:pt x="28" y="99"/>
                        </a:cubicBezTo>
                        <a:cubicBezTo>
                          <a:pt x="32" y="91"/>
                          <a:pt x="36" y="82"/>
                          <a:pt x="41" y="72"/>
                        </a:cubicBezTo>
                        <a:cubicBezTo>
                          <a:pt x="41" y="72"/>
                          <a:pt x="41" y="71"/>
                          <a:pt x="41" y="71"/>
                        </a:cubicBezTo>
                        <a:cubicBezTo>
                          <a:pt x="42" y="70"/>
                          <a:pt x="42" y="69"/>
                          <a:pt x="43" y="67"/>
                        </a:cubicBezTo>
                        <a:cubicBezTo>
                          <a:pt x="44" y="65"/>
                          <a:pt x="45" y="62"/>
                          <a:pt x="45" y="60"/>
                        </a:cubicBezTo>
                        <a:cubicBezTo>
                          <a:pt x="50" y="40"/>
                          <a:pt x="49" y="20"/>
                          <a:pt x="42" y="0"/>
                        </a:cubicBezTo>
                        <a:lnTo>
                          <a:pt x="43"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54" name="Freeform 140">
                    <a:extLst>
                      <a:ext uri="{FF2B5EF4-FFF2-40B4-BE49-F238E27FC236}">
                        <a16:creationId xmlns:a16="http://schemas.microsoft.com/office/drawing/2014/main" id="{9E347C6A-030C-4BB3-83F6-BC900C6D82FA}"/>
                      </a:ext>
                    </a:extLst>
                  </p:cNvPr>
                  <p:cNvSpPr>
                    <a:spLocks/>
                  </p:cNvSpPr>
                  <p:nvPr/>
                </p:nvSpPr>
                <p:spPr bwMode="auto">
                  <a:xfrm>
                    <a:off x="7078662" y="1441451"/>
                    <a:ext cx="53975" cy="198438"/>
                  </a:xfrm>
                  <a:custGeom>
                    <a:avLst/>
                    <a:gdLst/>
                    <a:ahLst/>
                    <a:cxnLst>
                      <a:cxn ang="0">
                        <a:pos x="3" y="0"/>
                      </a:cxn>
                      <a:cxn ang="0">
                        <a:pos x="13" y="32"/>
                      </a:cxn>
                      <a:cxn ang="0">
                        <a:pos x="5" y="48"/>
                      </a:cxn>
                      <a:cxn ang="0">
                        <a:pos x="3" y="0"/>
                      </a:cxn>
                    </a:cxnLst>
                    <a:rect l="0" t="0" r="r" b="b"/>
                    <a:pathLst>
                      <a:path w="13" h="48">
                        <a:moveTo>
                          <a:pt x="3" y="0"/>
                        </a:moveTo>
                        <a:cubicBezTo>
                          <a:pt x="1" y="14"/>
                          <a:pt x="4" y="25"/>
                          <a:pt x="13" y="32"/>
                        </a:cubicBezTo>
                        <a:cubicBezTo>
                          <a:pt x="10" y="38"/>
                          <a:pt x="7" y="43"/>
                          <a:pt x="5" y="48"/>
                        </a:cubicBezTo>
                        <a:cubicBezTo>
                          <a:pt x="1" y="33"/>
                          <a:pt x="0" y="17"/>
                          <a:pt x="3"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55" name="Freeform 141">
                    <a:extLst>
                      <a:ext uri="{FF2B5EF4-FFF2-40B4-BE49-F238E27FC236}">
                        <a16:creationId xmlns:a16="http://schemas.microsoft.com/office/drawing/2014/main" id="{3BA3ECEC-8E14-482B-BEF5-E85A9B296AAD}"/>
                      </a:ext>
                    </a:extLst>
                  </p:cNvPr>
                  <p:cNvSpPr>
                    <a:spLocks/>
                  </p:cNvSpPr>
                  <p:nvPr/>
                </p:nvSpPr>
                <p:spPr bwMode="auto">
                  <a:xfrm>
                    <a:off x="7215187" y="1338263"/>
                    <a:ext cx="190500" cy="141288"/>
                  </a:xfrm>
                  <a:custGeom>
                    <a:avLst/>
                    <a:gdLst/>
                    <a:ahLst/>
                    <a:cxnLst>
                      <a:cxn ang="0">
                        <a:pos x="0" y="33"/>
                      </a:cxn>
                      <a:cxn ang="0">
                        <a:pos x="0" y="34"/>
                      </a:cxn>
                      <a:cxn ang="0">
                        <a:pos x="4" y="19"/>
                      </a:cxn>
                      <a:cxn ang="0">
                        <a:pos x="46" y="0"/>
                      </a:cxn>
                      <a:cxn ang="0">
                        <a:pos x="9" y="30"/>
                      </a:cxn>
                      <a:cxn ang="0">
                        <a:pos x="0" y="33"/>
                      </a:cxn>
                    </a:cxnLst>
                    <a:rect l="0" t="0" r="r" b="b"/>
                    <a:pathLst>
                      <a:path w="46" h="34">
                        <a:moveTo>
                          <a:pt x="0" y="33"/>
                        </a:moveTo>
                        <a:cubicBezTo>
                          <a:pt x="0" y="34"/>
                          <a:pt x="0" y="34"/>
                          <a:pt x="0" y="34"/>
                        </a:cubicBezTo>
                        <a:cubicBezTo>
                          <a:pt x="4" y="19"/>
                          <a:pt x="4" y="19"/>
                          <a:pt x="4" y="19"/>
                        </a:cubicBezTo>
                        <a:cubicBezTo>
                          <a:pt x="15" y="20"/>
                          <a:pt x="29" y="13"/>
                          <a:pt x="46" y="0"/>
                        </a:cubicBezTo>
                        <a:cubicBezTo>
                          <a:pt x="36" y="13"/>
                          <a:pt x="24" y="23"/>
                          <a:pt x="9" y="30"/>
                        </a:cubicBezTo>
                        <a:cubicBezTo>
                          <a:pt x="6" y="31"/>
                          <a:pt x="4" y="32"/>
                          <a:pt x="0" y="33"/>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56" name="Freeform 142">
                    <a:extLst>
                      <a:ext uri="{FF2B5EF4-FFF2-40B4-BE49-F238E27FC236}">
                        <a16:creationId xmlns:a16="http://schemas.microsoft.com/office/drawing/2014/main" id="{21E7EEA6-1EEC-43FF-A95C-9520C2DDC4B7}"/>
                      </a:ext>
                    </a:extLst>
                  </p:cNvPr>
                  <p:cNvSpPr>
                    <a:spLocks/>
                  </p:cNvSpPr>
                  <p:nvPr/>
                </p:nvSpPr>
                <p:spPr bwMode="auto">
                  <a:xfrm>
                    <a:off x="7372350" y="1590676"/>
                    <a:ext cx="49213" cy="207963"/>
                  </a:xfrm>
                  <a:custGeom>
                    <a:avLst/>
                    <a:gdLst/>
                    <a:ahLst/>
                    <a:cxnLst>
                      <a:cxn ang="0">
                        <a:pos x="0" y="0"/>
                      </a:cxn>
                      <a:cxn ang="0">
                        <a:pos x="12" y="30"/>
                      </a:cxn>
                      <a:cxn ang="0">
                        <a:pos x="7" y="50"/>
                      </a:cxn>
                      <a:cxn ang="0">
                        <a:pos x="0" y="0"/>
                      </a:cxn>
                    </a:cxnLst>
                    <a:rect l="0" t="0" r="r" b="b"/>
                    <a:pathLst>
                      <a:path w="12" h="50">
                        <a:moveTo>
                          <a:pt x="0" y="0"/>
                        </a:moveTo>
                        <a:cubicBezTo>
                          <a:pt x="12" y="30"/>
                          <a:pt x="12" y="30"/>
                          <a:pt x="12" y="30"/>
                        </a:cubicBezTo>
                        <a:cubicBezTo>
                          <a:pt x="11" y="37"/>
                          <a:pt x="9" y="44"/>
                          <a:pt x="7" y="50"/>
                        </a:cubicBezTo>
                        <a:lnTo>
                          <a:pt x="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57" name="Freeform 143">
                    <a:extLst>
                      <a:ext uri="{FF2B5EF4-FFF2-40B4-BE49-F238E27FC236}">
                        <a16:creationId xmlns:a16="http://schemas.microsoft.com/office/drawing/2014/main" id="{E413ADC8-83D3-4E39-94D5-D3B24354A3E2}"/>
                      </a:ext>
                    </a:extLst>
                  </p:cNvPr>
                  <p:cNvSpPr>
                    <a:spLocks/>
                  </p:cNvSpPr>
                  <p:nvPr/>
                </p:nvSpPr>
                <p:spPr bwMode="auto">
                  <a:xfrm>
                    <a:off x="7446962" y="1006476"/>
                    <a:ext cx="404813" cy="969963"/>
                  </a:xfrm>
                  <a:custGeom>
                    <a:avLst/>
                    <a:gdLst/>
                    <a:ahLst/>
                    <a:cxnLst>
                      <a:cxn ang="0">
                        <a:pos x="53" y="62"/>
                      </a:cxn>
                      <a:cxn ang="0">
                        <a:pos x="51" y="118"/>
                      </a:cxn>
                      <a:cxn ang="0">
                        <a:pos x="43" y="159"/>
                      </a:cxn>
                      <a:cxn ang="0">
                        <a:pos x="25" y="198"/>
                      </a:cxn>
                      <a:cxn ang="0">
                        <a:pos x="0" y="234"/>
                      </a:cxn>
                      <a:cxn ang="0">
                        <a:pos x="11" y="195"/>
                      </a:cxn>
                      <a:cxn ang="0">
                        <a:pos x="11" y="191"/>
                      </a:cxn>
                      <a:cxn ang="0">
                        <a:pos x="19" y="177"/>
                      </a:cxn>
                      <a:cxn ang="0">
                        <a:pos x="19" y="177"/>
                      </a:cxn>
                      <a:cxn ang="0">
                        <a:pos x="30" y="153"/>
                      </a:cxn>
                      <a:cxn ang="0">
                        <a:pos x="38" y="131"/>
                      </a:cxn>
                      <a:cxn ang="0">
                        <a:pos x="44" y="63"/>
                      </a:cxn>
                      <a:cxn ang="0">
                        <a:pos x="31" y="22"/>
                      </a:cxn>
                      <a:cxn ang="0">
                        <a:pos x="53" y="48"/>
                      </a:cxn>
                      <a:cxn ang="0">
                        <a:pos x="98" y="0"/>
                      </a:cxn>
                      <a:cxn ang="0">
                        <a:pos x="53" y="61"/>
                      </a:cxn>
                      <a:cxn ang="0">
                        <a:pos x="53" y="62"/>
                      </a:cxn>
                    </a:cxnLst>
                    <a:rect l="0" t="0" r="r" b="b"/>
                    <a:pathLst>
                      <a:path w="98" h="234">
                        <a:moveTo>
                          <a:pt x="53" y="62"/>
                        </a:moveTo>
                        <a:cubicBezTo>
                          <a:pt x="56" y="81"/>
                          <a:pt x="55" y="99"/>
                          <a:pt x="51" y="118"/>
                        </a:cubicBezTo>
                        <a:cubicBezTo>
                          <a:pt x="43" y="159"/>
                          <a:pt x="43" y="159"/>
                          <a:pt x="43" y="159"/>
                        </a:cubicBezTo>
                        <a:cubicBezTo>
                          <a:pt x="38" y="174"/>
                          <a:pt x="32" y="187"/>
                          <a:pt x="25" y="198"/>
                        </a:cubicBezTo>
                        <a:cubicBezTo>
                          <a:pt x="18" y="212"/>
                          <a:pt x="9" y="223"/>
                          <a:pt x="0" y="234"/>
                        </a:cubicBezTo>
                        <a:cubicBezTo>
                          <a:pt x="4" y="221"/>
                          <a:pt x="8" y="208"/>
                          <a:pt x="11" y="195"/>
                        </a:cubicBezTo>
                        <a:cubicBezTo>
                          <a:pt x="11" y="194"/>
                          <a:pt x="11" y="192"/>
                          <a:pt x="11" y="191"/>
                        </a:cubicBezTo>
                        <a:cubicBezTo>
                          <a:pt x="14" y="187"/>
                          <a:pt x="17" y="182"/>
                          <a:pt x="19" y="177"/>
                        </a:cubicBezTo>
                        <a:cubicBezTo>
                          <a:pt x="19" y="177"/>
                          <a:pt x="19" y="177"/>
                          <a:pt x="19" y="177"/>
                        </a:cubicBezTo>
                        <a:cubicBezTo>
                          <a:pt x="24" y="169"/>
                          <a:pt x="27" y="161"/>
                          <a:pt x="30" y="153"/>
                        </a:cubicBezTo>
                        <a:cubicBezTo>
                          <a:pt x="33" y="146"/>
                          <a:pt x="36" y="138"/>
                          <a:pt x="38" y="131"/>
                        </a:cubicBezTo>
                        <a:cubicBezTo>
                          <a:pt x="44" y="106"/>
                          <a:pt x="47" y="83"/>
                          <a:pt x="44" y="63"/>
                        </a:cubicBezTo>
                        <a:cubicBezTo>
                          <a:pt x="42" y="48"/>
                          <a:pt x="38" y="34"/>
                          <a:pt x="31" y="22"/>
                        </a:cubicBezTo>
                        <a:cubicBezTo>
                          <a:pt x="53" y="48"/>
                          <a:pt x="53" y="48"/>
                          <a:pt x="53" y="48"/>
                        </a:cubicBezTo>
                        <a:cubicBezTo>
                          <a:pt x="72" y="34"/>
                          <a:pt x="88" y="18"/>
                          <a:pt x="98" y="0"/>
                        </a:cubicBezTo>
                        <a:cubicBezTo>
                          <a:pt x="88" y="20"/>
                          <a:pt x="72" y="41"/>
                          <a:pt x="53" y="61"/>
                        </a:cubicBezTo>
                        <a:cubicBezTo>
                          <a:pt x="53" y="61"/>
                          <a:pt x="53" y="62"/>
                          <a:pt x="53" y="62"/>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58" name="Freeform 144">
                    <a:extLst>
                      <a:ext uri="{FF2B5EF4-FFF2-40B4-BE49-F238E27FC236}">
                        <a16:creationId xmlns:a16="http://schemas.microsoft.com/office/drawing/2014/main" id="{31EBFDC5-4CFE-4991-B054-DDB45B1FCE97}"/>
                      </a:ext>
                    </a:extLst>
                  </p:cNvPr>
                  <p:cNvSpPr>
                    <a:spLocks/>
                  </p:cNvSpPr>
                  <p:nvPr/>
                </p:nvSpPr>
                <p:spPr bwMode="auto">
                  <a:xfrm>
                    <a:off x="7624762" y="1184276"/>
                    <a:ext cx="466725" cy="481013"/>
                  </a:xfrm>
                  <a:custGeom>
                    <a:avLst/>
                    <a:gdLst/>
                    <a:ahLst/>
                    <a:cxnLst>
                      <a:cxn ang="0">
                        <a:pos x="38" y="58"/>
                      </a:cxn>
                      <a:cxn ang="0">
                        <a:pos x="61" y="39"/>
                      </a:cxn>
                      <a:cxn ang="0">
                        <a:pos x="63" y="37"/>
                      </a:cxn>
                      <a:cxn ang="0">
                        <a:pos x="107" y="0"/>
                      </a:cxn>
                      <a:cxn ang="0">
                        <a:pos x="67" y="44"/>
                      </a:cxn>
                      <a:cxn ang="0">
                        <a:pos x="113" y="35"/>
                      </a:cxn>
                      <a:cxn ang="0">
                        <a:pos x="69" y="56"/>
                      </a:cxn>
                      <a:cxn ang="0">
                        <a:pos x="60" y="56"/>
                      </a:cxn>
                      <a:cxn ang="0">
                        <a:pos x="42" y="64"/>
                      </a:cxn>
                      <a:cxn ang="0">
                        <a:pos x="10" y="97"/>
                      </a:cxn>
                      <a:cxn ang="0">
                        <a:pos x="0" y="115"/>
                      </a:cxn>
                      <a:cxn ang="0">
                        <a:pos x="0" y="116"/>
                      </a:cxn>
                      <a:cxn ang="0">
                        <a:pos x="8" y="75"/>
                      </a:cxn>
                      <a:cxn ang="0">
                        <a:pos x="38" y="58"/>
                      </a:cxn>
                    </a:cxnLst>
                    <a:rect l="0" t="0" r="r" b="b"/>
                    <a:pathLst>
                      <a:path w="113" h="116">
                        <a:moveTo>
                          <a:pt x="38" y="58"/>
                        </a:moveTo>
                        <a:cubicBezTo>
                          <a:pt x="48" y="52"/>
                          <a:pt x="55" y="46"/>
                          <a:pt x="61" y="39"/>
                        </a:cubicBezTo>
                        <a:cubicBezTo>
                          <a:pt x="62" y="38"/>
                          <a:pt x="62" y="38"/>
                          <a:pt x="63" y="37"/>
                        </a:cubicBezTo>
                        <a:cubicBezTo>
                          <a:pt x="72" y="22"/>
                          <a:pt x="87" y="10"/>
                          <a:pt x="107" y="0"/>
                        </a:cubicBezTo>
                        <a:cubicBezTo>
                          <a:pt x="67" y="44"/>
                          <a:pt x="67" y="44"/>
                          <a:pt x="67" y="44"/>
                        </a:cubicBezTo>
                        <a:cubicBezTo>
                          <a:pt x="81" y="47"/>
                          <a:pt x="96" y="44"/>
                          <a:pt x="113" y="35"/>
                        </a:cubicBezTo>
                        <a:cubicBezTo>
                          <a:pt x="102" y="47"/>
                          <a:pt x="87" y="54"/>
                          <a:pt x="69" y="56"/>
                        </a:cubicBezTo>
                        <a:cubicBezTo>
                          <a:pt x="66" y="56"/>
                          <a:pt x="63" y="56"/>
                          <a:pt x="60" y="56"/>
                        </a:cubicBezTo>
                        <a:cubicBezTo>
                          <a:pt x="53" y="58"/>
                          <a:pt x="47" y="61"/>
                          <a:pt x="42" y="64"/>
                        </a:cubicBezTo>
                        <a:cubicBezTo>
                          <a:pt x="29" y="72"/>
                          <a:pt x="19" y="83"/>
                          <a:pt x="10" y="97"/>
                        </a:cubicBezTo>
                        <a:cubicBezTo>
                          <a:pt x="6" y="102"/>
                          <a:pt x="3" y="109"/>
                          <a:pt x="0" y="115"/>
                        </a:cubicBezTo>
                        <a:cubicBezTo>
                          <a:pt x="0" y="116"/>
                          <a:pt x="0" y="116"/>
                          <a:pt x="0" y="116"/>
                        </a:cubicBezTo>
                        <a:cubicBezTo>
                          <a:pt x="8" y="75"/>
                          <a:pt x="8" y="75"/>
                          <a:pt x="8" y="75"/>
                        </a:cubicBezTo>
                        <a:cubicBezTo>
                          <a:pt x="19" y="70"/>
                          <a:pt x="29" y="64"/>
                          <a:pt x="38" y="58"/>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59" name="Freeform 145">
                    <a:extLst>
                      <a:ext uri="{FF2B5EF4-FFF2-40B4-BE49-F238E27FC236}">
                        <a16:creationId xmlns:a16="http://schemas.microsoft.com/office/drawing/2014/main" id="{C09B12F0-E12A-4F89-A19B-03D773486A27}"/>
                      </a:ext>
                    </a:extLst>
                  </p:cNvPr>
                  <p:cNvSpPr>
                    <a:spLocks/>
                  </p:cNvSpPr>
                  <p:nvPr/>
                </p:nvSpPr>
                <p:spPr bwMode="auto">
                  <a:xfrm>
                    <a:off x="7264400" y="895351"/>
                    <a:ext cx="215900" cy="244475"/>
                  </a:xfrm>
                  <a:custGeom>
                    <a:avLst/>
                    <a:gdLst/>
                    <a:ahLst/>
                    <a:cxnLst>
                      <a:cxn ang="0">
                        <a:pos x="52" y="59"/>
                      </a:cxn>
                      <a:cxn ang="0">
                        <a:pos x="0" y="0"/>
                      </a:cxn>
                      <a:cxn ang="0">
                        <a:pos x="51" y="46"/>
                      </a:cxn>
                      <a:cxn ang="0">
                        <a:pos x="52" y="51"/>
                      </a:cxn>
                      <a:cxn ang="0">
                        <a:pos x="52" y="57"/>
                      </a:cxn>
                      <a:cxn ang="0">
                        <a:pos x="52" y="59"/>
                      </a:cxn>
                    </a:cxnLst>
                    <a:rect l="0" t="0" r="r" b="b"/>
                    <a:pathLst>
                      <a:path w="52" h="59">
                        <a:moveTo>
                          <a:pt x="52" y="59"/>
                        </a:moveTo>
                        <a:cubicBezTo>
                          <a:pt x="0" y="0"/>
                          <a:pt x="0" y="0"/>
                          <a:pt x="0" y="0"/>
                        </a:cubicBezTo>
                        <a:cubicBezTo>
                          <a:pt x="51" y="46"/>
                          <a:pt x="51" y="46"/>
                          <a:pt x="51" y="46"/>
                        </a:cubicBezTo>
                        <a:cubicBezTo>
                          <a:pt x="52" y="47"/>
                          <a:pt x="52" y="49"/>
                          <a:pt x="52" y="51"/>
                        </a:cubicBezTo>
                        <a:cubicBezTo>
                          <a:pt x="52" y="53"/>
                          <a:pt x="52" y="55"/>
                          <a:pt x="52" y="57"/>
                        </a:cubicBezTo>
                        <a:lnTo>
                          <a:pt x="52" y="59"/>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60" name="Freeform 146">
                    <a:extLst>
                      <a:ext uri="{FF2B5EF4-FFF2-40B4-BE49-F238E27FC236}">
                        <a16:creationId xmlns:a16="http://schemas.microsoft.com/office/drawing/2014/main" id="{4EF8E735-10D7-4297-8691-7C61773A127A}"/>
                      </a:ext>
                    </a:extLst>
                  </p:cNvPr>
                  <p:cNvSpPr>
                    <a:spLocks/>
                  </p:cNvSpPr>
                  <p:nvPr/>
                </p:nvSpPr>
                <p:spPr bwMode="auto">
                  <a:xfrm>
                    <a:off x="7459662" y="666751"/>
                    <a:ext cx="131763" cy="219075"/>
                  </a:xfrm>
                  <a:custGeom>
                    <a:avLst/>
                    <a:gdLst/>
                    <a:ahLst/>
                    <a:cxnLst>
                      <a:cxn ang="0">
                        <a:pos x="0" y="39"/>
                      </a:cxn>
                      <a:cxn ang="0">
                        <a:pos x="0" y="39"/>
                      </a:cxn>
                      <a:cxn ang="0">
                        <a:pos x="32" y="0"/>
                      </a:cxn>
                      <a:cxn ang="0">
                        <a:pos x="2" y="53"/>
                      </a:cxn>
                      <a:cxn ang="0">
                        <a:pos x="1" y="45"/>
                      </a:cxn>
                      <a:cxn ang="0">
                        <a:pos x="0" y="39"/>
                      </a:cxn>
                    </a:cxnLst>
                    <a:rect l="0" t="0" r="r" b="b"/>
                    <a:pathLst>
                      <a:path w="32" h="53">
                        <a:moveTo>
                          <a:pt x="0" y="39"/>
                        </a:moveTo>
                        <a:cubicBezTo>
                          <a:pt x="0" y="39"/>
                          <a:pt x="0" y="39"/>
                          <a:pt x="0" y="39"/>
                        </a:cubicBezTo>
                        <a:cubicBezTo>
                          <a:pt x="32" y="0"/>
                          <a:pt x="32" y="0"/>
                          <a:pt x="32" y="0"/>
                        </a:cubicBezTo>
                        <a:cubicBezTo>
                          <a:pt x="2" y="53"/>
                          <a:pt x="2" y="53"/>
                          <a:pt x="2" y="53"/>
                        </a:cubicBezTo>
                        <a:cubicBezTo>
                          <a:pt x="2" y="50"/>
                          <a:pt x="1" y="48"/>
                          <a:pt x="1" y="45"/>
                        </a:cubicBezTo>
                        <a:cubicBezTo>
                          <a:pt x="0" y="43"/>
                          <a:pt x="0" y="41"/>
                          <a:pt x="0" y="39"/>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61" name="Freeform 147">
                    <a:extLst>
                      <a:ext uri="{FF2B5EF4-FFF2-40B4-BE49-F238E27FC236}">
                        <a16:creationId xmlns:a16="http://schemas.microsoft.com/office/drawing/2014/main" id="{ABE75350-6F77-4163-92E1-EA00B0AA9D4E}"/>
                      </a:ext>
                    </a:extLst>
                  </p:cNvPr>
                  <p:cNvSpPr>
                    <a:spLocks/>
                  </p:cNvSpPr>
                  <p:nvPr/>
                </p:nvSpPr>
                <p:spPr bwMode="auto">
                  <a:xfrm>
                    <a:off x="6573837" y="811213"/>
                    <a:ext cx="298450" cy="381000"/>
                  </a:xfrm>
                  <a:custGeom>
                    <a:avLst/>
                    <a:gdLst/>
                    <a:ahLst/>
                    <a:cxnLst>
                      <a:cxn ang="0">
                        <a:pos x="40" y="13"/>
                      </a:cxn>
                      <a:cxn ang="0">
                        <a:pos x="64" y="57"/>
                      </a:cxn>
                      <a:cxn ang="0">
                        <a:pos x="67" y="62"/>
                      </a:cxn>
                      <a:cxn ang="0">
                        <a:pos x="69" y="65"/>
                      </a:cxn>
                      <a:cxn ang="0">
                        <a:pos x="72" y="69"/>
                      </a:cxn>
                      <a:cxn ang="0">
                        <a:pos x="71" y="92"/>
                      </a:cxn>
                      <a:cxn ang="0">
                        <a:pos x="0" y="0"/>
                      </a:cxn>
                      <a:cxn ang="0">
                        <a:pos x="58" y="61"/>
                      </a:cxn>
                      <a:cxn ang="0">
                        <a:pos x="40" y="13"/>
                      </a:cxn>
                    </a:cxnLst>
                    <a:rect l="0" t="0" r="r" b="b"/>
                    <a:pathLst>
                      <a:path w="72" h="92">
                        <a:moveTo>
                          <a:pt x="40" y="13"/>
                        </a:moveTo>
                        <a:cubicBezTo>
                          <a:pt x="48" y="30"/>
                          <a:pt x="56" y="44"/>
                          <a:pt x="64" y="57"/>
                        </a:cubicBezTo>
                        <a:cubicBezTo>
                          <a:pt x="65" y="59"/>
                          <a:pt x="66" y="60"/>
                          <a:pt x="67" y="62"/>
                        </a:cubicBezTo>
                        <a:cubicBezTo>
                          <a:pt x="68" y="63"/>
                          <a:pt x="68" y="64"/>
                          <a:pt x="69" y="65"/>
                        </a:cubicBezTo>
                        <a:cubicBezTo>
                          <a:pt x="70" y="66"/>
                          <a:pt x="71" y="68"/>
                          <a:pt x="72" y="69"/>
                        </a:cubicBezTo>
                        <a:cubicBezTo>
                          <a:pt x="71" y="77"/>
                          <a:pt x="71" y="85"/>
                          <a:pt x="71" y="92"/>
                        </a:cubicBezTo>
                        <a:cubicBezTo>
                          <a:pt x="44" y="68"/>
                          <a:pt x="20" y="37"/>
                          <a:pt x="0" y="0"/>
                        </a:cubicBezTo>
                        <a:cubicBezTo>
                          <a:pt x="18" y="27"/>
                          <a:pt x="37" y="47"/>
                          <a:pt x="58" y="61"/>
                        </a:cubicBezTo>
                        <a:lnTo>
                          <a:pt x="40" y="1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62" name="Freeform 148">
                    <a:extLst>
                      <a:ext uri="{FF2B5EF4-FFF2-40B4-BE49-F238E27FC236}">
                        <a16:creationId xmlns:a16="http://schemas.microsoft.com/office/drawing/2014/main" id="{D5DE821F-4066-41E3-9696-C4A6B46EFB42}"/>
                      </a:ext>
                    </a:extLst>
                  </p:cNvPr>
                  <p:cNvSpPr>
                    <a:spLocks/>
                  </p:cNvSpPr>
                  <p:nvPr/>
                </p:nvSpPr>
                <p:spPr bwMode="auto">
                  <a:xfrm>
                    <a:off x="6846887" y="1806576"/>
                    <a:ext cx="166688" cy="157163"/>
                  </a:xfrm>
                  <a:custGeom>
                    <a:avLst/>
                    <a:gdLst/>
                    <a:ahLst/>
                    <a:cxnLst>
                      <a:cxn ang="0">
                        <a:pos x="0" y="0"/>
                      </a:cxn>
                      <a:cxn ang="0">
                        <a:pos x="32" y="18"/>
                      </a:cxn>
                      <a:cxn ang="0">
                        <a:pos x="40" y="38"/>
                      </a:cxn>
                      <a:cxn ang="0">
                        <a:pos x="0" y="0"/>
                      </a:cxn>
                    </a:cxnLst>
                    <a:rect l="0" t="0" r="r" b="b"/>
                    <a:pathLst>
                      <a:path w="40" h="38">
                        <a:moveTo>
                          <a:pt x="0" y="0"/>
                        </a:moveTo>
                        <a:cubicBezTo>
                          <a:pt x="11" y="7"/>
                          <a:pt x="22" y="13"/>
                          <a:pt x="32" y="18"/>
                        </a:cubicBezTo>
                        <a:cubicBezTo>
                          <a:pt x="35" y="25"/>
                          <a:pt x="37" y="31"/>
                          <a:pt x="40" y="38"/>
                        </a:cubicBezTo>
                        <a:cubicBezTo>
                          <a:pt x="25" y="26"/>
                          <a:pt x="12" y="14"/>
                          <a:pt x="0"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63" name="Freeform 149">
                    <a:extLst>
                      <a:ext uri="{FF2B5EF4-FFF2-40B4-BE49-F238E27FC236}">
                        <a16:creationId xmlns:a16="http://schemas.microsoft.com/office/drawing/2014/main" id="{B9193AE5-E26E-4300-80A7-A398B0A8A72F}"/>
                      </a:ext>
                    </a:extLst>
                  </p:cNvPr>
                  <p:cNvSpPr>
                    <a:spLocks/>
                  </p:cNvSpPr>
                  <p:nvPr/>
                </p:nvSpPr>
                <p:spPr bwMode="auto">
                  <a:xfrm>
                    <a:off x="7140575" y="1847851"/>
                    <a:ext cx="82550" cy="161925"/>
                  </a:xfrm>
                  <a:custGeom>
                    <a:avLst/>
                    <a:gdLst/>
                    <a:ahLst/>
                    <a:cxnLst>
                      <a:cxn ang="0">
                        <a:pos x="20" y="0"/>
                      </a:cxn>
                      <a:cxn ang="0">
                        <a:pos x="7" y="39"/>
                      </a:cxn>
                      <a:cxn ang="0">
                        <a:pos x="0" y="29"/>
                      </a:cxn>
                      <a:cxn ang="0">
                        <a:pos x="20" y="0"/>
                      </a:cxn>
                    </a:cxnLst>
                    <a:rect l="0" t="0" r="r" b="b"/>
                    <a:pathLst>
                      <a:path w="20" h="39">
                        <a:moveTo>
                          <a:pt x="20" y="0"/>
                        </a:moveTo>
                        <a:cubicBezTo>
                          <a:pt x="17" y="13"/>
                          <a:pt x="12" y="26"/>
                          <a:pt x="7" y="39"/>
                        </a:cubicBezTo>
                        <a:cubicBezTo>
                          <a:pt x="4" y="36"/>
                          <a:pt x="2" y="33"/>
                          <a:pt x="0" y="29"/>
                        </a:cubicBezTo>
                        <a:cubicBezTo>
                          <a:pt x="9" y="19"/>
                          <a:pt x="16" y="9"/>
                          <a:pt x="20"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grpSp>
            <p:grpSp>
              <p:nvGrpSpPr>
                <p:cNvPr id="1001" name="Group 199">
                  <a:extLst>
                    <a:ext uri="{FF2B5EF4-FFF2-40B4-BE49-F238E27FC236}">
                      <a16:creationId xmlns:a16="http://schemas.microsoft.com/office/drawing/2014/main" id="{2D42FA6A-F6A4-4477-A1CB-72110EE9C339}"/>
                    </a:ext>
                  </a:extLst>
                </p:cNvPr>
                <p:cNvGrpSpPr/>
                <p:nvPr/>
              </p:nvGrpSpPr>
              <p:grpSpPr>
                <a:xfrm>
                  <a:off x="5818187" y="438150"/>
                  <a:ext cx="2868613" cy="1981201"/>
                  <a:chOff x="5818187" y="438150"/>
                  <a:chExt cx="2868613" cy="1981201"/>
                </a:xfrm>
                <a:solidFill>
                  <a:srgbClr val="E6FAEC"/>
                </a:solidFill>
              </p:grpSpPr>
              <p:sp>
                <p:nvSpPr>
                  <p:cNvPr id="1002" name="Freeform 150">
                    <a:extLst>
                      <a:ext uri="{FF2B5EF4-FFF2-40B4-BE49-F238E27FC236}">
                        <a16:creationId xmlns:a16="http://schemas.microsoft.com/office/drawing/2014/main" id="{05A3D7D4-E799-453C-AE7B-3432C84A5B50}"/>
                      </a:ext>
                    </a:extLst>
                  </p:cNvPr>
                  <p:cNvSpPr>
                    <a:spLocks/>
                  </p:cNvSpPr>
                  <p:nvPr/>
                </p:nvSpPr>
                <p:spPr bwMode="auto">
                  <a:xfrm>
                    <a:off x="7818437" y="919163"/>
                    <a:ext cx="136525" cy="174625"/>
                  </a:xfrm>
                  <a:custGeom>
                    <a:avLst/>
                    <a:gdLst/>
                    <a:ahLst/>
                    <a:cxnLst>
                      <a:cxn ang="0">
                        <a:pos x="30" y="21"/>
                      </a:cxn>
                      <a:cxn ang="0">
                        <a:pos x="27" y="29"/>
                      </a:cxn>
                      <a:cxn ang="0">
                        <a:pos x="22" y="35"/>
                      </a:cxn>
                      <a:cxn ang="0">
                        <a:pos x="15" y="40"/>
                      </a:cxn>
                      <a:cxn ang="0">
                        <a:pos x="7" y="42"/>
                      </a:cxn>
                      <a:cxn ang="0">
                        <a:pos x="19" y="19"/>
                      </a:cxn>
                      <a:cxn ang="0">
                        <a:pos x="3" y="42"/>
                      </a:cxn>
                      <a:cxn ang="0">
                        <a:pos x="1" y="26"/>
                      </a:cxn>
                      <a:cxn ang="0">
                        <a:pos x="3" y="17"/>
                      </a:cxn>
                      <a:cxn ang="0">
                        <a:pos x="8" y="11"/>
                      </a:cxn>
                      <a:cxn ang="0">
                        <a:pos x="13" y="7"/>
                      </a:cxn>
                      <a:cxn ang="0">
                        <a:pos x="25" y="2"/>
                      </a:cxn>
                      <a:cxn ang="0">
                        <a:pos x="32" y="0"/>
                      </a:cxn>
                      <a:cxn ang="0">
                        <a:pos x="33" y="0"/>
                      </a:cxn>
                      <a:cxn ang="0">
                        <a:pos x="30" y="7"/>
                      </a:cxn>
                      <a:cxn ang="0">
                        <a:pos x="30" y="17"/>
                      </a:cxn>
                      <a:cxn ang="0">
                        <a:pos x="30" y="21"/>
                      </a:cxn>
                    </a:cxnLst>
                    <a:rect l="0" t="0" r="r" b="b"/>
                    <a:pathLst>
                      <a:path w="33" h="42">
                        <a:moveTo>
                          <a:pt x="30" y="21"/>
                        </a:moveTo>
                        <a:cubicBezTo>
                          <a:pt x="29" y="24"/>
                          <a:pt x="28" y="26"/>
                          <a:pt x="27" y="29"/>
                        </a:cubicBezTo>
                        <a:cubicBezTo>
                          <a:pt x="26" y="31"/>
                          <a:pt x="24" y="33"/>
                          <a:pt x="22" y="35"/>
                        </a:cubicBezTo>
                        <a:cubicBezTo>
                          <a:pt x="20" y="37"/>
                          <a:pt x="18" y="39"/>
                          <a:pt x="15" y="40"/>
                        </a:cubicBezTo>
                        <a:cubicBezTo>
                          <a:pt x="13" y="41"/>
                          <a:pt x="10" y="42"/>
                          <a:pt x="7" y="42"/>
                        </a:cubicBezTo>
                        <a:cubicBezTo>
                          <a:pt x="9" y="34"/>
                          <a:pt x="13" y="26"/>
                          <a:pt x="19" y="19"/>
                        </a:cubicBezTo>
                        <a:cubicBezTo>
                          <a:pt x="10" y="26"/>
                          <a:pt x="5" y="34"/>
                          <a:pt x="3" y="42"/>
                        </a:cubicBezTo>
                        <a:cubicBezTo>
                          <a:pt x="1" y="36"/>
                          <a:pt x="0" y="30"/>
                          <a:pt x="1" y="26"/>
                        </a:cubicBezTo>
                        <a:cubicBezTo>
                          <a:pt x="1" y="23"/>
                          <a:pt x="2" y="20"/>
                          <a:pt x="3" y="17"/>
                        </a:cubicBezTo>
                        <a:cubicBezTo>
                          <a:pt x="4" y="15"/>
                          <a:pt x="6" y="13"/>
                          <a:pt x="8" y="11"/>
                        </a:cubicBezTo>
                        <a:cubicBezTo>
                          <a:pt x="10" y="10"/>
                          <a:pt x="12" y="8"/>
                          <a:pt x="13" y="7"/>
                        </a:cubicBezTo>
                        <a:cubicBezTo>
                          <a:pt x="16" y="6"/>
                          <a:pt x="19" y="4"/>
                          <a:pt x="25" y="2"/>
                        </a:cubicBezTo>
                        <a:cubicBezTo>
                          <a:pt x="32" y="0"/>
                          <a:pt x="32" y="0"/>
                          <a:pt x="32" y="0"/>
                        </a:cubicBezTo>
                        <a:cubicBezTo>
                          <a:pt x="33" y="0"/>
                          <a:pt x="33" y="0"/>
                          <a:pt x="33" y="0"/>
                        </a:cubicBezTo>
                        <a:cubicBezTo>
                          <a:pt x="31" y="2"/>
                          <a:pt x="30" y="5"/>
                          <a:pt x="30" y="7"/>
                        </a:cubicBezTo>
                        <a:cubicBezTo>
                          <a:pt x="30" y="10"/>
                          <a:pt x="30" y="13"/>
                          <a:pt x="30" y="17"/>
                        </a:cubicBezTo>
                        <a:cubicBezTo>
                          <a:pt x="30" y="18"/>
                          <a:pt x="30" y="20"/>
                          <a:pt x="30" y="21"/>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03" name="Freeform 151">
                    <a:extLst>
                      <a:ext uri="{FF2B5EF4-FFF2-40B4-BE49-F238E27FC236}">
                        <a16:creationId xmlns:a16="http://schemas.microsoft.com/office/drawing/2014/main" id="{18EEAD94-A3A8-4C06-B46A-0A46B692F5EE}"/>
                      </a:ext>
                    </a:extLst>
                  </p:cNvPr>
                  <p:cNvSpPr>
                    <a:spLocks/>
                  </p:cNvSpPr>
                  <p:nvPr/>
                </p:nvSpPr>
                <p:spPr bwMode="auto">
                  <a:xfrm>
                    <a:off x="7013575" y="777876"/>
                    <a:ext cx="288925" cy="203200"/>
                  </a:xfrm>
                  <a:custGeom>
                    <a:avLst/>
                    <a:gdLst/>
                    <a:ahLst/>
                    <a:cxnLst>
                      <a:cxn ang="0">
                        <a:pos x="63" y="19"/>
                      </a:cxn>
                      <a:cxn ang="0">
                        <a:pos x="70" y="44"/>
                      </a:cxn>
                      <a:cxn ang="0">
                        <a:pos x="32" y="21"/>
                      </a:cxn>
                      <a:cxn ang="0">
                        <a:pos x="65" y="47"/>
                      </a:cxn>
                      <a:cxn ang="0">
                        <a:pos x="51" y="49"/>
                      </a:cxn>
                      <a:cxn ang="0">
                        <a:pos x="38" y="47"/>
                      </a:cxn>
                      <a:cxn ang="0">
                        <a:pos x="27" y="41"/>
                      </a:cxn>
                      <a:cxn ang="0">
                        <a:pos x="18" y="31"/>
                      </a:cxn>
                      <a:cxn ang="0">
                        <a:pos x="15" y="25"/>
                      </a:cxn>
                      <a:cxn ang="0">
                        <a:pos x="8" y="11"/>
                      </a:cxn>
                      <a:cxn ang="0">
                        <a:pos x="0" y="2"/>
                      </a:cxn>
                      <a:cxn ang="0">
                        <a:pos x="0" y="2"/>
                      </a:cxn>
                      <a:cxn ang="0">
                        <a:pos x="13" y="1"/>
                      </a:cxn>
                      <a:cxn ang="0">
                        <a:pos x="33" y="1"/>
                      </a:cxn>
                      <a:cxn ang="0">
                        <a:pos x="43" y="3"/>
                      </a:cxn>
                      <a:cxn ang="0">
                        <a:pos x="54" y="9"/>
                      </a:cxn>
                      <a:cxn ang="0">
                        <a:pos x="63" y="19"/>
                      </a:cxn>
                    </a:cxnLst>
                    <a:rect l="0" t="0" r="r" b="b"/>
                    <a:pathLst>
                      <a:path w="70" h="49">
                        <a:moveTo>
                          <a:pt x="63" y="19"/>
                        </a:moveTo>
                        <a:cubicBezTo>
                          <a:pt x="67" y="25"/>
                          <a:pt x="69" y="33"/>
                          <a:pt x="70" y="44"/>
                        </a:cubicBezTo>
                        <a:cubicBezTo>
                          <a:pt x="62" y="33"/>
                          <a:pt x="49" y="25"/>
                          <a:pt x="32" y="21"/>
                        </a:cubicBezTo>
                        <a:cubicBezTo>
                          <a:pt x="45" y="28"/>
                          <a:pt x="56" y="37"/>
                          <a:pt x="65" y="47"/>
                        </a:cubicBezTo>
                        <a:cubicBezTo>
                          <a:pt x="60" y="48"/>
                          <a:pt x="56" y="49"/>
                          <a:pt x="51" y="49"/>
                        </a:cubicBezTo>
                        <a:cubicBezTo>
                          <a:pt x="46" y="49"/>
                          <a:pt x="42" y="48"/>
                          <a:pt x="38" y="47"/>
                        </a:cubicBezTo>
                        <a:cubicBezTo>
                          <a:pt x="34" y="45"/>
                          <a:pt x="30" y="43"/>
                          <a:pt x="27" y="41"/>
                        </a:cubicBezTo>
                        <a:cubicBezTo>
                          <a:pt x="24" y="38"/>
                          <a:pt x="21" y="34"/>
                          <a:pt x="18" y="31"/>
                        </a:cubicBezTo>
                        <a:cubicBezTo>
                          <a:pt x="17" y="29"/>
                          <a:pt x="16" y="27"/>
                          <a:pt x="15" y="25"/>
                        </a:cubicBezTo>
                        <a:cubicBezTo>
                          <a:pt x="13" y="20"/>
                          <a:pt x="11" y="16"/>
                          <a:pt x="8" y="11"/>
                        </a:cubicBezTo>
                        <a:cubicBezTo>
                          <a:pt x="7" y="7"/>
                          <a:pt x="5" y="4"/>
                          <a:pt x="0" y="2"/>
                        </a:cubicBezTo>
                        <a:cubicBezTo>
                          <a:pt x="0" y="2"/>
                          <a:pt x="0" y="2"/>
                          <a:pt x="0" y="2"/>
                        </a:cubicBezTo>
                        <a:cubicBezTo>
                          <a:pt x="13" y="1"/>
                          <a:pt x="13" y="1"/>
                          <a:pt x="13" y="1"/>
                        </a:cubicBezTo>
                        <a:cubicBezTo>
                          <a:pt x="22" y="0"/>
                          <a:pt x="29" y="0"/>
                          <a:pt x="33" y="1"/>
                        </a:cubicBezTo>
                        <a:cubicBezTo>
                          <a:pt x="36" y="1"/>
                          <a:pt x="40" y="2"/>
                          <a:pt x="43" y="3"/>
                        </a:cubicBezTo>
                        <a:cubicBezTo>
                          <a:pt x="47" y="5"/>
                          <a:pt x="51" y="7"/>
                          <a:pt x="54" y="9"/>
                        </a:cubicBezTo>
                        <a:cubicBezTo>
                          <a:pt x="58" y="12"/>
                          <a:pt x="61" y="15"/>
                          <a:pt x="63" y="19"/>
                        </a:cubicBezTo>
                        <a:close/>
                      </a:path>
                    </a:pathLst>
                  </a:custGeom>
                  <a:solidFill>
                    <a:srgbClr val="FF597B"/>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04" name="Freeform 152">
                    <a:extLst>
                      <a:ext uri="{FF2B5EF4-FFF2-40B4-BE49-F238E27FC236}">
                        <a16:creationId xmlns:a16="http://schemas.microsoft.com/office/drawing/2014/main" id="{CBF624BB-E229-44AF-89C1-7938A06BB605}"/>
                      </a:ext>
                    </a:extLst>
                  </p:cNvPr>
                  <p:cNvSpPr>
                    <a:spLocks/>
                  </p:cNvSpPr>
                  <p:nvPr/>
                </p:nvSpPr>
                <p:spPr bwMode="auto">
                  <a:xfrm>
                    <a:off x="7810500" y="1549401"/>
                    <a:ext cx="100013" cy="165100"/>
                  </a:xfrm>
                  <a:custGeom>
                    <a:avLst/>
                    <a:gdLst/>
                    <a:ahLst/>
                    <a:cxnLst>
                      <a:cxn ang="0">
                        <a:pos x="24" y="19"/>
                      </a:cxn>
                      <a:cxn ang="0">
                        <a:pos x="23" y="26"/>
                      </a:cxn>
                      <a:cxn ang="0">
                        <a:pos x="19" y="32"/>
                      </a:cxn>
                      <a:cxn ang="0">
                        <a:pos x="14" y="37"/>
                      </a:cxn>
                      <a:cxn ang="0">
                        <a:pos x="7" y="40"/>
                      </a:cxn>
                      <a:cxn ang="0">
                        <a:pos x="15" y="19"/>
                      </a:cxn>
                      <a:cxn ang="0">
                        <a:pos x="4" y="40"/>
                      </a:cxn>
                      <a:cxn ang="0">
                        <a:pos x="0" y="27"/>
                      </a:cxn>
                      <a:cxn ang="0">
                        <a:pos x="1" y="19"/>
                      </a:cxn>
                      <a:cxn ang="0">
                        <a:pos x="4" y="14"/>
                      </a:cxn>
                      <a:cxn ang="0">
                        <a:pos x="8" y="9"/>
                      </a:cxn>
                      <a:cxn ang="0">
                        <a:pos x="18" y="4"/>
                      </a:cxn>
                      <a:cxn ang="0">
                        <a:pos x="24" y="0"/>
                      </a:cxn>
                      <a:cxn ang="0">
                        <a:pos x="24" y="0"/>
                      </a:cxn>
                      <a:cxn ang="0">
                        <a:pos x="23" y="7"/>
                      </a:cxn>
                      <a:cxn ang="0">
                        <a:pos x="24" y="15"/>
                      </a:cxn>
                      <a:cxn ang="0">
                        <a:pos x="24" y="19"/>
                      </a:cxn>
                    </a:cxnLst>
                    <a:rect l="0" t="0" r="r" b="b"/>
                    <a:pathLst>
                      <a:path w="24" h="40">
                        <a:moveTo>
                          <a:pt x="24" y="19"/>
                        </a:moveTo>
                        <a:cubicBezTo>
                          <a:pt x="24" y="21"/>
                          <a:pt x="23" y="23"/>
                          <a:pt x="23" y="26"/>
                        </a:cubicBezTo>
                        <a:cubicBezTo>
                          <a:pt x="22" y="28"/>
                          <a:pt x="21" y="30"/>
                          <a:pt x="19" y="32"/>
                        </a:cubicBezTo>
                        <a:cubicBezTo>
                          <a:pt x="18" y="34"/>
                          <a:pt x="16" y="35"/>
                          <a:pt x="14" y="37"/>
                        </a:cubicBezTo>
                        <a:cubicBezTo>
                          <a:pt x="12" y="38"/>
                          <a:pt x="10" y="39"/>
                          <a:pt x="7" y="40"/>
                        </a:cubicBezTo>
                        <a:cubicBezTo>
                          <a:pt x="8" y="33"/>
                          <a:pt x="11" y="26"/>
                          <a:pt x="15" y="19"/>
                        </a:cubicBezTo>
                        <a:cubicBezTo>
                          <a:pt x="8" y="26"/>
                          <a:pt x="5" y="33"/>
                          <a:pt x="4" y="40"/>
                        </a:cubicBezTo>
                        <a:cubicBezTo>
                          <a:pt x="1" y="35"/>
                          <a:pt x="0" y="30"/>
                          <a:pt x="0" y="27"/>
                        </a:cubicBezTo>
                        <a:cubicBezTo>
                          <a:pt x="0" y="24"/>
                          <a:pt x="0" y="22"/>
                          <a:pt x="1" y="19"/>
                        </a:cubicBezTo>
                        <a:cubicBezTo>
                          <a:pt x="2" y="17"/>
                          <a:pt x="3" y="15"/>
                          <a:pt x="4" y="14"/>
                        </a:cubicBezTo>
                        <a:cubicBezTo>
                          <a:pt x="6" y="12"/>
                          <a:pt x="7" y="10"/>
                          <a:pt x="8" y="9"/>
                        </a:cubicBezTo>
                        <a:cubicBezTo>
                          <a:pt x="10" y="8"/>
                          <a:pt x="13" y="6"/>
                          <a:pt x="18" y="4"/>
                        </a:cubicBezTo>
                        <a:cubicBezTo>
                          <a:pt x="24" y="0"/>
                          <a:pt x="24" y="0"/>
                          <a:pt x="24" y="0"/>
                        </a:cubicBezTo>
                        <a:cubicBezTo>
                          <a:pt x="24" y="0"/>
                          <a:pt x="24" y="0"/>
                          <a:pt x="24" y="0"/>
                        </a:cubicBezTo>
                        <a:cubicBezTo>
                          <a:pt x="22" y="3"/>
                          <a:pt x="22" y="5"/>
                          <a:pt x="23" y="7"/>
                        </a:cubicBezTo>
                        <a:cubicBezTo>
                          <a:pt x="23" y="10"/>
                          <a:pt x="23" y="12"/>
                          <a:pt x="24" y="15"/>
                        </a:cubicBezTo>
                        <a:cubicBezTo>
                          <a:pt x="24" y="16"/>
                          <a:pt x="24" y="17"/>
                          <a:pt x="24" y="19"/>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05" name="Freeform 153">
                    <a:extLst>
                      <a:ext uri="{FF2B5EF4-FFF2-40B4-BE49-F238E27FC236}">
                        <a16:creationId xmlns:a16="http://schemas.microsoft.com/office/drawing/2014/main" id="{BF9271CF-3DB0-4331-B4EE-45C1231ED16D}"/>
                      </a:ext>
                    </a:extLst>
                  </p:cNvPr>
                  <p:cNvSpPr>
                    <a:spLocks/>
                  </p:cNvSpPr>
                  <p:nvPr/>
                </p:nvSpPr>
                <p:spPr bwMode="auto">
                  <a:xfrm>
                    <a:off x="7315200" y="1516063"/>
                    <a:ext cx="85725" cy="141288"/>
                  </a:xfrm>
                  <a:custGeom>
                    <a:avLst/>
                    <a:gdLst/>
                    <a:ahLst/>
                    <a:cxnLst>
                      <a:cxn ang="0">
                        <a:pos x="0" y="0"/>
                      </a:cxn>
                      <a:cxn ang="0">
                        <a:pos x="5" y="3"/>
                      </a:cxn>
                      <a:cxn ang="0">
                        <a:pos x="13" y="7"/>
                      </a:cxn>
                      <a:cxn ang="0">
                        <a:pos x="17" y="11"/>
                      </a:cxn>
                      <a:cxn ang="0">
                        <a:pos x="19" y="16"/>
                      </a:cxn>
                      <a:cxn ang="0">
                        <a:pos x="21" y="23"/>
                      </a:cxn>
                      <a:cxn ang="0">
                        <a:pos x="17" y="34"/>
                      </a:cxn>
                      <a:cxn ang="0">
                        <a:pos x="8" y="16"/>
                      </a:cxn>
                      <a:cxn ang="0">
                        <a:pos x="14" y="34"/>
                      </a:cxn>
                      <a:cxn ang="0">
                        <a:pos x="8" y="32"/>
                      </a:cxn>
                      <a:cxn ang="0">
                        <a:pos x="3" y="27"/>
                      </a:cxn>
                      <a:cxn ang="0">
                        <a:pos x="1" y="22"/>
                      </a:cxn>
                      <a:cxn ang="0">
                        <a:pos x="0" y="16"/>
                      </a:cxn>
                      <a:cxn ang="0">
                        <a:pos x="0" y="13"/>
                      </a:cxn>
                      <a:cxn ang="0">
                        <a:pos x="1" y="6"/>
                      </a:cxn>
                      <a:cxn ang="0">
                        <a:pos x="0" y="0"/>
                      </a:cxn>
                    </a:cxnLst>
                    <a:rect l="0" t="0" r="r" b="b"/>
                    <a:pathLst>
                      <a:path w="21" h="34">
                        <a:moveTo>
                          <a:pt x="0" y="0"/>
                        </a:moveTo>
                        <a:cubicBezTo>
                          <a:pt x="5" y="3"/>
                          <a:pt x="5" y="3"/>
                          <a:pt x="5" y="3"/>
                        </a:cubicBezTo>
                        <a:cubicBezTo>
                          <a:pt x="9" y="5"/>
                          <a:pt x="12" y="6"/>
                          <a:pt x="13" y="7"/>
                        </a:cubicBezTo>
                        <a:cubicBezTo>
                          <a:pt x="14" y="8"/>
                          <a:pt x="16" y="10"/>
                          <a:pt x="17" y="11"/>
                        </a:cubicBezTo>
                        <a:cubicBezTo>
                          <a:pt x="18" y="13"/>
                          <a:pt x="19" y="14"/>
                          <a:pt x="19" y="16"/>
                        </a:cubicBezTo>
                        <a:cubicBezTo>
                          <a:pt x="20" y="18"/>
                          <a:pt x="21" y="21"/>
                          <a:pt x="21" y="23"/>
                        </a:cubicBezTo>
                        <a:cubicBezTo>
                          <a:pt x="21" y="26"/>
                          <a:pt x="20" y="30"/>
                          <a:pt x="17" y="34"/>
                        </a:cubicBezTo>
                        <a:cubicBezTo>
                          <a:pt x="17" y="28"/>
                          <a:pt x="14" y="22"/>
                          <a:pt x="8" y="16"/>
                        </a:cubicBezTo>
                        <a:cubicBezTo>
                          <a:pt x="11" y="22"/>
                          <a:pt x="13" y="28"/>
                          <a:pt x="14" y="34"/>
                        </a:cubicBezTo>
                        <a:cubicBezTo>
                          <a:pt x="12" y="34"/>
                          <a:pt x="10" y="33"/>
                          <a:pt x="8" y="32"/>
                        </a:cubicBezTo>
                        <a:cubicBezTo>
                          <a:pt x="6" y="30"/>
                          <a:pt x="5" y="29"/>
                          <a:pt x="3" y="27"/>
                        </a:cubicBezTo>
                        <a:cubicBezTo>
                          <a:pt x="2" y="26"/>
                          <a:pt x="1" y="24"/>
                          <a:pt x="1" y="22"/>
                        </a:cubicBezTo>
                        <a:cubicBezTo>
                          <a:pt x="0" y="20"/>
                          <a:pt x="0" y="18"/>
                          <a:pt x="0" y="16"/>
                        </a:cubicBezTo>
                        <a:cubicBezTo>
                          <a:pt x="0" y="15"/>
                          <a:pt x="0" y="14"/>
                          <a:pt x="0" y="13"/>
                        </a:cubicBezTo>
                        <a:cubicBezTo>
                          <a:pt x="0" y="10"/>
                          <a:pt x="0" y="8"/>
                          <a:pt x="1" y="6"/>
                        </a:cubicBezTo>
                        <a:cubicBezTo>
                          <a:pt x="1" y="4"/>
                          <a:pt x="1" y="2"/>
                          <a:pt x="0"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06" name="Freeform 154">
                    <a:extLst>
                      <a:ext uri="{FF2B5EF4-FFF2-40B4-BE49-F238E27FC236}">
                        <a16:creationId xmlns:a16="http://schemas.microsoft.com/office/drawing/2014/main" id="{64CF35F2-18E6-4241-A27A-5E3F5ECD0AB6}"/>
                      </a:ext>
                    </a:extLst>
                  </p:cNvPr>
                  <p:cNvSpPr>
                    <a:spLocks/>
                  </p:cNvSpPr>
                  <p:nvPr/>
                </p:nvSpPr>
                <p:spPr bwMode="auto">
                  <a:xfrm>
                    <a:off x="8281987" y="1412876"/>
                    <a:ext cx="112713" cy="203200"/>
                  </a:xfrm>
                  <a:custGeom>
                    <a:avLst/>
                    <a:gdLst/>
                    <a:ahLst/>
                    <a:cxnLst>
                      <a:cxn ang="0">
                        <a:pos x="25" y="35"/>
                      </a:cxn>
                      <a:cxn ang="0">
                        <a:pos x="24" y="37"/>
                      </a:cxn>
                      <a:cxn ang="0">
                        <a:pos x="19" y="43"/>
                      </a:cxn>
                      <a:cxn ang="0">
                        <a:pos x="11" y="48"/>
                      </a:cxn>
                      <a:cxn ang="0">
                        <a:pos x="16" y="22"/>
                      </a:cxn>
                      <a:cxn ang="0">
                        <a:pos x="8" y="49"/>
                      </a:cxn>
                      <a:cxn ang="0">
                        <a:pos x="1" y="34"/>
                      </a:cxn>
                      <a:cxn ang="0">
                        <a:pos x="0" y="28"/>
                      </a:cxn>
                      <a:cxn ang="0">
                        <a:pos x="1" y="25"/>
                      </a:cxn>
                      <a:cxn ang="0">
                        <a:pos x="2" y="22"/>
                      </a:cxn>
                      <a:cxn ang="0">
                        <a:pos x="3" y="18"/>
                      </a:cxn>
                      <a:cxn ang="0">
                        <a:pos x="7" y="12"/>
                      </a:cxn>
                      <a:cxn ang="0">
                        <a:pos x="17" y="4"/>
                      </a:cxn>
                      <a:cxn ang="0">
                        <a:pos x="23" y="0"/>
                      </a:cxn>
                      <a:cxn ang="0">
                        <a:pos x="23" y="0"/>
                      </a:cxn>
                      <a:cxn ang="0">
                        <a:pos x="23" y="8"/>
                      </a:cxn>
                      <a:cxn ang="0">
                        <a:pos x="26" y="16"/>
                      </a:cxn>
                      <a:cxn ang="0">
                        <a:pos x="27" y="21"/>
                      </a:cxn>
                      <a:cxn ang="0">
                        <a:pos x="27" y="28"/>
                      </a:cxn>
                      <a:cxn ang="0">
                        <a:pos x="27" y="29"/>
                      </a:cxn>
                      <a:cxn ang="0">
                        <a:pos x="25" y="35"/>
                      </a:cxn>
                    </a:cxnLst>
                    <a:rect l="0" t="0" r="r" b="b"/>
                    <a:pathLst>
                      <a:path w="27" h="49">
                        <a:moveTo>
                          <a:pt x="25" y="35"/>
                        </a:moveTo>
                        <a:cubicBezTo>
                          <a:pt x="25" y="35"/>
                          <a:pt x="24" y="36"/>
                          <a:pt x="24" y="37"/>
                        </a:cubicBezTo>
                        <a:cubicBezTo>
                          <a:pt x="23" y="39"/>
                          <a:pt x="21" y="41"/>
                          <a:pt x="19" y="43"/>
                        </a:cubicBezTo>
                        <a:cubicBezTo>
                          <a:pt x="17" y="45"/>
                          <a:pt x="14" y="47"/>
                          <a:pt x="11" y="48"/>
                        </a:cubicBezTo>
                        <a:cubicBezTo>
                          <a:pt x="11" y="39"/>
                          <a:pt x="13" y="31"/>
                          <a:pt x="16" y="22"/>
                        </a:cubicBezTo>
                        <a:cubicBezTo>
                          <a:pt x="10" y="31"/>
                          <a:pt x="7" y="40"/>
                          <a:pt x="8" y="49"/>
                        </a:cubicBezTo>
                        <a:cubicBezTo>
                          <a:pt x="4" y="43"/>
                          <a:pt x="1" y="38"/>
                          <a:pt x="1" y="34"/>
                        </a:cubicBezTo>
                        <a:cubicBezTo>
                          <a:pt x="0" y="32"/>
                          <a:pt x="0" y="30"/>
                          <a:pt x="0" y="28"/>
                        </a:cubicBezTo>
                        <a:cubicBezTo>
                          <a:pt x="0" y="27"/>
                          <a:pt x="1" y="26"/>
                          <a:pt x="1" y="25"/>
                        </a:cubicBezTo>
                        <a:cubicBezTo>
                          <a:pt x="1" y="24"/>
                          <a:pt x="1" y="23"/>
                          <a:pt x="2" y="22"/>
                        </a:cubicBezTo>
                        <a:cubicBezTo>
                          <a:pt x="2" y="21"/>
                          <a:pt x="3" y="20"/>
                          <a:pt x="3" y="18"/>
                        </a:cubicBezTo>
                        <a:cubicBezTo>
                          <a:pt x="4" y="16"/>
                          <a:pt x="6" y="14"/>
                          <a:pt x="7" y="12"/>
                        </a:cubicBezTo>
                        <a:cubicBezTo>
                          <a:pt x="9" y="11"/>
                          <a:pt x="12" y="8"/>
                          <a:pt x="17" y="4"/>
                        </a:cubicBezTo>
                        <a:cubicBezTo>
                          <a:pt x="23" y="0"/>
                          <a:pt x="23" y="0"/>
                          <a:pt x="23" y="0"/>
                        </a:cubicBezTo>
                        <a:cubicBezTo>
                          <a:pt x="23" y="0"/>
                          <a:pt x="23" y="0"/>
                          <a:pt x="23" y="0"/>
                        </a:cubicBezTo>
                        <a:cubicBezTo>
                          <a:pt x="22" y="3"/>
                          <a:pt x="22" y="5"/>
                          <a:pt x="23" y="8"/>
                        </a:cubicBezTo>
                        <a:cubicBezTo>
                          <a:pt x="24" y="11"/>
                          <a:pt x="25" y="13"/>
                          <a:pt x="26" y="16"/>
                        </a:cubicBezTo>
                        <a:cubicBezTo>
                          <a:pt x="26" y="18"/>
                          <a:pt x="27" y="19"/>
                          <a:pt x="27" y="21"/>
                        </a:cubicBezTo>
                        <a:cubicBezTo>
                          <a:pt x="27" y="23"/>
                          <a:pt x="27" y="26"/>
                          <a:pt x="27" y="28"/>
                        </a:cubicBezTo>
                        <a:cubicBezTo>
                          <a:pt x="27" y="28"/>
                          <a:pt x="27" y="29"/>
                          <a:pt x="27" y="29"/>
                        </a:cubicBezTo>
                        <a:cubicBezTo>
                          <a:pt x="26" y="31"/>
                          <a:pt x="26" y="33"/>
                          <a:pt x="25" y="35"/>
                        </a:cubicBezTo>
                        <a:close/>
                      </a:path>
                    </a:pathLst>
                  </a:custGeom>
                  <a:solidFill>
                    <a:srgbClr val="FF597B"/>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07" name="Freeform 155">
                    <a:extLst>
                      <a:ext uri="{FF2B5EF4-FFF2-40B4-BE49-F238E27FC236}">
                        <a16:creationId xmlns:a16="http://schemas.microsoft.com/office/drawing/2014/main" id="{A149B056-B793-46B9-AA2D-E2550D0F86BB}"/>
                      </a:ext>
                    </a:extLst>
                  </p:cNvPr>
                  <p:cNvSpPr>
                    <a:spLocks/>
                  </p:cNvSpPr>
                  <p:nvPr/>
                </p:nvSpPr>
                <p:spPr bwMode="auto">
                  <a:xfrm>
                    <a:off x="8067675" y="1276351"/>
                    <a:ext cx="231775" cy="139700"/>
                  </a:xfrm>
                  <a:custGeom>
                    <a:avLst/>
                    <a:gdLst/>
                    <a:ahLst/>
                    <a:cxnLst>
                      <a:cxn ang="0">
                        <a:pos x="56" y="6"/>
                      </a:cxn>
                      <a:cxn ang="0">
                        <a:pos x="56" y="6"/>
                      </a:cxn>
                      <a:cxn ang="0">
                        <a:pos x="49" y="12"/>
                      </a:cxn>
                      <a:cxn ang="0">
                        <a:pos x="43" y="21"/>
                      </a:cxn>
                      <a:cxn ang="0">
                        <a:pos x="39" y="25"/>
                      </a:cxn>
                      <a:cxn ang="0">
                        <a:pos x="32" y="30"/>
                      </a:cxn>
                      <a:cxn ang="0">
                        <a:pos x="23" y="33"/>
                      </a:cxn>
                      <a:cxn ang="0">
                        <a:pos x="13" y="33"/>
                      </a:cxn>
                      <a:cxn ang="0">
                        <a:pos x="3" y="29"/>
                      </a:cxn>
                      <a:cxn ang="0">
                        <a:pos x="30" y="15"/>
                      </a:cxn>
                      <a:cxn ang="0">
                        <a:pos x="0" y="27"/>
                      </a:cxn>
                      <a:cxn ang="0">
                        <a:pos x="8" y="10"/>
                      </a:cxn>
                      <a:cxn ang="0">
                        <a:pos x="17" y="4"/>
                      </a:cxn>
                      <a:cxn ang="0">
                        <a:pos x="25" y="1"/>
                      </a:cxn>
                      <a:cxn ang="0">
                        <a:pos x="33" y="1"/>
                      </a:cxn>
                      <a:cxn ang="0">
                        <a:pos x="47" y="4"/>
                      </a:cxn>
                      <a:cxn ang="0">
                        <a:pos x="56" y="6"/>
                      </a:cxn>
                    </a:cxnLst>
                    <a:rect l="0" t="0" r="r" b="b"/>
                    <a:pathLst>
                      <a:path w="56" h="34">
                        <a:moveTo>
                          <a:pt x="56" y="6"/>
                        </a:moveTo>
                        <a:cubicBezTo>
                          <a:pt x="56" y="6"/>
                          <a:pt x="56" y="6"/>
                          <a:pt x="56" y="6"/>
                        </a:cubicBezTo>
                        <a:cubicBezTo>
                          <a:pt x="53" y="7"/>
                          <a:pt x="50" y="9"/>
                          <a:pt x="49" y="12"/>
                        </a:cubicBezTo>
                        <a:cubicBezTo>
                          <a:pt x="47" y="15"/>
                          <a:pt x="45" y="18"/>
                          <a:pt x="43" y="21"/>
                        </a:cubicBezTo>
                        <a:cubicBezTo>
                          <a:pt x="42" y="22"/>
                          <a:pt x="40" y="23"/>
                          <a:pt x="39" y="25"/>
                        </a:cubicBezTo>
                        <a:cubicBezTo>
                          <a:pt x="37" y="27"/>
                          <a:pt x="34" y="28"/>
                          <a:pt x="32" y="30"/>
                        </a:cubicBezTo>
                        <a:cubicBezTo>
                          <a:pt x="29" y="32"/>
                          <a:pt x="26" y="33"/>
                          <a:pt x="23" y="33"/>
                        </a:cubicBezTo>
                        <a:cubicBezTo>
                          <a:pt x="19" y="34"/>
                          <a:pt x="16" y="33"/>
                          <a:pt x="13" y="33"/>
                        </a:cubicBezTo>
                        <a:cubicBezTo>
                          <a:pt x="9" y="32"/>
                          <a:pt x="6" y="31"/>
                          <a:pt x="3" y="29"/>
                        </a:cubicBezTo>
                        <a:cubicBezTo>
                          <a:pt x="11" y="23"/>
                          <a:pt x="20" y="19"/>
                          <a:pt x="30" y="15"/>
                        </a:cubicBezTo>
                        <a:cubicBezTo>
                          <a:pt x="17" y="16"/>
                          <a:pt x="7" y="20"/>
                          <a:pt x="0" y="27"/>
                        </a:cubicBezTo>
                        <a:cubicBezTo>
                          <a:pt x="2" y="19"/>
                          <a:pt x="5" y="13"/>
                          <a:pt x="8" y="10"/>
                        </a:cubicBezTo>
                        <a:cubicBezTo>
                          <a:pt x="11" y="7"/>
                          <a:pt x="13" y="5"/>
                          <a:pt x="17" y="4"/>
                        </a:cubicBezTo>
                        <a:cubicBezTo>
                          <a:pt x="19" y="2"/>
                          <a:pt x="22" y="2"/>
                          <a:pt x="25" y="1"/>
                        </a:cubicBezTo>
                        <a:cubicBezTo>
                          <a:pt x="28" y="1"/>
                          <a:pt x="30" y="0"/>
                          <a:pt x="33" y="1"/>
                        </a:cubicBezTo>
                        <a:cubicBezTo>
                          <a:pt x="36" y="1"/>
                          <a:pt x="41" y="2"/>
                          <a:pt x="47" y="4"/>
                        </a:cubicBezTo>
                        <a:lnTo>
                          <a:pt x="56"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08" name="Freeform 157">
                    <a:extLst>
                      <a:ext uri="{FF2B5EF4-FFF2-40B4-BE49-F238E27FC236}">
                        <a16:creationId xmlns:a16="http://schemas.microsoft.com/office/drawing/2014/main" id="{D2F20B19-4008-498B-A37F-73DF13EF0F5B}"/>
                      </a:ext>
                    </a:extLst>
                  </p:cNvPr>
                  <p:cNvSpPr>
                    <a:spLocks/>
                  </p:cNvSpPr>
                  <p:nvPr/>
                </p:nvSpPr>
                <p:spPr bwMode="auto">
                  <a:xfrm>
                    <a:off x="8054975" y="1814513"/>
                    <a:ext cx="69850" cy="123825"/>
                  </a:xfrm>
                  <a:custGeom>
                    <a:avLst/>
                    <a:gdLst/>
                    <a:ahLst/>
                    <a:cxnLst>
                      <a:cxn ang="0">
                        <a:pos x="17" y="0"/>
                      </a:cxn>
                      <a:cxn ang="0">
                        <a:pos x="17" y="5"/>
                      </a:cxn>
                      <a:cxn ang="0">
                        <a:pos x="17" y="11"/>
                      </a:cxn>
                      <a:cxn ang="0">
                        <a:pos x="17" y="14"/>
                      </a:cxn>
                      <a:cxn ang="0">
                        <a:pos x="17" y="19"/>
                      </a:cxn>
                      <a:cxn ang="0">
                        <a:pos x="14" y="23"/>
                      </a:cxn>
                      <a:cxn ang="0">
                        <a:pos x="10" y="27"/>
                      </a:cxn>
                      <a:cxn ang="0">
                        <a:pos x="5" y="29"/>
                      </a:cxn>
                      <a:cxn ang="0">
                        <a:pos x="10" y="13"/>
                      </a:cxn>
                      <a:cxn ang="0">
                        <a:pos x="3" y="30"/>
                      </a:cxn>
                      <a:cxn ang="0">
                        <a:pos x="0" y="19"/>
                      </a:cxn>
                      <a:cxn ang="0">
                        <a:pos x="1" y="14"/>
                      </a:cxn>
                      <a:cxn ang="0">
                        <a:pos x="3" y="10"/>
                      </a:cxn>
                      <a:cxn ang="0">
                        <a:pos x="6" y="6"/>
                      </a:cxn>
                      <a:cxn ang="0">
                        <a:pos x="13" y="2"/>
                      </a:cxn>
                      <a:cxn ang="0">
                        <a:pos x="17" y="0"/>
                      </a:cxn>
                    </a:cxnLst>
                    <a:rect l="0" t="0" r="r" b="b"/>
                    <a:pathLst>
                      <a:path w="17" h="30">
                        <a:moveTo>
                          <a:pt x="17" y="0"/>
                        </a:moveTo>
                        <a:cubicBezTo>
                          <a:pt x="16" y="1"/>
                          <a:pt x="16" y="3"/>
                          <a:pt x="17" y="5"/>
                        </a:cubicBezTo>
                        <a:cubicBezTo>
                          <a:pt x="17" y="7"/>
                          <a:pt x="17" y="9"/>
                          <a:pt x="17" y="11"/>
                        </a:cubicBezTo>
                        <a:cubicBezTo>
                          <a:pt x="17" y="12"/>
                          <a:pt x="17" y="13"/>
                          <a:pt x="17" y="14"/>
                        </a:cubicBezTo>
                        <a:cubicBezTo>
                          <a:pt x="17" y="15"/>
                          <a:pt x="17" y="17"/>
                          <a:pt x="17" y="19"/>
                        </a:cubicBezTo>
                        <a:cubicBezTo>
                          <a:pt x="16" y="20"/>
                          <a:pt x="15" y="22"/>
                          <a:pt x="14" y="23"/>
                        </a:cubicBezTo>
                        <a:cubicBezTo>
                          <a:pt x="13" y="25"/>
                          <a:pt x="12" y="26"/>
                          <a:pt x="10" y="27"/>
                        </a:cubicBezTo>
                        <a:cubicBezTo>
                          <a:pt x="9" y="28"/>
                          <a:pt x="7" y="29"/>
                          <a:pt x="5" y="29"/>
                        </a:cubicBezTo>
                        <a:cubicBezTo>
                          <a:pt x="6" y="24"/>
                          <a:pt x="8" y="18"/>
                          <a:pt x="10" y="13"/>
                        </a:cubicBezTo>
                        <a:cubicBezTo>
                          <a:pt x="6" y="18"/>
                          <a:pt x="3" y="24"/>
                          <a:pt x="3" y="30"/>
                        </a:cubicBezTo>
                        <a:cubicBezTo>
                          <a:pt x="1" y="26"/>
                          <a:pt x="0" y="22"/>
                          <a:pt x="0" y="19"/>
                        </a:cubicBezTo>
                        <a:cubicBezTo>
                          <a:pt x="0" y="18"/>
                          <a:pt x="0" y="16"/>
                          <a:pt x="1" y="14"/>
                        </a:cubicBezTo>
                        <a:cubicBezTo>
                          <a:pt x="1" y="12"/>
                          <a:pt x="2" y="11"/>
                          <a:pt x="3" y="10"/>
                        </a:cubicBezTo>
                        <a:cubicBezTo>
                          <a:pt x="4" y="8"/>
                          <a:pt x="5" y="7"/>
                          <a:pt x="6" y="6"/>
                        </a:cubicBezTo>
                        <a:cubicBezTo>
                          <a:pt x="7" y="5"/>
                          <a:pt x="9" y="4"/>
                          <a:pt x="13" y="2"/>
                        </a:cubicBezTo>
                        <a:lnTo>
                          <a:pt x="17"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09" name="Freeform 158">
                    <a:extLst>
                      <a:ext uri="{FF2B5EF4-FFF2-40B4-BE49-F238E27FC236}">
                        <a16:creationId xmlns:a16="http://schemas.microsoft.com/office/drawing/2014/main" id="{4F7B10B0-66BB-429B-B4B0-C856C1E833AD}"/>
                      </a:ext>
                    </a:extLst>
                  </p:cNvPr>
                  <p:cNvSpPr>
                    <a:spLocks/>
                  </p:cNvSpPr>
                  <p:nvPr/>
                </p:nvSpPr>
                <p:spPr bwMode="auto">
                  <a:xfrm>
                    <a:off x="8374062" y="1706563"/>
                    <a:ext cx="193675" cy="153988"/>
                  </a:xfrm>
                  <a:custGeom>
                    <a:avLst/>
                    <a:gdLst/>
                    <a:ahLst/>
                    <a:cxnLst>
                      <a:cxn ang="0">
                        <a:pos x="47" y="0"/>
                      </a:cxn>
                      <a:cxn ang="0">
                        <a:pos x="42" y="7"/>
                      </a:cxn>
                      <a:cxn ang="0">
                        <a:pos x="38" y="17"/>
                      </a:cxn>
                      <a:cxn ang="0">
                        <a:pos x="36" y="22"/>
                      </a:cxn>
                      <a:cxn ang="0">
                        <a:pos x="31" y="29"/>
                      </a:cxn>
                      <a:cxn ang="0">
                        <a:pos x="23" y="34"/>
                      </a:cxn>
                      <a:cxn ang="0">
                        <a:pos x="14" y="37"/>
                      </a:cxn>
                      <a:cxn ang="0">
                        <a:pos x="4" y="36"/>
                      </a:cxn>
                      <a:cxn ang="0">
                        <a:pos x="25" y="16"/>
                      </a:cxn>
                      <a:cxn ang="0">
                        <a:pos x="0" y="35"/>
                      </a:cxn>
                      <a:cxn ang="0">
                        <a:pos x="3" y="16"/>
                      </a:cxn>
                      <a:cxn ang="0">
                        <a:pos x="10" y="8"/>
                      </a:cxn>
                      <a:cxn ang="0">
                        <a:pos x="17" y="4"/>
                      </a:cxn>
                      <a:cxn ang="0">
                        <a:pos x="24" y="1"/>
                      </a:cxn>
                      <a:cxn ang="0">
                        <a:pos x="38" y="0"/>
                      </a:cxn>
                      <a:cxn ang="0">
                        <a:pos x="47" y="0"/>
                      </a:cxn>
                    </a:cxnLst>
                    <a:rect l="0" t="0" r="r" b="b"/>
                    <a:pathLst>
                      <a:path w="47" h="37">
                        <a:moveTo>
                          <a:pt x="47" y="0"/>
                        </a:moveTo>
                        <a:cubicBezTo>
                          <a:pt x="44" y="2"/>
                          <a:pt x="42" y="5"/>
                          <a:pt x="42" y="7"/>
                        </a:cubicBezTo>
                        <a:cubicBezTo>
                          <a:pt x="41" y="11"/>
                          <a:pt x="40" y="14"/>
                          <a:pt x="38" y="17"/>
                        </a:cubicBezTo>
                        <a:cubicBezTo>
                          <a:pt x="38" y="19"/>
                          <a:pt x="37" y="20"/>
                          <a:pt x="36" y="22"/>
                        </a:cubicBezTo>
                        <a:cubicBezTo>
                          <a:pt x="35" y="24"/>
                          <a:pt x="33" y="27"/>
                          <a:pt x="31" y="29"/>
                        </a:cubicBezTo>
                        <a:cubicBezTo>
                          <a:pt x="28" y="31"/>
                          <a:pt x="26" y="33"/>
                          <a:pt x="23" y="34"/>
                        </a:cubicBezTo>
                        <a:cubicBezTo>
                          <a:pt x="20" y="36"/>
                          <a:pt x="17" y="36"/>
                          <a:pt x="14" y="37"/>
                        </a:cubicBezTo>
                        <a:cubicBezTo>
                          <a:pt x="11" y="37"/>
                          <a:pt x="8" y="37"/>
                          <a:pt x="4" y="36"/>
                        </a:cubicBezTo>
                        <a:cubicBezTo>
                          <a:pt x="10" y="28"/>
                          <a:pt x="17" y="21"/>
                          <a:pt x="25" y="16"/>
                        </a:cubicBezTo>
                        <a:cubicBezTo>
                          <a:pt x="14" y="20"/>
                          <a:pt x="5" y="26"/>
                          <a:pt x="0" y="35"/>
                        </a:cubicBezTo>
                        <a:cubicBezTo>
                          <a:pt x="0" y="27"/>
                          <a:pt x="1" y="21"/>
                          <a:pt x="3" y="16"/>
                        </a:cubicBezTo>
                        <a:cubicBezTo>
                          <a:pt x="5" y="13"/>
                          <a:pt x="7" y="11"/>
                          <a:pt x="10" y="8"/>
                        </a:cubicBezTo>
                        <a:cubicBezTo>
                          <a:pt x="12" y="7"/>
                          <a:pt x="14" y="5"/>
                          <a:pt x="17" y="4"/>
                        </a:cubicBezTo>
                        <a:cubicBezTo>
                          <a:pt x="19" y="3"/>
                          <a:pt x="22" y="2"/>
                          <a:pt x="24" y="1"/>
                        </a:cubicBezTo>
                        <a:cubicBezTo>
                          <a:pt x="27" y="0"/>
                          <a:pt x="32" y="0"/>
                          <a:pt x="38" y="0"/>
                        </a:cubicBezTo>
                        <a:lnTo>
                          <a:pt x="47"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10" name="Freeform 159">
                    <a:extLst>
                      <a:ext uri="{FF2B5EF4-FFF2-40B4-BE49-F238E27FC236}">
                        <a16:creationId xmlns:a16="http://schemas.microsoft.com/office/drawing/2014/main" id="{2C8AE51F-0C66-4E5A-ADB1-C51DC847BD3B}"/>
                      </a:ext>
                    </a:extLst>
                  </p:cNvPr>
                  <p:cNvSpPr>
                    <a:spLocks/>
                  </p:cNvSpPr>
                  <p:nvPr/>
                </p:nvSpPr>
                <p:spPr bwMode="auto">
                  <a:xfrm>
                    <a:off x="6111875" y="1384301"/>
                    <a:ext cx="231775" cy="139700"/>
                  </a:xfrm>
                  <a:custGeom>
                    <a:avLst/>
                    <a:gdLst/>
                    <a:ahLst/>
                    <a:cxnLst>
                      <a:cxn ang="0">
                        <a:pos x="39" y="4"/>
                      </a:cxn>
                      <a:cxn ang="0">
                        <a:pos x="48" y="10"/>
                      </a:cxn>
                      <a:cxn ang="0">
                        <a:pos x="56" y="27"/>
                      </a:cxn>
                      <a:cxn ang="0">
                        <a:pos x="26" y="15"/>
                      </a:cxn>
                      <a:cxn ang="0">
                        <a:pos x="53" y="29"/>
                      </a:cxn>
                      <a:cxn ang="0">
                        <a:pos x="43" y="33"/>
                      </a:cxn>
                      <a:cxn ang="0">
                        <a:pos x="33" y="33"/>
                      </a:cxn>
                      <a:cxn ang="0">
                        <a:pos x="24" y="30"/>
                      </a:cxn>
                      <a:cxn ang="0">
                        <a:pos x="17" y="25"/>
                      </a:cxn>
                      <a:cxn ang="0">
                        <a:pos x="13" y="21"/>
                      </a:cxn>
                      <a:cxn ang="0">
                        <a:pos x="7" y="12"/>
                      </a:cxn>
                      <a:cxn ang="0">
                        <a:pos x="0" y="6"/>
                      </a:cxn>
                      <a:cxn ang="0">
                        <a:pos x="0" y="6"/>
                      </a:cxn>
                      <a:cxn ang="0">
                        <a:pos x="9" y="4"/>
                      </a:cxn>
                      <a:cxn ang="0">
                        <a:pos x="23" y="1"/>
                      </a:cxn>
                      <a:cxn ang="0">
                        <a:pos x="31" y="1"/>
                      </a:cxn>
                      <a:cxn ang="0">
                        <a:pos x="39" y="4"/>
                      </a:cxn>
                    </a:cxnLst>
                    <a:rect l="0" t="0" r="r" b="b"/>
                    <a:pathLst>
                      <a:path w="56" h="34">
                        <a:moveTo>
                          <a:pt x="39" y="4"/>
                        </a:moveTo>
                        <a:cubicBezTo>
                          <a:pt x="42" y="5"/>
                          <a:pt x="45" y="7"/>
                          <a:pt x="48" y="10"/>
                        </a:cubicBezTo>
                        <a:cubicBezTo>
                          <a:pt x="51" y="13"/>
                          <a:pt x="54" y="19"/>
                          <a:pt x="56" y="27"/>
                        </a:cubicBezTo>
                        <a:cubicBezTo>
                          <a:pt x="49" y="20"/>
                          <a:pt x="38" y="16"/>
                          <a:pt x="26" y="15"/>
                        </a:cubicBezTo>
                        <a:cubicBezTo>
                          <a:pt x="36" y="19"/>
                          <a:pt x="45" y="23"/>
                          <a:pt x="53" y="29"/>
                        </a:cubicBezTo>
                        <a:cubicBezTo>
                          <a:pt x="50" y="31"/>
                          <a:pt x="46" y="32"/>
                          <a:pt x="43" y="33"/>
                        </a:cubicBezTo>
                        <a:cubicBezTo>
                          <a:pt x="40" y="33"/>
                          <a:pt x="37" y="34"/>
                          <a:pt x="33" y="33"/>
                        </a:cubicBezTo>
                        <a:cubicBezTo>
                          <a:pt x="30" y="33"/>
                          <a:pt x="27" y="32"/>
                          <a:pt x="24" y="30"/>
                        </a:cubicBezTo>
                        <a:cubicBezTo>
                          <a:pt x="21" y="28"/>
                          <a:pt x="19" y="27"/>
                          <a:pt x="17" y="25"/>
                        </a:cubicBezTo>
                        <a:cubicBezTo>
                          <a:pt x="15" y="23"/>
                          <a:pt x="14" y="22"/>
                          <a:pt x="13" y="21"/>
                        </a:cubicBezTo>
                        <a:cubicBezTo>
                          <a:pt x="11" y="18"/>
                          <a:pt x="9" y="15"/>
                          <a:pt x="7" y="12"/>
                        </a:cubicBezTo>
                        <a:cubicBezTo>
                          <a:pt x="6" y="9"/>
                          <a:pt x="3" y="7"/>
                          <a:pt x="0" y="6"/>
                        </a:cubicBezTo>
                        <a:cubicBezTo>
                          <a:pt x="0" y="6"/>
                          <a:pt x="0" y="6"/>
                          <a:pt x="0" y="6"/>
                        </a:cubicBezTo>
                        <a:cubicBezTo>
                          <a:pt x="9" y="4"/>
                          <a:pt x="9" y="4"/>
                          <a:pt x="9" y="4"/>
                        </a:cubicBezTo>
                        <a:cubicBezTo>
                          <a:pt x="15" y="2"/>
                          <a:pt x="20" y="1"/>
                          <a:pt x="23" y="1"/>
                        </a:cubicBezTo>
                        <a:cubicBezTo>
                          <a:pt x="25" y="0"/>
                          <a:pt x="28" y="1"/>
                          <a:pt x="31" y="1"/>
                        </a:cubicBezTo>
                        <a:cubicBezTo>
                          <a:pt x="34" y="2"/>
                          <a:pt x="37" y="2"/>
                          <a:pt x="39" y="4"/>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11" name="Freeform 160">
                    <a:extLst>
                      <a:ext uri="{FF2B5EF4-FFF2-40B4-BE49-F238E27FC236}">
                        <a16:creationId xmlns:a16="http://schemas.microsoft.com/office/drawing/2014/main" id="{781FD495-09E3-4596-8B7A-CCDA1AB2752D}"/>
                      </a:ext>
                    </a:extLst>
                  </p:cNvPr>
                  <p:cNvSpPr>
                    <a:spLocks/>
                  </p:cNvSpPr>
                  <p:nvPr/>
                </p:nvSpPr>
                <p:spPr bwMode="auto">
                  <a:xfrm>
                    <a:off x="6111875" y="1968501"/>
                    <a:ext cx="190500" cy="115888"/>
                  </a:xfrm>
                  <a:custGeom>
                    <a:avLst/>
                    <a:gdLst/>
                    <a:ahLst/>
                    <a:cxnLst>
                      <a:cxn ang="0">
                        <a:pos x="21" y="2"/>
                      </a:cxn>
                      <a:cxn ang="0">
                        <a:pos x="30" y="0"/>
                      </a:cxn>
                      <a:cxn ang="0">
                        <a:pos x="46" y="5"/>
                      </a:cxn>
                      <a:cxn ang="0">
                        <a:pos x="21" y="17"/>
                      </a:cxn>
                      <a:cxn ang="0">
                        <a:pos x="45" y="8"/>
                      </a:cxn>
                      <a:cxn ang="0">
                        <a:pos x="42" y="17"/>
                      </a:cxn>
                      <a:cxn ang="0">
                        <a:pos x="36" y="23"/>
                      </a:cxn>
                      <a:cxn ang="0">
                        <a:pos x="29" y="27"/>
                      </a:cxn>
                      <a:cxn ang="0">
                        <a:pos x="21" y="28"/>
                      </a:cxn>
                      <a:cxn ang="0">
                        <a:pos x="17" y="28"/>
                      </a:cxn>
                      <a:cxn ang="0">
                        <a:pos x="8" y="27"/>
                      </a:cxn>
                      <a:cxn ang="0">
                        <a:pos x="0" y="28"/>
                      </a:cxn>
                      <a:cxn ang="0">
                        <a:pos x="0" y="28"/>
                      </a:cxn>
                      <a:cxn ang="0">
                        <a:pos x="3" y="21"/>
                      </a:cxn>
                      <a:cxn ang="0">
                        <a:pos x="10" y="10"/>
                      </a:cxn>
                      <a:cxn ang="0">
                        <a:pos x="15" y="6"/>
                      </a:cxn>
                      <a:cxn ang="0">
                        <a:pos x="21" y="2"/>
                      </a:cxn>
                    </a:cxnLst>
                    <a:rect l="0" t="0" r="r" b="b"/>
                    <a:pathLst>
                      <a:path w="46" h="28">
                        <a:moveTo>
                          <a:pt x="21" y="2"/>
                        </a:moveTo>
                        <a:cubicBezTo>
                          <a:pt x="24" y="1"/>
                          <a:pt x="27" y="0"/>
                          <a:pt x="30" y="0"/>
                        </a:cubicBezTo>
                        <a:cubicBezTo>
                          <a:pt x="34" y="0"/>
                          <a:pt x="40" y="2"/>
                          <a:pt x="46" y="5"/>
                        </a:cubicBezTo>
                        <a:cubicBezTo>
                          <a:pt x="37" y="6"/>
                          <a:pt x="29" y="10"/>
                          <a:pt x="21" y="17"/>
                        </a:cubicBezTo>
                        <a:cubicBezTo>
                          <a:pt x="29" y="13"/>
                          <a:pt x="37" y="10"/>
                          <a:pt x="45" y="8"/>
                        </a:cubicBezTo>
                        <a:cubicBezTo>
                          <a:pt x="45" y="11"/>
                          <a:pt x="44" y="14"/>
                          <a:pt x="42" y="17"/>
                        </a:cubicBezTo>
                        <a:cubicBezTo>
                          <a:pt x="41" y="19"/>
                          <a:pt x="39" y="21"/>
                          <a:pt x="36" y="23"/>
                        </a:cubicBezTo>
                        <a:cubicBezTo>
                          <a:pt x="34" y="25"/>
                          <a:pt x="32" y="26"/>
                          <a:pt x="29" y="27"/>
                        </a:cubicBezTo>
                        <a:cubicBezTo>
                          <a:pt x="27" y="28"/>
                          <a:pt x="24" y="28"/>
                          <a:pt x="21" y="28"/>
                        </a:cubicBezTo>
                        <a:cubicBezTo>
                          <a:pt x="20" y="28"/>
                          <a:pt x="18" y="28"/>
                          <a:pt x="17" y="28"/>
                        </a:cubicBezTo>
                        <a:cubicBezTo>
                          <a:pt x="14" y="28"/>
                          <a:pt x="11" y="27"/>
                          <a:pt x="8" y="27"/>
                        </a:cubicBezTo>
                        <a:cubicBezTo>
                          <a:pt x="5" y="26"/>
                          <a:pt x="2" y="27"/>
                          <a:pt x="0" y="28"/>
                        </a:cubicBezTo>
                        <a:cubicBezTo>
                          <a:pt x="0" y="28"/>
                          <a:pt x="0" y="28"/>
                          <a:pt x="0" y="28"/>
                        </a:cubicBezTo>
                        <a:cubicBezTo>
                          <a:pt x="3" y="21"/>
                          <a:pt x="3" y="21"/>
                          <a:pt x="3" y="21"/>
                        </a:cubicBezTo>
                        <a:cubicBezTo>
                          <a:pt x="6" y="16"/>
                          <a:pt x="8" y="12"/>
                          <a:pt x="10" y="10"/>
                        </a:cubicBezTo>
                        <a:cubicBezTo>
                          <a:pt x="11" y="8"/>
                          <a:pt x="13" y="7"/>
                          <a:pt x="15" y="6"/>
                        </a:cubicBezTo>
                        <a:cubicBezTo>
                          <a:pt x="17" y="4"/>
                          <a:pt x="19" y="3"/>
                          <a:pt x="21" y="2"/>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12" name="Freeform 161">
                    <a:extLst>
                      <a:ext uri="{FF2B5EF4-FFF2-40B4-BE49-F238E27FC236}">
                        <a16:creationId xmlns:a16="http://schemas.microsoft.com/office/drawing/2014/main" id="{EECB17F2-C9E6-46B6-B996-11AE4EFCBF12}"/>
                      </a:ext>
                    </a:extLst>
                  </p:cNvPr>
                  <p:cNvSpPr>
                    <a:spLocks/>
                  </p:cNvSpPr>
                  <p:nvPr/>
                </p:nvSpPr>
                <p:spPr bwMode="auto">
                  <a:xfrm>
                    <a:off x="6686550" y="1276351"/>
                    <a:ext cx="136525" cy="177800"/>
                  </a:xfrm>
                  <a:custGeom>
                    <a:avLst/>
                    <a:gdLst/>
                    <a:ahLst/>
                    <a:cxnLst>
                      <a:cxn ang="0">
                        <a:pos x="19" y="8"/>
                      </a:cxn>
                      <a:cxn ang="0">
                        <a:pos x="25" y="12"/>
                      </a:cxn>
                      <a:cxn ang="0">
                        <a:pos x="29" y="18"/>
                      </a:cxn>
                      <a:cxn ang="0">
                        <a:pos x="32" y="27"/>
                      </a:cxn>
                      <a:cxn ang="0">
                        <a:pos x="30" y="43"/>
                      </a:cxn>
                      <a:cxn ang="0">
                        <a:pos x="14" y="20"/>
                      </a:cxn>
                      <a:cxn ang="0">
                        <a:pos x="26" y="43"/>
                      </a:cxn>
                      <a:cxn ang="0">
                        <a:pos x="17" y="40"/>
                      </a:cxn>
                      <a:cxn ang="0">
                        <a:pos x="11" y="36"/>
                      </a:cxn>
                      <a:cxn ang="0">
                        <a:pos x="6" y="29"/>
                      </a:cxn>
                      <a:cxn ang="0">
                        <a:pos x="3" y="22"/>
                      </a:cxn>
                      <a:cxn ang="0">
                        <a:pos x="3" y="17"/>
                      </a:cxn>
                      <a:cxn ang="0">
                        <a:pos x="3" y="8"/>
                      </a:cxn>
                      <a:cxn ang="0">
                        <a:pos x="0" y="0"/>
                      </a:cxn>
                      <a:cxn ang="0">
                        <a:pos x="0" y="0"/>
                      </a:cxn>
                      <a:cxn ang="0">
                        <a:pos x="8" y="3"/>
                      </a:cxn>
                      <a:cxn ang="0">
                        <a:pos x="19" y="8"/>
                      </a:cxn>
                    </a:cxnLst>
                    <a:rect l="0" t="0" r="r" b="b"/>
                    <a:pathLst>
                      <a:path w="33" h="43">
                        <a:moveTo>
                          <a:pt x="19" y="8"/>
                        </a:moveTo>
                        <a:cubicBezTo>
                          <a:pt x="21" y="9"/>
                          <a:pt x="23" y="10"/>
                          <a:pt x="25" y="12"/>
                        </a:cubicBezTo>
                        <a:cubicBezTo>
                          <a:pt x="27" y="14"/>
                          <a:pt x="28" y="16"/>
                          <a:pt x="29" y="18"/>
                        </a:cubicBezTo>
                        <a:cubicBezTo>
                          <a:pt x="31" y="21"/>
                          <a:pt x="32" y="24"/>
                          <a:pt x="32" y="27"/>
                        </a:cubicBezTo>
                        <a:cubicBezTo>
                          <a:pt x="33" y="31"/>
                          <a:pt x="32" y="36"/>
                          <a:pt x="30" y="43"/>
                        </a:cubicBezTo>
                        <a:cubicBezTo>
                          <a:pt x="28" y="34"/>
                          <a:pt x="23" y="27"/>
                          <a:pt x="14" y="20"/>
                        </a:cubicBezTo>
                        <a:cubicBezTo>
                          <a:pt x="19" y="27"/>
                          <a:pt x="23" y="35"/>
                          <a:pt x="26" y="43"/>
                        </a:cubicBezTo>
                        <a:cubicBezTo>
                          <a:pt x="23" y="43"/>
                          <a:pt x="20" y="42"/>
                          <a:pt x="17" y="40"/>
                        </a:cubicBezTo>
                        <a:cubicBezTo>
                          <a:pt x="15" y="39"/>
                          <a:pt x="13" y="38"/>
                          <a:pt x="11" y="36"/>
                        </a:cubicBezTo>
                        <a:cubicBezTo>
                          <a:pt x="9" y="34"/>
                          <a:pt x="7" y="32"/>
                          <a:pt x="6" y="29"/>
                        </a:cubicBezTo>
                        <a:cubicBezTo>
                          <a:pt x="4" y="27"/>
                          <a:pt x="4" y="24"/>
                          <a:pt x="3" y="22"/>
                        </a:cubicBezTo>
                        <a:cubicBezTo>
                          <a:pt x="3" y="20"/>
                          <a:pt x="3" y="19"/>
                          <a:pt x="3" y="17"/>
                        </a:cubicBezTo>
                        <a:cubicBezTo>
                          <a:pt x="3" y="14"/>
                          <a:pt x="3" y="11"/>
                          <a:pt x="3" y="8"/>
                        </a:cubicBezTo>
                        <a:cubicBezTo>
                          <a:pt x="3" y="5"/>
                          <a:pt x="2" y="3"/>
                          <a:pt x="0" y="0"/>
                        </a:cubicBezTo>
                        <a:cubicBezTo>
                          <a:pt x="0" y="0"/>
                          <a:pt x="0" y="0"/>
                          <a:pt x="0" y="0"/>
                        </a:cubicBezTo>
                        <a:cubicBezTo>
                          <a:pt x="8" y="3"/>
                          <a:pt x="8" y="3"/>
                          <a:pt x="8" y="3"/>
                        </a:cubicBezTo>
                        <a:cubicBezTo>
                          <a:pt x="13" y="5"/>
                          <a:pt x="17" y="6"/>
                          <a:pt x="19" y="8"/>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13" name="Freeform 162">
                    <a:extLst>
                      <a:ext uri="{FF2B5EF4-FFF2-40B4-BE49-F238E27FC236}">
                        <a16:creationId xmlns:a16="http://schemas.microsoft.com/office/drawing/2014/main" id="{3749A58B-86BD-4697-93C5-E74D35E5B349}"/>
                      </a:ext>
                    </a:extLst>
                  </p:cNvPr>
                  <p:cNvSpPr>
                    <a:spLocks/>
                  </p:cNvSpPr>
                  <p:nvPr/>
                </p:nvSpPr>
                <p:spPr bwMode="auto">
                  <a:xfrm>
                    <a:off x="8029575" y="1106488"/>
                    <a:ext cx="223838" cy="160338"/>
                  </a:xfrm>
                  <a:custGeom>
                    <a:avLst/>
                    <a:gdLst/>
                    <a:ahLst/>
                    <a:cxnLst>
                      <a:cxn ang="0">
                        <a:pos x="12" y="8"/>
                      </a:cxn>
                      <a:cxn ang="0">
                        <a:pos x="20" y="3"/>
                      </a:cxn>
                      <a:cxn ang="0">
                        <a:pos x="29" y="1"/>
                      </a:cxn>
                      <a:cxn ang="0">
                        <a:pos x="44" y="1"/>
                      </a:cxn>
                      <a:cxn ang="0">
                        <a:pos x="54" y="1"/>
                      </a:cxn>
                      <a:cxn ang="0">
                        <a:pos x="54" y="1"/>
                      </a:cxn>
                      <a:cxn ang="0">
                        <a:pos x="48" y="9"/>
                      </a:cxn>
                      <a:cxn ang="0">
                        <a:pos x="43" y="19"/>
                      </a:cxn>
                      <a:cxn ang="0">
                        <a:pos x="41" y="24"/>
                      </a:cxn>
                      <a:cxn ang="0">
                        <a:pos x="34" y="32"/>
                      </a:cxn>
                      <a:cxn ang="0">
                        <a:pos x="26" y="37"/>
                      </a:cxn>
                      <a:cxn ang="0">
                        <a:pos x="16" y="39"/>
                      </a:cxn>
                      <a:cxn ang="0">
                        <a:pos x="4" y="38"/>
                      </a:cxn>
                      <a:cxn ang="0">
                        <a:pos x="29" y="17"/>
                      </a:cxn>
                      <a:cxn ang="0">
                        <a:pos x="0" y="36"/>
                      </a:cxn>
                      <a:cxn ang="0">
                        <a:pos x="5" y="16"/>
                      </a:cxn>
                      <a:cxn ang="0">
                        <a:pos x="12" y="8"/>
                      </a:cxn>
                    </a:cxnLst>
                    <a:rect l="0" t="0" r="r" b="b"/>
                    <a:pathLst>
                      <a:path w="54" h="39">
                        <a:moveTo>
                          <a:pt x="12" y="8"/>
                        </a:moveTo>
                        <a:cubicBezTo>
                          <a:pt x="15" y="6"/>
                          <a:pt x="17" y="4"/>
                          <a:pt x="20" y="3"/>
                        </a:cubicBezTo>
                        <a:cubicBezTo>
                          <a:pt x="23" y="2"/>
                          <a:pt x="26" y="1"/>
                          <a:pt x="29" y="1"/>
                        </a:cubicBezTo>
                        <a:cubicBezTo>
                          <a:pt x="32" y="0"/>
                          <a:pt x="37" y="0"/>
                          <a:pt x="44" y="1"/>
                        </a:cubicBezTo>
                        <a:cubicBezTo>
                          <a:pt x="54" y="1"/>
                          <a:pt x="54" y="1"/>
                          <a:pt x="54" y="1"/>
                        </a:cubicBezTo>
                        <a:cubicBezTo>
                          <a:pt x="54" y="1"/>
                          <a:pt x="54" y="1"/>
                          <a:pt x="54" y="1"/>
                        </a:cubicBezTo>
                        <a:cubicBezTo>
                          <a:pt x="51" y="3"/>
                          <a:pt x="49" y="6"/>
                          <a:pt x="48" y="9"/>
                        </a:cubicBezTo>
                        <a:cubicBezTo>
                          <a:pt x="46" y="12"/>
                          <a:pt x="45" y="16"/>
                          <a:pt x="43" y="19"/>
                        </a:cubicBezTo>
                        <a:cubicBezTo>
                          <a:pt x="43" y="21"/>
                          <a:pt x="42" y="23"/>
                          <a:pt x="41" y="24"/>
                        </a:cubicBezTo>
                        <a:cubicBezTo>
                          <a:pt x="39" y="27"/>
                          <a:pt x="37" y="30"/>
                          <a:pt x="34" y="32"/>
                        </a:cubicBezTo>
                        <a:cubicBezTo>
                          <a:pt x="31" y="34"/>
                          <a:pt x="29" y="36"/>
                          <a:pt x="26" y="37"/>
                        </a:cubicBezTo>
                        <a:cubicBezTo>
                          <a:pt x="22" y="38"/>
                          <a:pt x="19" y="39"/>
                          <a:pt x="16" y="39"/>
                        </a:cubicBezTo>
                        <a:cubicBezTo>
                          <a:pt x="12" y="39"/>
                          <a:pt x="8" y="39"/>
                          <a:pt x="4" y="38"/>
                        </a:cubicBezTo>
                        <a:cubicBezTo>
                          <a:pt x="11" y="30"/>
                          <a:pt x="20" y="23"/>
                          <a:pt x="29" y="17"/>
                        </a:cubicBezTo>
                        <a:cubicBezTo>
                          <a:pt x="16" y="21"/>
                          <a:pt x="6" y="27"/>
                          <a:pt x="0" y="36"/>
                        </a:cubicBezTo>
                        <a:cubicBezTo>
                          <a:pt x="1" y="27"/>
                          <a:pt x="2" y="21"/>
                          <a:pt x="5" y="16"/>
                        </a:cubicBezTo>
                        <a:cubicBezTo>
                          <a:pt x="7" y="13"/>
                          <a:pt x="9" y="10"/>
                          <a:pt x="12" y="8"/>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14" name="Freeform 163">
                    <a:extLst>
                      <a:ext uri="{FF2B5EF4-FFF2-40B4-BE49-F238E27FC236}">
                        <a16:creationId xmlns:a16="http://schemas.microsoft.com/office/drawing/2014/main" id="{F10E5245-6D02-4B2D-BE2A-6D84C29313D3}"/>
                      </a:ext>
                    </a:extLst>
                  </p:cNvPr>
                  <p:cNvSpPr>
                    <a:spLocks/>
                  </p:cNvSpPr>
                  <p:nvPr/>
                </p:nvSpPr>
                <p:spPr bwMode="auto">
                  <a:xfrm>
                    <a:off x="7327900" y="438150"/>
                    <a:ext cx="173038" cy="336550"/>
                  </a:xfrm>
                  <a:custGeom>
                    <a:avLst/>
                    <a:gdLst/>
                    <a:ahLst/>
                    <a:cxnLst>
                      <a:cxn ang="0">
                        <a:pos x="32" y="23"/>
                      </a:cxn>
                      <a:cxn ang="0">
                        <a:pos x="36" y="29"/>
                      </a:cxn>
                      <a:cxn ang="0">
                        <a:pos x="41" y="41"/>
                      </a:cxn>
                      <a:cxn ang="0">
                        <a:pos x="41" y="54"/>
                      </a:cxn>
                      <a:cxn ang="0">
                        <a:pos x="37" y="66"/>
                      </a:cxn>
                      <a:cxn ang="0">
                        <a:pos x="29" y="77"/>
                      </a:cxn>
                      <a:cxn ang="0">
                        <a:pos x="21" y="37"/>
                      </a:cxn>
                      <a:cxn ang="0">
                        <a:pos x="24" y="81"/>
                      </a:cxn>
                      <a:cxn ang="0">
                        <a:pos x="5" y="63"/>
                      </a:cxn>
                      <a:cxn ang="0">
                        <a:pos x="1" y="50"/>
                      </a:cxn>
                      <a:cxn ang="0">
                        <a:pos x="1" y="38"/>
                      </a:cxn>
                      <a:cxn ang="0">
                        <a:pos x="3" y="28"/>
                      </a:cxn>
                      <a:cxn ang="0">
                        <a:pos x="12" y="10"/>
                      </a:cxn>
                      <a:cxn ang="0">
                        <a:pos x="19" y="0"/>
                      </a:cxn>
                      <a:cxn ang="0">
                        <a:pos x="19" y="0"/>
                      </a:cxn>
                      <a:cxn ang="0">
                        <a:pos x="23" y="11"/>
                      </a:cxn>
                      <a:cxn ang="0">
                        <a:pos x="32" y="23"/>
                      </a:cxn>
                    </a:cxnLst>
                    <a:rect l="0" t="0" r="r" b="b"/>
                    <a:pathLst>
                      <a:path w="42" h="81">
                        <a:moveTo>
                          <a:pt x="32" y="23"/>
                        </a:moveTo>
                        <a:cubicBezTo>
                          <a:pt x="34" y="25"/>
                          <a:pt x="35" y="27"/>
                          <a:pt x="36" y="29"/>
                        </a:cubicBezTo>
                        <a:cubicBezTo>
                          <a:pt x="38" y="33"/>
                          <a:pt x="40" y="37"/>
                          <a:pt x="41" y="41"/>
                        </a:cubicBezTo>
                        <a:cubicBezTo>
                          <a:pt x="42" y="45"/>
                          <a:pt x="42" y="49"/>
                          <a:pt x="41" y="54"/>
                        </a:cubicBezTo>
                        <a:cubicBezTo>
                          <a:pt x="40" y="58"/>
                          <a:pt x="39" y="62"/>
                          <a:pt x="37" y="66"/>
                        </a:cubicBezTo>
                        <a:cubicBezTo>
                          <a:pt x="35" y="70"/>
                          <a:pt x="32" y="74"/>
                          <a:pt x="29" y="77"/>
                        </a:cubicBezTo>
                        <a:cubicBezTo>
                          <a:pt x="24" y="65"/>
                          <a:pt x="22" y="51"/>
                          <a:pt x="21" y="37"/>
                        </a:cubicBezTo>
                        <a:cubicBezTo>
                          <a:pt x="17" y="54"/>
                          <a:pt x="18" y="68"/>
                          <a:pt x="24" y="81"/>
                        </a:cubicBezTo>
                        <a:cubicBezTo>
                          <a:pt x="15" y="75"/>
                          <a:pt x="9" y="69"/>
                          <a:pt x="5" y="63"/>
                        </a:cubicBezTo>
                        <a:cubicBezTo>
                          <a:pt x="3" y="59"/>
                          <a:pt x="2" y="55"/>
                          <a:pt x="1" y="50"/>
                        </a:cubicBezTo>
                        <a:cubicBezTo>
                          <a:pt x="0" y="46"/>
                          <a:pt x="0" y="42"/>
                          <a:pt x="1" y="38"/>
                        </a:cubicBezTo>
                        <a:cubicBezTo>
                          <a:pt x="1" y="35"/>
                          <a:pt x="2" y="31"/>
                          <a:pt x="3" y="28"/>
                        </a:cubicBezTo>
                        <a:cubicBezTo>
                          <a:pt x="4" y="24"/>
                          <a:pt x="7" y="18"/>
                          <a:pt x="12" y="10"/>
                        </a:cubicBezTo>
                        <a:cubicBezTo>
                          <a:pt x="19" y="0"/>
                          <a:pt x="19" y="0"/>
                          <a:pt x="19" y="0"/>
                        </a:cubicBezTo>
                        <a:cubicBezTo>
                          <a:pt x="19" y="0"/>
                          <a:pt x="19" y="0"/>
                          <a:pt x="19" y="0"/>
                        </a:cubicBezTo>
                        <a:cubicBezTo>
                          <a:pt x="19" y="5"/>
                          <a:pt x="21" y="9"/>
                          <a:pt x="23" y="11"/>
                        </a:cubicBezTo>
                        <a:cubicBezTo>
                          <a:pt x="26" y="15"/>
                          <a:pt x="29" y="19"/>
                          <a:pt x="32" y="23"/>
                        </a:cubicBezTo>
                        <a:close/>
                      </a:path>
                    </a:pathLst>
                  </a:custGeom>
                  <a:solidFill>
                    <a:srgbClr val="FF597B"/>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15" name="Freeform 165">
                    <a:extLst>
                      <a:ext uri="{FF2B5EF4-FFF2-40B4-BE49-F238E27FC236}">
                        <a16:creationId xmlns:a16="http://schemas.microsoft.com/office/drawing/2014/main" id="{1AD781C4-D18C-4BC6-B58F-750CB19C2193}"/>
                      </a:ext>
                    </a:extLst>
                  </p:cNvPr>
                  <p:cNvSpPr>
                    <a:spLocks/>
                  </p:cNvSpPr>
                  <p:nvPr/>
                </p:nvSpPr>
                <p:spPr bwMode="auto">
                  <a:xfrm>
                    <a:off x="7831137" y="1976438"/>
                    <a:ext cx="144463" cy="98425"/>
                  </a:xfrm>
                  <a:custGeom>
                    <a:avLst/>
                    <a:gdLst/>
                    <a:ahLst/>
                    <a:cxnLst>
                      <a:cxn ang="0">
                        <a:pos x="2" y="12"/>
                      </a:cxn>
                      <a:cxn ang="0">
                        <a:pos x="6" y="7"/>
                      </a:cxn>
                      <a:cxn ang="0">
                        <a:pos x="12" y="3"/>
                      </a:cxn>
                      <a:cxn ang="0">
                        <a:pos x="18" y="1"/>
                      </a:cxn>
                      <a:cxn ang="0">
                        <a:pos x="21" y="1"/>
                      </a:cxn>
                      <a:cxn ang="0">
                        <a:pos x="29" y="1"/>
                      </a:cxn>
                      <a:cxn ang="0">
                        <a:pos x="35" y="0"/>
                      </a:cxn>
                      <a:cxn ang="0">
                        <a:pos x="35" y="0"/>
                      </a:cxn>
                      <a:cxn ang="0">
                        <a:pos x="33" y="5"/>
                      </a:cxn>
                      <a:cxn ang="0">
                        <a:pos x="29" y="14"/>
                      </a:cxn>
                      <a:cxn ang="0">
                        <a:pos x="25" y="18"/>
                      </a:cxn>
                      <a:cxn ang="0">
                        <a:pos x="20" y="21"/>
                      </a:cxn>
                      <a:cxn ang="0">
                        <a:pos x="13" y="23"/>
                      </a:cxn>
                      <a:cxn ang="0">
                        <a:pos x="0" y="21"/>
                      </a:cxn>
                      <a:cxn ang="0">
                        <a:pos x="19" y="10"/>
                      </a:cxn>
                      <a:cxn ang="0">
                        <a:pos x="0" y="18"/>
                      </a:cxn>
                      <a:cxn ang="0">
                        <a:pos x="2" y="12"/>
                      </a:cxn>
                    </a:cxnLst>
                    <a:rect l="0" t="0" r="r" b="b"/>
                    <a:pathLst>
                      <a:path w="35" h="24">
                        <a:moveTo>
                          <a:pt x="2" y="12"/>
                        </a:moveTo>
                        <a:cubicBezTo>
                          <a:pt x="3" y="10"/>
                          <a:pt x="5" y="8"/>
                          <a:pt x="6" y="7"/>
                        </a:cubicBezTo>
                        <a:cubicBezTo>
                          <a:pt x="8" y="5"/>
                          <a:pt x="9" y="4"/>
                          <a:pt x="12" y="3"/>
                        </a:cubicBezTo>
                        <a:cubicBezTo>
                          <a:pt x="14" y="2"/>
                          <a:pt x="16" y="2"/>
                          <a:pt x="18" y="1"/>
                        </a:cubicBezTo>
                        <a:cubicBezTo>
                          <a:pt x="19" y="1"/>
                          <a:pt x="20" y="1"/>
                          <a:pt x="21" y="1"/>
                        </a:cubicBezTo>
                        <a:cubicBezTo>
                          <a:pt x="24" y="1"/>
                          <a:pt x="26" y="1"/>
                          <a:pt x="29" y="1"/>
                        </a:cubicBezTo>
                        <a:cubicBezTo>
                          <a:pt x="31" y="2"/>
                          <a:pt x="33" y="1"/>
                          <a:pt x="35" y="0"/>
                        </a:cubicBezTo>
                        <a:cubicBezTo>
                          <a:pt x="35" y="0"/>
                          <a:pt x="35" y="0"/>
                          <a:pt x="35" y="0"/>
                        </a:cubicBezTo>
                        <a:cubicBezTo>
                          <a:pt x="33" y="5"/>
                          <a:pt x="33" y="5"/>
                          <a:pt x="33" y="5"/>
                        </a:cubicBezTo>
                        <a:cubicBezTo>
                          <a:pt x="31" y="10"/>
                          <a:pt x="30" y="13"/>
                          <a:pt x="29" y="14"/>
                        </a:cubicBezTo>
                        <a:cubicBezTo>
                          <a:pt x="28" y="15"/>
                          <a:pt x="26" y="17"/>
                          <a:pt x="25" y="18"/>
                        </a:cubicBezTo>
                        <a:cubicBezTo>
                          <a:pt x="24" y="19"/>
                          <a:pt x="22" y="21"/>
                          <a:pt x="20" y="21"/>
                        </a:cubicBezTo>
                        <a:cubicBezTo>
                          <a:pt x="18" y="22"/>
                          <a:pt x="16" y="23"/>
                          <a:pt x="13" y="23"/>
                        </a:cubicBezTo>
                        <a:cubicBezTo>
                          <a:pt x="10" y="24"/>
                          <a:pt x="6" y="23"/>
                          <a:pt x="0" y="21"/>
                        </a:cubicBezTo>
                        <a:cubicBezTo>
                          <a:pt x="7" y="20"/>
                          <a:pt x="14" y="16"/>
                          <a:pt x="19" y="10"/>
                        </a:cubicBezTo>
                        <a:cubicBezTo>
                          <a:pt x="13" y="13"/>
                          <a:pt x="7" y="16"/>
                          <a:pt x="0" y="18"/>
                        </a:cubicBezTo>
                        <a:cubicBezTo>
                          <a:pt x="0" y="16"/>
                          <a:pt x="1" y="14"/>
                          <a:pt x="2" y="12"/>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16" name="Freeform 166">
                    <a:extLst>
                      <a:ext uri="{FF2B5EF4-FFF2-40B4-BE49-F238E27FC236}">
                        <a16:creationId xmlns:a16="http://schemas.microsoft.com/office/drawing/2014/main" id="{3668448D-5384-4D61-9D6E-2FE830D08C20}"/>
                      </a:ext>
                    </a:extLst>
                  </p:cNvPr>
                  <p:cNvSpPr>
                    <a:spLocks/>
                  </p:cNvSpPr>
                  <p:nvPr/>
                </p:nvSpPr>
                <p:spPr bwMode="auto">
                  <a:xfrm>
                    <a:off x="7158037" y="1644651"/>
                    <a:ext cx="180975" cy="323850"/>
                  </a:xfrm>
                  <a:custGeom>
                    <a:avLst/>
                    <a:gdLst/>
                    <a:ahLst/>
                    <a:cxnLst>
                      <a:cxn ang="0">
                        <a:pos x="33" y="0"/>
                      </a:cxn>
                      <a:cxn ang="0">
                        <a:pos x="37" y="11"/>
                      </a:cxn>
                      <a:cxn ang="0">
                        <a:pos x="43" y="29"/>
                      </a:cxn>
                      <a:cxn ang="0">
                        <a:pos x="43" y="40"/>
                      </a:cxn>
                      <a:cxn ang="0">
                        <a:pos x="41" y="51"/>
                      </a:cxn>
                      <a:cxn ang="0">
                        <a:pos x="34" y="63"/>
                      </a:cxn>
                      <a:cxn ang="0">
                        <a:pos x="12" y="78"/>
                      </a:cxn>
                      <a:cxn ang="0">
                        <a:pos x="24" y="36"/>
                      </a:cxn>
                      <a:cxn ang="0">
                        <a:pos x="8" y="74"/>
                      </a:cxn>
                      <a:cxn ang="0">
                        <a:pos x="2" y="62"/>
                      </a:cxn>
                      <a:cxn ang="0">
                        <a:pos x="1" y="49"/>
                      </a:cxn>
                      <a:cxn ang="0">
                        <a:pos x="4" y="37"/>
                      </a:cxn>
                      <a:cxn ang="0">
                        <a:pos x="10" y="26"/>
                      </a:cxn>
                      <a:cxn ang="0">
                        <a:pos x="15" y="21"/>
                      </a:cxn>
                      <a:cxn ang="0">
                        <a:pos x="26" y="11"/>
                      </a:cxn>
                      <a:cxn ang="0">
                        <a:pos x="33" y="0"/>
                      </a:cxn>
                    </a:cxnLst>
                    <a:rect l="0" t="0" r="r" b="b"/>
                    <a:pathLst>
                      <a:path w="44" h="78">
                        <a:moveTo>
                          <a:pt x="33" y="0"/>
                        </a:moveTo>
                        <a:cubicBezTo>
                          <a:pt x="37" y="11"/>
                          <a:pt x="37" y="11"/>
                          <a:pt x="37" y="11"/>
                        </a:cubicBezTo>
                        <a:cubicBezTo>
                          <a:pt x="41" y="19"/>
                          <a:pt x="43" y="25"/>
                          <a:pt x="43" y="29"/>
                        </a:cubicBezTo>
                        <a:cubicBezTo>
                          <a:pt x="44" y="33"/>
                          <a:pt x="44" y="36"/>
                          <a:pt x="43" y="40"/>
                        </a:cubicBezTo>
                        <a:cubicBezTo>
                          <a:pt x="43" y="44"/>
                          <a:pt x="42" y="47"/>
                          <a:pt x="41" y="51"/>
                        </a:cubicBezTo>
                        <a:cubicBezTo>
                          <a:pt x="39" y="56"/>
                          <a:pt x="37" y="60"/>
                          <a:pt x="34" y="63"/>
                        </a:cubicBezTo>
                        <a:cubicBezTo>
                          <a:pt x="30" y="68"/>
                          <a:pt x="22" y="73"/>
                          <a:pt x="12" y="78"/>
                        </a:cubicBezTo>
                        <a:cubicBezTo>
                          <a:pt x="20" y="67"/>
                          <a:pt x="24" y="53"/>
                          <a:pt x="24" y="36"/>
                        </a:cubicBezTo>
                        <a:cubicBezTo>
                          <a:pt x="20" y="50"/>
                          <a:pt x="15" y="62"/>
                          <a:pt x="8" y="74"/>
                        </a:cubicBezTo>
                        <a:cubicBezTo>
                          <a:pt x="5" y="70"/>
                          <a:pt x="3" y="66"/>
                          <a:pt x="2" y="62"/>
                        </a:cubicBezTo>
                        <a:cubicBezTo>
                          <a:pt x="1" y="58"/>
                          <a:pt x="0" y="53"/>
                          <a:pt x="1" y="49"/>
                        </a:cubicBezTo>
                        <a:cubicBezTo>
                          <a:pt x="1" y="45"/>
                          <a:pt x="2" y="41"/>
                          <a:pt x="4" y="37"/>
                        </a:cubicBezTo>
                        <a:cubicBezTo>
                          <a:pt x="5" y="33"/>
                          <a:pt x="8" y="29"/>
                          <a:pt x="10" y="26"/>
                        </a:cubicBezTo>
                        <a:cubicBezTo>
                          <a:pt x="12" y="24"/>
                          <a:pt x="13" y="22"/>
                          <a:pt x="15" y="21"/>
                        </a:cubicBezTo>
                        <a:cubicBezTo>
                          <a:pt x="19" y="17"/>
                          <a:pt x="23" y="14"/>
                          <a:pt x="26" y="11"/>
                        </a:cubicBezTo>
                        <a:cubicBezTo>
                          <a:pt x="30" y="8"/>
                          <a:pt x="32" y="5"/>
                          <a:pt x="33" y="0"/>
                        </a:cubicBezTo>
                        <a:close/>
                      </a:path>
                    </a:pathLst>
                  </a:custGeom>
                  <a:solidFill>
                    <a:srgbClr val="FF597B"/>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17" name="Freeform 167">
                    <a:extLst>
                      <a:ext uri="{FF2B5EF4-FFF2-40B4-BE49-F238E27FC236}">
                        <a16:creationId xmlns:a16="http://schemas.microsoft.com/office/drawing/2014/main" id="{4019DF64-9C4F-4D0E-9CAC-E24C6C3EB5DB}"/>
                      </a:ext>
                    </a:extLst>
                  </p:cNvPr>
                  <p:cNvSpPr>
                    <a:spLocks/>
                  </p:cNvSpPr>
                  <p:nvPr/>
                </p:nvSpPr>
                <p:spPr bwMode="auto">
                  <a:xfrm>
                    <a:off x="8196262" y="1428751"/>
                    <a:ext cx="93663" cy="157163"/>
                  </a:xfrm>
                  <a:custGeom>
                    <a:avLst/>
                    <a:gdLst/>
                    <a:ahLst/>
                    <a:cxnLst>
                      <a:cxn ang="0">
                        <a:pos x="21" y="24"/>
                      </a:cxn>
                      <a:cxn ang="0">
                        <a:pos x="21" y="26"/>
                      </a:cxn>
                      <a:cxn ang="0">
                        <a:pos x="17" y="32"/>
                      </a:cxn>
                      <a:cxn ang="0">
                        <a:pos x="5" y="38"/>
                      </a:cxn>
                      <a:cxn ang="0">
                        <a:pos x="12" y="18"/>
                      </a:cxn>
                      <a:cxn ang="0">
                        <a:pos x="4" y="36"/>
                      </a:cxn>
                      <a:cxn ang="0">
                        <a:pos x="1" y="30"/>
                      </a:cxn>
                      <a:cxn ang="0">
                        <a:pos x="1" y="24"/>
                      </a:cxn>
                      <a:cxn ang="0">
                        <a:pos x="2" y="18"/>
                      </a:cxn>
                      <a:cxn ang="0">
                        <a:pos x="6" y="12"/>
                      </a:cxn>
                      <a:cxn ang="0">
                        <a:pos x="9" y="10"/>
                      </a:cxn>
                      <a:cxn ang="0">
                        <a:pos x="14" y="5"/>
                      </a:cxn>
                      <a:cxn ang="0">
                        <a:pos x="18" y="0"/>
                      </a:cxn>
                      <a:cxn ang="0">
                        <a:pos x="20" y="6"/>
                      </a:cxn>
                      <a:cxn ang="0">
                        <a:pos x="23" y="15"/>
                      </a:cxn>
                      <a:cxn ang="0">
                        <a:pos x="23" y="18"/>
                      </a:cxn>
                      <a:cxn ang="0">
                        <a:pos x="22" y="21"/>
                      </a:cxn>
                      <a:cxn ang="0">
                        <a:pos x="21" y="24"/>
                      </a:cxn>
                    </a:cxnLst>
                    <a:rect l="0" t="0" r="r" b="b"/>
                    <a:pathLst>
                      <a:path w="23" h="38">
                        <a:moveTo>
                          <a:pt x="21" y="24"/>
                        </a:moveTo>
                        <a:cubicBezTo>
                          <a:pt x="21" y="25"/>
                          <a:pt x="21" y="25"/>
                          <a:pt x="21" y="26"/>
                        </a:cubicBezTo>
                        <a:cubicBezTo>
                          <a:pt x="20" y="28"/>
                          <a:pt x="18" y="30"/>
                          <a:pt x="17" y="32"/>
                        </a:cubicBezTo>
                        <a:cubicBezTo>
                          <a:pt x="15" y="34"/>
                          <a:pt x="11" y="36"/>
                          <a:pt x="5" y="38"/>
                        </a:cubicBezTo>
                        <a:cubicBezTo>
                          <a:pt x="10" y="33"/>
                          <a:pt x="12" y="26"/>
                          <a:pt x="12" y="18"/>
                        </a:cubicBezTo>
                        <a:cubicBezTo>
                          <a:pt x="10" y="25"/>
                          <a:pt x="7" y="31"/>
                          <a:pt x="4" y="36"/>
                        </a:cubicBezTo>
                        <a:cubicBezTo>
                          <a:pt x="2" y="34"/>
                          <a:pt x="1" y="32"/>
                          <a:pt x="1" y="30"/>
                        </a:cubicBezTo>
                        <a:cubicBezTo>
                          <a:pt x="0" y="28"/>
                          <a:pt x="0" y="26"/>
                          <a:pt x="1" y="24"/>
                        </a:cubicBezTo>
                        <a:cubicBezTo>
                          <a:pt x="1" y="22"/>
                          <a:pt x="1" y="20"/>
                          <a:pt x="2" y="18"/>
                        </a:cubicBezTo>
                        <a:cubicBezTo>
                          <a:pt x="3" y="16"/>
                          <a:pt x="5" y="14"/>
                          <a:pt x="6" y="12"/>
                        </a:cubicBezTo>
                        <a:cubicBezTo>
                          <a:pt x="7" y="11"/>
                          <a:pt x="8" y="11"/>
                          <a:pt x="9" y="10"/>
                        </a:cubicBezTo>
                        <a:cubicBezTo>
                          <a:pt x="11" y="8"/>
                          <a:pt x="13" y="7"/>
                          <a:pt x="14" y="5"/>
                        </a:cubicBezTo>
                        <a:cubicBezTo>
                          <a:pt x="16" y="4"/>
                          <a:pt x="17" y="2"/>
                          <a:pt x="18" y="0"/>
                        </a:cubicBezTo>
                        <a:cubicBezTo>
                          <a:pt x="20" y="6"/>
                          <a:pt x="20" y="6"/>
                          <a:pt x="20" y="6"/>
                        </a:cubicBezTo>
                        <a:cubicBezTo>
                          <a:pt x="21" y="10"/>
                          <a:pt x="22" y="13"/>
                          <a:pt x="23" y="15"/>
                        </a:cubicBezTo>
                        <a:cubicBezTo>
                          <a:pt x="23" y="16"/>
                          <a:pt x="23" y="17"/>
                          <a:pt x="23" y="18"/>
                        </a:cubicBezTo>
                        <a:cubicBezTo>
                          <a:pt x="22" y="19"/>
                          <a:pt x="22" y="20"/>
                          <a:pt x="22" y="21"/>
                        </a:cubicBezTo>
                        <a:cubicBezTo>
                          <a:pt x="22" y="22"/>
                          <a:pt x="21" y="23"/>
                          <a:pt x="21" y="24"/>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18" name="Freeform 168">
                    <a:extLst>
                      <a:ext uri="{FF2B5EF4-FFF2-40B4-BE49-F238E27FC236}">
                        <a16:creationId xmlns:a16="http://schemas.microsoft.com/office/drawing/2014/main" id="{199C490B-BC28-49CB-808E-E7C852B861BF}"/>
                      </a:ext>
                    </a:extLst>
                  </p:cNvPr>
                  <p:cNvSpPr>
                    <a:spLocks/>
                  </p:cNvSpPr>
                  <p:nvPr/>
                </p:nvSpPr>
                <p:spPr bwMode="auto">
                  <a:xfrm>
                    <a:off x="8377237" y="1387476"/>
                    <a:ext cx="309563" cy="269875"/>
                  </a:xfrm>
                  <a:custGeom>
                    <a:avLst/>
                    <a:gdLst/>
                    <a:ahLst/>
                    <a:cxnLst>
                      <a:cxn ang="0">
                        <a:pos x="2" y="41"/>
                      </a:cxn>
                      <a:cxn ang="0">
                        <a:pos x="4" y="35"/>
                      </a:cxn>
                      <a:cxn ang="0">
                        <a:pos x="4" y="34"/>
                      </a:cxn>
                      <a:cxn ang="0">
                        <a:pos x="5" y="30"/>
                      </a:cxn>
                      <a:cxn ang="0">
                        <a:pos x="15" y="16"/>
                      </a:cxn>
                      <a:cxn ang="0">
                        <a:pos x="26" y="8"/>
                      </a:cxn>
                      <a:cxn ang="0">
                        <a:pos x="38" y="3"/>
                      </a:cxn>
                      <a:cxn ang="0">
                        <a:pos x="61" y="0"/>
                      </a:cxn>
                      <a:cxn ang="0">
                        <a:pos x="75" y="0"/>
                      </a:cxn>
                      <a:cxn ang="0">
                        <a:pos x="75" y="0"/>
                      </a:cxn>
                      <a:cxn ang="0">
                        <a:pos x="67" y="12"/>
                      </a:cxn>
                      <a:cxn ang="0">
                        <a:pos x="61" y="29"/>
                      </a:cxn>
                      <a:cxn ang="0">
                        <a:pos x="58" y="38"/>
                      </a:cxn>
                      <a:cxn ang="0">
                        <a:pos x="49" y="50"/>
                      </a:cxn>
                      <a:cxn ang="0">
                        <a:pos x="37" y="60"/>
                      </a:cxn>
                      <a:cxn ang="0">
                        <a:pos x="23" y="64"/>
                      </a:cxn>
                      <a:cxn ang="0">
                        <a:pos x="7" y="64"/>
                      </a:cxn>
                      <a:cxn ang="0">
                        <a:pos x="41" y="28"/>
                      </a:cxn>
                      <a:cxn ang="0">
                        <a:pos x="0" y="62"/>
                      </a:cxn>
                      <a:cxn ang="0">
                        <a:pos x="2" y="41"/>
                      </a:cxn>
                    </a:cxnLst>
                    <a:rect l="0" t="0" r="r" b="b"/>
                    <a:pathLst>
                      <a:path w="75" h="65">
                        <a:moveTo>
                          <a:pt x="2" y="41"/>
                        </a:moveTo>
                        <a:cubicBezTo>
                          <a:pt x="3" y="39"/>
                          <a:pt x="3" y="37"/>
                          <a:pt x="4" y="35"/>
                        </a:cubicBezTo>
                        <a:cubicBezTo>
                          <a:pt x="4" y="35"/>
                          <a:pt x="4" y="34"/>
                          <a:pt x="4" y="34"/>
                        </a:cubicBezTo>
                        <a:cubicBezTo>
                          <a:pt x="4" y="33"/>
                          <a:pt x="5" y="32"/>
                          <a:pt x="5" y="30"/>
                        </a:cubicBezTo>
                        <a:cubicBezTo>
                          <a:pt x="8" y="25"/>
                          <a:pt x="11" y="20"/>
                          <a:pt x="15" y="16"/>
                        </a:cubicBezTo>
                        <a:cubicBezTo>
                          <a:pt x="18" y="13"/>
                          <a:pt x="22" y="10"/>
                          <a:pt x="26" y="8"/>
                        </a:cubicBezTo>
                        <a:cubicBezTo>
                          <a:pt x="30" y="6"/>
                          <a:pt x="34" y="4"/>
                          <a:pt x="38" y="3"/>
                        </a:cubicBezTo>
                        <a:cubicBezTo>
                          <a:pt x="42" y="1"/>
                          <a:pt x="50" y="1"/>
                          <a:pt x="61" y="0"/>
                        </a:cubicBezTo>
                        <a:cubicBezTo>
                          <a:pt x="75" y="0"/>
                          <a:pt x="75" y="0"/>
                          <a:pt x="75" y="0"/>
                        </a:cubicBezTo>
                        <a:cubicBezTo>
                          <a:pt x="75" y="0"/>
                          <a:pt x="75" y="0"/>
                          <a:pt x="75" y="0"/>
                        </a:cubicBezTo>
                        <a:cubicBezTo>
                          <a:pt x="71" y="3"/>
                          <a:pt x="68" y="7"/>
                          <a:pt x="67" y="12"/>
                        </a:cubicBezTo>
                        <a:cubicBezTo>
                          <a:pt x="65" y="18"/>
                          <a:pt x="63" y="24"/>
                          <a:pt x="61" y="29"/>
                        </a:cubicBezTo>
                        <a:cubicBezTo>
                          <a:pt x="60" y="32"/>
                          <a:pt x="59" y="35"/>
                          <a:pt x="58" y="38"/>
                        </a:cubicBezTo>
                        <a:cubicBezTo>
                          <a:pt x="56" y="42"/>
                          <a:pt x="53" y="46"/>
                          <a:pt x="49" y="50"/>
                        </a:cubicBezTo>
                        <a:cubicBezTo>
                          <a:pt x="46" y="54"/>
                          <a:pt x="42" y="57"/>
                          <a:pt x="37" y="60"/>
                        </a:cubicBezTo>
                        <a:cubicBezTo>
                          <a:pt x="33" y="62"/>
                          <a:pt x="28" y="64"/>
                          <a:pt x="23" y="64"/>
                        </a:cubicBezTo>
                        <a:cubicBezTo>
                          <a:pt x="17" y="65"/>
                          <a:pt x="12" y="65"/>
                          <a:pt x="7" y="64"/>
                        </a:cubicBezTo>
                        <a:cubicBezTo>
                          <a:pt x="16" y="50"/>
                          <a:pt x="27" y="38"/>
                          <a:pt x="41" y="28"/>
                        </a:cubicBezTo>
                        <a:cubicBezTo>
                          <a:pt x="22" y="36"/>
                          <a:pt x="9" y="47"/>
                          <a:pt x="0" y="62"/>
                        </a:cubicBezTo>
                        <a:cubicBezTo>
                          <a:pt x="0" y="53"/>
                          <a:pt x="1" y="46"/>
                          <a:pt x="2" y="41"/>
                        </a:cubicBezTo>
                        <a:close/>
                      </a:path>
                    </a:pathLst>
                  </a:custGeom>
                  <a:solidFill>
                    <a:srgbClr val="FF597B"/>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19" name="Freeform 169">
                    <a:extLst>
                      <a:ext uri="{FF2B5EF4-FFF2-40B4-BE49-F238E27FC236}">
                        <a16:creationId xmlns:a16="http://schemas.microsoft.com/office/drawing/2014/main" id="{00BF1AE6-DF59-416A-959E-F9567726A30A}"/>
                      </a:ext>
                    </a:extLst>
                  </p:cNvPr>
                  <p:cNvSpPr>
                    <a:spLocks/>
                  </p:cNvSpPr>
                  <p:nvPr/>
                </p:nvSpPr>
                <p:spPr bwMode="auto">
                  <a:xfrm>
                    <a:off x="6884987" y="563563"/>
                    <a:ext cx="136525" cy="260350"/>
                  </a:xfrm>
                  <a:custGeom>
                    <a:avLst/>
                    <a:gdLst/>
                    <a:ahLst/>
                    <a:cxnLst>
                      <a:cxn ang="0">
                        <a:pos x="17" y="8"/>
                      </a:cxn>
                      <a:cxn ang="0">
                        <a:pos x="21" y="0"/>
                      </a:cxn>
                      <a:cxn ang="0">
                        <a:pos x="26" y="8"/>
                      </a:cxn>
                      <a:cxn ang="0">
                        <a:pos x="32" y="23"/>
                      </a:cxn>
                      <a:cxn ang="0">
                        <a:pos x="33" y="31"/>
                      </a:cxn>
                      <a:cxn ang="0">
                        <a:pos x="32" y="40"/>
                      </a:cxn>
                      <a:cxn ang="0">
                        <a:pos x="27" y="51"/>
                      </a:cxn>
                      <a:cxn ang="0">
                        <a:pos x="11" y="63"/>
                      </a:cxn>
                      <a:cxn ang="0">
                        <a:pos x="17" y="29"/>
                      </a:cxn>
                      <a:cxn ang="0">
                        <a:pos x="8" y="60"/>
                      </a:cxn>
                      <a:cxn ang="0">
                        <a:pos x="2" y="50"/>
                      </a:cxn>
                      <a:cxn ang="0">
                        <a:pos x="0" y="40"/>
                      </a:cxn>
                      <a:cxn ang="0">
                        <a:pos x="1" y="30"/>
                      </a:cxn>
                      <a:cxn ang="0">
                        <a:pos x="5" y="21"/>
                      </a:cxn>
                      <a:cxn ang="0">
                        <a:pos x="9" y="17"/>
                      </a:cxn>
                      <a:cxn ang="0">
                        <a:pos x="17" y="8"/>
                      </a:cxn>
                    </a:cxnLst>
                    <a:rect l="0" t="0" r="r" b="b"/>
                    <a:pathLst>
                      <a:path w="33" h="63">
                        <a:moveTo>
                          <a:pt x="17" y="8"/>
                        </a:moveTo>
                        <a:cubicBezTo>
                          <a:pt x="19" y="6"/>
                          <a:pt x="21" y="4"/>
                          <a:pt x="21" y="0"/>
                        </a:cubicBezTo>
                        <a:cubicBezTo>
                          <a:pt x="26" y="8"/>
                          <a:pt x="26" y="8"/>
                          <a:pt x="26" y="8"/>
                        </a:cubicBezTo>
                        <a:cubicBezTo>
                          <a:pt x="29" y="15"/>
                          <a:pt x="31" y="20"/>
                          <a:pt x="32" y="23"/>
                        </a:cubicBezTo>
                        <a:cubicBezTo>
                          <a:pt x="32" y="25"/>
                          <a:pt x="33" y="28"/>
                          <a:pt x="33" y="31"/>
                        </a:cubicBezTo>
                        <a:cubicBezTo>
                          <a:pt x="33" y="34"/>
                          <a:pt x="33" y="37"/>
                          <a:pt x="32" y="40"/>
                        </a:cubicBezTo>
                        <a:cubicBezTo>
                          <a:pt x="31" y="44"/>
                          <a:pt x="29" y="48"/>
                          <a:pt x="27" y="51"/>
                        </a:cubicBezTo>
                        <a:cubicBezTo>
                          <a:pt x="24" y="55"/>
                          <a:pt x="19" y="59"/>
                          <a:pt x="11" y="63"/>
                        </a:cubicBezTo>
                        <a:cubicBezTo>
                          <a:pt x="17" y="54"/>
                          <a:pt x="19" y="42"/>
                          <a:pt x="17" y="29"/>
                        </a:cubicBezTo>
                        <a:cubicBezTo>
                          <a:pt x="15" y="40"/>
                          <a:pt x="12" y="50"/>
                          <a:pt x="8" y="60"/>
                        </a:cubicBezTo>
                        <a:cubicBezTo>
                          <a:pt x="5" y="57"/>
                          <a:pt x="3" y="54"/>
                          <a:pt x="2" y="50"/>
                        </a:cubicBezTo>
                        <a:cubicBezTo>
                          <a:pt x="1" y="47"/>
                          <a:pt x="0" y="44"/>
                          <a:pt x="0" y="40"/>
                        </a:cubicBezTo>
                        <a:cubicBezTo>
                          <a:pt x="0" y="37"/>
                          <a:pt x="0" y="34"/>
                          <a:pt x="1" y="30"/>
                        </a:cubicBezTo>
                        <a:cubicBezTo>
                          <a:pt x="2" y="27"/>
                          <a:pt x="4" y="24"/>
                          <a:pt x="5" y="21"/>
                        </a:cubicBezTo>
                        <a:cubicBezTo>
                          <a:pt x="6" y="20"/>
                          <a:pt x="8" y="18"/>
                          <a:pt x="9" y="17"/>
                        </a:cubicBezTo>
                        <a:cubicBezTo>
                          <a:pt x="11" y="14"/>
                          <a:pt x="14" y="11"/>
                          <a:pt x="17" y="8"/>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20" name="Freeform 170">
                    <a:extLst>
                      <a:ext uri="{FF2B5EF4-FFF2-40B4-BE49-F238E27FC236}">
                        <a16:creationId xmlns:a16="http://schemas.microsoft.com/office/drawing/2014/main" id="{57F6C0A4-8555-47F5-A25C-DB24FF1A44FA}"/>
                      </a:ext>
                    </a:extLst>
                  </p:cNvPr>
                  <p:cNvSpPr>
                    <a:spLocks/>
                  </p:cNvSpPr>
                  <p:nvPr/>
                </p:nvSpPr>
                <p:spPr bwMode="auto">
                  <a:xfrm>
                    <a:off x="5818187" y="1608138"/>
                    <a:ext cx="384175" cy="222250"/>
                  </a:xfrm>
                  <a:custGeom>
                    <a:avLst/>
                    <a:gdLst/>
                    <a:ahLst/>
                    <a:cxnLst>
                      <a:cxn ang="0">
                        <a:pos x="0" y="11"/>
                      </a:cxn>
                      <a:cxn ang="0">
                        <a:pos x="1" y="11"/>
                      </a:cxn>
                      <a:cxn ang="0">
                        <a:pos x="14" y="6"/>
                      </a:cxn>
                      <a:cxn ang="0">
                        <a:pos x="36" y="0"/>
                      </a:cxn>
                      <a:cxn ang="0">
                        <a:pos x="49" y="1"/>
                      </a:cxn>
                      <a:cxn ang="0">
                        <a:pos x="62" y="5"/>
                      </a:cxn>
                      <a:cxn ang="0">
                        <a:pos x="77" y="14"/>
                      </a:cxn>
                      <a:cxn ang="0">
                        <a:pos x="93" y="41"/>
                      </a:cxn>
                      <a:cxn ang="0">
                        <a:pos x="43" y="25"/>
                      </a:cxn>
                      <a:cxn ang="0">
                        <a:pos x="88" y="46"/>
                      </a:cxn>
                      <a:cxn ang="0">
                        <a:pos x="73" y="52"/>
                      </a:cxn>
                      <a:cxn ang="0">
                        <a:pos x="58" y="53"/>
                      </a:cxn>
                      <a:cxn ang="0">
                        <a:pos x="43" y="49"/>
                      </a:cxn>
                      <a:cxn ang="0">
                        <a:pos x="30" y="40"/>
                      </a:cxn>
                      <a:cxn ang="0">
                        <a:pos x="24" y="34"/>
                      </a:cxn>
                      <a:cxn ang="0">
                        <a:pos x="13" y="20"/>
                      </a:cxn>
                      <a:cxn ang="0">
                        <a:pos x="0" y="11"/>
                      </a:cxn>
                    </a:cxnLst>
                    <a:rect l="0" t="0" r="r" b="b"/>
                    <a:pathLst>
                      <a:path w="93" h="54">
                        <a:moveTo>
                          <a:pt x="0" y="11"/>
                        </a:moveTo>
                        <a:cubicBezTo>
                          <a:pt x="0" y="11"/>
                          <a:pt x="0" y="11"/>
                          <a:pt x="1" y="11"/>
                        </a:cubicBezTo>
                        <a:cubicBezTo>
                          <a:pt x="14" y="6"/>
                          <a:pt x="14" y="6"/>
                          <a:pt x="14" y="6"/>
                        </a:cubicBezTo>
                        <a:cubicBezTo>
                          <a:pt x="24" y="3"/>
                          <a:pt x="31" y="1"/>
                          <a:pt x="36" y="0"/>
                        </a:cubicBezTo>
                        <a:cubicBezTo>
                          <a:pt x="40" y="0"/>
                          <a:pt x="44" y="0"/>
                          <a:pt x="49" y="1"/>
                        </a:cubicBezTo>
                        <a:cubicBezTo>
                          <a:pt x="54" y="1"/>
                          <a:pt x="58" y="3"/>
                          <a:pt x="62" y="5"/>
                        </a:cubicBezTo>
                        <a:cubicBezTo>
                          <a:pt x="68" y="7"/>
                          <a:pt x="72" y="10"/>
                          <a:pt x="77" y="14"/>
                        </a:cubicBezTo>
                        <a:cubicBezTo>
                          <a:pt x="82" y="20"/>
                          <a:pt x="88" y="29"/>
                          <a:pt x="93" y="41"/>
                        </a:cubicBezTo>
                        <a:cubicBezTo>
                          <a:pt x="80" y="31"/>
                          <a:pt x="63" y="25"/>
                          <a:pt x="43" y="25"/>
                        </a:cubicBezTo>
                        <a:cubicBezTo>
                          <a:pt x="59" y="30"/>
                          <a:pt x="74" y="37"/>
                          <a:pt x="88" y="46"/>
                        </a:cubicBezTo>
                        <a:cubicBezTo>
                          <a:pt x="83" y="49"/>
                          <a:pt x="78" y="51"/>
                          <a:pt x="73" y="52"/>
                        </a:cubicBezTo>
                        <a:cubicBezTo>
                          <a:pt x="68" y="53"/>
                          <a:pt x="63" y="54"/>
                          <a:pt x="58" y="53"/>
                        </a:cubicBezTo>
                        <a:cubicBezTo>
                          <a:pt x="53" y="52"/>
                          <a:pt x="48" y="51"/>
                          <a:pt x="43" y="49"/>
                        </a:cubicBezTo>
                        <a:cubicBezTo>
                          <a:pt x="38" y="46"/>
                          <a:pt x="34" y="43"/>
                          <a:pt x="30" y="40"/>
                        </a:cubicBezTo>
                        <a:cubicBezTo>
                          <a:pt x="28" y="38"/>
                          <a:pt x="26" y="36"/>
                          <a:pt x="24" y="34"/>
                        </a:cubicBezTo>
                        <a:cubicBezTo>
                          <a:pt x="20" y="29"/>
                          <a:pt x="16" y="25"/>
                          <a:pt x="13" y="20"/>
                        </a:cubicBezTo>
                        <a:cubicBezTo>
                          <a:pt x="10" y="16"/>
                          <a:pt x="6" y="13"/>
                          <a:pt x="0" y="11"/>
                        </a:cubicBezTo>
                        <a:close/>
                      </a:path>
                    </a:pathLst>
                  </a:custGeom>
                  <a:solidFill>
                    <a:srgbClr val="FF597B"/>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21" name="Freeform 171">
                    <a:extLst>
                      <a:ext uri="{FF2B5EF4-FFF2-40B4-BE49-F238E27FC236}">
                        <a16:creationId xmlns:a16="http://schemas.microsoft.com/office/drawing/2014/main" id="{84B1606F-8A17-48BA-AEBF-F3FE771E7341}"/>
                      </a:ext>
                    </a:extLst>
                  </p:cNvPr>
                  <p:cNvSpPr>
                    <a:spLocks/>
                  </p:cNvSpPr>
                  <p:nvPr/>
                </p:nvSpPr>
                <p:spPr bwMode="auto">
                  <a:xfrm>
                    <a:off x="6305550" y="1255713"/>
                    <a:ext cx="182563" cy="203200"/>
                  </a:xfrm>
                  <a:custGeom>
                    <a:avLst/>
                    <a:gdLst/>
                    <a:ahLst/>
                    <a:cxnLst>
                      <a:cxn ang="0">
                        <a:pos x="32" y="11"/>
                      </a:cxn>
                      <a:cxn ang="0">
                        <a:pos x="38" y="18"/>
                      </a:cxn>
                      <a:cxn ang="0">
                        <a:pos x="43" y="28"/>
                      </a:cxn>
                      <a:cxn ang="0">
                        <a:pos x="42" y="48"/>
                      </a:cxn>
                      <a:cxn ang="0">
                        <a:pos x="19" y="21"/>
                      </a:cxn>
                      <a:cxn ang="0">
                        <a:pos x="37" y="48"/>
                      </a:cxn>
                      <a:cxn ang="0">
                        <a:pos x="26" y="47"/>
                      </a:cxn>
                      <a:cxn ang="0">
                        <a:pos x="17" y="42"/>
                      </a:cxn>
                      <a:cxn ang="0">
                        <a:pos x="10" y="35"/>
                      </a:cxn>
                      <a:cxn ang="0">
                        <a:pos x="6" y="26"/>
                      </a:cxn>
                      <a:cxn ang="0">
                        <a:pos x="5" y="20"/>
                      </a:cxn>
                      <a:cxn ang="0">
                        <a:pos x="4" y="9"/>
                      </a:cxn>
                      <a:cxn ang="0">
                        <a:pos x="0" y="0"/>
                      </a:cxn>
                      <a:cxn ang="0">
                        <a:pos x="9" y="2"/>
                      </a:cxn>
                      <a:cxn ang="0">
                        <a:pos x="24" y="6"/>
                      </a:cxn>
                      <a:cxn ang="0">
                        <a:pos x="32" y="11"/>
                      </a:cxn>
                    </a:cxnLst>
                    <a:rect l="0" t="0" r="r" b="b"/>
                    <a:pathLst>
                      <a:path w="44" h="49">
                        <a:moveTo>
                          <a:pt x="32" y="11"/>
                        </a:moveTo>
                        <a:cubicBezTo>
                          <a:pt x="34" y="13"/>
                          <a:pt x="36" y="15"/>
                          <a:pt x="38" y="18"/>
                        </a:cubicBezTo>
                        <a:cubicBezTo>
                          <a:pt x="40" y="21"/>
                          <a:pt x="42" y="24"/>
                          <a:pt x="43" y="28"/>
                        </a:cubicBezTo>
                        <a:cubicBezTo>
                          <a:pt x="44" y="33"/>
                          <a:pt x="44" y="39"/>
                          <a:pt x="42" y="48"/>
                        </a:cubicBezTo>
                        <a:cubicBezTo>
                          <a:pt x="38" y="38"/>
                          <a:pt x="31" y="29"/>
                          <a:pt x="19" y="21"/>
                        </a:cubicBezTo>
                        <a:cubicBezTo>
                          <a:pt x="27" y="30"/>
                          <a:pt x="33" y="39"/>
                          <a:pt x="37" y="48"/>
                        </a:cubicBezTo>
                        <a:cubicBezTo>
                          <a:pt x="34" y="49"/>
                          <a:pt x="30" y="48"/>
                          <a:pt x="26" y="47"/>
                        </a:cubicBezTo>
                        <a:cubicBezTo>
                          <a:pt x="23" y="46"/>
                          <a:pt x="20" y="44"/>
                          <a:pt x="17" y="42"/>
                        </a:cubicBezTo>
                        <a:cubicBezTo>
                          <a:pt x="15" y="40"/>
                          <a:pt x="12" y="38"/>
                          <a:pt x="10" y="35"/>
                        </a:cubicBezTo>
                        <a:cubicBezTo>
                          <a:pt x="9" y="32"/>
                          <a:pt x="7" y="29"/>
                          <a:pt x="6" y="26"/>
                        </a:cubicBezTo>
                        <a:cubicBezTo>
                          <a:pt x="6" y="24"/>
                          <a:pt x="5" y="22"/>
                          <a:pt x="5" y="20"/>
                        </a:cubicBezTo>
                        <a:cubicBezTo>
                          <a:pt x="5" y="16"/>
                          <a:pt x="4" y="12"/>
                          <a:pt x="4" y="9"/>
                        </a:cubicBezTo>
                        <a:cubicBezTo>
                          <a:pt x="4" y="5"/>
                          <a:pt x="2" y="3"/>
                          <a:pt x="0" y="0"/>
                        </a:cubicBezTo>
                        <a:cubicBezTo>
                          <a:pt x="9" y="2"/>
                          <a:pt x="9" y="2"/>
                          <a:pt x="9" y="2"/>
                        </a:cubicBezTo>
                        <a:cubicBezTo>
                          <a:pt x="17" y="3"/>
                          <a:pt x="22" y="5"/>
                          <a:pt x="24" y="6"/>
                        </a:cubicBezTo>
                        <a:cubicBezTo>
                          <a:pt x="27" y="7"/>
                          <a:pt x="29" y="9"/>
                          <a:pt x="32" y="11"/>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22" name="Freeform 172">
                    <a:extLst>
                      <a:ext uri="{FF2B5EF4-FFF2-40B4-BE49-F238E27FC236}">
                        <a16:creationId xmlns:a16="http://schemas.microsoft.com/office/drawing/2014/main" id="{87D66630-2EDD-4F3A-82BD-39E762AE8BD1}"/>
                      </a:ext>
                    </a:extLst>
                  </p:cNvPr>
                  <p:cNvSpPr>
                    <a:spLocks/>
                  </p:cNvSpPr>
                  <p:nvPr/>
                </p:nvSpPr>
                <p:spPr bwMode="auto">
                  <a:xfrm>
                    <a:off x="6380162" y="641351"/>
                    <a:ext cx="223838" cy="244475"/>
                  </a:xfrm>
                  <a:custGeom>
                    <a:avLst/>
                    <a:gdLst/>
                    <a:ahLst/>
                    <a:cxnLst>
                      <a:cxn ang="0">
                        <a:pos x="52" y="34"/>
                      </a:cxn>
                      <a:cxn ang="0">
                        <a:pos x="51" y="58"/>
                      </a:cxn>
                      <a:cxn ang="0">
                        <a:pos x="24" y="26"/>
                      </a:cxn>
                      <a:cxn ang="0">
                        <a:pos x="46" y="58"/>
                      </a:cxn>
                      <a:cxn ang="0">
                        <a:pos x="32" y="57"/>
                      </a:cxn>
                      <a:cxn ang="0">
                        <a:pos x="22" y="51"/>
                      </a:cxn>
                      <a:cxn ang="0">
                        <a:pos x="13" y="42"/>
                      </a:cxn>
                      <a:cxn ang="0">
                        <a:pos x="8" y="31"/>
                      </a:cxn>
                      <a:cxn ang="0">
                        <a:pos x="7" y="24"/>
                      </a:cxn>
                      <a:cxn ang="0">
                        <a:pos x="5" y="11"/>
                      </a:cxn>
                      <a:cxn ang="0">
                        <a:pos x="0" y="0"/>
                      </a:cxn>
                      <a:cxn ang="0">
                        <a:pos x="1" y="0"/>
                      </a:cxn>
                      <a:cxn ang="0">
                        <a:pos x="12" y="3"/>
                      </a:cxn>
                      <a:cxn ang="0">
                        <a:pos x="30" y="8"/>
                      </a:cxn>
                      <a:cxn ang="0">
                        <a:pos x="39" y="13"/>
                      </a:cxn>
                      <a:cxn ang="0">
                        <a:pos x="47" y="21"/>
                      </a:cxn>
                      <a:cxn ang="0">
                        <a:pos x="52" y="34"/>
                      </a:cxn>
                    </a:cxnLst>
                    <a:rect l="0" t="0" r="r" b="b"/>
                    <a:pathLst>
                      <a:path w="54" h="59">
                        <a:moveTo>
                          <a:pt x="52" y="34"/>
                        </a:moveTo>
                        <a:cubicBezTo>
                          <a:pt x="54" y="40"/>
                          <a:pt x="53" y="48"/>
                          <a:pt x="51" y="58"/>
                        </a:cubicBezTo>
                        <a:cubicBezTo>
                          <a:pt x="47" y="46"/>
                          <a:pt x="38" y="35"/>
                          <a:pt x="24" y="26"/>
                        </a:cubicBezTo>
                        <a:cubicBezTo>
                          <a:pt x="33" y="36"/>
                          <a:pt x="40" y="47"/>
                          <a:pt x="46" y="58"/>
                        </a:cubicBezTo>
                        <a:cubicBezTo>
                          <a:pt x="41" y="59"/>
                          <a:pt x="37" y="58"/>
                          <a:pt x="32" y="57"/>
                        </a:cubicBezTo>
                        <a:cubicBezTo>
                          <a:pt x="29" y="55"/>
                          <a:pt x="25" y="53"/>
                          <a:pt x="22" y="51"/>
                        </a:cubicBezTo>
                        <a:cubicBezTo>
                          <a:pt x="18" y="48"/>
                          <a:pt x="16" y="45"/>
                          <a:pt x="13" y="42"/>
                        </a:cubicBezTo>
                        <a:cubicBezTo>
                          <a:pt x="11" y="38"/>
                          <a:pt x="10" y="35"/>
                          <a:pt x="8" y="31"/>
                        </a:cubicBezTo>
                        <a:cubicBezTo>
                          <a:pt x="8" y="29"/>
                          <a:pt x="7" y="27"/>
                          <a:pt x="7" y="24"/>
                        </a:cubicBezTo>
                        <a:cubicBezTo>
                          <a:pt x="6" y="20"/>
                          <a:pt x="6" y="15"/>
                          <a:pt x="5" y="11"/>
                        </a:cubicBezTo>
                        <a:cubicBezTo>
                          <a:pt x="5" y="7"/>
                          <a:pt x="4" y="3"/>
                          <a:pt x="0" y="0"/>
                        </a:cubicBezTo>
                        <a:cubicBezTo>
                          <a:pt x="1" y="0"/>
                          <a:pt x="1" y="0"/>
                          <a:pt x="1" y="0"/>
                        </a:cubicBezTo>
                        <a:cubicBezTo>
                          <a:pt x="12" y="3"/>
                          <a:pt x="12" y="3"/>
                          <a:pt x="12" y="3"/>
                        </a:cubicBezTo>
                        <a:cubicBezTo>
                          <a:pt x="21" y="4"/>
                          <a:pt x="27" y="6"/>
                          <a:pt x="30" y="8"/>
                        </a:cubicBezTo>
                        <a:cubicBezTo>
                          <a:pt x="33" y="9"/>
                          <a:pt x="36" y="11"/>
                          <a:pt x="39" y="13"/>
                        </a:cubicBezTo>
                        <a:cubicBezTo>
                          <a:pt x="42" y="16"/>
                          <a:pt x="44" y="18"/>
                          <a:pt x="47" y="21"/>
                        </a:cubicBezTo>
                        <a:cubicBezTo>
                          <a:pt x="49" y="25"/>
                          <a:pt x="51" y="29"/>
                          <a:pt x="52" y="34"/>
                        </a:cubicBezTo>
                        <a:close/>
                      </a:path>
                    </a:pathLst>
                  </a:custGeom>
                  <a:solidFill>
                    <a:srgbClr val="FF597B"/>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23" name="Freeform 173">
                    <a:extLst>
                      <a:ext uri="{FF2B5EF4-FFF2-40B4-BE49-F238E27FC236}">
                        <a16:creationId xmlns:a16="http://schemas.microsoft.com/office/drawing/2014/main" id="{D01D5507-8CCB-4B58-B9AB-2F98F4F95BE3}"/>
                      </a:ext>
                    </a:extLst>
                  </p:cNvPr>
                  <p:cNvSpPr>
                    <a:spLocks/>
                  </p:cNvSpPr>
                  <p:nvPr/>
                </p:nvSpPr>
                <p:spPr bwMode="auto">
                  <a:xfrm>
                    <a:off x="6950075" y="1022351"/>
                    <a:ext cx="141288" cy="257175"/>
                  </a:xfrm>
                  <a:custGeom>
                    <a:avLst/>
                    <a:gdLst/>
                    <a:ahLst/>
                    <a:cxnLst>
                      <a:cxn ang="0">
                        <a:pos x="2" y="30"/>
                      </a:cxn>
                      <a:cxn ang="0">
                        <a:pos x="6" y="21"/>
                      </a:cxn>
                      <a:cxn ang="0">
                        <a:pos x="10" y="16"/>
                      </a:cxn>
                      <a:cxn ang="0">
                        <a:pos x="18" y="8"/>
                      </a:cxn>
                      <a:cxn ang="0">
                        <a:pos x="22" y="0"/>
                      </a:cxn>
                      <a:cxn ang="0">
                        <a:pos x="26" y="8"/>
                      </a:cxn>
                      <a:cxn ang="0">
                        <a:pos x="33" y="22"/>
                      </a:cxn>
                      <a:cxn ang="0">
                        <a:pos x="34" y="31"/>
                      </a:cxn>
                      <a:cxn ang="0">
                        <a:pos x="33" y="40"/>
                      </a:cxn>
                      <a:cxn ang="0">
                        <a:pos x="28" y="50"/>
                      </a:cxn>
                      <a:cxn ang="0">
                        <a:pos x="12" y="62"/>
                      </a:cxn>
                      <a:cxn ang="0">
                        <a:pos x="18" y="28"/>
                      </a:cxn>
                      <a:cxn ang="0">
                        <a:pos x="8" y="59"/>
                      </a:cxn>
                      <a:cxn ang="0">
                        <a:pos x="3" y="50"/>
                      </a:cxn>
                      <a:cxn ang="0">
                        <a:pos x="1" y="40"/>
                      </a:cxn>
                      <a:cxn ang="0">
                        <a:pos x="2" y="30"/>
                      </a:cxn>
                    </a:cxnLst>
                    <a:rect l="0" t="0" r="r" b="b"/>
                    <a:pathLst>
                      <a:path w="34" h="62">
                        <a:moveTo>
                          <a:pt x="2" y="30"/>
                        </a:moveTo>
                        <a:cubicBezTo>
                          <a:pt x="3" y="27"/>
                          <a:pt x="4" y="24"/>
                          <a:pt x="6" y="21"/>
                        </a:cubicBezTo>
                        <a:cubicBezTo>
                          <a:pt x="7" y="19"/>
                          <a:pt x="8" y="18"/>
                          <a:pt x="10" y="16"/>
                        </a:cubicBezTo>
                        <a:cubicBezTo>
                          <a:pt x="12" y="14"/>
                          <a:pt x="15" y="11"/>
                          <a:pt x="18" y="8"/>
                        </a:cubicBezTo>
                        <a:cubicBezTo>
                          <a:pt x="20" y="6"/>
                          <a:pt x="22" y="3"/>
                          <a:pt x="22" y="0"/>
                        </a:cubicBezTo>
                        <a:cubicBezTo>
                          <a:pt x="26" y="8"/>
                          <a:pt x="26" y="8"/>
                          <a:pt x="26" y="8"/>
                        </a:cubicBezTo>
                        <a:cubicBezTo>
                          <a:pt x="30" y="15"/>
                          <a:pt x="32" y="19"/>
                          <a:pt x="33" y="22"/>
                        </a:cubicBezTo>
                        <a:cubicBezTo>
                          <a:pt x="33" y="25"/>
                          <a:pt x="34" y="28"/>
                          <a:pt x="34" y="31"/>
                        </a:cubicBezTo>
                        <a:cubicBezTo>
                          <a:pt x="34" y="34"/>
                          <a:pt x="34" y="37"/>
                          <a:pt x="33" y="40"/>
                        </a:cubicBezTo>
                        <a:cubicBezTo>
                          <a:pt x="32" y="44"/>
                          <a:pt x="30" y="47"/>
                          <a:pt x="28" y="50"/>
                        </a:cubicBezTo>
                        <a:cubicBezTo>
                          <a:pt x="25" y="54"/>
                          <a:pt x="20" y="59"/>
                          <a:pt x="12" y="62"/>
                        </a:cubicBezTo>
                        <a:cubicBezTo>
                          <a:pt x="17" y="53"/>
                          <a:pt x="19" y="42"/>
                          <a:pt x="18" y="28"/>
                        </a:cubicBezTo>
                        <a:cubicBezTo>
                          <a:pt x="16" y="39"/>
                          <a:pt x="13" y="50"/>
                          <a:pt x="8" y="59"/>
                        </a:cubicBezTo>
                        <a:cubicBezTo>
                          <a:pt x="6" y="57"/>
                          <a:pt x="4" y="53"/>
                          <a:pt x="3" y="50"/>
                        </a:cubicBezTo>
                        <a:cubicBezTo>
                          <a:pt x="2" y="47"/>
                          <a:pt x="1" y="43"/>
                          <a:pt x="1" y="40"/>
                        </a:cubicBezTo>
                        <a:cubicBezTo>
                          <a:pt x="0" y="36"/>
                          <a:pt x="1" y="33"/>
                          <a:pt x="2" y="3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24" name="Freeform 174">
                    <a:extLst>
                      <a:ext uri="{FF2B5EF4-FFF2-40B4-BE49-F238E27FC236}">
                        <a16:creationId xmlns:a16="http://schemas.microsoft.com/office/drawing/2014/main" id="{38E76ED5-5DB6-4E9C-8893-589C41D6BCD7}"/>
                      </a:ext>
                    </a:extLst>
                  </p:cNvPr>
                  <p:cNvSpPr>
                    <a:spLocks/>
                  </p:cNvSpPr>
                  <p:nvPr/>
                </p:nvSpPr>
                <p:spPr bwMode="auto">
                  <a:xfrm>
                    <a:off x="6454775" y="1963738"/>
                    <a:ext cx="98425" cy="153988"/>
                  </a:xfrm>
                  <a:custGeom>
                    <a:avLst/>
                    <a:gdLst/>
                    <a:ahLst/>
                    <a:cxnLst>
                      <a:cxn ang="0">
                        <a:pos x="3" y="1"/>
                      </a:cxn>
                      <a:cxn ang="0">
                        <a:pos x="3" y="0"/>
                      </a:cxn>
                      <a:cxn ang="0">
                        <a:pos x="7" y="5"/>
                      </a:cxn>
                      <a:cxn ang="0">
                        <a:pos x="13" y="9"/>
                      </a:cxn>
                      <a:cxn ang="0">
                        <a:pos x="17" y="11"/>
                      </a:cxn>
                      <a:cxn ang="0">
                        <a:pos x="21" y="16"/>
                      </a:cxn>
                      <a:cxn ang="0">
                        <a:pos x="23" y="22"/>
                      </a:cxn>
                      <a:cxn ang="0">
                        <a:pos x="24" y="28"/>
                      </a:cxn>
                      <a:cxn ang="0">
                        <a:pos x="22" y="35"/>
                      </a:cxn>
                      <a:cxn ang="0">
                        <a:pos x="11" y="18"/>
                      </a:cxn>
                      <a:cxn ang="0">
                        <a:pos x="20" y="37"/>
                      </a:cxn>
                      <a:cxn ang="0">
                        <a:pos x="8" y="32"/>
                      </a:cxn>
                      <a:cxn ang="0">
                        <a:pos x="4" y="27"/>
                      </a:cxn>
                      <a:cxn ang="0">
                        <a:pos x="1" y="21"/>
                      </a:cxn>
                      <a:cxn ang="0">
                        <a:pos x="0" y="16"/>
                      </a:cxn>
                      <a:cxn ang="0">
                        <a:pos x="2" y="6"/>
                      </a:cxn>
                      <a:cxn ang="0">
                        <a:pos x="3" y="1"/>
                      </a:cxn>
                    </a:cxnLst>
                    <a:rect l="0" t="0" r="r" b="b"/>
                    <a:pathLst>
                      <a:path w="24" h="37">
                        <a:moveTo>
                          <a:pt x="3" y="1"/>
                        </a:moveTo>
                        <a:cubicBezTo>
                          <a:pt x="3" y="0"/>
                          <a:pt x="3" y="0"/>
                          <a:pt x="3" y="0"/>
                        </a:cubicBezTo>
                        <a:cubicBezTo>
                          <a:pt x="4" y="3"/>
                          <a:pt x="5" y="4"/>
                          <a:pt x="7" y="5"/>
                        </a:cubicBezTo>
                        <a:cubicBezTo>
                          <a:pt x="9" y="7"/>
                          <a:pt x="11" y="8"/>
                          <a:pt x="13" y="9"/>
                        </a:cubicBezTo>
                        <a:cubicBezTo>
                          <a:pt x="14" y="10"/>
                          <a:pt x="16" y="11"/>
                          <a:pt x="17" y="11"/>
                        </a:cubicBezTo>
                        <a:cubicBezTo>
                          <a:pt x="18" y="13"/>
                          <a:pt x="19" y="14"/>
                          <a:pt x="21" y="16"/>
                        </a:cubicBezTo>
                        <a:cubicBezTo>
                          <a:pt x="22" y="18"/>
                          <a:pt x="23" y="20"/>
                          <a:pt x="23" y="22"/>
                        </a:cubicBezTo>
                        <a:cubicBezTo>
                          <a:pt x="24" y="24"/>
                          <a:pt x="24" y="26"/>
                          <a:pt x="24" y="28"/>
                        </a:cubicBezTo>
                        <a:cubicBezTo>
                          <a:pt x="24" y="31"/>
                          <a:pt x="23" y="33"/>
                          <a:pt x="22" y="35"/>
                        </a:cubicBezTo>
                        <a:cubicBezTo>
                          <a:pt x="17" y="30"/>
                          <a:pt x="14" y="24"/>
                          <a:pt x="11" y="18"/>
                        </a:cubicBezTo>
                        <a:cubicBezTo>
                          <a:pt x="12" y="26"/>
                          <a:pt x="15" y="32"/>
                          <a:pt x="20" y="37"/>
                        </a:cubicBezTo>
                        <a:cubicBezTo>
                          <a:pt x="15" y="36"/>
                          <a:pt x="11" y="34"/>
                          <a:pt x="8" y="32"/>
                        </a:cubicBezTo>
                        <a:cubicBezTo>
                          <a:pt x="7" y="31"/>
                          <a:pt x="5" y="29"/>
                          <a:pt x="4" y="27"/>
                        </a:cubicBezTo>
                        <a:cubicBezTo>
                          <a:pt x="3" y="25"/>
                          <a:pt x="2" y="23"/>
                          <a:pt x="1" y="21"/>
                        </a:cubicBezTo>
                        <a:cubicBezTo>
                          <a:pt x="1" y="20"/>
                          <a:pt x="1" y="18"/>
                          <a:pt x="0" y="16"/>
                        </a:cubicBezTo>
                        <a:cubicBezTo>
                          <a:pt x="0" y="14"/>
                          <a:pt x="1" y="11"/>
                          <a:pt x="2" y="6"/>
                        </a:cubicBezTo>
                        <a:lnTo>
                          <a:pt x="3"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25" name="Freeform 175">
                    <a:extLst>
                      <a:ext uri="{FF2B5EF4-FFF2-40B4-BE49-F238E27FC236}">
                        <a16:creationId xmlns:a16="http://schemas.microsoft.com/office/drawing/2014/main" id="{AD83090F-91AB-4789-B6CC-DF951600EA5B}"/>
                      </a:ext>
                    </a:extLst>
                  </p:cNvPr>
                  <p:cNvSpPr>
                    <a:spLocks/>
                  </p:cNvSpPr>
                  <p:nvPr/>
                </p:nvSpPr>
                <p:spPr bwMode="auto">
                  <a:xfrm>
                    <a:off x="6694487" y="1616076"/>
                    <a:ext cx="115888" cy="214313"/>
                  </a:xfrm>
                  <a:custGeom>
                    <a:avLst/>
                    <a:gdLst/>
                    <a:ahLst/>
                    <a:cxnLst>
                      <a:cxn ang="0">
                        <a:pos x="5" y="0"/>
                      </a:cxn>
                      <a:cxn ang="0">
                        <a:pos x="5" y="0"/>
                      </a:cxn>
                      <a:cxn ang="0">
                        <a:pos x="11" y="5"/>
                      </a:cxn>
                      <a:cxn ang="0">
                        <a:pos x="21" y="14"/>
                      </a:cxn>
                      <a:cxn ang="0">
                        <a:pos x="25" y="20"/>
                      </a:cxn>
                      <a:cxn ang="0">
                        <a:pos x="28" y="27"/>
                      </a:cxn>
                      <a:cxn ang="0">
                        <a:pos x="28" y="37"/>
                      </a:cxn>
                      <a:cxn ang="0">
                        <a:pos x="20" y="52"/>
                      </a:cxn>
                      <a:cxn ang="0">
                        <a:pos x="12" y="24"/>
                      </a:cxn>
                      <a:cxn ang="0">
                        <a:pos x="16" y="51"/>
                      </a:cxn>
                      <a:cxn ang="0">
                        <a:pos x="8" y="46"/>
                      </a:cxn>
                      <a:cxn ang="0">
                        <a:pos x="3" y="39"/>
                      </a:cxn>
                      <a:cxn ang="0">
                        <a:pos x="0" y="31"/>
                      </a:cxn>
                      <a:cxn ang="0">
                        <a:pos x="0" y="22"/>
                      </a:cxn>
                      <a:cxn ang="0">
                        <a:pos x="1" y="17"/>
                      </a:cxn>
                      <a:cxn ang="0">
                        <a:pos x="5" y="8"/>
                      </a:cxn>
                      <a:cxn ang="0">
                        <a:pos x="5" y="0"/>
                      </a:cxn>
                    </a:cxnLst>
                    <a:rect l="0" t="0" r="r" b="b"/>
                    <a:pathLst>
                      <a:path w="28" h="52">
                        <a:moveTo>
                          <a:pt x="5" y="0"/>
                        </a:moveTo>
                        <a:cubicBezTo>
                          <a:pt x="5" y="0"/>
                          <a:pt x="5" y="0"/>
                          <a:pt x="5" y="0"/>
                        </a:cubicBezTo>
                        <a:cubicBezTo>
                          <a:pt x="11" y="5"/>
                          <a:pt x="11" y="5"/>
                          <a:pt x="11" y="5"/>
                        </a:cubicBezTo>
                        <a:cubicBezTo>
                          <a:pt x="16" y="9"/>
                          <a:pt x="20" y="11"/>
                          <a:pt x="21" y="14"/>
                        </a:cubicBezTo>
                        <a:cubicBezTo>
                          <a:pt x="23" y="16"/>
                          <a:pt x="24" y="18"/>
                          <a:pt x="25" y="20"/>
                        </a:cubicBezTo>
                        <a:cubicBezTo>
                          <a:pt x="27" y="22"/>
                          <a:pt x="28" y="25"/>
                          <a:pt x="28" y="27"/>
                        </a:cubicBezTo>
                        <a:cubicBezTo>
                          <a:pt x="28" y="31"/>
                          <a:pt x="28" y="34"/>
                          <a:pt x="28" y="37"/>
                        </a:cubicBezTo>
                        <a:cubicBezTo>
                          <a:pt x="27" y="41"/>
                          <a:pt x="25" y="46"/>
                          <a:pt x="20" y="52"/>
                        </a:cubicBezTo>
                        <a:cubicBezTo>
                          <a:pt x="21" y="43"/>
                          <a:pt x="18" y="33"/>
                          <a:pt x="12" y="24"/>
                        </a:cubicBezTo>
                        <a:cubicBezTo>
                          <a:pt x="15" y="33"/>
                          <a:pt x="16" y="42"/>
                          <a:pt x="16" y="51"/>
                        </a:cubicBezTo>
                        <a:cubicBezTo>
                          <a:pt x="13" y="50"/>
                          <a:pt x="10" y="48"/>
                          <a:pt x="8" y="46"/>
                        </a:cubicBezTo>
                        <a:cubicBezTo>
                          <a:pt x="6" y="44"/>
                          <a:pt x="4" y="41"/>
                          <a:pt x="3" y="39"/>
                        </a:cubicBezTo>
                        <a:cubicBezTo>
                          <a:pt x="2" y="36"/>
                          <a:pt x="1" y="34"/>
                          <a:pt x="0" y="31"/>
                        </a:cubicBezTo>
                        <a:cubicBezTo>
                          <a:pt x="0" y="28"/>
                          <a:pt x="0" y="25"/>
                          <a:pt x="0" y="22"/>
                        </a:cubicBezTo>
                        <a:cubicBezTo>
                          <a:pt x="1" y="20"/>
                          <a:pt x="1" y="19"/>
                          <a:pt x="1" y="17"/>
                        </a:cubicBezTo>
                        <a:cubicBezTo>
                          <a:pt x="2" y="14"/>
                          <a:pt x="4" y="11"/>
                          <a:pt x="5" y="8"/>
                        </a:cubicBezTo>
                        <a:cubicBezTo>
                          <a:pt x="6" y="6"/>
                          <a:pt x="6" y="3"/>
                          <a:pt x="5"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26" name="Freeform 176">
                    <a:extLst>
                      <a:ext uri="{FF2B5EF4-FFF2-40B4-BE49-F238E27FC236}">
                        <a16:creationId xmlns:a16="http://schemas.microsoft.com/office/drawing/2014/main" id="{8BB44E48-9333-4D72-8B4F-326FDF7C8FAF}"/>
                      </a:ext>
                    </a:extLst>
                  </p:cNvPr>
                  <p:cNvSpPr>
                    <a:spLocks/>
                  </p:cNvSpPr>
                  <p:nvPr/>
                </p:nvSpPr>
                <p:spPr bwMode="auto">
                  <a:xfrm>
                    <a:off x="7537450" y="512763"/>
                    <a:ext cx="228600" cy="257175"/>
                  </a:xfrm>
                  <a:custGeom>
                    <a:avLst/>
                    <a:gdLst/>
                    <a:ahLst/>
                    <a:cxnLst>
                      <a:cxn ang="0">
                        <a:pos x="55" y="0"/>
                      </a:cxn>
                      <a:cxn ang="0">
                        <a:pos x="50" y="11"/>
                      </a:cxn>
                      <a:cxn ang="0">
                        <a:pos x="48" y="26"/>
                      </a:cxn>
                      <a:cxn ang="0">
                        <a:pos x="47" y="33"/>
                      </a:cxn>
                      <a:cxn ang="0">
                        <a:pos x="42" y="44"/>
                      </a:cxn>
                      <a:cxn ang="0">
                        <a:pos x="33" y="53"/>
                      </a:cxn>
                      <a:cxn ang="0">
                        <a:pos x="22" y="59"/>
                      </a:cxn>
                      <a:cxn ang="0">
                        <a:pos x="8" y="61"/>
                      </a:cxn>
                      <a:cxn ang="0">
                        <a:pos x="30" y="28"/>
                      </a:cxn>
                      <a:cxn ang="0">
                        <a:pos x="3" y="61"/>
                      </a:cxn>
                      <a:cxn ang="0">
                        <a:pos x="1" y="36"/>
                      </a:cxn>
                      <a:cxn ang="0">
                        <a:pos x="7" y="23"/>
                      </a:cxn>
                      <a:cxn ang="0">
                        <a:pos x="15" y="15"/>
                      </a:cxn>
                      <a:cxn ang="0">
                        <a:pos x="24" y="9"/>
                      </a:cxn>
                      <a:cxn ang="0">
                        <a:pos x="42" y="3"/>
                      </a:cxn>
                      <a:cxn ang="0">
                        <a:pos x="54" y="0"/>
                      </a:cxn>
                      <a:cxn ang="0">
                        <a:pos x="55" y="0"/>
                      </a:cxn>
                    </a:cxnLst>
                    <a:rect l="0" t="0" r="r" b="b"/>
                    <a:pathLst>
                      <a:path w="55" h="62">
                        <a:moveTo>
                          <a:pt x="55" y="0"/>
                        </a:moveTo>
                        <a:cubicBezTo>
                          <a:pt x="51" y="4"/>
                          <a:pt x="49" y="8"/>
                          <a:pt x="50" y="11"/>
                        </a:cubicBezTo>
                        <a:cubicBezTo>
                          <a:pt x="49" y="16"/>
                          <a:pt x="48" y="21"/>
                          <a:pt x="48" y="26"/>
                        </a:cubicBezTo>
                        <a:cubicBezTo>
                          <a:pt x="48" y="28"/>
                          <a:pt x="47" y="30"/>
                          <a:pt x="47" y="33"/>
                        </a:cubicBezTo>
                        <a:cubicBezTo>
                          <a:pt x="46" y="37"/>
                          <a:pt x="44" y="40"/>
                          <a:pt x="42" y="44"/>
                        </a:cubicBezTo>
                        <a:cubicBezTo>
                          <a:pt x="39" y="48"/>
                          <a:pt x="36" y="51"/>
                          <a:pt x="33" y="53"/>
                        </a:cubicBezTo>
                        <a:cubicBezTo>
                          <a:pt x="30" y="56"/>
                          <a:pt x="26" y="58"/>
                          <a:pt x="22" y="59"/>
                        </a:cubicBezTo>
                        <a:cubicBezTo>
                          <a:pt x="18" y="61"/>
                          <a:pt x="13" y="62"/>
                          <a:pt x="8" y="61"/>
                        </a:cubicBezTo>
                        <a:cubicBezTo>
                          <a:pt x="14" y="50"/>
                          <a:pt x="21" y="38"/>
                          <a:pt x="30" y="28"/>
                        </a:cubicBezTo>
                        <a:cubicBezTo>
                          <a:pt x="16" y="37"/>
                          <a:pt x="7" y="48"/>
                          <a:pt x="3" y="61"/>
                        </a:cubicBezTo>
                        <a:cubicBezTo>
                          <a:pt x="0" y="51"/>
                          <a:pt x="0" y="42"/>
                          <a:pt x="1" y="36"/>
                        </a:cubicBezTo>
                        <a:cubicBezTo>
                          <a:pt x="2" y="31"/>
                          <a:pt x="4" y="27"/>
                          <a:pt x="7" y="23"/>
                        </a:cubicBezTo>
                        <a:cubicBezTo>
                          <a:pt x="9" y="20"/>
                          <a:pt x="12" y="17"/>
                          <a:pt x="15" y="15"/>
                        </a:cubicBezTo>
                        <a:cubicBezTo>
                          <a:pt x="18" y="13"/>
                          <a:pt x="21" y="11"/>
                          <a:pt x="24" y="9"/>
                        </a:cubicBezTo>
                        <a:cubicBezTo>
                          <a:pt x="27" y="7"/>
                          <a:pt x="33" y="5"/>
                          <a:pt x="42" y="3"/>
                        </a:cubicBezTo>
                        <a:cubicBezTo>
                          <a:pt x="54" y="0"/>
                          <a:pt x="54" y="0"/>
                          <a:pt x="54" y="0"/>
                        </a:cubicBezTo>
                        <a:cubicBezTo>
                          <a:pt x="54" y="0"/>
                          <a:pt x="54" y="0"/>
                          <a:pt x="55" y="0"/>
                        </a:cubicBezTo>
                        <a:close/>
                      </a:path>
                    </a:pathLst>
                  </a:custGeom>
                  <a:solidFill>
                    <a:srgbClr val="FF597B"/>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27" name="Freeform 177">
                    <a:extLst>
                      <a:ext uri="{FF2B5EF4-FFF2-40B4-BE49-F238E27FC236}">
                        <a16:creationId xmlns:a16="http://schemas.microsoft.com/office/drawing/2014/main" id="{19756719-6FA6-4FF5-9A2D-AA1BB95A51AB}"/>
                      </a:ext>
                    </a:extLst>
                  </p:cNvPr>
                  <p:cNvSpPr>
                    <a:spLocks/>
                  </p:cNvSpPr>
                  <p:nvPr/>
                </p:nvSpPr>
                <p:spPr bwMode="auto">
                  <a:xfrm>
                    <a:off x="7508875" y="1006476"/>
                    <a:ext cx="87313" cy="149225"/>
                  </a:xfrm>
                  <a:custGeom>
                    <a:avLst/>
                    <a:gdLst/>
                    <a:ahLst/>
                    <a:cxnLst>
                      <a:cxn ang="0">
                        <a:pos x="4" y="0"/>
                      </a:cxn>
                      <a:cxn ang="0">
                        <a:pos x="7" y="5"/>
                      </a:cxn>
                      <a:cxn ang="0">
                        <a:pos x="13" y="9"/>
                      </a:cxn>
                      <a:cxn ang="0">
                        <a:pos x="15" y="11"/>
                      </a:cxn>
                      <a:cxn ang="0">
                        <a:pos x="19" y="16"/>
                      </a:cxn>
                      <a:cxn ang="0">
                        <a:pos x="21" y="22"/>
                      </a:cxn>
                      <a:cxn ang="0">
                        <a:pos x="21" y="28"/>
                      </a:cxn>
                      <a:cxn ang="0">
                        <a:pos x="18" y="34"/>
                      </a:cxn>
                      <a:cxn ang="0">
                        <a:pos x="9" y="17"/>
                      </a:cxn>
                      <a:cxn ang="0">
                        <a:pos x="17" y="36"/>
                      </a:cxn>
                      <a:cxn ang="0">
                        <a:pos x="6" y="31"/>
                      </a:cxn>
                      <a:cxn ang="0">
                        <a:pos x="2" y="26"/>
                      </a:cxn>
                      <a:cxn ang="0">
                        <a:pos x="0" y="20"/>
                      </a:cxn>
                      <a:cxn ang="0">
                        <a:pos x="0" y="15"/>
                      </a:cxn>
                      <a:cxn ang="0">
                        <a:pos x="2" y="6"/>
                      </a:cxn>
                      <a:cxn ang="0">
                        <a:pos x="4" y="0"/>
                      </a:cxn>
                    </a:cxnLst>
                    <a:rect l="0" t="0" r="r" b="b"/>
                    <a:pathLst>
                      <a:path w="21" h="36">
                        <a:moveTo>
                          <a:pt x="4" y="0"/>
                        </a:moveTo>
                        <a:cubicBezTo>
                          <a:pt x="4" y="2"/>
                          <a:pt x="6" y="4"/>
                          <a:pt x="7" y="5"/>
                        </a:cubicBezTo>
                        <a:cubicBezTo>
                          <a:pt x="9" y="6"/>
                          <a:pt x="11" y="8"/>
                          <a:pt x="13" y="9"/>
                        </a:cubicBezTo>
                        <a:cubicBezTo>
                          <a:pt x="14" y="10"/>
                          <a:pt x="15" y="10"/>
                          <a:pt x="15" y="11"/>
                        </a:cubicBezTo>
                        <a:cubicBezTo>
                          <a:pt x="17" y="13"/>
                          <a:pt x="18" y="14"/>
                          <a:pt x="19" y="16"/>
                        </a:cubicBezTo>
                        <a:cubicBezTo>
                          <a:pt x="20" y="18"/>
                          <a:pt x="21" y="20"/>
                          <a:pt x="21" y="22"/>
                        </a:cubicBezTo>
                        <a:cubicBezTo>
                          <a:pt x="21" y="24"/>
                          <a:pt x="21" y="26"/>
                          <a:pt x="21" y="28"/>
                        </a:cubicBezTo>
                        <a:cubicBezTo>
                          <a:pt x="20" y="30"/>
                          <a:pt x="20" y="32"/>
                          <a:pt x="18" y="34"/>
                        </a:cubicBezTo>
                        <a:cubicBezTo>
                          <a:pt x="15" y="29"/>
                          <a:pt x="12" y="23"/>
                          <a:pt x="9" y="17"/>
                        </a:cubicBezTo>
                        <a:cubicBezTo>
                          <a:pt x="10" y="25"/>
                          <a:pt x="12" y="32"/>
                          <a:pt x="17" y="36"/>
                        </a:cubicBezTo>
                        <a:cubicBezTo>
                          <a:pt x="12" y="35"/>
                          <a:pt x="8" y="33"/>
                          <a:pt x="6" y="31"/>
                        </a:cubicBezTo>
                        <a:cubicBezTo>
                          <a:pt x="4" y="29"/>
                          <a:pt x="3" y="28"/>
                          <a:pt x="2" y="26"/>
                        </a:cubicBezTo>
                        <a:cubicBezTo>
                          <a:pt x="1" y="24"/>
                          <a:pt x="1" y="22"/>
                          <a:pt x="0" y="20"/>
                        </a:cubicBezTo>
                        <a:cubicBezTo>
                          <a:pt x="0" y="18"/>
                          <a:pt x="0" y="17"/>
                          <a:pt x="0" y="15"/>
                        </a:cubicBezTo>
                        <a:cubicBezTo>
                          <a:pt x="0" y="13"/>
                          <a:pt x="1" y="10"/>
                          <a:pt x="2" y="6"/>
                        </a:cubicBezTo>
                        <a:cubicBezTo>
                          <a:pt x="4" y="0"/>
                          <a:pt x="4" y="0"/>
                          <a:pt x="4"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28" name="Freeform 178">
                    <a:extLst>
                      <a:ext uri="{FF2B5EF4-FFF2-40B4-BE49-F238E27FC236}">
                        <a16:creationId xmlns:a16="http://schemas.microsoft.com/office/drawing/2014/main" id="{62222672-DE77-46F2-97E3-2CE77D28A170}"/>
                      </a:ext>
                    </a:extLst>
                  </p:cNvPr>
                  <p:cNvSpPr>
                    <a:spLocks/>
                  </p:cNvSpPr>
                  <p:nvPr/>
                </p:nvSpPr>
                <p:spPr bwMode="auto">
                  <a:xfrm>
                    <a:off x="7923212" y="1433513"/>
                    <a:ext cx="168275" cy="236538"/>
                  </a:xfrm>
                  <a:custGeom>
                    <a:avLst/>
                    <a:gdLst/>
                    <a:ahLst/>
                    <a:cxnLst>
                      <a:cxn ang="0">
                        <a:pos x="9" y="17"/>
                      </a:cxn>
                      <a:cxn ang="0">
                        <a:pos x="16" y="11"/>
                      </a:cxn>
                      <a:cxn ang="0">
                        <a:pos x="31" y="3"/>
                      </a:cxn>
                      <a:cxn ang="0">
                        <a:pos x="41" y="0"/>
                      </a:cxn>
                      <a:cxn ang="0">
                        <a:pos x="41" y="0"/>
                      </a:cxn>
                      <a:cxn ang="0">
                        <a:pos x="38" y="10"/>
                      </a:cxn>
                      <a:cxn ang="0">
                        <a:pos x="39" y="22"/>
                      </a:cxn>
                      <a:cxn ang="0">
                        <a:pos x="38" y="28"/>
                      </a:cxn>
                      <a:cxn ang="0">
                        <a:pos x="35" y="38"/>
                      </a:cxn>
                      <a:cxn ang="0">
                        <a:pos x="29" y="47"/>
                      </a:cxn>
                      <a:cxn ang="0">
                        <a:pos x="21" y="54"/>
                      </a:cxn>
                      <a:cxn ang="0">
                        <a:pos x="9" y="57"/>
                      </a:cxn>
                      <a:cxn ang="0">
                        <a:pos x="24" y="26"/>
                      </a:cxn>
                      <a:cxn ang="0">
                        <a:pos x="4" y="57"/>
                      </a:cxn>
                      <a:cxn ang="0">
                        <a:pos x="0" y="36"/>
                      </a:cxn>
                      <a:cxn ang="0">
                        <a:pos x="3" y="25"/>
                      </a:cxn>
                      <a:cxn ang="0">
                        <a:pos x="9" y="17"/>
                      </a:cxn>
                    </a:cxnLst>
                    <a:rect l="0" t="0" r="r" b="b"/>
                    <a:pathLst>
                      <a:path w="41" h="57">
                        <a:moveTo>
                          <a:pt x="9" y="17"/>
                        </a:moveTo>
                        <a:cubicBezTo>
                          <a:pt x="11" y="14"/>
                          <a:pt x="14" y="12"/>
                          <a:pt x="16" y="11"/>
                        </a:cubicBezTo>
                        <a:cubicBezTo>
                          <a:pt x="19" y="9"/>
                          <a:pt x="24" y="6"/>
                          <a:pt x="31" y="3"/>
                        </a:cubicBezTo>
                        <a:cubicBezTo>
                          <a:pt x="41" y="0"/>
                          <a:pt x="41" y="0"/>
                          <a:pt x="41" y="0"/>
                        </a:cubicBezTo>
                        <a:cubicBezTo>
                          <a:pt x="41" y="0"/>
                          <a:pt x="41" y="0"/>
                          <a:pt x="41" y="0"/>
                        </a:cubicBezTo>
                        <a:cubicBezTo>
                          <a:pt x="38" y="3"/>
                          <a:pt x="38" y="6"/>
                          <a:pt x="38" y="10"/>
                        </a:cubicBezTo>
                        <a:cubicBezTo>
                          <a:pt x="38" y="14"/>
                          <a:pt x="38" y="18"/>
                          <a:pt x="39" y="22"/>
                        </a:cubicBezTo>
                        <a:cubicBezTo>
                          <a:pt x="39" y="24"/>
                          <a:pt x="38" y="26"/>
                          <a:pt x="38" y="28"/>
                        </a:cubicBezTo>
                        <a:cubicBezTo>
                          <a:pt x="38" y="31"/>
                          <a:pt x="37" y="35"/>
                          <a:pt x="35" y="38"/>
                        </a:cubicBezTo>
                        <a:cubicBezTo>
                          <a:pt x="34" y="42"/>
                          <a:pt x="32" y="45"/>
                          <a:pt x="29" y="47"/>
                        </a:cubicBezTo>
                        <a:cubicBezTo>
                          <a:pt x="27" y="50"/>
                          <a:pt x="24" y="52"/>
                          <a:pt x="21" y="54"/>
                        </a:cubicBezTo>
                        <a:cubicBezTo>
                          <a:pt x="17" y="55"/>
                          <a:pt x="13" y="57"/>
                          <a:pt x="9" y="57"/>
                        </a:cubicBezTo>
                        <a:cubicBezTo>
                          <a:pt x="12" y="46"/>
                          <a:pt x="17" y="36"/>
                          <a:pt x="24" y="26"/>
                        </a:cubicBezTo>
                        <a:cubicBezTo>
                          <a:pt x="13" y="35"/>
                          <a:pt x="6" y="46"/>
                          <a:pt x="4" y="57"/>
                        </a:cubicBezTo>
                        <a:cubicBezTo>
                          <a:pt x="1" y="48"/>
                          <a:pt x="0" y="41"/>
                          <a:pt x="0" y="36"/>
                        </a:cubicBezTo>
                        <a:cubicBezTo>
                          <a:pt x="1" y="32"/>
                          <a:pt x="2" y="28"/>
                          <a:pt x="3" y="25"/>
                        </a:cubicBezTo>
                        <a:cubicBezTo>
                          <a:pt x="5" y="22"/>
                          <a:pt x="7" y="19"/>
                          <a:pt x="9" y="17"/>
                        </a:cubicBezTo>
                        <a:close/>
                      </a:path>
                    </a:pathLst>
                  </a:custGeom>
                  <a:solidFill>
                    <a:srgbClr val="FF597B"/>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29" name="Freeform 179">
                    <a:extLst>
                      <a:ext uri="{FF2B5EF4-FFF2-40B4-BE49-F238E27FC236}">
                        <a16:creationId xmlns:a16="http://schemas.microsoft.com/office/drawing/2014/main" id="{83DFF15B-3A05-41F9-A0A0-6CC40C50F855}"/>
                      </a:ext>
                    </a:extLst>
                  </p:cNvPr>
                  <p:cNvSpPr>
                    <a:spLocks/>
                  </p:cNvSpPr>
                  <p:nvPr/>
                </p:nvSpPr>
                <p:spPr bwMode="auto">
                  <a:xfrm>
                    <a:off x="8132762" y="2074863"/>
                    <a:ext cx="331788" cy="166688"/>
                  </a:xfrm>
                  <a:custGeom>
                    <a:avLst/>
                    <a:gdLst/>
                    <a:ahLst/>
                    <a:cxnLst>
                      <a:cxn ang="0">
                        <a:pos x="80" y="24"/>
                      </a:cxn>
                      <a:cxn ang="0">
                        <a:pos x="68" y="27"/>
                      </a:cxn>
                      <a:cxn ang="0">
                        <a:pos x="55" y="34"/>
                      </a:cxn>
                      <a:cxn ang="0">
                        <a:pos x="49" y="37"/>
                      </a:cxn>
                      <a:cxn ang="0">
                        <a:pos x="37" y="40"/>
                      </a:cxn>
                      <a:cxn ang="0">
                        <a:pos x="25" y="39"/>
                      </a:cxn>
                      <a:cxn ang="0">
                        <a:pos x="13" y="34"/>
                      </a:cxn>
                      <a:cxn ang="0">
                        <a:pos x="3" y="24"/>
                      </a:cxn>
                      <a:cxn ang="0">
                        <a:pos x="43" y="21"/>
                      </a:cxn>
                      <a:cxn ang="0">
                        <a:pos x="0" y="20"/>
                      </a:cxn>
                      <a:cxn ang="0">
                        <a:pos x="19" y="3"/>
                      </a:cxn>
                      <a:cxn ang="0">
                        <a:pos x="33" y="0"/>
                      </a:cxn>
                      <a:cxn ang="0">
                        <a:pos x="44" y="1"/>
                      </a:cxn>
                      <a:cxn ang="0">
                        <a:pos x="54" y="5"/>
                      </a:cxn>
                      <a:cxn ang="0">
                        <a:pos x="70" y="16"/>
                      </a:cxn>
                      <a:cxn ang="0">
                        <a:pos x="79" y="24"/>
                      </a:cxn>
                      <a:cxn ang="0">
                        <a:pos x="80" y="24"/>
                      </a:cxn>
                    </a:cxnLst>
                    <a:rect l="0" t="0" r="r" b="b"/>
                    <a:pathLst>
                      <a:path w="80" h="40">
                        <a:moveTo>
                          <a:pt x="80" y="24"/>
                        </a:moveTo>
                        <a:cubicBezTo>
                          <a:pt x="75" y="23"/>
                          <a:pt x="71" y="24"/>
                          <a:pt x="68" y="27"/>
                        </a:cubicBezTo>
                        <a:cubicBezTo>
                          <a:pt x="64" y="29"/>
                          <a:pt x="59" y="32"/>
                          <a:pt x="55" y="34"/>
                        </a:cubicBezTo>
                        <a:cubicBezTo>
                          <a:pt x="54" y="35"/>
                          <a:pt x="51" y="36"/>
                          <a:pt x="49" y="37"/>
                        </a:cubicBezTo>
                        <a:cubicBezTo>
                          <a:pt x="45" y="39"/>
                          <a:pt x="41" y="40"/>
                          <a:pt x="37" y="40"/>
                        </a:cubicBezTo>
                        <a:cubicBezTo>
                          <a:pt x="33" y="40"/>
                          <a:pt x="29" y="40"/>
                          <a:pt x="25" y="39"/>
                        </a:cubicBezTo>
                        <a:cubicBezTo>
                          <a:pt x="20" y="38"/>
                          <a:pt x="17" y="36"/>
                          <a:pt x="13" y="34"/>
                        </a:cubicBezTo>
                        <a:cubicBezTo>
                          <a:pt x="9" y="31"/>
                          <a:pt x="6" y="28"/>
                          <a:pt x="3" y="24"/>
                        </a:cubicBezTo>
                        <a:cubicBezTo>
                          <a:pt x="16" y="21"/>
                          <a:pt x="29" y="20"/>
                          <a:pt x="43" y="21"/>
                        </a:cubicBezTo>
                        <a:cubicBezTo>
                          <a:pt x="27" y="16"/>
                          <a:pt x="13" y="15"/>
                          <a:pt x="0" y="20"/>
                        </a:cubicBezTo>
                        <a:cubicBezTo>
                          <a:pt x="7" y="11"/>
                          <a:pt x="13" y="6"/>
                          <a:pt x="19" y="3"/>
                        </a:cubicBezTo>
                        <a:cubicBezTo>
                          <a:pt x="23" y="1"/>
                          <a:pt x="28" y="0"/>
                          <a:pt x="33" y="0"/>
                        </a:cubicBezTo>
                        <a:cubicBezTo>
                          <a:pt x="37" y="0"/>
                          <a:pt x="40" y="0"/>
                          <a:pt x="44" y="1"/>
                        </a:cubicBezTo>
                        <a:cubicBezTo>
                          <a:pt x="48" y="2"/>
                          <a:pt x="51" y="3"/>
                          <a:pt x="54" y="5"/>
                        </a:cubicBezTo>
                        <a:cubicBezTo>
                          <a:pt x="58" y="6"/>
                          <a:pt x="63" y="10"/>
                          <a:pt x="70" y="16"/>
                        </a:cubicBezTo>
                        <a:cubicBezTo>
                          <a:pt x="79" y="24"/>
                          <a:pt x="79" y="24"/>
                          <a:pt x="79" y="24"/>
                        </a:cubicBezTo>
                        <a:cubicBezTo>
                          <a:pt x="80" y="24"/>
                          <a:pt x="80" y="24"/>
                          <a:pt x="80" y="24"/>
                        </a:cubicBezTo>
                        <a:close/>
                      </a:path>
                    </a:pathLst>
                  </a:custGeom>
                  <a:solidFill>
                    <a:srgbClr val="FF597B"/>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30" name="Freeform 180">
                    <a:extLst>
                      <a:ext uri="{FF2B5EF4-FFF2-40B4-BE49-F238E27FC236}">
                        <a16:creationId xmlns:a16="http://schemas.microsoft.com/office/drawing/2014/main" id="{3B627509-EFE6-442F-8B3A-6DB177BE250F}"/>
                      </a:ext>
                    </a:extLst>
                  </p:cNvPr>
                  <p:cNvSpPr>
                    <a:spLocks/>
                  </p:cNvSpPr>
                  <p:nvPr/>
                </p:nvSpPr>
                <p:spPr bwMode="auto">
                  <a:xfrm>
                    <a:off x="6632575" y="628651"/>
                    <a:ext cx="173038" cy="311150"/>
                  </a:xfrm>
                  <a:custGeom>
                    <a:avLst/>
                    <a:gdLst/>
                    <a:ahLst/>
                    <a:cxnLst>
                      <a:cxn ang="0">
                        <a:pos x="5" y="0"/>
                      </a:cxn>
                      <a:cxn ang="0">
                        <a:pos x="5" y="0"/>
                      </a:cxn>
                      <a:cxn ang="0">
                        <a:pos x="15" y="7"/>
                      </a:cxn>
                      <a:cxn ang="0">
                        <a:pos x="30" y="19"/>
                      </a:cxn>
                      <a:cxn ang="0">
                        <a:pos x="36" y="28"/>
                      </a:cxn>
                      <a:cxn ang="0">
                        <a:pos x="41" y="38"/>
                      </a:cxn>
                      <a:cxn ang="0">
                        <a:pos x="41" y="52"/>
                      </a:cxn>
                      <a:cxn ang="0">
                        <a:pos x="31" y="75"/>
                      </a:cxn>
                      <a:cxn ang="0">
                        <a:pos x="17" y="34"/>
                      </a:cxn>
                      <a:cxn ang="0">
                        <a:pos x="25" y="73"/>
                      </a:cxn>
                      <a:cxn ang="0">
                        <a:pos x="13" y="66"/>
                      </a:cxn>
                      <a:cxn ang="0">
                        <a:pos x="5" y="57"/>
                      </a:cxn>
                      <a:cxn ang="0">
                        <a:pos x="1" y="45"/>
                      </a:cxn>
                      <a:cxn ang="0">
                        <a:pos x="0" y="33"/>
                      </a:cxn>
                      <a:cxn ang="0">
                        <a:pos x="1" y="26"/>
                      </a:cxn>
                      <a:cxn ang="0">
                        <a:pos x="5" y="12"/>
                      </a:cxn>
                      <a:cxn ang="0">
                        <a:pos x="5" y="0"/>
                      </a:cxn>
                    </a:cxnLst>
                    <a:rect l="0" t="0" r="r" b="b"/>
                    <a:pathLst>
                      <a:path w="42" h="75">
                        <a:moveTo>
                          <a:pt x="5" y="0"/>
                        </a:moveTo>
                        <a:cubicBezTo>
                          <a:pt x="5" y="0"/>
                          <a:pt x="5" y="0"/>
                          <a:pt x="5" y="0"/>
                        </a:cubicBezTo>
                        <a:cubicBezTo>
                          <a:pt x="15" y="7"/>
                          <a:pt x="15" y="7"/>
                          <a:pt x="15" y="7"/>
                        </a:cubicBezTo>
                        <a:cubicBezTo>
                          <a:pt x="23" y="12"/>
                          <a:pt x="28" y="16"/>
                          <a:pt x="30" y="19"/>
                        </a:cubicBezTo>
                        <a:cubicBezTo>
                          <a:pt x="33" y="22"/>
                          <a:pt x="35" y="25"/>
                          <a:pt x="36" y="28"/>
                        </a:cubicBezTo>
                        <a:cubicBezTo>
                          <a:pt x="38" y="31"/>
                          <a:pt x="40" y="35"/>
                          <a:pt x="41" y="38"/>
                        </a:cubicBezTo>
                        <a:cubicBezTo>
                          <a:pt x="42" y="43"/>
                          <a:pt x="42" y="48"/>
                          <a:pt x="41" y="52"/>
                        </a:cubicBezTo>
                        <a:cubicBezTo>
                          <a:pt x="40" y="59"/>
                          <a:pt x="37" y="66"/>
                          <a:pt x="31" y="75"/>
                        </a:cubicBezTo>
                        <a:cubicBezTo>
                          <a:pt x="31" y="62"/>
                          <a:pt x="27" y="48"/>
                          <a:pt x="17" y="34"/>
                        </a:cubicBezTo>
                        <a:cubicBezTo>
                          <a:pt x="22" y="47"/>
                          <a:pt x="25" y="60"/>
                          <a:pt x="25" y="73"/>
                        </a:cubicBezTo>
                        <a:cubicBezTo>
                          <a:pt x="21" y="72"/>
                          <a:pt x="17" y="70"/>
                          <a:pt x="13" y="66"/>
                        </a:cubicBezTo>
                        <a:cubicBezTo>
                          <a:pt x="10" y="64"/>
                          <a:pt x="7" y="60"/>
                          <a:pt x="5" y="57"/>
                        </a:cubicBezTo>
                        <a:cubicBezTo>
                          <a:pt x="3" y="53"/>
                          <a:pt x="2" y="49"/>
                          <a:pt x="1" y="45"/>
                        </a:cubicBezTo>
                        <a:cubicBezTo>
                          <a:pt x="0" y="41"/>
                          <a:pt x="0" y="37"/>
                          <a:pt x="0" y="33"/>
                        </a:cubicBezTo>
                        <a:cubicBezTo>
                          <a:pt x="0" y="30"/>
                          <a:pt x="1" y="28"/>
                          <a:pt x="1" y="26"/>
                        </a:cubicBezTo>
                        <a:cubicBezTo>
                          <a:pt x="3" y="21"/>
                          <a:pt x="4" y="16"/>
                          <a:pt x="5" y="12"/>
                        </a:cubicBezTo>
                        <a:cubicBezTo>
                          <a:pt x="7" y="8"/>
                          <a:pt x="7" y="4"/>
                          <a:pt x="5"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31" name="Freeform 181">
                    <a:extLst>
                      <a:ext uri="{FF2B5EF4-FFF2-40B4-BE49-F238E27FC236}">
                        <a16:creationId xmlns:a16="http://schemas.microsoft.com/office/drawing/2014/main" id="{2B104630-0D4D-45CC-871D-A9600AEADDD0}"/>
                      </a:ext>
                    </a:extLst>
                  </p:cNvPr>
                  <p:cNvSpPr>
                    <a:spLocks/>
                  </p:cNvSpPr>
                  <p:nvPr/>
                </p:nvSpPr>
                <p:spPr bwMode="auto">
                  <a:xfrm>
                    <a:off x="7104062" y="977901"/>
                    <a:ext cx="149225" cy="277813"/>
                  </a:xfrm>
                  <a:custGeom>
                    <a:avLst/>
                    <a:gdLst/>
                    <a:ahLst/>
                    <a:cxnLst>
                      <a:cxn ang="0">
                        <a:pos x="17" y="9"/>
                      </a:cxn>
                      <a:cxn ang="0">
                        <a:pos x="25" y="18"/>
                      </a:cxn>
                      <a:cxn ang="0">
                        <a:pos x="29" y="23"/>
                      </a:cxn>
                      <a:cxn ang="0">
                        <a:pos x="34" y="32"/>
                      </a:cxn>
                      <a:cxn ang="0">
                        <a:pos x="36" y="43"/>
                      </a:cxn>
                      <a:cxn ang="0">
                        <a:pos x="34" y="53"/>
                      </a:cxn>
                      <a:cxn ang="0">
                        <a:pos x="28" y="64"/>
                      </a:cxn>
                      <a:cxn ang="0">
                        <a:pos x="17" y="31"/>
                      </a:cxn>
                      <a:cxn ang="0">
                        <a:pos x="24" y="67"/>
                      </a:cxn>
                      <a:cxn ang="0">
                        <a:pos x="7" y="55"/>
                      </a:cxn>
                      <a:cxn ang="0">
                        <a:pos x="2" y="44"/>
                      </a:cxn>
                      <a:cxn ang="0">
                        <a:pos x="0" y="34"/>
                      </a:cxn>
                      <a:cxn ang="0">
                        <a:pos x="1" y="25"/>
                      </a:cxn>
                      <a:cxn ang="0">
                        <a:pos x="7" y="10"/>
                      </a:cxn>
                      <a:cxn ang="0">
                        <a:pos x="12" y="0"/>
                      </a:cxn>
                      <a:cxn ang="0">
                        <a:pos x="12" y="0"/>
                      </a:cxn>
                      <a:cxn ang="0">
                        <a:pos x="17" y="9"/>
                      </a:cxn>
                    </a:cxnLst>
                    <a:rect l="0" t="0" r="r" b="b"/>
                    <a:pathLst>
                      <a:path w="36" h="67">
                        <a:moveTo>
                          <a:pt x="17" y="9"/>
                        </a:moveTo>
                        <a:cubicBezTo>
                          <a:pt x="20" y="12"/>
                          <a:pt x="22" y="15"/>
                          <a:pt x="25" y="18"/>
                        </a:cubicBezTo>
                        <a:cubicBezTo>
                          <a:pt x="27" y="20"/>
                          <a:pt x="28" y="21"/>
                          <a:pt x="29" y="23"/>
                        </a:cubicBezTo>
                        <a:cubicBezTo>
                          <a:pt x="31" y="26"/>
                          <a:pt x="33" y="29"/>
                          <a:pt x="34" y="32"/>
                        </a:cubicBezTo>
                        <a:cubicBezTo>
                          <a:pt x="35" y="36"/>
                          <a:pt x="36" y="39"/>
                          <a:pt x="36" y="43"/>
                        </a:cubicBezTo>
                        <a:cubicBezTo>
                          <a:pt x="35" y="47"/>
                          <a:pt x="35" y="50"/>
                          <a:pt x="34" y="53"/>
                        </a:cubicBezTo>
                        <a:cubicBezTo>
                          <a:pt x="32" y="57"/>
                          <a:pt x="30" y="61"/>
                          <a:pt x="28" y="64"/>
                        </a:cubicBezTo>
                        <a:cubicBezTo>
                          <a:pt x="23" y="54"/>
                          <a:pt x="19" y="43"/>
                          <a:pt x="17" y="31"/>
                        </a:cubicBezTo>
                        <a:cubicBezTo>
                          <a:pt x="16" y="46"/>
                          <a:pt x="18" y="58"/>
                          <a:pt x="24" y="67"/>
                        </a:cubicBezTo>
                        <a:cubicBezTo>
                          <a:pt x="16" y="63"/>
                          <a:pt x="10" y="59"/>
                          <a:pt x="7" y="55"/>
                        </a:cubicBezTo>
                        <a:cubicBezTo>
                          <a:pt x="5" y="51"/>
                          <a:pt x="3" y="48"/>
                          <a:pt x="2" y="44"/>
                        </a:cubicBezTo>
                        <a:cubicBezTo>
                          <a:pt x="1" y="41"/>
                          <a:pt x="0" y="38"/>
                          <a:pt x="0" y="34"/>
                        </a:cubicBezTo>
                        <a:cubicBezTo>
                          <a:pt x="0" y="31"/>
                          <a:pt x="1" y="28"/>
                          <a:pt x="1" y="25"/>
                        </a:cubicBezTo>
                        <a:cubicBezTo>
                          <a:pt x="2" y="22"/>
                          <a:pt x="4" y="17"/>
                          <a:pt x="7" y="10"/>
                        </a:cubicBezTo>
                        <a:cubicBezTo>
                          <a:pt x="12" y="0"/>
                          <a:pt x="12" y="0"/>
                          <a:pt x="12" y="0"/>
                        </a:cubicBezTo>
                        <a:cubicBezTo>
                          <a:pt x="12" y="0"/>
                          <a:pt x="12" y="0"/>
                          <a:pt x="12" y="0"/>
                        </a:cubicBezTo>
                        <a:cubicBezTo>
                          <a:pt x="12" y="4"/>
                          <a:pt x="14" y="8"/>
                          <a:pt x="17" y="9"/>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32" name="Freeform 182">
                    <a:extLst>
                      <a:ext uri="{FF2B5EF4-FFF2-40B4-BE49-F238E27FC236}">
                        <a16:creationId xmlns:a16="http://schemas.microsoft.com/office/drawing/2014/main" id="{A117D5AA-18C4-4234-8139-54FBF304DF2B}"/>
                      </a:ext>
                    </a:extLst>
                  </p:cNvPr>
                  <p:cNvSpPr>
                    <a:spLocks/>
                  </p:cNvSpPr>
                  <p:nvPr/>
                </p:nvSpPr>
                <p:spPr bwMode="auto">
                  <a:xfrm>
                    <a:off x="6235700" y="1536701"/>
                    <a:ext cx="203200" cy="277813"/>
                  </a:xfrm>
                  <a:custGeom>
                    <a:avLst/>
                    <a:gdLst/>
                    <a:ahLst/>
                    <a:cxnLst>
                      <a:cxn ang="0">
                        <a:pos x="12" y="4"/>
                      </a:cxn>
                      <a:cxn ang="0">
                        <a:pos x="30" y="12"/>
                      </a:cxn>
                      <a:cxn ang="0">
                        <a:pos x="38" y="19"/>
                      </a:cxn>
                      <a:cxn ang="0">
                        <a:pos x="44" y="29"/>
                      </a:cxn>
                      <a:cxn ang="0">
                        <a:pos x="48" y="42"/>
                      </a:cxn>
                      <a:cxn ang="0">
                        <a:pos x="44" y="67"/>
                      </a:cxn>
                      <a:cxn ang="0">
                        <a:pos x="21" y="30"/>
                      </a:cxn>
                      <a:cxn ang="0">
                        <a:pos x="38" y="67"/>
                      </a:cxn>
                      <a:cxn ang="0">
                        <a:pos x="25" y="62"/>
                      </a:cxn>
                      <a:cxn ang="0">
                        <a:pos x="14" y="55"/>
                      </a:cxn>
                      <a:cxn ang="0">
                        <a:pos x="7" y="45"/>
                      </a:cxn>
                      <a:cxn ang="0">
                        <a:pos x="4" y="33"/>
                      </a:cxn>
                      <a:cxn ang="0">
                        <a:pos x="4" y="26"/>
                      </a:cxn>
                      <a:cxn ang="0">
                        <a:pos x="4" y="11"/>
                      </a:cxn>
                      <a:cxn ang="0">
                        <a:pos x="0" y="0"/>
                      </a:cxn>
                      <a:cxn ang="0">
                        <a:pos x="1" y="0"/>
                      </a:cxn>
                      <a:cxn ang="0">
                        <a:pos x="12" y="4"/>
                      </a:cxn>
                    </a:cxnLst>
                    <a:rect l="0" t="0" r="r" b="b"/>
                    <a:pathLst>
                      <a:path w="49" h="67">
                        <a:moveTo>
                          <a:pt x="12" y="4"/>
                        </a:moveTo>
                        <a:cubicBezTo>
                          <a:pt x="20" y="7"/>
                          <a:pt x="26" y="10"/>
                          <a:pt x="30" y="12"/>
                        </a:cubicBezTo>
                        <a:cubicBezTo>
                          <a:pt x="33" y="14"/>
                          <a:pt x="35" y="17"/>
                          <a:pt x="38" y="19"/>
                        </a:cubicBezTo>
                        <a:cubicBezTo>
                          <a:pt x="40" y="22"/>
                          <a:pt x="43" y="25"/>
                          <a:pt x="44" y="29"/>
                        </a:cubicBezTo>
                        <a:cubicBezTo>
                          <a:pt x="47" y="33"/>
                          <a:pt x="48" y="37"/>
                          <a:pt x="48" y="42"/>
                        </a:cubicBezTo>
                        <a:cubicBezTo>
                          <a:pt x="49" y="48"/>
                          <a:pt x="47" y="57"/>
                          <a:pt x="44" y="67"/>
                        </a:cubicBezTo>
                        <a:cubicBezTo>
                          <a:pt x="41" y="53"/>
                          <a:pt x="34" y="41"/>
                          <a:pt x="21" y="30"/>
                        </a:cubicBezTo>
                        <a:cubicBezTo>
                          <a:pt x="29" y="42"/>
                          <a:pt x="34" y="54"/>
                          <a:pt x="38" y="67"/>
                        </a:cubicBezTo>
                        <a:cubicBezTo>
                          <a:pt x="33" y="66"/>
                          <a:pt x="29" y="65"/>
                          <a:pt x="25" y="62"/>
                        </a:cubicBezTo>
                        <a:cubicBezTo>
                          <a:pt x="21" y="61"/>
                          <a:pt x="17" y="58"/>
                          <a:pt x="14" y="55"/>
                        </a:cubicBezTo>
                        <a:cubicBezTo>
                          <a:pt x="11" y="52"/>
                          <a:pt x="9" y="49"/>
                          <a:pt x="7" y="45"/>
                        </a:cubicBezTo>
                        <a:cubicBezTo>
                          <a:pt x="6" y="41"/>
                          <a:pt x="5" y="37"/>
                          <a:pt x="4" y="33"/>
                        </a:cubicBezTo>
                        <a:cubicBezTo>
                          <a:pt x="4" y="30"/>
                          <a:pt x="3" y="28"/>
                          <a:pt x="4" y="26"/>
                        </a:cubicBezTo>
                        <a:cubicBezTo>
                          <a:pt x="4" y="21"/>
                          <a:pt x="4" y="16"/>
                          <a:pt x="4" y="11"/>
                        </a:cubicBezTo>
                        <a:cubicBezTo>
                          <a:pt x="5" y="8"/>
                          <a:pt x="3" y="4"/>
                          <a:pt x="0" y="0"/>
                        </a:cubicBezTo>
                        <a:cubicBezTo>
                          <a:pt x="1" y="0"/>
                          <a:pt x="1" y="0"/>
                          <a:pt x="1" y="0"/>
                        </a:cubicBezTo>
                        <a:lnTo>
                          <a:pt x="12" y="4"/>
                        </a:lnTo>
                        <a:close/>
                      </a:path>
                    </a:pathLst>
                  </a:custGeom>
                  <a:solidFill>
                    <a:srgbClr val="FF597B"/>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33" name="Freeform 183">
                    <a:extLst>
                      <a:ext uri="{FF2B5EF4-FFF2-40B4-BE49-F238E27FC236}">
                        <a16:creationId xmlns:a16="http://schemas.microsoft.com/office/drawing/2014/main" id="{FD5D49FB-0859-47C7-B5D1-819D1CB2819D}"/>
                      </a:ext>
                    </a:extLst>
                  </p:cNvPr>
                  <p:cNvSpPr>
                    <a:spLocks/>
                  </p:cNvSpPr>
                  <p:nvPr/>
                </p:nvSpPr>
                <p:spPr bwMode="auto">
                  <a:xfrm>
                    <a:off x="7042150" y="1341438"/>
                    <a:ext cx="107950" cy="207963"/>
                  </a:xfrm>
                  <a:custGeom>
                    <a:avLst/>
                    <a:gdLst/>
                    <a:ahLst/>
                    <a:cxnLst>
                      <a:cxn ang="0">
                        <a:pos x="20" y="0"/>
                      </a:cxn>
                      <a:cxn ang="0">
                        <a:pos x="20" y="0"/>
                      </a:cxn>
                      <a:cxn ang="0">
                        <a:pos x="21" y="8"/>
                      </a:cxn>
                      <a:cxn ang="0">
                        <a:pos x="24" y="16"/>
                      </a:cxn>
                      <a:cxn ang="0">
                        <a:pos x="26" y="21"/>
                      </a:cxn>
                      <a:cxn ang="0">
                        <a:pos x="26" y="29"/>
                      </a:cxn>
                      <a:cxn ang="0">
                        <a:pos x="24" y="36"/>
                      </a:cxn>
                      <a:cxn ang="0">
                        <a:pos x="20" y="43"/>
                      </a:cxn>
                      <a:cxn ang="0">
                        <a:pos x="13" y="48"/>
                      </a:cxn>
                      <a:cxn ang="0">
                        <a:pos x="15" y="23"/>
                      </a:cxn>
                      <a:cxn ang="0">
                        <a:pos x="9" y="50"/>
                      </a:cxn>
                      <a:cxn ang="0">
                        <a:pos x="1" y="36"/>
                      </a:cxn>
                      <a:cxn ang="0">
                        <a:pos x="1" y="27"/>
                      </a:cxn>
                      <a:cxn ang="0">
                        <a:pos x="2" y="20"/>
                      </a:cxn>
                      <a:cxn ang="0">
                        <a:pos x="6" y="14"/>
                      </a:cxn>
                      <a:cxn ang="0">
                        <a:pos x="14" y="5"/>
                      </a:cxn>
                      <a:cxn ang="0">
                        <a:pos x="20" y="0"/>
                      </a:cxn>
                    </a:cxnLst>
                    <a:rect l="0" t="0" r="r" b="b"/>
                    <a:pathLst>
                      <a:path w="26" h="50">
                        <a:moveTo>
                          <a:pt x="20" y="0"/>
                        </a:moveTo>
                        <a:cubicBezTo>
                          <a:pt x="20" y="0"/>
                          <a:pt x="20" y="0"/>
                          <a:pt x="20" y="0"/>
                        </a:cubicBezTo>
                        <a:cubicBezTo>
                          <a:pt x="19" y="3"/>
                          <a:pt x="20" y="6"/>
                          <a:pt x="21" y="8"/>
                        </a:cubicBezTo>
                        <a:cubicBezTo>
                          <a:pt x="22" y="11"/>
                          <a:pt x="23" y="14"/>
                          <a:pt x="24" y="16"/>
                        </a:cubicBezTo>
                        <a:cubicBezTo>
                          <a:pt x="25" y="18"/>
                          <a:pt x="25" y="19"/>
                          <a:pt x="26" y="21"/>
                        </a:cubicBezTo>
                        <a:cubicBezTo>
                          <a:pt x="26" y="23"/>
                          <a:pt x="26" y="26"/>
                          <a:pt x="26" y="29"/>
                        </a:cubicBezTo>
                        <a:cubicBezTo>
                          <a:pt x="26" y="31"/>
                          <a:pt x="25" y="34"/>
                          <a:pt x="24" y="36"/>
                        </a:cubicBezTo>
                        <a:cubicBezTo>
                          <a:pt x="23" y="39"/>
                          <a:pt x="22" y="41"/>
                          <a:pt x="20" y="43"/>
                        </a:cubicBezTo>
                        <a:cubicBezTo>
                          <a:pt x="18" y="45"/>
                          <a:pt x="15" y="47"/>
                          <a:pt x="13" y="48"/>
                        </a:cubicBezTo>
                        <a:cubicBezTo>
                          <a:pt x="12" y="40"/>
                          <a:pt x="13" y="31"/>
                          <a:pt x="15" y="23"/>
                        </a:cubicBezTo>
                        <a:cubicBezTo>
                          <a:pt x="10" y="32"/>
                          <a:pt x="8" y="41"/>
                          <a:pt x="9" y="50"/>
                        </a:cubicBezTo>
                        <a:cubicBezTo>
                          <a:pt x="5" y="44"/>
                          <a:pt x="2" y="40"/>
                          <a:pt x="1" y="36"/>
                        </a:cubicBezTo>
                        <a:cubicBezTo>
                          <a:pt x="1" y="33"/>
                          <a:pt x="0" y="30"/>
                          <a:pt x="1" y="27"/>
                        </a:cubicBezTo>
                        <a:cubicBezTo>
                          <a:pt x="1" y="25"/>
                          <a:pt x="1" y="22"/>
                          <a:pt x="2" y="20"/>
                        </a:cubicBezTo>
                        <a:cubicBezTo>
                          <a:pt x="3" y="18"/>
                          <a:pt x="4" y="16"/>
                          <a:pt x="6" y="14"/>
                        </a:cubicBezTo>
                        <a:cubicBezTo>
                          <a:pt x="7" y="12"/>
                          <a:pt x="10" y="9"/>
                          <a:pt x="14" y="5"/>
                        </a:cubicBezTo>
                        <a:lnTo>
                          <a:pt x="20" y="0"/>
                        </a:lnTo>
                        <a:close/>
                      </a:path>
                    </a:pathLst>
                  </a:custGeom>
                  <a:solidFill>
                    <a:srgbClr val="FF597B"/>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34" name="Freeform 184">
                    <a:extLst>
                      <a:ext uri="{FF2B5EF4-FFF2-40B4-BE49-F238E27FC236}">
                        <a16:creationId xmlns:a16="http://schemas.microsoft.com/office/drawing/2014/main" id="{9BD7B628-9A41-4F6F-A62D-F7C4DC80C113}"/>
                      </a:ext>
                    </a:extLst>
                  </p:cNvPr>
                  <p:cNvSpPr>
                    <a:spLocks/>
                  </p:cNvSpPr>
                  <p:nvPr/>
                </p:nvSpPr>
                <p:spPr bwMode="auto">
                  <a:xfrm>
                    <a:off x="6624637" y="1354138"/>
                    <a:ext cx="82550" cy="157163"/>
                  </a:xfrm>
                  <a:custGeom>
                    <a:avLst/>
                    <a:gdLst/>
                    <a:ahLst/>
                    <a:cxnLst>
                      <a:cxn ang="0">
                        <a:pos x="5" y="6"/>
                      </a:cxn>
                      <a:cxn ang="0">
                        <a:pos x="6" y="0"/>
                      </a:cxn>
                      <a:cxn ang="0">
                        <a:pos x="6" y="0"/>
                      </a:cxn>
                      <a:cxn ang="0">
                        <a:pos x="10" y="4"/>
                      </a:cxn>
                      <a:cxn ang="0">
                        <a:pos x="16" y="11"/>
                      </a:cxn>
                      <a:cxn ang="0">
                        <a:pos x="18" y="16"/>
                      </a:cxn>
                      <a:cxn ang="0">
                        <a:pos x="20" y="22"/>
                      </a:cxn>
                      <a:cxn ang="0">
                        <a:pos x="19" y="28"/>
                      </a:cxn>
                      <a:cxn ang="0">
                        <a:pos x="12" y="38"/>
                      </a:cxn>
                      <a:cxn ang="0">
                        <a:pos x="9" y="18"/>
                      </a:cxn>
                      <a:cxn ang="0">
                        <a:pos x="9" y="37"/>
                      </a:cxn>
                      <a:cxn ang="0">
                        <a:pos x="4" y="33"/>
                      </a:cxn>
                      <a:cxn ang="0">
                        <a:pos x="1" y="27"/>
                      </a:cxn>
                      <a:cxn ang="0">
                        <a:pos x="0" y="21"/>
                      </a:cxn>
                      <a:cxn ang="0">
                        <a:pos x="1" y="15"/>
                      </a:cxn>
                      <a:cxn ang="0">
                        <a:pos x="2" y="12"/>
                      </a:cxn>
                      <a:cxn ang="0">
                        <a:pos x="5" y="6"/>
                      </a:cxn>
                    </a:cxnLst>
                    <a:rect l="0" t="0" r="r" b="b"/>
                    <a:pathLst>
                      <a:path w="20" h="38">
                        <a:moveTo>
                          <a:pt x="5" y="6"/>
                        </a:moveTo>
                        <a:cubicBezTo>
                          <a:pt x="6" y="4"/>
                          <a:pt x="7" y="2"/>
                          <a:pt x="6" y="0"/>
                        </a:cubicBezTo>
                        <a:cubicBezTo>
                          <a:pt x="6" y="0"/>
                          <a:pt x="6" y="0"/>
                          <a:pt x="6" y="0"/>
                        </a:cubicBezTo>
                        <a:cubicBezTo>
                          <a:pt x="10" y="4"/>
                          <a:pt x="10" y="4"/>
                          <a:pt x="10" y="4"/>
                        </a:cubicBezTo>
                        <a:cubicBezTo>
                          <a:pt x="13" y="8"/>
                          <a:pt x="15" y="10"/>
                          <a:pt x="16" y="11"/>
                        </a:cubicBezTo>
                        <a:cubicBezTo>
                          <a:pt x="17" y="13"/>
                          <a:pt x="18" y="15"/>
                          <a:pt x="18" y="16"/>
                        </a:cubicBezTo>
                        <a:cubicBezTo>
                          <a:pt x="19" y="18"/>
                          <a:pt x="20" y="20"/>
                          <a:pt x="20" y="22"/>
                        </a:cubicBezTo>
                        <a:cubicBezTo>
                          <a:pt x="20" y="24"/>
                          <a:pt x="19" y="26"/>
                          <a:pt x="19" y="28"/>
                        </a:cubicBezTo>
                        <a:cubicBezTo>
                          <a:pt x="18" y="31"/>
                          <a:pt x="15" y="35"/>
                          <a:pt x="12" y="38"/>
                        </a:cubicBezTo>
                        <a:cubicBezTo>
                          <a:pt x="13" y="32"/>
                          <a:pt x="12" y="25"/>
                          <a:pt x="9" y="18"/>
                        </a:cubicBezTo>
                        <a:cubicBezTo>
                          <a:pt x="10" y="24"/>
                          <a:pt x="10" y="31"/>
                          <a:pt x="9" y="37"/>
                        </a:cubicBezTo>
                        <a:cubicBezTo>
                          <a:pt x="7" y="36"/>
                          <a:pt x="6" y="35"/>
                          <a:pt x="4" y="33"/>
                        </a:cubicBezTo>
                        <a:cubicBezTo>
                          <a:pt x="3" y="31"/>
                          <a:pt x="2" y="29"/>
                          <a:pt x="1" y="27"/>
                        </a:cubicBezTo>
                        <a:cubicBezTo>
                          <a:pt x="0" y="26"/>
                          <a:pt x="0" y="24"/>
                          <a:pt x="0" y="21"/>
                        </a:cubicBezTo>
                        <a:cubicBezTo>
                          <a:pt x="0" y="19"/>
                          <a:pt x="0" y="17"/>
                          <a:pt x="1" y="15"/>
                        </a:cubicBezTo>
                        <a:cubicBezTo>
                          <a:pt x="1" y="14"/>
                          <a:pt x="2" y="13"/>
                          <a:pt x="2" y="12"/>
                        </a:cubicBezTo>
                        <a:cubicBezTo>
                          <a:pt x="3" y="10"/>
                          <a:pt x="4" y="8"/>
                          <a:pt x="5" y="6"/>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1035" name="Freeform 185">
                    <a:extLst>
                      <a:ext uri="{FF2B5EF4-FFF2-40B4-BE49-F238E27FC236}">
                        <a16:creationId xmlns:a16="http://schemas.microsoft.com/office/drawing/2014/main" id="{75BC1B71-A4D1-41DF-9A93-3C69F60D0DAD}"/>
                      </a:ext>
                    </a:extLst>
                  </p:cNvPr>
                  <p:cNvSpPr>
                    <a:spLocks/>
                  </p:cNvSpPr>
                  <p:nvPr/>
                </p:nvSpPr>
                <p:spPr bwMode="auto">
                  <a:xfrm>
                    <a:off x="6235700" y="2220913"/>
                    <a:ext cx="276225" cy="198438"/>
                  </a:xfrm>
                  <a:custGeom>
                    <a:avLst/>
                    <a:gdLst/>
                    <a:ahLst/>
                    <a:cxnLst>
                      <a:cxn ang="0">
                        <a:pos x="29" y="5"/>
                      </a:cxn>
                      <a:cxn ang="0">
                        <a:pos x="43" y="1"/>
                      </a:cxn>
                      <a:cxn ang="0">
                        <a:pos x="67" y="6"/>
                      </a:cxn>
                      <a:cxn ang="0">
                        <a:pos x="31" y="28"/>
                      </a:cxn>
                      <a:cxn ang="0">
                        <a:pos x="67" y="12"/>
                      </a:cxn>
                      <a:cxn ang="0">
                        <a:pos x="63" y="25"/>
                      </a:cxn>
                      <a:cxn ang="0">
                        <a:pos x="55" y="35"/>
                      </a:cxn>
                      <a:cxn ang="0">
                        <a:pos x="45" y="42"/>
                      </a:cxn>
                      <a:cxn ang="0">
                        <a:pos x="33" y="45"/>
                      </a:cxn>
                      <a:cxn ang="0">
                        <a:pos x="26" y="46"/>
                      </a:cxn>
                      <a:cxn ang="0">
                        <a:pos x="11" y="45"/>
                      </a:cxn>
                      <a:cxn ang="0">
                        <a:pos x="0" y="48"/>
                      </a:cxn>
                      <a:cxn ang="0">
                        <a:pos x="0" y="48"/>
                      </a:cxn>
                      <a:cxn ang="0">
                        <a:pos x="4" y="37"/>
                      </a:cxn>
                      <a:cxn ang="0">
                        <a:pos x="13" y="19"/>
                      </a:cxn>
                      <a:cxn ang="0">
                        <a:pos x="20" y="11"/>
                      </a:cxn>
                      <a:cxn ang="0">
                        <a:pos x="29" y="5"/>
                      </a:cxn>
                    </a:cxnLst>
                    <a:rect l="0" t="0" r="r" b="b"/>
                    <a:pathLst>
                      <a:path w="67" h="48">
                        <a:moveTo>
                          <a:pt x="29" y="5"/>
                        </a:moveTo>
                        <a:cubicBezTo>
                          <a:pt x="34" y="3"/>
                          <a:pt x="38" y="1"/>
                          <a:pt x="43" y="1"/>
                        </a:cubicBezTo>
                        <a:cubicBezTo>
                          <a:pt x="49" y="0"/>
                          <a:pt x="57" y="2"/>
                          <a:pt x="67" y="6"/>
                        </a:cubicBezTo>
                        <a:cubicBezTo>
                          <a:pt x="54" y="9"/>
                          <a:pt x="42" y="16"/>
                          <a:pt x="31" y="28"/>
                        </a:cubicBezTo>
                        <a:cubicBezTo>
                          <a:pt x="42" y="21"/>
                          <a:pt x="54" y="15"/>
                          <a:pt x="67" y="12"/>
                        </a:cubicBezTo>
                        <a:cubicBezTo>
                          <a:pt x="67" y="17"/>
                          <a:pt x="65" y="21"/>
                          <a:pt x="63" y="25"/>
                        </a:cubicBezTo>
                        <a:cubicBezTo>
                          <a:pt x="61" y="29"/>
                          <a:pt x="58" y="32"/>
                          <a:pt x="55" y="35"/>
                        </a:cubicBezTo>
                        <a:cubicBezTo>
                          <a:pt x="52" y="38"/>
                          <a:pt x="49" y="40"/>
                          <a:pt x="45" y="42"/>
                        </a:cubicBezTo>
                        <a:cubicBezTo>
                          <a:pt x="41" y="44"/>
                          <a:pt x="37" y="45"/>
                          <a:pt x="33" y="45"/>
                        </a:cubicBezTo>
                        <a:cubicBezTo>
                          <a:pt x="30" y="46"/>
                          <a:pt x="28" y="46"/>
                          <a:pt x="26" y="46"/>
                        </a:cubicBezTo>
                        <a:cubicBezTo>
                          <a:pt x="21" y="45"/>
                          <a:pt x="16" y="45"/>
                          <a:pt x="11" y="45"/>
                        </a:cubicBezTo>
                        <a:cubicBezTo>
                          <a:pt x="7" y="44"/>
                          <a:pt x="3" y="45"/>
                          <a:pt x="0" y="48"/>
                        </a:cubicBezTo>
                        <a:cubicBezTo>
                          <a:pt x="0" y="48"/>
                          <a:pt x="0" y="48"/>
                          <a:pt x="0" y="48"/>
                        </a:cubicBezTo>
                        <a:cubicBezTo>
                          <a:pt x="4" y="37"/>
                          <a:pt x="4" y="37"/>
                          <a:pt x="4" y="37"/>
                        </a:cubicBezTo>
                        <a:cubicBezTo>
                          <a:pt x="8" y="28"/>
                          <a:pt x="11" y="22"/>
                          <a:pt x="13" y="19"/>
                        </a:cubicBezTo>
                        <a:cubicBezTo>
                          <a:pt x="15" y="16"/>
                          <a:pt x="17" y="14"/>
                          <a:pt x="20" y="11"/>
                        </a:cubicBezTo>
                        <a:cubicBezTo>
                          <a:pt x="23" y="8"/>
                          <a:pt x="26" y="6"/>
                          <a:pt x="29" y="5"/>
                        </a:cubicBezTo>
                        <a:close/>
                      </a:path>
                    </a:pathLst>
                  </a:custGeom>
                  <a:solidFill>
                    <a:srgbClr val="FF597B"/>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grpSp>
          </p:grpSp>
          <p:grpSp>
            <p:nvGrpSpPr>
              <p:cNvPr id="1064" name="Group 1063">
                <a:extLst>
                  <a:ext uri="{FF2B5EF4-FFF2-40B4-BE49-F238E27FC236}">
                    <a16:creationId xmlns:a16="http://schemas.microsoft.com/office/drawing/2014/main" id="{7F36C4F6-8059-4491-B974-7AB381D36734}"/>
                  </a:ext>
                </a:extLst>
              </p:cNvPr>
              <p:cNvGrpSpPr/>
              <p:nvPr/>
            </p:nvGrpSpPr>
            <p:grpSpPr>
              <a:xfrm>
                <a:off x="9276100" y="2346792"/>
                <a:ext cx="229895" cy="282959"/>
                <a:chOff x="8389306" y="1888678"/>
                <a:chExt cx="1147833" cy="1412774"/>
              </a:xfrm>
            </p:grpSpPr>
            <p:grpSp>
              <p:nvGrpSpPr>
                <p:cNvPr id="1065" name="Group 1932">
                  <a:extLst>
                    <a:ext uri="{FF2B5EF4-FFF2-40B4-BE49-F238E27FC236}">
                      <a16:creationId xmlns:a16="http://schemas.microsoft.com/office/drawing/2014/main" id="{1C9B2160-0160-4E2B-8D5F-49E31E15FB76}"/>
                    </a:ext>
                  </a:extLst>
                </p:cNvPr>
                <p:cNvGrpSpPr/>
                <p:nvPr/>
              </p:nvGrpSpPr>
              <p:grpSpPr>
                <a:xfrm>
                  <a:off x="8389306" y="2189321"/>
                  <a:ext cx="248700" cy="622422"/>
                  <a:chOff x="0" y="0"/>
                  <a:chExt cx="1096001" cy="2742983"/>
                </a:xfrm>
                <a:solidFill>
                  <a:srgbClr val="007079"/>
                </a:solidFill>
                <a:effectLst>
                  <a:outerShdw blurRad="76200" dist="12700" dir="2700000" sy="-23000" kx="-800400" algn="bl" rotWithShape="0">
                    <a:prstClr val="black">
                      <a:alpha val="20000"/>
                    </a:prstClr>
                  </a:outerShdw>
                </a:effectLst>
              </p:grpSpPr>
              <p:sp>
                <p:nvSpPr>
                  <p:cNvPr id="1078" name="Shape 1930">
                    <a:extLst>
                      <a:ext uri="{FF2B5EF4-FFF2-40B4-BE49-F238E27FC236}">
                        <a16:creationId xmlns:a16="http://schemas.microsoft.com/office/drawing/2014/main" id="{344C47D8-1A26-4F34-A314-F41065309197}"/>
                      </a:ext>
                    </a:extLst>
                  </p:cNvPr>
                  <p:cNvSpPr/>
                  <p:nvPr/>
                </p:nvSpPr>
                <p:spPr>
                  <a:xfrm flipH="1">
                    <a:off x="0" y="469888"/>
                    <a:ext cx="1096002" cy="227309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sp>
                <p:nvSpPr>
                  <p:cNvPr id="1079" name="Shape 1931">
                    <a:extLst>
                      <a:ext uri="{FF2B5EF4-FFF2-40B4-BE49-F238E27FC236}">
                        <a16:creationId xmlns:a16="http://schemas.microsoft.com/office/drawing/2014/main" id="{87125709-A823-4310-A75C-ED0D950E0A50}"/>
                      </a:ext>
                    </a:extLst>
                  </p:cNvPr>
                  <p:cNvSpPr/>
                  <p:nvPr/>
                </p:nvSpPr>
                <p:spPr>
                  <a:xfrm flipH="1">
                    <a:off x="319908" y="0"/>
                    <a:ext cx="438405" cy="42877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grpSp>
            <p:grpSp>
              <p:nvGrpSpPr>
                <p:cNvPr id="1066" name="Group 1932">
                  <a:extLst>
                    <a:ext uri="{FF2B5EF4-FFF2-40B4-BE49-F238E27FC236}">
                      <a16:creationId xmlns:a16="http://schemas.microsoft.com/office/drawing/2014/main" id="{A7A328B0-6970-4F07-8B6C-216F4FA30568}"/>
                    </a:ext>
                  </a:extLst>
                </p:cNvPr>
                <p:cNvGrpSpPr/>
                <p:nvPr/>
              </p:nvGrpSpPr>
              <p:grpSpPr>
                <a:xfrm>
                  <a:off x="8861299" y="1888678"/>
                  <a:ext cx="248700" cy="622422"/>
                  <a:chOff x="0" y="0"/>
                  <a:chExt cx="1096001" cy="2742983"/>
                </a:xfrm>
                <a:solidFill>
                  <a:srgbClr val="243746"/>
                </a:solidFill>
                <a:effectLst>
                  <a:outerShdw blurRad="76200" dist="12700" dir="2700000" sy="-23000" kx="-800400" algn="bl" rotWithShape="0">
                    <a:prstClr val="black">
                      <a:alpha val="20000"/>
                    </a:prstClr>
                  </a:outerShdw>
                </a:effectLst>
              </p:grpSpPr>
              <p:sp>
                <p:nvSpPr>
                  <p:cNvPr id="1076" name="Shape 1930">
                    <a:extLst>
                      <a:ext uri="{FF2B5EF4-FFF2-40B4-BE49-F238E27FC236}">
                        <a16:creationId xmlns:a16="http://schemas.microsoft.com/office/drawing/2014/main" id="{156864DE-F104-4CE0-82B7-41D5A76E0E05}"/>
                      </a:ext>
                    </a:extLst>
                  </p:cNvPr>
                  <p:cNvSpPr/>
                  <p:nvPr/>
                </p:nvSpPr>
                <p:spPr>
                  <a:xfrm flipH="1">
                    <a:off x="0" y="469888"/>
                    <a:ext cx="1096002" cy="227309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sp>
                <p:nvSpPr>
                  <p:cNvPr id="1077" name="Shape 1931">
                    <a:extLst>
                      <a:ext uri="{FF2B5EF4-FFF2-40B4-BE49-F238E27FC236}">
                        <a16:creationId xmlns:a16="http://schemas.microsoft.com/office/drawing/2014/main" id="{2B4B539F-09EA-4414-B506-A0D4DABEC4AE}"/>
                      </a:ext>
                    </a:extLst>
                  </p:cNvPr>
                  <p:cNvSpPr/>
                  <p:nvPr/>
                </p:nvSpPr>
                <p:spPr>
                  <a:xfrm flipH="1">
                    <a:off x="319908" y="0"/>
                    <a:ext cx="438405" cy="42877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grpSp>
            <p:grpSp>
              <p:nvGrpSpPr>
                <p:cNvPr id="1067" name="Group 1932">
                  <a:extLst>
                    <a:ext uri="{FF2B5EF4-FFF2-40B4-BE49-F238E27FC236}">
                      <a16:creationId xmlns:a16="http://schemas.microsoft.com/office/drawing/2014/main" id="{A2EA3046-5DEC-458B-A8D3-07167FE0ADB4}"/>
                    </a:ext>
                  </a:extLst>
                </p:cNvPr>
                <p:cNvGrpSpPr/>
                <p:nvPr/>
              </p:nvGrpSpPr>
              <p:grpSpPr>
                <a:xfrm>
                  <a:off x="9288439" y="2141871"/>
                  <a:ext cx="248700" cy="622422"/>
                  <a:chOff x="0" y="0"/>
                  <a:chExt cx="1096001" cy="2742983"/>
                </a:xfrm>
                <a:solidFill>
                  <a:srgbClr val="830E2F"/>
                </a:solidFill>
                <a:effectLst>
                  <a:outerShdw blurRad="76200" dist="12700" dir="2700000" sy="-23000" kx="-800400" algn="bl" rotWithShape="0">
                    <a:prstClr val="black">
                      <a:alpha val="20000"/>
                    </a:prstClr>
                  </a:outerShdw>
                </a:effectLst>
              </p:grpSpPr>
              <p:sp>
                <p:nvSpPr>
                  <p:cNvPr id="1074" name="Shape 1930">
                    <a:extLst>
                      <a:ext uri="{FF2B5EF4-FFF2-40B4-BE49-F238E27FC236}">
                        <a16:creationId xmlns:a16="http://schemas.microsoft.com/office/drawing/2014/main" id="{9B34DBA7-3AE8-45B7-B42C-30A66A4C92DF}"/>
                      </a:ext>
                    </a:extLst>
                  </p:cNvPr>
                  <p:cNvSpPr/>
                  <p:nvPr/>
                </p:nvSpPr>
                <p:spPr>
                  <a:xfrm flipH="1">
                    <a:off x="0" y="469888"/>
                    <a:ext cx="1096002" cy="227309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sp>
                <p:nvSpPr>
                  <p:cNvPr id="1075" name="Shape 1931">
                    <a:extLst>
                      <a:ext uri="{FF2B5EF4-FFF2-40B4-BE49-F238E27FC236}">
                        <a16:creationId xmlns:a16="http://schemas.microsoft.com/office/drawing/2014/main" id="{32CFBE7E-2C89-437F-8EE6-F2F1C75DCD4E}"/>
                      </a:ext>
                    </a:extLst>
                  </p:cNvPr>
                  <p:cNvSpPr/>
                  <p:nvPr/>
                </p:nvSpPr>
                <p:spPr>
                  <a:xfrm flipH="1">
                    <a:off x="319908" y="0"/>
                    <a:ext cx="438405" cy="42877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grpSp>
            <p:grpSp>
              <p:nvGrpSpPr>
                <p:cNvPr id="1068" name="Group 1932">
                  <a:extLst>
                    <a:ext uri="{FF2B5EF4-FFF2-40B4-BE49-F238E27FC236}">
                      <a16:creationId xmlns:a16="http://schemas.microsoft.com/office/drawing/2014/main" id="{1DD275DC-96C7-43FE-8D80-E759B5B55866}"/>
                    </a:ext>
                  </a:extLst>
                </p:cNvPr>
                <p:cNvGrpSpPr/>
                <p:nvPr/>
              </p:nvGrpSpPr>
              <p:grpSpPr>
                <a:xfrm>
                  <a:off x="8622948" y="2679030"/>
                  <a:ext cx="248700" cy="622422"/>
                  <a:chOff x="0" y="0"/>
                  <a:chExt cx="1096001" cy="2742983"/>
                </a:xfrm>
                <a:solidFill>
                  <a:srgbClr val="FF1243"/>
                </a:solidFill>
                <a:effectLst>
                  <a:outerShdw blurRad="76200" dist="12700" dir="2700000" sy="-23000" kx="-800400" algn="bl" rotWithShape="0">
                    <a:prstClr val="black">
                      <a:alpha val="20000"/>
                    </a:prstClr>
                  </a:outerShdw>
                </a:effectLst>
              </p:grpSpPr>
              <p:sp>
                <p:nvSpPr>
                  <p:cNvPr id="1072" name="Shape 1930">
                    <a:extLst>
                      <a:ext uri="{FF2B5EF4-FFF2-40B4-BE49-F238E27FC236}">
                        <a16:creationId xmlns:a16="http://schemas.microsoft.com/office/drawing/2014/main" id="{74CE2CE1-2A52-498C-B2F2-86F756A73F8A}"/>
                      </a:ext>
                    </a:extLst>
                  </p:cNvPr>
                  <p:cNvSpPr/>
                  <p:nvPr/>
                </p:nvSpPr>
                <p:spPr>
                  <a:xfrm flipH="1">
                    <a:off x="0" y="469888"/>
                    <a:ext cx="1096002" cy="227309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sp>
                <p:nvSpPr>
                  <p:cNvPr id="1073" name="Shape 1931">
                    <a:extLst>
                      <a:ext uri="{FF2B5EF4-FFF2-40B4-BE49-F238E27FC236}">
                        <a16:creationId xmlns:a16="http://schemas.microsoft.com/office/drawing/2014/main" id="{2DF536F6-4233-43C1-AA3E-0B4468C1303A}"/>
                      </a:ext>
                    </a:extLst>
                  </p:cNvPr>
                  <p:cNvSpPr/>
                  <p:nvPr/>
                </p:nvSpPr>
                <p:spPr>
                  <a:xfrm flipH="1">
                    <a:off x="319908" y="0"/>
                    <a:ext cx="438405" cy="42877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grpSp>
            <p:grpSp>
              <p:nvGrpSpPr>
                <p:cNvPr id="1069" name="Group 1932">
                  <a:extLst>
                    <a:ext uri="{FF2B5EF4-FFF2-40B4-BE49-F238E27FC236}">
                      <a16:creationId xmlns:a16="http://schemas.microsoft.com/office/drawing/2014/main" id="{48BFF633-24BB-4AA5-8FD7-E889CE3F756C}"/>
                    </a:ext>
                  </a:extLst>
                </p:cNvPr>
                <p:cNvGrpSpPr/>
                <p:nvPr/>
              </p:nvGrpSpPr>
              <p:grpSpPr>
                <a:xfrm>
                  <a:off x="9045638" y="2646832"/>
                  <a:ext cx="248700" cy="622422"/>
                  <a:chOff x="0" y="0"/>
                  <a:chExt cx="1096001" cy="2742983"/>
                </a:xfrm>
                <a:solidFill>
                  <a:srgbClr val="7FB7BC"/>
                </a:solidFill>
                <a:effectLst>
                  <a:outerShdw blurRad="76200" dist="12700" dir="2700000" sy="-23000" kx="-800400" algn="bl" rotWithShape="0">
                    <a:prstClr val="black">
                      <a:alpha val="20000"/>
                    </a:prstClr>
                  </a:outerShdw>
                </a:effectLst>
              </p:grpSpPr>
              <p:sp>
                <p:nvSpPr>
                  <p:cNvPr id="1070" name="Shape 1930">
                    <a:extLst>
                      <a:ext uri="{FF2B5EF4-FFF2-40B4-BE49-F238E27FC236}">
                        <a16:creationId xmlns:a16="http://schemas.microsoft.com/office/drawing/2014/main" id="{79D440AA-BD1B-45DE-B1A8-8E94D7A4ABEB}"/>
                      </a:ext>
                    </a:extLst>
                  </p:cNvPr>
                  <p:cNvSpPr/>
                  <p:nvPr/>
                </p:nvSpPr>
                <p:spPr>
                  <a:xfrm flipH="1">
                    <a:off x="0" y="469888"/>
                    <a:ext cx="1096002" cy="227309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FD0D9"/>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sp>
                <p:nvSpPr>
                  <p:cNvPr id="1071" name="Shape 1931">
                    <a:extLst>
                      <a:ext uri="{FF2B5EF4-FFF2-40B4-BE49-F238E27FC236}">
                        <a16:creationId xmlns:a16="http://schemas.microsoft.com/office/drawing/2014/main" id="{5D7CCE23-C92F-43FD-9844-3574220C3131}"/>
                      </a:ext>
                    </a:extLst>
                  </p:cNvPr>
                  <p:cNvSpPr/>
                  <p:nvPr/>
                </p:nvSpPr>
                <p:spPr>
                  <a:xfrm flipH="1">
                    <a:off x="319908" y="0"/>
                    <a:ext cx="438405" cy="42877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D0D9"/>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grpSp>
          </p:grpSp>
          <p:grpSp>
            <p:nvGrpSpPr>
              <p:cNvPr id="1080" name="Group 1932">
                <a:extLst>
                  <a:ext uri="{FF2B5EF4-FFF2-40B4-BE49-F238E27FC236}">
                    <a16:creationId xmlns:a16="http://schemas.microsoft.com/office/drawing/2014/main" id="{A06F0784-B7A0-4FD0-BA8A-1BB609431332}"/>
                  </a:ext>
                </a:extLst>
              </p:cNvPr>
              <p:cNvGrpSpPr/>
              <p:nvPr/>
            </p:nvGrpSpPr>
            <p:grpSpPr>
              <a:xfrm>
                <a:off x="9546156" y="2387307"/>
                <a:ext cx="49811" cy="124663"/>
                <a:chOff x="0" y="0"/>
                <a:chExt cx="1096001" cy="2742983"/>
              </a:xfrm>
              <a:solidFill>
                <a:srgbClr val="007079"/>
              </a:solidFill>
              <a:effectLst>
                <a:outerShdw blurRad="76200" dist="12700" dir="2700000" sy="-23000" kx="-800400" algn="bl" rotWithShape="0">
                  <a:prstClr val="black">
                    <a:alpha val="20000"/>
                  </a:prstClr>
                </a:outerShdw>
              </a:effectLst>
            </p:grpSpPr>
            <p:sp>
              <p:nvSpPr>
                <p:cNvPr id="1081" name="Shape 1930">
                  <a:extLst>
                    <a:ext uri="{FF2B5EF4-FFF2-40B4-BE49-F238E27FC236}">
                      <a16:creationId xmlns:a16="http://schemas.microsoft.com/office/drawing/2014/main" id="{38548F36-8987-44F4-88B0-B6EE94FEC9FE}"/>
                    </a:ext>
                  </a:extLst>
                </p:cNvPr>
                <p:cNvSpPr/>
                <p:nvPr/>
              </p:nvSpPr>
              <p:spPr>
                <a:xfrm flipH="1">
                  <a:off x="0" y="469888"/>
                  <a:ext cx="1096002" cy="227309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sp>
              <p:nvSpPr>
                <p:cNvPr id="1082" name="Shape 1931">
                  <a:extLst>
                    <a:ext uri="{FF2B5EF4-FFF2-40B4-BE49-F238E27FC236}">
                      <a16:creationId xmlns:a16="http://schemas.microsoft.com/office/drawing/2014/main" id="{38C20A2A-99CC-48FA-8BCB-CC690DF00DAA}"/>
                    </a:ext>
                  </a:extLst>
                </p:cNvPr>
                <p:cNvSpPr/>
                <p:nvPr/>
              </p:nvSpPr>
              <p:spPr>
                <a:xfrm flipH="1">
                  <a:off x="319908" y="0"/>
                  <a:ext cx="438405" cy="42877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grpSp>
          <p:grpSp>
            <p:nvGrpSpPr>
              <p:cNvPr id="1083" name="Group 1932">
                <a:extLst>
                  <a:ext uri="{FF2B5EF4-FFF2-40B4-BE49-F238E27FC236}">
                    <a16:creationId xmlns:a16="http://schemas.microsoft.com/office/drawing/2014/main" id="{A385146B-F3A3-4F48-A051-0221C84E2FA0}"/>
                  </a:ext>
                </a:extLst>
              </p:cNvPr>
              <p:cNvGrpSpPr/>
              <p:nvPr/>
            </p:nvGrpSpPr>
            <p:grpSpPr>
              <a:xfrm>
                <a:off x="9640689" y="2327093"/>
                <a:ext cx="49811" cy="124663"/>
                <a:chOff x="0" y="0"/>
                <a:chExt cx="1096001" cy="2742983"/>
              </a:xfrm>
              <a:solidFill>
                <a:srgbClr val="243746"/>
              </a:solidFill>
              <a:effectLst>
                <a:outerShdw blurRad="76200" dist="12700" dir="2700000" sy="-23000" kx="-800400" algn="bl" rotWithShape="0">
                  <a:prstClr val="black">
                    <a:alpha val="20000"/>
                  </a:prstClr>
                </a:outerShdw>
              </a:effectLst>
            </p:grpSpPr>
            <p:sp>
              <p:nvSpPr>
                <p:cNvPr id="1084" name="Shape 1930">
                  <a:extLst>
                    <a:ext uri="{FF2B5EF4-FFF2-40B4-BE49-F238E27FC236}">
                      <a16:creationId xmlns:a16="http://schemas.microsoft.com/office/drawing/2014/main" id="{FAD6985F-1BFF-4D83-B4EF-EB3B4C185A1A}"/>
                    </a:ext>
                  </a:extLst>
                </p:cNvPr>
                <p:cNvSpPr/>
                <p:nvPr/>
              </p:nvSpPr>
              <p:spPr>
                <a:xfrm flipH="1">
                  <a:off x="0" y="469888"/>
                  <a:ext cx="1096002" cy="227309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sp>
              <p:nvSpPr>
                <p:cNvPr id="1085" name="Shape 1931">
                  <a:extLst>
                    <a:ext uri="{FF2B5EF4-FFF2-40B4-BE49-F238E27FC236}">
                      <a16:creationId xmlns:a16="http://schemas.microsoft.com/office/drawing/2014/main" id="{126B4CDD-DDC3-41D8-8C02-FD22293BED1E}"/>
                    </a:ext>
                  </a:extLst>
                </p:cNvPr>
                <p:cNvSpPr/>
                <p:nvPr/>
              </p:nvSpPr>
              <p:spPr>
                <a:xfrm flipH="1">
                  <a:off x="319908" y="0"/>
                  <a:ext cx="438405" cy="42877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grpSp>
          <p:grpSp>
            <p:nvGrpSpPr>
              <p:cNvPr id="1086" name="Group 1932">
                <a:extLst>
                  <a:ext uri="{FF2B5EF4-FFF2-40B4-BE49-F238E27FC236}">
                    <a16:creationId xmlns:a16="http://schemas.microsoft.com/office/drawing/2014/main" id="{15EE56E5-CD36-4225-AFAE-41909510C74F}"/>
                  </a:ext>
                </a:extLst>
              </p:cNvPr>
              <p:cNvGrpSpPr/>
              <p:nvPr/>
            </p:nvGrpSpPr>
            <p:grpSpPr>
              <a:xfrm>
                <a:off x="9726240" y="2377804"/>
                <a:ext cx="49811" cy="124663"/>
                <a:chOff x="0" y="0"/>
                <a:chExt cx="1096001" cy="2742983"/>
              </a:xfrm>
              <a:solidFill>
                <a:srgbClr val="BDC3C7"/>
              </a:solidFill>
              <a:effectLst>
                <a:outerShdw blurRad="76200" dist="12700" dir="2700000" sy="-23000" kx="-800400" algn="bl" rotWithShape="0">
                  <a:prstClr val="black">
                    <a:alpha val="20000"/>
                  </a:prstClr>
                </a:outerShdw>
              </a:effectLst>
            </p:grpSpPr>
            <p:sp>
              <p:nvSpPr>
                <p:cNvPr id="1087" name="Shape 1930">
                  <a:extLst>
                    <a:ext uri="{FF2B5EF4-FFF2-40B4-BE49-F238E27FC236}">
                      <a16:creationId xmlns:a16="http://schemas.microsoft.com/office/drawing/2014/main" id="{BC0BAADD-6C5C-483D-A065-083DEDB21967}"/>
                    </a:ext>
                  </a:extLst>
                </p:cNvPr>
                <p:cNvSpPr/>
                <p:nvPr/>
              </p:nvSpPr>
              <p:spPr>
                <a:xfrm flipH="1">
                  <a:off x="0" y="469888"/>
                  <a:ext cx="1096002" cy="227309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sp>
              <p:nvSpPr>
                <p:cNvPr id="1088" name="Shape 1931">
                  <a:extLst>
                    <a:ext uri="{FF2B5EF4-FFF2-40B4-BE49-F238E27FC236}">
                      <a16:creationId xmlns:a16="http://schemas.microsoft.com/office/drawing/2014/main" id="{7A004C1E-C153-43B2-8385-6B9CB892AB2C}"/>
                    </a:ext>
                  </a:extLst>
                </p:cNvPr>
                <p:cNvSpPr/>
                <p:nvPr/>
              </p:nvSpPr>
              <p:spPr>
                <a:xfrm flipH="1">
                  <a:off x="319908" y="0"/>
                  <a:ext cx="438405" cy="42877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grpSp>
          <p:grpSp>
            <p:nvGrpSpPr>
              <p:cNvPr id="1089" name="Group 1932">
                <a:extLst>
                  <a:ext uri="{FF2B5EF4-FFF2-40B4-BE49-F238E27FC236}">
                    <a16:creationId xmlns:a16="http://schemas.microsoft.com/office/drawing/2014/main" id="{73DFB6FE-1D10-43C2-BF18-DDD501327F30}"/>
                  </a:ext>
                </a:extLst>
              </p:cNvPr>
              <p:cNvGrpSpPr/>
              <p:nvPr/>
            </p:nvGrpSpPr>
            <p:grpSpPr>
              <a:xfrm>
                <a:off x="9592951" y="2485389"/>
                <a:ext cx="49811" cy="124663"/>
                <a:chOff x="0" y="0"/>
                <a:chExt cx="1096001" cy="2742983"/>
              </a:xfrm>
              <a:solidFill>
                <a:srgbClr val="FF1243"/>
              </a:solidFill>
              <a:effectLst>
                <a:outerShdw blurRad="76200" dist="12700" dir="2700000" sy="-23000" kx="-800400" algn="bl" rotWithShape="0">
                  <a:prstClr val="black">
                    <a:alpha val="20000"/>
                  </a:prstClr>
                </a:outerShdw>
              </a:effectLst>
            </p:grpSpPr>
            <p:sp>
              <p:nvSpPr>
                <p:cNvPr id="1090" name="Shape 1930">
                  <a:extLst>
                    <a:ext uri="{FF2B5EF4-FFF2-40B4-BE49-F238E27FC236}">
                      <a16:creationId xmlns:a16="http://schemas.microsoft.com/office/drawing/2014/main" id="{DE7FD6CD-8E8C-4931-92AA-68DC6E71AF1E}"/>
                    </a:ext>
                  </a:extLst>
                </p:cNvPr>
                <p:cNvSpPr/>
                <p:nvPr/>
              </p:nvSpPr>
              <p:spPr>
                <a:xfrm flipH="1">
                  <a:off x="0" y="469888"/>
                  <a:ext cx="1096002" cy="227309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sp>
              <p:nvSpPr>
                <p:cNvPr id="1091" name="Shape 1931">
                  <a:extLst>
                    <a:ext uri="{FF2B5EF4-FFF2-40B4-BE49-F238E27FC236}">
                      <a16:creationId xmlns:a16="http://schemas.microsoft.com/office/drawing/2014/main" id="{47EC44E0-A7FD-4CEB-877E-B5532306E265}"/>
                    </a:ext>
                  </a:extLst>
                </p:cNvPr>
                <p:cNvSpPr/>
                <p:nvPr/>
              </p:nvSpPr>
              <p:spPr>
                <a:xfrm flipH="1">
                  <a:off x="319908" y="0"/>
                  <a:ext cx="438405" cy="42877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grpSp>
          <p:grpSp>
            <p:nvGrpSpPr>
              <p:cNvPr id="1092" name="Group 1932">
                <a:extLst>
                  <a:ext uri="{FF2B5EF4-FFF2-40B4-BE49-F238E27FC236}">
                    <a16:creationId xmlns:a16="http://schemas.microsoft.com/office/drawing/2014/main" id="{2BDEEF80-840D-4CDA-B654-621FEC485284}"/>
                  </a:ext>
                </a:extLst>
              </p:cNvPr>
              <p:cNvGrpSpPr/>
              <p:nvPr/>
            </p:nvGrpSpPr>
            <p:grpSpPr>
              <a:xfrm>
                <a:off x="9677610" y="2478941"/>
                <a:ext cx="49811" cy="124663"/>
                <a:chOff x="0" y="0"/>
                <a:chExt cx="1096001" cy="2742983"/>
              </a:xfrm>
              <a:solidFill>
                <a:srgbClr val="7FB7BC"/>
              </a:solidFill>
              <a:effectLst>
                <a:outerShdw blurRad="76200" dist="12700" dir="2700000" sy="-23000" kx="-800400" algn="bl" rotWithShape="0">
                  <a:prstClr val="black">
                    <a:alpha val="20000"/>
                  </a:prstClr>
                </a:outerShdw>
              </a:effectLst>
            </p:grpSpPr>
            <p:sp>
              <p:nvSpPr>
                <p:cNvPr id="1093" name="Shape 1930">
                  <a:extLst>
                    <a:ext uri="{FF2B5EF4-FFF2-40B4-BE49-F238E27FC236}">
                      <a16:creationId xmlns:a16="http://schemas.microsoft.com/office/drawing/2014/main" id="{94DC3B99-39FA-4448-93CA-D8B1783BB3BC}"/>
                    </a:ext>
                  </a:extLst>
                </p:cNvPr>
                <p:cNvSpPr/>
                <p:nvPr/>
              </p:nvSpPr>
              <p:spPr>
                <a:xfrm flipH="1">
                  <a:off x="0" y="469888"/>
                  <a:ext cx="1096002" cy="227309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sp>
              <p:nvSpPr>
                <p:cNvPr id="1094" name="Shape 1931">
                  <a:extLst>
                    <a:ext uri="{FF2B5EF4-FFF2-40B4-BE49-F238E27FC236}">
                      <a16:creationId xmlns:a16="http://schemas.microsoft.com/office/drawing/2014/main" id="{F524AC6F-491D-4C76-9D39-EB4BC37553A9}"/>
                    </a:ext>
                  </a:extLst>
                </p:cNvPr>
                <p:cNvSpPr/>
                <p:nvPr/>
              </p:nvSpPr>
              <p:spPr>
                <a:xfrm flipH="1">
                  <a:off x="319908" y="0"/>
                  <a:ext cx="438405" cy="42877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grpSp>
          <p:grpSp>
            <p:nvGrpSpPr>
              <p:cNvPr id="1095" name="Group 1094">
                <a:extLst>
                  <a:ext uri="{FF2B5EF4-FFF2-40B4-BE49-F238E27FC236}">
                    <a16:creationId xmlns:a16="http://schemas.microsoft.com/office/drawing/2014/main" id="{E4F1DFF9-3972-4886-99C9-9A2AE58A2C9F}"/>
                  </a:ext>
                </a:extLst>
              </p:cNvPr>
              <p:cNvGrpSpPr/>
              <p:nvPr/>
            </p:nvGrpSpPr>
            <p:grpSpPr>
              <a:xfrm>
                <a:off x="9813432" y="2322179"/>
                <a:ext cx="229895" cy="282959"/>
                <a:chOff x="8389306" y="1888678"/>
                <a:chExt cx="1147833" cy="1412774"/>
              </a:xfrm>
            </p:grpSpPr>
            <p:grpSp>
              <p:nvGrpSpPr>
                <p:cNvPr id="1096" name="Group 1932">
                  <a:extLst>
                    <a:ext uri="{FF2B5EF4-FFF2-40B4-BE49-F238E27FC236}">
                      <a16:creationId xmlns:a16="http://schemas.microsoft.com/office/drawing/2014/main" id="{0021D988-2B2E-48F0-B876-0D5906E010FE}"/>
                    </a:ext>
                  </a:extLst>
                </p:cNvPr>
                <p:cNvGrpSpPr/>
                <p:nvPr/>
              </p:nvGrpSpPr>
              <p:grpSpPr>
                <a:xfrm>
                  <a:off x="8389306" y="2189321"/>
                  <a:ext cx="248700" cy="622422"/>
                  <a:chOff x="0" y="0"/>
                  <a:chExt cx="1096001" cy="2742983"/>
                </a:xfrm>
                <a:solidFill>
                  <a:srgbClr val="007079"/>
                </a:solidFill>
                <a:effectLst>
                  <a:outerShdw blurRad="76200" dist="12700" dir="2700000" sy="-23000" kx="-800400" algn="bl" rotWithShape="0">
                    <a:prstClr val="black">
                      <a:alpha val="20000"/>
                    </a:prstClr>
                  </a:outerShdw>
                </a:effectLst>
              </p:grpSpPr>
              <p:sp>
                <p:nvSpPr>
                  <p:cNvPr id="1109" name="Shape 1930">
                    <a:extLst>
                      <a:ext uri="{FF2B5EF4-FFF2-40B4-BE49-F238E27FC236}">
                        <a16:creationId xmlns:a16="http://schemas.microsoft.com/office/drawing/2014/main" id="{E0AFDD07-98E8-403E-A9CE-690F6A07C8C8}"/>
                      </a:ext>
                    </a:extLst>
                  </p:cNvPr>
                  <p:cNvSpPr/>
                  <p:nvPr/>
                </p:nvSpPr>
                <p:spPr>
                  <a:xfrm flipH="1">
                    <a:off x="0" y="469888"/>
                    <a:ext cx="1096002" cy="227309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sp>
                <p:nvSpPr>
                  <p:cNvPr id="1110" name="Shape 1931">
                    <a:extLst>
                      <a:ext uri="{FF2B5EF4-FFF2-40B4-BE49-F238E27FC236}">
                        <a16:creationId xmlns:a16="http://schemas.microsoft.com/office/drawing/2014/main" id="{9C836232-F5B0-411C-8E5A-3685152A3A27}"/>
                      </a:ext>
                    </a:extLst>
                  </p:cNvPr>
                  <p:cNvSpPr/>
                  <p:nvPr/>
                </p:nvSpPr>
                <p:spPr>
                  <a:xfrm flipH="1">
                    <a:off x="319908" y="0"/>
                    <a:ext cx="438405" cy="42877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grpSp>
            <p:grpSp>
              <p:nvGrpSpPr>
                <p:cNvPr id="1097" name="Group 1932">
                  <a:extLst>
                    <a:ext uri="{FF2B5EF4-FFF2-40B4-BE49-F238E27FC236}">
                      <a16:creationId xmlns:a16="http://schemas.microsoft.com/office/drawing/2014/main" id="{075D1FDA-4A5E-492E-B65D-1F05184F194C}"/>
                    </a:ext>
                  </a:extLst>
                </p:cNvPr>
                <p:cNvGrpSpPr/>
                <p:nvPr/>
              </p:nvGrpSpPr>
              <p:grpSpPr>
                <a:xfrm>
                  <a:off x="8861299" y="1888678"/>
                  <a:ext cx="248700" cy="622422"/>
                  <a:chOff x="0" y="0"/>
                  <a:chExt cx="1096001" cy="2742983"/>
                </a:xfrm>
                <a:solidFill>
                  <a:srgbClr val="243746"/>
                </a:solidFill>
                <a:effectLst>
                  <a:outerShdw blurRad="76200" dist="12700" dir="2700000" sy="-23000" kx="-800400" algn="bl" rotWithShape="0">
                    <a:prstClr val="black">
                      <a:alpha val="20000"/>
                    </a:prstClr>
                  </a:outerShdw>
                </a:effectLst>
              </p:grpSpPr>
              <p:sp>
                <p:nvSpPr>
                  <p:cNvPr id="1107" name="Shape 1930">
                    <a:extLst>
                      <a:ext uri="{FF2B5EF4-FFF2-40B4-BE49-F238E27FC236}">
                        <a16:creationId xmlns:a16="http://schemas.microsoft.com/office/drawing/2014/main" id="{98B6D28C-5347-492A-94B8-E21F99FDC1A9}"/>
                      </a:ext>
                    </a:extLst>
                  </p:cNvPr>
                  <p:cNvSpPr/>
                  <p:nvPr/>
                </p:nvSpPr>
                <p:spPr>
                  <a:xfrm flipH="1">
                    <a:off x="0" y="469888"/>
                    <a:ext cx="1096002" cy="227309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sp>
                <p:nvSpPr>
                  <p:cNvPr id="1108" name="Shape 1931">
                    <a:extLst>
                      <a:ext uri="{FF2B5EF4-FFF2-40B4-BE49-F238E27FC236}">
                        <a16:creationId xmlns:a16="http://schemas.microsoft.com/office/drawing/2014/main" id="{F35F5092-C9D2-45BB-B4C4-D4B6F6B1FB29}"/>
                      </a:ext>
                    </a:extLst>
                  </p:cNvPr>
                  <p:cNvSpPr/>
                  <p:nvPr/>
                </p:nvSpPr>
                <p:spPr>
                  <a:xfrm flipH="1">
                    <a:off x="319908" y="0"/>
                    <a:ext cx="438405" cy="42877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grpSp>
            <p:grpSp>
              <p:nvGrpSpPr>
                <p:cNvPr id="1098" name="Group 1932">
                  <a:extLst>
                    <a:ext uri="{FF2B5EF4-FFF2-40B4-BE49-F238E27FC236}">
                      <a16:creationId xmlns:a16="http://schemas.microsoft.com/office/drawing/2014/main" id="{E12E29EF-62BE-4CED-87C0-88083AA0AF99}"/>
                    </a:ext>
                  </a:extLst>
                </p:cNvPr>
                <p:cNvGrpSpPr/>
                <p:nvPr/>
              </p:nvGrpSpPr>
              <p:grpSpPr>
                <a:xfrm>
                  <a:off x="9288439" y="2141871"/>
                  <a:ext cx="248700" cy="622422"/>
                  <a:chOff x="0" y="0"/>
                  <a:chExt cx="1096001" cy="2742983"/>
                </a:xfrm>
                <a:solidFill>
                  <a:srgbClr val="830E2F"/>
                </a:solidFill>
                <a:effectLst>
                  <a:outerShdw blurRad="76200" dist="12700" dir="2700000" sy="-23000" kx="-800400" algn="bl" rotWithShape="0">
                    <a:prstClr val="black">
                      <a:alpha val="20000"/>
                    </a:prstClr>
                  </a:outerShdw>
                </a:effectLst>
              </p:grpSpPr>
              <p:sp>
                <p:nvSpPr>
                  <p:cNvPr id="1105" name="Shape 1930">
                    <a:extLst>
                      <a:ext uri="{FF2B5EF4-FFF2-40B4-BE49-F238E27FC236}">
                        <a16:creationId xmlns:a16="http://schemas.microsoft.com/office/drawing/2014/main" id="{B84A3FE2-A20B-48E2-8ED4-9B36E0707A5C}"/>
                      </a:ext>
                    </a:extLst>
                  </p:cNvPr>
                  <p:cNvSpPr/>
                  <p:nvPr/>
                </p:nvSpPr>
                <p:spPr>
                  <a:xfrm flipH="1">
                    <a:off x="0" y="469888"/>
                    <a:ext cx="1096002" cy="227309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sp>
                <p:nvSpPr>
                  <p:cNvPr id="1106" name="Shape 1931">
                    <a:extLst>
                      <a:ext uri="{FF2B5EF4-FFF2-40B4-BE49-F238E27FC236}">
                        <a16:creationId xmlns:a16="http://schemas.microsoft.com/office/drawing/2014/main" id="{3A59F377-3C03-4895-BDCE-A815AEC1B3BD}"/>
                      </a:ext>
                    </a:extLst>
                  </p:cNvPr>
                  <p:cNvSpPr/>
                  <p:nvPr/>
                </p:nvSpPr>
                <p:spPr>
                  <a:xfrm flipH="1">
                    <a:off x="319908" y="0"/>
                    <a:ext cx="438405" cy="42877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grpSp>
            <p:grpSp>
              <p:nvGrpSpPr>
                <p:cNvPr id="1099" name="Group 1932">
                  <a:extLst>
                    <a:ext uri="{FF2B5EF4-FFF2-40B4-BE49-F238E27FC236}">
                      <a16:creationId xmlns:a16="http://schemas.microsoft.com/office/drawing/2014/main" id="{7FA038AE-FA6F-4FCA-B993-3F36F2E4A010}"/>
                    </a:ext>
                  </a:extLst>
                </p:cNvPr>
                <p:cNvGrpSpPr/>
                <p:nvPr/>
              </p:nvGrpSpPr>
              <p:grpSpPr>
                <a:xfrm>
                  <a:off x="8622948" y="2679030"/>
                  <a:ext cx="248700" cy="622422"/>
                  <a:chOff x="0" y="0"/>
                  <a:chExt cx="1096001" cy="2742983"/>
                </a:xfrm>
                <a:solidFill>
                  <a:srgbClr val="FF1243"/>
                </a:solidFill>
                <a:effectLst>
                  <a:outerShdw blurRad="76200" dist="12700" dir="2700000" sy="-23000" kx="-800400" algn="bl" rotWithShape="0">
                    <a:prstClr val="black">
                      <a:alpha val="20000"/>
                    </a:prstClr>
                  </a:outerShdw>
                </a:effectLst>
              </p:grpSpPr>
              <p:sp>
                <p:nvSpPr>
                  <p:cNvPr id="1103" name="Shape 1930">
                    <a:extLst>
                      <a:ext uri="{FF2B5EF4-FFF2-40B4-BE49-F238E27FC236}">
                        <a16:creationId xmlns:a16="http://schemas.microsoft.com/office/drawing/2014/main" id="{A29443A6-3E45-4E3B-8905-B045AB4976B8}"/>
                      </a:ext>
                    </a:extLst>
                  </p:cNvPr>
                  <p:cNvSpPr/>
                  <p:nvPr/>
                </p:nvSpPr>
                <p:spPr>
                  <a:xfrm flipH="1">
                    <a:off x="0" y="469888"/>
                    <a:ext cx="1096002" cy="227309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830E2F"/>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sp>
                <p:nvSpPr>
                  <p:cNvPr id="1104" name="Shape 1931">
                    <a:extLst>
                      <a:ext uri="{FF2B5EF4-FFF2-40B4-BE49-F238E27FC236}">
                        <a16:creationId xmlns:a16="http://schemas.microsoft.com/office/drawing/2014/main" id="{9EB11C8C-0688-4ACC-8517-99334C5463BB}"/>
                      </a:ext>
                    </a:extLst>
                  </p:cNvPr>
                  <p:cNvSpPr/>
                  <p:nvPr/>
                </p:nvSpPr>
                <p:spPr>
                  <a:xfrm flipH="1">
                    <a:off x="319908" y="0"/>
                    <a:ext cx="438405" cy="42877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830E2F"/>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grpSp>
            <p:grpSp>
              <p:nvGrpSpPr>
                <p:cNvPr id="1100" name="Group 1932">
                  <a:extLst>
                    <a:ext uri="{FF2B5EF4-FFF2-40B4-BE49-F238E27FC236}">
                      <a16:creationId xmlns:a16="http://schemas.microsoft.com/office/drawing/2014/main" id="{B099E640-06DD-4512-9668-E0E9AD4056F3}"/>
                    </a:ext>
                  </a:extLst>
                </p:cNvPr>
                <p:cNvGrpSpPr/>
                <p:nvPr/>
              </p:nvGrpSpPr>
              <p:grpSpPr>
                <a:xfrm>
                  <a:off x="9045638" y="2646832"/>
                  <a:ext cx="248700" cy="622422"/>
                  <a:chOff x="0" y="0"/>
                  <a:chExt cx="1096001" cy="2742983"/>
                </a:xfrm>
                <a:solidFill>
                  <a:srgbClr val="7FB7BC"/>
                </a:solidFill>
                <a:effectLst>
                  <a:outerShdw blurRad="76200" dist="12700" dir="2700000" sy="-23000" kx="-800400" algn="bl" rotWithShape="0">
                    <a:prstClr val="black">
                      <a:alpha val="20000"/>
                    </a:prstClr>
                  </a:outerShdw>
                </a:effectLst>
              </p:grpSpPr>
              <p:sp>
                <p:nvSpPr>
                  <p:cNvPr id="1101" name="Shape 1930">
                    <a:extLst>
                      <a:ext uri="{FF2B5EF4-FFF2-40B4-BE49-F238E27FC236}">
                        <a16:creationId xmlns:a16="http://schemas.microsoft.com/office/drawing/2014/main" id="{21286710-BE23-4CB7-9561-7DE2418BF25F}"/>
                      </a:ext>
                    </a:extLst>
                  </p:cNvPr>
                  <p:cNvSpPr/>
                  <p:nvPr/>
                </p:nvSpPr>
                <p:spPr>
                  <a:xfrm flipH="1">
                    <a:off x="0" y="469888"/>
                    <a:ext cx="1096002" cy="227309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sp>
                <p:nvSpPr>
                  <p:cNvPr id="1102" name="Shape 1931">
                    <a:extLst>
                      <a:ext uri="{FF2B5EF4-FFF2-40B4-BE49-F238E27FC236}">
                        <a16:creationId xmlns:a16="http://schemas.microsoft.com/office/drawing/2014/main" id="{58EF9FED-1A7F-435C-97F7-AF227B881647}"/>
                      </a:ext>
                    </a:extLst>
                  </p:cNvPr>
                  <p:cNvSpPr/>
                  <p:nvPr/>
                </p:nvSpPr>
                <p:spPr>
                  <a:xfrm flipH="1">
                    <a:off x="319908" y="0"/>
                    <a:ext cx="438405" cy="42877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grpSp>
          </p:grpSp>
          <p:grpSp>
            <p:nvGrpSpPr>
              <p:cNvPr id="1111" name="Group 1932">
                <a:extLst>
                  <a:ext uri="{FF2B5EF4-FFF2-40B4-BE49-F238E27FC236}">
                    <a16:creationId xmlns:a16="http://schemas.microsoft.com/office/drawing/2014/main" id="{7FBBA8D3-A688-435B-9AE2-0AE7E2A78A7B}"/>
                  </a:ext>
                </a:extLst>
              </p:cNvPr>
              <p:cNvGrpSpPr/>
              <p:nvPr/>
            </p:nvGrpSpPr>
            <p:grpSpPr>
              <a:xfrm>
                <a:off x="10065547" y="2521856"/>
                <a:ext cx="49811" cy="124663"/>
                <a:chOff x="0" y="0"/>
                <a:chExt cx="1096001" cy="2742983"/>
              </a:xfrm>
              <a:solidFill>
                <a:srgbClr val="007079"/>
              </a:solidFill>
              <a:effectLst>
                <a:outerShdw blurRad="76200" dist="12700" dir="2700000" sy="-23000" kx="-800400" algn="bl" rotWithShape="0">
                  <a:prstClr val="black">
                    <a:alpha val="20000"/>
                  </a:prstClr>
                </a:outerShdw>
              </a:effectLst>
            </p:grpSpPr>
            <p:sp>
              <p:nvSpPr>
                <p:cNvPr id="1112" name="Shape 1930">
                  <a:extLst>
                    <a:ext uri="{FF2B5EF4-FFF2-40B4-BE49-F238E27FC236}">
                      <a16:creationId xmlns:a16="http://schemas.microsoft.com/office/drawing/2014/main" id="{6BD47ECC-FD86-49A7-9D76-03C28DA65C73}"/>
                    </a:ext>
                  </a:extLst>
                </p:cNvPr>
                <p:cNvSpPr/>
                <p:nvPr/>
              </p:nvSpPr>
              <p:spPr>
                <a:xfrm flipH="1">
                  <a:off x="0" y="469888"/>
                  <a:ext cx="1096002" cy="227309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sp>
              <p:nvSpPr>
                <p:cNvPr id="1113" name="Shape 1931">
                  <a:extLst>
                    <a:ext uri="{FF2B5EF4-FFF2-40B4-BE49-F238E27FC236}">
                      <a16:creationId xmlns:a16="http://schemas.microsoft.com/office/drawing/2014/main" id="{63ED2B45-095F-437B-90E3-27C33741E5D9}"/>
                    </a:ext>
                  </a:extLst>
                </p:cNvPr>
                <p:cNvSpPr/>
                <p:nvPr/>
              </p:nvSpPr>
              <p:spPr>
                <a:xfrm flipH="1">
                  <a:off x="319908" y="0"/>
                  <a:ext cx="438405" cy="42877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grpSp>
          <p:grpSp>
            <p:nvGrpSpPr>
              <p:cNvPr id="1114" name="Group 1932">
                <a:extLst>
                  <a:ext uri="{FF2B5EF4-FFF2-40B4-BE49-F238E27FC236}">
                    <a16:creationId xmlns:a16="http://schemas.microsoft.com/office/drawing/2014/main" id="{B15A08CB-6272-4C53-8333-C144E06C7A81}"/>
                  </a:ext>
                </a:extLst>
              </p:cNvPr>
              <p:cNvGrpSpPr/>
              <p:nvPr/>
            </p:nvGrpSpPr>
            <p:grpSpPr>
              <a:xfrm>
                <a:off x="10160081" y="2461641"/>
                <a:ext cx="49811" cy="124663"/>
                <a:chOff x="0" y="0"/>
                <a:chExt cx="1096001" cy="2742983"/>
              </a:xfrm>
              <a:solidFill>
                <a:srgbClr val="243746"/>
              </a:solidFill>
              <a:effectLst>
                <a:outerShdw blurRad="76200" dist="12700" dir="2700000" sy="-23000" kx="-800400" algn="bl" rotWithShape="0">
                  <a:prstClr val="black">
                    <a:alpha val="20000"/>
                  </a:prstClr>
                </a:outerShdw>
              </a:effectLst>
            </p:grpSpPr>
            <p:sp>
              <p:nvSpPr>
                <p:cNvPr id="1115" name="Shape 1930">
                  <a:extLst>
                    <a:ext uri="{FF2B5EF4-FFF2-40B4-BE49-F238E27FC236}">
                      <a16:creationId xmlns:a16="http://schemas.microsoft.com/office/drawing/2014/main" id="{1CCB5A0D-058B-4AE7-9336-4C3B0534446D}"/>
                    </a:ext>
                  </a:extLst>
                </p:cNvPr>
                <p:cNvSpPr/>
                <p:nvPr/>
              </p:nvSpPr>
              <p:spPr>
                <a:xfrm flipH="1">
                  <a:off x="0" y="469888"/>
                  <a:ext cx="1096002" cy="227309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sp>
              <p:nvSpPr>
                <p:cNvPr id="1116" name="Shape 1931">
                  <a:extLst>
                    <a:ext uri="{FF2B5EF4-FFF2-40B4-BE49-F238E27FC236}">
                      <a16:creationId xmlns:a16="http://schemas.microsoft.com/office/drawing/2014/main" id="{B845A721-9466-41CE-83AB-F68865B49A35}"/>
                    </a:ext>
                  </a:extLst>
                </p:cNvPr>
                <p:cNvSpPr/>
                <p:nvPr/>
              </p:nvSpPr>
              <p:spPr>
                <a:xfrm flipH="1">
                  <a:off x="319908" y="0"/>
                  <a:ext cx="438405" cy="42877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grpSp>
          <p:grpSp>
            <p:nvGrpSpPr>
              <p:cNvPr id="1117" name="Group 1932">
                <a:extLst>
                  <a:ext uri="{FF2B5EF4-FFF2-40B4-BE49-F238E27FC236}">
                    <a16:creationId xmlns:a16="http://schemas.microsoft.com/office/drawing/2014/main" id="{37CF338E-FDF1-496F-AE79-9AD95347CF9A}"/>
                  </a:ext>
                </a:extLst>
              </p:cNvPr>
              <p:cNvGrpSpPr/>
              <p:nvPr/>
            </p:nvGrpSpPr>
            <p:grpSpPr>
              <a:xfrm>
                <a:off x="10245631" y="2512352"/>
                <a:ext cx="49811" cy="124663"/>
                <a:chOff x="0" y="0"/>
                <a:chExt cx="1096001" cy="2742983"/>
              </a:xfrm>
              <a:solidFill>
                <a:srgbClr val="830E2F"/>
              </a:solidFill>
              <a:effectLst>
                <a:outerShdw blurRad="76200" dist="12700" dir="2700000" sy="-23000" kx="-800400" algn="bl" rotWithShape="0">
                  <a:prstClr val="black">
                    <a:alpha val="20000"/>
                  </a:prstClr>
                </a:outerShdw>
              </a:effectLst>
            </p:grpSpPr>
            <p:sp>
              <p:nvSpPr>
                <p:cNvPr id="1118" name="Shape 1930">
                  <a:extLst>
                    <a:ext uri="{FF2B5EF4-FFF2-40B4-BE49-F238E27FC236}">
                      <a16:creationId xmlns:a16="http://schemas.microsoft.com/office/drawing/2014/main" id="{564C3FBB-C99B-4A00-B518-F7F137D494AD}"/>
                    </a:ext>
                  </a:extLst>
                </p:cNvPr>
                <p:cNvSpPr/>
                <p:nvPr/>
              </p:nvSpPr>
              <p:spPr>
                <a:xfrm flipH="1">
                  <a:off x="0" y="469888"/>
                  <a:ext cx="1096002" cy="227309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sp>
              <p:nvSpPr>
                <p:cNvPr id="1119" name="Shape 1931">
                  <a:extLst>
                    <a:ext uri="{FF2B5EF4-FFF2-40B4-BE49-F238E27FC236}">
                      <a16:creationId xmlns:a16="http://schemas.microsoft.com/office/drawing/2014/main" id="{95270DD9-AA6E-4A7B-8244-AFFFE5D17CED}"/>
                    </a:ext>
                  </a:extLst>
                </p:cNvPr>
                <p:cNvSpPr/>
                <p:nvPr/>
              </p:nvSpPr>
              <p:spPr>
                <a:xfrm flipH="1">
                  <a:off x="319908" y="0"/>
                  <a:ext cx="438405" cy="42877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grpSp>
          <p:grpSp>
            <p:nvGrpSpPr>
              <p:cNvPr id="1120" name="Group 1932">
                <a:extLst>
                  <a:ext uri="{FF2B5EF4-FFF2-40B4-BE49-F238E27FC236}">
                    <a16:creationId xmlns:a16="http://schemas.microsoft.com/office/drawing/2014/main" id="{83D90976-6A54-409F-8499-CF5579A30573}"/>
                  </a:ext>
                </a:extLst>
              </p:cNvPr>
              <p:cNvGrpSpPr/>
              <p:nvPr/>
            </p:nvGrpSpPr>
            <p:grpSpPr>
              <a:xfrm>
                <a:off x="10112342" y="2619938"/>
                <a:ext cx="49811" cy="124663"/>
                <a:chOff x="0" y="0"/>
                <a:chExt cx="1096001" cy="2742983"/>
              </a:xfrm>
              <a:solidFill>
                <a:srgbClr val="FFD0D9"/>
              </a:solidFill>
              <a:effectLst>
                <a:outerShdw blurRad="76200" dist="12700" dir="2700000" sy="-23000" kx="-800400" algn="bl" rotWithShape="0">
                  <a:prstClr val="black">
                    <a:alpha val="20000"/>
                  </a:prstClr>
                </a:outerShdw>
              </a:effectLst>
            </p:grpSpPr>
            <p:sp>
              <p:nvSpPr>
                <p:cNvPr id="1121" name="Shape 1930">
                  <a:extLst>
                    <a:ext uri="{FF2B5EF4-FFF2-40B4-BE49-F238E27FC236}">
                      <a16:creationId xmlns:a16="http://schemas.microsoft.com/office/drawing/2014/main" id="{8CFD7D11-04FF-4D11-A854-DECE6D4042BD}"/>
                    </a:ext>
                  </a:extLst>
                </p:cNvPr>
                <p:cNvSpPr/>
                <p:nvPr/>
              </p:nvSpPr>
              <p:spPr>
                <a:xfrm flipH="1">
                  <a:off x="0" y="469888"/>
                  <a:ext cx="1096002" cy="227309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sp>
              <p:nvSpPr>
                <p:cNvPr id="1122" name="Shape 1931">
                  <a:extLst>
                    <a:ext uri="{FF2B5EF4-FFF2-40B4-BE49-F238E27FC236}">
                      <a16:creationId xmlns:a16="http://schemas.microsoft.com/office/drawing/2014/main" id="{757B36FA-252A-4870-83A6-E5000D387997}"/>
                    </a:ext>
                  </a:extLst>
                </p:cNvPr>
                <p:cNvSpPr/>
                <p:nvPr/>
              </p:nvSpPr>
              <p:spPr>
                <a:xfrm flipH="1">
                  <a:off x="319908" y="0"/>
                  <a:ext cx="438405" cy="42877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grpSp>
          <p:grpSp>
            <p:nvGrpSpPr>
              <p:cNvPr id="1123" name="Group 1932">
                <a:extLst>
                  <a:ext uri="{FF2B5EF4-FFF2-40B4-BE49-F238E27FC236}">
                    <a16:creationId xmlns:a16="http://schemas.microsoft.com/office/drawing/2014/main" id="{0781E553-9F50-4FCE-A791-1F83BFA9FE00}"/>
                  </a:ext>
                </a:extLst>
              </p:cNvPr>
              <p:cNvGrpSpPr/>
              <p:nvPr/>
            </p:nvGrpSpPr>
            <p:grpSpPr>
              <a:xfrm>
                <a:off x="10197001" y="2613489"/>
                <a:ext cx="49811" cy="124663"/>
                <a:chOff x="0" y="0"/>
                <a:chExt cx="1096001" cy="2742983"/>
              </a:xfrm>
              <a:solidFill>
                <a:srgbClr val="FFD0D9"/>
              </a:solidFill>
              <a:effectLst>
                <a:outerShdw blurRad="76200" dist="12700" dir="2700000" sy="-23000" kx="-800400" algn="bl" rotWithShape="0">
                  <a:prstClr val="black">
                    <a:alpha val="20000"/>
                  </a:prstClr>
                </a:outerShdw>
              </a:effectLst>
            </p:grpSpPr>
            <p:sp>
              <p:nvSpPr>
                <p:cNvPr id="1124" name="Shape 1930">
                  <a:extLst>
                    <a:ext uri="{FF2B5EF4-FFF2-40B4-BE49-F238E27FC236}">
                      <a16:creationId xmlns:a16="http://schemas.microsoft.com/office/drawing/2014/main" id="{58B2DEC1-5FB4-4A3B-BDB4-F6D81E57E311}"/>
                    </a:ext>
                  </a:extLst>
                </p:cNvPr>
                <p:cNvSpPr/>
                <p:nvPr/>
              </p:nvSpPr>
              <p:spPr>
                <a:xfrm flipH="1">
                  <a:off x="0" y="469888"/>
                  <a:ext cx="1096002" cy="227309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sp>
              <p:nvSpPr>
                <p:cNvPr id="1125" name="Shape 1931">
                  <a:extLst>
                    <a:ext uri="{FF2B5EF4-FFF2-40B4-BE49-F238E27FC236}">
                      <a16:creationId xmlns:a16="http://schemas.microsoft.com/office/drawing/2014/main" id="{F5D5DE03-2A54-424B-A5F8-17C596F58355}"/>
                    </a:ext>
                  </a:extLst>
                </p:cNvPr>
                <p:cNvSpPr/>
                <p:nvPr/>
              </p:nvSpPr>
              <p:spPr>
                <a:xfrm flipH="1">
                  <a:off x="319908" y="0"/>
                  <a:ext cx="438405" cy="42877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grpSp>
        </p:grpSp>
        <p:grpSp>
          <p:nvGrpSpPr>
            <p:cNvPr id="15" name="Group 14">
              <a:extLst>
                <a:ext uri="{FF2B5EF4-FFF2-40B4-BE49-F238E27FC236}">
                  <a16:creationId xmlns:a16="http://schemas.microsoft.com/office/drawing/2014/main" id="{71088458-5937-3146-A9E7-6B00DD399475}"/>
                </a:ext>
              </a:extLst>
            </p:cNvPr>
            <p:cNvGrpSpPr/>
            <p:nvPr/>
          </p:nvGrpSpPr>
          <p:grpSpPr>
            <a:xfrm>
              <a:off x="2878215" y="715322"/>
              <a:ext cx="5689137" cy="2956629"/>
              <a:chOff x="2878215" y="790272"/>
              <a:chExt cx="5689137" cy="2956629"/>
            </a:xfrm>
          </p:grpSpPr>
          <p:grpSp>
            <p:nvGrpSpPr>
              <p:cNvPr id="3" name="Group 2">
                <a:extLst>
                  <a:ext uri="{FF2B5EF4-FFF2-40B4-BE49-F238E27FC236}">
                    <a16:creationId xmlns:a16="http://schemas.microsoft.com/office/drawing/2014/main" id="{FD5264CA-F686-4278-9923-D479605D6E18}"/>
                  </a:ext>
                </a:extLst>
              </p:cNvPr>
              <p:cNvGrpSpPr/>
              <p:nvPr/>
            </p:nvGrpSpPr>
            <p:grpSpPr>
              <a:xfrm>
                <a:off x="5264147" y="790272"/>
                <a:ext cx="3303205" cy="1646741"/>
                <a:chOff x="2900240" y="928967"/>
                <a:chExt cx="5050242" cy="2517688"/>
              </a:xfrm>
            </p:grpSpPr>
            <p:grpSp>
              <p:nvGrpSpPr>
                <p:cNvPr id="366" name="Group 365">
                  <a:extLst>
                    <a:ext uri="{FF2B5EF4-FFF2-40B4-BE49-F238E27FC236}">
                      <a16:creationId xmlns:a16="http://schemas.microsoft.com/office/drawing/2014/main" id="{00F96CBB-1814-4E6B-A645-2DE5B065F412}"/>
                    </a:ext>
                  </a:extLst>
                </p:cNvPr>
                <p:cNvGrpSpPr/>
                <p:nvPr/>
              </p:nvGrpSpPr>
              <p:grpSpPr>
                <a:xfrm rot="240583">
                  <a:off x="6607286" y="928967"/>
                  <a:ext cx="1343196" cy="1047084"/>
                  <a:chOff x="17392138" y="4307530"/>
                  <a:chExt cx="3597870" cy="2804683"/>
                </a:xfrm>
              </p:grpSpPr>
              <p:sp>
                <p:nvSpPr>
                  <p:cNvPr id="369" name="Freeform 6">
                    <a:extLst>
                      <a:ext uri="{FF2B5EF4-FFF2-40B4-BE49-F238E27FC236}">
                        <a16:creationId xmlns:a16="http://schemas.microsoft.com/office/drawing/2014/main" id="{258FE95B-6A2F-4DB1-9325-721A1527B872}"/>
                      </a:ext>
                    </a:extLst>
                  </p:cNvPr>
                  <p:cNvSpPr>
                    <a:spLocks noChangeArrowheads="1"/>
                  </p:cNvSpPr>
                  <p:nvPr/>
                </p:nvSpPr>
                <p:spPr bwMode="auto">
                  <a:xfrm rot="21133775">
                    <a:off x="18434406" y="5853598"/>
                    <a:ext cx="1295368" cy="1023714"/>
                  </a:xfrm>
                  <a:custGeom>
                    <a:avLst/>
                    <a:gdLst>
                      <a:gd name="T0" fmla="*/ 1936 w 2669"/>
                      <a:gd name="T1" fmla="*/ 820 h 2108"/>
                      <a:gd name="T2" fmla="*/ 1936 w 2669"/>
                      <a:gd name="T3" fmla="*/ 820 h 2108"/>
                      <a:gd name="T4" fmla="*/ 2668 w 2669"/>
                      <a:gd name="T5" fmla="*/ 0 h 2108"/>
                      <a:gd name="T6" fmla="*/ 572 w 2669"/>
                      <a:gd name="T7" fmla="*/ 793 h 2108"/>
                      <a:gd name="T8" fmla="*/ 455 w 2669"/>
                      <a:gd name="T9" fmla="*/ 1658 h 2108"/>
                      <a:gd name="T10" fmla="*/ 1936 w 2669"/>
                      <a:gd name="T11" fmla="*/ 820 h 2108"/>
                    </a:gdLst>
                    <a:ahLst/>
                    <a:cxnLst>
                      <a:cxn ang="0">
                        <a:pos x="T0" y="T1"/>
                      </a:cxn>
                      <a:cxn ang="0">
                        <a:pos x="T2" y="T3"/>
                      </a:cxn>
                      <a:cxn ang="0">
                        <a:pos x="T4" y="T5"/>
                      </a:cxn>
                      <a:cxn ang="0">
                        <a:pos x="T6" y="T7"/>
                      </a:cxn>
                      <a:cxn ang="0">
                        <a:pos x="T8" y="T9"/>
                      </a:cxn>
                      <a:cxn ang="0">
                        <a:pos x="T10" y="T11"/>
                      </a:cxn>
                    </a:cxnLst>
                    <a:rect l="0" t="0" r="r" b="b"/>
                    <a:pathLst>
                      <a:path w="2669" h="2108">
                        <a:moveTo>
                          <a:pt x="1936" y="820"/>
                        </a:moveTo>
                        <a:lnTo>
                          <a:pt x="1936" y="820"/>
                        </a:lnTo>
                        <a:cubicBezTo>
                          <a:pt x="1936" y="820"/>
                          <a:pt x="1686" y="482"/>
                          <a:pt x="2668" y="0"/>
                        </a:cubicBezTo>
                        <a:cubicBezTo>
                          <a:pt x="572" y="793"/>
                          <a:pt x="572" y="793"/>
                          <a:pt x="572" y="793"/>
                        </a:cubicBezTo>
                        <a:cubicBezTo>
                          <a:pt x="572" y="793"/>
                          <a:pt x="910" y="1214"/>
                          <a:pt x="455" y="1658"/>
                        </a:cubicBezTo>
                        <a:cubicBezTo>
                          <a:pt x="0" y="2107"/>
                          <a:pt x="1936" y="820"/>
                          <a:pt x="1936" y="820"/>
                        </a:cubicBezTo>
                      </a:path>
                    </a:pathLst>
                  </a:custGeom>
                  <a:solidFill>
                    <a:srgbClr val="BF282D"/>
                  </a:solidFill>
                  <a:ln>
                    <a:noFill/>
                  </a:ln>
                  <a:effectLst/>
                  <a:extLst>
                    <a:ext uri="{91240B29-F687-4f45-9708-019B960494DF}">
                      <a14:hiddenLine xmlns="" xmlns:a14="http://schemas.microsoft.com/office/drawing/2010/main" w="9525" cap="flat">
                        <a:solidFill>
                          <a:srgbClr val="FFFFFF"/>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76183" tIns="38092" rIns="76183" bIns="3809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33333"/>
                      </a:solidFill>
                      <a:effectLst/>
                      <a:uLnTx/>
                      <a:uFillTx/>
                      <a:latin typeface="Equinor"/>
                      <a:ea typeface="+mn-ea"/>
                      <a:cs typeface="+mn-cs"/>
                    </a:endParaRPr>
                  </a:p>
                </p:txBody>
              </p:sp>
              <p:sp>
                <p:nvSpPr>
                  <p:cNvPr id="371" name="Freeform 7">
                    <a:extLst>
                      <a:ext uri="{FF2B5EF4-FFF2-40B4-BE49-F238E27FC236}">
                        <a16:creationId xmlns:a16="http://schemas.microsoft.com/office/drawing/2014/main" id="{FCAC354D-2A96-4A85-9D28-33D022C215B5}"/>
                      </a:ext>
                    </a:extLst>
                  </p:cNvPr>
                  <p:cNvSpPr>
                    <a:spLocks noChangeArrowheads="1"/>
                  </p:cNvSpPr>
                  <p:nvPr/>
                </p:nvSpPr>
                <p:spPr bwMode="auto">
                  <a:xfrm rot="21133775">
                    <a:off x="18567836" y="6095970"/>
                    <a:ext cx="1295366" cy="815972"/>
                  </a:xfrm>
                  <a:custGeom>
                    <a:avLst/>
                    <a:gdLst>
                      <a:gd name="T0" fmla="*/ 2667 w 2668"/>
                      <a:gd name="T1" fmla="*/ 222 h 1681"/>
                      <a:gd name="T2" fmla="*/ 2667 w 2668"/>
                      <a:gd name="T3" fmla="*/ 222 h 1681"/>
                      <a:gd name="T4" fmla="*/ 1586 w 2668"/>
                      <a:gd name="T5" fmla="*/ 1198 h 1681"/>
                      <a:gd name="T6" fmla="*/ 133 w 2668"/>
                      <a:gd name="T7" fmla="*/ 1630 h 1681"/>
                      <a:gd name="T8" fmla="*/ 67 w 2668"/>
                      <a:gd name="T9" fmla="*/ 1497 h 1681"/>
                      <a:gd name="T10" fmla="*/ 0 w 2668"/>
                      <a:gd name="T11" fmla="*/ 1364 h 1681"/>
                      <a:gd name="T12" fmla="*/ 1231 w 2668"/>
                      <a:gd name="T13" fmla="*/ 483 h 1681"/>
                      <a:gd name="T14" fmla="*/ 2667 w 2668"/>
                      <a:gd name="T15" fmla="*/ 222 h 16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68" h="1681">
                        <a:moveTo>
                          <a:pt x="2667" y="222"/>
                        </a:moveTo>
                        <a:lnTo>
                          <a:pt x="2667" y="222"/>
                        </a:lnTo>
                        <a:cubicBezTo>
                          <a:pt x="2667" y="222"/>
                          <a:pt x="2573" y="715"/>
                          <a:pt x="1586" y="1198"/>
                        </a:cubicBezTo>
                        <a:cubicBezTo>
                          <a:pt x="599" y="1680"/>
                          <a:pt x="133" y="1630"/>
                          <a:pt x="133" y="1630"/>
                        </a:cubicBezTo>
                        <a:cubicBezTo>
                          <a:pt x="67" y="1497"/>
                          <a:pt x="67" y="1497"/>
                          <a:pt x="67" y="1497"/>
                        </a:cubicBezTo>
                        <a:cubicBezTo>
                          <a:pt x="0" y="1364"/>
                          <a:pt x="0" y="1364"/>
                          <a:pt x="0" y="1364"/>
                        </a:cubicBezTo>
                        <a:cubicBezTo>
                          <a:pt x="0" y="1364"/>
                          <a:pt x="244" y="965"/>
                          <a:pt x="1231" y="483"/>
                        </a:cubicBezTo>
                        <a:cubicBezTo>
                          <a:pt x="2224" y="0"/>
                          <a:pt x="2667" y="222"/>
                          <a:pt x="2667" y="222"/>
                        </a:cubicBezTo>
                      </a:path>
                    </a:pathLst>
                  </a:custGeom>
                  <a:solidFill>
                    <a:schemeClr val="accent3"/>
                  </a:solidFill>
                  <a:ln>
                    <a:noFill/>
                  </a:ln>
                  <a:effectLst/>
                </p:spPr>
                <p:txBody>
                  <a:bodyPr wrap="none" lIns="76183" tIns="38092" rIns="76183" bIns="3809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33333"/>
                      </a:solidFill>
                      <a:effectLst/>
                      <a:uLnTx/>
                      <a:uFillTx/>
                      <a:latin typeface="Equinor"/>
                      <a:ea typeface="+mn-ea"/>
                      <a:cs typeface="+mn-cs"/>
                    </a:endParaRPr>
                  </a:p>
                </p:txBody>
              </p:sp>
              <p:sp>
                <p:nvSpPr>
                  <p:cNvPr id="373" name="Freeform 8">
                    <a:extLst>
                      <a:ext uri="{FF2B5EF4-FFF2-40B4-BE49-F238E27FC236}">
                        <a16:creationId xmlns:a16="http://schemas.microsoft.com/office/drawing/2014/main" id="{4E5BC1EF-865A-4304-8329-21538A75642B}"/>
                      </a:ext>
                    </a:extLst>
                  </p:cNvPr>
                  <p:cNvSpPr>
                    <a:spLocks noChangeArrowheads="1"/>
                  </p:cNvSpPr>
                  <p:nvPr/>
                </p:nvSpPr>
                <p:spPr bwMode="auto">
                  <a:xfrm rot="21133775">
                    <a:off x="19375209" y="6170351"/>
                    <a:ext cx="237662" cy="346949"/>
                  </a:xfrm>
                  <a:custGeom>
                    <a:avLst/>
                    <a:gdLst>
                      <a:gd name="T0" fmla="*/ 488 w 489"/>
                      <a:gd name="T1" fmla="*/ 593 h 716"/>
                      <a:gd name="T2" fmla="*/ 488 w 489"/>
                      <a:gd name="T3" fmla="*/ 593 h 716"/>
                      <a:gd name="T4" fmla="*/ 321 w 489"/>
                      <a:gd name="T5" fmla="*/ 715 h 716"/>
                      <a:gd name="T6" fmla="*/ 0 w 489"/>
                      <a:gd name="T7" fmla="*/ 55 h 716"/>
                      <a:gd name="T8" fmla="*/ 199 w 489"/>
                      <a:gd name="T9" fmla="*/ 0 h 716"/>
                      <a:gd name="T10" fmla="*/ 488 w 489"/>
                      <a:gd name="T11" fmla="*/ 593 h 716"/>
                    </a:gdLst>
                    <a:ahLst/>
                    <a:cxnLst>
                      <a:cxn ang="0">
                        <a:pos x="T0" y="T1"/>
                      </a:cxn>
                      <a:cxn ang="0">
                        <a:pos x="T2" y="T3"/>
                      </a:cxn>
                      <a:cxn ang="0">
                        <a:pos x="T4" y="T5"/>
                      </a:cxn>
                      <a:cxn ang="0">
                        <a:pos x="T6" y="T7"/>
                      </a:cxn>
                      <a:cxn ang="0">
                        <a:pos x="T8" y="T9"/>
                      </a:cxn>
                      <a:cxn ang="0">
                        <a:pos x="T10" y="T11"/>
                      </a:cxn>
                    </a:cxnLst>
                    <a:rect l="0" t="0" r="r" b="b"/>
                    <a:pathLst>
                      <a:path w="489" h="716">
                        <a:moveTo>
                          <a:pt x="488" y="593"/>
                        </a:moveTo>
                        <a:lnTo>
                          <a:pt x="488" y="593"/>
                        </a:lnTo>
                        <a:cubicBezTo>
                          <a:pt x="438" y="632"/>
                          <a:pt x="382" y="671"/>
                          <a:pt x="321" y="715"/>
                        </a:cubicBezTo>
                        <a:cubicBezTo>
                          <a:pt x="0" y="55"/>
                          <a:pt x="0" y="55"/>
                          <a:pt x="0" y="55"/>
                        </a:cubicBezTo>
                        <a:cubicBezTo>
                          <a:pt x="72" y="33"/>
                          <a:pt x="138" y="11"/>
                          <a:pt x="199" y="0"/>
                        </a:cubicBezTo>
                        <a:lnTo>
                          <a:pt x="488" y="593"/>
                        </a:lnTo>
                      </a:path>
                    </a:pathLst>
                  </a:custGeom>
                  <a:solidFill>
                    <a:srgbClr val="BF282D"/>
                  </a:solidFill>
                  <a:ln>
                    <a:noFill/>
                  </a:ln>
                  <a:effectLst/>
                  <a:extLst>
                    <a:ext uri="{91240B29-F687-4f45-9708-019B960494DF}">
                      <a14:hiddenLine xmlns="" xmlns:a14="http://schemas.microsoft.com/office/drawing/2010/main" w="9525" cap="flat">
                        <a:solidFill>
                          <a:srgbClr val="FFFFFF"/>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76183" tIns="38092" rIns="76183" bIns="3809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33333"/>
                      </a:solidFill>
                      <a:effectLst/>
                      <a:uLnTx/>
                      <a:uFillTx/>
                      <a:latin typeface="Equinor"/>
                      <a:ea typeface="+mn-ea"/>
                      <a:cs typeface="+mn-cs"/>
                    </a:endParaRPr>
                  </a:p>
                </p:txBody>
              </p:sp>
              <p:sp>
                <p:nvSpPr>
                  <p:cNvPr id="374" name="Freeform 9">
                    <a:extLst>
                      <a:ext uri="{FF2B5EF4-FFF2-40B4-BE49-F238E27FC236}">
                        <a16:creationId xmlns:a16="http://schemas.microsoft.com/office/drawing/2014/main" id="{EC68AB5D-FD59-4D42-B96B-74C6D1470139}"/>
                      </a:ext>
                    </a:extLst>
                  </p:cNvPr>
                  <p:cNvSpPr>
                    <a:spLocks noChangeArrowheads="1"/>
                  </p:cNvSpPr>
                  <p:nvPr/>
                </p:nvSpPr>
                <p:spPr bwMode="auto">
                  <a:xfrm rot="21133775">
                    <a:off x="19535642" y="6092496"/>
                    <a:ext cx="293332" cy="284842"/>
                  </a:xfrm>
                  <a:custGeom>
                    <a:avLst/>
                    <a:gdLst>
                      <a:gd name="T0" fmla="*/ 0 w 605"/>
                      <a:gd name="T1" fmla="*/ 66 h 588"/>
                      <a:gd name="T2" fmla="*/ 0 w 605"/>
                      <a:gd name="T3" fmla="*/ 66 h 588"/>
                      <a:gd name="T4" fmla="*/ 604 w 605"/>
                      <a:gd name="T5" fmla="*/ 94 h 588"/>
                      <a:gd name="T6" fmla="*/ 255 w 605"/>
                      <a:gd name="T7" fmla="*/ 587 h 588"/>
                      <a:gd name="T8" fmla="*/ 0 w 605"/>
                      <a:gd name="T9" fmla="*/ 66 h 588"/>
                    </a:gdLst>
                    <a:ahLst/>
                    <a:cxnLst>
                      <a:cxn ang="0">
                        <a:pos x="T0" y="T1"/>
                      </a:cxn>
                      <a:cxn ang="0">
                        <a:pos x="T2" y="T3"/>
                      </a:cxn>
                      <a:cxn ang="0">
                        <a:pos x="T4" y="T5"/>
                      </a:cxn>
                      <a:cxn ang="0">
                        <a:pos x="T6" y="T7"/>
                      </a:cxn>
                      <a:cxn ang="0">
                        <a:pos x="T8" y="T9"/>
                      </a:cxn>
                    </a:cxnLst>
                    <a:rect l="0" t="0" r="r" b="b"/>
                    <a:pathLst>
                      <a:path w="605" h="588">
                        <a:moveTo>
                          <a:pt x="0" y="66"/>
                        </a:moveTo>
                        <a:lnTo>
                          <a:pt x="0" y="66"/>
                        </a:lnTo>
                        <a:cubicBezTo>
                          <a:pt x="416" y="0"/>
                          <a:pt x="604" y="94"/>
                          <a:pt x="604" y="94"/>
                        </a:cubicBezTo>
                        <a:cubicBezTo>
                          <a:pt x="604" y="94"/>
                          <a:pt x="566" y="305"/>
                          <a:pt x="255" y="587"/>
                        </a:cubicBezTo>
                        <a:lnTo>
                          <a:pt x="0" y="66"/>
                        </a:lnTo>
                      </a:path>
                    </a:pathLst>
                  </a:custGeom>
                  <a:solidFill>
                    <a:srgbClr val="BF282D"/>
                  </a:solidFill>
                  <a:ln>
                    <a:noFill/>
                  </a:ln>
                  <a:effectLst/>
                  <a:extLst>
                    <a:ext uri="{91240B29-F687-4f45-9708-019B960494DF}">
                      <a14:hiddenLine xmlns="" xmlns:a14="http://schemas.microsoft.com/office/drawing/2010/main" w="9525" cap="flat">
                        <a:solidFill>
                          <a:srgbClr val="FFFFFF"/>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76183" tIns="38092" rIns="76183" bIns="3809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33333"/>
                      </a:solidFill>
                      <a:effectLst/>
                      <a:uLnTx/>
                      <a:uFillTx/>
                      <a:latin typeface="Equinor"/>
                      <a:ea typeface="+mn-ea"/>
                      <a:cs typeface="+mn-cs"/>
                    </a:endParaRPr>
                  </a:p>
                </p:txBody>
              </p:sp>
              <p:sp>
                <p:nvSpPr>
                  <p:cNvPr id="375" name="Freeform 10">
                    <a:extLst>
                      <a:ext uri="{FF2B5EF4-FFF2-40B4-BE49-F238E27FC236}">
                        <a16:creationId xmlns:a16="http://schemas.microsoft.com/office/drawing/2014/main" id="{3B50E0B4-293B-4DA3-BABD-6FD940A60F2B}"/>
                      </a:ext>
                    </a:extLst>
                  </p:cNvPr>
                  <p:cNvSpPr>
                    <a:spLocks noChangeArrowheads="1"/>
                  </p:cNvSpPr>
                  <p:nvPr/>
                </p:nvSpPr>
                <p:spPr bwMode="auto">
                  <a:xfrm rot="21133775">
                    <a:off x="18506032" y="6845550"/>
                    <a:ext cx="179852" cy="197034"/>
                  </a:xfrm>
                  <a:custGeom>
                    <a:avLst/>
                    <a:gdLst>
                      <a:gd name="T0" fmla="*/ 0 w 372"/>
                      <a:gd name="T1" fmla="*/ 83 h 406"/>
                      <a:gd name="T2" fmla="*/ 161 w 372"/>
                      <a:gd name="T3" fmla="*/ 405 h 406"/>
                      <a:gd name="T4" fmla="*/ 371 w 372"/>
                      <a:gd name="T5" fmla="*/ 272 h 406"/>
                      <a:gd name="T6" fmla="*/ 238 w 372"/>
                      <a:gd name="T7" fmla="*/ 0 h 406"/>
                      <a:gd name="T8" fmla="*/ 0 w 372"/>
                      <a:gd name="T9" fmla="*/ 83 h 406"/>
                    </a:gdLst>
                    <a:ahLst/>
                    <a:cxnLst>
                      <a:cxn ang="0">
                        <a:pos x="T0" y="T1"/>
                      </a:cxn>
                      <a:cxn ang="0">
                        <a:pos x="T2" y="T3"/>
                      </a:cxn>
                      <a:cxn ang="0">
                        <a:pos x="T4" y="T5"/>
                      </a:cxn>
                      <a:cxn ang="0">
                        <a:pos x="T6" y="T7"/>
                      </a:cxn>
                      <a:cxn ang="0">
                        <a:pos x="T8" y="T9"/>
                      </a:cxn>
                    </a:cxnLst>
                    <a:rect l="0" t="0" r="r" b="b"/>
                    <a:pathLst>
                      <a:path w="372" h="406">
                        <a:moveTo>
                          <a:pt x="0" y="83"/>
                        </a:moveTo>
                        <a:lnTo>
                          <a:pt x="161" y="405"/>
                        </a:lnTo>
                        <a:lnTo>
                          <a:pt x="371" y="272"/>
                        </a:lnTo>
                        <a:lnTo>
                          <a:pt x="238" y="0"/>
                        </a:lnTo>
                        <a:lnTo>
                          <a:pt x="0" y="83"/>
                        </a:lnTo>
                      </a:path>
                    </a:pathLst>
                  </a:custGeom>
                  <a:solidFill>
                    <a:srgbClr val="818181"/>
                  </a:solidFill>
                  <a:ln>
                    <a:noFill/>
                  </a:ln>
                  <a:effectLst/>
                  <a:extLst>
                    <a:ext uri="{91240B29-F687-4f45-9708-019B960494DF}">
                      <a14:hiddenLine xmlns="" xmlns:a14="http://schemas.microsoft.com/office/drawing/2010/main" w="9525" cap="flat">
                        <a:solidFill>
                          <a:srgbClr val="FFFFFF"/>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76183" tIns="38092" rIns="76183" bIns="3809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33333"/>
                      </a:solidFill>
                      <a:effectLst/>
                      <a:uLnTx/>
                      <a:uFillTx/>
                      <a:latin typeface="Equinor"/>
                      <a:ea typeface="+mn-ea"/>
                      <a:cs typeface="+mn-cs"/>
                    </a:endParaRPr>
                  </a:p>
                </p:txBody>
              </p:sp>
              <p:sp>
                <p:nvSpPr>
                  <p:cNvPr id="376" name="Freeform 11">
                    <a:extLst>
                      <a:ext uri="{FF2B5EF4-FFF2-40B4-BE49-F238E27FC236}">
                        <a16:creationId xmlns:a16="http://schemas.microsoft.com/office/drawing/2014/main" id="{C6E5FB86-9E22-45FA-BF67-5D13640A5A6D}"/>
                      </a:ext>
                    </a:extLst>
                  </p:cNvPr>
                  <p:cNvSpPr>
                    <a:spLocks noChangeArrowheads="1"/>
                  </p:cNvSpPr>
                  <p:nvPr/>
                </p:nvSpPr>
                <p:spPr bwMode="auto">
                  <a:xfrm rot="21133775">
                    <a:off x="18342527" y="6908756"/>
                    <a:ext cx="246226" cy="203457"/>
                  </a:xfrm>
                  <a:custGeom>
                    <a:avLst/>
                    <a:gdLst>
                      <a:gd name="T0" fmla="*/ 354 w 505"/>
                      <a:gd name="T1" fmla="*/ 5 h 417"/>
                      <a:gd name="T2" fmla="*/ 354 w 505"/>
                      <a:gd name="T3" fmla="*/ 5 h 417"/>
                      <a:gd name="T4" fmla="*/ 432 w 505"/>
                      <a:gd name="T5" fmla="*/ 155 h 417"/>
                      <a:gd name="T6" fmla="*/ 504 w 505"/>
                      <a:gd name="T7" fmla="*/ 305 h 417"/>
                      <a:gd name="T8" fmla="*/ 349 w 505"/>
                      <a:gd name="T9" fmla="*/ 416 h 417"/>
                      <a:gd name="T10" fmla="*/ 360 w 505"/>
                      <a:gd name="T11" fmla="*/ 333 h 417"/>
                      <a:gd name="T12" fmla="*/ 0 w 505"/>
                      <a:gd name="T13" fmla="*/ 366 h 417"/>
                      <a:gd name="T14" fmla="*/ 244 w 505"/>
                      <a:gd name="T15" fmla="*/ 100 h 417"/>
                      <a:gd name="T16" fmla="*/ 177 w 505"/>
                      <a:gd name="T17" fmla="*/ 61 h 417"/>
                      <a:gd name="T18" fmla="*/ 354 w 505"/>
                      <a:gd name="T19" fmla="*/ 5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5" h="417">
                        <a:moveTo>
                          <a:pt x="354" y="5"/>
                        </a:moveTo>
                        <a:lnTo>
                          <a:pt x="354" y="5"/>
                        </a:lnTo>
                        <a:cubicBezTo>
                          <a:pt x="432" y="155"/>
                          <a:pt x="432" y="155"/>
                          <a:pt x="432" y="155"/>
                        </a:cubicBezTo>
                        <a:cubicBezTo>
                          <a:pt x="504" y="305"/>
                          <a:pt x="504" y="305"/>
                          <a:pt x="504" y="305"/>
                        </a:cubicBezTo>
                        <a:cubicBezTo>
                          <a:pt x="504" y="305"/>
                          <a:pt x="449" y="388"/>
                          <a:pt x="349" y="416"/>
                        </a:cubicBezTo>
                        <a:cubicBezTo>
                          <a:pt x="349" y="416"/>
                          <a:pt x="382" y="355"/>
                          <a:pt x="360" y="333"/>
                        </a:cubicBezTo>
                        <a:cubicBezTo>
                          <a:pt x="360" y="333"/>
                          <a:pt x="155" y="416"/>
                          <a:pt x="0" y="366"/>
                        </a:cubicBezTo>
                        <a:cubicBezTo>
                          <a:pt x="55" y="216"/>
                          <a:pt x="244" y="100"/>
                          <a:pt x="244" y="100"/>
                        </a:cubicBezTo>
                        <a:cubicBezTo>
                          <a:pt x="244" y="72"/>
                          <a:pt x="177" y="61"/>
                          <a:pt x="177" y="61"/>
                        </a:cubicBezTo>
                        <a:cubicBezTo>
                          <a:pt x="255" y="0"/>
                          <a:pt x="354" y="5"/>
                          <a:pt x="354" y="5"/>
                        </a:cubicBezTo>
                      </a:path>
                    </a:pathLst>
                  </a:custGeom>
                  <a:solidFill>
                    <a:srgbClr val="F69321"/>
                  </a:solidFill>
                  <a:ln>
                    <a:noFill/>
                  </a:ln>
                  <a:effectLst/>
                  <a:extLst>
                    <a:ext uri="{91240B29-F687-4f45-9708-019B960494DF}">
                      <a14:hiddenLine xmlns="" xmlns:a14="http://schemas.microsoft.com/office/drawing/2010/main" w="9525" cap="flat">
                        <a:solidFill>
                          <a:srgbClr val="FFFFFF"/>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76183" tIns="38092" rIns="76183" bIns="3809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33333"/>
                      </a:solidFill>
                      <a:effectLst/>
                      <a:uLnTx/>
                      <a:uFillTx/>
                      <a:latin typeface="Equinor"/>
                      <a:ea typeface="+mn-ea"/>
                      <a:cs typeface="+mn-cs"/>
                    </a:endParaRPr>
                  </a:p>
                </p:txBody>
              </p:sp>
              <p:sp>
                <p:nvSpPr>
                  <p:cNvPr id="377" name="Freeform 12">
                    <a:extLst>
                      <a:ext uri="{FF2B5EF4-FFF2-40B4-BE49-F238E27FC236}">
                        <a16:creationId xmlns:a16="http://schemas.microsoft.com/office/drawing/2014/main" id="{BF9319AF-955C-4968-9B35-A312FF1E7C79}"/>
                      </a:ext>
                    </a:extLst>
                  </p:cNvPr>
                  <p:cNvSpPr>
                    <a:spLocks noChangeArrowheads="1"/>
                  </p:cNvSpPr>
                  <p:nvPr/>
                </p:nvSpPr>
                <p:spPr bwMode="auto">
                  <a:xfrm rot="21133775">
                    <a:off x="18396088" y="6909838"/>
                    <a:ext cx="184135" cy="167050"/>
                  </a:xfrm>
                  <a:custGeom>
                    <a:avLst/>
                    <a:gdLst>
                      <a:gd name="T0" fmla="*/ 266 w 378"/>
                      <a:gd name="T1" fmla="*/ 33 h 345"/>
                      <a:gd name="T2" fmla="*/ 266 w 378"/>
                      <a:gd name="T3" fmla="*/ 33 h 345"/>
                      <a:gd name="T4" fmla="*/ 321 w 378"/>
                      <a:gd name="T5" fmla="*/ 144 h 345"/>
                      <a:gd name="T6" fmla="*/ 377 w 378"/>
                      <a:gd name="T7" fmla="*/ 255 h 345"/>
                      <a:gd name="T8" fmla="*/ 288 w 378"/>
                      <a:gd name="T9" fmla="*/ 344 h 345"/>
                      <a:gd name="T10" fmla="*/ 266 w 378"/>
                      <a:gd name="T11" fmla="*/ 277 h 345"/>
                      <a:gd name="T12" fmla="*/ 0 w 378"/>
                      <a:gd name="T13" fmla="*/ 299 h 345"/>
                      <a:gd name="T14" fmla="*/ 182 w 378"/>
                      <a:gd name="T15" fmla="*/ 105 h 345"/>
                      <a:gd name="T16" fmla="*/ 138 w 378"/>
                      <a:gd name="T17" fmla="*/ 50 h 345"/>
                      <a:gd name="T18" fmla="*/ 266 w 378"/>
                      <a:gd name="T19" fmla="*/ 33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8" h="345">
                        <a:moveTo>
                          <a:pt x="266" y="33"/>
                        </a:moveTo>
                        <a:lnTo>
                          <a:pt x="266" y="33"/>
                        </a:lnTo>
                        <a:cubicBezTo>
                          <a:pt x="321" y="144"/>
                          <a:pt x="321" y="144"/>
                          <a:pt x="321" y="144"/>
                        </a:cubicBezTo>
                        <a:cubicBezTo>
                          <a:pt x="377" y="255"/>
                          <a:pt x="377" y="255"/>
                          <a:pt x="377" y="255"/>
                        </a:cubicBezTo>
                        <a:cubicBezTo>
                          <a:pt x="377" y="255"/>
                          <a:pt x="360" y="327"/>
                          <a:pt x="288" y="344"/>
                        </a:cubicBezTo>
                        <a:cubicBezTo>
                          <a:pt x="288" y="344"/>
                          <a:pt x="282" y="294"/>
                          <a:pt x="266" y="277"/>
                        </a:cubicBezTo>
                        <a:cubicBezTo>
                          <a:pt x="266" y="277"/>
                          <a:pt x="116" y="338"/>
                          <a:pt x="0" y="299"/>
                        </a:cubicBezTo>
                        <a:cubicBezTo>
                          <a:pt x="38" y="188"/>
                          <a:pt x="182" y="105"/>
                          <a:pt x="182" y="105"/>
                        </a:cubicBezTo>
                        <a:cubicBezTo>
                          <a:pt x="177" y="83"/>
                          <a:pt x="138" y="50"/>
                          <a:pt x="138" y="50"/>
                        </a:cubicBezTo>
                        <a:cubicBezTo>
                          <a:pt x="199" y="0"/>
                          <a:pt x="266" y="33"/>
                          <a:pt x="266" y="33"/>
                        </a:cubicBezTo>
                      </a:path>
                    </a:pathLst>
                  </a:custGeom>
                  <a:solidFill>
                    <a:srgbClr val="FAED22"/>
                  </a:solidFill>
                  <a:ln>
                    <a:noFill/>
                  </a:ln>
                  <a:effectLst/>
                  <a:extLst>
                    <a:ext uri="{91240B29-F687-4f45-9708-019B960494DF}">
                      <a14:hiddenLine xmlns="" xmlns:a14="http://schemas.microsoft.com/office/drawing/2010/main" w="9525" cap="flat">
                        <a:solidFill>
                          <a:srgbClr val="FFFFFF"/>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76183" tIns="38092" rIns="76183" bIns="3809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33333"/>
                      </a:solidFill>
                      <a:effectLst/>
                      <a:uLnTx/>
                      <a:uFillTx/>
                      <a:latin typeface="Equinor"/>
                      <a:ea typeface="+mn-ea"/>
                      <a:cs typeface="+mn-cs"/>
                    </a:endParaRPr>
                  </a:p>
                </p:txBody>
              </p:sp>
              <p:sp>
                <p:nvSpPr>
                  <p:cNvPr id="378" name="Freeform 13">
                    <a:extLst>
                      <a:ext uri="{FF2B5EF4-FFF2-40B4-BE49-F238E27FC236}">
                        <a16:creationId xmlns:a16="http://schemas.microsoft.com/office/drawing/2014/main" id="{1C219FC4-1103-40E9-9475-FC085F9A32DF}"/>
                      </a:ext>
                    </a:extLst>
                  </p:cNvPr>
                  <p:cNvSpPr>
                    <a:spLocks noChangeArrowheads="1"/>
                  </p:cNvSpPr>
                  <p:nvPr/>
                </p:nvSpPr>
                <p:spPr bwMode="auto">
                  <a:xfrm rot="21133775">
                    <a:off x="18451125" y="6934813"/>
                    <a:ext cx="115619" cy="104942"/>
                  </a:xfrm>
                  <a:custGeom>
                    <a:avLst/>
                    <a:gdLst>
                      <a:gd name="T0" fmla="*/ 172 w 239"/>
                      <a:gd name="T1" fmla="*/ 17 h 218"/>
                      <a:gd name="T2" fmla="*/ 172 w 239"/>
                      <a:gd name="T3" fmla="*/ 17 h 218"/>
                      <a:gd name="T4" fmla="*/ 205 w 239"/>
                      <a:gd name="T5" fmla="*/ 89 h 218"/>
                      <a:gd name="T6" fmla="*/ 238 w 239"/>
                      <a:gd name="T7" fmla="*/ 161 h 218"/>
                      <a:gd name="T8" fmla="*/ 183 w 239"/>
                      <a:gd name="T9" fmla="*/ 217 h 218"/>
                      <a:gd name="T10" fmla="*/ 172 w 239"/>
                      <a:gd name="T11" fmla="*/ 172 h 218"/>
                      <a:gd name="T12" fmla="*/ 0 w 239"/>
                      <a:gd name="T13" fmla="*/ 189 h 218"/>
                      <a:gd name="T14" fmla="*/ 116 w 239"/>
                      <a:gd name="T15" fmla="*/ 61 h 218"/>
                      <a:gd name="T16" fmla="*/ 89 w 239"/>
                      <a:gd name="T17" fmla="*/ 28 h 218"/>
                      <a:gd name="T18" fmla="*/ 172 w 239"/>
                      <a:gd name="T19" fmla="*/ 1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218">
                        <a:moveTo>
                          <a:pt x="172" y="17"/>
                        </a:moveTo>
                        <a:lnTo>
                          <a:pt x="172" y="17"/>
                        </a:lnTo>
                        <a:cubicBezTo>
                          <a:pt x="205" y="89"/>
                          <a:pt x="205" y="89"/>
                          <a:pt x="205" y="89"/>
                        </a:cubicBezTo>
                        <a:cubicBezTo>
                          <a:pt x="238" y="161"/>
                          <a:pt x="238" y="161"/>
                          <a:pt x="238" y="161"/>
                        </a:cubicBezTo>
                        <a:cubicBezTo>
                          <a:pt x="238" y="161"/>
                          <a:pt x="227" y="200"/>
                          <a:pt x="183" y="217"/>
                        </a:cubicBezTo>
                        <a:cubicBezTo>
                          <a:pt x="183" y="217"/>
                          <a:pt x="183" y="183"/>
                          <a:pt x="172" y="172"/>
                        </a:cubicBezTo>
                        <a:cubicBezTo>
                          <a:pt x="172" y="172"/>
                          <a:pt x="72" y="211"/>
                          <a:pt x="0" y="189"/>
                        </a:cubicBezTo>
                        <a:cubicBezTo>
                          <a:pt x="28" y="117"/>
                          <a:pt x="116" y="61"/>
                          <a:pt x="116" y="61"/>
                        </a:cubicBezTo>
                        <a:cubicBezTo>
                          <a:pt x="116" y="50"/>
                          <a:pt x="89" y="28"/>
                          <a:pt x="89" y="28"/>
                        </a:cubicBezTo>
                        <a:cubicBezTo>
                          <a:pt x="127" y="0"/>
                          <a:pt x="172" y="17"/>
                          <a:pt x="172" y="17"/>
                        </a:cubicBezTo>
                      </a:path>
                    </a:pathLst>
                  </a:custGeom>
                  <a:solidFill>
                    <a:srgbClr val="F2F2F2"/>
                  </a:solidFill>
                  <a:ln>
                    <a:noFill/>
                  </a:ln>
                  <a:effectLst/>
                  <a:extLst>
                    <a:ext uri="{91240B29-F687-4f45-9708-019B960494DF}">
                      <a14:hiddenLine xmlns="" xmlns:a14="http://schemas.microsoft.com/office/drawing/2010/main" w="9525" cap="flat">
                        <a:solidFill>
                          <a:srgbClr val="FFFFFF"/>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76183" tIns="38092" rIns="76183" bIns="3809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33333"/>
                      </a:solidFill>
                      <a:effectLst/>
                      <a:uLnTx/>
                      <a:uFillTx/>
                      <a:latin typeface="Equinor"/>
                      <a:ea typeface="+mn-ea"/>
                      <a:cs typeface="+mn-cs"/>
                    </a:endParaRPr>
                  </a:p>
                </p:txBody>
              </p:sp>
              <p:sp>
                <p:nvSpPr>
                  <p:cNvPr id="379" name="Freeform 14">
                    <a:extLst>
                      <a:ext uri="{FF2B5EF4-FFF2-40B4-BE49-F238E27FC236}">
                        <a16:creationId xmlns:a16="http://schemas.microsoft.com/office/drawing/2014/main" id="{29C08E30-B131-4FAF-8662-A4BC03F97DC4}"/>
                      </a:ext>
                    </a:extLst>
                  </p:cNvPr>
                  <p:cNvSpPr>
                    <a:spLocks noChangeArrowheads="1"/>
                  </p:cNvSpPr>
                  <p:nvPr/>
                </p:nvSpPr>
                <p:spPr bwMode="auto">
                  <a:xfrm rot="21133775">
                    <a:off x="17565616" y="5086577"/>
                    <a:ext cx="1603687" cy="571823"/>
                  </a:xfrm>
                  <a:custGeom>
                    <a:avLst/>
                    <a:gdLst>
                      <a:gd name="T0" fmla="*/ 2202 w 3301"/>
                      <a:gd name="T1" fmla="*/ 77 h 1176"/>
                      <a:gd name="T2" fmla="*/ 2202 w 3301"/>
                      <a:gd name="T3" fmla="*/ 77 h 1176"/>
                      <a:gd name="T4" fmla="*/ 3300 w 3301"/>
                      <a:gd name="T5" fmla="*/ 0 h 1176"/>
                      <a:gd name="T6" fmla="*/ 1392 w 3301"/>
                      <a:gd name="T7" fmla="*/ 1175 h 1176"/>
                      <a:gd name="T8" fmla="*/ 633 w 3301"/>
                      <a:gd name="T9" fmla="*/ 732 h 1176"/>
                      <a:gd name="T10" fmla="*/ 2202 w 3301"/>
                      <a:gd name="T11" fmla="*/ 77 h 1176"/>
                    </a:gdLst>
                    <a:ahLst/>
                    <a:cxnLst>
                      <a:cxn ang="0">
                        <a:pos x="T0" y="T1"/>
                      </a:cxn>
                      <a:cxn ang="0">
                        <a:pos x="T2" y="T3"/>
                      </a:cxn>
                      <a:cxn ang="0">
                        <a:pos x="T4" y="T5"/>
                      </a:cxn>
                      <a:cxn ang="0">
                        <a:pos x="T6" y="T7"/>
                      </a:cxn>
                      <a:cxn ang="0">
                        <a:pos x="T8" y="T9"/>
                      </a:cxn>
                      <a:cxn ang="0">
                        <a:pos x="T10" y="T11"/>
                      </a:cxn>
                    </a:cxnLst>
                    <a:rect l="0" t="0" r="r" b="b"/>
                    <a:pathLst>
                      <a:path w="3301" h="1176">
                        <a:moveTo>
                          <a:pt x="2202" y="77"/>
                        </a:moveTo>
                        <a:lnTo>
                          <a:pt x="2202" y="77"/>
                        </a:lnTo>
                        <a:cubicBezTo>
                          <a:pt x="2202" y="77"/>
                          <a:pt x="2318" y="482"/>
                          <a:pt x="3300" y="0"/>
                        </a:cubicBezTo>
                        <a:cubicBezTo>
                          <a:pt x="1392" y="1175"/>
                          <a:pt x="1392" y="1175"/>
                          <a:pt x="1392" y="1175"/>
                        </a:cubicBezTo>
                        <a:cubicBezTo>
                          <a:pt x="1392" y="1175"/>
                          <a:pt x="1265" y="648"/>
                          <a:pt x="633" y="732"/>
                        </a:cubicBezTo>
                        <a:cubicBezTo>
                          <a:pt x="0" y="820"/>
                          <a:pt x="2202" y="77"/>
                          <a:pt x="2202" y="77"/>
                        </a:cubicBezTo>
                      </a:path>
                    </a:pathLst>
                  </a:custGeom>
                  <a:solidFill>
                    <a:srgbClr val="BF282D"/>
                  </a:solidFill>
                  <a:ln>
                    <a:noFill/>
                  </a:ln>
                  <a:effectLst/>
                  <a:extLst>
                    <a:ext uri="{91240B29-F687-4f45-9708-019B960494DF}">
                      <a14:hiddenLine xmlns="" xmlns:a14="http://schemas.microsoft.com/office/drawing/2010/main" w="9525" cap="flat">
                        <a:solidFill>
                          <a:srgbClr val="FFFFFF"/>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76183" tIns="38092" rIns="76183" bIns="3809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33333"/>
                      </a:solidFill>
                      <a:effectLst/>
                      <a:uLnTx/>
                      <a:uFillTx/>
                      <a:latin typeface="Equinor"/>
                      <a:ea typeface="+mn-ea"/>
                      <a:cs typeface="+mn-cs"/>
                    </a:endParaRPr>
                  </a:p>
                </p:txBody>
              </p:sp>
              <p:sp>
                <p:nvSpPr>
                  <p:cNvPr id="380" name="Freeform 15">
                    <a:extLst>
                      <a:ext uri="{FF2B5EF4-FFF2-40B4-BE49-F238E27FC236}">
                        <a16:creationId xmlns:a16="http://schemas.microsoft.com/office/drawing/2014/main" id="{62500236-96A6-42F7-9004-5EAF1820B559}"/>
                      </a:ext>
                    </a:extLst>
                  </p:cNvPr>
                  <p:cNvSpPr>
                    <a:spLocks noChangeArrowheads="1"/>
                  </p:cNvSpPr>
                  <p:nvPr/>
                </p:nvSpPr>
                <p:spPr bwMode="auto">
                  <a:xfrm rot="21133775">
                    <a:off x="17797623" y="4315578"/>
                    <a:ext cx="3192385" cy="2017445"/>
                  </a:xfrm>
                  <a:custGeom>
                    <a:avLst/>
                    <a:gdLst>
                      <a:gd name="T0" fmla="*/ 6576 w 6577"/>
                      <a:gd name="T1" fmla="*/ 555 h 4154"/>
                      <a:gd name="T2" fmla="*/ 6576 w 6577"/>
                      <a:gd name="T3" fmla="*/ 555 h 4154"/>
                      <a:gd name="T4" fmla="*/ 3038 w 6577"/>
                      <a:gd name="T5" fmla="*/ 1192 h 4154"/>
                      <a:gd name="T6" fmla="*/ 0 w 6577"/>
                      <a:gd name="T7" fmla="*/ 3371 h 4154"/>
                      <a:gd name="T8" fmla="*/ 161 w 6577"/>
                      <a:gd name="T9" fmla="*/ 3698 h 4154"/>
                      <a:gd name="T10" fmla="*/ 321 w 6577"/>
                      <a:gd name="T11" fmla="*/ 4031 h 4154"/>
                      <a:gd name="T12" fmla="*/ 3903 w 6577"/>
                      <a:gd name="T13" fmla="*/ 2961 h 4154"/>
                      <a:gd name="T14" fmla="*/ 6576 w 6577"/>
                      <a:gd name="T15" fmla="*/ 555 h 41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77" h="4154">
                        <a:moveTo>
                          <a:pt x="6576" y="555"/>
                        </a:moveTo>
                        <a:lnTo>
                          <a:pt x="6576" y="555"/>
                        </a:lnTo>
                        <a:cubicBezTo>
                          <a:pt x="6576" y="555"/>
                          <a:pt x="5472" y="0"/>
                          <a:pt x="3038" y="1192"/>
                        </a:cubicBezTo>
                        <a:cubicBezTo>
                          <a:pt x="604" y="2390"/>
                          <a:pt x="0" y="3371"/>
                          <a:pt x="0" y="3371"/>
                        </a:cubicBezTo>
                        <a:cubicBezTo>
                          <a:pt x="161" y="3698"/>
                          <a:pt x="161" y="3698"/>
                          <a:pt x="161" y="3698"/>
                        </a:cubicBezTo>
                        <a:cubicBezTo>
                          <a:pt x="321" y="4031"/>
                          <a:pt x="321" y="4031"/>
                          <a:pt x="321" y="4031"/>
                        </a:cubicBezTo>
                        <a:cubicBezTo>
                          <a:pt x="321" y="4031"/>
                          <a:pt x="1469" y="4153"/>
                          <a:pt x="3903" y="2961"/>
                        </a:cubicBezTo>
                        <a:cubicBezTo>
                          <a:pt x="6343" y="1763"/>
                          <a:pt x="6576" y="555"/>
                          <a:pt x="6576" y="555"/>
                        </a:cubicBezTo>
                      </a:path>
                    </a:pathLst>
                  </a:custGeom>
                  <a:solidFill>
                    <a:schemeClr val="accent1"/>
                  </a:solidFill>
                  <a:ln>
                    <a:noFill/>
                  </a:ln>
                  <a:effectLst/>
                </p:spPr>
                <p:txBody>
                  <a:bodyPr wrap="none" lIns="76183" tIns="38092" rIns="76183" bIns="3809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33333"/>
                      </a:solidFill>
                      <a:effectLst/>
                      <a:uLnTx/>
                      <a:uFillTx/>
                      <a:latin typeface="Equinor"/>
                      <a:ea typeface="+mn-ea"/>
                      <a:cs typeface="+mn-cs"/>
                    </a:endParaRPr>
                  </a:p>
                </p:txBody>
              </p:sp>
              <p:sp>
                <p:nvSpPr>
                  <p:cNvPr id="381" name="Freeform 16">
                    <a:extLst>
                      <a:ext uri="{FF2B5EF4-FFF2-40B4-BE49-F238E27FC236}">
                        <a16:creationId xmlns:a16="http://schemas.microsoft.com/office/drawing/2014/main" id="{202D773D-A152-4417-9530-500C1AB47C97}"/>
                      </a:ext>
                    </a:extLst>
                  </p:cNvPr>
                  <p:cNvSpPr>
                    <a:spLocks noChangeArrowheads="1"/>
                  </p:cNvSpPr>
                  <p:nvPr/>
                </p:nvSpPr>
                <p:spPr bwMode="auto">
                  <a:xfrm rot="21133775">
                    <a:off x="18143588" y="5657724"/>
                    <a:ext cx="513866" cy="721739"/>
                  </a:xfrm>
                  <a:custGeom>
                    <a:avLst/>
                    <a:gdLst>
                      <a:gd name="T0" fmla="*/ 571 w 1060"/>
                      <a:gd name="T1" fmla="*/ 1486 h 1487"/>
                      <a:gd name="T2" fmla="*/ 571 w 1060"/>
                      <a:gd name="T3" fmla="*/ 1486 h 1487"/>
                      <a:gd name="T4" fmla="*/ 1059 w 1060"/>
                      <a:gd name="T5" fmla="*/ 1381 h 1487"/>
                      <a:gd name="T6" fmla="*/ 382 w 1060"/>
                      <a:gd name="T7" fmla="*/ 0 h 1487"/>
                      <a:gd name="T8" fmla="*/ 0 w 1060"/>
                      <a:gd name="T9" fmla="*/ 316 h 1487"/>
                      <a:gd name="T10" fmla="*/ 571 w 1060"/>
                      <a:gd name="T11" fmla="*/ 1486 h 1487"/>
                    </a:gdLst>
                    <a:ahLst/>
                    <a:cxnLst>
                      <a:cxn ang="0">
                        <a:pos x="T0" y="T1"/>
                      </a:cxn>
                      <a:cxn ang="0">
                        <a:pos x="T2" y="T3"/>
                      </a:cxn>
                      <a:cxn ang="0">
                        <a:pos x="T4" y="T5"/>
                      </a:cxn>
                      <a:cxn ang="0">
                        <a:pos x="T6" y="T7"/>
                      </a:cxn>
                      <a:cxn ang="0">
                        <a:pos x="T8" y="T9"/>
                      </a:cxn>
                      <a:cxn ang="0">
                        <a:pos x="T10" y="T11"/>
                      </a:cxn>
                    </a:cxnLst>
                    <a:rect l="0" t="0" r="r" b="b"/>
                    <a:pathLst>
                      <a:path w="1060" h="1487">
                        <a:moveTo>
                          <a:pt x="571" y="1486"/>
                        </a:moveTo>
                        <a:lnTo>
                          <a:pt x="571" y="1486"/>
                        </a:lnTo>
                        <a:cubicBezTo>
                          <a:pt x="715" y="1458"/>
                          <a:pt x="876" y="1425"/>
                          <a:pt x="1059" y="1381"/>
                        </a:cubicBezTo>
                        <a:cubicBezTo>
                          <a:pt x="382" y="0"/>
                          <a:pt x="382" y="0"/>
                          <a:pt x="382" y="0"/>
                        </a:cubicBezTo>
                        <a:cubicBezTo>
                          <a:pt x="232" y="117"/>
                          <a:pt x="105" y="222"/>
                          <a:pt x="0" y="316"/>
                        </a:cubicBezTo>
                        <a:lnTo>
                          <a:pt x="571" y="1486"/>
                        </a:lnTo>
                      </a:path>
                    </a:pathLst>
                  </a:custGeom>
                  <a:solidFill>
                    <a:srgbClr val="BF282D"/>
                  </a:solidFill>
                  <a:ln>
                    <a:noFill/>
                  </a:ln>
                  <a:effectLst/>
                  <a:extLst>
                    <a:ext uri="{91240B29-F687-4f45-9708-019B960494DF}">
                      <a14:hiddenLine xmlns="" xmlns:a14="http://schemas.microsoft.com/office/drawing/2010/main" w="9525" cap="flat">
                        <a:solidFill>
                          <a:srgbClr val="FFFFFF"/>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76183" tIns="38092" rIns="76183" bIns="3809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33333"/>
                      </a:solidFill>
                      <a:effectLst/>
                      <a:uLnTx/>
                      <a:uFillTx/>
                      <a:latin typeface="Equinor"/>
                      <a:ea typeface="+mn-ea"/>
                      <a:cs typeface="+mn-cs"/>
                    </a:endParaRPr>
                  </a:p>
                </p:txBody>
              </p:sp>
              <p:sp>
                <p:nvSpPr>
                  <p:cNvPr id="382" name="Freeform 17">
                    <a:extLst>
                      <a:ext uri="{FF2B5EF4-FFF2-40B4-BE49-F238E27FC236}">
                        <a16:creationId xmlns:a16="http://schemas.microsoft.com/office/drawing/2014/main" id="{0FA17720-8C1C-45D2-84F6-F1AB16948B92}"/>
                      </a:ext>
                    </a:extLst>
                  </p:cNvPr>
                  <p:cNvSpPr>
                    <a:spLocks noChangeArrowheads="1"/>
                  </p:cNvSpPr>
                  <p:nvPr/>
                </p:nvSpPr>
                <p:spPr bwMode="auto">
                  <a:xfrm rot="21133775">
                    <a:off x="20216038" y="4307530"/>
                    <a:ext cx="695859" cy="687472"/>
                  </a:xfrm>
                  <a:custGeom>
                    <a:avLst/>
                    <a:gdLst>
                      <a:gd name="T0" fmla="*/ 616 w 1432"/>
                      <a:gd name="T1" fmla="*/ 1414 h 1415"/>
                      <a:gd name="T2" fmla="*/ 616 w 1432"/>
                      <a:gd name="T3" fmla="*/ 1414 h 1415"/>
                      <a:gd name="T4" fmla="*/ 1431 w 1432"/>
                      <a:gd name="T5" fmla="*/ 233 h 1415"/>
                      <a:gd name="T6" fmla="*/ 0 w 1432"/>
                      <a:gd name="T7" fmla="*/ 155 h 1415"/>
                      <a:gd name="T8" fmla="*/ 616 w 1432"/>
                      <a:gd name="T9" fmla="*/ 1414 h 1415"/>
                    </a:gdLst>
                    <a:ahLst/>
                    <a:cxnLst>
                      <a:cxn ang="0">
                        <a:pos x="T0" y="T1"/>
                      </a:cxn>
                      <a:cxn ang="0">
                        <a:pos x="T2" y="T3"/>
                      </a:cxn>
                      <a:cxn ang="0">
                        <a:pos x="T4" y="T5"/>
                      </a:cxn>
                      <a:cxn ang="0">
                        <a:pos x="T6" y="T7"/>
                      </a:cxn>
                      <a:cxn ang="0">
                        <a:pos x="T8" y="T9"/>
                      </a:cxn>
                    </a:cxnLst>
                    <a:rect l="0" t="0" r="r" b="b"/>
                    <a:pathLst>
                      <a:path w="1432" h="1415">
                        <a:moveTo>
                          <a:pt x="616" y="1414"/>
                        </a:moveTo>
                        <a:lnTo>
                          <a:pt x="616" y="1414"/>
                        </a:lnTo>
                        <a:cubicBezTo>
                          <a:pt x="1337" y="737"/>
                          <a:pt x="1431" y="233"/>
                          <a:pt x="1431" y="233"/>
                        </a:cubicBezTo>
                        <a:cubicBezTo>
                          <a:pt x="1431" y="233"/>
                          <a:pt x="976" y="0"/>
                          <a:pt x="0" y="155"/>
                        </a:cubicBezTo>
                        <a:lnTo>
                          <a:pt x="616" y="1414"/>
                        </a:lnTo>
                      </a:path>
                    </a:pathLst>
                  </a:custGeom>
                  <a:solidFill>
                    <a:srgbClr val="BF282D"/>
                  </a:solidFill>
                  <a:ln>
                    <a:noFill/>
                  </a:ln>
                  <a:effectLst/>
                  <a:extLst>
                    <a:ext uri="{91240B29-F687-4f45-9708-019B960494DF}">
                      <a14:hiddenLine xmlns="" xmlns:a14="http://schemas.microsoft.com/office/drawing/2010/main" w="9525" cap="flat">
                        <a:solidFill>
                          <a:srgbClr val="FFFFFF"/>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76183" tIns="38092" rIns="76183" bIns="3809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33333"/>
                      </a:solidFill>
                      <a:effectLst/>
                      <a:uLnTx/>
                      <a:uFillTx/>
                      <a:latin typeface="Equinor"/>
                      <a:ea typeface="+mn-ea"/>
                      <a:cs typeface="+mn-cs"/>
                    </a:endParaRPr>
                  </a:p>
                </p:txBody>
              </p:sp>
              <p:sp>
                <p:nvSpPr>
                  <p:cNvPr id="383" name="Freeform 18">
                    <a:extLst>
                      <a:ext uri="{FF2B5EF4-FFF2-40B4-BE49-F238E27FC236}">
                        <a16:creationId xmlns:a16="http://schemas.microsoft.com/office/drawing/2014/main" id="{3AD28B33-21C5-4A1A-BC4B-E887358434DF}"/>
                      </a:ext>
                    </a:extLst>
                  </p:cNvPr>
                  <p:cNvSpPr>
                    <a:spLocks noChangeArrowheads="1"/>
                  </p:cNvSpPr>
                  <p:nvPr/>
                </p:nvSpPr>
                <p:spPr bwMode="auto">
                  <a:xfrm rot="21133775">
                    <a:off x="17613473" y="4674257"/>
                    <a:ext cx="1295366" cy="820255"/>
                  </a:xfrm>
                  <a:custGeom>
                    <a:avLst/>
                    <a:gdLst>
                      <a:gd name="T0" fmla="*/ 2667 w 2668"/>
                      <a:gd name="T1" fmla="*/ 227 h 1687"/>
                      <a:gd name="T2" fmla="*/ 2667 w 2668"/>
                      <a:gd name="T3" fmla="*/ 227 h 1687"/>
                      <a:gd name="T4" fmla="*/ 1236 w 2668"/>
                      <a:gd name="T5" fmla="*/ 482 h 1687"/>
                      <a:gd name="T6" fmla="*/ 0 w 2668"/>
                      <a:gd name="T7" fmla="*/ 1364 h 1687"/>
                      <a:gd name="T8" fmla="*/ 66 w 2668"/>
                      <a:gd name="T9" fmla="*/ 1497 h 1687"/>
                      <a:gd name="T10" fmla="*/ 133 w 2668"/>
                      <a:gd name="T11" fmla="*/ 1636 h 1687"/>
                      <a:gd name="T12" fmla="*/ 1586 w 2668"/>
                      <a:gd name="T13" fmla="*/ 1198 h 1687"/>
                      <a:gd name="T14" fmla="*/ 2667 w 2668"/>
                      <a:gd name="T15" fmla="*/ 227 h 16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68" h="1687">
                        <a:moveTo>
                          <a:pt x="2667" y="227"/>
                        </a:moveTo>
                        <a:lnTo>
                          <a:pt x="2667" y="227"/>
                        </a:lnTo>
                        <a:cubicBezTo>
                          <a:pt x="2667" y="227"/>
                          <a:pt x="2223" y="0"/>
                          <a:pt x="1236" y="482"/>
                        </a:cubicBezTo>
                        <a:cubicBezTo>
                          <a:pt x="249" y="970"/>
                          <a:pt x="0" y="1364"/>
                          <a:pt x="0" y="1364"/>
                        </a:cubicBezTo>
                        <a:cubicBezTo>
                          <a:pt x="66" y="1497"/>
                          <a:pt x="66" y="1497"/>
                          <a:pt x="66" y="1497"/>
                        </a:cubicBezTo>
                        <a:cubicBezTo>
                          <a:pt x="133" y="1636"/>
                          <a:pt x="133" y="1636"/>
                          <a:pt x="133" y="1636"/>
                        </a:cubicBezTo>
                        <a:cubicBezTo>
                          <a:pt x="133" y="1636"/>
                          <a:pt x="599" y="1686"/>
                          <a:pt x="1586" y="1198"/>
                        </a:cubicBezTo>
                        <a:cubicBezTo>
                          <a:pt x="2573" y="715"/>
                          <a:pt x="2667" y="227"/>
                          <a:pt x="2667" y="227"/>
                        </a:cubicBezTo>
                      </a:path>
                    </a:pathLst>
                  </a:custGeom>
                  <a:solidFill>
                    <a:schemeClr val="accent3"/>
                  </a:solidFill>
                  <a:ln>
                    <a:noFill/>
                  </a:ln>
                  <a:effectLst/>
                </p:spPr>
                <p:txBody>
                  <a:bodyPr wrap="none" lIns="76183" tIns="38092" rIns="76183" bIns="3809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33333"/>
                      </a:solidFill>
                      <a:effectLst/>
                      <a:uLnTx/>
                      <a:uFillTx/>
                      <a:latin typeface="Equinor"/>
                      <a:ea typeface="+mn-ea"/>
                      <a:cs typeface="+mn-cs"/>
                    </a:endParaRPr>
                  </a:p>
                </p:txBody>
              </p:sp>
              <p:sp>
                <p:nvSpPr>
                  <p:cNvPr id="384" name="Freeform 19">
                    <a:extLst>
                      <a:ext uri="{FF2B5EF4-FFF2-40B4-BE49-F238E27FC236}">
                        <a16:creationId xmlns:a16="http://schemas.microsoft.com/office/drawing/2014/main" id="{A5F2F628-DEA0-4C49-9ED2-47A9DB7769CE}"/>
                      </a:ext>
                    </a:extLst>
                  </p:cNvPr>
                  <p:cNvSpPr>
                    <a:spLocks noChangeArrowheads="1"/>
                  </p:cNvSpPr>
                  <p:nvPr/>
                </p:nvSpPr>
                <p:spPr bwMode="auto">
                  <a:xfrm rot="21133775">
                    <a:off x="18420546" y="4748513"/>
                    <a:ext cx="239803" cy="346949"/>
                  </a:xfrm>
                  <a:custGeom>
                    <a:avLst/>
                    <a:gdLst>
                      <a:gd name="T0" fmla="*/ 200 w 494"/>
                      <a:gd name="T1" fmla="*/ 0 h 716"/>
                      <a:gd name="T2" fmla="*/ 200 w 494"/>
                      <a:gd name="T3" fmla="*/ 0 h 716"/>
                      <a:gd name="T4" fmla="*/ 0 w 494"/>
                      <a:gd name="T5" fmla="*/ 55 h 716"/>
                      <a:gd name="T6" fmla="*/ 322 w 494"/>
                      <a:gd name="T7" fmla="*/ 715 h 716"/>
                      <a:gd name="T8" fmla="*/ 493 w 494"/>
                      <a:gd name="T9" fmla="*/ 593 h 716"/>
                      <a:gd name="T10" fmla="*/ 200 w 494"/>
                      <a:gd name="T11" fmla="*/ 0 h 716"/>
                    </a:gdLst>
                    <a:ahLst/>
                    <a:cxnLst>
                      <a:cxn ang="0">
                        <a:pos x="T0" y="T1"/>
                      </a:cxn>
                      <a:cxn ang="0">
                        <a:pos x="T2" y="T3"/>
                      </a:cxn>
                      <a:cxn ang="0">
                        <a:pos x="T4" y="T5"/>
                      </a:cxn>
                      <a:cxn ang="0">
                        <a:pos x="T6" y="T7"/>
                      </a:cxn>
                      <a:cxn ang="0">
                        <a:pos x="T8" y="T9"/>
                      </a:cxn>
                      <a:cxn ang="0">
                        <a:pos x="T10" y="T11"/>
                      </a:cxn>
                    </a:cxnLst>
                    <a:rect l="0" t="0" r="r" b="b"/>
                    <a:pathLst>
                      <a:path w="494" h="716">
                        <a:moveTo>
                          <a:pt x="200" y="0"/>
                        </a:moveTo>
                        <a:lnTo>
                          <a:pt x="200" y="0"/>
                        </a:lnTo>
                        <a:cubicBezTo>
                          <a:pt x="139" y="17"/>
                          <a:pt x="72" y="33"/>
                          <a:pt x="0" y="55"/>
                        </a:cubicBezTo>
                        <a:cubicBezTo>
                          <a:pt x="322" y="715"/>
                          <a:pt x="322" y="715"/>
                          <a:pt x="322" y="715"/>
                        </a:cubicBezTo>
                        <a:cubicBezTo>
                          <a:pt x="383" y="676"/>
                          <a:pt x="444" y="632"/>
                          <a:pt x="493" y="593"/>
                        </a:cubicBezTo>
                        <a:lnTo>
                          <a:pt x="200" y="0"/>
                        </a:lnTo>
                      </a:path>
                    </a:pathLst>
                  </a:custGeom>
                  <a:solidFill>
                    <a:srgbClr val="BF282D"/>
                  </a:solidFill>
                  <a:ln>
                    <a:noFill/>
                  </a:ln>
                  <a:effectLst/>
                  <a:extLst>
                    <a:ext uri="{91240B29-F687-4f45-9708-019B960494DF}">
                      <a14:hiddenLine xmlns="" xmlns:a14="http://schemas.microsoft.com/office/drawing/2010/main" w="9525" cap="flat">
                        <a:solidFill>
                          <a:srgbClr val="FFFFFF"/>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76183" tIns="38092" rIns="76183" bIns="3809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33333"/>
                      </a:solidFill>
                      <a:effectLst/>
                      <a:uLnTx/>
                      <a:uFillTx/>
                      <a:latin typeface="Equinor"/>
                      <a:ea typeface="+mn-ea"/>
                      <a:cs typeface="+mn-cs"/>
                    </a:endParaRPr>
                  </a:p>
                </p:txBody>
              </p:sp>
              <p:sp>
                <p:nvSpPr>
                  <p:cNvPr id="385" name="Freeform 20">
                    <a:extLst>
                      <a:ext uri="{FF2B5EF4-FFF2-40B4-BE49-F238E27FC236}">
                        <a16:creationId xmlns:a16="http://schemas.microsoft.com/office/drawing/2014/main" id="{E743133F-6519-480C-862B-3D06FC4E3D4D}"/>
                      </a:ext>
                    </a:extLst>
                  </p:cNvPr>
                  <p:cNvSpPr>
                    <a:spLocks noChangeArrowheads="1"/>
                  </p:cNvSpPr>
                  <p:nvPr/>
                </p:nvSpPr>
                <p:spPr bwMode="auto">
                  <a:xfrm rot="21133775">
                    <a:off x="18585241" y="4670367"/>
                    <a:ext cx="291191" cy="284842"/>
                  </a:xfrm>
                  <a:custGeom>
                    <a:avLst/>
                    <a:gdLst>
                      <a:gd name="T0" fmla="*/ 255 w 600"/>
                      <a:gd name="T1" fmla="*/ 587 h 588"/>
                      <a:gd name="T2" fmla="*/ 255 w 600"/>
                      <a:gd name="T3" fmla="*/ 587 h 588"/>
                      <a:gd name="T4" fmla="*/ 599 w 600"/>
                      <a:gd name="T5" fmla="*/ 99 h 588"/>
                      <a:gd name="T6" fmla="*/ 0 w 600"/>
                      <a:gd name="T7" fmla="*/ 72 h 588"/>
                      <a:gd name="T8" fmla="*/ 255 w 600"/>
                      <a:gd name="T9" fmla="*/ 587 h 588"/>
                    </a:gdLst>
                    <a:ahLst/>
                    <a:cxnLst>
                      <a:cxn ang="0">
                        <a:pos x="T0" y="T1"/>
                      </a:cxn>
                      <a:cxn ang="0">
                        <a:pos x="T2" y="T3"/>
                      </a:cxn>
                      <a:cxn ang="0">
                        <a:pos x="T4" y="T5"/>
                      </a:cxn>
                      <a:cxn ang="0">
                        <a:pos x="T6" y="T7"/>
                      </a:cxn>
                      <a:cxn ang="0">
                        <a:pos x="T8" y="T9"/>
                      </a:cxn>
                    </a:cxnLst>
                    <a:rect l="0" t="0" r="r" b="b"/>
                    <a:pathLst>
                      <a:path w="600" h="588">
                        <a:moveTo>
                          <a:pt x="255" y="587"/>
                        </a:moveTo>
                        <a:lnTo>
                          <a:pt x="255" y="587"/>
                        </a:lnTo>
                        <a:cubicBezTo>
                          <a:pt x="560" y="310"/>
                          <a:pt x="599" y="99"/>
                          <a:pt x="599" y="99"/>
                        </a:cubicBezTo>
                        <a:cubicBezTo>
                          <a:pt x="599" y="99"/>
                          <a:pt x="410" y="0"/>
                          <a:pt x="0" y="72"/>
                        </a:cubicBezTo>
                        <a:lnTo>
                          <a:pt x="255" y="587"/>
                        </a:lnTo>
                      </a:path>
                    </a:pathLst>
                  </a:custGeom>
                  <a:solidFill>
                    <a:srgbClr val="BF282D"/>
                  </a:solidFill>
                  <a:ln>
                    <a:noFill/>
                  </a:ln>
                  <a:effectLst/>
                  <a:extLst>
                    <a:ext uri="{91240B29-F687-4f45-9708-019B960494DF}">
                      <a14:hiddenLine xmlns="" xmlns:a14="http://schemas.microsoft.com/office/drawing/2010/main" w="9525" cap="flat">
                        <a:solidFill>
                          <a:srgbClr val="FFFFFF"/>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76183" tIns="38092" rIns="76183" bIns="3809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33333"/>
                      </a:solidFill>
                      <a:effectLst/>
                      <a:uLnTx/>
                      <a:uFillTx/>
                      <a:latin typeface="Equinor"/>
                      <a:ea typeface="+mn-ea"/>
                      <a:cs typeface="+mn-cs"/>
                    </a:endParaRPr>
                  </a:p>
                </p:txBody>
              </p:sp>
              <p:sp>
                <p:nvSpPr>
                  <p:cNvPr id="386" name="Freeform 21">
                    <a:extLst>
                      <a:ext uri="{FF2B5EF4-FFF2-40B4-BE49-F238E27FC236}">
                        <a16:creationId xmlns:a16="http://schemas.microsoft.com/office/drawing/2014/main" id="{B54038FF-C334-4737-83A7-E93E071A3705}"/>
                      </a:ext>
                    </a:extLst>
                  </p:cNvPr>
                  <p:cNvSpPr>
                    <a:spLocks noChangeArrowheads="1"/>
                  </p:cNvSpPr>
                  <p:nvPr/>
                </p:nvSpPr>
                <p:spPr bwMode="auto">
                  <a:xfrm rot="21133775">
                    <a:off x="19622774" y="4739965"/>
                    <a:ext cx="573816" cy="573965"/>
                  </a:xfrm>
                  <a:custGeom>
                    <a:avLst/>
                    <a:gdLst>
                      <a:gd name="T0" fmla="*/ 821 w 1182"/>
                      <a:gd name="T1" fmla="*/ 1054 h 1182"/>
                      <a:gd name="T2" fmla="*/ 821 w 1182"/>
                      <a:gd name="T3" fmla="*/ 1054 h 1182"/>
                      <a:gd name="T4" fmla="*/ 128 w 1182"/>
                      <a:gd name="T5" fmla="*/ 821 h 1182"/>
                      <a:gd name="T6" fmla="*/ 361 w 1182"/>
                      <a:gd name="T7" fmla="*/ 122 h 1182"/>
                      <a:gd name="T8" fmla="*/ 1059 w 1182"/>
                      <a:gd name="T9" fmla="*/ 361 h 1182"/>
                      <a:gd name="T10" fmla="*/ 821 w 1182"/>
                      <a:gd name="T11" fmla="*/ 1054 h 1182"/>
                    </a:gdLst>
                    <a:ahLst/>
                    <a:cxnLst>
                      <a:cxn ang="0">
                        <a:pos x="T0" y="T1"/>
                      </a:cxn>
                      <a:cxn ang="0">
                        <a:pos x="T2" y="T3"/>
                      </a:cxn>
                      <a:cxn ang="0">
                        <a:pos x="T4" y="T5"/>
                      </a:cxn>
                      <a:cxn ang="0">
                        <a:pos x="T6" y="T7"/>
                      </a:cxn>
                      <a:cxn ang="0">
                        <a:pos x="T8" y="T9"/>
                      </a:cxn>
                      <a:cxn ang="0">
                        <a:pos x="T10" y="T11"/>
                      </a:cxn>
                    </a:cxnLst>
                    <a:rect l="0" t="0" r="r" b="b"/>
                    <a:pathLst>
                      <a:path w="1182" h="1182">
                        <a:moveTo>
                          <a:pt x="821" y="1054"/>
                        </a:moveTo>
                        <a:lnTo>
                          <a:pt x="821" y="1054"/>
                        </a:lnTo>
                        <a:cubicBezTo>
                          <a:pt x="560" y="1181"/>
                          <a:pt x="250" y="1076"/>
                          <a:pt x="128" y="821"/>
                        </a:cubicBezTo>
                        <a:cubicBezTo>
                          <a:pt x="0" y="560"/>
                          <a:pt x="105" y="250"/>
                          <a:pt x="361" y="122"/>
                        </a:cubicBezTo>
                        <a:cubicBezTo>
                          <a:pt x="621" y="0"/>
                          <a:pt x="932" y="106"/>
                          <a:pt x="1059" y="361"/>
                        </a:cubicBezTo>
                        <a:cubicBezTo>
                          <a:pt x="1181" y="621"/>
                          <a:pt x="1076" y="932"/>
                          <a:pt x="821" y="1054"/>
                        </a:cubicBezTo>
                      </a:path>
                    </a:pathLst>
                  </a:custGeom>
                  <a:solidFill>
                    <a:srgbClr val="293555"/>
                  </a:solidFill>
                  <a:ln>
                    <a:noFill/>
                  </a:ln>
                  <a:effectLst/>
                  <a:extLst>
                    <a:ext uri="{91240B29-F687-4f45-9708-019B960494DF}">
                      <a14:hiddenLine xmlns="" xmlns:a14="http://schemas.microsoft.com/office/drawing/2010/main" w="9525" cap="flat">
                        <a:solidFill>
                          <a:srgbClr val="FFFFFF"/>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76183" tIns="38092" rIns="76183" bIns="3809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33333"/>
                      </a:solidFill>
                      <a:effectLst/>
                      <a:uLnTx/>
                      <a:uFillTx/>
                      <a:latin typeface="Equinor"/>
                      <a:ea typeface="+mn-ea"/>
                      <a:cs typeface="+mn-cs"/>
                    </a:endParaRPr>
                  </a:p>
                </p:txBody>
              </p:sp>
              <p:sp>
                <p:nvSpPr>
                  <p:cNvPr id="387" name="Freeform 22">
                    <a:extLst>
                      <a:ext uri="{FF2B5EF4-FFF2-40B4-BE49-F238E27FC236}">
                        <a16:creationId xmlns:a16="http://schemas.microsoft.com/office/drawing/2014/main" id="{60F827C6-D1C9-441F-8E83-52738B356636}"/>
                      </a:ext>
                    </a:extLst>
                  </p:cNvPr>
                  <p:cNvSpPr>
                    <a:spLocks noChangeArrowheads="1"/>
                  </p:cNvSpPr>
                  <p:nvPr/>
                </p:nvSpPr>
                <p:spPr bwMode="auto">
                  <a:xfrm rot="21133775">
                    <a:off x="19695417" y="4808365"/>
                    <a:ext cx="430362" cy="434758"/>
                  </a:xfrm>
                  <a:custGeom>
                    <a:avLst/>
                    <a:gdLst>
                      <a:gd name="T0" fmla="*/ 615 w 888"/>
                      <a:gd name="T1" fmla="*/ 792 h 893"/>
                      <a:gd name="T2" fmla="*/ 615 w 888"/>
                      <a:gd name="T3" fmla="*/ 792 h 893"/>
                      <a:gd name="T4" fmla="*/ 94 w 888"/>
                      <a:gd name="T5" fmla="*/ 615 h 893"/>
                      <a:gd name="T6" fmla="*/ 271 w 888"/>
                      <a:gd name="T7" fmla="*/ 94 h 893"/>
                      <a:gd name="T8" fmla="*/ 793 w 888"/>
                      <a:gd name="T9" fmla="*/ 277 h 893"/>
                      <a:gd name="T10" fmla="*/ 615 w 888"/>
                      <a:gd name="T11" fmla="*/ 792 h 893"/>
                    </a:gdLst>
                    <a:ahLst/>
                    <a:cxnLst>
                      <a:cxn ang="0">
                        <a:pos x="T0" y="T1"/>
                      </a:cxn>
                      <a:cxn ang="0">
                        <a:pos x="T2" y="T3"/>
                      </a:cxn>
                      <a:cxn ang="0">
                        <a:pos x="T4" y="T5"/>
                      </a:cxn>
                      <a:cxn ang="0">
                        <a:pos x="T6" y="T7"/>
                      </a:cxn>
                      <a:cxn ang="0">
                        <a:pos x="T8" y="T9"/>
                      </a:cxn>
                      <a:cxn ang="0">
                        <a:pos x="T10" y="T11"/>
                      </a:cxn>
                    </a:cxnLst>
                    <a:rect l="0" t="0" r="r" b="b"/>
                    <a:pathLst>
                      <a:path w="888" h="893">
                        <a:moveTo>
                          <a:pt x="615" y="792"/>
                        </a:moveTo>
                        <a:lnTo>
                          <a:pt x="615" y="792"/>
                        </a:lnTo>
                        <a:cubicBezTo>
                          <a:pt x="421" y="892"/>
                          <a:pt x="188" y="809"/>
                          <a:pt x="94" y="615"/>
                        </a:cubicBezTo>
                        <a:cubicBezTo>
                          <a:pt x="0" y="426"/>
                          <a:pt x="78" y="188"/>
                          <a:pt x="271" y="94"/>
                        </a:cubicBezTo>
                        <a:cubicBezTo>
                          <a:pt x="466" y="0"/>
                          <a:pt x="699" y="83"/>
                          <a:pt x="793" y="277"/>
                        </a:cubicBezTo>
                        <a:cubicBezTo>
                          <a:pt x="887" y="465"/>
                          <a:pt x="804" y="698"/>
                          <a:pt x="615" y="792"/>
                        </a:cubicBezTo>
                      </a:path>
                    </a:pathLst>
                  </a:custGeom>
                  <a:solidFill>
                    <a:srgbClr val="FEDF52"/>
                  </a:solidFill>
                  <a:ln>
                    <a:noFill/>
                  </a:ln>
                  <a:effectLst/>
                  <a:extLst>
                    <a:ext uri="{91240B29-F687-4f45-9708-019B960494DF}">
                      <a14:hiddenLine xmlns="" xmlns:a14="http://schemas.microsoft.com/office/drawing/2010/main" w="9525" cap="flat">
                        <a:solidFill>
                          <a:srgbClr val="FFFFFF"/>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76183" tIns="38092" rIns="76183" bIns="3809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33333"/>
                      </a:solidFill>
                      <a:effectLst/>
                      <a:uLnTx/>
                      <a:uFillTx/>
                      <a:latin typeface="Equinor"/>
                      <a:ea typeface="+mn-ea"/>
                      <a:cs typeface="+mn-cs"/>
                    </a:endParaRPr>
                  </a:p>
                </p:txBody>
              </p:sp>
              <p:sp>
                <p:nvSpPr>
                  <p:cNvPr id="388" name="Freeform 23">
                    <a:extLst>
                      <a:ext uri="{FF2B5EF4-FFF2-40B4-BE49-F238E27FC236}">
                        <a16:creationId xmlns:a16="http://schemas.microsoft.com/office/drawing/2014/main" id="{6248455A-7B28-4D40-9144-B935DD915DEA}"/>
                      </a:ext>
                    </a:extLst>
                  </p:cNvPr>
                  <p:cNvSpPr>
                    <a:spLocks noChangeArrowheads="1"/>
                  </p:cNvSpPr>
                  <p:nvPr/>
                </p:nvSpPr>
                <p:spPr bwMode="auto">
                  <a:xfrm rot="21133775">
                    <a:off x="17800433" y="6157663"/>
                    <a:ext cx="282626" cy="409058"/>
                  </a:xfrm>
                  <a:custGeom>
                    <a:avLst/>
                    <a:gdLst>
                      <a:gd name="T0" fmla="*/ 393 w 583"/>
                      <a:gd name="T1" fmla="*/ 843 h 844"/>
                      <a:gd name="T2" fmla="*/ 0 w 583"/>
                      <a:gd name="T3" fmla="*/ 44 h 844"/>
                      <a:gd name="T4" fmla="*/ 255 w 583"/>
                      <a:gd name="T5" fmla="*/ 0 h 844"/>
                      <a:gd name="T6" fmla="*/ 582 w 583"/>
                      <a:gd name="T7" fmla="*/ 665 h 844"/>
                      <a:gd name="T8" fmla="*/ 393 w 583"/>
                      <a:gd name="T9" fmla="*/ 843 h 844"/>
                    </a:gdLst>
                    <a:ahLst/>
                    <a:cxnLst>
                      <a:cxn ang="0">
                        <a:pos x="T0" y="T1"/>
                      </a:cxn>
                      <a:cxn ang="0">
                        <a:pos x="T2" y="T3"/>
                      </a:cxn>
                      <a:cxn ang="0">
                        <a:pos x="T4" y="T5"/>
                      </a:cxn>
                      <a:cxn ang="0">
                        <a:pos x="T6" y="T7"/>
                      </a:cxn>
                      <a:cxn ang="0">
                        <a:pos x="T8" y="T9"/>
                      </a:cxn>
                    </a:cxnLst>
                    <a:rect l="0" t="0" r="r" b="b"/>
                    <a:pathLst>
                      <a:path w="583" h="844">
                        <a:moveTo>
                          <a:pt x="393" y="843"/>
                        </a:moveTo>
                        <a:lnTo>
                          <a:pt x="0" y="44"/>
                        </a:lnTo>
                        <a:lnTo>
                          <a:pt x="255" y="0"/>
                        </a:lnTo>
                        <a:lnTo>
                          <a:pt x="582" y="665"/>
                        </a:lnTo>
                        <a:lnTo>
                          <a:pt x="393" y="843"/>
                        </a:lnTo>
                      </a:path>
                    </a:pathLst>
                  </a:custGeom>
                  <a:solidFill>
                    <a:srgbClr val="818181"/>
                  </a:solidFill>
                  <a:ln>
                    <a:noFill/>
                  </a:ln>
                  <a:effectLst/>
                  <a:extLst>
                    <a:ext uri="{91240B29-F687-4f45-9708-019B960494DF}">
                      <a14:hiddenLine xmlns="" xmlns:a14="http://schemas.microsoft.com/office/drawing/2010/main" w="9525" cap="flat">
                        <a:solidFill>
                          <a:srgbClr val="FFFFFF"/>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76183" tIns="38092" rIns="76183" bIns="3809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33333"/>
                      </a:solidFill>
                      <a:effectLst/>
                      <a:uLnTx/>
                      <a:uFillTx/>
                      <a:latin typeface="Equinor"/>
                      <a:ea typeface="+mn-ea"/>
                      <a:cs typeface="+mn-cs"/>
                    </a:endParaRPr>
                  </a:p>
                </p:txBody>
              </p:sp>
              <p:sp>
                <p:nvSpPr>
                  <p:cNvPr id="389" name="Freeform 24">
                    <a:extLst>
                      <a:ext uri="{FF2B5EF4-FFF2-40B4-BE49-F238E27FC236}">
                        <a16:creationId xmlns:a16="http://schemas.microsoft.com/office/drawing/2014/main" id="{8E6A45F4-DDA0-4615-A9D5-53A6DA6F6D84}"/>
                      </a:ext>
                    </a:extLst>
                  </p:cNvPr>
                  <p:cNvSpPr>
                    <a:spLocks noChangeArrowheads="1"/>
                  </p:cNvSpPr>
                  <p:nvPr/>
                </p:nvSpPr>
                <p:spPr bwMode="auto">
                  <a:xfrm rot="21133775">
                    <a:off x="17553511" y="5423712"/>
                    <a:ext cx="177713" cy="197034"/>
                  </a:xfrm>
                  <a:custGeom>
                    <a:avLst/>
                    <a:gdLst>
                      <a:gd name="T0" fmla="*/ 155 w 367"/>
                      <a:gd name="T1" fmla="*/ 405 h 406"/>
                      <a:gd name="T2" fmla="*/ 0 w 367"/>
                      <a:gd name="T3" fmla="*/ 83 h 406"/>
                      <a:gd name="T4" fmla="*/ 233 w 367"/>
                      <a:gd name="T5" fmla="*/ 0 h 406"/>
                      <a:gd name="T6" fmla="*/ 366 w 367"/>
                      <a:gd name="T7" fmla="*/ 272 h 406"/>
                      <a:gd name="T8" fmla="*/ 155 w 367"/>
                      <a:gd name="T9" fmla="*/ 405 h 406"/>
                    </a:gdLst>
                    <a:ahLst/>
                    <a:cxnLst>
                      <a:cxn ang="0">
                        <a:pos x="T0" y="T1"/>
                      </a:cxn>
                      <a:cxn ang="0">
                        <a:pos x="T2" y="T3"/>
                      </a:cxn>
                      <a:cxn ang="0">
                        <a:pos x="T4" y="T5"/>
                      </a:cxn>
                      <a:cxn ang="0">
                        <a:pos x="T6" y="T7"/>
                      </a:cxn>
                      <a:cxn ang="0">
                        <a:pos x="T8" y="T9"/>
                      </a:cxn>
                    </a:cxnLst>
                    <a:rect l="0" t="0" r="r" b="b"/>
                    <a:pathLst>
                      <a:path w="367" h="406">
                        <a:moveTo>
                          <a:pt x="155" y="405"/>
                        </a:moveTo>
                        <a:lnTo>
                          <a:pt x="0" y="83"/>
                        </a:lnTo>
                        <a:lnTo>
                          <a:pt x="233" y="0"/>
                        </a:lnTo>
                        <a:lnTo>
                          <a:pt x="366" y="272"/>
                        </a:lnTo>
                        <a:lnTo>
                          <a:pt x="155" y="405"/>
                        </a:lnTo>
                      </a:path>
                    </a:pathLst>
                  </a:custGeom>
                  <a:solidFill>
                    <a:srgbClr val="818181"/>
                  </a:solidFill>
                  <a:ln>
                    <a:noFill/>
                  </a:ln>
                  <a:effectLst/>
                  <a:extLst>
                    <a:ext uri="{91240B29-F687-4f45-9708-019B960494DF}">
                      <a14:hiddenLine xmlns="" xmlns:a14="http://schemas.microsoft.com/office/drawing/2010/main" w="9525" cap="flat">
                        <a:solidFill>
                          <a:srgbClr val="FFFFFF"/>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76183" tIns="38092" rIns="76183" bIns="3809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33333"/>
                      </a:solidFill>
                      <a:effectLst/>
                      <a:uLnTx/>
                      <a:uFillTx/>
                      <a:latin typeface="Equinor"/>
                      <a:ea typeface="+mn-ea"/>
                      <a:cs typeface="+mn-cs"/>
                    </a:endParaRPr>
                  </a:p>
                </p:txBody>
              </p:sp>
              <p:sp>
                <p:nvSpPr>
                  <p:cNvPr id="390" name="Freeform 25">
                    <a:extLst>
                      <a:ext uri="{FF2B5EF4-FFF2-40B4-BE49-F238E27FC236}">
                        <a16:creationId xmlns:a16="http://schemas.microsoft.com/office/drawing/2014/main" id="{344C394A-E683-428E-A94C-BBC58E784867}"/>
                      </a:ext>
                    </a:extLst>
                  </p:cNvPr>
                  <p:cNvSpPr>
                    <a:spLocks noChangeArrowheads="1"/>
                  </p:cNvSpPr>
                  <p:nvPr/>
                </p:nvSpPr>
                <p:spPr bwMode="auto">
                  <a:xfrm rot="21133775">
                    <a:off x="17439196" y="6234296"/>
                    <a:ext cx="550262" cy="454032"/>
                  </a:xfrm>
                  <a:custGeom>
                    <a:avLst/>
                    <a:gdLst>
                      <a:gd name="T0" fmla="*/ 1131 w 1132"/>
                      <a:gd name="T1" fmla="*/ 688 h 933"/>
                      <a:gd name="T2" fmla="*/ 1131 w 1132"/>
                      <a:gd name="T3" fmla="*/ 688 h 933"/>
                      <a:gd name="T4" fmla="*/ 965 w 1132"/>
                      <a:gd name="T5" fmla="*/ 349 h 933"/>
                      <a:gd name="T6" fmla="*/ 798 w 1132"/>
                      <a:gd name="T7" fmla="*/ 11 h 933"/>
                      <a:gd name="T8" fmla="*/ 394 w 1132"/>
                      <a:gd name="T9" fmla="*/ 133 h 933"/>
                      <a:gd name="T10" fmla="*/ 549 w 1132"/>
                      <a:gd name="T11" fmla="*/ 227 h 933"/>
                      <a:gd name="T12" fmla="*/ 0 w 1132"/>
                      <a:gd name="T13" fmla="*/ 821 h 933"/>
                      <a:gd name="T14" fmla="*/ 804 w 1132"/>
                      <a:gd name="T15" fmla="*/ 749 h 933"/>
                      <a:gd name="T16" fmla="*/ 787 w 1132"/>
                      <a:gd name="T17" fmla="*/ 932 h 933"/>
                      <a:gd name="T18" fmla="*/ 1131 w 1132"/>
                      <a:gd name="T19" fmla="*/ 688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2" h="933">
                        <a:moveTo>
                          <a:pt x="1131" y="688"/>
                        </a:moveTo>
                        <a:lnTo>
                          <a:pt x="1131" y="688"/>
                        </a:lnTo>
                        <a:cubicBezTo>
                          <a:pt x="965" y="349"/>
                          <a:pt x="965" y="349"/>
                          <a:pt x="965" y="349"/>
                        </a:cubicBezTo>
                        <a:cubicBezTo>
                          <a:pt x="798" y="11"/>
                          <a:pt x="798" y="11"/>
                          <a:pt x="798" y="11"/>
                        </a:cubicBezTo>
                        <a:cubicBezTo>
                          <a:pt x="798" y="11"/>
                          <a:pt x="576" y="0"/>
                          <a:pt x="394" y="133"/>
                        </a:cubicBezTo>
                        <a:cubicBezTo>
                          <a:pt x="394" y="133"/>
                          <a:pt x="543" y="161"/>
                          <a:pt x="549" y="227"/>
                        </a:cubicBezTo>
                        <a:cubicBezTo>
                          <a:pt x="549" y="227"/>
                          <a:pt x="127" y="482"/>
                          <a:pt x="0" y="821"/>
                        </a:cubicBezTo>
                        <a:cubicBezTo>
                          <a:pt x="344" y="932"/>
                          <a:pt x="804" y="749"/>
                          <a:pt x="804" y="749"/>
                        </a:cubicBezTo>
                        <a:cubicBezTo>
                          <a:pt x="854" y="798"/>
                          <a:pt x="787" y="932"/>
                          <a:pt x="787" y="932"/>
                        </a:cubicBezTo>
                        <a:cubicBezTo>
                          <a:pt x="1004" y="870"/>
                          <a:pt x="1131" y="688"/>
                          <a:pt x="1131" y="688"/>
                        </a:cubicBezTo>
                      </a:path>
                    </a:pathLst>
                  </a:custGeom>
                  <a:solidFill>
                    <a:srgbClr val="F69321"/>
                  </a:solidFill>
                  <a:ln>
                    <a:noFill/>
                  </a:ln>
                  <a:effectLst/>
                  <a:extLst>
                    <a:ext uri="{91240B29-F687-4f45-9708-019B960494DF}">
                      <a14:hiddenLine xmlns="" xmlns:a14="http://schemas.microsoft.com/office/drawing/2010/main" w="9525" cap="flat">
                        <a:solidFill>
                          <a:srgbClr val="FFFFFF"/>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76183" tIns="38092" rIns="76183" bIns="3809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33333"/>
                      </a:solidFill>
                      <a:effectLst/>
                      <a:uLnTx/>
                      <a:uFillTx/>
                      <a:latin typeface="Equinor"/>
                      <a:ea typeface="+mn-ea"/>
                      <a:cs typeface="+mn-cs"/>
                    </a:endParaRPr>
                  </a:p>
                </p:txBody>
              </p:sp>
              <p:sp>
                <p:nvSpPr>
                  <p:cNvPr id="391" name="Freeform 26">
                    <a:extLst>
                      <a:ext uri="{FF2B5EF4-FFF2-40B4-BE49-F238E27FC236}">
                        <a16:creationId xmlns:a16="http://schemas.microsoft.com/office/drawing/2014/main" id="{AD378CC8-9D3B-46FF-8EA2-295CFB289F67}"/>
                      </a:ext>
                    </a:extLst>
                  </p:cNvPr>
                  <p:cNvSpPr>
                    <a:spLocks noChangeArrowheads="1"/>
                  </p:cNvSpPr>
                  <p:nvPr/>
                </p:nvSpPr>
                <p:spPr bwMode="auto">
                  <a:xfrm rot="21133775">
                    <a:off x="17553048" y="6243155"/>
                    <a:ext cx="408951" cy="372649"/>
                  </a:xfrm>
                  <a:custGeom>
                    <a:avLst/>
                    <a:gdLst>
                      <a:gd name="T0" fmla="*/ 843 w 844"/>
                      <a:gd name="T1" fmla="*/ 566 h 766"/>
                      <a:gd name="T2" fmla="*/ 843 w 844"/>
                      <a:gd name="T3" fmla="*/ 566 h 766"/>
                      <a:gd name="T4" fmla="*/ 721 w 844"/>
                      <a:gd name="T5" fmla="*/ 316 h 766"/>
                      <a:gd name="T6" fmla="*/ 599 w 844"/>
                      <a:gd name="T7" fmla="*/ 61 h 766"/>
                      <a:gd name="T8" fmla="*/ 316 w 844"/>
                      <a:gd name="T9" fmla="*/ 100 h 766"/>
                      <a:gd name="T10" fmla="*/ 410 w 844"/>
                      <a:gd name="T11" fmla="*/ 228 h 766"/>
                      <a:gd name="T12" fmla="*/ 0 w 844"/>
                      <a:gd name="T13" fmla="*/ 666 h 766"/>
                      <a:gd name="T14" fmla="*/ 604 w 844"/>
                      <a:gd name="T15" fmla="*/ 616 h 766"/>
                      <a:gd name="T16" fmla="*/ 643 w 844"/>
                      <a:gd name="T17" fmla="*/ 765 h 766"/>
                      <a:gd name="T18" fmla="*/ 843 w 844"/>
                      <a:gd name="T19" fmla="*/ 566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4" h="766">
                        <a:moveTo>
                          <a:pt x="843" y="566"/>
                        </a:moveTo>
                        <a:lnTo>
                          <a:pt x="843" y="566"/>
                        </a:lnTo>
                        <a:cubicBezTo>
                          <a:pt x="721" y="316"/>
                          <a:pt x="721" y="316"/>
                          <a:pt x="721" y="316"/>
                        </a:cubicBezTo>
                        <a:cubicBezTo>
                          <a:pt x="599" y="61"/>
                          <a:pt x="599" y="61"/>
                          <a:pt x="599" y="61"/>
                        </a:cubicBezTo>
                        <a:cubicBezTo>
                          <a:pt x="599" y="61"/>
                          <a:pt x="449" y="0"/>
                          <a:pt x="316" y="100"/>
                        </a:cubicBezTo>
                        <a:cubicBezTo>
                          <a:pt x="316" y="100"/>
                          <a:pt x="405" y="178"/>
                          <a:pt x="410" y="228"/>
                        </a:cubicBezTo>
                        <a:cubicBezTo>
                          <a:pt x="410" y="228"/>
                          <a:pt x="94" y="416"/>
                          <a:pt x="0" y="666"/>
                        </a:cubicBezTo>
                        <a:cubicBezTo>
                          <a:pt x="260" y="749"/>
                          <a:pt x="604" y="616"/>
                          <a:pt x="604" y="616"/>
                        </a:cubicBezTo>
                        <a:cubicBezTo>
                          <a:pt x="637" y="649"/>
                          <a:pt x="643" y="765"/>
                          <a:pt x="643" y="765"/>
                        </a:cubicBezTo>
                        <a:cubicBezTo>
                          <a:pt x="809" y="721"/>
                          <a:pt x="843" y="566"/>
                          <a:pt x="843" y="566"/>
                        </a:cubicBezTo>
                      </a:path>
                    </a:pathLst>
                  </a:custGeom>
                  <a:solidFill>
                    <a:srgbClr val="FAED22"/>
                  </a:solidFill>
                  <a:ln>
                    <a:noFill/>
                  </a:ln>
                  <a:effectLst/>
                  <a:extLst>
                    <a:ext uri="{91240B29-F687-4f45-9708-019B960494DF}">
                      <a14:hiddenLine xmlns="" xmlns:a14="http://schemas.microsoft.com/office/drawing/2010/main" w="9525" cap="flat">
                        <a:solidFill>
                          <a:srgbClr val="FFFFFF"/>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76183" tIns="38092" rIns="76183" bIns="3809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33333"/>
                      </a:solidFill>
                      <a:effectLst/>
                      <a:uLnTx/>
                      <a:uFillTx/>
                      <a:latin typeface="Equinor"/>
                      <a:ea typeface="+mn-ea"/>
                      <a:cs typeface="+mn-cs"/>
                    </a:endParaRPr>
                  </a:p>
                </p:txBody>
              </p:sp>
              <p:sp>
                <p:nvSpPr>
                  <p:cNvPr id="392" name="Freeform 27">
                    <a:extLst>
                      <a:ext uri="{FF2B5EF4-FFF2-40B4-BE49-F238E27FC236}">
                        <a16:creationId xmlns:a16="http://schemas.microsoft.com/office/drawing/2014/main" id="{87E8FBE5-DBCE-45F5-97A4-D3E13E76153C}"/>
                      </a:ext>
                    </a:extLst>
                  </p:cNvPr>
                  <p:cNvSpPr>
                    <a:spLocks noChangeArrowheads="1"/>
                  </p:cNvSpPr>
                  <p:nvPr/>
                </p:nvSpPr>
                <p:spPr bwMode="auto">
                  <a:xfrm rot="21133775">
                    <a:off x="17683827" y="6293408"/>
                    <a:ext cx="256932" cy="235583"/>
                  </a:xfrm>
                  <a:custGeom>
                    <a:avLst/>
                    <a:gdLst>
                      <a:gd name="T0" fmla="*/ 526 w 527"/>
                      <a:gd name="T1" fmla="*/ 355 h 483"/>
                      <a:gd name="T2" fmla="*/ 526 w 527"/>
                      <a:gd name="T3" fmla="*/ 355 h 483"/>
                      <a:gd name="T4" fmla="*/ 449 w 527"/>
                      <a:gd name="T5" fmla="*/ 199 h 483"/>
                      <a:gd name="T6" fmla="*/ 371 w 527"/>
                      <a:gd name="T7" fmla="*/ 39 h 483"/>
                      <a:gd name="T8" fmla="*/ 194 w 527"/>
                      <a:gd name="T9" fmla="*/ 61 h 483"/>
                      <a:gd name="T10" fmla="*/ 255 w 527"/>
                      <a:gd name="T11" fmla="*/ 144 h 483"/>
                      <a:gd name="T12" fmla="*/ 0 w 527"/>
                      <a:gd name="T13" fmla="*/ 421 h 483"/>
                      <a:gd name="T14" fmla="*/ 377 w 527"/>
                      <a:gd name="T15" fmla="*/ 388 h 483"/>
                      <a:gd name="T16" fmla="*/ 404 w 527"/>
                      <a:gd name="T17" fmla="*/ 482 h 483"/>
                      <a:gd name="T18" fmla="*/ 526 w 527"/>
                      <a:gd name="T19" fmla="*/ 355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7" h="483">
                        <a:moveTo>
                          <a:pt x="526" y="355"/>
                        </a:moveTo>
                        <a:lnTo>
                          <a:pt x="526" y="355"/>
                        </a:lnTo>
                        <a:cubicBezTo>
                          <a:pt x="449" y="199"/>
                          <a:pt x="449" y="199"/>
                          <a:pt x="449" y="199"/>
                        </a:cubicBezTo>
                        <a:cubicBezTo>
                          <a:pt x="371" y="39"/>
                          <a:pt x="371" y="39"/>
                          <a:pt x="371" y="39"/>
                        </a:cubicBezTo>
                        <a:cubicBezTo>
                          <a:pt x="371" y="39"/>
                          <a:pt x="282" y="0"/>
                          <a:pt x="194" y="61"/>
                        </a:cubicBezTo>
                        <a:cubicBezTo>
                          <a:pt x="194" y="61"/>
                          <a:pt x="249" y="111"/>
                          <a:pt x="255" y="144"/>
                        </a:cubicBezTo>
                        <a:cubicBezTo>
                          <a:pt x="255" y="144"/>
                          <a:pt x="55" y="260"/>
                          <a:pt x="0" y="421"/>
                        </a:cubicBezTo>
                        <a:cubicBezTo>
                          <a:pt x="160" y="471"/>
                          <a:pt x="377" y="388"/>
                          <a:pt x="377" y="388"/>
                        </a:cubicBezTo>
                        <a:cubicBezTo>
                          <a:pt x="399" y="410"/>
                          <a:pt x="404" y="482"/>
                          <a:pt x="404" y="482"/>
                        </a:cubicBezTo>
                        <a:cubicBezTo>
                          <a:pt x="504" y="454"/>
                          <a:pt x="526" y="355"/>
                          <a:pt x="526" y="355"/>
                        </a:cubicBezTo>
                      </a:path>
                    </a:pathLst>
                  </a:custGeom>
                  <a:solidFill>
                    <a:srgbClr val="F2F2F2"/>
                  </a:solidFill>
                  <a:ln>
                    <a:noFill/>
                  </a:ln>
                  <a:effectLst/>
                  <a:extLst>
                    <a:ext uri="{91240B29-F687-4f45-9708-019B960494DF}">
                      <a14:hiddenLine xmlns="" xmlns:a14="http://schemas.microsoft.com/office/drawing/2010/main" w="9525" cap="flat">
                        <a:solidFill>
                          <a:srgbClr val="FFFFFF"/>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76183" tIns="38092" rIns="76183" bIns="3809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33333"/>
                      </a:solidFill>
                      <a:effectLst/>
                      <a:uLnTx/>
                      <a:uFillTx/>
                      <a:latin typeface="Equinor"/>
                      <a:ea typeface="+mn-ea"/>
                      <a:cs typeface="+mn-cs"/>
                    </a:endParaRPr>
                  </a:p>
                </p:txBody>
              </p:sp>
              <p:sp>
                <p:nvSpPr>
                  <p:cNvPr id="393" name="Freeform 28">
                    <a:extLst>
                      <a:ext uri="{FF2B5EF4-FFF2-40B4-BE49-F238E27FC236}">
                        <a16:creationId xmlns:a16="http://schemas.microsoft.com/office/drawing/2014/main" id="{018AD068-DF94-4DAE-851F-FBF37F843C2E}"/>
                      </a:ext>
                    </a:extLst>
                  </p:cNvPr>
                  <p:cNvSpPr>
                    <a:spLocks noChangeArrowheads="1"/>
                  </p:cNvSpPr>
                  <p:nvPr/>
                </p:nvSpPr>
                <p:spPr bwMode="auto">
                  <a:xfrm rot="21133775">
                    <a:off x="17392138" y="5486773"/>
                    <a:ext cx="241944" cy="203457"/>
                  </a:xfrm>
                  <a:custGeom>
                    <a:avLst/>
                    <a:gdLst>
                      <a:gd name="T0" fmla="*/ 499 w 500"/>
                      <a:gd name="T1" fmla="*/ 305 h 417"/>
                      <a:gd name="T2" fmla="*/ 499 w 500"/>
                      <a:gd name="T3" fmla="*/ 305 h 417"/>
                      <a:gd name="T4" fmla="*/ 426 w 500"/>
                      <a:gd name="T5" fmla="*/ 155 h 417"/>
                      <a:gd name="T6" fmla="*/ 354 w 500"/>
                      <a:gd name="T7" fmla="*/ 5 h 417"/>
                      <a:gd name="T8" fmla="*/ 172 w 500"/>
                      <a:gd name="T9" fmla="*/ 61 h 417"/>
                      <a:gd name="T10" fmla="*/ 244 w 500"/>
                      <a:gd name="T11" fmla="*/ 105 h 417"/>
                      <a:gd name="T12" fmla="*/ 0 w 500"/>
                      <a:gd name="T13" fmla="*/ 366 h 417"/>
                      <a:gd name="T14" fmla="*/ 354 w 500"/>
                      <a:gd name="T15" fmla="*/ 332 h 417"/>
                      <a:gd name="T16" fmla="*/ 349 w 500"/>
                      <a:gd name="T17" fmla="*/ 416 h 417"/>
                      <a:gd name="T18" fmla="*/ 499 w 500"/>
                      <a:gd name="T19" fmla="*/ 305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0" h="417">
                        <a:moveTo>
                          <a:pt x="499" y="305"/>
                        </a:moveTo>
                        <a:lnTo>
                          <a:pt x="499" y="305"/>
                        </a:lnTo>
                        <a:cubicBezTo>
                          <a:pt x="426" y="155"/>
                          <a:pt x="426" y="155"/>
                          <a:pt x="426" y="155"/>
                        </a:cubicBezTo>
                        <a:cubicBezTo>
                          <a:pt x="354" y="5"/>
                          <a:pt x="354" y="5"/>
                          <a:pt x="354" y="5"/>
                        </a:cubicBezTo>
                        <a:cubicBezTo>
                          <a:pt x="354" y="5"/>
                          <a:pt x="255" y="0"/>
                          <a:pt x="172" y="61"/>
                        </a:cubicBezTo>
                        <a:cubicBezTo>
                          <a:pt x="172" y="61"/>
                          <a:pt x="238" y="72"/>
                          <a:pt x="244" y="105"/>
                        </a:cubicBezTo>
                        <a:cubicBezTo>
                          <a:pt x="244" y="105"/>
                          <a:pt x="49" y="216"/>
                          <a:pt x="0" y="366"/>
                        </a:cubicBezTo>
                        <a:cubicBezTo>
                          <a:pt x="149" y="416"/>
                          <a:pt x="354" y="332"/>
                          <a:pt x="354" y="332"/>
                        </a:cubicBezTo>
                        <a:cubicBezTo>
                          <a:pt x="377" y="355"/>
                          <a:pt x="349" y="416"/>
                          <a:pt x="349" y="416"/>
                        </a:cubicBezTo>
                        <a:cubicBezTo>
                          <a:pt x="443" y="388"/>
                          <a:pt x="499" y="305"/>
                          <a:pt x="499" y="305"/>
                        </a:cubicBezTo>
                      </a:path>
                    </a:pathLst>
                  </a:custGeom>
                  <a:solidFill>
                    <a:srgbClr val="F69321"/>
                  </a:solidFill>
                  <a:ln>
                    <a:noFill/>
                  </a:ln>
                  <a:effectLst/>
                  <a:extLst>
                    <a:ext uri="{91240B29-F687-4f45-9708-019B960494DF}">
                      <a14:hiddenLine xmlns="" xmlns:a14="http://schemas.microsoft.com/office/drawing/2010/main" w="9525" cap="flat">
                        <a:solidFill>
                          <a:srgbClr val="FFFFFF"/>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76183" tIns="38092" rIns="76183" bIns="3809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33333"/>
                      </a:solidFill>
                      <a:effectLst/>
                      <a:uLnTx/>
                      <a:uFillTx/>
                      <a:latin typeface="Equinor"/>
                      <a:ea typeface="+mn-ea"/>
                      <a:cs typeface="+mn-cs"/>
                    </a:endParaRPr>
                  </a:p>
                </p:txBody>
              </p:sp>
              <p:sp>
                <p:nvSpPr>
                  <p:cNvPr id="394" name="Freeform 29">
                    <a:extLst>
                      <a:ext uri="{FF2B5EF4-FFF2-40B4-BE49-F238E27FC236}">
                        <a16:creationId xmlns:a16="http://schemas.microsoft.com/office/drawing/2014/main" id="{CF0375DB-46DC-45FF-8F2E-14650F0037A2}"/>
                      </a:ext>
                    </a:extLst>
                  </p:cNvPr>
                  <p:cNvSpPr>
                    <a:spLocks noChangeArrowheads="1"/>
                  </p:cNvSpPr>
                  <p:nvPr/>
                </p:nvSpPr>
                <p:spPr bwMode="auto">
                  <a:xfrm rot="21133775">
                    <a:off x="17439603" y="5490555"/>
                    <a:ext cx="184135" cy="167050"/>
                  </a:xfrm>
                  <a:custGeom>
                    <a:avLst/>
                    <a:gdLst>
                      <a:gd name="T0" fmla="*/ 377 w 378"/>
                      <a:gd name="T1" fmla="*/ 255 h 345"/>
                      <a:gd name="T2" fmla="*/ 377 w 378"/>
                      <a:gd name="T3" fmla="*/ 255 h 345"/>
                      <a:gd name="T4" fmla="*/ 321 w 378"/>
                      <a:gd name="T5" fmla="*/ 139 h 345"/>
                      <a:gd name="T6" fmla="*/ 266 w 378"/>
                      <a:gd name="T7" fmla="*/ 28 h 345"/>
                      <a:gd name="T8" fmla="*/ 144 w 378"/>
                      <a:gd name="T9" fmla="*/ 45 h 345"/>
                      <a:gd name="T10" fmla="*/ 183 w 378"/>
                      <a:gd name="T11" fmla="*/ 100 h 345"/>
                      <a:gd name="T12" fmla="*/ 0 w 378"/>
                      <a:gd name="T13" fmla="*/ 300 h 345"/>
                      <a:gd name="T14" fmla="*/ 266 w 378"/>
                      <a:gd name="T15" fmla="*/ 272 h 345"/>
                      <a:gd name="T16" fmla="*/ 288 w 378"/>
                      <a:gd name="T17" fmla="*/ 344 h 345"/>
                      <a:gd name="T18" fmla="*/ 377 w 378"/>
                      <a:gd name="T19" fmla="*/ 25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8" h="345">
                        <a:moveTo>
                          <a:pt x="377" y="255"/>
                        </a:moveTo>
                        <a:lnTo>
                          <a:pt x="377" y="255"/>
                        </a:lnTo>
                        <a:cubicBezTo>
                          <a:pt x="321" y="139"/>
                          <a:pt x="321" y="139"/>
                          <a:pt x="321" y="139"/>
                        </a:cubicBezTo>
                        <a:cubicBezTo>
                          <a:pt x="266" y="28"/>
                          <a:pt x="266" y="28"/>
                          <a:pt x="266" y="28"/>
                        </a:cubicBezTo>
                        <a:cubicBezTo>
                          <a:pt x="266" y="28"/>
                          <a:pt x="200" y="0"/>
                          <a:pt x="144" y="45"/>
                        </a:cubicBezTo>
                        <a:cubicBezTo>
                          <a:pt x="144" y="45"/>
                          <a:pt x="183" y="78"/>
                          <a:pt x="183" y="100"/>
                        </a:cubicBezTo>
                        <a:cubicBezTo>
                          <a:pt x="183" y="100"/>
                          <a:pt x="44" y="183"/>
                          <a:pt x="0" y="300"/>
                        </a:cubicBezTo>
                        <a:cubicBezTo>
                          <a:pt x="116" y="333"/>
                          <a:pt x="266" y="272"/>
                          <a:pt x="266" y="272"/>
                        </a:cubicBezTo>
                        <a:cubicBezTo>
                          <a:pt x="283" y="289"/>
                          <a:pt x="288" y="344"/>
                          <a:pt x="288" y="344"/>
                        </a:cubicBezTo>
                        <a:cubicBezTo>
                          <a:pt x="360" y="322"/>
                          <a:pt x="377" y="255"/>
                          <a:pt x="377" y="255"/>
                        </a:cubicBezTo>
                      </a:path>
                    </a:pathLst>
                  </a:custGeom>
                  <a:solidFill>
                    <a:srgbClr val="FAED22"/>
                  </a:solidFill>
                  <a:ln>
                    <a:noFill/>
                  </a:ln>
                  <a:effectLst/>
                  <a:extLst>
                    <a:ext uri="{91240B29-F687-4f45-9708-019B960494DF}">
                      <a14:hiddenLine xmlns="" xmlns:a14="http://schemas.microsoft.com/office/drawing/2010/main" w="9525" cap="flat">
                        <a:solidFill>
                          <a:srgbClr val="FFFFFF"/>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76183" tIns="38092" rIns="76183" bIns="3809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33333"/>
                      </a:solidFill>
                      <a:effectLst/>
                      <a:uLnTx/>
                      <a:uFillTx/>
                      <a:latin typeface="Equinor"/>
                      <a:ea typeface="+mn-ea"/>
                      <a:cs typeface="+mn-cs"/>
                    </a:endParaRPr>
                  </a:p>
                </p:txBody>
              </p:sp>
              <p:sp>
                <p:nvSpPr>
                  <p:cNvPr id="395" name="Freeform 30">
                    <a:extLst>
                      <a:ext uri="{FF2B5EF4-FFF2-40B4-BE49-F238E27FC236}">
                        <a16:creationId xmlns:a16="http://schemas.microsoft.com/office/drawing/2014/main" id="{B6E73629-BB1E-418F-8E84-F6065F443AF1}"/>
                      </a:ext>
                    </a:extLst>
                  </p:cNvPr>
                  <p:cNvSpPr>
                    <a:spLocks noChangeArrowheads="1"/>
                  </p:cNvSpPr>
                  <p:nvPr/>
                </p:nvSpPr>
                <p:spPr bwMode="auto">
                  <a:xfrm rot="21133775">
                    <a:off x="17498603" y="5512975"/>
                    <a:ext cx="113479" cy="104942"/>
                  </a:xfrm>
                  <a:custGeom>
                    <a:avLst/>
                    <a:gdLst>
                      <a:gd name="T0" fmla="*/ 233 w 234"/>
                      <a:gd name="T1" fmla="*/ 161 h 218"/>
                      <a:gd name="T2" fmla="*/ 233 w 234"/>
                      <a:gd name="T3" fmla="*/ 161 h 218"/>
                      <a:gd name="T4" fmla="*/ 199 w 234"/>
                      <a:gd name="T5" fmla="*/ 89 h 218"/>
                      <a:gd name="T6" fmla="*/ 166 w 234"/>
                      <a:gd name="T7" fmla="*/ 23 h 218"/>
                      <a:gd name="T8" fmla="*/ 89 w 234"/>
                      <a:gd name="T9" fmla="*/ 28 h 218"/>
                      <a:gd name="T10" fmla="*/ 111 w 234"/>
                      <a:gd name="T11" fmla="*/ 67 h 218"/>
                      <a:gd name="T12" fmla="*/ 0 w 234"/>
                      <a:gd name="T13" fmla="*/ 189 h 218"/>
                      <a:gd name="T14" fmla="*/ 166 w 234"/>
                      <a:gd name="T15" fmla="*/ 172 h 218"/>
                      <a:gd name="T16" fmla="*/ 177 w 234"/>
                      <a:gd name="T17" fmla="*/ 217 h 218"/>
                      <a:gd name="T18" fmla="*/ 233 w 234"/>
                      <a:gd name="T19" fmla="*/ 161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 h="218">
                        <a:moveTo>
                          <a:pt x="233" y="161"/>
                        </a:moveTo>
                        <a:lnTo>
                          <a:pt x="233" y="161"/>
                        </a:lnTo>
                        <a:cubicBezTo>
                          <a:pt x="199" y="89"/>
                          <a:pt x="199" y="89"/>
                          <a:pt x="199" y="89"/>
                        </a:cubicBezTo>
                        <a:cubicBezTo>
                          <a:pt x="166" y="23"/>
                          <a:pt x="166" y="23"/>
                          <a:pt x="166" y="23"/>
                        </a:cubicBezTo>
                        <a:cubicBezTo>
                          <a:pt x="166" y="23"/>
                          <a:pt x="122" y="0"/>
                          <a:pt x="89" y="28"/>
                        </a:cubicBezTo>
                        <a:cubicBezTo>
                          <a:pt x="89" y="28"/>
                          <a:pt x="111" y="50"/>
                          <a:pt x="111" y="67"/>
                        </a:cubicBezTo>
                        <a:cubicBezTo>
                          <a:pt x="111" y="67"/>
                          <a:pt x="22" y="117"/>
                          <a:pt x="0" y="189"/>
                        </a:cubicBezTo>
                        <a:cubicBezTo>
                          <a:pt x="72" y="211"/>
                          <a:pt x="166" y="172"/>
                          <a:pt x="166" y="172"/>
                        </a:cubicBezTo>
                        <a:cubicBezTo>
                          <a:pt x="177" y="183"/>
                          <a:pt x="177" y="217"/>
                          <a:pt x="177" y="217"/>
                        </a:cubicBezTo>
                        <a:cubicBezTo>
                          <a:pt x="222" y="205"/>
                          <a:pt x="233" y="161"/>
                          <a:pt x="233" y="161"/>
                        </a:cubicBezTo>
                      </a:path>
                    </a:pathLst>
                  </a:custGeom>
                  <a:solidFill>
                    <a:srgbClr val="F2F2F2"/>
                  </a:solidFill>
                  <a:ln>
                    <a:noFill/>
                  </a:ln>
                  <a:effectLst/>
                  <a:extLst>
                    <a:ext uri="{91240B29-F687-4f45-9708-019B960494DF}">
                      <a14:hiddenLine xmlns="" xmlns:a14="http://schemas.microsoft.com/office/drawing/2010/main" w="9525" cap="flat">
                        <a:solidFill>
                          <a:srgbClr val="FFFFFF"/>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76183" tIns="38092" rIns="76183" bIns="3809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33333"/>
                      </a:solidFill>
                      <a:effectLst/>
                      <a:uLnTx/>
                      <a:uFillTx/>
                      <a:latin typeface="Equinor"/>
                      <a:ea typeface="+mn-ea"/>
                      <a:cs typeface="+mn-cs"/>
                    </a:endParaRPr>
                  </a:p>
                </p:txBody>
              </p:sp>
            </p:grpSp>
            <p:grpSp>
              <p:nvGrpSpPr>
                <p:cNvPr id="396" name="Group 395">
                  <a:extLst>
                    <a:ext uri="{FF2B5EF4-FFF2-40B4-BE49-F238E27FC236}">
                      <a16:creationId xmlns:a16="http://schemas.microsoft.com/office/drawing/2014/main" id="{6F948931-02CC-4313-8A03-C5DAF4EE3AD1}"/>
                    </a:ext>
                  </a:extLst>
                </p:cNvPr>
                <p:cNvGrpSpPr/>
                <p:nvPr/>
              </p:nvGrpSpPr>
              <p:grpSpPr>
                <a:xfrm rot="240583">
                  <a:off x="2900240" y="1468797"/>
                  <a:ext cx="4337483" cy="1977858"/>
                  <a:chOff x="2357081" y="1374999"/>
                  <a:chExt cx="5504159" cy="3729616"/>
                </a:xfrm>
              </p:grpSpPr>
              <p:sp>
                <p:nvSpPr>
                  <p:cNvPr id="397" name="Freeform 3">
                    <a:extLst>
                      <a:ext uri="{FF2B5EF4-FFF2-40B4-BE49-F238E27FC236}">
                        <a16:creationId xmlns:a16="http://schemas.microsoft.com/office/drawing/2014/main" id="{B0794521-F6C1-41FE-A7BB-C95423261245}"/>
                      </a:ext>
                    </a:extLst>
                  </p:cNvPr>
                  <p:cNvSpPr>
                    <a:spLocks noChangeArrowheads="1"/>
                  </p:cNvSpPr>
                  <p:nvPr/>
                </p:nvSpPr>
                <p:spPr bwMode="auto">
                  <a:xfrm rot="21133775">
                    <a:off x="2357081" y="1374999"/>
                    <a:ext cx="4816967" cy="2723343"/>
                  </a:xfrm>
                  <a:custGeom>
                    <a:avLst/>
                    <a:gdLst>
                      <a:gd name="T0" fmla="*/ 13994 w 13995"/>
                      <a:gd name="T1" fmla="*/ 94 h 7912"/>
                      <a:gd name="T2" fmla="*/ 13994 w 13995"/>
                      <a:gd name="T3" fmla="*/ 94 h 7912"/>
                      <a:gd name="T4" fmla="*/ 1785 w 13995"/>
                      <a:gd name="T5" fmla="*/ 2928 h 7912"/>
                      <a:gd name="T6" fmla="*/ 5733 w 13995"/>
                      <a:gd name="T7" fmla="*/ 7789 h 7912"/>
                    </a:gdLst>
                    <a:ahLst/>
                    <a:cxnLst>
                      <a:cxn ang="0">
                        <a:pos x="T0" y="T1"/>
                      </a:cxn>
                      <a:cxn ang="0">
                        <a:pos x="T2" y="T3"/>
                      </a:cxn>
                      <a:cxn ang="0">
                        <a:pos x="T4" y="T5"/>
                      </a:cxn>
                      <a:cxn ang="0">
                        <a:pos x="T6" y="T7"/>
                      </a:cxn>
                    </a:cxnLst>
                    <a:rect l="0" t="0" r="r" b="b"/>
                    <a:pathLst>
                      <a:path w="13995" h="7912">
                        <a:moveTo>
                          <a:pt x="13994" y="94"/>
                        </a:moveTo>
                        <a:lnTo>
                          <a:pt x="13994" y="94"/>
                        </a:lnTo>
                        <a:cubicBezTo>
                          <a:pt x="10563" y="1841"/>
                          <a:pt x="3565" y="0"/>
                          <a:pt x="1785" y="2928"/>
                        </a:cubicBezTo>
                        <a:cubicBezTo>
                          <a:pt x="0" y="5854"/>
                          <a:pt x="2750" y="7911"/>
                          <a:pt x="5733" y="7789"/>
                        </a:cubicBezTo>
                      </a:path>
                    </a:pathLst>
                  </a:custGeom>
                  <a:noFill/>
                  <a:ln w="20160" cap="flat">
                    <a:solidFill>
                      <a:schemeClr val="accent3"/>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76183" tIns="38092" rIns="76183" bIns="38092"/>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33333"/>
                      </a:solidFill>
                      <a:effectLst/>
                      <a:uLnTx/>
                      <a:uFillTx/>
                      <a:latin typeface="Equinor"/>
                      <a:ea typeface="+mn-ea"/>
                      <a:cs typeface="+mn-cs"/>
                    </a:endParaRPr>
                  </a:p>
                </p:txBody>
              </p:sp>
              <p:sp>
                <p:nvSpPr>
                  <p:cNvPr id="398" name="Freeform 4">
                    <a:extLst>
                      <a:ext uri="{FF2B5EF4-FFF2-40B4-BE49-F238E27FC236}">
                        <a16:creationId xmlns:a16="http://schemas.microsoft.com/office/drawing/2014/main" id="{24DBF243-4FCB-40EF-83BD-039E51E53813}"/>
                      </a:ext>
                    </a:extLst>
                  </p:cNvPr>
                  <p:cNvSpPr>
                    <a:spLocks noChangeArrowheads="1"/>
                  </p:cNvSpPr>
                  <p:nvPr/>
                </p:nvSpPr>
                <p:spPr bwMode="auto">
                  <a:xfrm rot="21133775">
                    <a:off x="3044273" y="2381272"/>
                    <a:ext cx="4816967" cy="2723343"/>
                  </a:xfrm>
                  <a:custGeom>
                    <a:avLst/>
                    <a:gdLst>
                      <a:gd name="T0" fmla="*/ 13995 w 13996"/>
                      <a:gd name="T1" fmla="*/ 94 h 7912"/>
                      <a:gd name="T2" fmla="*/ 13995 w 13996"/>
                      <a:gd name="T3" fmla="*/ 94 h 7912"/>
                      <a:gd name="T4" fmla="*/ 1786 w 13996"/>
                      <a:gd name="T5" fmla="*/ 2927 h 7912"/>
                      <a:gd name="T6" fmla="*/ 5734 w 13996"/>
                      <a:gd name="T7" fmla="*/ 7789 h 7912"/>
                    </a:gdLst>
                    <a:ahLst/>
                    <a:cxnLst>
                      <a:cxn ang="0">
                        <a:pos x="T0" y="T1"/>
                      </a:cxn>
                      <a:cxn ang="0">
                        <a:pos x="T2" y="T3"/>
                      </a:cxn>
                      <a:cxn ang="0">
                        <a:pos x="T4" y="T5"/>
                      </a:cxn>
                      <a:cxn ang="0">
                        <a:pos x="T6" y="T7"/>
                      </a:cxn>
                    </a:cxnLst>
                    <a:rect l="0" t="0" r="r" b="b"/>
                    <a:pathLst>
                      <a:path w="13996" h="7912">
                        <a:moveTo>
                          <a:pt x="13995" y="94"/>
                        </a:moveTo>
                        <a:lnTo>
                          <a:pt x="13995" y="94"/>
                        </a:lnTo>
                        <a:cubicBezTo>
                          <a:pt x="10563" y="1840"/>
                          <a:pt x="3566" y="0"/>
                          <a:pt x="1786" y="2927"/>
                        </a:cubicBezTo>
                        <a:cubicBezTo>
                          <a:pt x="0" y="5854"/>
                          <a:pt x="2751" y="7911"/>
                          <a:pt x="5734" y="7789"/>
                        </a:cubicBezTo>
                      </a:path>
                    </a:pathLst>
                  </a:custGeom>
                  <a:noFill/>
                  <a:ln w="20160" cap="flat">
                    <a:solidFill>
                      <a:schemeClr val="accent3"/>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76183" tIns="38092" rIns="76183" bIns="38092"/>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33333"/>
                      </a:solidFill>
                      <a:effectLst/>
                      <a:uLnTx/>
                      <a:uFillTx/>
                      <a:latin typeface="Equinor"/>
                      <a:ea typeface="+mn-ea"/>
                      <a:cs typeface="+mn-cs"/>
                    </a:endParaRPr>
                  </a:p>
                </p:txBody>
              </p:sp>
              <p:sp>
                <p:nvSpPr>
                  <p:cNvPr id="399" name="Freeform 5">
                    <a:extLst>
                      <a:ext uri="{FF2B5EF4-FFF2-40B4-BE49-F238E27FC236}">
                        <a16:creationId xmlns:a16="http://schemas.microsoft.com/office/drawing/2014/main" id="{C4968514-170C-455C-AD9B-7AB3270CC971}"/>
                      </a:ext>
                    </a:extLst>
                  </p:cNvPr>
                  <p:cNvSpPr>
                    <a:spLocks noChangeArrowheads="1"/>
                  </p:cNvSpPr>
                  <p:nvPr/>
                </p:nvSpPr>
                <p:spPr bwMode="auto">
                  <a:xfrm rot="21133775">
                    <a:off x="2407132" y="2056081"/>
                    <a:ext cx="4816967" cy="2723343"/>
                  </a:xfrm>
                  <a:custGeom>
                    <a:avLst/>
                    <a:gdLst>
                      <a:gd name="T0" fmla="*/ 13994 w 13995"/>
                      <a:gd name="T1" fmla="*/ 94 h 7912"/>
                      <a:gd name="T2" fmla="*/ 13994 w 13995"/>
                      <a:gd name="T3" fmla="*/ 94 h 7912"/>
                      <a:gd name="T4" fmla="*/ 1785 w 13995"/>
                      <a:gd name="T5" fmla="*/ 2926 h 7912"/>
                      <a:gd name="T6" fmla="*/ 5739 w 13995"/>
                      <a:gd name="T7" fmla="*/ 7789 h 7912"/>
                    </a:gdLst>
                    <a:ahLst/>
                    <a:cxnLst>
                      <a:cxn ang="0">
                        <a:pos x="T0" y="T1"/>
                      </a:cxn>
                      <a:cxn ang="0">
                        <a:pos x="T2" y="T3"/>
                      </a:cxn>
                      <a:cxn ang="0">
                        <a:pos x="T4" y="T5"/>
                      </a:cxn>
                      <a:cxn ang="0">
                        <a:pos x="T6" y="T7"/>
                      </a:cxn>
                    </a:cxnLst>
                    <a:rect l="0" t="0" r="r" b="b"/>
                    <a:pathLst>
                      <a:path w="13995" h="7912">
                        <a:moveTo>
                          <a:pt x="13994" y="94"/>
                        </a:moveTo>
                        <a:lnTo>
                          <a:pt x="13994" y="94"/>
                        </a:lnTo>
                        <a:cubicBezTo>
                          <a:pt x="10568" y="1840"/>
                          <a:pt x="3571" y="0"/>
                          <a:pt x="1785" y="2926"/>
                        </a:cubicBezTo>
                        <a:cubicBezTo>
                          <a:pt x="0" y="5854"/>
                          <a:pt x="2756" y="7911"/>
                          <a:pt x="5739" y="7789"/>
                        </a:cubicBezTo>
                      </a:path>
                    </a:pathLst>
                  </a:custGeom>
                  <a:noFill/>
                  <a:ln w="59760" cap="flat">
                    <a:solidFill>
                      <a:schemeClr val="accent3"/>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76183" tIns="38092" rIns="76183" bIns="38092"/>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33333"/>
                      </a:solidFill>
                      <a:effectLst/>
                      <a:uLnTx/>
                      <a:uFillTx/>
                      <a:latin typeface="Equinor"/>
                      <a:ea typeface="+mn-ea"/>
                      <a:cs typeface="+mn-cs"/>
                    </a:endParaRPr>
                  </a:p>
                </p:txBody>
              </p:sp>
            </p:grpSp>
          </p:grpSp>
          <p:pic>
            <p:nvPicPr>
              <p:cNvPr id="426" name="Picture 425" descr="Image result for prestack seismic data">
                <a:extLst>
                  <a:ext uri="{FF2B5EF4-FFF2-40B4-BE49-F238E27FC236}">
                    <a16:creationId xmlns:a16="http://schemas.microsoft.com/office/drawing/2014/main" id="{DFF861B4-E3B2-4F86-AF1F-9514ACEE7B58}"/>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rot="20176090">
                <a:off x="3746622" y="3037837"/>
                <a:ext cx="408865" cy="408865"/>
              </a:xfrm>
              <a:prstGeom prst="ellipse">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427" name="Picture 6" descr="Related image">
                <a:extLst>
                  <a:ext uri="{FF2B5EF4-FFF2-40B4-BE49-F238E27FC236}">
                    <a16:creationId xmlns:a16="http://schemas.microsoft.com/office/drawing/2014/main" id="{083BB99F-B481-4512-AC66-55E546B66650}"/>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rot="20176090">
                <a:off x="2878215" y="2945907"/>
                <a:ext cx="475718" cy="475718"/>
              </a:xfrm>
              <a:prstGeom prst="ellipse">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428" name="Picture 8" descr="Related image">
                <a:extLst>
                  <a:ext uri="{FF2B5EF4-FFF2-40B4-BE49-F238E27FC236}">
                    <a16:creationId xmlns:a16="http://schemas.microsoft.com/office/drawing/2014/main" id="{7CF79469-FDA7-4754-8331-6CCB73F870D9}"/>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rot="20176090">
                <a:off x="7407307" y="1934896"/>
                <a:ext cx="451906" cy="451906"/>
              </a:xfrm>
              <a:prstGeom prst="ellipse">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29" name="Picture 21">
                <a:extLst>
                  <a:ext uri="{FF2B5EF4-FFF2-40B4-BE49-F238E27FC236}">
                    <a16:creationId xmlns:a16="http://schemas.microsoft.com/office/drawing/2014/main" id="{D6156F76-7623-4CC1-B412-CB806AFF6E01}"/>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colorTemperature colorTemp="4700"/>
                        </a14:imgEffect>
                        <a14:imgEffect>
                          <a14:brightnessContrast bright="40000" contrast="40000"/>
                        </a14:imgEffect>
                      </a14:imgLayer>
                    </a14:imgProps>
                  </a:ext>
                  <a:ext uri="{28A0092B-C50C-407E-A947-70E740481C1C}">
                    <a14:useLocalDpi xmlns:a14="http://schemas.microsoft.com/office/drawing/2010/main"/>
                  </a:ext>
                </a:extLst>
              </a:blip>
              <a:srcRect l="3131" t="-1" r="3735" b="3735"/>
              <a:stretch/>
            </p:blipFill>
            <p:spPr bwMode="auto">
              <a:xfrm rot="20176090">
                <a:off x="5924083" y="1830522"/>
                <a:ext cx="437581" cy="430873"/>
              </a:xfrm>
              <a:prstGeom prst="ellipse">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 name="Picture 429" descr="http://wgnhs.uwex.edu/wp-content/uploads/2013/07/rock-elm-core.jpg">
                <a:extLst>
                  <a:ext uri="{FF2B5EF4-FFF2-40B4-BE49-F238E27FC236}">
                    <a16:creationId xmlns:a16="http://schemas.microsoft.com/office/drawing/2014/main" id="{DDE16873-E8C4-401E-9F4A-FAD2E0A142FA}"/>
                  </a:ext>
                </a:extLst>
              </p:cNvPr>
              <p:cNvPicPr>
                <a:picLocks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rot="20176090">
                <a:off x="5229143" y="2460061"/>
                <a:ext cx="381689" cy="381408"/>
              </a:xfrm>
              <a:prstGeom prst="ellipse">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1" name="Picture 2">
                <a:extLst>
                  <a:ext uri="{FF2B5EF4-FFF2-40B4-BE49-F238E27FC236}">
                    <a16:creationId xmlns:a16="http://schemas.microsoft.com/office/drawing/2014/main" id="{BDBAD256-2210-47F1-904F-AB7E77E1D356}"/>
                  </a:ext>
                </a:extLst>
              </p:cNvPr>
              <p:cNvPicPr>
                <a:picLocks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rot="20176090">
                <a:off x="3911794" y="2223992"/>
                <a:ext cx="524359" cy="523972"/>
              </a:xfrm>
              <a:prstGeom prst="ellipse">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2" name="Picture 44" descr="http://nfluids.com/wp-content/uploads/2016/08/Wellbore-Lines-Circles-strengthening-both.jpg">
                <a:extLst>
                  <a:ext uri="{FF2B5EF4-FFF2-40B4-BE49-F238E27FC236}">
                    <a16:creationId xmlns:a16="http://schemas.microsoft.com/office/drawing/2014/main" id="{255468DA-2B7B-43AE-A528-571DA502051B}"/>
                  </a:ext>
                </a:extLst>
              </p:cNvPr>
              <p:cNvPicPr>
                <a:picLocks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rot="20176090">
                <a:off x="3355051" y="3329545"/>
                <a:ext cx="417664" cy="41735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3" name="Picture 42" descr="https://www.geol.umd.edu/~jmerck/geol342_1501/images/18faunalsuc.jpg">
                <a:extLst>
                  <a:ext uri="{FF2B5EF4-FFF2-40B4-BE49-F238E27FC236}">
                    <a16:creationId xmlns:a16="http://schemas.microsoft.com/office/drawing/2014/main" id="{51D473BA-8402-491A-81C2-7A007CC0D20C}"/>
                  </a:ext>
                </a:extLst>
              </p:cNvPr>
              <p:cNvPicPr>
                <a:picLocks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rot="20176090">
                <a:off x="4679084" y="2521041"/>
                <a:ext cx="430580" cy="430261"/>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34" name="Picture 433">
                <a:extLst>
                  <a:ext uri="{FF2B5EF4-FFF2-40B4-BE49-F238E27FC236}">
                    <a16:creationId xmlns:a16="http://schemas.microsoft.com/office/drawing/2014/main" id="{13126418-33C3-410F-9C18-E5619D58AE02}"/>
                  </a:ext>
                </a:extLst>
              </p:cNvPr>
              <p:cNvPicPr>
                <a:picLocks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rot="20176090">
                <a:off x="4159232" y="2723562"/>
                <a:ext cx="429493" cy="429176"/>
              </a:xfrm>
              <a:prstGeom prst="ellipse">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 name="Picture 48" descr="https://www.pgs.com/globalassets/marine-acquisition/towed-streamer-em/seismically-guided-inversion.jpg">
                <a:extLst>
                  <a:ext uri="{FF2B5EF4-FFF2-40B4-BE49-F238E27FC236}">
                    <a16:creationId xmlns:a16="http://schemas.microsoft.com/office/drawing/2014/main" id="{B97ED573-BF69-461F-9EBA-41738B1F9191}"/>
                  </a:ext>
                </a:extLst>
              </p:cNvPr>
              <p:cNvPicPr>
                <a:picLocks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rot="20176090">
                <a:off x="3304233" y="2618422"/>
                <a:ext cx="434391" cy="434070"/>
              </a:xfrm>
              <a:prstGeom prst="ellipse">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36" name="Picture 2">
                <a:extLst>
                  <a:ext uri="{FF2B5EF4-FFF2-40B4-BE49-F238E27FC236}">
                    <a16:creationId xmlns:a16="http://schemas.microsoft.com/office/drawing/2014/main" id="{254427A0-1E02-4C91-9920-751A0DEEF581}"/>
                  </a:ext>
                </a:extLst>
              </p:cNvPr>
              <p:cNvPicPr>
                <a:picLocks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rot="20176090">
                <a:off x="6203009" y="2168542"/>
                <a:ext cx="435561" cy="435239"/>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7" name="Picture 436" descr="http://ww1.hdnux.com/photos/36/22/06/7938484/5/920x920.jpg">
                <a:extLst>
                  <a:ext uri="{FF2B5EF4-FFF2-40B4-BE49-F238E27FC236}">
                    <a16:creationId xmlns:a16="http://schemas.microsoft.com/office/drawing/2014/main" id="{B1DF9BDE-CD90-41E5-A9AD-32480D54B79F}"/>
                  </a:ext>
                </a:extLst>
              </p:cNvPr>
              <p:cNvPicPr>
                <a:picLocks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rot="20176090">
                <a:off x="5297263" y="1906238"/>
                <a:ext cx="492744" cy="492379"/>
              </a:xfrm>
              <a:prstGeom prst="ellipse">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8" name="Picture 4" descr="http://www.esri.com/news/arcnews/winter0910articles/winter0910gifs/p38p1-lg.jpg">
                <a:extLst>
                  <a:ext uri="{FF2B5EF4-FFF2-40B4-BE49-F238E27FC236}">
                    <a16:creationId xmlns:a16="http://schemas.microsoft.com/office/drawing/2014/main" id="{6AB1D713-5B4C-4A89-BBA8-A6DF552BA062}"/>
                  </a:ext>
                </a:extLst>
              </p:cNvPr>
              <p:cNvPicPr>
                <a:picLocks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rot="20176090">
                <a:off x="6818935" y="1998622"/>
                <a:ext cx="488449" cy="488088"/>
              </a:xfrm>
              <a:prstGeom prst="ellipse">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39" name="Picture 10" descr="Image result for Oil slicks data norway">
                <a:extLst>
                  <a:ext uri="{FF2B5EF4-FFF2-40B4-BE49-F238E27FC236}">
                    <a16:creationId xmlns:a16="http://schemas.microsoft.com/office/drawing/2014/main" id="{E8A8A5F5-EDF0-47C6-838F-64B3935C222E}"/>
                  </a:ext>
                </a:extLst>
              </p:cNvPr>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a:stretch/>
            </p:blipFill>
            <p:spPr bwMode="auto">
              <a:xfrm rot="20176090">
                <a:off x="4560553" y="2005642"/>
                <a:ext cx="474364" cy="474364"/>
              </a:xfrm>
              <a:prstGeom prst="ellipse">
                <a:avLst/>
              </a:prstGeom>
              <a:noFill/>
              <a:extLst>
                <a:ext uri="{909E8E84-426E-40DD-AFC4-6F175D3DCCD1}">
                  <a14:hiddenFill xmlns:a14="http://schemas.microsoft.com/office/drawing/2010/main">
                    <a:solidFill>
                      <a:srgbClr val="FFFFFF"/>
                    </a:solidFill>
                  </a14:hiddenFill>
                </a:ext>
              </a:extLst>
            </p:spPr>
          </p:pic>
          <p:pic>
            <p:nvPicPr>
              <p:cNvPr id="440" name="Picture 12" descr="Image result for nano robots for oil and gas">
                <a:extLst>
                  <a:ext uri="{FF2B5EF4-FFF2-40B4-BE49-F238E27FC236}">
                    <a16:creationId xmlns:a16="http://schemas.microsoft.com/office/drawing/2014/main" id="{4BE85A94-A5CF-43C0-80EB-2923D36F870A}"/>
                  </a:ext>
                </a:extLst>
              </p:cNvPr>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a:stretch/>
            </p:blipFill>
            <p:spPr bwMode="auto">
              <a:xfrm rot="20176090">
                <a:off x="6354907" y="1646069"/>
                <a:ext cx="480956" cy="480958"/>
              </a:xfrm>
              <a:prstGeom prst="ellipse">
                <a:avLst/>
              </a:prstGeom>
              <a:noFill/>
              <a:extLst>
                <a:ext uri="{909E8E84-426E-40DD-AFC4-6F175D3DCCD1}">
                  <a14:hiddenFill xmlns:a14="http://schemas.microsoft.com/office/drawing/2010/main">
                    <a:solidFill>
                      <a:srgbClr val="FFFFFF"/>
                    </a:solidFill>
                  </a14:hiddenFill>
                </a:ext>
              </a:extLst>
            </p:spPr>
          </p:pic>
          <p:pic>
            <p:nvPicPr>
              <p:cNvPr id="441" name="Picture 4">
                <a:extLst>
                  <a:ext uri="{FF2B5EF4-FFF2-40B4-BE49-F238E27FC236}">
                    <a16:creationId xmlns:a16="http://schemas.microsoft.com/office/drawing/2014/main" id="{303D06D0-295A-48E5-9C34-97861B189A7B}"/>
                  </a:ext>
                </a:extLst>
              </p:cNvPr>
              <p:cNvPicPr>
                <a:picLocks noChangeArrowheads="1"/>
              </p:cNvPicPr>
              <p:nvPr/>
            </p:nvPicPr>
            <p:blipFill>
              <a:blip r:embed="rId19" cstate="print">
                <a:extLst>
                  <a:ext uri="{28A0092B-C50C-407E-A947-70E740481C1C}">
                    <a14:useLocalDpi xmlns:a14="http://schemas.microsoft.com/office/drawing/2010/main"/>
                  </a:ext>
                </a:extLst>
              </a:blip>
              <a:srcRect l="14359" t="22152" r="9045" b="27131"/>
              <a:stretch>
                <a:fillRect/>
              </a:stretch>
            </p:blipFill>
            <p:spPr bwMode="auto">
              <a:xfrm rot="20176090">
                <a:off x="5720366" y="2321649"/>
                <a:ext cx="388107" cy="387820"/>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grpSp>
        <p:nvGrpSpPr>
          <p:cNvPr id="17" name="Group 16">
            <a:extLst>
              <a:ext uri="{FF2B5EF4-FFF2-40B4-BE49-F238E27FC236}">
                <a16:creationId xmlns:a16="http://schemas.microsoft.com/office/drawing/2014/main" id="{D4669997-10D0-954E-A8E1-EA2C1891BBDE}"/>
              </a:ext>
            </a:extLst>
          </p:cNvPr>
          <p:cNvGrpSpPr/>
          <p:nvPr/>
        </p:nvGrpSpPr>
        <p:grpSpPr>
          <a:xfrm>
            <a:off x="2225620" y="3965696"/>
            <a:ext cx="9141057" cy="2009654"/>
            <a:chOff x="2225620" y="3965696"/>
            <a:chExt cx="9141057" cy="2009654"/>
          </a:xfrm>
        </p:grpSpPr>
        <p:grpSp>
          <p:nvGrpSpPr>
            <p:cNvPr id="13" name="Group 12">
              <a:extLst>
                <a:ext uri="{FF2B5EF4-FFF2-40B4-BE49-F238E27FC236}">
                  <a16:creationId xmlns:a16="http://schemas.microsoft.com/office/drawing/2014/main" id="{6646A12B-ECB8-7148-8F40-4F864FB3266C}"/>
                </a:ext>
              </a:extLst>
            </p:cNvPr>
            <p:cNvGrpSpPr/>
            <p:nvPr/>
          </p:nvGrpSpPr>
          <p:grpSpPr>
            <a:xfrm>
              <a:off x="2225620" y="3965696"/>
              <a:ext cx="9141057" cy="2009654"/>
              <a:chOff x="2225620" y="3965696"/>
              <a:chExt cx="9141057" cy="2009654"/>
            </a:xfrm>
          </p:grpSpPr>
          <p:grpSp>
            <p:nvGrpSpPr>
              <p:cNvPr id="370" name="Group 369">
                <a:extLst>
                  <a:ext uri="{FF2B5EF4-FFF2-40B4-BE49-F238E27FC236}">
                    <a16:creationId xmlns:a16="http://schemas.microsoft.com/office/drawing/2014/main" id="{028A5CF5-81A3-6A4C-8F9C-0CA5D3FEAA2D}"/>
                  </a:ext>
                </a:extLst>
              </p:cNvPr>
              <p:cNvGrpSpPr/>
              <p:nvPr/>
            </p:nvGrpSpPr>
            <p:grpSpPr>
              <a:xfrm>
                <a:off x="2225620" y="3965696"/>
                <a:ext cx="9141057" cy="2009654"/>
                <a:chOff x="2225620" y="3965696"/>
                <a:chExt cx="9141057" cy="2009654"/>
              </a:xfrm>
            </p:grpSpPr>
            <p:sp>
              <p:nvSpPr>
                <p:cNvPr id="400" name="Freeform: Shape 5">
                  <a:extLst>
                    <a:ext uri="{FF2B5EF4-FFF2-40B4-BE49-F238E27FC236}">
                      <a16:creationId xmlns:a16="http://schemas.microsoft.com/office/drawing/2014/main" id="{72F046D9-EFD7-E348-A5A6-1B4897D1274F}"/>
                    </a:ext>
                  </a:extLst>
                </p:cNvPr>
                <p:cNvSpPr/>
                <p:nvPr/>
              </p:nvSpPr>
              <p:spPr>
                <a:xfrm>
                  <a:off x="2225620" y="3968750"/>
                  <a:ext cx="9124950" cy="2006600"/>
                </a:xfrm>
                <a:custGeom>
                  <a:avLst/>
                  <a:gdLst>
                    <a:gd name="connsiteX0" fmla="*/ 0 w 9124950"/>
                    <a:gd name="connsiteY0" fmla="*/ 914400 h 2006600"/>
                    <a:gd name="connsiteX1" fmla="*/ 196850 w 9124950"/>
                    <a:gd name="connsiteY1" fmla="*/ 711200 h 2006600"/>
                    <a:gd name="connsiteX2" fmla="*/ 381000 w 9124950"/>
                    <a:gd name="connsiteY2" fmla="*/ 552450 h 2006600"/>
                    <a:gd name="connsiteX3" fmla="*/ 546100 w 9124950"/>
                    <a:gd name="connsiteY3" fmla="*/ 438150 h 2006600"/>
                    <a:gd name="connsiteX4" fmla="*/ 787400 w 9124950"/>
                    <a:gd name="connsiteY4" fmla="*/ 298450 h 2006600"/>
                    <a:gd name="connsiteX5" fmla="*/ 1123950 w 9124950"/>
                    <a:gd name="connsiteY5" fmla="*/ 184150 h 2006600"/>
                    <a:gd name="connsiteX6" fmla="*/ 1454150 w 9124950"/>
                    <a:gd name="connsiteY6" fmla="*/ 95250 h 2006600"/>
                    <a:gd name="connsiteX7" fmla="*/ 1803400 w 9124950"/>
                    <a:gd name="connsiteY7" fmla="*/ 44450 h 2006600"/>
                    <a:gd name="connsiteX8" fmla="*/ 2133600 w 9124950"/>
                    <a:gd name="connsiteY8" fmla="*/ 19050 h 2006600"/>
                    <a:gd name="connsiteX9" fmla="*/ 2413000 w 9124950"/>
                    <a:gd name="connsiteY9" fmla="*/ 0 h 2006600"/>
                    <a:gd name="connsiteX10" fmla="*/ 2895600 w 9124950"/>
                    <a:gd name="connsiteY10" fmla="*/ 6350 h 2006600"/>
                    <a:gd name="connsiteX11" fmla="*/ 3422650 w 9124950"/>
                    <a:gd name="connsiteY11" fmla="*/ 31750 h 2006600"/>
                    <a:gd name="connsiteX12" fmla="*/ 3873500 w 9124950"/>
                    <a:gd name="connsiteY12" fmla="*/ 76200 h 2006600"/>
                    <a:gd name="connsiteX13" fmla="*/ 4432300 w 9124950"/>
                    <a:gd name="connsiteY13" fmla="*/ 114300 h 2006600"/>
                    <a:gd name="connsiteX14" fmla="*/ 4914900 w 9124950"/>
                    <a:gd name="connsiteY14" fmla="*/ 139700 h 2006600"/>
                    <a:gd name="connsiteX15" fmla="*/ 5454650 w 9124950"/>
                    <a:gd name="connsiteY15" fmla="*/ 171450 h 2006600"/>
                    <a:gd name="connsiteX16" fmla="*/ 5892800 w 9124950"/>
                    <a:gd name="connsiteY16" fmla="*/ 184150 h 2006600"/>
                    <a:gd name="connsiteX17" fmla="*/ 6286500 w 9124950"/>
                    <a:gd name="connsiteY17" fmla="*/ 196850 h 2006600"/>
                    <a:gd name="connsiteX18" fmla="*/ 6794500 w 9124950"/>
                    <a:gd name="connsiteY18" fmla="*/ 203200 h 2006600"/>
                    <a:gd name="connsiteX19" fmla="*/ 7435850 w 9124950"/>
                    <a:gd name="connsiteY19" fmla="*/ 209550 h 2006600"/>
                    <a:gd name="connsiteX20" fmla="*/ 8108950 w 9124950"/>
                    <a:gd name="connsiteY20" fmla="*/ 209550 h 2006600"/>
                    <a:gd name="connsiteX21" fmla="*/ 8731250 w 9124950"/>
                    <a:gd name="connsiteY21" fmla="*/ 209550 h 2006600"/>
                    <a:gd name="connsiteX22" fmla="*/ 9124950 w 9124950"/>
                    <a:gd name="connsiteY22" fmla="*/ 203200 h 2006600"/>
                    <a:gd name="connsiteX23" fmla="*/ 9124950 w 9124950"/>
                    <a:gd name="connsiteY23" fmla="*/ 2006600 h 2006600"/>
                    <a:gd name="connsiteX24" fmla="*/ 3981450 w 9124950"/>
                    <a:gd name="connsiteY24" fmla="*/ 2006600 h 2006600"/>
                    <a:gd name="connsiteX25" fmla="*/ 3873500 w 9124950"/>
                    <a:gd name="connsiteY25" fmla="*/ 1974850 h 2006600"/>
                    <a:gd name="connsiteX26" fmla="*/ 3543300 w 9124950"/>
                    <a:gd name="connsiteY26" fmla="*/ 1847850 h 2006600"/>
                    <a:gd name="connsiteX27" fmla="*/ 3200400 w 9124950"/>
                    <a:gd name="connsiteY27" fmla="*/ 1676400 h 2006600"/>
                    <a:gd name="connsiteX28" fmla="*/ 2984500 w 9124950"/>
                    <a:gd name="connsiteY28" fmla="*/ 1549400 h 2006600"/>
                    <a:gd name="connsiteX29" fmla="*/ 2673350 w 9124950"/>
                    <a:gd name="connsiteY29" fmla="*/ 1390650 h 2006600"/>
                    <a:gd name="connsiteX30" fmla="*/ 2457450 w 9124950"/>
                    <a:gd name="connsiteY30" fmla="*/ 1282700 h 2006600"/>
                    <a:gd name="connsiteX31" fmla="*/ 2241550 w 9124950"/>
                    <a:gd name="connsiteY31" fmla="*/ 1193800 h 2006600"/>
                    <a:gd name="connsiteX32" fmla="*/ 2063750 w 9124950"/>
                    <a:gd name="connsiteY32" fmla="*/ 1123950 h 2006600"/>
                    <a:gd name="connsiteX33" fmla="*/ 1892300 w 9124950"/>
                    <a:gd name="connsiteY33" fmla="*/ 1060450 h 2006600"/>
                    <a:gd name="connsiteX34" fmla="*/ 1625600 w 9124950"/>
                    <a:gd name="connsiteY34" fmla="*/ 990600 h 2006600"/>
                    <a:gd name="connsiteX35" fmla="*/ 1390650 w 9124950"/>
                    <a:gd name="connsiteY35" fmla="*/ 927100 h 2006600"/>
                    <a:gd name="connsiteX36" fmla="*/ 1143000 w 9124950"/>
                    <a:gd name="connsiteY36" fmla="*/ 895350 h 2006600"/>
                    <a:gd name="connsiteX37" fmla="*/ 914400 w 9124950"/>
                    <a:gd name="connsiteY37" fmla="*/ 869950 h 2006600"/>
                    <a:gd name="connsiteX38" fmla="*/ 730250 w 9124950"/>
                    <a:gd name="connsiteY38" fmla="*/ 863600 h 2006600"/>
                    <a:gd name="connsiteX39" fmla="*/ 425450 w 9124950"/>
                    <a:gd name="connsiteY39" fmla="*/ 863600 h 2006600"/>
                    <a:gd name="connsiteX40" fmla="*/ 184150 w 9124950"/>
                    <a:gd name="connsiteY40" fmla="*/ 895350 h 2006600"/>
                    <a:gd name="connsiteX41" fmla="*/ 0 w 9124950"/>
                    <a:gd name="connsiteY41" fmla="*/ 914400 h 200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124950" h="2006600">
                      <a:moveTo>
                        <a:pt x="0" y="914400"/>
                      </a:moveTo>
                      <a:lnTo>
                        <a:pt x="196850" y="711200"/>
                      </a:lnTo>
                      <a:lnTo>
                        <a:pt x="381000" y="552450"/>
                      </a:lnTo>
                      <a:lnTo>
                        <a:pt x="546100" y="438150"/>
                      </a:lnTo>
                      <a:lnTo>
                        <a:pt x="787400" y="298450"/>
                      </a:lnTo>
                      <a:lnTo>
                        <a:pt x="1123950" y="184150"/>
                      </a:lnTo>
                      <a:lnTo>
                        <a:pt x="1454150" y="95250"/>
                      </a:lnTo>
                      <a:lnTo>
                        <a:pt x="1803400" y="44450"/>
                      </a:lnTo>
                      <a:lnTo>
                        <a:pt x="2133600" y="19050"/>
                      </a:lnTo>
                      <a:lnTo>
                        <a:pt x="2413000" y="0"/>
                      </a:lnTo>
                      <a:lnTo>
                        <a:pt x="2895600" y="6350"/>
                      </a:lnTo>
                      <a:lnTo>
                        <a:pt x="3422650" y="31750"/>
                      </a:lnTo>
                      <a:lnTo>
                        <a:pt x="3873500" y="76200"/>
                      </a:lnTo>
                      <a:lnTo>
                        <a:pt x="4432300" y="114300"/>
                      </a:lnTo>
                      <a:lnTo>
                        <a:pt x="4914900" y="139700"/>
                      </a:lnTo>
                      <a:lnTo>
                        <a:pt x="5454650" y="171450"/>
                      </a:lnTo>
                      <a:lnTo>
                        <a:pt x="5892800" y="184150"/>
                      </a:lnTo>
                      <a:lnTo>
                        <a:pt x="6286500" y="196850"/>
                      </a:lnTo>
                      <a:lnTo>
                        <a:pt x="6794500" y="203200"/>
                      </a:lnTo>
                      <a:lnTo>
                        <a:pt x="7435850" y="209550"/>
                      </a:lnTo>
                      <a:lnTo>
                        <a:pt x="8108950" y="209550"/>
                      </a:lnTo>
                      <a:lnTo>
                        <a:pt x="8731250" y="209550"/>
                      </a:lnTo>
                      <a:lnTo>
                        <a:pt x="9124950" y="203200"/>
                      </a:lnTo>
                      <a:lnTo>
                        <a:pt x="9124950" y="2006600"/>
                      </a:lnTo>
                      <a:lnTo>
                        <a:pt x="3981450" y="2006600"/>
                      </a:lnTo>
                      <a:lnTo>
                        <a:pt x="3873500" y="1974850"/>
                      </a:lnTo>
                      <a:lnTo>
                        <a:pt x="3543300" y="1847850"/>
                      </a:lnTo>
                      <a:lnTo>
                        <a:pt x="3200400" y="1676400"/>
                      </a:lnTo>
                      <a:lnTo>
                        <a:pt x="2984500" y="1549400"/>
                      </a:lnTo>
                      <a:lnTo>
                        <a:pt x="2673350" y="1390650"/>
                      </a:lnTo>
                      <a:lnTo>
                        <a:pt x="2457450" y="1282700"/>
                      </a:lnTo>
                      <a:lnTo>
                        <a:pt x="2241550" y="1193800"/>
                      </a:lnTo>
                      <a:lnTo>
                        <a:pt x="2063750" y="1123950"/>
                      </a:lnTo>
                      <a:lnTo>
                        <a:pt x="1892300" y="1060450"/>
                      </a:lnTo>
                      <a:lnTo>
                        <a:pt x="1625600" y="990600"/>
                      </a:lnTo>
                      <a:lnTo>
                        <a:pt x="1390650" y="927100"/>
                      </a:lnTo>
                      <a:lnTo>
                        <a:pt x="1143000" y="895350"/>
                      </a:lnTo>
                      <a:lnTo>
                        <a:pt x="914400" y="869950"/>
                      </a:lnTo>
                      <a:lnTo>
                        <a:pt x="730250" y="863600"/>
                      </a:lnTo>
                      <a:lnTo>
                        <a:pt x="425450" y="863600"/>
                      </a:lnTo>
                      <a:lnTo>
                        <a:pt x="184150" y="895350"/>
                      </a:lnTo>
                      <a:lnTo>
                        <a:pt x="0" y="914400"/>
                      </a:lnTo>
                      <a:close/>
                    </a:path>
                  </a:pathLst>
                </a:custGeom>
                <a:solidFill>
                  <a:srgbClr val="E6F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401" name="Freeform: Shape 371">
                  <a:extLst>
                    <a:ext uri="{FF2B5EF4-FFF2-40B4-BE49-F238E27FC236}">
                      <a16:creationId xmlns:a16="http://schemas.microsoft.com/office/drawing/2014/main" id="{0F873996-18A2-F042-8FAB-340CECBABC7A}"/>
                    </a:ext>
                  </a:extLst>
                </p:cNvPr>
                <p:cNvSpPr/>
                <p:nvPr/>
              </p:nvSpPr>
              <p:spPr>
                <a:xfrm>
                  <a:off x="2247634" y="3965696"/>
                  <a:ext cx="9119043" cy="906611"/>
                </a:xfrm>
                <a:custGeom>
                  <a:avLst/>
                  <a:gdLst>
                    <a:gd name="connsiteX0" fmla="*/ 0 w 1910225"/>
                    <a:gd name="connsiteY0" fmla="*/ 685803 h 954160"/>
                    <a:gd name="connsiteX1" fmla="*/ 864704 w 1910225"/>
                    <a:gd name="connsiteY1" fmla="*/ 3 h 954160"/>
                    <a:gd name="connsiteX2" fmla="*/ 1689652 w 1910225"/>
                    <a:gd name="connsiteY2" fmla="*/ 675864 h 954160"/>
                    <a:gd name="connsiteX3" fmla="*/ 1878496 w 1910225"/>
                    <a:gd name="connsiteY3" fmla="*/ 815012 h 954160"/>
                    <a:gd name="connsiteX4" fmla="*/ 1908313 w 1910225"/>
                    <a:gd name="connsiteY4" fmla="*/ 954160 h 954160"/>
                    <a:gd name="connsiteX0" fmla="*/ 0 w 1878496"/>
                    <a:gd name="connsiteY0" fmla="*/ 685803 h 815012"/>
                    <a:gd name="connsiteX1" fmla="*/ 864704 w 1878496"/>
                    <a:gd name="connsiteY1" fmla="*/ 3 h 815012"/>
                    <a:gd name="connsiteX2" fmla="*/ 1689652 w 1878496"/>
                    <a:gd name="connsiteY2" fmla="*/ 675864 h 815012"/>
                    <a:gd name="connsiteX3" fmla="*/ 1878496 w 1878496"/>
                    <a:gd name="connsiteY3" fmla="*/ 815012 h 815012"/>
                    <a:gd name="connsiteX0" fmla="*/ 0 w 1689652"/>
                    <a:gd name="connsiteY0" fmla="*/ 685803 h 685803"/>
                    <a:gd name="connsiteX1" fmla="*/ 864704 w 1689652"/>
                    <a:gd name="connsiteY1" fmla="*/ 3 h 685803"/>
                    <a:gd name="connsiteX2" fmla="*/ 1689652 w 1689652"/>
                    <a:gd name="connsiteY2" fmla="*/ 675864 h 685803"/>
                    <a:gd name="connsiteX0" fmla="*/ 0 w 2802834"/>
                    <a:gd name="connsiteY0" fmla="*/ 848877 h 848877"/>
                    <a:gd name="connsiteX1" fmla="*/ 864704 w 2802834"/>
                    <a:gd name="connsiteY1" fmla="*/ 163077 h 848877"/>
                    <a:gd name="connsiteX2" fmla="*/ 2802834 w 2802834"/>
                    <a:gd name="connsiteY2" fmla="*/ 63685 h 848877"/>
                    <a:gd name="connsiteX0" fmla="*/ 0 w 2802834"/>
                    <a:gd name="connsiteY0" fmla="*/ 820290 h 820290"/>
                    <a:gd name="connsiteX1" fmla="*/ 983974 w 2802834"/>
                    <a:gd name="connsiteY1" fmla="*/ 323333 h 820290"/>
                    <a:gd name="connsiteX2" fmla="*/ 2802834 w 2802834"/>
                    <a:gd name="connsiteY2" fmla="*/ 35098 h 820290"/>
                    <a:gd name="connsiteX0" fmla="*/ 0 w 2802834"/>
                    <a:gd name="connsiteY0" fmla="*/ 839900 h 839900"/>
                    <a:gd name="connsiteX1" fmla="*/ 1023731 w 2802834"/>
                    <a:gd name="connsiteY1" fmla="*/ 193856 h 839900"/>
                    <a:gd name="connsiteX2" fmla="*/ 2802834 w 2802834"/>
                    <a:gd name="connsiteY2" fmla="*/ 54708 h 839900"/>
                    <a:gd name="connsiteX0" fmla="*/ 0 w 3011556"/>
                    <a:gd name="connsiteY0" fmla="*/ 899705 h 899705"/>
                    <a:gd name="connsiteX1" fmla="*/ 1023731 w 3011556"/>
                    <a:gd name="connsiteY1" fmla="*/ 253661 h 899705"/>
                    <a:gd name="connsiteX2" fmla="*/ 3011556 w 3011556"/>
                    <a:gd name="connsiteY2" fmla="*/ 44939 h 899705"/>
                    <a:gd name="connsiteX0" fmla="*/ 0 w 3011556"/>
                    <a:gd name="connsiteY0" fmla="*/ 899705 h 899705"/>
                    <a:gd name="connsiteX1" fmla="*/ 1023731 w 3011556"/>
                    <a:gd name="connsiteY1" fmla="*/ 253661 h 899705"/>
                    <a:gd name="connsiteX2" fmla="*/ 3011556 w 3011556"/>
                    <a:gd name="connsiteY2" fmla="*/ 44939 h 899705"/>
                    <a:gd name="connsiteX0" fmla="*/ 0 w 2984316"/>
                    <a:gd name="connsiteY0" fmla="*/ 882265 h 882265"/>
                    <a:gd name="connsiteX1" fmla="*/ 1023731 w 2984316"/>
                    <a:gd name="connsiteY1" fmla="*/ 236221 h 882265"/>
                    <a:gd name="connsiteX2" fmla="*/ 2984316 w 2984316"/>
                    <a:gd name="connsiteY2" fmla="*/ 47378 h 882265"/>
                    <a:gd name="connsiteX0" fmla="*/ 0 w 2984316"/>
                    <a:gd name="connsiteY0" fmla="*/ 882265 h 882265"/>
                    <a:gd name="connsiteX1" fmla="*/ 1023731 w 2984316"/>
                    <a:gd name="connsiteY1" fmla="*/ 236221 h 882265"/>
                    <a:gd name="connsiteX2" fmla="*/ 2984316 w 2984316"/>
                    <a:gd name="connsiteY2" fmla="*/ 47378 h 882265"/>
                    <a:gd name="connsiteX0" fmla="*/ 0 w 3102357"/>
                    <a:gd name="connsiteY0" fmla="*/ 856608 h 856608"/>
                    <a:gd name="connsiteX1" fmla="*/ 1023731 w 3102357"/>
                    <a:gd name="connsiteY1" fmla="*/ 210564 h 856608"/>
                    <a:gd name="connsiteX2" fmla="*/ 3102357 w 3102357"/>
                    <a:gd name="connsiteY2" fmla="*/ 51538 h 856608"/>
                    <a:gd name="connsiteX0" fmla="*/ 0 w 3107664"/>
                    <a:gd name="connsiteY0" fmla="*/ 881694 h 881694"/>
                    <a:gd name="connsiteX1" fmla="*/ 1023731 w 3107664"/>
                    <a:gd name="connsiteY1" fmla="*/ 235650 h 881694"/>
                    <a:gd name="connsiteX2" fmla="*/ 2878400 w 3107664"/>
                    <a:gd name="connsiteY2" fmla="*/ 5036 h 881694"/>
                    <a:gd name="connsiteX3" fmla="*/ 3102357 w 3107664"/>
                    <a:gd name="connsiteY3" fmla="*/ 76624 h 881694"/>
                    <a:gd name="connsiteX0" fmla="*/ 0 w 3102357"/>
                    <a:gd name="connsiteY0" fmla="*/ 876658 h 876658"/>
                    <a:gd name="connsiteX1" fmla="*/ 1023731 w 3102357"/>
                    <a:gd name="connsiteY1" fmla="*/ 230614 h 876658"/>
                    <a:gd name="connsiteX2" fmla="*/ 2878400 w 3102357"/>
                    <a:gd name="connsiteY2" fmla="*/ 0 h 876658"/>
                    <a:gd name="connsiteX3" fmla="*/ 3102357 w 3102357"/>
                    <a:gd name="connsiteY3" fmla="*/ 71588 h 876658"/>
                    <a:gd name="connsiteX0" fmla="*/ 0 w 3438321"/>
                    <a:gd name="connsiteY0" fmla="*/ 914401 h 914401"/>
                    <a:gd name="connsiteX1" fmla="*/ 1023731 w 3438321"/>
                    <a:gd name="connsiteY1" fmla="*/ 268357 h 914401"/>
                    <a:gd name="connsiteX2" fmla="*/ 2878400 w 3438321"/>
                    <a:gd name="connsiteY2" fmla="*/ 37743 h 914401"/>
                    <a:gd name="connsiteX3" fmla="*/ 3438321 w 3438321"/>
                    <a:gd name="connsiteY3" fmla="*/ 0 h 914401"/>
                    <a:gd name="connsiteX0" fmla="*/ 0 w 3411080"/>
                    <a:gd name="connsiteY0" fmla="*/ 884584 h 884584"/>
                    <a:gd name="connsiteX1" fmla="*/ 1023731 w 3411080"/>
                    <a:gd name="connsiteY1" fmla="*/ 238540 h 884584"/>
                    <a:gd name="connsiteX2" fmla="*/ 2878400 w 3411080"/>
                    <a:gd name="connsiteY2" fmla="*/ 7926 h 884584"/>
                    <a:gd name="connsiteX3" fmla="*/ 3411080 w 3411080"/>
                    <a:gd name="connsiteY3" fmla="*/ 0 h 884584"/>
                    <a:gd name="connsiteX0" fmla="*/ 0 w 3399695"/>
                    <a:gd name="connsiteY0" fmla="*/ 876664 h 930371"/>
                    <a:gd name="connsiteX1" fmla="*/ 1023731 w 3399695"/>
                    <a:gd name="connsiteY1" fmla="*/ 230620 h 930371"/>
                    <a:gd name="connsiteX2" fmla="*/ 2878400 w 3399695"/>
                    <a:gd name="connsiteY2" fmla="*/ 6 h 930371"/>
                    <a:gd name="connsiteX3" fmla="*/ 3399695 w 3399695"/>
                    <a:gd name="connsiteY3" fmla="*/ 930366 h 930371"/>
                    <a:gd name="connsiteX0" fmla="*/ 0 w 2878400"/>
                    <a:gd name="connsiteY0" fmla="*/ 876658 h 876658"/>
                    <a:gd name="connsiteX1" fmla="*/ 1023731 w 2878400"/>
                    <a:gd name="connsiteY1" fmla="*/ 230614 h 876658"/>
                    <a:gd name="connsiteX2" fmla="*/ 2878400 w 2878400"/>
                    <a:gd name="connsiteY2" fmla="*/ 0 h 876658"/>
                    <a:gd name="connsiteX0" fmla="*/ 0 w 3386943"/>
                    <a:gd name="connsiteY0" fmla="*/ 762542 h 762542"/>
                    <a:gd name="connsiteX1" fmla="*/ 1023731 w 3386943"/>
                    <a:gd name="connsiteY1" fmla="*/ 116498 h 762542"/>
                    <a:gd name="connsiteX2" fmla="*/ 3386943 w 3386943"/>
                    <a:gd name="connsiteY2" fmla="*/ 0 h 762542"/>
                    <a:gd name="connsiteX0" fmla="*/ 0 w 3386943"/>
                    <a:gd name="connsiteY0" fmla="*/ 762542 h 762542"/>
                    <a:gd name="connsiteX1" fmla="*/ 685967 w 3386943"/>
                    <a:gd name="connsiteY1" fmla="*/ 141857 h 762542"/>
                    <a:gd name="connsiteX2" fmla="*/ 3386943 w 3386943"/>
                    <a:gd name="connsiteY2" fmla="*/ 0 h 762542"/>
                    <a:gd name="connsiteX0" fmla="*/ 0 w 3386943"/>
                    <a:gd name="connsiteY0" fmla="*/ 762542 h 762542"/>
                    <a:gd name="connsiteX1" fmla="*/ 685967 w 3386943"/>
                    <a:gd name="connsiteY1" fmla="*/ 141857 h 762542"/>
                    <a:gd name="connsiteX2" fmla="*/ 3386943 w 3386943"/>
                    <a:gd name="connsiteY2" fmla="*/ 0 h 762542"/>
                    <a:gd name="connsiteX0" fmla="*/ 0 w 3386943"/>
                    <a:gd name="connsiteY0" fmla="*/ 762542 h 762542"/>
                    <a:gd name="connsiteX1" fmla="*/ 685967 w 3386943"/>
                    <a:gd name="connsiteY1" fmla="*/ 141857 h 762542"/>
                    <a:gd name="connsiteX2" fmla="*/ 3386943 w 3386943"/>
                    <a:gd name="connsiteY2" fmla="*/ 0 h 762542"/>
                    <a:gd name="connsiteX0" fmla="*/ 0 w 3386943"/>
                    <a:gd name="connsiteY0" fmla="*/ 762542 h 762542"/>
                    <a:gd name="connsiteX1" fmla="*/ 685967 w 3386943"/>
                    <a:gd name="connsiteY1" fmla="*/ 141857 h 762542"/>
                    <a:gd name="connsiteX2" fmla="*/ 3386943 w 3386943"/>
                    <a:gd name="connsiteY2" fmla="*/ 0 h 762542"/>
                    <a:gd name="connsiteX0" fmla="*/ 0 w 3386943"/>
                    <a:gd name="connsiteY0" fmla="*/ 851299 h 851299"/>
                    <a:gd name="connsiteX1" fmla="*/ 685967 w 3386943"/>
                    <a:gd name="connsiteY1" fmla="*/ 230614 h 851299"/>
                    <a:gd name="connsiteX2" fmla="*/ 3386943 w 3386943"/>
                    <a:gd name="connsiteY2" fmla="*/ 0 h 851299"/>
                    <a:gd name="connsiteX0" fmla="*/ 0 w 3401998"/>
                    <a:gd name="connsiteY0" fmla="*/ 737183 h 737183"/>
                    <a:gd name="connsiteX1" fmla="*/ 685967 w 3401998"/>
                    <a:gd name="connsiteY1" fmla="*/ 116498 h 737183"/>
                    <a:gd name="connsiteX2" fmla="*/ 3401998 w 3401998"/>
                    <a:gd name="connsiteY2" fmla="*/ 0 h 737183"/>
                    <a:gd name="connsiteX0" fmla="*/ 0 w 3401998"/>
                    <a:gd name="connsiteY0" fmla="*/ 737183 h 737183"/>
                    <a:gd name="connsiteX1" fmla="*/ 825222 w 3401998"/>
                    <a:gd name="connsiteY1" fmla="*/ 103819 h 737183"/>
                    <a:gd name="connsiteX2" fmla="*/ 3401998 w 3401998"/>
                    <a:gd name="connsiteY2" fmla="*/ 0 h 737183"/>
                    <a:gd name="connsiteX0" fmla="*/ 0 w 3401998"/>
                    <a:gd name="connsiteY0" fmla="*/ 737183 h 737183"/>
                    <a:gd name="connsiteX1" fmla="*/ 825222 w 3401998"/>
                    <a:gd name="connsiteY1" fmla="*/ 103819 h 737183"/>
                    <a:gd name="connsiteX2" fmla="*/ 3401998 w 3401998"/>
                    <a:gd name="connsiteY2" fmla="*/ 0 h 737183"/>
                    <a:gd name="connsiteX0" fmla="*/ 0 w 3401998"/>
                    <a:gd name="connsiteY0" fmla="*/ 737183 h 737183"/>
                    <a:gd name="connsiteX1" fmla="*/ 825222 w 3401998"/>
                    <a:gd name="connsiteY1" fmla="*/ 103819 h 737183"/>
                    <a:gd name="connsiteX2" fmla="*/ 3401998 w 3401998"/>
                    <a:gd name="connsiteY2" fmla="*/ 0 h 737183"/>
                    <a:gd name="connsiteX0" fmla="*/ 0 w 3364361"/>
                    <a:gd name="connsiteY0" fmla="*/ 684373 h 684373"/>
                    <a:gd name="connsiteX1" fmla="*/ 825222 w 3364361"/>
                    <a:gd name="connsiteY1" fmla="*/ 51009 h 684373"/>
                    <a:gd name="connsiteX2" fmla="*/ 3364361 w 3364361"/>
                    <a:gd name="connsiteY2" fmla="*/ 35947 h 684373"/>
                    <a:gd name="connsiteX0" fmla="*/ 0 w 3356834"/>
                    <a:gd name="connsiteY0" fmla="*/ 634982 h 826801"/>
                    <a:gd name="connsiteX1" fmla="*/ 825222 w 3356834"/>
                    <a:gd name="connsiteY1" fmla="*/ 1618 h 826801"/>
                    <a:gd name="connsiteX2" fmla="*/ 3356834 w 3356834"/>
                    <a:gd name="connsiteY2" fmla="*/ 826778 h 826801"/>
                    <a:gd name="connsiteX0" fmla="*/ 0 w 3380784"/>
                    <a:gd name="connsiteY0" fmla="*/ 634373 h 634373"/>
                    <a:gd name="connsiteX1" fmla="*/ 825222 w 3380784"/>
                    <a:gd name="connsiteY1" fmla="*/ 1009 h 634373"/>
                    <a:gd name="connsiteX2" fmla="*/ 3380784 w 3380784"/>
                    <a:gd name="connsiteY2" fmla="*/ 475216 h 634373"/>
                    <a:gd name="connsiteX0" fmla="*/ 0 w 3380784"/>
                    <a:gd name="connsiteY0" fmla="*/ 634300 h 634300"/>
                    <a:gd name="connsiteX1" fmla="*/ 825222 w 3380784"/>
                    <a:gd name="connsiteY1" fmla="*/ 936 h 634300"/>
                    <a:gd name="connsiteX2" fmla="*/ 3380784 w 3380784"/>
                    <a:gd name="connsiteY2" fmla="*/ 475143 h 634300"/>
                    <a:gd name="connsiteX0" fmla="*/ 0 w 3263849"/>
                    <a:gd name="connsiteY0" fmla="*/ 635221 h 635221"/>
                    <a:gd name="connsiteX1" fmla="*/ 825222 w 3263849"/>
                    <a:gd name="connsiteY1" fmla="*/ 1857 h 635221"/>
                    <a:gd name="connsiteX2" fmla="*/ 3263849 w 3263849"/>
                    <a:gd name="connsiteY2" fmla="*/ 196152 h 635221"/>
                    <a:gd name="connsiteX0" fmla="*/ 0 w 3263849"/>
                    <a:gd name="connsiteY0" fmla="*/ 635690 h 635690"/>
                    <a:gd name="connsiteX1" fmla="*/ 825222 w 3263849"/>
                    <a:gd name="connsiteY1" fmla="*/ 2326 h 635690"/>
                    <a:gd name="connsiteX2" fmla="*/ 3263849 w 3263849"/>
                    <a:gd name="connsiteY2" fmla="*/ 139496 h 635690"/>
                  </a:gdLst>
                  <a:ahLst/>
                  <a:cxnLst>
                    <a:cxn ang="0">
                      <a:pos x="connsiteX0" y="connsiteY0"/>
                    </a:cxn>
                    <a:cxn ang="0">
                      <a:pos x="connsiteX1" y="connsiteY1"/>
                    </a:cxn>
                    <a:cxn ang="0">
                      <a:pos x="connsiteX2" y="connsiteY2"/>
                    </a:cxn>
                  </a:cxnLst>
                  <a:rect l="l" t="t" r="r" b="b"/>
                  <a:pathLst>
                    <a:path w="3263849" h="635690">
                      <a:moveTo>
                        <a:pt x="0" y="635690"/>
                      </a:moveTo>
                      <a:cubicBezTo>
                        <a:pt x="94202" y="420414"/>
                        <a:pt x="261758" y="28852"/>
                        <a:pt x="825222" y="2326"/>
                      </a:cubicBezTo>
                      <a:cubicBezTo>
                        <a:pt x="1388686" y="-24200"/>
                        <a:pt x="1421811" y="185806"/>
                        <a:pt x="3263849" y="139496"/>
                      </a:cubicBezTo>
                    </a:path>
                  </a:pathLst>
                </a:cu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quinor"/>
                    <a:ea typeface="+mn-ea"/>
                    <a:cs typeface="+mn-cs"/>
                  </a:endParaRPr>
                </a:p>
              </p:txBody>
            </p:sp>
            <p:sp>
              <p:nvSpPr>
                <p:cNvPr id="402" name="Freeform: Shape 856">
                  <a:extLst>
                    <a:ext uri="{FF2B5EF4-FFF2-40B4-BE49-F238E27FC236}">
                      <a16:creationId xmlns:a16="http://schemas.microsoft.com/office/drawing/2014/main" id="{ED6A0449-B816-9744-B31B-A76B0E89A91C}"/>
                    </a:ext>
                  </a:extLst>
                </p:cNvPr>
                <p:cNvSpPr/>
                <p:nvPr/>
              </p:nvSpPr>
              <p:spPr>
                <a:xfrm>
                  <a:off x="6154322" y="5003503"/>
                  <a:ext cx="3085256" cy="725129"/>
                </a:xfrm>
                <a:custGeom>
                  <a:avLst/>
                  <a:gdLst>
                    <a:gd name="connsiteX0" fmla="*/ 0 w 1668194"/>
                    <a:gd name="connsiteY0" fmla="*/ 0 h 1206541"/>
                    <a:gd name="connsiteX1" fmla="*/ 1668194 w 1668194"/>
                    <a:gd name="connsiteY1" fmla="*/ 0 h 1206541"/>
                    <a:gd name="connsiteX2" fmla="*/ 1668194 w 1668194"/>
                    <a:gd name="connsiteY2" fmla="*/ 1206541 h 1206541"/>
                    <a:gd name="connsiteX3" fmla="*/ 0 w 1668194"/>
                    <a:gd name="connsiteY3" fmla="*/ 1206541 h 1206541"/>
                    <a:gd name="connsiteX4" fmla="*/ 0 w 1668194"/>
                    <a:gd name="connsiteY4" fmla="*/ 0 h 1206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8194" h="1206541">
                      <a:moveTo>
                        <a:pt x="0" y="0"/>
                      </a:moveTo>
                      <a:lnTo>
                        <a:pt x="1668194" y="0"/>
                      </a:lnTo>
                      <a:lnTo>
                        <a:pt x="1668194" y="1206541"/>
                      </a:lnTo>
                      <a:lnTo>
                        <a:pt x="0" y="1206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ctr" anchorCtr="0">
                  <a:noAutofit/>
                </a:bodyPr>
                <a:lstStyle/>
                <a:p>
                  <a:pPr marL="0" marR="0" lvl="0" indent="0" algn="ctr" defTabSz="1244600" rtl="0" eaLnBrk="1" fontAlgn="auto" latinLnBrk="0" hangingPunct="1">
                    <a:lnSpc>
                      <a:spcPct val="90000"/>
                    </a:lnSpc>
                    <a:spcBef>
                      <a:spcPct val="0"/>
                    </a:spcBef>
                    <a:spcAft>
                      <a:spcPct val="10000"/>
                    </a:spcAft>
                    <a:buClrTx/>
                    <a:buSzTx/>
                    <a:buFontTx/>
                    <a:buNone/>
                    <a:tabLst/>
                    <a:defRPr/>
                  </a:pPr>
                  <a:r>
                    <a:rPr kumimoji="0" lang="en-GB" sz="2000" b="0" i="1" u="none" strike="noStrike" kern="1200" cap="none" spc="0" normalizeH="0" baseline="0" noProof="0" dirty="0">
                      <a:ln>
                        <a:noFill/>
                      </a:ln>
                      <a:solidFill>
                        <a:srgbClr val="333333">
                          <a:hueOff val="0"/>
                          <a:satOff val="0"/>
                          <a:lumOff val="0"/>
                          <a:alphaOff val="0"/>
                        </a:srgbClr>
                      </a:solidFill>
                      <a:effectLst/>
                      <a:uLnTx/>
                      <a:uFillTx/>
                      <a:latin typeface="Equinor"/>
                      <a:ea typeface="+mn-ea"/>
                      <a:cs typeface="+mn-cs"/>
                    </a:rPr>
                    <a:t>Nye </a:t>
                  </a:r>
                  <a:r>
                    <a:rPr kumimoji="0" lang="en-GB" sz="2000" b="0" i="1" u="none" strike="noStrike" kern="1200" cap="none" spc="0" normalizeH="0" baseline="0" noProof="0" dirty="0" err="1">
                      <a:ln>
                        <a:noFill/>
                      </a:ln>
                      <a:solidFill>
                        <a:srgbClr val="333333">
                          <a:hueOff val="0"/>
                          <a:satOff val="0"/>
                          <a:lumOff val="0"/>
                          <a:alphaOff val="0"/>
                        </a:srgbClr>
                      </a:solidFill>
                      <a:effectLst/>
                      <a:uLnTx/>
                      <a:uFillTx/>
                      <a:latin typeface="Equinor"/>
                      <a:ea typeface="+mn-ea"/>
                      <a:cs typeface="+mn-cs"/>
                    </a:rPr>
                    <a:t>prioriteringer</a:t>
                  </a:r>
                  <a:r>
                    <a:rPr kumimoji="0" lang="en-GB" sz="2000" b="0" i="1" u="none" strike="noStrike" kern="1200" cap="none" spc="0" normalizeH="0" baseline="0" noProof="0" dirty="0">
                      <a:ln>
                        <a:noFill/>
                      </a:ln>
                      <a:solidFill>
                        <a:srgbClr val="333333">
                          <a:hueOff val="0"/>
                          <a:satOff val="0"/>
                          <a:lumOff val="0"/>
                          <a:alphaOff val="0"/>
                        </a:srgbClr>
                      </a:solidFill>
                      <a:effectLst/>
                      <a:uLnTx/>
                      <a:uFillTx/>
                      <a:latin typeface="Equinor"/>
                      <a:ea typeface="+mn-ea"/>
                      <a:cs typeface="+mn-cs"/>
                    </a:rPr>
                    <a:t> – </a:t>
                  </a:r>
                  <a:r>
                    <a:rPr kumimoji="0" lang="en-GB" sz="2000" b="0" i="1" u="none" strike="noStrike" kern="1200" cap="none" spc="0" normalizeH="0" baseline="0" noProof="0" dirty="0" err="1">
                      <a:ln>
                        <a:noFill/>
                      </a:ln>
                      <a:solidFill>
                        <a:srgbClr val="333333">
                          <a:hueOff val="0"/>
                          <a:satOff val="0"/>
                          <a:lumOff val="0"/>
                          <a:alphaOff val="0"/>
                        </a:srgbClr>
                      </a:solidFill>
                      <a:effectLst/>
                      <a:uLnTx/>
                      <a:uFillTx/>
                      <a:latin typeface="Equinor"/>
                      <a:ea typeface="+mn-ea"/>
                      <a:cs typeface="+mn-cs"/>
                    </a:rPr>
                    <a:t>fremtidig</a:t>
                  </a:r>
                  <a:r>
                    <a:rPr kumimoji="0" lang="en-GB" sz="2000" b="0" i="1" u="none" strike="noStrike" kern="1200" cap="none" spc="0" normalizeH="0" baseline="0" noProof="0" dirty="0">
                      <a:ln>
                        <a:noFill/>
                      </a:ln>
                      <a:solidFill>
                        <a:srgbClr val="333333">
                          <a:hueOff val="0"/>
                          <a:satOff val="0"/>
                          <a:lumOff val="0"/>
                          <a:alphaOff val="0"/>
                        </a:srgbClr>
                      </a:solidFill>
                      <a:effectLst/>
                      <a:uLnTx/>
                      <a:uFillTx/>
                      <a:latin typeface="Equinor"/>
                      <a:ea typeface="+mn-ea"/>
                      <a:cs typeface="+mn-cs"/>
                    </a:rPr>
                    <a:t> </a:t>
                  </a:r>
                  <a:r>
                    <a:rPr kumimoji="0" lang="en-GB" sz="2000" b="0" i="1" u="none" strike="noStrike" kern="1200" cap="none" spc="0" normalizeH="0" baseline="0" noProof="0" dirty="0" err="1">
                      <a:ln>
                        <a:noFill/>
                      </a:ln>
                      <a:solidFill>
                        <a:srgbClr val="333333">
                          <a:hueOff val="0"/>
                          <a:satOff val="0"/>
                          <a:lumOff val="0"/>
                          <a:alphaOff val="0"/>
                        </a:srgbClr>
                      </a:solidFill>
                      <a:effectLst/>
                      <a:uLnTx/>
                      <a:uFillTx/>
                      <a:latin typeface="Equinor"/>
                      <a:ea typeface="+mn-ea"/>
                      <a:cs typeface="+mn-cs"/>
                    </a:rPr>
                    <a:t>aktivitet</a:t>
                  </a:r>
                  <a:endParaRPr kumimoji="0" lang="en-GB" sz="2000" b="0" i="1" u="none" strike="noStrike" kern="1200" cap="none" spc="0" normalizeH="0" baseline="0" noProof="0" dirty="0">
                    <a:ln>
                      <a:noFill/>
                    </a:ln>
                    <a:solidFill>
                      <a:srgbClr val="333333">
                        <a:hueOff val="0"/>
                        <a:satOff val="0"/>
                        <a:lumOff val="0"/>
                        <a:alphaOff val="0"/>
                      </a:srgbClr>
                    </a:solidFill>
                    <a:effectLst/>
                    <a:uLnTx/>
                    <a:uFillTx/>
                    <a:latin typeface="Equinor"/>
                    <a:ea typeface="+mn-ea"/>
                    <a:cs typeface="+mn-cs"/>
                  </a:endParaRPr>
                </a:p>
              </p:txBody>
            </p:sp>
            <p:grpSp>
              <p:nvGrpSpPr>
                <p:cNvPr id="403" name="Group 191">
                  <a:extLst>
                    <a:ext uri="{FF2B5EF4-FFF2-40B4-BE49-F238E27FC236}">
                      <a16:creationId xmlns:a16="http://schemas.microsoft.com/office/drawing/2014/main" id="{764C29FE-D96E-A44A-9160-3B31F84F2B7C}"/>
                    </a:ext>
                  </a:extLst>
                </p:cNvPr>
                <p:cNvGrpSpPr/>
                <p:nvPr/>
              </p:nvGrpSpPr>
              <p:grpSpPr>
                <a:xfrm>
                  <a:off x="6247856" y="4727440"/>
                  <a:ext cx="214062" cy="395889"/>
                  <a:chOff x="3752850" y="1544638"/>
                  <a:chExt cx="1431926" cy="2179638"/>
                </a:xfrm>
              </p:grpSpPr>
              <p:sp>
                <p:nvSpPr>
                  <p:cNvPr id="410" name="Freeform 100">
                    <a:extLst>
                      <a:ext uri="{FF2B5EF4-FFF2-40B4-BE49-F238E27FC236}">
                        <a16:creationId xmlns:a16="http://schemas.microsoft.com/office/drawing/2014/main" id="{6C607ED1-E70D-AA47-BCC6-07F0B0177C70}"/>
                      </a:ext>
                    </a:extLst>
                  </p:cNvPr>
                  <p:cNvSpPr>
                    <a:spLocks/>
                  </p:cNvSpPr>
                  <p:nvPr/>
                </p:nvSpPr>
                <p:spPr bwMode="auto">
                  <a:xfrm>
                    <a:off x="4129088" y="2344738"/>
                    <a:ext cx="533400" cy="1379538"/>
                  </a:xfrm>
                  <a:custGeom>
                    <a:avLst/>
                    <a:gdLst/>
                    <a:ahLst/>
                    <a:cxnLst>
                      <a:cxn ang="0">
                        <a:pos x="105" y="333"/>
                      </a:cxn>
                      <a:cxn ang="0">
                        <a:pos x="85" y="333"/>
                      </a:cxn>
                      <a:cxn ang="0">
                        <a:pos x="0" y="0"/>
                      </a:cxn>
                      <a:cxn ang="0">
                        <a:pos x="105" y="333"/>
                      </a:cxn>
                    </a:cxnLst>
                    <a:rect l="0" t="0" r="r" b="b"/>
                    <a:pathLst>
                      <a:path w="129" h="333">
                        <a:moveTo>
                          <a:pt x="105" y="333"/>
                        </a:moveTo>
                        <a:cubicBezTo>
                          <a:pt x="85" y="333"/>
                          <a:pt x="85" y="333"/>
                          <a:pt x="85" y="333"/>
                        </a:cubicBezTo>
                        <a:cubicBezTo>
                          <a:pt x="110" y="251"/>
                          <a:pt x="82" y="140"/>
                          <a:pt x="0" y="0"/>
                        </a:cubicBezTo>
                        <a:cubicBezTo>
                          <a:pt x="94" y="139"/>
                          <a:pt x="129" y="251"/>
                          <a:pt x="105" y="333"/>
                        </a:cubicBezTo>
                        <a:close/>
                      </a:path>
                    </a:pathLst>
                  </a:custGeom>
                  <a:solidFill>
                    <a:srgbClr val="333333">
                      <a:lumMod val="75000"/>
                      <a:lumOff val="25000"/>
                    </a:srgbClr>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411" name="Freeform 113">
                    <a:extLst>
                      <a:ext uri="{FF2B5EF4-FFF2-40B4-BE49-F238E27FC236}">
                        <a16:creationId xmlns:a16="http://schemas.microsoft.com/office/drawing/2014/main" id="{4EF3B1AC-3854-0C4E-9B08-663265D1E7B6}"/>
                      </a:ext>
                    </a:extLst>
                  </p:cNvPr>
                  <p:cNvSpPr>
                    <a:spLocks/>
                  </p:cNvSpPr>
                  <p:nvPr/>
                </p:nvSpPr>
                <p:spPr bwMode="auto">
                  <a:xfrm>
                    <a:off x="3752850" y="2925763"/>
                    <a:ext cx="773113" cy="550863"/>
                  </a:xfrm>
                  <a:custGeom>
                    <a:avLst/>
                    <a:gdLst/>
                    <a:ahLst/>
                    <a:cxnLst>
                      <a:cxn ang="0">
                        <a:pos x="187" y="115"/>
                      </a:cxn>
                      <a:cxn ang="0">
                        <a:pos x="33" y="27"/>
                      </a:cxn>
                      <a:cxn ang="0">
                        <a:pos x="140" y="112"/>
                      </a:cxn>
                      <a:cxn ang="0">
                        <a:pos x="0" y="11"/>
                      </a:cxn>
                      <a:cxn ang="0">
                        <a:pos x="164" y="76"/>
                      </a:cxn>
                      <a:cxn ang="0">
                        <a:pos x="187" y="115"/>
                      </a:cxn>
                    </a:cxnLst>
                    <a:rect l="0" t="0" r="r" b="b"/>
                    <a:pathLst>
                      <a:path w="187" h="133">
                        <a:moveTo>
                          <a:pt x="187" y="115"/>
                        </a:moveTo>
                        <a:cubicBezTo>
                          <a:pt x="151" y="67"/>
                          <a:pt x="100" y="37"/>
                          <a:pt x="33" y="27"/>
                        </a:cubicBezTo>
                        <a:cubicBezTo>
                          <a:pt x="137" y="63"/>
                          <a:pt x="172" y="92"/>
                          <a:pt x="140" y="112"/>
                        </a:cubicBezTo>
                        <a:cubicBezTo>
                          <a:pt x="108" y="133"/>
                          <a:pt x="62" y="99"/>
                          <a:pt x="0" y="11"/>
                        </a:cubicBezTo>
                        <a:cubicBezTo>
                          <a:pt x="108" y="0"/>
                          <a:pt x="162" y="22"/>
                          <a:pt x="164" y="76"/>
                        </a:cubicBezTo>
                        <a:cubicBezTo>
                          <a:pt x="177" y="91"/>
                          <a:pt x="184" y="104"/>
                          <a:pt x="187" y="115"/>
                        </a:cubicBezTo>
                        <a:close/>
                      </a:path>
                    </a:pathLst>
                  </a:custGeom>
                  <a:solidFill>
                    <a:srgbClr val="D5EAF4"/>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412" name="Freeform 114">
                    <a:extLst>
                      <a:ext uri="{FF2B5EF4-FFF2-40B4-BE49-F238E27FC236}">
                        <a16:creationId xmlns:a16="http://schemas.microsoft.com/office/drawing/2014/main" id="{88217847-14B9-A94C-8514-468D29A4951B}"/>
                      </a:ext>
                    </a:extLst>
                  </p:cNvPr>
                  <p:cNvSpPr>
                    <a:spLocks/>
                  </p:cNvSpPr>
                  <p:nvPr/>
                </p:nvSpPr>
                <p:spPr bwMode="auto">
                  <a:xfrm>
                    <a:off x="4551363" y="2833688"/>
                    <a:ext cx="633413" cy="447675"/>
                  </a:xfrm>
                  <a:custGeom>
                    <a:avLst/>
                    <a:gdLst/>
                    <a:ahLst/>
                    <a:cxnLst>
                      <a:cxn ang="0">
                        <a:pos x="153" y="10"/>
                      </a:cxn>
                      <a:cxn ang="0">
                        <a:pos x="39" y="92"/>
                      </a:cxn>
                      <a:cxn ang="0">
                        <a:pos x="126" y="22"/>
                      </a:cxn>
                      <a:cxn ang="0">
                        <a:pos x="0" y="94"/>
                      </a:cxn>
                      <a:cxn ang="0">
                        <a:pos x="19" y="62"/>
                      </a:cxn>
                      <a:cxn ang="0">
                        <a:pos x="153" y="10"/>
                      </a:cxn>
                    </a:cxnLst>
                    <a:rect l="0" t="0" r="r" b="b"/>
                    <a:pathLst>
                      <a:path w="153" h="108">
                        <a:moveTo>
                          <a:pt x="153" y="10"/>
                        </a:moveTo>
                        <a:cubicBezTo>
                          <a:pt x="103" y="81"/>
                          <a:pt x="65" y="108"/>
                          <a:pt x="39" y="92"/>
                        </a:cubicBezTo>
                        <a:cubicBezTo>
                          <a:pt x="13" y="75"/>
                          <a:pt x="42" y="52"/>
                          <a:pt x="126" y="22"/>
                        </a:cubicBezTo>
                        <a:cubicBezTo>
                          <a:pt x="72" y="31"/>
                          <a:pt x="30" y="55"/>
                          <a:pt x="0" y="94"/>
                        </a:cubicBezTo>
                        <a:cubicBezTo>
                          <a:pt x="3" y="85"/>
                          <a:pt x="9" y="74"/>
                          <a:pt x="19" y="62"/>
                        </a:cubicBezTo>
                        <a:cubicBezTo>
                          <a:pt x="21" y="18"/>
                          <a:pt x="65" y="0"/>
                          <a:pt x="153" y="10"/>
                        </a:cubicBezTo>
                        <a:close/>
                      </a:path>
                    </a:pathLst>
                  </a:custGeom>
                  <a:solidFill>
                    <a:srgbClr val="D5EAF4"/>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413" name="Freeform 115">
                    <a:extLst>
                      <a:ext uri="{FF2B5EF4-FFF2-40B4-BE49-F238E27FC236}">
                        <a16:creationId xmlns:a16="http://schemas.microsoft.com/office/drawing/2014/main" id="{68A4DCA8-6694-FF4D-85F9-9FBC43C36BEC}"/>
                      </a:ext>
                    </a:extLst>
                  </p:cNvPr>
                  <p:cNvSpPr>
                    <a:spLocks/>
                  </p:cNvSpPr>
                  <p:nvPr/>
                </p:nvSpPr>
                <p:spPr bwMode="auto">
                  <a:xfrm>
                    <a:off x="3976688" y="1914525"/>
                    <a:ext cx="600075" cy="790575"/>
                  </a:xfrm>
                  <a:custGeom>
                    <a:avLst/>
                    <a:gdLst/>
                    <a:ahLst/>
                    <a:cxnLst>
                      <a:cxn ang="0">
                        <a:pos x="131" y="191"/>
                      </a:cxn>
                      <a:cxn ang="0">
                        <a:pos x="145" y="160"/>
                      </a:cxn>
                      <a:cxn ang="0">
                        <a:pos x="0" y="0"/>
                      </a:cxn>
                      <a:cxn ang="0">
                        <a:pos x="131" y="191"/>
                      </a:cxn>
                    </a:cxnLst>
                    <a:rect l="0" t="0" r="r" b="b"/>
                    <a:pathLst>
                      <a:path w="145" h="191">
                        <a:moveTo>
                          <a:pt x="131" y="191"/>
                        </a:moveTo>
                        <a:cubicBezTo>
                          <a:pt x="145" y="160"/>
                          <a:pt x="145" y="160"/>
                          <a:pt x="145" y="160"/>
                        </a:cubicBezTo>
                        <a:cubicBezTo>
                          <a:pt x="127" y="88"/>
                          <a:pt x="79" y="34"/>
                          <a:pt x="0" y="0"/>
                        </a:cubicBezTo>
                        <a:cubicBezTo>
                          <a:pt x="70" y="39"/>
                          <a:pt x="113" y="103"/>
                          <a:pt x="131" y="191"/>
                        </a:cubicBezTo>
                        <a:close/>
                      </a:path>
                    </a:pathLst>
                  </a:custGeom>
                  <a:solidFill>
                    <a:srgbClr val="333333">
                      <a:lumMod val="75000"/>
                      <a:lumOff val="25000"/>
                    </a:srgbClr>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414" name="Freeform 116">
                    <a:extLst>
                      <a:ext uri="{FF2B5EF4-FFF2-40B4-BE49-F238E27FC236}">
                        <a16:creationId xmlns:a16="http://schemas.microsoft.com/office/drawing/2014/main" id="{55182540-C55F-9D4A-8765-DCF11E2B8BBA}"/>
                      </a:ext>
                    </a:extLst>
                  </p:cNvPr>
                  <p:cNvSpPr>
                    <a:spLocks/>
                  </p:cNvSpPr>
                  <p:nvPr/>
                </p:nvSpPr>
                <p:spPr bwMode="auto">
                  <a:xfrm>
                    <a:off x="4430713" y="2208213"/>
                    <a:ext cx="612775" cy="808038"/>
                  </a:xfrm>
                  <a:custGeom>
                    <a:avLst/>
                    <a:gdLst/>
                    <a:ahLst/>
                    <a:cxnLst>
                      <a:cxn ang="0">
                        <a:pos x="148" y="0"/>
                      </a:cxn>
                      <a:cxn ang="0">
                        <a:pos x="14" y="195"/>
                      </a:cxn>
                      <a:cxn ang="0">
                        <a:pos x="0" y="163"/>
                      </a:cxn>
                      <a:cxn ang="0">
                        <a:pos x="148" y="0"/>
                      </a:cxn>
                    </a:cxnLst>
                    <a:rect l="0" t="0" r="r" b="b"/>
                    <a:pathLst>
                      <a:path w="148" h="195">
                        <a:moveTo>
                          <a:pt x="148" y="0"/>
                        </a:moveTo>
                        <a:cubicBezTo>
                          <a:pt x="77" y="40"/>
                          <a:pt x="32" y="105"/>
                          <a:pt x="14" y="195"/>
                        </a:cubicBezTo>
                        <a:cubicBezTo>
                          <a:pt x="0" y="163"/>
                          <a:pt x="0" y="163"/>
                          <a:pt x="0" y="163"/>
                        </a:cubicBezTo>
                        <a:cubicBezTo>
                          <a:pt x="18" y="89"/>
                          <a:pt x="68" y="35"/>
                          <a:pt x="148" y="0"/>
                        </a:cubicBezTo>
                        <a:close/>
                      </a:path>
                    </a:pathLst>
                  </a:custGeom>
                  <a:solidFill>
                    <a:srgbClr val="333333">
                      <a:lumMod val="75000"/>
                      <a:lumOff val="25000"/>
                    </a:srgbClr>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415" name="Freeform 117">
                    <a:extLst>
                      <a:ext uri="{FF2B5EF4-FFF2-40B4-BE49-F238E27FC236}">
                        <a16:creationId xmlns:a16="http://schemas.microsoft.com/office/drawing/2014/main" id="{B53D6601-84D3-C748-9153-0C3D73DB13D7}"/>
                      </a:ext>
                    </a:extLst>
                  </p:cNvPr>
                  <p:cNvSpPr>
                    <a:spLocks/>
                  </p:cNvSpPr>
                  <p:nvPr/>
                </p:nvSpPr>
                <p:spPr bwMode="auto">
                  <a:xfrm>
                    <a:off x="3860800" y="2552700"/>
                    <a:ext cx="492125" cy="301625"/>
                  </a:xfrm>
                  <a:custGeom>
                    <a:avLst/>
                    <a:gdLst/>
                    <a:ahLst/>
                    <a:cxnLst>
                      <a:cxn ang="0">
                        <a:pos x="100" y="33"/>
                      </a:cxn>
                      <a:cxn ang="0">
                        <a:pos x="119" y="51"/>
                      </a:cxn>
                      <a:cxn ang="0">
                        <a:pos x="21" y="26"/>
                      </a:cxn>
                      <a:cxn ang="0">
                        <a:pos x="92" y="57"/>
                      </a:cxn>
                      <a:cxn ang="0">
                        <a:pos x="0" y="22"/>
                      </a:cxn>
                      <a:cxn ang="0">
                        <a:pos x="100" y="33"/>
                      </a:cxn>
                    </a:cxnLst>
                    <a:rect l="0" t="0" r="r" b="b"/>
                    <a:pathLst>
                      <a:path w="119" h="73">
                        <a:moveTo>
                          <a:pt x="100" y="33"/>
                        </a:moveTo>
                        <a:cubicBezTo>
                          <a:pt x="109" y="40"/>
                          <a:pt x="115" y="46"/>
                          <a:pt x="119" y="51"/>
                        </a:cubicBezTo>
                        <a:cubicBezTo>
                          <a:pt x="92" y="30"/>
                          <a:pt x="59" y="22"/>
                          <a:pt x="21" y="26"/>
                        </a:cubicBezTo>
                        <a:cubicBezTo>
                          <a:pt x="83" y="31"/>
                          <a:pt x="107" y="41"/>
                          <a:pt x="92" y="57"/>
                        </a:cubicBezTo>
                        <a:cubicBezTo>
                          <a:pt x="78" y="73"/>
                          <a:pt x="47" y="61"/>
                          <a:pt x="0" y="22"/>
                        </a:cubicBezTo>
                        <a:cubicBezTo>
                          <a:pt x="58" y="0"/>
                          <a:pt x="91" y="4"/>
                          <a:pt x="100" y="33"/>
                        </a:cubicBezTo>
                        <a:close/>
                      </a:path>
                    </a:pathLst>
                  </a:custGeom>
                  <a:solidFill>
                    <a:srgbClr val="D5EAF4"/>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416" name="Freeform 118">
                    <a:extLst>
                      <a:ext uri="{FF2B5EF4-FFF2-40B4-BE49-F238E27FC236}">
                        <a16:creationId xmlns:a16="http://schemas.microsoft.com/office/drawing/2014/main" id="{D59D3981-D1D2-3347-A67C-F4542C275974}"/>
                      </a:ext>
                    </a:extLst>
                  </p:cNvPr>
                  <p:cNvSpPr>
                    <a:spLocks/>
                  </p:cNvSpPr>
                  <p:nvPr/>
                </p:nvSpPr>
                <p:spPr bwMode="auto">
                  <a:xfrm>
                    <a:off x="3852863" y="2112963"/>
                    <a:ext cx="504825" cy="290513"/>
                  </a:xfrm>
                  <a:custGeom>
                    <a:avLst/>
                    <a:gdLst/>
                    <a:ahLst/>
                    <a:cxnLst>
                      <a:cxn ang="0">
                        <a:pos x="122" y="39"/>
                      </a:cxn>
                      <a:cxn ang="0">
                        <a:pos x="21" y="40"/>
                      </a:cxn>
                      <a:cxn ang="0">
                        <a:pos x="98" y="51"/>
                      </a:cxn>
                      <a:cxn ang="0">
                        <a:pos x="0" y="41"/>
                      </a:cxn>
                      <a:cxn ang="0">
                        <a:pos x="100" y="26"/>
                      </a:cxn>
                      <a:cxn ang="0">
                        <a:pos x="122" y="39"/>
                      </a:cxn>
                    </a:cxnLst>
                    <a:rect l="0" t="0" r="r" b="b"/>
                    <a:pathLst>
                      <a:path w="122" h="70">
                        <a:moveTo>
                          <a:pt x="122" y="39"/>
                        </a:moveTo>
                        <a:cubicBezTo>
                          <a:pt x="91" y="26"/>
                          <a:pt x="57" y="26"/>
                          <a:pt x="21" y="40"/>
                        </a:cubicBezTo>
                        <a:cubicBezTo>
                          <a:pt x="83" y="28"/>
                          <a:pt x="108" y="32"/>
                          <a:pt x="98" y="51"/>
                        </a:cubicBezTo>
                        <a:cubicBezTo>
                          <a:pt x="89" y="70"/>
                          <a:pt x="56" y="67"/>
                          <a:pt x="0" y="41"/>
                        </a:cubicBezTo>
                        <a:cubicBezTo>
                          <a:pt x="50" y="5"/>
                          <a:pt x="83" y="0"/>
                          <a:pt x="100" y="26"/>
                        </a:cubicBezTo>
                        <a:cubicBezTo>
                          <a:pt x="110" y="30"/>
                          <a:pt x="117" y="34"/>
                          <a:pt x="122" y="39"/>
                        </a:cubicBezTo>
                        <a:close/>
                      </a:path>
                    </a:pathLst>
                  </a:custGeom>
                  <a:solidFill>
                    <a:srgbClr val="D5EAF4"/>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417" name="Freeform 119">
                    <a:extLst>
                      <a:ext uri="{FF2B5EF4-FFF2-40B4-BE49-F238E27FC236}">
                        <a16:creationId xmlns:a16="http://schemas.microsoft.com/office/drawing/2014/main" id="{82527360-DD7C-E342-8F91-138E7F3704E0}"/>
                      </a:ext>
                    </a:extLst>
                  </p:cNvPr>
                  <p:cNvSpPr>
                    <a:spLocks/>
                  </p:cNvSpPr>
                  <p:nvPr/>
                </p:nvSpPr>
                <p:spPr bwMode="auto">
                  <a:xfrm>
                    <a:off x="4241800" y="1544638"/>
                    <a:ext cx="446088" cy="614363"/>
                  </a:xfrm>
                  <a:custGeom>
                    <a:avLst/>
                    <a:gdLst/>
                    <a:ahLst/>
                    <a:cxnLst>
                      <a:cxn ang="0">
                        <a:pos x="19" y="148"/>
                      </a:cxn>
                      <a:cxn ang="0">
                        <a:pos x="20" y="111"/>
                      </a:cxn>
                      <a:cxn ang="0">
                        <a:pos x="108" y="0"/>
                      </a:cxn>
                      <a:cxn ang="0">
                        <a:pos x="51" y="127"/>
                      </a:cxn>
                      <a:cxn ang="0">
                        <a:pos x="91" y="25"/>
                      </a:cxn>
                      <a:cxn ang="0">
                        <a:pos x="19" y="148"/>
                      </a:cxn>
                    </a:cxnLst>
                    <a:rect l="0" t="0" r="r" b="b"/>
                    <a:pathLst>
                      <a:path w="108" h="148">
                        <a:moveTo>
                          <a:pt x="19" y="148"/>
                        </a:moveTo>
                        <a:cubicBezTo>
                          <a:pt x="17" y="139"/>
                          <a:pt x="17" y="127"/>
                          <a:pt x="20" y="111"/>
                        </a:cubicBezTo>
                        <a:cubicBezTo>
                          <a:pt x="0" y="73"/>
                          <a:pt x="29" y="35"/>
                          <a:pt x="108" y="0"/>
                        </a:cubicBezTo>
                        <a:cubicBezTo>
                          <a:pt x="100" y="86"/>
                          <a:pt x="81" y="128"/>
                          <a:pt x="51" y="127"/>
                        </a:cubicBezTo>
                        <a:cubicBezTo>
                          <a:pt x="21" y="125"/>
                          <a:pt x="34" y="91"/>
                          <a:pt x="91" y="25"/>
                        </a:cubicBezTo>
                        <a:cubicBezTo>
                          <a:pt x="49" y="59"/>
                          <a:pt x="25" y="100"/>
                          <a:pt x="19" y="148"/>
                        </a:cubicBezTo>
                        <a:close/>
                      </a:path>
                    </a:pathLst>
                  </a:custGeom>
                  <a:solidFill>
                    <a:srgbClr val="D5EAF4"/>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418" name="Freeform 120">
                    <a:extLst>
                      <a:ext uri="{FF2B5EF4-FFF2-40B4-BE49-F238E27FC236}">
                        <a16:creationId xmlns:a16="http://schemas.microsoft.com/office/drawing/2014/main" id="{B21CD002-882D-4542-9F2C-634A7859BAB9}"/>
                      </a:ext>
                    </a:extLst>
                  </p:cNvPr>
                  <p:cNvSpPr>
                    <a:spLocks/>
                  </p:cNvSpPr>
                  <p:nvPr/>
                </p:nvSpPr>
                <p:spPr bwMode="auto">
                  <a:xfrm>
                    <a:off x="4613275" y="2439988"/>
                    <a:ext cx="492125" cy="303213"/>
                  </a:xfrm>
                  <a:custGeom>
                    <a:avLst/>
                    <a:gdLst/>
                    <a:ahLst/>
                    <a:cxnLst>
                      <a:cxn ang="0">
                        <a:pos x="0" y="52"/>
                      </a:cxn>
                      <a:cxn ang="0">
                        <a:pos x="98" y="26"/>
                      </a:cxn>
                      <a:cxn ang="0">
                        <a:pos x="26" y="57"/>
                      </a:cxn>
                      <a:cxn ang="0">
                        <a:pos x="119" y="22"/>
                      </a:cxn>
                      <a:cxn ang="0">
                        <a:pos x="19" y="34"/>
                      </a:cxn>
                      <a:cxn ang="0">
                        <a:pos x="0" y="52"/>
                      </a:cxn>
                    </a:cxnLst>
                    <a:rect l="0" t="0" r="r" b="b"/>
                    <a:pathLst>
                      <a:path w="119" h="73">
                        <a:moveTo>
                          <a:pt x="0" y="52"/>
                        </a:moveTo>
                        <a:cubicBezTo>
                          <a:pt x="27" y="31"/>
                          <a:pt x="60" y="22"/>
                          <a:pt x="98" y="26"/>
                        </a:cubicBezTo>
                        <a:cubicBezTo>
                          <a:pt x="36" y="31"/>
                          <a:pt x="12" y="41"/>
                          <a:pt x="26" y="57"/>
                        </a:cubicBezTo>
                        <a:cubicBezTo>
                          <a:pt x="41" y="73"/>
                          <a:pt x="72" y="61"/>
                          <a:pt x="119" y="22"/>
                        </a:cubicBezTo>
                        <a:cubicBezTo>
                          <a:pt x="61" y="0"/>
                          <a:pt x="28" y="4"/>
                          <a:pt x="19" y="34"/>
                        </a:cubicBezTo>
                        <a:cubicBezTo>
                          <a:pt x="10" y="40"/>
                          <a:pt x="4" y="46"/>
                          <a:pt x="0" y="52"/>
                        </a:cubicBezTo>
                        <a:close/>
                      </a:path>
                    </a:pathLst>
                  </a:custGeom>
                  <a:solidFill>
                    <a:srgbClr val="D5EAF4"/>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419" name="Freeform 121">
                    <a:extLst>
                      <a:ext uri="{FF2B5EF4-FFF2-40B4-BE49-F238E27FC236}">
                        <a16:creationId xmlns:a16="http://schemas.microsoft.com/office/drawing/2014/main" id="{7083A958-AD7F-AE47-830B-49B564734FF0}"/>
                      </a:ext>
                    </a:extLst>
                  </p:cNvPr>
                  <p:cNvSpPr>
                    <a:spLocks/>
                  </p:cNvSpPr>
                  <p:nvPr/>
                </p:nvSpPr>
                <p:spPr bwMode="auto">
                  <a:xfrm>
                    <a:off x="4481513" y="2079625"/>
                    <a:ext cx="293688" cy="285750"/>
                  </a:xfrm>
                  <a:custGeom>
                    <a:avLst/>
                    <a:gdLst/>
                    <a:ahLst/>
                    <a:cxnLst>
                      <a:cxn ang="0">
                        <a:pos x="58" y="11"/>
                      </a:cxn>
                      <a:cxn ang="0">
                        <a:pos x="0" y="69"/>
                      </a:cxn>
                      <a:cxn ang="0">
                        <a:pos x="5" y="48"/>
                      </a:cxn>
                      <a:cxn ang="0">
                        <a:pos x="71" y="0"/>
                      </a:cxn>
                      <a:cxn ang="0">
                        <a:pos x="20" y="62"/>
                      </a:cxn>
                      <a:cxn ang="0">
                        <a:pos x="58" y="11"/>
                      </a:cxn>
                    </a:cxnLst>
                    <a:rect l="0" t="0" r="r" b="b"/>
                    <a:pathLst>
                      <a:path w="71" h="69">
                        <a:moveTo>
                          <a:pt x="58" y="11"/>
                        </a:moveTo>
                        <a:cubicBezTo>
                          <a:pt x="30" y="24"/>
                          <a:pt x="10" y="43"/>
                          <a:pt x="0" y="69"/>
                        </a:cubicBezTo>
                        <a:cubicBezTo>
                          <a:pt x="0" y="63"/>
                          <a:pt x="2" y="56"/>
                          <a:pt x="5" y="48"/>
                        </a:cubicBezTo>
                        <a:cubicBezTo>
                          <a:pt x="0" y="24"/>
                          <a:pt x="22" y="8"/>
                          <a:pt x="71" y="0"/>
                        </a:cubicBezTo>
                        <a:cubicBezTo>
                          <a:pt x="54" y="47"/>
                          <a:pt x="37" y="67"/>
                          <a:pt x="20" y="62"/>
                        </a:cubicBezTo>
                        <a:cubicBezTo>
                          <a:pt x="4" y="57"/>
                          <a:pt x="16" y="40"/>
                          <a:pt x="58" y="11"/>
                        </a:cubicBezTo>
                        <a:close/>
                      </a:path>
                    </a:pathLst>
                  </a:custGeom>
                  <a:solidFill>
                    <a:srgbClr val="D5EAF4"/>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grpSp>
            <p:grpSp>
              <p:nvGrpSpPr>
                <p:cNvPr id="404" name="Group 1932">
                  <a:extLst>
                    <a:ext uri="{FF2B5EF4-FFF2-40B4-BE49-F238E27FC236}">
                      <a16:creationId xmlns:a16="http://schemas.microsoft.com/office/drawing/2014/main" id="{ACCF1970-B446-0E4F-AD0C-3A0863CC7279}"/>
                    </a:ext>
                  </a:extLst>
                </p:cNvPr>
                <p:cNvGrpSpPr/>
                <p:nvPr/>
              </p:nvGrpSpPr>
              <p:grpSpPr>
                <a:xfrm>
                  <a:off x="6526813" y="4442470"/>
                  <a:ext cx="74606" cy="186716"/>
                  <a:chOff x="0" y="0"/>
                  <a:chExt cx="1096001" cy="2742983"/>
                </a:xfrm>
                <a:solidFill>
                  <a:srgbClr val="7FB7BC"/>
                </a:solidFill>
                <a:effectLst>
                  <a:outerShdw blurRad="76200" dist="12700" dir="2700000" sy="-23000" kx="-800400" algn="bl" rotWithShape="0">
                    <a:prstClr val="black">
                      <a:alpha val="20000"/>
                    </a:prstClr>
                  </a:outerShdw>
                </a:effectLst>
              </p:grpSpPr>
              <p:sp>
                <p:nvSpPr>
                  <p:cNvPr id="408" name="Shape 1930">
                    <a:extLst>
                      <a:ext uri="{FF2B5EF4-FFF2-40B4-BE49-F238E27FC236}">
                        <a16:creationId xmlns:a16="http://schemas.microsoft.com/office/drawing/2014/main" id="{1D6D047F-9C5F-A148-AAC6-5D5AB71EB58B}"/>
                      </a:ext>
                    </a:extLst>
                  </p:cNvPr>
                  <p:cNvSpPr/>
                  <p:nvPr/>
                </p:nvSpPr>
                <p:spPr>
                  <a:xfrm flipH="1">
                    <a:off x="0" y="469888"/>
                    <a:ext cx="1096002" cy="227309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sp>
                <p:nvSpPr>
                  <p:cNvPr id="409" name="Shape 1931">
                    <a:extLst>
                      <a:ext uri="{FF2B5EF4-FFF2-40B4-BE49-F238E27FC236}">
                        <a16:creationId xmlns:a16="http://schemas.microsoft.com/office/drawing/2014/main" id="{B2076A21-1009-FC43-A9EF-4E6EACD87438}"/>
                      </a:ext>
                    </a:extLst>
                  </p:cNvPr>
                  <p:cNvSpPr/>
                  <p:nvPr/>
                </p:nvSpPr>
                <p:spPr>
                  <a:xfrm flipH="1">
                    <a:off x="319908" y="0"/>
                    <a:ext cx="438405" cy="42877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grpSp>
            <p:grpSp>
              <p:nvGrpSpPr>
                <p:cNvPr id="405" name="Group 1932">
                  <a:extLst>
                    <a:ext uri="{FF2B5EF4-FFF2-40B4-BE49-F238E27FC236}">
                      <a16:creationId xmlns:a16="http://schemas.microsoft.com/office/drawing/2014/main" id="{6DDD65FC-C7DC-2D4F-8503-C4239AC42690}"/>
                    </a:ext>
                  </a:extLst>
                </p:cNvPr>
                <p:cNvGrpSpPr/>
                <p:nvPr/>
              </p:nvGrpSpPr>
              <p:grpSpPr>
                <a:xfrm>
                  <a:off x="7019785" y="4503744"/>
                  <a:ext cx="74606" cy="186716"/>
                  <a:chOff x="0" y="0"/>
                  <a:chExt cx="1096001" cy="2742983"/>
                </a:xfrm>
                <a:solidFill>
                  <a:srgbClr val="007079"/>
                </a:solidFill>
                <a:effectLst>
                  <a:outerShdw blurRad="76200" dist="12700" dir="2700000" sy="-23000" kx="-800400" algn="bl" rotWithShape="0">
                    <a:prstClr val="black">
                      <a:alpha val="20000"/>
                    </a:prstClr>
                  </a:outerShdw>
                </a:effectLst>
              </p:grpSpPr>
              <p:sp>
                <p:nvSpPr>
                  <p:cNvPr id="406" name="Shape 1930">
                    <a:extLst>
                      <a:ext uri="{FF2B5EF4-FFF2-40B4-BE49-F238E27FC236}">
                        <a16:creationId xmlns:a16="http://schemas.microsoft.com/office/drawing/2014/main" id="{50047A4F-D9A3-1A41-B031-7705297E1D81}"/>
                      </a:ext>
                    </a:extLst>
                  </p:cNvPr>
                  <p:cNvSpPr/>
                  <p:nvPr/>
                </p:nvSpPr>
                <p:spPr>
                  <a:xfrm flipH="1">
                    <a:off x="0" y="469888"/>
                    <a:ext cx="1096002" cy="227309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sp>
                <p:nvSpPr>
                  <p:cNvPr id="407" name="Shape 1931">
                    <a:extLst>
                      <a:ext uri="{FF2B5EF4-FFF2-40B4-BE49-F238E27FC236}">
                        <a16:creationId xmlns:a16="http://schemas.microsoft.com/office/drawing/2014/main" id="{C268DD5C-F268-1441-9644-8031C67BC42E}"/>
                      </a:ext>
                    </a:extLst>
                  </p:cNvPr>
                  <p:cNvSpPr/>
                  <p:nvPr/>
                </p:nvSpPr>
                <p:spPr>
                  <a:xfrm flipH="1">
                    <a:off x="319908" y="0"/>
                    <a:ext cx="438405" cy="42877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grpSp>
          </p:grpSp>
          <p:grpSp>
            <p:nvGrpSpPr>
              <p:cNvPr id="12" name="Group 11">
                <a:extLst>
                  <a:ext uri="{FF2B5EF4-FFF2-40B4-BE49-F238E27FC236}">
                    <a16:creationId xmlns:a16="http://schemas.microsoft.com/office/drawing/2014/main" id="{127736A1-D55C-1F4C-8E47-8EF247AF0510}"/>
                  </a:ext>
                </a:extLst>
              </p:cNvPr>
              <p:cNvGrpSpPr/>
              <p:nvPr/>
            </p:nvGrpSpPr>
            <p:grpSpPr>
              <a:xfrm>
                <a:off x="6329925" y="4270347"/>
                <a:ext cx="880853" cy="863757"/>
                <a:chOff x="6329925" y="4270347"/>
                <a:chExt cx="880853" cy="863757"/>
              </a:xfrm>
            </p:grpSpPr>
            <p:grpSp>
              <p:nvGrpSpPr>
                <p:cNvPr id="869" name="Group 191">
                  <a:extLst>
                    <a:ext uri="{FF2B5EF4-FFF2-40B4-BE49-F238E27FC236}">
                      <a16:creationId xmlns:a16="http://schemas.microsoft.com/office/drawing/2014/main" id="{C3CC22B2-3CE0-46F6-9BBC-7476BCAE5FBB}"/>
                    </a:ext>
                  </a:extLst>
                </p:cNvPr>
                <p:cNvGrpSpPr/>
                <p:nvPr/>
              </p:nvGrpSpPr>
              <p:grpSpPr>
                <a:xfrm>
                  <a:off x="6470613" y="4731713"/>
                  <a:ext cx="214062" cy="395889"/>
                  <a:chOff x="3752850" y="1544638"/>
                  <a:chExt cx="1431926" cy="2179638"/>
                </a:xfrm>
              </p:grpSpPr>
              <p:sp>
                <p:nvSpPr>
                  <p:cNvPr id="870" name="Freeform 100">
                    <a:extLst>
                      <a:ext uri="{FF2B5EF4-FFF2-40B4-BE49-F238E27FC236}">
                        <a16:creationId xmlns:a16="http://schemas.microsoft.com/office/drawing/2014/main" id="{04AC5FCE-454F-4522-AA29-3C44925B0683}"/>
                      </a:ext>
                    </a:extLst>
                  </p:cNvPr>
                  <p:cNvSpPr>
                    <a:spLocks/>
                  </p:cNvSpPr>
                  <p:nvPr/>
                </p:nvSpPr>
                <p:spPr bwMode="auto">
                  <a:xfrm>
                    <a:off x="4129088" y="2344738"/>
                    <a:ext cx="533400" cy="1379538"/>
                  </a:xfrm>
                  <a:custGeom>
                    <a:avLst/>
                    <a:gdLst/>
                    <a:ahLst/>
                    <a:cxnLst>
                      <a:cxn ang="0">
                        <a:pos x="105" y="333"/>
                      </a:cxn>
                      <a:cxn ang="0">
                        <a:pos x="85" y="333"/>
                      </a:cxn>
                      <a:cxn ang="0">
                        <a:pos x="0" y="0"/>
                      </a:cxn>
                      <a:cxn ang="0">
                        <a:pos x="105" y="333"/>
                      </a:cxn>
                    </a:cxnLst>
                    <a:rect l="0" t="0" r="r" b="b"/>
                    <a:pathLst>
                      <a:path w="129" h="333">
                        <a:moveTo>
                          <a:pt x="105" y="333"/>
                        </a:moveTo>
                        <a:cubicBezTo>
                          <a:pt x="85" y="333"/>
                          <a:pt x="85" y="333"/>
                          <a:pt x="85" y="333"/>
                        </a:cubicBezTo>
                        <a:cubicBezTo>
                          <a:pt x="110" y="251"/>
                          <a:pt x="82" y="140"/>
                          <a:pt x="0" y="0"/>
                        </a:cubicBezTo>
                        <a:cubicBezTo>
                          <a:pt x="94" y="139"/>
                          <a:pt x="129" y="251"/>
                          <a:pt x="105" y="333"/>
                        </a:cubicBezTo>
                        <a:close/>
                      </a:path>
                    </a:pathLst>
                  </a:custGeom>
                  <a:solidFill>
                    <a:srgbClr val="333333">
                      <a:lumMod val="75000"/>
                      <a:lumOff val="25000"/>
                    </a:srgbClr>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71" name="Freeform 113">
                    <a:extLst>
                      <a:ext uri="{FF2B5EF4-FFF2-40B4-BE49-F238E27FC236}">
                        <a16:creationId xmlns:a16="http://schemas.microsoft.com/office/drawing/2014/main" id="{6AFCF868-3563-4786-9BD4-0BDCD7041597}"/>
                      </a:ext>
                    </a:extLst>
                  </p:cNvPr>
                  <p:cNvSpPr>
                    <a:spLocks/>
                  </p:cNvSpPr>
                  <p:nvPr/>
                </p:nvSpPr>
                <p:spPr bwMode="auto">
                  <a:xfrm>
                    <a:off x="3752850" y="2925763"/>
                    <a:ext cx="773113" cy="550863"/>
                  </a:xfrm>
                  <a:custGeom>
                    <a:avLst/>
                    <a:gdLst/>
                    <a:ahLst/>
                    <a:cxnLst>
                      <a:cxn ang="0">
                        <a:pos x="187" y="115"/>
                      </a:cxn>
                      <a:cxn ang="0">
                        <a:pos x="33" y="27"/>
                      </a:cxn>
                      <a:cxn ang="0">
                        <a:pos x="140" y="112"/>
                      </a:cxn>
                      <a:cxn ang="0">
                        <a:pos x="0" y="11"/>
                      </a:cxn>
                      <a:cxn ang="0">
                        <a:pos x="164" y="76"/>
                      </a:cxn>
                      <a:cxn ang="0">
                        <a:pos x="187" y="115"/>
                      </a:cxn>
                    </a:cxnLst>
                    <a:rect l="0" t="0" r="r" b="b"/>
                    <a:pathLst>
                      <a:path w="187" h="133">
                        <a:moveTo>
                          <a:pt x="187" y="115"/>
                        </a:moveTo>
                        <a:cubicBezTo>
                          <a:pt x="151" y="67"/>
                          <a:pt x="100" y="37"/>
                          <a:pt x="33" y="27"/>
                        </a:cubicBezTo>
                        <a:cubicBezTo>
                          <a:pt x="137" y="63"/>
                          <a:pt x="172" y="92"/>
                          <a:pt x="140" y="112"/>
                        </a:cubicBezTo>
                        <a:cubicBezTo>
                          <a:pt x="108" y="133"/>
                          <a:pt x="62" y="99"/>
                          <a:pt x="0" y="11"/>
                        </a:cubicBezTo>
                        <a:cubicBezTo>
                          <a:pt x="108" y="0"/>
                          <a:pt x="162" y="22"/>
                          <a:pt x="164" y="76"/>
                        </a:cubicBezTo>
                        <a:cubicBezTo>
                          <a:pt x="177" y="91"/>
                          <a:pt x="184" y="104"/>
                          <a:pt x="187" y="115"/>
                        </a:cubicBezTo>
                        <a:close/>
                      </a:path>
                    </a:pathLst>
                  </a:custGeom>
                  <a:solidFill>
                    <a:srgbClr val="D5EAF4"/>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72" name="Freeform 114">
                    <a:extLst>
                      <a:ext uri="{FF2B5EF4-FFF2-40B4-BE49-F238E27FC236}">
                        <a16:creationId xmlns:a16="http://schemas.microsoft.com/office/drawing/2014/main" id="{BC46C670-AB34-42D2-955F-74486F333681}"/>
                      </a:ext>
                    </a:extLst>
                  </p:cNvPr>
                  <p:cNvSpPr>
                    <a:spLocks/>
                  </p:cNvSpPr>
                  <p:nvPr/>
                </p:nvSpPr>
                <p:spPr bwMode="auto">
                  <a:xfrm>
                    <a:off x="4551363" y="2833688"/>
                    <a:ext cx="633413" cy="447675"/>
                  </a:xfrm>
                  <a:custGeom>
                    <a:avLst/>
                    <a:gdLst/>
                    <a:ahLst/>
                    <a:cxnLst>
                      <a:cxn ang="0">
                        <a:pos x="153" y="10"/>
                      </a:cxn>
                      <a:cxn ang="0">
                        <a:pos x="39" y="92"/>
                      </a:cxn>
                      <a:cxn ang="0">
                        <a:pos x="126" y="22"/>
                      </a:cxn>
                      <a:cxn ang="0">
                        <a:pos x="0" y="94"/>
                      </a:cxn>
                      <a:cxn ang="0">
                        <a:pos x="19" y="62"/>
                      </a:cxn>
                      <a:cxn ang="0">
                        <a:pos x="153" y="10"/>
                      </a:cxn>
                    </a:cxnLst>
                    <a:rect l="0" t="0" r="r" b="b"/>
                    <a:pathLst>
                      <a:path w="153" h="108">
                        <a:moveTo>
                          <a:pt x="153" y="10"/>
                        </a:moveTo>
                        <a:cubicBezTo>
                          <a:pt x="103" y="81"/>
                          <a:pt x="65" y="108"/>
                          <a:pt x="39" y="92"/>
                        </a:cubicBezTo>
                        <a:cubicBezTo>
                          <a:pt x="13" y="75"/>
                          <a:pt x="42" y="52"/>
                          <a:pt x="126" y="22"/>
                        </a:cubicBezTo>
                        <a:cubicBezTo>
                          <a:pt x="72" y="31"/>
                          <a:pt x="30" y="55"/>
                          <a:pt x="0" y="94"/>
                        </a:cubicBezTo>
                        <a:cubicBezTo>
                          <a:pt x="3" y="85"/>
                          <a:pt x="9" y="74"/>
                          <a:pt x="19" y="62"/>
                        </a:cubicBezTo>
                        <a:cubicBezTo>
                          <a:pt x="21" y="18"/>
                          <a:pt x="65" y="0"/>
                          <a:pt x="153" y="10"/>
                        </a:cubicBezTo>
                        <a:close/>
                      </a:path>
                    </a:pathLst>
                  </a:custGeom>
                  <a:solidFill>
                    <a:srgbClr val="D5EAF4"/>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73" name="Freeform 115">
                    <a:extLst>
                      <a:ext uri="{FF2B5EF4-FFF2-40B4-BE49-F238E27FC236}">
                        <a16:creationId xmlns:a16="http://schemas.microsoft.com/office/drawing/2014/main" id="{B269F2B6-3C9E-4068-AF55-5F6E5CB45C3E}"/>
                      </a:ext>
                    </a:extLst>
                  </p:cNvPr>
                  <p:cNvSpPr>
                    <a:spLocks/>
                  </p:cNvSpPr>
                  <p:nvPr/>
                </p:nvSpPr>
                <p:spPr bwMode="auto">
                  <a:xfrm>
                    <a:off x="3976688" y="1914525"/>
                    <a:ext cx="600075" cy="790575"/>
                  </a:xfrm>
                  <a:custGeom>
                    <a:avLst/>
                    <a:gdLst/>
                    <a:ahLst/>
                    <a:cxnLst>
                      <a:cxn ang="0">
                        <a:pos x="131" y="191"/>
                      </a:cxn>
                      <a:cxn ang="0">
                        <a:pos x="145" y="160"/>
                      </a:cxn>
                      <a:cxn ang="0">
                        <a:pos x="0" y="0"/>
                      </a:cxn>
                      <a:cxn ang="0">
                        <a:pos x="131" y="191"/>
                      </a:cxn>
                    </a:cxnLst>
                    <a:rect l="0" t="0" r="r" b="b"/>
                    <a:pathLst>
                      <a:path w="145" h="191">
                        <a:moveTo>
                          <a:pt x="131" y="191"/>
                        </a:moveTo>
                        <a:cubicBezTo>
                          <a:pt x="145" y="160"/>
                          <a:pt x="145" y="160"/>
                          <a:pt x="145" y="160"/>
                        </a:cubicBezTo>
                        <a:cubicBezTo>
                          <a:pt x="127" y="88"/>
                          <a:pt x="79" y="34"/>
                          <a:pt x="0" y="0"/>
                        </a:cubicBezTo>
                        <a:cubicBezTo>
                          <a:pt x="70" y="39"/>
                          <a:pt x="113" y="103"/>
                          <a:pt x="131" y="191"/>
                        </a:cubicBezTo>
                        <a:close/>
                      </a:path>
                    </a:pathLst>
                  </a:custGeom>
                  <a:solidFill>
                    <a:srgbClr val="333333">
                      <a:lumMod val="75000"/>
                      <a:lumOff val="25000"/>
                    </a:srgbClr>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74" name="Freeform 116">
                    <a:extLst>
                      <a:ext uri="{FF2B5EF4-FFF2-40B4-BE49-F238E27FC236}">
                        <a16:creationId xmlns:a16="http://schemas.microsoft.com/office/drawing/2014/main" id="{60545103-F178-4FCA-A54E-FD545D62E43C}"/>
                      </a:ext>
                    </a:extLst>
                  </p:cNvPr>
                  <p:cNvSpPr>
                    <a:spLocks/>
                  </p:cNvSpPr>
                  <p:nvPr/>
                </p:nvSpPr>
                <p:spPr bwMode="auto">
                  <a:xfrm>
                    <a:off x="4430713" y="2208213"/>
                    <a:ext cx="612775" cy="808038"/>
                  </a:xfrm>
                  <a:custGeom>
                    <a:avLst/>
                    <a:gdLst/>
                    <a:ahLst/>
                    <a:cxnLst>
                      <a:cxn ang="0">
                        <a:pos x="148" y="0"/>
                      </a:cxn>
                      <a:cxn ang="0">
                        <a:pos x="14" y="195"/>
                      </a:cxn>
                      <a:cxn ang="0">
                        <a:pos x="0" y="163"/>
                      </a:cxn>
                      <a:cxn ang="0">
                        <a:pos x="148" y="0"/>
                      </a:cxn>
                    </a:cxnLst>
                    <a:rect l="0" t="0" r="r" b="b"/>
                    <a:pathLst>
                      <a:path w="148" h="195">
                        <a:moveTo>
                          <a:pt x="148" y="0"/>
                        </a:moveTo>
                        <a:cubicBezTo>
                          <a:pt x="77" y="40"/>
                          <a:pt x="32" y="105"/>
                          <a:pt x="14" y="195"/>
                        </a:cubicBezTo>
                        <a:cubicBezTo>
                          <a:pt x="0" y="163"/>
                          <a:pt x="0" y="163"/>
                          <a:pt x="0" y="163"/>
                        </a:cubicBezTo>
                        <a:cubicBezTo>
                          <a:pt x="18" y="89"/>
                          <a:pt x="68" y="35"/>
                          <a:pt x="148" y="0"/>
                        </a:cubicBezTo>
                        <a:close/>
                      </a:path>
                    </a:pathLst>
                  </a:custGeom>
                  <a:solidFill>
                    <a:srgbClr val="333333">
                      <a:lumMod val="75000"/>
                      <a:lumOff val="25000"/>
                    </a:srgbClr>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75" name="Freeform 117">
                    <a:extLst>
                      <a:ext uri="{FF2B5EF4-FFF2-40B4-BE49-F238E27FC236}">
                        <a16:creationId xmlns:a16="http://schemas.microsoft.com/office/drawing/2014/main" id="{25FFE8A0-7C35-4910-B659-A1284FE42887}"/>
                      </a:ext>
                    </a:extLst>
                  </p:cNvPr>
                  <p:cNvSpPr>
                    <a:spLocks/>
                  </p:cNvSpPr>
                  <p:nvPr/>
                </p:nvSpPr>
                <p:spPr bwMode="auto">
                  <a:xfrm>
                    <a:off x="3860800" y="2552700"/>
                    <a:ext cx="492125" cy="301625"/>
                  </a:xfrm>
                  <a:custGeom>
                    <a:avLst/>
                    <a:gdLst/>
                    <a:ahLst/>
                    <a:cxnLst>
                      <a:cxn ang="0">
                        <a:pos x="100" y="33"/>
                      </a:cxn>
                      <a:cxn ang="0">
                        <a:pos x="119" y="51"/>
                      </a:cxn>
                      <a:cxn ang="0">
                        <a:pos x="21" y="26"/>
                      </a:cxn>
                      <a:cxn ang="0">
                        <a:pos x="92" y="57"/>
                      </a:cxn>
                      <a:cxn ang="0">
                        <a:pos x="0" y="22"/>
                      </a:cxn>
                      <a:cxn ang="0">
                        <a:pos x="100" y="33"/>
                      </a:cxn>
                    </a:cxnLst>
                    <a:rect l="0" t="0" r="r" b="b"/>
                    <a:pathLst>
                      <a:path w="119" h="73">
                        <a:moveTo>
                          <a:pt x="100" y="33"/>
                        </a:moveTo>
                        <a:cubicBezTo>
                          <a:pt x="109" y="40"/>
                          <a:pt x="115" y="46"/>
                          <a:pt x="119" y="51"/>
                        </a:cubicBezTo>
                        <a:cubicBezTo>
                          <a:pt x="92" y="30"/>
                          <a:pt x="59" y="22"/>
                          <a:pt x="21" y="26"/>
                        </a:cubicBezTo>
                        <a:cubicBezTo>
                          <a:pt x="83" y="31"/>
                          <a:pt x="107" y="41"/>
                          <a:pt x="92" y="57"/>
                        </a:cubicBezTo>
                        <a:cubicBezTo>
                          <a:pt x="78" y="73"/>
                          <a:pt x="47" y="61"/>
                          <a:pt x="0" y="22"/>
                        </a:cubicBezTo>
                        <a:cubicBezTo>
                          <a:pt x="58" y="0"/>
                          <a:pt x="91" y="4"/>
                          <a:pt x="100" y="33"/>
                        </a:cubicBezTo>
                        <a:close/>
                      </a:path>
                    </a:pathLst>
                  </a:custGeom>
                  <a:solidFill>
                    <a:srgbClr val="D5EAF4"/>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76" name="Freeform 118">
                    <a:extLst>
                      <a:ext uri="{FF2B5EF4-FFF2-40B4-BE49-F238E27FC236}">
                        <a16:creationId xmlns:a16="http://schemas.microsoft.com/office/drawing/2014/main" id="{688089D2-A610-4728-AB91-FEC9D1C1249B}"/>
                      </a:ext>
                    </a:extLst>
                  </p:cNvPr>
                  <p:cNvSpPr>
                    <a:spLocks/>
                  </p:cNvSpPr>
                  <p:nvPr/>
                </p:nvSpPr>
                <p:spPr bwMode="auto">
                  <a:xfrm>
                    <a:off x="3852863" y="2112963"/>
                    <a:ext cx="504825" cy="290513"/>
                  </a:xfrm>
                  <a:custGeom>
                    <a:avLst/>
                    <a:gdLst/>
                    <a:ahLst/>
                    <a:cxnLst>
                      <a:cxn ang="0">
                        <a:pos x="122" y="39"/>
                      </a:cxn>
                      <a:cxn ang="0">
                        <a:pos x="21" y="40"/>
                      </a:cxn>
                      <a:cxn ang="0">
                        <a:pos x="98" y="51"/>
                      </a:cxn>
                      <a:cxn ang="0">
                        <a:pos x="0" y="41"/>
                      </a:cxn>
                      <a:cxn ang="0">
                        <a:pos x="100" y="26"/>
                      </a:cxn>
                      <a:cxn ang="0">
                        <a:pos x="122" y="39"/>
                      </a:cxn>
                    </a:cxnLst>
                    <a:rect l="0" t="0" r="r" b="b"/>
                    <a:pathLst>
                      <a:path w="122" h="70">
                        <a:moveTo>
                          <a:pt x="122" y="39"/>
                        </a:moveTo>
                        <a:cubicBezTo>
                          <a:pt x="91" y="26"/>
                          <a:pt x="57" y="26"/>
                          <a:pt x="21" y="40"/>
                        </a:cubicBezTo>
                        <a:cubicBezTo>
                          <a:pt x="83" y="28"/>
                          <a:pt x="108" y="32"/>
                          <a:pt x="98" y="51"/>
                        </a:cubicBezTo>
                        <a:cubicBezTo>
                          <a:pt x="89" y="70"/>
                          <a:pt x="56" y="67"/>
                          <a:pt x="0" y="41"/>
                        </a:cubicBezTo>
                        <a:cubicBezTo>
                          <a:pt x="50" y="5"/>
                          <a:pt x="83" y="0"/>
                          <a:pt x="100" y="26"/>
                        </a:cubicBezTo>
                        <a:cubicBezTo>
                          <a:pt x="110" y="30"/>
                          <a:pt x="117" y="34"/>
                          <a:pt x="122" y="39"/>
                        </a:cubicBezTo>
                        <a:close/>
                      </a:path>
                    </a:pathLst>
                  </a:custGeom>
                  <a:solidFill>
                    <a:srgbClr val="D5EAF4"/>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77" name="Freeform 119">
                    <a:extLst>
                      <a:ext uri="{FF2B5EF4-FFF2-40B4-BE49-F238E27FC236}">
                        <a16:creationId xmlns:a16="http://schemas.microsoft.com/office/drawing/2014/main" id="{BE9870B8-89E4-4411-8F0B-37DCF9DE1D44}"/>
                      </a:ext>
                    </a:extLst>
                  </p:cNvPr>
                  <p:cNvSpPr>
                    <a:spLocks/>
                  </p:cNvSpPr>
                  <p:nvPr/>
                </p:nvSpPr>
                <p:spPr bwMode="auto">
                  <a:xfrm>
                    <a:off x="4241800" y="1544638"/>
                    <a:ext cx="446088" cy="614363"/>
                  </a:xfrm>
                  <a:custGeom>
                    <a:avLst/>
                    <a:gdLst/>
                    <a:ahLst/>
                    <a:cxnLst>
                      <a:cxn ang="0">
                        <a:pos x="19" y="148"/>
                      </a:cxn>
                      <a:cxn ang="0">
                        <a:pos x="20" y="111"/>
                      </a:cxn>
                      <a:cxn ang="0">
                        <a:pos x="108" y="0"/>
                      </a:cxn>
                      <a:cxn ang="0">
                        <a:pos x="51" y="127"/>
                      </a:cxn>
                      <a:cxn ang="0">
                        <a:pos x="91" y="25"/>
                      </a:cxn>
                      <a:cxn ang="0">
                        <a:pos x="19" y="148"/>
                      </a:cxn>
                    </a:cxnLst>
                    <a:rect l="0" t="0" r="r" b="b"/>
                    <a:pathLst>
                      <a:path w="108" h="148">
                        <a:moveTo>
                          <a:pt x="19" y="148"/>
                        </a:moveTo>
                        <a:cubicBezTo>
                          <a:pt x="17" y="139"/>
                          <a:pt x="17" y="127"/>
                          <a:pt x="20" y="111"/>
                        </a:cubicBezTo>
                        <a:cubicBezTo>
                          <a:pt x="0" y="73"/>
                          <a:pt x="29" y="35"/>
                          <a:pt x="108" y="0"/>
                        </a:cubicBezTo>
                        <a:cubicBezTo>
                          <a:pt x="100" y="86"/>
                          <a:pt x="81" y="128"/>
                          <a:pt x="51" y="127"/>
                        </a:cubicBezTo>
                        <a:cubicBezTo>
                          <a:pt x="21" y="125"/>
                          <a:pt x="34" y="91"/>
                          <a:pt x="91" y="25"/>
                        </a:cubicBezTo>
                        <a:cubicBezTo>
                          <a:pt x="49" y="59"/>
                          <a:pt x="25" y="100"/>
                          <a:pt x="19" y="148"/>
                        </a:cubicBezTo>
                        <a:close/>
                      </a:path>
                    </a:pathLst>
                  </a:custGeom>
                  <a:solidFill>
                    <a:srgbClr val="D5EAF4"/>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78" name="Freeform 120">
                    <a:extLst>
                      <a:ext uri="{FF2B5EF4-FFF2-40B4-BE49-F238E27FC236}">
                        <a16:creationId xmlns:a16="http://schemas.microsoft.com/office/drawing/2014/main" id="{D466B971-FFB9-4D7D-9A5D-159FF2DFD6DF}"/>
                      </a:ext>
                    </a:extLst>
                  </p:cNvPr>
                  <p:cNvSpPr>
                    <a:spLocks/>
                  </p:cNvSpPr>
                  <p:nvPr/>
                </p:nvSpPr>
                <p:spPr bwMode="auto">
                  <a:xfrm>
                    <a:off x="4613275" y="2439988"/>
                    <a:ext cx="492125" cy="303213"/>
                  </a:xfrm>
                  <a:custGeom>
                    <a:avLst/>
                    <a:gdLst/>
                    <a:ahLst/>
                    <a:cxnLst>
                      <a:cxn ang="0">
                        <a:pos x="0" y="52"/>
                      </a:cxn>
                      <a:cxn ang="0">
                        <a:pos x="98" y="26"/>
                      </a:cxn>
                      <a:cxn ang="0">
                        <a:pos x="26" y="57"/>
                      </a:cxn>
                      <a:cxn ang="0">
                        <a:pos x="119" y="22"/>
                      </a:cxn>
                      <a:cxn ang="0">
                        <a:pos x="19" y="34"/>
                      </a:cxn>
                      <a:cxn ang="0">
                        <a:pos x="0" y="52"/>
                      </a:cxn>
                    </a:cxnLst>
                    <a:rect l="0" t="0" r="r" b="b"/>
                    <a:pathLst>
                      <a:path w="119" h="73">
                        <a:moveTo>
                          <a:pt x="0" y="52"/>
                        </a:moveTo>
                        <a:cubicBezTo>
                          <a:pt x="27" y="31"/>
                          <a:pt x="60" y="22"/>
                          <a:pt x="98" y="26"/>
                        </a:cubicBezTo>
                        <a:cubicBezTo>
                          <a:pt x="36" y="31"/>
                          <a:pt x="12" y="41"/>
                          <a:pt x="26" y="57"/>
                        </a:cubicBezTo>
                        <a:cubicBezTo>
                          <a:pt x="41" y="73"/>
                          <a:pt x="72" y="61"/>
                          <a:pt x="119" y="22"/>
                        </a:cubicBezTo>
                        <a:cubicBezTo>
                          <a:pt x="61" y="0"/>
                          <a:pt x="28" y="4"/>
                          <a:pt x="19" y="34"/>
                        </a:cubicBezTo>
                        <a:cubicBezTo>
                          <a:pt x="10" y="40"/>
                          <a:pt x="4" y="46"/>
                          <a:pt x="0" y="52"/>
                        </a:cubicBezTo>
                        <a:close/>
                      </a:path>
                    </a:pathLst>
                  </a:custGeom>
                  <a:solidFill>
                    <a:srgbClr val="D5EAF4"/>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79" name="Freeform 121">
                    <a:extLst>
                      <a:ext uri="{FF2B5EF4-FFF2-40B4-BE49-F238E27FC236}">
                        <a16:creationId xmlns:a16="http://schemas.microsoft.com/office/drawing/2014/main" id="{7F828863-B24F-42D3-AA1B-34FFDED88C25}"/>
                      </a:ext>
                    </a:extLst>
                  </p:cNvPr>
                  <p:cNvSpPr>
                    <a:spLocks/>
                  </p:cNvSpPr>
                  <p:nvPr/>
                </p:nvSpPr>
                <p:spPr bwMode="auto">
                  <a:xfrm>
                    <a:off x="4481513" y="2079625"/>
                    <a:ext cx="293688" cy="285750"/>
                  </a:xfrm>
                  <a:custGeom>
                    <a:avLst/>
                    <a:gdLst/>
                    <a:ahLst/>
                    <a:cxnLst>
                      <a:cxn ang="0">
                        <a:pos x="58" y="11"/>
                      </a:cxn>
                      <a:cxn ang="0">
                        <a:pos x="0" y="69"/>
                      </a:cxn>
                      <a:cxn ang="0">
                        <a:pos x="5" y="48"/>
                      </a:cxn>
                      <a:cxn ang="0">
                        <a:pos x="71" y="0"/>
                      </a:cxn>
                      <a:cxn ang="0">
                        <a:pos x="20" y="62"/>
                      </a:cxn>
                      <a:cxn ang="0">
                        <a:pos x="58" y="11"/>
                      </a:cxn>
                    </a:cxnLst>
                    <a:rect l="0" t="0" r="r" b="b"/>
                    <a:pathLst>
                      <a:path w="71" h="69">
                        <a:moveTo>
                          <a:pt x="58" y="11"/>
                        </a:moveTo>
                        <a:cubicBezTo>
                          <a:pt x="30" y="24"/>
                          <a:pt x="10" y="43"/>
                          <a:pt x="0" y="69"/>
                        </a:cubicBezTo>
                        <a:cubicBezTo>
                          <a:pt x="0" y="63"/>
                          <a:pt x="2" y="56"/>
                          <a:pt x="5" y="48"/>
                        </a:cubicBezTo>
                        <a:cubicBezTo>
                          <a:pt x="0" y="24"/>
                          <a:pt x="22" y="8"/>
                          <a:pt x="71" y="0"/>
                        </a:cubicBezTo>
                        <a:cubicBezTo>
                          <a:pt x="54" y="47"/>
                          <a:pt x="37" y="67"/>
                          <a:pt x="20" y="62"/>
                        </a:cubicBezTo>
                        <a:cubicBezTo>
                          <a:pt x="4" y="57"/>
                          <a:pt x="16" y="40"/>
                          <a:pt x="58" y="11"/>
                        </a:cubicBezTo>
                        <a:close/>
                      </a:path>
                    </a:pathLst>
                  </a:custGeom>
                  <a:solidFill>
                    <a:srgbClr val="D5EAF4"/>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grpSp>
            <p:grpSp>
              <p:nvGrpSpPr>
                <p:cNvPr id="880" name="Group 191">
                  <a:extLst>
                    <a:ext uri="{FF2B5EF4-FFF2-40B4-BE49-F238E27FC236}">
                      <a16:creationId xmlns:a16="http://schemas.microsoft.com/office/drawing/2014/main" id="{4965436C-9538-419E-B830-279EB00CE488}"/>
                    </a:ext>
                  </a:extLst>
                </p:cNvPr>
                <p:cNvGrpSpPr/>
                <p:nvPr/>
              </p:nvGrpSpPr>
              <p:grpSpPr>
                <a:xfrm>
                  <a:off x="7011045" y="4764714"/>
                  <a:ext cx="199733" cy="369390"/>
                  <a:chOff x="3752850" y="1544638"/>
                  <a:chExt cx="1431926" cy="2179638"/>
                </a:xfrm>
              </p:grpSpPr>
              <p:sp>
                <p:nvSpPr>
                  <p:cNvPr id="881" name="Freeform 100">
                    <a:extLst>
                      <a:ext uri="{FF2B5EF4-FFF2-40B4-BE49-F238E27FC236}">
                        <a16:creationId xmlns:a16="http://schemas.microsoft.com/office/drawing/2014/main" id="{6B5B9F30-FA2B-4ABA-AF35-DE6C7210B583}"/>
                      </a:ext>
                    </a:extLst>
                  </p:cNvPr>
                  <p:cNvSpPr>
                    <a:spLocks/>
                  </p:cNvSpPr>
                  <p:nvPr/>
                </p:nvSpPr>
                <p:spPr bwMode="auto">
                  <a:xfrm>
                    <a:off x="4129088" y="2344738"/>
                    <a:ext cx="533400" cy="1379538"/>
                  </a:xfrm>
                  <a:custGeom>
                    <a:avLst/>
                    <a:gdLst/>
                    <a:ahLst/>
                    <a:cxnLst>
                      <a:cxn ang="0">
                        <a:pos x="105" y="333"/>
                      </a:cxn>
                      <a:cxn ang="0">
                        <a:pos x="85" y="333"/>
                      </a:cxn>
                      <a:cxn ang="0">
                        <a:pos x="0" y="0"/>
                      </a:cxn>
                      <a:cxn ang="0">
                        <a:pos x="105" y="333"/>
                      </a:cxn>
                    </a:cxnLst>
                    <a:rect l="0" t="0" r="r" b="b"/>
                    <a:pathLst>
                      <a:path w="129" h="333">
                        <a:moveTo>
                          <a:pt x="105" y="333"/>
                        </a:moveTo>
                        <a:cubicBezTo>
                          <a:pt x="85" y="333"/>
                          <a:pt x="85" y="333"/>
                          <a:pt x="85" y="333"/>
                        </a:cubicBezTo>
                        <a:cubicBezTo>
                          <a:pt x="110" y="251"/>
                          <a:pt x="82" y="140"/>
                          <a:pt x="0" y="0"/>
                        </a:cubicBezTo>
                        <a:cubicBezTo>
                          <a:pt x="94" y="139"/>
                          <a:pt x="129" y="251"/>
                          <a:pt x="105" y="333"/>
                        </a:cubicBezTo>
                        <a:close/>
                      </a:path>
                    </a:pathLst>
                  </a:custGeom>
                  <a:solidFill>
                    <a:srgbClr val="333333">
                      <a:lumMod val="75000"/>
                      <a:lumOff val="25000"/>
                    </a:srgbClr>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82" name="Freeform 113">
                    <a:extLst>
                      <a:ext uri="{FF2B5EF4-FFF2-40B4-BE49-F238E27FC236}">
                        <a16:creationId xmlns:a16="http://schemas.microsoft.com/office/drawing/2014/main" id="{F097D979-2CEC-4845-95A1-D7E330197D94}"/>
                      </a:ext>
                    </a:extLst>
                  </p:cNvPr>
                  <p:cNvSpPr>
                    <a:spLocks/>
                  </p:cNvSpPr>
                  <p:nvPr/>
                </p:nvSpPr>
                <p:spPr bwMode="auto">
                  <a:xfrm>
                    <a:off x="3752850" y="2925763"/>
                    <a:ext cx="773113" cy="550863"/>
                  </a:xfrm>
                  <a:custGeom>
                    <a:avLst/>
                    <a:gdLst/>
                    <a:ahLst/>
                    <a:cxnLst>
                      <a:cxn ang="0">
                        <a:pos x="187" y="115"/>
                      </a:cxn>
                      <a:cxn ang="0">
                        <a:pos x="33" y="27"/>
                      </a:cxn>
                      <a:cxn ang="0">
                        <a:pos x="140" y="112"/>
                      </a:cxn>
                      <a:cxn ang="0">
                        <a:pos x="0" y="11"/>
                      </a:cxn>
                      <a:cxn ang="0">
                        <a:pos x="164" y="76"/>
                      </a:cxn>
                      <a:cxn ang="0">
                        <a:pos x="187" y="115"/>
                      </a:cxn>
                    </a:cxnLst>
                    <a:rect l="0" t="0" r="r" b="b"/>
                    <a:pathLst>
                      <a:path w="187" h="133">
                        <a:moveTo>
                          <a:pt x="187" y="115"/>
                        </a:moveTo>
                        <a:cubicBezTo>
                          <a:pt x="151" y="67"/>
                          <a:pt x="100" y="37"/>
                          <a:pt x="33" y="27"/>
                        </a:cubicBezTo>
                        <a:cubicBezTo>
                          <a:pt x="137" y="63"/>
                          <a:pt x="172" y="92"/>
                          <a:pt x="140" y="112"/>
                        </a:cubicBezTo>
                        <a:cubicBezTo>
                          <a:pt x="108" y="133"/>
                          <a:pt x="62" y="99"/>
                          <a:pt x="0" y="11"/>
                        </a:cubicBezTo>
                        <a:cubicBezTo>
                          <a:pt x="108" y="0"/>
                          <a:pt x="162" y="22"/>
                          <a:pt x="164" y="76"/>
                        </a:cubicBezTo>
                        <a:cubicBezTo>
                          <a:pt x="177" y="91"/>
                          <a:pt x="184" y="104"/>
                          <a:pt x="187" y="115"/>
                        </a:cubicBezTo>
                        <a:close/>
                      </a:path>
                    </a:pathLst>
                  </a:custGeom>
                  <a:solidFill>
                    <a:srgbClr val="D5EAF4"/>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83" name="Freeform 114">
                    <a:extLst>
                      <a:ext uri="{FF2B5EF4-FFF2-40B4-BE49-F238E27FC236}">
                        <a16:creationId xmlns:a16="http://schemas.microsoft.com/office/drawing/2014/main" id="{A34E7390-8191-4A03-A048-E411ACA9B962}"/>
                      </a:ext>
                    </a:extLst>
                  </p:cNvPr>
                  <p:cNvSpPr>
                    <a:spLocks/>
                  </p:cNvSpPr>
                  <p:nvPr/>
                </p:nvSpPr>
                <p:spPr bwMode="auto">
                  <a:xfrm>
                    <a:off x="4551363" y="2833688"/>
                    <a:ext cx="633413" cy="447675"/>
                  </a:xfrm>
                  <a:custGeom>
                    <a:avLst/>
                    <a:gdLst/>
                    <a:ahLst/>
                    <a:cxnLst>
                      <a:cxn ang="0">
                        <a:pos x="153" y="10"/>
                      </a:cxn>
                      <a:cxn ang="0">
                        <a:pos x="39" y="92"/>
                      </a:cxn>
                      <a:cxn ang="0">
                        <a:pos x="126" y="22"/>
                      </a:cxn>
                      <a:cxn ang="0">
                        <a:pos x="0" y="94"/>
                      </a:cxn>
                      <a:cxn ang="0">
                        <a:pos x="19" y="62"/>
                      </a:cxn>
                      <a:cxn ang="0">
                        <a:pos x="153" y="10"/>
                      </a:cxn>
                    </a:cxnLst>
                    <a:rect l="0" t="0" r="r" b="b"/>
                    <a:pathLst>
                      <a:path w="153" h="108">
                        <a:moveTo>
                          <a:pt x="153" y="10"/>
                        </a:moveTo>
                        <a:cubicBezTo>
                          <a:pt x="103" y="81"/>
                          <a:pt x="65" y="108"/>
                          <a:pt x="39" y="92"/>
                        </a:cubicBezTo>
                        <a:cubicBezTo>
                          <a:pt x="13" y="75"/>
                          <a:pt x="42" y="52"/>
                          <a:pt x="126" y="22"/>
                        </a:cubicBezTo>
                        <a:cubicBezTo>
                          <a:pt x="72" y="31"/>
                          <a:pt x="30" y="55"/>
                          <a:pt x="0" y="94"/>
                        </a:cubicBezTo>
                        <a:cubicBezTo>
                          <a:pt x="3" y="85"/>
                          <a:pt x="9" y="74"/>
                          <a:pt x="19" y="62"/>
                        </a:cubicBezTo>
                        <a:cubicBezTo>
                          <a:pt x="21" y="18"/>
                          <a:pt x="65" y="0"/>
                          <a:pt x="153" y="10"/>
                        </a:cubicBezTo>
                        <a:close/>
                      </a:path>
                    </a:pathLst>
                  </a:custGeom>
                  <a:solidFill>
                    <a:srgbClr val="D5EAF4"/>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84" name="Freeform 115">
                    <a:extLst>
                      <a:ext uri="{FF2B5EF4-FFF2-40B4-BE49-F238E27FC236}">
                        <a16:creationId xmlns:a16="http://schemas.microsoft.com/office/drawing/2014/main" id="{E1951835-C70C-4A2E-9F50-D74B3764373E}"/>
                      </a:ext>
                    </a:extLst>
                  </p:cNvPr>
                  <p:cNvSpPr>
                    <a:spLocks/>
                  </p:cNvSpPr>
                  <p:nvPr/>
                </p:nvSpPr>
                <p:spPr bwMode="auto">
                  <a:xfrm>
                    <a:off x="3976688" y="1914525"/>
                    <a:ext cx="600075" cy="790575"/>
                  </a:xfrm>
                  <a:custGeom>
                    <a:avLst/>
                    <a:gdLst/>
                    <a:ahLst/>
                    <a:cxnLst>
                      <a:cxn ang="0">
                        <a:pos x="131" y="191"/>
                      </a:cxn>
                      <a:cxn ang="0">
                        <a:pos x="145" y="160"/>
                      </a:cxn>
                      <a:cxn ang="0">
                        <a:pos x="0" y="0"/>
                      </a:cxn>
                      <a:cxn ang="0">
                        <a:pos x="131" y="191"/>
                      </a:cxn>
                    </a:cxnLst>
                    <a:rect l="0" t="0" r="r" b="b"/>
                    <a:pathLst>
                      <a:path w="145" h="191">
                        <a:moveTo>
                          <a:pt x="131" y="191"/>
                        </a:moveTo>
                        <a:cubicBezTo>
                          <a:pt x="145" y="160"/>
                          <a:pt x="145" y="160"/>
                          <a:pt x="145" y="160"/>
                        </a:cubicBezTo>
                        <a:cubicBezTo>
                          <a:pt x="127" y="88"/>
                          <a:pt x="79" y="34"/>
                          <a:pt x="0" y="0"/>
                        </a:cubicBezTo>
                        <a:cubicBezTo>
                          <a:pt x="70" y="39"/>
                          <a:pt x="113" y="103"/>
                          <a:pt x="131" y="191"/>
                        </a:cubicBezTo>
                        <a:close/>
                      </a:path>
                    </a:pathLst>
                  </a:custGeom>
                  <a:solidFill>
                    <a:srgbClr val="333333">
                      <a:lumMod val="75000"/>
                      <a:lumOff val="25000"/>
                    </a:srgbClr>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85" name="Freeform 116">
                    <a:extLst>
                      <a:ext uri="{FF2B5EF4-FFF2-40B4-BE49-F238E27FC236}">
                        <a16:creationId xmlns:a16="http://schemas.microsoft.com/office/drawing/2014/main" id="{259A4137-8E1E-4392-BF88-3C9DE1406C71}"/>
                      </a:ext>
                    </a:extLst>
                  </p:cNvPr>
                  <p:cNvSpPr>
                    <a:spLocks/>
                  </p:cNvSpPr>
                  <p:nvPr/>
                </p:nvSpPr>
                <p:spPr bwMode="auto">
                  <a:xfrm>
                    <a:off x="4430713" y="2208213"/>
                    <a:ext cx="612775" cy="808038"/>
                  </a:xfrm>
                  <a:custGeom>
                    <a:avLst/>
                    <a:gdLst/>
                    <a:ahLst/>
                    <a:cxnLst>
                      <a:cxn ang="0">
                        <a:pos x="148" y="0"/>
                      </a:cxn>
                      <a:cxn ang="0">
                        <a:pos x="14" y="195"/>
                      </a:cxn>
                      <a:cxn ang="0">
                        <a:pos x="0" y="163"/>
                      </a:cxn>
                      <a:cxn ang="0">
                        <a:pos x="148" y="0"/>
                      </a:cxn>
                    </a:cxnLst>
                    <a:rect l="0" t="0" r="r" b="b"/>
                    <a:pathLst>
                      <a:path w="148" h="195">
                        <a:moveTo>
                          <a:pt x="148" y="0"/>
                        </a:moveTo>
                        <a:cubicBezTo>
                          <a:pt x="77" y="40"/>
                          <a:pt x="32" y="105"/>
                          <a:pt x="14" y="195"/>
                        </a:cubicBezTo>
                        <a:cubicBezTo>
                          <a:pt x="0" y="163"/>
                          <a:pt x="0" y="163"/>
                          <a:pt x="0" y="163"/>
                        </a:cubicBezTo>
                        <a:cubicBezTo>
                          <a:pt x="18" y="89"/>
                          <a:pt x="68" y="35"/>
                          <a:pt x="148" y="0"/>
                        </a:cubicBezTo>
                        <a:close/>
                      </a:path>
                    </a:pathLst>
                  </a:custGeom>
                  <a:solidFill>
                    <a:srgbClr val="333333">
                      <a:lumMod val="75000"/>
                      <a:lumOff val="25000"/>
                    </a:srgbClr>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86" name="Freeform 117">
                    <a:extLst>
                      <a:ext uri="{FF2B5EF4-FFF2-40B4-BE49-F238E27FC236}">
                        <a16:creationId xmlns:a16="http://schemas.microsoft.com/office/drawing/2014/main" id="{7FE3FF47-FC95-4B58-A2E1-675D193B5FEB}"/>
                      </a:ext>
                    </a:extLst>
                  </p:cNvPr>
                  <p:cNvSpPr>
                    <a:spLocks/>
                  </p:cNvSpPr>
                  <p:nvPr/>
                </p:nvSpPr>
                <p:spPr bwMode="auto">
                  <a:xfrm>
                    <a:off x="3860800" y="2552700"/>
                    <a:ext cx="492125" cy="301625"/>
                  </a:xfrm>
                  <a:custGeom>
                    <a:avLst/>
                    <a:gdLst/>
                    <a:ahLst/>
                    <a:cxnLst>
                      <a:cxn ang="0">
                        <a:pos x="100" y="33"/>
                      </a:cxn>
                      <a:cxn ang="0">
                        <a:pos x="119" y="51"/>
                      </a:cxn>
                      <a:cxn ang="0">
                        <a:pos x="21" y="26"/>
                      </a:cxn>
                      <a:cxn ang="0">
                        <a:pos x="92" y="57"/>
                      </a:cxn>
                      <a:cxn ang="0">
                        <a:pos x="0" y="22"/>
                      </a:cxn>
                      <a:cxn ang="0">
                        <a:pos x="100" y="33"/>
                      </a:cxn>
                    </a:cxnLst>
                    <a:rect l="0" t="0" r="r" b="b"/>
                    <a:pathLst>
                      <a:path w="119" h="73">
                        <a:moveTo>
                          <a:pt x="100" y="33"/>
                        </a:moveTo>
                        <a:cubicBezTo>
                          <a:pt x="109" y="40"/>
                          <a:pt x="115" y="46"/>
                          <a:pt x="119" y="51"/>
                        </a:cubicBezTo>
                        <a:cubicBezTo>
                          <a:pt x="92" y="30"/>
                          <a:pt x="59" y="22"/>
                          <a:pt x="21" y="26"/>
                        </a:cubicBezTo>
                        <a:cubicBezTo>
                          <a:pt x="83" y="31"/>
                          <a:pt x="107" y="41"/>
                          <a:pt x="92" y="57"/>
                        </a:cubicBezTo>
                        <a:cubicBezTo>
                          <a:pt x="78" y="73"/>
                          <a:pt x="47" y="61"/>
                          <a:pt x="0" y="22"/>
                        </a:cubicBezTo>
                        <a:cubicBezTo>
                          <a:pt x="58" y="0"/>
                          <a:pt x="91" y="4"/>
                          <a:pt x="100" y="33"/>
                        </a:cubicBezTo>
                        <a:close/>
                      </a:path>
                    </a:pathLst>
                  </a:custGeom>
                  <a:solidFill>
                    <a:srgbClr val="D5EAF4"/>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87" name="Freeform 118">
                    <a:extLst>
                      <a:ext uri="{FF2B5EF4-FFF2-40B4-BE49-F238E27FC236}">
                        <a16:creationId xmlns:a16="http://schemas.microsoft.com/office/drawing/2014/main" id="{3844301D-764E-484B-860E-42E160813839}"/>
                      </a:ext>
                    </a:extLst>
                  </p:cNvPr>
                  <p:cNvSpPr>
                    <a:spLocks/>
                  </p:cNvSpPr>
                  <p:nvPr/>
                </p:nvSpPr>
                <p:spPr bwMode="auto">
                  <a:xfrm>
                    <a:off x="3852863" y="2112963"/>
                    <a:ext cx="504825" cy="290513"/>
                  </a:xfrm>
                  <a:custGeom>
                    <a:avLst/>
                    <a:gdLst/>
                    <a:ahLst/>
                    <a:cxnLst>
                      <a:cxn ang="0">
                        <a:pos x="122" y="39"/>
                      </a:cxn>
                      <a:cxn ang="0">
                        <a:pos x="21" y="40"/>
                      </a:cxn>
                      <a:cxn ang="0">
                        <a:pos x="98" y="51"/>
                      </a:cxn>
                      <a:cxn ang="0">
                        <a:pos x="0" y="41"/>
                      </a:cxn>
                      <a:cxn ang="0">
                        <a:pos x="100" y="26"/>
                      </a:cxn>
                      <a:cxn ang="0">
                        <a:pos x="122" y="39"/>
                      </a:cxn>
                    </a:cxnLst>
                    <a:rect l="0" t="0" r="r" b="b"/>
                    <a:pathLst>
                      <a:path w="122" h="70">
                        <a:moveTo>
                          <a:pt x="122" y="39"/>
                        </a:moveTo>
                        <a:cubicBezTo>
                          <a:pt x="91" y="26"/>
                          <a:pt x="57" y="26"/>
                          <a:pt x="21" y="40"/>
                        </a:cubicBezTo>
                        <a:cubicBezTo>
                          <a:pt x="83" y="28"/>
                          <a:pt x="108" y="32"/>
                          <a:pt x="98" y="51"/>
                        </a:cubicBezTo>
                        <a:cubicBezTo>
                          <a:pt x="89" y="70"/>
                          <a:pt x="56" y="67"/>
                          <a:pt x="0" y="41"/>
                        </a:cubicBezTo>
                        <a:cubicBezTo>
                          <a:pt x="50" y="5"/>
                          <a:pt x="83" y="0"/>
                          <a:pt x="100" y="26"/>
                        </a:cubicBezTo>
                        <a:cubicBezTo>
                          <a:pt x="110" y="30"/>
                          <a:pt x="117" y="34"/>
                          <a:pt x="122" y="39"/>
                        </a:cubicBezTo>
                        <a:close/>
                      </a:path>
                    </a:pathLst>
                  </a:custGeom>
                  <a:solidFill>
                    <a:srgbClr val="D5EAF4"/>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88" name="Freeform 119">
                    <a:extLst>
                      <a:ext uri="{FF2B5EF4-FFF2-40B4-BE49-F238E27FC236}">
                        <a16:creationId xmlns:a16="http://schemas.microsoft.com/office/drawing/2014/main" id="{6D8A9E4C-C6F6-49E7-9DAC-94281F006012}"/>
                      </a:ext>
                    </a:extLst>
                  </p:cNvPr>
                  <p:cNvSpPr>
                    <a:spLocks/>
                  </p:cNvSpPr>
                  <p:nvPr/>
                </p:nvSpPr>
                <p:spPr bwMode="auto">
                  <a:xfrm>
                    <a:off x="4241800" y="1544638"/>
                    <a:ext cx="446088" cy="614363"/>
                  </a:xfrm>
                  <a:custGeom>
                    <a:avLst/>
                    <a:gdLst/>
                    <a:ahLst/>
                    <a:cxnLst>
                      <a:cxn ang="0">
                        <a:pos x="19" y="148"/>
                      </a:cxn>
                      <a:cxn ang="0">
                        <a:pos x="20" y="111"/>
                      </a:cxn>
                      <a:cxn ang="0">
                        <a:pos x="108" y="0"/>
                      </a:cxn>
                      <a:cxn ang="0">
                        <a:pos x="51" y="127"/>
                      </a:cxn>
                      <a:cxn ang="0">
                        <a:pos x="91" y="25"/>
                      </a:cxn>
                      <a:cxn ang="0">
                        <a:pos x="19" y="148"/>
                      </a:cxn>
                    </a:cxnLst>
                    <a:rect l="0" t="0" r="r" b="b"/>
                    <a:pathLst>
                      <a:path w="108" h="148">
                        <a:moveTo>
                          <a:pt x="19" y="148"/>
                        </a:moveTo>
                        <a:cubicBezTo>
                          <a:pt x="17" y="139"/>
                          <a:pt x="17" y="127"/>
                          <a:pt x="20" y="111"/>
                        </a:cubicBezTo>
                        <a:cubicBezTo>
                          <a:pt x="0" y="73"/>
                          <a:pt x="29" y="35"/>
                          <a:pt x="108" y="0"/>
                        </a:cubicBezTo>
                        <a:cubicBezTo>
                          <a:pt x="100" y="86"/>
                          <a:pt x="81" y="128"/>
                          <a:pt x="51" y="127"/>
                        </a:cubicBezTo>
                        <a:cubicBezTo>
                          <a:pt x="21" y="125"/>
                          <a:pt x="34" y="91"/>
                          <a:pt x="91" y="25"/>
                        </a:cubicBezTo>
                        <a:cubicBezTo>
                          <a:pt x="49" y="59"/>
                          <a:pt x="25" y="100"/>
                          <a:pt x="19" y="148"/>
                        </a:cubicBezTo>
                        <a:close/>
                      </a:path>
                    </a:pathLst>
                  </a:custGeom>
                  <a:solidFill>
                    <a:srgbClr val="D5EAF4"/>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89" name="Freeform 120">
                    <a:extLst>
                      <a:ext uri="{FF2B5EF4-FFF2-40B4-BE49-F238E27FC236}">
                        <a16:creationId xmlns:a16="http://schemas.microsoft.com/office/drawing/2014/main" id="{C13AF385-34A4-4920-87AC-5787DA308AD7}"/>
                      </a:ext>
                    </a:extLst>
                  </p:cNvPr>
                  <p:cNvSpPr>
                    <a:spLocks/>
                  </p:cNvSpPr>
                  <p:nvPr/>
                </p:nvSpPr>
                <p:spPr bwMode="auto">
                  <a:xfrm>
                    <a:off x="4613275" y="2439988"/>
                    <a:ext cx="492125" cy="303213"/>
                  </a:xfrm>
                  <a:custGeom>
                    <a:avLst/>
                    <a:gdLst/>
                    <a:ahLst/>
                    <a:cxnLst>
                      <a:cxn ang="0">
                        <a:pos x="0" y="52"/>
                      </a:cxn>
                      <a:cxn ang="0">
                        <a:pos x="98" y="26"/>
                      </a:cxn>
                      <a:cxn ang="0">
                        <a:pos x="26" y="57"/>
                      </a:cxn>
                      <a:cxn ang="0">
                        <a:pos x="119" y="22"/>
                      </a:cxn>
                      <a:cxn ang="0">
                        <a:pos x="19" y="34"/>
                      </a:cxn>
                      <a:cxn ang="0">
                        <a:pos x="0" y="52"/>
                      </a:cxn>
                    </a:cxnLst>
                    <a:rect l="0" t="0" r="r" b="b"/>
                    <a:pathLst>
                      <a:path w="119" h="73">
                        <a:moveTo>
                          <a:pt x="0" y="52"/>
                        </a:moveTo>
                        <a:cubicBezTo>
                          <a:pt x="27" y="31"/>
                          <a:pt x="60" y="22"/>
                          <a:pt x="98" y="26"/>
                        </a:cubicBezTo>
                        <a:cubicBezTo>
                          <a:pt x="36" y="31"/>
                          <a:pt x="12" y="41"/>
                          <a:pt x="26" y="57"/>
                        </a:cubicBezTo>
                        <a:cubicBezTo>
                          <a:pt x="41" y="73"/>
                          <a:pt x="72" y="61"/>
                          <a:pt x="119" y="22"/>
                        </a:cubicBezTo>
                        <a:cubicBezTo>
                          <a:pt x="61" y="0"/>
                          <a:pt x="28" y="4"/>
                          <a:pt x="19" y="34"/>
                        </a:cubicBezTo>
                        <a:cubicBezTo>
                          <a:pt x="10" y="40"/>
                          <a:pt x="4" y="46"/>
                          <a:pt x="0" y="52"/>
                        </a:cubicBezTo>
                        <a:close/>
                      </a:path>
                    </a:pathLst>
                  </a:custGeom>
                  <a:solidFill>
                    <a:srgbClr val="D5EAF4"/>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90" name="Freeform 121">
                    <a:extLst>
                      <a:ext uri="{FF2B5EF4-FFF2-40B4-BE49-F238E27FC236}">
                        <a16:creationId xmlns:a16="http://schemas.microsoft.com/office/drawing/2014/main" id="{8F529E3B-46C0-46D0-B63E-7BEF142D5764}"/>
                      </a:ext>
                    </a:extLst>
                  </p:cNvPr>
                  <p:cNvSpPr>
                    <a:spLocks/>
                  </p:cNvSpPr>
                  <p:nvPr/>
                </p:nvSpPr>
                <p:spPr bwMode="auto">
                  <a:xfrm>
                    <a:off x="4481513" y="2079625"/>
                    <a:ext cx="293688" cy="285750"/>
                  </a:xfrm>
                  <a:custGeom>
                    <a:avLst/>
                    <a:gdLst/>
                    <a:ahLst/>
                    <a:cxnLst>
                      <a:cxn ang="0">
                        <a:pos x="58" y="11"/>
                      </a:cxn>
                      <a:cxn ang="0">
                        <a:pos x="0" y="69"/>
                      </a:cxn>
                      <a:cxn ang="0">
                        <a:pos x="5" y="48"/>
                      </a:cxn>
                      <a:cxn ang="0">
                        <a:pos x="71" y="0"/>
                      </a:cxn>
                      <a:cxn ang="0">
                        <a:pos x="20" y="62"/>
                      </a:cxn>
                      <a:cxn ang="0">
                        <a:pos x="58" y="11"/>
                      </a:cxn>
                    </a:cxnLst>
                    <a:rect l="0" t="0" r="r" b="b"/>
                    <a:pathLst>
                      <a:path w="71" h="69">
                        <a:moveTo>
                          <a:pt x="58" y="11"/>
                        </a:moveTo>
                        <a:cubicBezTo>
                          <a:pt x="30" y="24"/>
                          <a:pt x="10" y="43"/>
                          <a:pt x="0" y="69"/>
                        </a:cubicBezTo>
                        <a:cubicBezTo>
                          <a:pt x="0" y="63"/>
                          <a:pt x="2" y="56"/>
                          <a:pt x="5" y="48"/>
                        </a:cubicBezTo>
                        <a:cubicBezTo>
                          <a:pt x="0" y="24"/>
                          <a:pt x="22" y="8"/>
                          <a:pt x="71" y="0"/>
                        </a:cubicBezTo>
                        <a:cubicBezTo>
                          <a:pt x="54" y="47"/>
                          <a:pt x="37" y="67"/>
                          <a:pt x="20" y="62"/>
                        </a:cubicBezTo>
                        <a:cubicBezTo>
                          <a:pt x="4" y="57"/>
                          <a:pt x="16" y="40"/>
                          <a:pt x="58" y="11"/>
                        </a:cubicBezTo>
                        <a:close/>
                      </a:path>
                    </a:pathLst>
                  </a:custGeom>
                  <a:solidFill>
                    <a:srgbClr val="D5EAF4"/>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grpSp>
            <p:grpSp>
              <p:nvGrpSpPr>
                <p:cNvPr id="891" name="Group 191">
                  <a:extLst>
                    <a:ext uri="{FF2B5EF4-FFF2-40B4-BE49-F238E27FC236}">
                      <a16:creationId xmlns:a16="http://schemas.microsoft.com/office/drawing/2014/main" id="{9AEE0702-BCF3-4A60-8987-32D7F274F50D}"/>
                    </a:ext>
                  </a:extLst>
                </p:cNvPr>
                <p:cNvGrpSpPr/>
                <p:nvPr/>
              </p:nvGrpSpPr>
              <p:grpSpPr>
                <a:xfrm>
                  <a:off x="6712735" y="4754258"/>
                  <a:ext cx="199733" cy="369390"/>
                  <a:chOff x="3752850" y="1544638"/>
                  <a:chExt cx="1431926" cy="2179638"/>
                </a:xfrm>
              </p:grpSpPr>
              <p:sp>
                <p:nvSpPr>
                  <p:cNvPr id="892" name="Freeform 100">
                    <a:extLst>
                      <a:ext uri="{FF2B5EF4-FFF2-40B4-BE49-F238E27FC236}">
                        <a16:creationId xmlns:a16="http://schemas.microsoft.com/office/drawing/2014/main" id="{EEB1CF43-AEFE-4F27-8C34-320294C51294}"/>
                      </a:ext>
                    </a:extLst>
                  </p:cNvPr>
                  <p:cNvSpPr>
                    <a:spLocks/>
                  </p:cNvSpPr>
                  <p:nvPr/>
                </p:nvSpPr>
                <p:spPr bwMode="auto">
                  <a:xfrm>
                    <a:off x="4129088" y="2344738"/>
                    <a:ext cx="533400" cy="1379538"/>
                  </a:xfrm>
                  <a:custGeom>
                    <a:avLst/>
                    <a:gdLst/>
                    <a:ahLst/>
                    <a:cxnLst>
                      <a:cxn ang="0">
                        <a:pos x="105" y="333"/>
                      </a:cxn>
                      <a:cxn ang="0">
                        <a:pos x="85" y="333"/>
                      </a:cxn>
                      <a:cxn ang="0">
                        <a:pos x="0" y="0"/>
                      </a:cxn>
                      <a:cxn ang="0">
                        <a:pos x="105" y="333"/>
                      </a:cxn>
                    </a:cxnLst>
                    <a:rect l="0" t="0" r="r" b="b"/>
                    <a:pathLst>
                      <a:path w="129" h="333">
                        <a:moveTo>
                          <a:pt x="105" y="333"/>
                        </a:moveTo>
                        <a:cubicBezTo>
                          <a:pt x="85" y="333"/>
                          <a:pt x="85" y="333"/>
                          <a:pt x="85" y="333"/>
                        </a:cubicBezTo>
                        <a:cubicBezTo>
                          <a:pt x="110" y="251"/>
                          <a:pt x="82" y="140"/>
                          <a:pt x="0" y="0"/>
                        </a:cubicBezTo>
                        <a:cubicBezTo>
                          <a:pt x="94" y="139"/>
                          <a:pt x="129" y="251"/>
                          <a:pt x="105" y="333"/>
                        </a:cubicBezTo>
                        <a:close/>
                      </a:path>
                    </a:pathLst>
                  </a:custGeom>
                  <a:solidFill>
                    <a:srgbClr val="333333">
                      <a:lumMod val="75000"/>
                      <a:lumOff val="25000"/>
                    </a:srgbClr>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93" name="Freeform 113">
                    <a:extLst>
                      <a:ext uri="{FF2B5EF4-FFF2-40B4-BE49-F238E27FC236}">
                        <a16:creationId xmlns:a16="http://schemas.microsoft.com/office/drawing/2014/main" id="{C87F2DE6-EA79-4D68-A395-0F136404EA02}"/>
                      </a:ext>
                    </a:extLst>
                  </p:cNvPr>
                  <p:cNvSpPr>
                    <a:spLocks/>
                  </p:cNvSpPr>
                  <p:nvPr/>
                </p:nvSpPr>
                <p:spPr bwMode="auto">
                  <a:xfrm>
                    <a:off x="3752850" y="2925763"/>
                    <a:ext cx="773113" cy="550863"/>
                  </a:xfrm>
                  <a:custGeom>
                    <a:avLst/>
                    <a:gdLst/>
                    <a:ahLst/>
                    <a:cxnLst>
                      <a:cxn ang="0">
                        <a:pos x="187" y="115"/>
                      </a:cxn>
                      <a:cxn ang="0">
                        <a:pos x="33" y="27"/>
                      </a:cxn>
                      <a:cxn ang="0">
                        <a:pos x="140" y="112"/>
                      </a:cxn>
                      <a:cxn ang="0">
                        <a:pos x="0" y="11"/>
                      </a:cxn>
                      <a:cxn ang="0">
                        <a:pos x="164" y="76"/>
                      </a:cxn>
                      <a:cxn ang="0">
                        <a:pos x="187" y="115"/>
                      </a:cxn>
                    </a:cxnLst>
                    <a:rect l="0" t="0" r="r" b="b"/>
                    <a:pathLst>
                      <a:path w="187" h="133">
                        <a:moveTo>
                          <a:pt x="187" y="115"/>
                        </a:moveTo>
                        <a:cubicBezTo>
                          <a:pt x="151" y="67"/>
                          <a:pt x="100" y="37"/>
                          <a:pt x="33" y="27"/>
                        </a:cubicBezTo>
                        <a:cubicBezTo>
                          <a:pt x="137" y="63"/>
                          <a:pt x="172" y="92"/>
                          <a:pt x="140" y="112"/>
                        </a:cubicBezTo>
                        <a:cubicBezTo>
                          <a:pt x="108" y="133"/>
                          <a:pt x="62" y="99"/>
                          <a:pt x="0" y="11"/>
                        </a:cubicBezTo>
                        <a:cubicBezTo>
                          <a:pt x="108" y="0"/>
                          <a:pt x="162" y="22"/>
                          <a:pt x="164" y="76"/>
                        </a:cubicBezTo>
                        <a:cubicBezTo>
                          <a:pt x="177" y="91"/>
                          <a:pt x="184" y="104"/>
                          <a:pt x="187" y="115"/>
                        </a:cubicBezTo>
                        <a:close/>
                      </a:path>
                    </a:pathLst>
                  </a:custGeom>
                  <a:solidFill>
                    <a:srgbClr val="D5EAF4"/>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94" name="Freeform 114">
                    <a:extLst>
                      <a:ext uri="{FF2B5EF4-FFF2-40B4-BE49-F238E27FC236}">
                        <a16:creationId xmlns:a16="http://schemas.microsoft.com/office/drawing/2014/main" id="{D3E4BB3A-E26B-4E38-B9D3-2D9C1233CAF1}"/>
                      </a:ext>
                    </a:extLst>
                  </p:cNvPr>
                  <p:cNvSpPr>
                    <a:spLocks/>
                  </p:cNvSpPr>
                  <p:nvPr/>
                </p:nvSpPr>
                <p:spPr bwMode="auto">
                  <a:xfrm>
                    <a:off x="4551363" y="2833688"/>
                    <a:ext cx="633413" cy="447675"/>
                  </a:xfrm>
                  <a:custGeom>
                    <a:avLst/>
                    <a:gdLst/>
                    <a:ahLst/>
                    <a:cxnLst>
                      <a:cxn ang="0">
                        <a:pos x="153" y="10"/>
                      </a:cxn>
                      <a:cxn ang="0">
                        <a:pos x="39" y="92"/>
                      </a:cxn>
                      <a:cxn ang="0">
                        <a:pos x="126" y="22"/>
                      </a:cxn>
                      <a:cxn ang="0">
                        <a:pos x="0" y="94"/>
                      </a:cxn>
                      <a:cxn ang="0">
                        <a:pos x="19" y="62"/>
                      </a:cxn>
                      <a:cxn ang="0">
                        <a:pos x="153" y="10"/>
                      </a:cxn>
                    </a:cxnLst>
                    <a:rect l="0" t="0" r="r" b="b"/>
                    <a:pathLst>
                      <a:path w="153" h="108">
                        <a:moveTo>
                          <a:pt x="153" y="10"/>
                        </a:moveTo>
                        <a:cubicBezTo>
                          <a:pt x="103" y="81"/>
                          <a:pt x="65" y="108"/>
                          <a:pt x="39" y="92"/>
                        </a:cubicBezTo>
                        <a:cubicBezTo>
                          <a:pt x="13" y="75"/>
                          <a:pt x="42" y="52"/>
                          <a:pt x="126" y="22"/>
                        </a:cubicBezTo>
                        <a:cubicBezTo>
                          <a:pt x="72" y="31"/>
                          <a:pt x="30" y="55"/>
                          <a:pt x="0" y="94"/>
                        </a:cubicBezTo>
                        <a:cubicBezTo>
                          <a:pt x="3" y="85"/>
                          <a:pt x="9" y="74"/>
                          <a:pt x="19" y="62"/>
                        </a:cubicBezTo>
                        <a:cubicBezTo>
                          <a:pt x="21" y="18"/>
                          <a:pt x="65" y="0"/>
                          <a:pt x="153" y="10"/>
                        </a:cubicBezTo>
                        <a:close/>
                      </a:path>
                    </a:pathLst>
                  </a:custGeom>
                  <a:solidFill>
                    <a:srgbClr val="D5EAF4"/>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95" name="Freeform 115">
                    <a:extLst>
                      <a:ext uri="{FF2B5EF4-FFF2-40B4-BE49-F238E27FC236}">
                        <a16:creationId xmlns:a16="http://schemas.microsoft.com/office/drawing/2014/main" id="{672E4AE8-DC6F-443D-988F-ADAE008D7044}"/>
                      </a:ext>
                    </a:extLst>
                  </p:cNvPr>
                  <p:cNvSpPr>
                    <a:spLocks/>
                  </p:cNvSpPr>
                  <p:nvPr/>
                </p:nvSpPr>
                <p:spPr bwMode="auto">
                  <a:xfrm>
                    <a:off x="3976688" y="1914525"/>
                    <a:ext cx="600075" cy="790575"/>
                  </a:xfrm>
                  <a:custGeom>
                    <a:avLst/>
                    <a:gdLst/>
                    <a:ahLst/>
                    <a:cxnLst>
                      <a:cxn ang="0">
                        <a:pos x="131" y="191"/>
                      </a:cxn>
                      <a:cxn ang="0">
                        <a:pos x="145" y="160"/>
                      </a:cxn>
                      <a:cxn ang="0">
                        <a:pos x="0" y="0"/>
                      </a:cxn>
                      <a:cxn ang="0">
                        <a:pos x="131" y="191"/>
                      </a:cxn>
                    </a:cxnLst>
                    <a:rect l="0" t="0" r="r" b="b"/>
                    <a:pathLst>
                      <a:path w="145" h="191">
                        <a:moveTo>
                          <a:pt x="131" y="191"/>
                        </a:moveTo>
                        <a:cubicBezTo>
                          <a:pt x="145" y="160"/>
                          <a:pt x="145" y="160"/>
                          <a:pt x="145" y="160"/>
                        </a:cubicBezTo>
                        <a:cubicBezTo>
                          <a:pt x="127" y="88"/>
                          <a:pt x="79" y="34"/>
                          <a:pt x="0" y="0"/>
                        </a:cubicBezTo>
                        <a:cubicBezTo>
                          <a:pt x="70" y="39"/>
                          <a:pt x="113" y="103"/>
                          <a:pt x="131" y="191"/>
                        </a:cubicBezTo>
                        <a:close/>
                      </a:path>
                    </a:pathLst>
                  </a:custGeom>
                  <a:solidFill>
                    <a:srgbClr val="333333">
                      <a:lumMod val="75000"/>
                      <a:lumOff val="25000"/>
                    </a:srgbClr>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96" name="Freeform 116">
                    <a:extLst>
                      <a:ext uri="{FF2B5EF4-FFF2-40B4-BE49-F238E27FC236}">
                        <a16:creationId xmlns:a16="http://schemas.microsoft.com/office/drawing/2014/main" id="{D08B6592-587C-414B-9F49-F58B8F73BC52}"/>
                      </a:ext>
                    </a:extLst>
                  </p:cNvPr>
                  <p:cNvSpPr>
                    <a:spLocks/>
                  </p:cNvSpPr>
                  <p:nvPr/>
                </p:nvSpPr>
                <p:spPr bwMode="auto">
                  <a:xfrm>
                    <a:off x="4430713" y="2208213"/>
                    <a:ext cx="612775" cy="808038"/>
                  </a:xfrm>
                  <a:custGeom>
                    <a:avLst/>
                    <a:gdLst/>
                    <a:ahLst/>
                    <a:cxnLst>
                      <a:cxn ang="0">
                        <a:pos x="148" y="0"/>
                      </a:cxn>
                      <a:cxn ang="0">
                        <a:pos x="14" y="195"/>
                      </a:cxn>
                      <a:cxn ang="0">
                        <a:pos x="0" y="163"/>
                      </a:cxn>
                      <a:cxn ang="0">
                        <a:pos x="148" y="0"/>
                      </a:cxn>
                    </a:cxnLst>
                    <a:rect l="0" t="0" r="r" b="b"/>
                    <a:pathLst>
                      <a:path w="148" h="195">
                        <a:moveTo>
                          <a:pt x="148" y="0"/>
                        </a:moveTo>
                        <a:cubicBezTo>
                          <a:pt x="77" y="40"/>
                          <a:pt x="32" y="105"/>
                          <a:pt x="14" y="195"/>
                        </a:cubicBezTo>
                        <a:cubicBezTo>
                          <a:pt x="0" y="163"/>
                          <a:pt x="0" y="163"/>
                          <a:pt x="0" y="163"/>
                        </a:cubicBezTo>
                        <a:cubicBezTo>
                          <a:pt x="18" y="89"/>
                          <a:pt x="68" y="35"/>
                          <a:pt x="148" y="0"/>
                        </a:cubicBezTo>
                        <a:close/>
                      </a:path>
                    </a:pathLst>
                  </a:custGeom>
                  <a:solidFill>
                    <a:srgbClr val="333333">
                      <a:lumMod val="75000"/>
                      <a:lumOff val="25000"/>
                    </a:srgbClr>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97" name="Freeform 117">
                    <a:extLst>
                      <a:ext uri="{FF2B5EF4-FFF2-40B4-BE49-F238E27FC236}">
                        <a16:creationId xmlns:a16="http://schemas.microsoft.com/office/drawing/2014/main" id="{0914D338-1DE4-485D-8420-71D541B93EDD}"/>
                      </a:ext>
                    </a:extLst>
                  </p:cNvPr>
                  <p:cNvSpPr>
                    <a:spLocks/>
                  </p:cNvSpPr>
                  <p:nvPr/>
                </p:nvSpPr>
                <p:spPr bwMode="auto">
                  <a:xfrm>
                    <a:off x="3860800" y="2552700"/>
                    <a:ext cx="492125" cy="301625"/>
                  </a:xfrm>
                  <a:custGeom>
                    <a:avLst/>
                    <a:gdLst/>
                    <a:ahLst/>
                    <a:cxnLst>
                      <a:cxn ang="0">
                        <a:pos x="100" y="33"/>
                      </a:cxn>
                      <a:cxn ang="0">
                        <a:pos x="119" y="51"/>
                      </a:cxn>
                      <a:cxn ang="0">
                        <a:pos x="21" y="26"/>
                      </a:cxn>
                      <a:cxn ang="0">
                        <a:pos x="92" y="57"/>
                      </a:cxn>
                      <a:cxn ang="0">
                        <a:pos x="0" y="22"/>
                      </a:cxn>
                      <a:cxn ang="0">
                        <a:pos x="100" y="33"/>
                      </a:cxn>
                    </a:cxnLst>
                    <a:rect l="0" t="0" r="r" b="b"/>
                    <a:pathLst>
                      <a:path w="119" h="73">
                        <a:moveTo>
                          <a:pt x="100" y="33"/>
                        </a:moveTo>
                        <a:cubicBezTo>
                          <a:pt x="109" y="40"/>
                          <a:pt x="115" y="46"/>
                          <a:pt x="119" y="51"/>
                        </a:cubicBezTo>
                        <a:cubicBezTo>
                          <a:pt x="92" y="30"/>
                          <a:pt x="59" y="22"/>
                          <a:pt x="21" y="26"/>
                        </a:cubicBezTo>
                        <a:cubicBezTo>
                          <a:pt x="83" y="31"/>
                          <a:pt x="107" y="41"/>
                          <a:pt x="92" y="57"/>
                        </a:cubicBezTo>
                        <a:cubicBezTo>
                          <a:pt x="78" y="73"/>
                          <a:pt x="47" y="61"/>
                          <a:pt x="0" y="22"/>
                        </a:cubicBezTo>
                        <a:cubicBezTo>
                          <a:pt x="58" y="0"/>
                          <a:pt x="91" y="4"/>
                          <a:pt x="100" y="33"/>
                        </a:cubicBezTo>
                        <a:close/>
                      </a:path>
                    </a:pathLst>
                  </a:custGeom>
                  <a:solidFill>
                    <a:srgbClr val="D5EAF4"/>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98" name="Freeform 118">
                    <a:extLst>
                      <a:ext uri="{FF2B5EF4-FFF2-40B4-BE49-F238E27FC236}">
                        <a16:creationId xmlns:a16="http://schemas.microsoft.com/office/drawing/2014/main" id="{C515A1D0-1D1D-4879-BF3E-AF8E65E51E50}"/>
                      </a:ext>
                    </a:extLst>
                  </p:cNvPr>
                  <p:cNvSpPr>
                    <a:spLocks/>
                  </p:cNvSpPr>
                  <p:nvPr/>
                </p:nvSpPr>
                <p:spPr bwMode="auto">
                  <a:xfrm>
                    <a:off x="3852863" y="2112963"/>
                    <a:ext cx="504825" cy="290513"/>
                  </a:xfrm>
                  <a:custGeom>
                    <a:avLst/>
                    <a:gdLst/>
                    <a:ahLst/>
                    <a:cxnLst>
                      <a:cxn ang="0">
                        <a:pos x="122" y="39"/>
                      </a:cxn>
                      <a:cxn ang="0">
                        <a:pos x="21" y="40"/>
                      </a:cxn>
                      <a:cxn ang="0">
                        <a:pos x="98" y="51"/>
                      </a:cxn>
                      <a:cxn ang="0">
                        <a:pos x="0" y="41"/>
                      </a:cxn>
                      <a:cxn ang="0">
                        <a:pos x="100" y="26"/>
                      </a:cxn>
                      <a:cxn ang="0">
                        <a:pos x="122" y="39"/>
                      </a:cxn>
                    </a:cxnLst>
                    <a:rect l="0" t="0" r="r" b="b"/>
                    <a:pathLst>
                      <a:path w="122" h="70">
                        <a:moveTo>
                          <a:pt x="122" y="39"/>
                        </a:moveTo>
                        <a:cubicBezTo>
                          <a:pt x="91" y="26"/>
                          <a:pt x="57" y="26"/>
                          <a:pt x="21" y="40"/>
                        </a:cubicBezTo>
                        <a:cubicBezTo>
                          <a:pt x="83" y="28"/>
                          <a:pt x="108" y="32"/>
                          <a:pt x="98" y="51"/>
                        </a:cubicBezTo>
                        <a:cubicBezTo>
                          <a:pt x="89" y="70"/>
                          <a:pt x="56" y="67"/>
                          <a:pt x="0" y="41"/>
                        </a:cubicBezTo>
                        <a:cubicBezTo>
                          <a:pt x="50" y="5"/>
                          <a:pt x="83" y="0"/>
                          <a:pt x="100" y="26"/>
                        </a:cubicBezTo>
                        <a:cubicBezTo>
                          <a:pt x="110" y="30"/>
                          <a:pt x="117" y="34"/>
                          <a:pt x="122" y="39"/>
                        </a:cubicBezTo>
                        <a:close/>
                      </a:path>
                    </a:pathLst>
                  </a:custGeom>
                  <a:solidFill>
                    <a:srgbClr val="D5EAF4"/>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99" name="Freeform 119">
                    <a:extLst>
                      <a:ext uri="{FF2B5EF4-FFF2-40B4-BE49-F238E27FC236}">
                        <a16:creationId xmlns:a16="http://schemas.microsoft.com/office/drawing/2014/main" id="{7D6112D0-706B-40F3-AF09-4BC4AD30D0E5}"/>
                      </a:ext>
                    </a:extLst>
                  </p:cNvPr>
                  <p:cNvSpPr>
                    <a:spLocks/>
                  </p:cNvSpPr>
                  <p:nvPr/>
                </p:nvSpPr>
                <p:spPr bwMode="auto">
                  <a:xfrm>
                    <a:off x="4241800" y="1544638"/>
                    <a:ext cx="446088" cy="614363"/>
                  </a:xfrm>
                  <a:custGeom>
                    <a:avLst/>
                    <a:gdLst/>
                    <a:ahLst/>
                    <a:cxnLst>
                      <a:cxn ang="0">
                        <a:pos x="19" y="148"/>
                      </a:cxn>
                      <a:cxn ang="0">
                        <a:pos x="20" y="111"/>
                      </a:cxn>
                      <a:cxn ang="0">
                        <a:pos x="108" y="0"/>
                      </a:cxn>
                      <a:cxn ang="0">
                        <a:pos x="51" y="127"/>
                      </a:cxn>
                      <a:cxn ang="0">
                        <a:pos x="91" y="25"/>
                      </a:cxn>
                      <a:cxn ang="0">
                        <a:pos x="19" y="148"/>
                      </a:cxn>
                    </a:cxnLst>
                    <a:rect l="0" t="0" r="r" b="b"/>
                    <a:pathLst>
                      <a:path w="108" h="148">
                        <a:moveTo>
                          <a:pt x="19" y="148"/>
                        </a:moveTo>
                        <a:cubicBezTo>
                          <a:pt x="17" y="139"/>
                          <a:pt x="17" y="127"/>
                          <a:pt x="20" y="111"/>
                        </a:cubicBezTo>
                        <a:cubicBezTo>
                          <a:pt x="0" y="73"/>
                          <a:pt x="29" y="35"/>
                          <a:pt x="108" y="0"/>
                        </a:cubicBezTo>
                        <a:cubicBezTo>
                          <a:pt x="100" y="86"/>
                          <a:pt x="81" y="128"/>
                          <a:pt x="51" y="127"/>
                        </a:cubicBezTo>
                        <a:cubicBezTo>
                          <a:pt x="21" y="125"/>
                          <a:pt x="34" y="91"/>
                          <a:pt x="91" y="25"/>
                        </a:cubicBezTo>
                        <a:cubicBezTo>
                          <a:pt x="49" y="59"/>
                          <a:pt x="25" y="100"/>
                          <a:pt x="19" y="148"/>
                        </a:cubicBezTo>
                        <a:close/>
                      </a:path>
                    </a:pathLst>
                  </a:custGeom>
                  <a:solidFill>
                    <a:srgbClr val="D5EAF4"/>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00" name="Freeform 120">
                    <a:extLst>
                      <a:ext uri="{FF2B5EF4-FFF2-40B4-BE49-F238E27FC236}">
                        <a16:creationId xmlns:a16="http://schemas.microsoft.com/office/drawing/2014/main" id="{A447BB5A-28C3-458E-A6E0-B5462B57E1F4}"/>
                      </a:ext>
                    </a:extLst>
                  </p:cNvPr>
                  <p:cNvSpPr>
                    <a:spLocks/>
                  </p:cNvSpPr>
                  <p:nvPr/>
                </p:nvSpPr>
                <p:spPr bwMode="auto">
                  <a:xfrm>
                    <a:off x="4613275" y="2439988"/>
                    <a:ext cx="492125" cy="303213"/>
                  </a:xfrm>
                  <a:custGeom>
                    <a:avLst/>
                    <a:gdLst/>
                    <a:ahLst/>
                    <a:cxnLst>
                      <a:cxn ang="0">
                        <a:pos x="0" y="52"/>
                      </a:cxn>
                      <a:cxn ang="0">
                        <a:pos x="98" y="26"/>
                      </a:cxn>
                      <a:cxn ang="0">
                        <a:pos x="26" y="57"/>
                      </a:cxn>
                      <a:cxn ang="0">
                        <a:pos x="119" y="22"/>
                      </a:cxn>
                      <a:cxn ang="0">
                        <a:pos x="19" y="34"/>
                      </a:cxn>
                      <a:cxn ang="0">
                        <a:pos x="0" y="52"/>
                      </a:cxn>
                    </a:cxnLst>
                    <a:rect l="0" t="0" r="r" b="b"/>
                    <a:pathLst>
                      <a:path w="119" h="73">
                        <a:moveTo>
                          <a:pt x="0" y="52"/>
                        </a:moveTo>
                        <a:cubicBezTo>
                          <a:pt x="27" y="31"/>
                          <a:pt x="60" y="22"/>
                          <a:pt x="98" y="26"/>
                        </a:cubicBezTo>
                        <a:cubicBezTo>
                          <a:pt x="36" y="31"/>
                          <a:pt x="12" y="41"/>
                          <a:pt x="26" y="57"/>
                        </a:cubicBezTo>
                        <a:cubicBezTo>
                          <a:pt x="41" y="73"/>
                          <a:pt x="72" y="61"/>
                          <a:pt x="119" y="22"/>
                        </a:cubicBezTo>
                        <a:cubicBezTo>
                          <a:pt x="61" y="0"/>
                          <a:pt x="28" y="4"/>
                          <a:pt x="19" y="34"/>
                        </a:cubicBezTo>
                        <a:cubicBezTo>
                          <a:pt x="10" y="40"/>
                          <a:pt x="4" y="46"/>
                          <a:pt x="0" y="52"/>
                        </a:cubicBezTo>
                        <a:close/>
                      </a:path>
                    </a:pathLst>
                  </a:custGeom>
                  <a:solidFill>
                    <a:srgbClr val="D5EAF4"/>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901" name="Freeform 121">
                    <a:extLst>
                      <a:ext uri="{FF2B5EF4-FFF2-40B4-BE49-F238E27FC236}">
                        <a16:creationId xmlns:a16="http://schemas.microsoft.com/office/drawing/2014/main" id="{1EC452B1-CF0B-48B5-B16B-63F411FC72D3}"/>
                      </a:ext>
                    </a:extLst>
                  </p:cNvPr>
                  <p:cNvSpPr>
                    <a:spLocks/>
                  </p:cNvSpPr>
                  <p:nvPr/>
                </p:nvSpPr>
                <p:spPr bwMode="auto">
                  <a:xfrm>
                    <a:off x="4481513" y="2079625"/>
                    <a:ext cx="293688" cy="285750"/>
                  </a:xfrm>
                  <a:custGeom>
                    <a:avLst/>
                    <a:gdLst/>
                    <a:ahLst/>
                    <a:cxnLst>
                      <a:cxn ang="0">
                        <a:pos x="58" y="11"/>
                      </a:cxn>
                      <a:cxn ang="0">
                        <a:pos x="0" y="69"/>
                      </a:cxn>
                      <a:cxn ang="0">
                        <a:pos x="5" y="48"/>
                      </a:cxn>
                      <a:cxn ang="0">
                        <a:pos x="71" y="0"/>
                      </a:cxn>
                      <a:cxn ang="0">
                        <a:pos x="20" y="62"/>
                      </a:cxn>
                      <a:cxn ang="0">
                        <a:pos x="58" y="11"/>
                      </a:cxn>
                    </a:cxnLst>
                    <a:rect l="0" t="0" r="r" b="b"/>
                    <a:pathLst>
                      <a:path w="71" h="69">
                        <a:moveTo>
                          <a:pt x="58" y="11"/>
                        </a:moveTo>
                        <a:cubicBezTo>
                          <a:pt x="30" y="24"/>
                          <a:pt x="10" y="43"/>
                          <a:pt x="0" y="69"/>
                        </a:cubicBezTo>
                        <a:cubicBezTo>
                          <a:pt x="0" y="63"/>
                          <a:pt x="2" y="56"/>
                          <a:pt x="5" y="48"/>
                        </a:cubicBezTo>
                        <a:cubicBezTo>
                          <a:pt x="0" y="24"/>
                          <a:pt x="22" y="8"/>
                          <a:pt x="71" y="0"/>
                        </a:cubicBezTo>
                        <a:cubicBezTo>
                          <a:pt x="54" y="47"/>
                          <a:pt x="37" y="67"/>
                          <a:pt x="20" y="62"/>
                        </a:cubicBezTo>
                        <a:cubicBezTo>
                          <a:pt x="4" y="57"/>
                          <a:pt x="16" y="40"/>
                          <a:pt x="58" y="11"/>
                        </a:cubicBezTo>
                        <a:close/>
                      </a:path>
                    </a:pathLst>
                  </a:custGeom>
                  <a:solidFill>
                    <a:srgbClr val="D5EAF4"/>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grpSp>
            <p:grpSp>
              <p:nvGrpSpPr>
                <p:cNvPr id="902" name="Group 1932">
                  <a:extLst>
                    <a:ext uri="{FF2B5EF4-FFF2-40B4-BE49-F238E27FC236}">
                      <a16:creationId xmlns:a16="http://schemas.microsoft.com/office/drawing/2014/main" id="{5CB768CA-4DFA-44CB-84D6-BEB81262FD58}"/>
                    </a:ext>
                  </a:extLst>
                </p:cNvPr>
                <p:cNvGrpSpPr/>
                <p:nvPr/>
              </p:nvGrpSpPr>
              <p:grpSpPr>
                <a:xfrm>
                  <a:off x="6329925" y="4305224"/>
                  <a:ext cx="74606" cy="186716"/>
                  <a:chOff x="0" y="0"/>
                  <a:chExt cx="1096001" cy="2742983"/>
                </a:xfrm>
                <a:solidFill>
                  <a:srgbClr val="007079"/>
                </a:solidFill>
                <a:effectLst>
                  <a:outerShdw blurRad="76200" dist="12700" dir="2700000" sy="-23000" kx="-800400" algn="bl" rotWithShape="0">
                    <a:prstClr val="black">
                      <a:alpha val="20000"/>
                    </a:prstClr>
                  </a:outerShdw>
                </a:effectLst>
              </p:grpSpPr>
              <p:sp>
                <p:nvSpPr>
                  <p:cNvPr id="903" name="Shape 1930">
                    <a:extLst>
                      <a:ext uri="{FF2B5EF4-FFF2-40B4-BE49-F238E27FC236}">
                        <a16:creationId xmlns:a16="http://schemas.microsoft.com/office/drawing/2014/main" id="{61FF6D36-67D0-4C91-A9EF-F1133DAE650D}"/>
                      </a:ext>
                    </a:extLst>
                  </p:cNvPr>
                  <p:cNvSpPr/>
                  <p:nvPr/>
                </p:nvSpPr>
                <p:spPr>
                  <a:xfrm flipH="1">
                    <a:off x="0" y="469888"/>
                    <a:ext cx="1096002" cy="227309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sp>
                <p:nvSpPr>
                  <p:cNvPr id="904" name="Shape 1931">
                    <a:extLst>
                      <a:ext uri="{FF2B5EF4-FFF2-40B4-BE49-F238E27FC236}">
                        <a16:creationId xmlns:a16="http://schemas.microsoft.com/office/drawing/2014/main" id="{C6EA197C-1BBA-4E2C-9C39-24BED6A834F1}"/>
                      </a:ext>
                    </a:extLst>
                  </p:cNvPr>
                  <p:cNvSpPr/>
                  <p:nvPr/>
                </p:nvSpPr>
                <p:spPr>
                  <a:xfrm flipH="1">
                    <a:off x="319908" y="0"/>
                    <a:ext cx="438405" cy="42877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grpSp>
            <p:grpSp>
              <p:nvGrpSpPr>
                <p:cNvPr id="908" name="Group 1932">
                  <a:extLst>
                    <a:ext uri="{FF2B5EF4-FFF2-40B4-BE49-F238E27FC236}">
                      <a16:creationId xmlns:a16="http://schemas.microsoft.com/office/drawing/2014/main" id="{203E5D61-31B3-4E18-ABAE-5DADBBBA5652}"/>
                    </a:ext>
                  </a:extLst>
                </p:cNvPr>
                <p:cNvGrpSpPr/>
                <p:nvPr/>
              </p:nvGrpSpPr>
              <p:grpSpPr>
                <a:xfrm>
                  <a:off x="6599649" y="4290990"/>
                  <a:ext cx="74606" cy="186716"/>
                  <a:chOff x="0" y="0"/>
                  <a:chExt cx="1096001" cy="2742983"/>
                </a:xfrm>
                <a:solidFill>
                  <a:srgbClr val="830E2F"/>
                </a:solidFill>
                <a:effectLst>
                  <a:outerShdw blurRad="76200" dist="12700" dir="2700000" sy="-23000" kx="-800400" algn="bl" rotWithShape="0">
                    <a:prstClr val="black">
                      <a:alpha val="20000"/>
                    </a:prstClr>
                  </a:outerShdw>
                </a:effectLst>
              </p:grpSpPr>
              <p:sp>
                <p:nvSpPr>
                  <p:cNvPr id="909" name="Shape 1930">
                    <a:extLst>
                      <a:ext uri="{FF2B5EF4-FFF2-40B4-BE49-F238E27FC236}">
                        <a16:creationId xmlns:a16="http://schemas.microsoft.com/office/drawing/2014/main" id="{0B3A78BD-4510-42B1-AEC2-4DE97E712A47}"/>
                      </a:ext>
                    </a:extLst>
                  </p:cNvPr>
                  <p:cNvSpPr/>
                  <p:nvPr/>
                </p:nvSpPr>
                <p:spPr>
                  <a:xfrm flipH="1">
                    <a:off x="0" y="469888"/>
                    <a:ext cx="1096002" cy="227309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sp>
                <p:nvSpPr>
                  <p:cNvPr id="910" name="Shape 1931">
                    <a:extLst>
                      <a:ext uri="{FF2B5EF4-FFF2-40B4-BE49-F238E27FC236}">
                        <a16:creationId xmlns:a16="http://schemas.microsoft.com/office/drawing/2014/main" id="{E0C57C12-D38E-4811-8301-A59AD565C068}"/>
                      </a:ext>
                    </a:extLst>
                  </p:cNvPr>
                  <p:cNvSpPr/>
                  <p:nvPr/>
                </p:nvSpPr>
                <p:spPr>
                  <a:xfrm flipH="1">
                    <a:off x="319908" y="0"/>
                    <a:ext cx="438405" cy="42877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grpSp>
            <p:grpSp>
              <p:nvGrpSpPr>
                <p:cNvPr id="911" name="Group 1932">
                  <a:extLst>
                    <a:ext uri="{FF2B5EF4-FFF2-40B4-BE49-F238E27FC236}">
                      <a16:creationId xmlns:a16="http://schemas.microsoft.com/office/drawing/2014/main" id="{3B855246-2090-4663-904A-5C66DBEADC60}"/>
                    </a:ext>
                  </a:extLst>
                </p:cNvPr>
                <p:cNvGrpSpPr/>
                <p:nvPr/>
              </p:nvGrpSpPr>
              <p:grpSpPr>
                <a:xfrm>
                  <a:off x="6400014" y="4452128"/>
                  <a:ext cx="74606" cy="186716"/>
                  <a:chOff x="0" y="0"/>
                  <a:chExt cx="1096001" cy="2742983"/>
                </a:xfrm>
                <a:solidFill>
                  <a:srgbClr val="FF1243"/>
                </a:solidFill>
                <a:effectLst>
                  <a:outerShdw blurRad="76200" dist="12700" dir="2700000" sy="-23000" kx="-800400" algn="bl" rotWithShape="0">
                    <a:prstClr val="black">
                      <a:alpha val="20000"/>
                    </a:prstClr>
                  </a:outerShdw>
                </a:effectLst>
              </p:grpSpPr>
              <p:sp>
                <p:nvSpPr>
                  <p:cNvPr id="912" name="Shape 1930">
                    <a:extLst>
                      <a:ext uri="{FF2B5EF4-FFF2-40B4-BE49-F238E27FC236}">
                        <a16:creationId xmlns:a16="http://schemas.microsoft.com/office/drawing/2014/main" id="{3BCB98EC-868D-4AC7-BC06-4F42493DAF83}"/>
                      </a:ext>
                    </a:extLst>
                  </p:cNvPr>
                  <p:cNvSpPr/>
                  <p:nvPr/>
                </p:nvSpPr>
                <p:spPr>
                  <a:xfrm flipH="1">
                    <a:off x="0" y="469888"/>
                    <a:ext cx="1096002" cy="227309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sp>
                <p:nvSpPr>
                  <p:cNvPr id="913" name="Shape 1931">
                    <a:extLst>
                      <a:ext uri="{FF2B5EF4-FFF2-40B4-BE49-F238E27FC236}">
                        <a16:creationId xmlns:a16="http://schemas.microsoft.com/office/drawing/2014/main" id="{D916FBF0-FE21-459E-BF61-7EC918BEC2FA}"/>
                      </a:ext>
                    </a:extLst>
                  </p:cNvPr>
                  <p:cNvSpPr/>
                  <p:nvPr/>
                </p:nvSpPr>
                <p:spPr>
                  <a:xfrm flipH="1">
                    <a:off x="319908" y="0"/>
                    <a:ext cx="438405" cy="42877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grpSp>
            <p:grpSp>
              <p:nvGrpSpPr>
                <p:cNvPr id="917" name="Group 1932">
                  <a:extLst>
                    <a:ext uri="{FF2B5EF4-FFF2-40B4-BE49-F238E27FC236}">
                      <a16:creationId xmlns:a16="http://schemas.microsoft.com/office/drawing/2014/main" id="{91FD7FE8-69B4-4009-840F-A72116459123}"/>
                    </a:ext>
                  </a:extLst>
                </p:cNvPr>
                <p:cNvGrpSpPr/>
                <p:nvPr/>
              </p:nvGrpSpPr>
              <p:grpSpPr>
                <a:xfrm>
                  <a:off x="6950389" y="4270347"/>
                  <a:ext cx="74606" cy="186716"/>
                  <a:chOff x="0" y="0"/>
                  <a:chExt cx="1096001" cy="2742983"/>
                </a:xfrm>
                <a:solidFill>
                  <a:srgbClr val="FFD0D9"/>
                </a:solidFill>
                <a:effectLst>
                  <a:outerShdw blurRad="76200" dist="12700" dir="2700000" sy="-23000" kx="-800400" algn="bl" rotWithShape="0">
                    <a:prstClr val="black">
                      <a:alpha val="20000"/>
                    </a:prstClr>
                  </a:outerShdw>
                </a:effectLst>
              </p:grpSpPr>
              <p:sp>
                <p:nvSpPr>
                  <p:cNvPr id="918" name="Shape 1930">
                    <a:extLst>
                      <a:ext uri="{FF2B5EF4-FFF2-40B4-BE49-F238E27FC236}">
                        <a16:creationId xmlns:a16="http://schemas.microsoft.com/office/drawing/2014/main" id="{4ED9E123-7AF9-4069-8805-0769C5CB3506}"/>
                      </a:ext>
                    </a:extLst>
                  </p:cNvPr>
                  <p:cNvSpPr/>
                  <p:nvPr/>
                </p:nvSpPr>
                <p:spPr>
                  <a:xfrm flipH="1">
                    <a:off x="0" y="469888"/>
                    <a:ext cx="1096002" cy="227309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sp>
                <p:nvSpPr>
                  <p:cNvPr id="919" name="Shape 1931">
                    <a:extLst>
                      <a:ext uri="{FF2B5EF4-FFF2-40B4-BE49-F238E27FC236}">
                        <a16:creationId xmlns:a16="http://schemas.microsoft.com/office/drawing/2014/main" id="{9DB2CE94-A815-4AFD-89F5-32830E409D3B}"/>
                      </a:ext>
                    </a:extLst>
                  </p:cNvPr>
                  <p:cNvSpPr/>
                  <p:nvPr/>
                </p:nvSpPr>
                <p:spPr>
                  <a:xfrm flipH="1">
                    <a:off x="319908" y="0"/>
                    <a:ext cx="438405" cy="42877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grpSp>
            <p:grpSp>
              <p:nvGrpSpPr>
                <p:cNvPr id="920" name="Group 1932">
                  <a:extLst>
                    <a:ext uri="{FF2B5EF4-FFF2-40B4-BE49-F238E27FC236}">
                      <a16:creationId xmlns:a16="http://schemas.microsoft.com/office/drawing/2014/main" id="{BDD5EB78-AC61-4A2E-BD55-B94F3CC2FE1C}"/>
                    </a:ext>
                  </a:extLst>
                </p:cNvPr>
                <p:cNvGrpSpPr/>
                <p:nvPr/>
              </p:nvGrpSpPr>
              <p:grpSpPr>
                <a:xfrm>
                  <a:off x="7097679" y="4366536"/>
                  <a:ext cx="74606" cy="186716"/>
                  <a:chOff x="0" y="0"/>
                  <a:chExt cx="1096001" cy="2742983"/>
                </a:xfrm>
                <a:solidFill>
                  <a:srgbClr val="BDC3C7"/>
                </a:solidFill>
                <a:effectLst>
                  <a:outerShdw blurRad="76200" dist="12700" dir="2700000" sy="-23000" kx="-800400" algn="bl" rotWithShape="0">
                    <a:prstClr val="black">
                      <a:alpha val="20000"/>
                    </a:prstClr>
                  </a:outerShdw>
                </a:effectLst>
              </p:grpSpPr>
              <p:sp>
                <p:nvSpPr>
                  <p:cNvPr id="921" name="Shape 1930">
                    <a:extLst>
                      <a:ext uri="{FF2B5EF4-FFF2-40B4-BE49-F238E27FC236}">
                        <a16:creationId xmlns:a16="http://schemas.microsoft.com/office/drawing/2014/main" id="{855719B2-B155-4B82-9115-454723ECE6AC}"/>
                      </a:ext>
                    </a:extLst>
                  </p:cNvPr>
                  <p:cNvSpPr/>
                  <p:nvPr/>
                </p:nvSpPr>
                <p:spPr>
                  <a:xfrm flipH="1">
                    <a:off x="0" y="469888"/>
                    <a:ext cx="1096002" cy="227309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sp>
                <p:nvSpPr>
                  <p:cNvPr id="922" name="Shape 1931">
                    <a:extLst>
                      <a:ext uri="{FF2B5EF4-FFF2-40B4-BE49-F238E27FC236}">
                        <a16:creationId xmlns:a16="http://schemas.microsoft.com/office/drawing/2014/main" id="{2ADFCA7F-A6D8-48B8-9199-C39DFB23981C}"/>
                      </a:ext>
                    </a:extLst>
                  </p:cNvPr>
                  <p:cNvSpPr/>
                  <p:nvPr/>
                </p:nvSpPr>
                <p:spPr>
                  <a:xfrm flipH="1">
                    <a:off x="319908" y="0"/>
                    <a:ext cx="438405" cy="42877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grpSp>
            <p:grpSp>
              <p:nvGrpSpPr>
                <p:cNvPr id="923" name="Group 1932">
                  <a:extLst>
                    <a:ext uri="{FF2B5EF4-FFF2-40B4-BE49-F238E27FC236}">
                      <a16:creationId xmlns:a16="http://schemas.microsoft.com/office/drawing/2014/main" id="{A69C32C7-50BB-42F3-A605-39D094C5AD34}"/>
                    </a:ext>
                  </a:extLst>
                </p:cNvPr>
                <p:cNvGrpSpPr/>
                <p:nvPr/>
              </p:nvGrpSpPr>
              <p:grpSpPr>
                <a:xfrm>
                  <a:off x="6824503" y="4332345"/>
                  <a:ext cx="74606" cy="186716"/>
                  <a:chOff x="0" y="0"/>
                  <a:chExt cx="1096001" cy="2742983"/>
                </a:xfrm>
                <a:solidFill>
                  <a:srgbClr val="FFD0D9"/>
                </a:solidFill>
                <a:effectLst>
                  <a:outerShdw blurRad="76200" dist="12700" dir="2700000" sy="-23000" kx="-800400" algn="bl" rotWithShape="0">
                    <a:prstClr val="black">
                      <a:alpha val="20000"/>
                    </a:prstClr>
                  </a:outerShdw>
                </a:effectLst>
              </p:grpSpPr>
              <p:sp>
                <p:nvSpPr>
                  <p:cNvPr id="924" name="Shape 1930">
                    <a:extLst>
                      <a:ext uri="{FF2B5EF4-FFF2-40B4-BE49-F238E27FC236}">
                        <a16:creationId xmlns:a16="http://schemas.microsoft.com/office/drawing/2014/main" id="{86A7DBA1-1DFC-45A9-9395-B39E884D592C}"/>
                      </a:ext>
                    </a:extLst>
                  </p:cNvPr>
                  <p:cNvSpPr/>
                  <p:nvPr/>
                </p:nvSpPr>
                <p:spPr>
                  <a:xfrm flipH="1">
                    <a:off x="0" y="469888"/>
                    <a:ext cx="1096002" cy="227309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sp>
                <p:nvSpPr>
                  <p:cNvPr id="925" name="Shape 1931">
                    <a:extLst>
                      <a:ext uri="{FF2B5EF4-FFF2-40B4-BE49-F238E27FC236}">
                        <a16:creationId xmlns:a16="http://schemas.microsoft.com/office/drawing/2014/main" id="{7C6E2251-0E05-4482-AC23-D7AA1513A7BB}"/>
                      </a:ext>
                    </a:extLst>
                  </p:cNvPr>
                  <p:cNvSpPr/>
                  <p:nvPr/>
                </p:nvSpPr>
                <p:spPr>
                  <a:xfrm flipH="1">
                    <a:off x="319908" y="0"/>
                    <a:ext cx="438405" cy="42877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grpSp>
            <p:grpSp>
              <p:nvGrpSpPr>
                <p:cNvPr id="926" name="Group 1932">
                  <a:extLst>
                    <a:ext uri="{FF2B5EF4-FFF2-40B4-BE49-F238E27FC236}">
                      <a16:creationId xmlns:a16="http://schemas.microsoft.com/office/drawing/2014/main" id="{282ECFDF-A4B7-4D6B-B2D3-62D1599D1E14}"/>
                    </a:ext>
                  </a:extLst>
                </p:cNvPr>
                <p:cNvGrpSpPr/>
                <p:nvPr/>
              </p:nvGrpSpPr>
              <p:grpSpPr>
                <a:xfrm>
                  <a:off x="6900601" y="4521859"/>
                  <a:ext cx="74606" cy="186716"/>
                  <a:chOff x="0" y="0"/>
                  <a:chExt cx="1096001" cy="2742983"/>
                </a:xfrm>
                <a:solidFill>
                  <a:srgbClr val="830E2F"/>
                </a:solidFill>
                <a:effectLst>
                  <a:outerShdw blurRad="76200" dist="12700" dir="2700000" sy="-23000" kx="-800400" algn="bl" rotWithShape="0">
                    <a:prstClr val="black">
                      <a:alpha val="20000"/>
                    </a:prstClr>
                  </a:outerShdw>
                </a:effectLst>
              </p:grpSpPr>
              <p:sp>
                <p:nvSpPr>
                  <p:cNvPr id="927" name="Shape 1930">
                    <a:extLst>
                      <a:ext uri="{FF2B5EF4-FFF2-40B4-BE49-F238E27FC236}">
                        <a16:creationId xmlns:a16="http://schemas.microsoft.com/office/drawing/2014/main" id="{CE36976D-195C-42B4-A15E-5342BC5AD9B1}"/>
                      </a:ext>
                    </a:extLst>
                  </p:cNvPr>
                  <p:cNvSpPr/>
                  <p:nvPr/>
                </p:nvSpPr>
                <p:spPr>
                  <a:xfrm flipH="1">
                    <a:off x="0" y="469888"/>
                    <a:ext cx="1096002" cy="227309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sp>
                <p:nvSpPr>
                  <p:cNvPr id="928" name="Shape 1931">
                    <a:extLst>
                      <a:ext uri="{FF2B5EF4-FFF2-40B4-BE49-F238E27FC236}">
                        <a16:creationId xmlns:a16="http://schemas.microsoft.com/office/drawing/2014/main" id="{3778B778-BBEE-443D-80B8-D8A5F0E9B9C7}"/>
                      </a:ext>
                    </a:extLst>
                  </p:cNvPr>
                  <p:cNvSpPr/>
                  <p:nvPr/>
                </p:nvSpPr>
                <p:spPr>
                  <a:xfrm flipH="1">
                    <a:off x="319908" y="0"/>
                    <a:ext cx="438405" cy="42877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grpSp>
          </p:grpSp>
        </p:grpSp>
        <p:grpSp>
          <p:nvGrpSpPr>
            <p:cNvPr id="905" name="Group 1932">
              <a:extLst>
                <a:ext uri="{FF2B5EF4-FFF2-40B4-BE49-F238E27FC236}">
                  <a16:creationId xmlns:a16="http://schemas.microsoft.com/office/drawing/2014/main" id="{8F933CEC-9180-41D6-BB24-18BBB9C1E97B}"/>
                </a:ext>
              </a:extLst>
            </p:cNvPr>
            <p:cNvGrpSpPr/>
            <p:nvPr/>
          </p:nvGrpSpPr>
          <p:grpSpPr>
            <a:xfrm>
              <a:off x="6471515" y="4215036"/>
              <a:ext cx="74606" cy="186716"/>
              <a:chOff x="0" y="0"/>
              <a:chExt cx="1096001" cy="2742983"/>
            </a:xfrm>
            <a:solidFill>
              <a:srgbClr val="243746"/>
            </a:solidFill>
            <a:effectLst>
              <a:outerShdw blurRad="76200" dist="12700" dir="2700000" sy="-23000" kx="-800400" algn="bl" rotWithShape="0">
                <a:prstClr val="black">
                  <a:alpha val="20000"/>
                </a:prstClr>
              </a:outerShdw>
            </a:effectLst>
          </p:grpSpPr>
          <p:sp>
            <p:nvSpPr>
              <p:cNvPr id="906" name="Shape 1930">
                <a:extLst>
                  <a:ext uri="{FF2B5EF4-FFF2-40B4-BE49-F238E27FC236}">
                    <a16:creationId xmlns:a16="http://schemas.microsoft.com/office/drawing/2014/main" id="{CE6F4FDE-43FF-4A93-8AF2-6755D3E87E3A}"/>
                  </a:ext>
                </a:extLst>
              </p:cNvPr>
              <p:cNvSpPr/>
              <p:nvPr/>
            </p:nvSpPr>
            <p:spPr>
              <a:xfrm flipH="1">
                <a:off x="0" y="469888"/>
                <a:ext cx="1096002" cy="227309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sp>
            <p:nvSpPr>
              <p:cNvPr id="907" name="Shape 1931">
                <a:extLst>
                  <a:ext uri="{FF2B5EF4-FFF2-40B4-BE49-F238E27FC236}">
                    <a16:creationId xmlns:a16="http://schemas.microsoft.com/office/drawing/2014/main" id="{8C8CCE60-D162-4C13-BDF8-5582E01A3862}"/>
                  </a:ext>
                </a:extLst>
              </p:cNvPr>
              <p:cNvSpPr/>
              <p:nvPr/>
            </p:nvSpPr>
            <p:spPr>
              <a:xfrm flipH="1">
                <a:off x="319908" y="0"/>
                <a:ext cx="438405" cy="42877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grpSp>
      </p:grpSp>
      <p:grpSp>
        <p:nvGrpSpPr>
          <p:cNvPr id="10" name="Group 9">
            <a:extLst>
              <a:ext uri="{FF2B5EF4-FFF2-40B4-BE49-F238E27FC236}">
                <a16:creationId xmlns:a16="http://schemas.microsoft.com/office/drawing/2014/main" id="{D0BA46CE-9ED4-BD43-B22D-60064BC70C4F}"/>
              </a:ext>
            </a:extLst>
          </p:cNvPr>
          <p:cNvGrpSpPr/>
          <p:nvPr/>
        </p:nvGrpSpPr>
        <p:grpSpPr>
          <a:xfrm>
            <a:off x="952493" y="4823719"/>
            <a:ext cx="9791753" cy="1757447"/>
            <a:chOff x="952493" y="4823719"/>
            <a:chExt cx="9791753" cy="1757447"/>
          </a:xfrm>
        </p:grpSpPr>
        <p:sp>
          <p:nvSpPr>
            <p:cNvPr id="5" name="Freeform: Shape 4">
              <a:extLst>
                <a:ext uri="{FF2B5EF4-FFF2-40B4-BE49-F238E27FC236}">
                  <a16:creationId xmlns:a16="http://schemas.microsoft.com/office/drawing/2014/main" id="{C793AAB1-3A3B-4741-8644-73820E5228A5}"/>
                </a:ext>
              </a:extLst>
            </p:cNvPr>
            <p:cNvSpPr/>
            <p:nvPr/>
          </p:nvSpPr>
          <p:spPr>
            <a:xfrm>
              <a:off x="6208658" y="5967413"/>
              <a:ext cx="3128962" cy="242887"/>
            </a:xfrm>
            <a:custGeom>
              <a:avLst/>
              <a:gdLst>
                <a:gd name="connsiteX0" fmla="*/ 0 w 3128962"/>
                <a:gd name="connsiteY0" fmla="*/ 4762 h 242887"/>
                <a:gd name="connsiteX1" fmla="*/ 257175 w 3128962"/>
                <a:gd name="connsiteY1" fmla="*/ 76200 h 242887"/>
                <a:gd name="connsiteX2" fmla="*/ 561975 w 3128962"/>
                <a:gd name="connsiteY2" fmla="*/ 147637 h 242887"/>
                <a:gd name="connsiteX3" fmla="*/ 900112 w 3128962"/>
                <a:gd name="connsiteY3" fmla="*/ 195262 h 242887"/>
                <a:gd name="connsiteX4" fmla="*/ 1162050 w 3128962"/>
                <a:gd name="connsiteY4" fmla="*/ 214312 h 242887"/>
                <a:gd name="connsiteX5" fmla="*/ 1562100 w 3128962"/>
                <a:gd name="connsiteY5" fmla="*/ 238125 h 242887"/>
                <a:gd name="connsiteX6" fmla="*/ 1976437 w 3128962"/>
                <a:gd name="connsiteY6" fmla="*/ 238125 h 242887"/>
                <a:gd name="connsiteX7" fmla="*/ 2386012 w 3128962"/>
                <a:gd name="connsiteY7" fmla="*/ 242887 h 242887"/>
                <a:gd name="connsiteX8" fmla="*/ 2700337 w 3128962"/>
                <a:gd name="connsiteY8" fmla="*/ 242887 h 242887"/>
                <a:gd name="connsiteX9" fmla="*/ 3128962 w 3128962"/>
                <a:gd name="connsiteY9" fmla="*/ 242887 h 242887"/>
                <a:gd name="connsiteX10" fmla="*/ 3128962 w 3128962"/>
                <a:gd name="connsiteY10" fmla="*/ 0 h 242887"/>
                <a:gd name="connsiteX11" fmla="*/ 0 w 3128962"/>
                <a:gd name="connsiteY11" fmla="*/ 4762 h 24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8962" h="242887">
                  <a:moveTo>
                    <a:pt x="0" y="4762"/>
                  </a:moveTo>
                  <a:lnTo>
                    <a:pt x="257175" y="76200"/>
                  </a:lnTo>
                  <a:lnTo>
                    <a:pt x="561975" y="147637"/>
                  </a:lnTo>
                  <a:lnTo>
                    <a:pt x="900112" y="195262"/>
                  </a:lnTo>
                  <a:lnTo>
                    <a:pt x="1162050" y="214312"/>
                  </a:lnTo>
                  <a:lnTo>
                    <a:pt x="1562100" y="238125"/>
                  </a:lnTo>
                  <a:lnTo>
                    <a:pt x="1976437" y="238125"/>
                  </a:lnTo>
                  <a:lnTo>
                    <a:pt x="2386012" y="242887"/>
                  </a:lnTo>
                  <a:lnTo>
                    <a:pt x="2700337" y="242887"/>
                  </a:lnTo>
                  <a:lnTo>
                    <a:pt x="3128962" y="242887"/>
                  </a:lnTo>
                  <a:lnTo>
                    <a:pt x="3128962" y="0"/>
                  </a:lnTo>
                  <a:lnTo>
                    <a:pt x="0" y="4762"/>
                  </a:lnTo>
                  <a:close/>
                </a:path>
              </a:pathLst>
            </a:custGeom>
            <a:solidFill>
              <a:srgbClr val="FF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4" name="Freeform: Shape 3">
              <a:extLst>
                <a:ext uri="{FF2B5EF4-FFF2-40B4-BE49-F238E27FC236}">
                  <a16:creationId xmlns:a16="http://schemas.microsoft.com/office/drawing/2014/main" id="{0185E54B-E9A7-48AE-8801-86317E3A587B}"/>
                </a:ext>
              </a:extLst>
            </p:cNvPr>
            <p:cNvSpPr/>
            <p:nvPr/>
          </p:nvSpPr>
          <p:spPr>
            <a:xfrm>
              <a:off x="961970" y="4826000"/>
              <a:ext cx="5187950" cy="1143000"/>
            </a:xfrm>
            <a:custGeom>
              <a:avLst/>
              <a:gdLst>
                <a:gd name="connsiteX0" fmla="*/ 0 w 5187950"/>
                <a:gd name="connsiteY0" fmla="*/ 1143000 h 1143000"/>
                <a:gd name="connsiteX1" fmla="*/ 133350 w 5187950"/>
                <a:gd name="connsiteY1" fmla="*/ 952500 h 1143000"/>
                <a:gd name="connsiteX2" fmla="*/ 292100 w 5187950"/>
                <a:gd name="connsiteY2" fmla="*/ 762000 h 1143000"/>
                <a:gd name="connsiteX3" fmla="*/ 482600 w 5187950"/>
                <a:gd name="connsiteY3" fmla="*/ 546100 h 1143000"/>
                <a:gd name="connsiteX4" fmla="*/ 730250 w 5187950"/>
                <a:gd name="connsiteY4" fmla="*/ 336550 h 1143000"/>
                <a:gd name="connsiteX5" fmla="*/ 984250 w 5187950"/>
                <a:gd name="connsiteY5" fmla="*/ 177800 h 1143000"/>
                <a:gd name="connsiteX6" fmla="*/ 1327150 w 5187950"/>
                <a:gd name="connsiteY6" fmla="*/ 57150 h 1143000"/>
                <a:gd name="connsiteX7" fmla="*/ 1701800 w 5187950"/>
                <a:gd name="connsiteY7" fmla="*/ 6350 h 1143000"/>
                <a:gd name="connsiteX8" fmla="*/ 2038350 w 5187950"/>
                <a:gd name="connsiteY8" fmla="*/ 0 h 1143000"/>
                <a:gd name="connsiteX9" fmla="*/ 2298700 w 5187950"/>
                <a:gd name="connsiteY9" fmla="*/ 25400 h 1143000"/>
                <a:gd name="connsiteX10" fmla="*/ 2698750 w 5187950"/>
                <a:gd name="connsiteY10" fmla="*/ 82550 h 1143000"/>
                <a:gd name="connsiteX11" fmla="*/ 3067050 w 5187950"/>
                <a:gd name="connsiteY11" fmla="*/ 177800 h 1143000"/>
                <a:gd name="connsiteX12" fmla="*/ 3409950 w 5187950"/>
                <a:gd name="connsiteY12" fmla="*/ 292100 h 1143000"/>
                <a:gd name="connsiteX13" fmla="*/ 3714750 w 5187950"/>
                <a:gd name="connsiteY13" fmla="*/ 425450 h 1143000"/>
                <a:gd name="connsiteX14" fmla="*/ 4064000 w 5187950"/>
                <a:gd name="connsiteY14" fmla="*/ 596900 h 1143000"/>
                <a:gd name="connsiteX15" fmla="*/ 4273550 w 5187950"/>
                <a:gd name="connsiteY15" fmla="*/ 704850 h 1143000"/>
                <a:gd name="connsiteX16" fmla="*/ 4546600 w 5187950"/>
                <a:gd name="connsiteY16" fmla="*/ 857250 h 1143000"/>
                <a:gd name="connsiteX17" fmla="*/ 4724400 w 5187950"/>
                <a:gd name="connsiteY17" fmla="*/ 946150 h 1143000"/>
                <a:gd name="connsiteX18" fmla="*/ 5029200 w 5187950"/>
                <a:gd name="connsiteY18" fmla="*/ 1085850 h 1143000"/>
                <a:gd name="connsiteX19" fmla="*/ 5187950 w 5187950"/>
                <a:gd name="connsiteY19" fmla="*/ 1123950 h 1143000"/>
                <a:gd name="connsiteX20" fmla="*/ 0 w 5187950"/>
                <a:gd name="connsiteY20" fmla="*/ 114300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87950" h="1143000">
                  <a:moveTo>
                    <a:pt x="0" y="1143000"/>
                  </a:moveTo>
                  <a:lnTo>
                    <a:pt x="133350" y="952500"/>
                  </a:lnTo>
                  <a:lnTo>
                    <a:pt x="292100" y="762000"/>
                  </a:lnTo>
                  <a:lnTo>
                    <a:pt x="482600" y="546100"/>
                  </a:lnTo>
                  <a:lnTo>
                    <a:pt x="730250" y="336550"/>
                  </a:lnTo>
                  <a:lnTo>
                    <a:pt x="984250" y="177800"/>
                  </a:lnTo>
                  <a:lnTo>
                    <a:pt x="1327150" y="57150"/>
                  </a:lnTo>
                  <a:lnTo>
                    <a:pt x="1701800" y="6350"/>
                  </a:lnTo>
                  <a:lnTo>
                    <a:pt x="2038350" y="0"/>
                  </a:lnTo>
                  <a:lnTo>
                    <a:pt x="2298700" y="25400"/>
                  </a:lnTo>
                  <a:lnTo>
                    <a:pt x="2698750" y="82550"/>
                  </a:lnTo>
                  <a:lnTo>
                    <a:pt x="3067050" y="177800"/>
                  </a:lnTo>
                  <a:lnTo>
                    <a:pt x="3409950" y="292100"/>
                  </a:lnTo>
                  <a:lnTo>
                    <a:pt x="3714750" y="425450"/>
                  </a:lnTo>
                  <a:lnTo>
                    <a:pt x="4064000" y="596900"/>
                  </a:lnTo>
                  <a:lnTo>
                    <a:pt x="4273550" y="704850"/>
                  </a:lnTo>
                  <a:lnTo>
                    <a:pt x="4546600" y="857250"/>
                  </a:lnTo>
                  <a:lnTo>
                    <a:pt x="4724400" y="946150"/>
                  </a:lnTo>
                  <a:lnTo>
                    <a:pt x="5029200" y="1085850"/>
                  </a:lnTo>
                  <a:lnTo>
                    <a:pt x="5187950" y="1123950"/>
                  </a:lnTo>
                  <a:lnTo>
                    <a:pt x="0" y="1143000"/>
                  </a:lnTo>
                  <a:close/>
                </a:path>
              </a:pathLst>
            </a:custGeom>
            <a:solidFill>
              <a:srgbClr val="F2F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367" name="Freeform: Shape 366">
              <a:extLst>
                <a:ext uri="{FF2B5EF4-FFF2-40B4-BE49-F238E27FC236}">
                  <a16:creationId xmlns:a16="http://schemas.microsoft.com/office/drawing/2014/main" id="{FD2A800B-0128-4291-AC9E-577D9E719930}"/>
                </a:ext>
              </a:extLst>
            </p:cNvPr>
            <p:cNvSpPr/>
            <p:nvPr/>
          </p:nvSpPr>
          <p:spPr>
            <a:xfrm>
              <a:off x="6229431" y="5980669"/>
              <a:ext cx="3111438" cy="230474"/>
            </a:xfrm>
            <a:custGeom>
              <a:avLst/>
              <a:gdLst>
                <a:gd name="connsiteX0" fmla="*/ 0 w 1910225"/>
                <a:gd name="connsiteY0" fmla="*/ 685803 h 954160"/>
                <a:gd name="connsiteX1" fmla="*/ 864704 w 1910225"/>
                <a:gd name="connsiteY1" fmla="*/ 3 h 954160"/>
                <a:gd name="connsiteX2" fmla="*/ 1689652 w 1910225"/>
                <a:gd name="connsiteY2" fmla="*/ 675864 h 954160"/>
                <a:gd name="connsiteX3" fmla="*/ 1878496 w 1910225"/>
                <a:gd name="connsiteY3" fmla="*/ 815012 h 954160"/>
                <a:gd name="connsiteX4" fmla="*/ 1908313 w 1910225"/>
                <a:gd name="connsiteY4" fmla="*/ 954160 h 954160"/>
                <a:gd name="connsiteX0" fmla="*/ 0 w 1878496"/>
                <a:gd name="connsiteY0" fmla="*/ 685803 h 815012"/>
                <a:gd name="connsiteX1" fmla="*/ 864704 w 1878496"/>
                <a:gd name="connsiteY1" fmla="*/ 3 h 815012"/>
                <a:gd name="connsiteX2" fmla="*/ 1689652 w 1878496"/>
                <a:gd name="connsiteY2" fmla="*/ 675864 h 815012"/>
                <a:gd name="connsiteX3" fmla="*/ 1878496 w 1878496"/>
                <a:gd name="connsiteY3" fmla="*/ 815012 h 815012"/>
                <a:gd name="connsiteX0" fmla="*/ 0 w 1689652"/>
                <a:gd name="connsiteY0" fmla="*/ 685803 h 685803"/>
                <a:gd name="connsiteX1" fmla="*/ 864704 w 1689652"/>
                <a:gd name="connsiteY1" fmla="*/ 3 h 685803"/>
                <a:gd name="connsiteX2" fmla="*/ 1689652 w 1689652"/>
                <a:gd name="connsiteY2" fmla="*/ 675864 h 685803"/>
                <a:gd name="connsiteX0" fmla="*/ 0 w 1689652"/>
                <a:gd name="connsiteY0" fmla="*/ 532179 h 532179"/>
                <a:gd name="connsiteX1" fmla="*/ 658342 w 1689652"/>
                <a:gd name="connsiteY1" fmla="*/ 6 h 532179"/>
                <a:gd name="connsiteX2" fmla="*/ 1689652 w 1689652"/>
                <a:gd name="connsiteY2" fmla="*/ 522240 h 532179"/>
                <a:gd name="connsiteX0" fmla="*/ 0 w 1700513"/>
                <a:gd name="connsiteY0" fmla="*/ 542654 h 542654"/>
                <a:gd name="connsiteX1" fmla="*/ 669203 w 1700513"/>
                <a:gd name="connsiteY1" fmla="*/ 6 h 542654"/>
                <a:gd name="connsiteX2" fmla="*/ 1700513 w 1700513"/>
                <a:gd name="connsiteY2" fmla="*/ 522240 h 542654"/>
                <a:gd name="connsiteX0" fmla="*/ 0 w 1700513"/>
                <a:gd name="connsiteY0" fmla="*/ 542654 h 542654"/>
                <a:gd name="connsiteX1" fmla="*/ 669203 w 1700513"/>
                <a:gd name="connsiteY1" fmla="*/ 6 h 542654"/>
                <a:gd name="connsiteX2" fmla="*/ 1700513 w 1700513"/>
                <a:gd name="connsiteY2" fmla="*/ 522240 h 542654"/>
                <a:gd name="connsiteX0" fmla="*/ 0 w 1700513"/>
                <a:gd name="connsiteY0" fmla="*/ 546144 h 546144"/>
                <a:gd name="connsiteX1" fmla="*/ 538870 w 1700513"/>
                <a:gd name="connsiteY1" fmla="*/ 5 h 546144"/>
                <a:gd name="connsiteX2" fmla="*/ 1700513 w 1700513"/>
                <a:gd name="connsiteY2" fmla="*/ 525730 h 546144"/>
                <a:gd name="connsiteX0" fmla="*/ 0 w 1700513"/>
                <a:gd name="connsiteY0" fmla="*/ 546144 h 546144"/>
                <a:gd name="connsiteX1" fmla="*/ 538870 w 1700513"/>
                <a:gd name="connsiteY1" fmla="*/ 5 h 546144"/>
                <a:gd name="connsiteX2" fmla="*/ 1700513 w 1700513"/>
                <a:gd name="connsiteY2" fmla="*/ 525730 h 546144"/>
                <a:gd name="connsiteX0" fmla="*/ 0 w 1700513"/>
                <a:gd name="connsiteY0" fmla="*/ 546139 h 546139"/>
                <a:gd name="connsiteX1" fmla="*/ 538870 w 1700513"/>
                <a:gd name="connsiteY1" fmla="*/ 0 h 546139"/>
                <a:gd name="connsiteX2" fmla="*/ 1700513 w 1700513"/>
                <a:gd name="connsiteY2" fmla="*/ 525725 h 546139"/>
                <a:gd name="connsiteX0" fmla="*/ 0 w 1700513"/>
                <a:gd name="connsiteY0" fmla="*/ 546139 h 546139"/>
                <a:gd name="connsiteX1" fmla="*/ 538870 w 1700513"/>
                <a:gd name="connsiteY1" fmla="*/ 0 h 546139"/>
                <a:gd name="connsiteX2" fmla="*/ 1700513 w 1700513"/>
                <a:gd name="connsiteY2" fmla="*/ 525725 h 546139"/>
                <a:gd name="connsiteX0" fmla="*/ 0 w 1700513"/>
                <a:gd name="connsiteY0" fmla="*/ 546139 h 644437"/>
                <a:gd name="connsiteX1" fmla="*/ 538870 w 1700513"/>
                <a:gd name="connsiteY1" fmla="*/ 0 h 644437"/>
                <a:gd name="connsiteX2" fmla="*/ 1700513 w 1700513"/>
                <a:gd name="connsiteY2" fmla="*/ 644437 h 644437"/>
                <a:gd name="connsiteX0" fmla="*/ 0 w 1700513"/>
                <a:gd name="connsiteY0" fmla="*/ 539156 h 637454"/>
                <a:gd name="connsiteX1" fmla="*/ 470083 w 1700513"/>
                <a:gd name="connsiteY1" fmla="*/ 0 h 637454"/>
                <a:gd name="connsiteX2" fmla="*/ 1700513 w 1700513"/>
                <a:gd name="connsiteY2" fmla="*/ 637454 h 637454"/>
                <a:gd name="connsiteX0" fmla="*/ 0 w 1700513"/>
                <a:gd name="connsiteY0" fmla="*/ 539156 h 637454"/>
                <a:gd name="connsiteX1" fmla="*/ 470083 w 1700513"/>
                <a:gd name="connsiteY1" fmla="*/ 0 h 637454"/>
                <a:gd name="connsiteX2" fmla="*/ 1700513 w 1700513"/>
                <a:gd name="connsiteY2" fmla="*/ 637454 h 637454"/>
                <a:gd name="connsiteX0" fmla="*/ 0 w 1700513"/>
                <a:gd name="connsiteY0" fmla="*/ 539156 h 637454"/>
                <a:gd name="connsiteX1" fmla="*/ 470083 w 1700513"/>
                <a:gd name="connsiteY1" fmla="*/ 0 h 637454"/>
                <a:gd name="connsiteX2" fmla="*/ 1700513 w 1700513"/>
                <a:gd name="connsiteY2" fmla="*/ 637454 h 637454"/>
                <a:gd name="connsiteX0" fmla="*/ 0 w 1700513"/>
                <a:gd name="connsiteY0" fmla="*/ 539156 h 637454"/>
                <a:gd name="connsiteX1" fmla="*/ 470083 w 1700513"/>
                <a:gd name="connsiteY1" fmla="*/ 0 h 637454"/>
                <a:gd name="connsiteX2" fmla="*/ 1700513 w 1700513"/>
                <a:gd name="connsiteY2" fmla="*/ 637454 h 637454"/>
                <a:gd name="connsiteX0" fmla="*/ 0 w 1700513"/>
                <a:gd name="connsiteY0" fmla="*/ 469326 h 567624"/>
                <a:gd name="connsiteX1" fmla="*/ 459222 w 1700513"/>
                <a:gd name="connsiteY1" fmla="*/ 0 h 567624"/>
                <a:gd name="connsiteX2" fmla="*/ 1700513 w 1700513"/>
                <a:gd name="connsiteY2" fmla="*/ 567624 h 567624"/>
                <a:gd name="connsiteX0" fmla="*/ 0 w 1700513"/>
                <a:gd name="connsiteY0" fmla="*/ 469326 h 567624"/>
                <a:gd name="connsiteX1" fmla="*/ 459222 w 1700513"/>
                <a:gd name="connsiteY1" fmla="*/ 0 h 567624"/>
                <a:gd name="connsiteX2" fmla="*/ 1700513 w 1700513"/>
                <a:gd name="connsiteY2" fmla="*/ 567624 h 567624"/>
                <a:gd name="connsiteX0" fmla="*/ 0 w 1700513"/>
                <a:gd name="connsiteY0" fmla="*/ 469842 h 568140"/>
                <a:gd name="connsiteX1" fmla="*/ 459222 w 1700513"/>
                <a:gd name="connsiteY1" fmla="*/ 516 h 568140"/>
                <a:gd name="connsiteX2" fmla="*/ 1700513 w 1700513"/>
                <a:gd name="connsiteY2" fmla="*/ 568140 h 568140"/>
                <a:gd name="connsiteX0" fmla="*/ 0 w 1700513"/>
                <a:gd name="connsiteY0" fmla="*/ 469794 h 568092"/>
                <a:gd name="connsiteX1" fmla="*/ 459222 w 1700513"/>
                <a:gd name="connsiteY1" fmla="*/ 468 h 568092"/>
                <a:gd name="connsiteX2" fmla="*/ 1700513 w 1700513"/>
                <a:gd name="connsiteY2" fmla="*/ 568092 h 568092"/>
                <a:gd name="connsiteX0" fmla="*/ 0 w 1700513"/>
                <a:gd name="connsiteY0" fmla="*/ 469326 h 567624"/>
                <a:gd name="connsiteX1" fmla="*/ 459222 w 1700513"/>
                <a:gd name="connsiteY1" fmla="*/ 0 h 567624"/>
                <a:gd name="connsiteX2" fmla="*/ 1247816 w 1700513"/>
                <a:gd name="connsiteY2" fmla="*/ 471310 h 567624"/>
                <a:gd name="connsiteX3" fmla="*/ 1700513 w 1700513"/>
                <a:gd name="connsiteY3" fmla="*/ 567624 h 567624"/>
                <a:gd name="connsiteX0" fmla="*/ 0 w 1700513"/>
                <a:gd name="connsiteY0" fmla="*/ 5747 h 104045"/>
                <a:gd name="connsiteX1" fmla="*/ 1247816 w 1700513"/>
                <a:gd name="connsiteY1" fmla="*/ 7731 h 104045"/>
                <a:gd name="connsiteX2" fmla="*/ 1700513 w 1700513"/>
                <a:gd name="connsiteY2" fmla="*/ 104045 h 104045"/>
                <a:gd name="connsiteX0" fmla="*/ 0 w 452697"/>
                <a:gd name="connsiteY0" fmla="*/ 0 h 96314"/>
                <a:gd name="connsiteX1" fmla="*/ 452697 w 452697"/>
                <a:gd name="connsiteY1" fmla="*/ 96314 h 96314"/>
                <a:gd name="connsiteX0" fmla="*/ 0 w 452697"/>
                <a:gd name="connsiteY0" fmla="*/ 0 h 96314"/>
                <a:gd name="connsiteX1" fmla="*/ 401355 w 452697"/>
                <a:gd name="connsiteY1" fmla="*/ 91087 h 96314"/>
                <a:gd name="connsiteX2" fmla="*/ 452697 w 452697"/>
                <a:gd name="connsiteY2" fmla="*/ 96314 h 96314"/>
                <a:gd name="connsiteX0" fmla="*/ 0 w 998910"/>
                <a:gd name="connsiteY0" fmla="*/ 0 h 113771"/>
                <a:gd name="connsiteX1" fmla="*/ 401355 w 998910"/>
                <a:gd name="connsiteY1" fmla="*/ 91087 h 113771"/>
                <a:gd name="connsiteX2" fmla="*/ 998910 w 998910"/>
                <a:gd name="connsiteY2" fmla="*/ 113771 h 113771"/>
                <a:gd name="connsiteX0" fmla="*/ 0 w 998910"/>
                <a:gd name="connsiteY0" fmla="*/ 0 h 115352"/>
                <a:gd name="connsiteX1" fmla="*/ 401355 w 998910"/>
                <a:gd name="connsiteY1" fmla="*/ 91087 h 115352"/>
                <a:gd name="connsiteX2" fmla="*/ 998910 w 998910"/>
                <a:gd name="connsiteY2" fmla="*/ 113771 h 115352"/>
                <a:gd name="connsiteX0" fmla="*/ 0 w 998910"/>
                <a:gd name="connsiteY0" fmla="*/ 0 h 120485"/>
                <a:gd name="connsiteX1" fmla="*/ 401355 w 998910"/>
                <a:gd name="connsiteY1" fmla="*/ 91087 h 120485"/>
                <a:gd name="connsiteX2" fmla="*/ 998910 w 998910"/>
                <a:gd name="connsiteY2" fmla="*/ 113771 h 120485"/>
                <a:gd name="connsiteX0" fmla="*/ 0 w 998910"/>
                <a:gd name="connsiteY0" fmla="*/ 0 h 120485"/>
                <a:gd name="connsiteX1" fmla="*/ 401355 w 998910"/>
                <a:gd name="connsiteY1" fmla="*/ 91087 h 120485"/>
                <a:gd name="connsiteX2" fmla="*/ 998910 w 998910"/>
                <a:gd name="connsiteY2" fmla="*/ 113771 h 120485"/>
                <a:gd name="connsiteX0" fmla="*/ 0 w 998910"/>
                <a:gd name="connsiteY0" fmla="*/ 0 h 120485"/>
                <a:gd name="connsiteX1" fmla="*/ 401355 w 998910"/>
                <a:gd name="connsiteY1" fmla="*/ 91087 h 120485"/>
                <a:gd name="connsiteX2" fmla="*/ 998910 w 998910"/>
                <a:gd name="connsiteY2" fmla="*/ 113771 h 120485"/>
                <a:gd name="connsiteX0" fmla="*/ 0 w 401355"/>
                <a:gd name="connsiteY0" fmla="*/ 0 h 91087"/>
                <a:gd name="connsiteX1" fmla="*/ 401355 w 401355"/>
                <a:gd name="connsiteY1" fmla="*/ 91087 h 91087"/>
                <a:gd name="connsiteX0" fmla="*/ 0 w 748945"/>
                <a:gd name="connsiteY0" fmla="*/ 0 h 94579"/>
                <a:gd name="connsiteX1" fmla="*/ 748945 w 748945"/>
                <a:gd name="connsiteY1" fmla="*/ 94579 h 94579"/>
                <a:gd name="connsiteX0" fmla="*/ 0 w 748945"/>
                <a:gd name="connsiteY0" fmla="*/ 0 h 94603"/>
                <a:gd name="connsiteX1" fmla="*/ 748945 w 748945"/>
                <a:gd name="connsiteY1" fmla="*/ 94579 h 94603"/>
                <a:gd name="connsiteX0" fmla="*/ 0 w 748945"/>
                <a:gd name="connsiteY0" fmla="*/ 0 h 94800"/>
                <a:gd name="connsiteX1" fmla="*/ 748945 w 748945"/>
                <a:gd name="connsiteY1" fmla="*/ 94579 h 94800"/>
              </a:gdLst>
              <a:ahLst/>
              <a:cxnLst>
                <a:cxn ang="0">
                  <a:pos x="connsiteX0" y="connsiteY0"/>
                </a:cxn>
                <a:cxn ang="0">
                  <a:pos x="connsiteX1" y="connsiteY1"/>
                </a:cxn>
              </a:cxnLst>
              <a:rect l="l" t="t" r="r" b="b"/>
              <a:pathLst>
                <a:path w="748945" h="94800">
                  <a:moveTo>
                    <a:pt x="0" y="0"/>
                  </a:moveTo>
                  <a:cubicBezTo>
                    <a:pt x="194081" y="96701"/>
                    <a:pt x="292397" y="95640"/>
                    <a:pt x="748945" y="94579"/>
                  </a:cubicBezTo>
                </a:path>
              </a:pathLst>
            </a:cu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360" name="Freeform: Shape 359">
              <a:extLst>
                <a:ext uri="{FF2B5EF4-FFF2-40B4-BE49-F238E27FC236}">
                  <a16:creationId xmlns:a16="http://schemas.microsoft.com/office/drawing/2014/main" id="{7F55F82E-CDD7-44DB-B478-FDC7916FE8AD}"/>
                </a:ext>
              </a:extLst>
            </p:cNvPr>
            <p:cNvSpPr/>
            <p:nvPr/>
          </p:nvSpPr>
          <p:spPr>
            <a:xfrm>
              <a:off x="952493" y="4823719"/>
              <a:ext cx="5222778" cy="1141011"/>
            </a:xfrm>
            <a:custGeom>
              <a:avLst/>
              <a:gdLst>
                <a:gd name="connsiteX0" fmla="*/ 0 w 1910225"/>
                <a:gd name="connsiteY0" fmla="*/ 685803 h 954160"/>
                <a:gd name="connsiteX1" fmla="*/ 864704 w 1910225"/>
                <a:gd name="connsiteY1" fmla="*/ 3 h 954160"/>
                <a:gd name="connsiteX2" fmla="*/ 1689652 w 1910225"/>
                <a:gd name="connsiteY2" fmla="*/ 675864 h 954160"/>
                <a:gd name="connsiteX3" fmla="*/ 1878496 w 1910225"/>
                <a:gd name="connsiteY3" fmla="*/ 815012 h 954160"/>
                <a:gd name="connsiteX4" fmla="*/ 1908313 w 1910225"/>
                <a:gd name="connsiteY4" fmla="*/ 954160 h 954160"/>
                <a:gd name="connsiteX0" fmla="*/ 0 w 1878496"/>
                <a:gd name="connsiteY0" fmla="*/ 685803 h 815012"/>
                <a:gd name="connsiteX1" fmla="*/ 864704 w 1878496"/>
                <a:gd name="connsiteY1" fmla="*/ 3 h 815012"/>
                <a:gd name="connsiteX2" fmla="*/ 1689652 w 1878496"/>
                <a:gd name="connsiteY2" fmla="*/ 675864 h 815012"/>
                <a:gd name="connsiteX3" fmla="*/ 1878496 w 1878496"/>
                <a:gd name="connsiteY3" fmla="*/ 815012 h 815012"/>
                <a:gd name="connsiteX0" fmla="*/ 0 w 1689652"/>
                <a:gd name="connsiteY0" fmla="*/ 685803 h 685803"/>
                <a:gd name="connsiteX1" fmla="*/ 864704 w 1689652"/>
                <a:gd name="connsiteY1" fmla="*/ 3 h 685803"/>
                <a:gd name="connsiteX2" fmla="*/ 1689652 w 1689652"/>
                <a:gd name="connsiteY2" fmla="*/ 675864 h 685803"/>
                <a:gd name="connsiteX0" fmla="*/ 0 w 1689652"/>
                <a:gd name="connsiteY0" fmla="*/ 532179 h 532179"/>
                <a:gd name="connsiteX1" fmla="*/ 658342 w 1689652"/>
                <a:gd name="connsiteY1" fmla="*/ 6 h 532179"/>
                <a:gd name="connsiteX2" fmla="*/ 1689652 w 1689652"/>
                <a:gd name="connsiteY2" fmla="*/ 522240 h 532179"/>
                <a:gd name="connsiteX0" fmla="*/ 0 w 1700513"/>
                <a:gd name="connsiteY0" fmla="*/ 542654 h 542654"/>
                <a:gd name="connsiteX1" fmla="*/ 669203 w 1700513"/>
                <a:gd name="connsiteY1" fmla="*/ 6 h 542654"/>
                <a:gd name="connsiteX2" fmla="*/ 1700513 w 1700513"/>
                <a:gd name="connsiteY2" fmla="*/ 522240 h 542654"/>
                <a:gd name="connsiteX0" fmla="*/ 0 w 1700513"/>
                <a:gd name="connsiteY0" fmla="*/ 542654 h 542654"/>
                <a:gd name="connsiteX1" fmla="*/ 669203 w 1700513"/>
                <a:gd name="connsiteY1" fmla="*/ 6 h 542654"/>
                <a:gd name="connsiteX2" fmla="*/ 1700513 w 1700513"/>
                <a:gd name="connsiteY2" fmla="*/ 522240 h 542654"/>
                <a:gd name="connsiteX0" fmla="*/ 0 w 1700513"/>
                <a:gd name="connsiteY0" fmla="*/ 546144 h 546144"/>
                <a:gd name="connsiteX1" fmla="*/ 538870 w 1700513"/>
                <a:gd name="connsiteY1" fmla="*/ 5 h 546144"/>
                <a:gd name="connsiteX2" fmla="*/ 1700513 w 1700513"/>
                <a:gd name="connsiteY2" fmla="*/ 525730 h 546144"/>
                <a:gd name="connsiteX0" fmla="*/ 0 w 1700513"/>
                <a:gd name="connsiteY0" fmla="*/ 546144 h 546144"/>
                <a:gd name="connsiteX1" fmla="*/ 538870 w 1700513"/>
                <a:gd name="connsiteY1" fmla="*/ 5 h 546144"/>
                <a:gd name="connsiteX2" fmla="*/ 1700513 w 1700513"/>
                <a:gd name="connsiteY2" fmla="*/ 525730 h 546144"/>
                <a:gd name="connsiteX0" fmla="*/ 0 w 1700513"/>
                <a:gd name="connsiteY0" fmla="*/ 546139 h 546139"/>
                <a:gd name="connsiteX1" fmla="*/ 538870 w 1700513"/>
                <a:gd name="connsiteY1" fmla="*/ 0 h 546139"/>
                <a:gd name="connsiteX2" fmla="*/ 1700513 w 1700513"/>
                <a:gd name="connsiteY2" fmla="*/ 525725 h 546139"/>
                <a:gd name="connsiteX0" fmla="*/ 0 w 1700513"/>
                <a:gd name="connsiteY0" fmla="*/ 546139 h 546139"/>
                <a:gd name="connsiteX1" fmla="*/ 538870 w 1700513"/>
                <a:gd name="connsiteY1" fmla="*/ 0 h 546139"/>
                <a:gd name="connsiteX2" fmla="*/ 1700513 w 1700513"/>
                <a:gd name="connsiteY2" fmla="*/ 525725 h 546139"/>
                <a:gd name="connsiteX0" fmla="*/ 0 w 1700513"/>
                <a:gd name="connsiteY0" fmla="*/ 546139 h 644437"/>
                <a:gd name="connsiteX1" fmla="*/ 538870 w 1700513"/>
                <a:gd name="connsiteY1" fmla="*/ 0 h 644437"/>
                <a:gd name="connsiteX2" fmla="*/ 1700513 w 1700513"/>
                <a:gd name="connsiteY2" fmla="*/ 644437 h 644437"/>
                <a:gd name="connsiteX0" fmla="*/ 0 w 1700513"/>
                <a:gd name="connsiteY0" fmla="*/ 539156 h 637454"/>
                <a:gd name="connsiteX1" fmla="*/ 470083 w 1700513"/>
                <a:gd name="connsiteY1" fmla="*/ 0 h 637454"/>
                <a:gd name="connsiteX2" fmla="*/ 1700513 w 1700513"/>
                <a:gd name="connsiteY2" fmla="*/ 637454 h 637454"/>
                <a:gd name="connsiteX0" fmla="*/ 0 w 1700513"/>
                <a:gd name="connsiteY0" fmla="*/ 539156 h 637454"/>
                <a:gd name="connsiteX1" fmla="*/ 470083 w 1700513"/>
                <a:gd name="connsiteY1" fmla="*/ 0 h 637454"/>
                <a:gd name="connsiteX2" fmla="*/ 1700513 w 1700513"/>
                <a:gd name="connsiteY2" fmla="*/ 637454 h 637454"/>
                <a:gd name="connsiteX0" fmla="*/ 0 w 1700513"/>
                <a:gd name="connsiteY0" fmla="*/ 539156 h 637454"/>
                <a:gd name="connsiteX1" fmla="*/ 470083 w 1700513"/>
                <a:gd name="connsiteY1" fmla="*/ 0 h 637454"/>
                <a:gd name="connsiteX2" fmla="*/ 1700513 w 1700513"/>
                <a:gd name="connsiteY2" fmla="*/ 637454 h 637454"/>
                <a:gd name="connsiteX0" fmla="*/ 0 w 1700513"/>
                <a:gd name="connsiteY0" fmla="*/ 539156 h 637454"/>
                <a:gd name="connsiteX1" fmla="*/ 470083 w 1700513"/>
                <a:gd name="connsiteY1" fmla="*/ 0 h 637454"/>
                <a:gd name="connsiteX2" fmla="*/ 1700513 w 1700513"/>
                <a:gd name="connsiteY2" fmla="*/ 637454 h 637454"/>
                <a:gd name="connsiteX0" fmla="*/ 0 w 1700513"/>
                <a:gd name="connsiteY0" fmla="*/ 469326 h 567624"/>
                <a:gd name="connsiteX1" fmla="*/ 459222 w 1700513"/>
                <a:gd name="connsiteY1" fmla="*/ 0 h 567624"/>
                <a:gd name="connsiteX2" fmla="*/ 1700513 w 1700513"/>
                <a:gd name="connsiteY2" fmla="*/ 567624 h 567624"/>
                <a:gd name="connsiteX0" fmla="*/ 0 w 1700513"/>
                <a:gd name="connsiteY0" fmla="*/ 469326 h 567624"/>
                <a:gd name="connsiteX1" fmla="*/ 459222 w 1700513"/>
                <a:gd name="connsiteY1" fmla="*/ 0 h 567624"/>
                <a:gd name="connsiteX2" fmla="*/ 1700513 w 1700513"/>
                <a:gd name="connsiteY2" fmla="*/ 567624 h 567624"/>
                <a:gd name="connsiteX0" fmla="*/ 0 w 1700513"/>
                <a:gd name="connsiteY0" fmla="*/ 469842 h 568140"/>
                <a:gd name="connsiteX1" fmla="*/ 459222 w 1700513"/>
                <a:gd name="connsiteY1" fmla="*/ 516 h 568140"/>
                <a:gd name="connsiteX2" fmla="*/ 1700513 w 1700513"/>
                <a:gd name="connsiteY2" fmla="*/ 568140 h 568140"/>
                <a:gd name="connsiteX0" fmla="*/ 0 w 1700513"/>
                <a:gd name="connsiteY0" fmla="*/ 469794 h 568092"/>
                <a:gd name="connsiteX1" fmla="*/ 459222 w 1700513"/>
                <a:gd name="connsiteY1" fmla="*/ 468 h 568092"/>
                <a:gd name="connsiteX2" fmla="*/ 1700513 w 1700513"/>
                <a:gd name="connsiteY2" fmla="*/ 568092 h 568092"/>
                <a:gd name="connsiteX0" fmla="*/ 0 w 1700513"/>
                <a:gd name="connsiteY0" fmla="*/ 469327 h 567625"/>
                <a:gd name="connsiteX1" fmla="*/ 459222 w 1700513"/>
                <a:gd name="connsiteY1" fmla="*/ 1 h 567625"/>
                <a:gd name="connsiteX2" fmla="*/ 1257160 w 1700513"/>
                <a:gd name="connsiteY2" fmla="*/ 469208 h 567625"/>
                <a:gd name="connsiteX3" fmla="*/ 1700513 w 1700513"/>
                <a:gd name="connsiteY3" fmla="*/ 567625 h 567625"/>
                <a:gd name="connsiteX0" fmla="*/ 0 w 1257160"/>
                <a:gd name="connsiteY0" fmla="*/ 469327 h 469327"/>
                <a:gd name="connsiteX1" fmla="*/ 459222 w 1257160"/>
                <a:gd name="connsiteY1" fmla="*/ 1 h 469327"/>
                <a:gd name="connsiteX2" fmla="*/ 1257160 w 1257160"/>
                <a:gd name="connsiteY2" fmla="*/ 469208 h 469327"/>
                <a:gd name="connsiteX0" fmla="*/ 0 w 1257160"/>
                <a:gd name="connsiteY0" fmla="*/ 469326 h 469326"/>
                <a:gd name="connsiteX1" fmla="*/ 459222 w 1257160"/>
                <a:gd name="connsiteY1" fmla="*/ 0 h 469326"/>
                <a:gd name="connsiteX2" fmla="*/ 1257160 w 1257160"/>
                <a:gd name="connsiteY2" fmla="*/ 469207 h 469326"/>
                <a:gd name="connsiteX0" fmla="*/ 0 w 1257160"/>
                <a:gd name="connsiteY0" fmla="*/ 469326 h 469326"/>
                <a:gd name="connsiteX1" fmla="*/ 459222 w 1257160"/>
                <a:gd name="connsiteY1" fmla="*/ 0 h 469326"/>
                <a:gd name="connsiteX2" fmla="*/ 1257160 w 1257160"/>
                <a:gd name="connsiteY2" fmla="*/ 469207 h 469326"/>
                <a:gd name="connsiteX0" fmla="*/ 0 w 1257160"/>
                <a:gd name="connsiteY0" fmla="*/ 469326 h 469326"/>
                <a:gd name="connsiteX1" fmla="*/ 459222 w 1257160"/>
                <a:gd name="connsiteY1" fmla="*/ 0 h 469326"/>
                <a:gd name="connsiteX2" fmla="*/ 1257160 w 1257160"/>
                <a:gd name="connsiteY2" fmla="*/ 469207 h 469326"/>
              </a:gdLst>
              <a:ahLst/>
              <a:cxnLst>
                <a:cxn ang="0">
                  <a:pos x="connsiteX0" y="connsiteY0"/>
                </a:cxn>
                <a:cxn ang="0">
                  <a:pos x="connsiteX1" y="connsiteY1"/>
                </a:cxn>
                <a:cxn ang="0">
                  <a:pos x="connsiteX2" y="connsiteY2"/>
                </a:cxn>
              </a:cxnLst>
              <a:rect l="l" t="t" r="r" b="b"/>
              <a:pathLst>
                <a:path w="1257160" h="469326">
                  <a:moveTo>
                    <a:pt x="0" y="469326"/>
                  </a:moveTo>
                  <a:cubicBezTo>
                    <a:pt x="161213" y="74882"/>
                    <a:pt x="268545" y="2815"/>
                    <a:pt x="459222" y="0"/>
                  </a:cubicBezTo>
                  <a:cubicBezTo>
                    <a:pt x="855154" y="8718"/>
                    <a:pt x="1050278" y="374603"/>
                    <a:pt x="1257160" y="469207"/>
                  </a:cubicBezTo>
                </a:path>
              </a:pathLst>
            </a:custGeom>
            <a:no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825" name="Freeform: Shape 824">
              <a:extLst>
                <a:ext uri="{FF2B5EF4-FFF2-40B4-BE49-F238E27FC236}">
                  <a16:creationId xmlns:a16="http://schemas.microsoft.com/office/drawing/2014/main" id="{DF7CBFE7-70FE-40F5-99A9-E26A7FF5871D}"/>
                </a:ext>
              </a:extLst>
            </p:cNvPr>
            <p:cNvSpPr/>
            <p:nvPr/>
          </p:nvSpPr>
          <p:spPr>
            <a:xfrm>
              <a:off x="1950775" y="5365028"/>
              <a:ext cx="1850238" cy="704936"/>
            </a:xfrm>
            <a:custGeom>
              <a:avLst/>
              <a:gdLst>
                <a:gd name="connsiteX0" fmla="*/ 0 w 1668194"/>
                <a:gd name="connsiteY0" fmla="*/ 0 h 1206541"/>
                <a:gd name="connsiteX1" fmla="*/ 1668194 w 1668194"/>
                <a:gd name="connsiteY1" fmla="*/ 0 h 1206541"/>
                <a:gd name="connsiteX2" fmla="*/ 1668194 w 1668194"/>
                <a:gd name="connsiteY2" fmla="*/ 1206541 h 1206541"/>
                <a:gd name="connsiteX3" fmla="*/ 0 w 1668194"/>
                <a:gd name="connsiteY3" fmla="*/ 1206541 h 1206541"/>
                <a:gd name="connsiteX4" fmla="*/ 0 w 1668194"/>
                <a:gd name="connsiteY4" fmla="*/ 0 h 1206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8194" h="1206541">
                  <a:moveTo>
                    <a:pt x="0" y="0"/>
                  </a:moveTo>
                  <a:lnTo>
                    <a:pt x="1668194" y="0"/>
                  </a:lnTo>
                  <a:lnTo>
                    <a:pt x="1668194" y="1206541"/>
                  </a:lnTo>
                  <a:lnTo>
                    <a:pt x="0" y="1206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ctr" anchorCtr="0">
              <a:noAutofit/>
            </a:bodyPr>
            <a:lstStyle/>
            <a:p>
              <a:pPr marL="0" marR="0" lvl="0" indent="0" algn="ctr" defTabSz="1244600" rtl="0" eaLnBrk="1" fontAlgn="auto" latinLnBrk="0" hangingPunct="1">
                <a:lnSpc>
                  <a:spcPct val="90000"/>
                </a:lnSpc>
                <a:spcBef>
                  <a:spcPct val="0"/>
                </a:spcBef>
                <a:spcAft>
                  <a:spcPct val="10000"/>
                </a:spcAft>
                <a:buClrTx/>
                <a:buSzTx/>
                <a:buFontTx/>
                <a:buNone/>
                <a:tabLst/>
                <a:defRPr/>
              </a:pPr>
              <a:r>
                <a:rPr kumimoji="0" lang="en-GB" sz="1800" b="0" i="1" u="none" strike="noStrike" kern="1200" cap="none" spc="0" normalizeH="0" baseline="0" noProof="0" dirty="0" err="1">
                  <a:ln>
                    <a:noFill/>
                  </a:ln>
                  <a:solidFill>
                    <a:srgbClr val="333333">
                      <a:hueOff val="0"/>
                      <a:satOff val="0"/>
                      <a:lumOff val="0"/>
                      <a:alphaOff val="0"/>
                    </a:srgbClr>
                  </a:solidFill>
                  <a:effectLst/>
                  <a:uLnTx/>
                  <a:uFillTx/>
                  <a:latin typeface="Equinor"/>
                  <a:ea typeface="+mn-ea"/>
                  <a:cs typeface="+mn-cs"/>
                </a:rPr>
                <a:t>Prosjekter</a:t>
              </a:r>
              <a:endParaRPr kumimoji="0" lang="en-GB" sz="1800" b="0" i="1" u="none" strike="noStrike" kern="1200" cap="none" spc="0" normalizeH="0" baseline="0" noProof="0" dirty="0">
                <a:ln>
                  <a:noFill/>
                </a:ln>
                <a:solidFill>
                  <a:srgbClr val="333333">
                    <a:hueOff val="0"/>
                    <a:satOff val="0"/>
                    <a:lumOff val="0"/>
                    <a:alphaOff val="0"/>
                  </a:srgbClr>
                </a:solidFill>
                <a:effectLst/>
                <a:uLnTx/>
                <a:uFillTx/>
                <a:latin typeface="Equinor"/>
                <a:ea typeface="+mn-ea"/>
                <a:cs typeface="+mn-cs"/>
              </a:endParaRPr>
            </a:p>
          </p:txBody>
        </p:sp>
        <p:grpSp>
          <p:nvGrpSpPr>
            <p:cNvPr id="826" name="Group 825">
              <a:extLst>
                <a:ext uri="{FF2B5EF4-FFF2-40B4-BE49-F238E27FC236}">
                  <a16:creationId xmlns:a16="http://schemas.microsoft.com/office/drawing/2014/main" id="{461BA2D3-C248-41B3-8553-74C3D2C52320}"/>
                </a:ext>
              </a:extLst>
            </p:cNvPr>
            <p:cNvGrpSpPr/>
            <p:nvPr/>
          </p:nvGrpSpPr>
          <p:grpSpPr>
            <a:xfrm>
              <a:off x="2455218" y="4854357"/>
              <a:ext cx="849308" cy="704290"/>
              <a:chOff x="13161840" y="2591384"/>
              <a:chExt cx="1787109" cy="1481964"/>
            </a:xfrm>
          </p:grpSpPr>
          <p:sp>
            <p:nvSpPr>
              <p:cNvPr id="827" name="Freeform 105">
                <a:extLst>
                  <a:ext uri="{FF2B5EF4-FFF2-40B4-BE49-F238E27FC236}">
                    <a16:creationId xmlns:a16="http://schemas.microsoft.com/office/drawing/2014/main" id="{5680E14F-408B-4E5E-B516-944D78295252}"/>
                  </a:ext>
                </a:extLst>
              </p:cNvPr>
              <p:cNvSpPr>
                <a:spLocks/>
              </p:cNvSpPr>
              <p:nvPr/>
            </p:nvSpPr>
            <p:spPr bwMode="auto">
              <a:xfrm>
                <a:off x="13161840" y="3768369"/>
                <a:ext cx="223118" cy="193060"/>
              </a:xfrm>
              <a:custGeom>
                <a:avLst/>
                <a:gdLst/>
                <a:ahLst/>
                <a:cxnLst>
                  <a:cxn ang="0">
                    <a:pos x="104" y="64"/>
                  </a:cxn>
                  <a:cxn ang="0">
                    <a:pos x="18" y="15"/>
                  </a:cxn>
                  <a:cxn ang="0">
                    <a:pos x="78" y="63"/>
                  </a:cxn>
                  <a:cxn ang="0">
                    <a:pos x="0" y="7"/>
                  </a:cxn>
                  <a:cxn ang="0">
                    <a:pos x="91" y="43"/>
                  </a:cxn>
                  <a:cxn ang="0">
                    <a:pos x="104" y="64"/>
                  </a:cxn>
                </a:cxnLst>
                <a:rect l="0" t="0" r="r" b="b"/>
                <a:pathLst>
                  <a:path w="104" h="74">
                    <a:moveTo>
                      <a:pt x="104" y="64"/>
                    </a:moveTo>
                    <a:cubicBezTo>
                      <a:pt x="84" y="37"/>
                      <a:pt x="55" y="21"/>
                      <a:pt x="18" y="15"/>
                    </a:cubicBezTo>
                    <a:cubicBezTo>
                      <a:pt x="76" y="36"/>
                      <a:pt x="96" y="51"/>
                      <a:pt x="78" y="63"/>
                    </a:cubicBezTo>
                    <a:cubicBezTo>
                      <a:pt x="60" y="74"/>
                      <a:pt x="34" y="55"/>
                      <a:pt x="0" y="7"/>
                    </a:cubicBezTo>
                    <a:cubicBezTo>
                      <a:pt x="60" y="0"/>
                      <a:pt x="90" y="12"/>
                      <a:pt x="91" y="43"/>
                    </a:cubicBezTo>
                    <a:cubicBezTo>
                      <a:pt x="98" y="51"/>
                      <a:pt x="102" y="58"/>
                      <a:pt x="104" y="64"/>
                    </a:cubicBezTo>
                    <a:close/>
                  </a:path>
                </a:pathLst>
              </a:custGeom>
              <a:solidFill>
                <a:srgbClr val="007079"/>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28" name="Freeform 106">
                <a:extLst>
                  <a:ext uri="{FF2B5EF4-FFF2-40B4-BE49-F238E27FC236}">
                    <a16:creationId xmlns:a16="http://schemas.microsoft.com/office/drawing/2014/main" id="{B61BE8A7-C0FC-4B8F-845E-769F90C5FA18}"/>
                  </a:ext>
                </a:extLst>
              </p:cNvPr>
              <p:cNvSpPr>
                <a:spLocks/>
              </p:cNvSpPr>
              <p:nvPr/>
            </p:nvSpPr>
            <p:spPr bwMode="auto">
              <a:xfrm>
                <a:off x="13391544" y="3736359"/>
                <a:ext cx="181952" cy="157049"/>
              </a:xfrm>
              <a:custGeom>
                <a:avLst/>
                <a:gdLst/>
                <a:ahLst/>
                <a:cxnLst>
                  <a:cxn ang="0">
                    <a:pos x="0" y="52"/>
                  </a:cxn>
                  <a:cxn ang="0">
                    <a:pos x="70" y="12"/>
                  </a:cxn>
                  <a:cxn ang="0">
                    <a:pos x="22" y="51"/>
                  </a:cxn>
                  <a:cxn ang="0">
                    <a:pos x="85" y="6"/>
                  </a:cxn>
                  <a:cxn ang="0">
                    <a:pos x="11" y="35"/>
                  </a:cxn>
                  <a:cxn ang="0">
                    <a:pos x="0" y="52"/>
                  </a:cxn>
                </a:cxnLst>
                <a:rect l="0" t="0" r="r" b="b"/>
                <a:pathLst>
                  <a:path w="85" h="60">
                    <a:moveTo>
                      <a:pt x="0" y="52"/>
                    </a:moveTo>
                    <a:cubicBezTo>
                      <a:pt x="17" y="31"/>
                      <a:pt x="40" y="17"/>
                      <a:pt x="70" y="12"/>
                    </a:cubicBezTo>
                    <a:cubicBezTo>
                      <a:pt x="23" y="29"/>
                      <a:pt x="7" y="42"/>
                      <a:pt x="22" y="51"/>
                    </a:cubicBezTo>
                    <a:cubicBezTo>
                      <a:pt x="36" y="60"/>
                      <a:pt x="57" y="45"/>
                      <a:pt x="85" y="6"/>
                    </a:cubicBezTo>
                    <a:cubicBezTo>
                      <a:pt x="36" y="0"/>
                      <a:pt x="12" y="10"/>
                      <a:pt x="11" y="35"/>
                    </a:cubicBezTo>
                    <a:cubicBezTo>
                      <a:pt x="5" y="42"/>
                      <a:pt x="2" y="48"/>
                      <a:pt x="0" y="52"/>
                    </a:cubicBezTo>
                    <a:close/>
                  </a:path>
                </a:pathLst>
              </a:custGeom>
              <a:solidFill>
                <a:srgbClr val="007079"/>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29" name="Freeform 107">
                <a:extLst>
                  <a:ext uri="{FF2B5EF4-FFF2-40B4-BE49-F238E27FC236}">
                    <a16:creationId xmlns:a16="http://schemas.microsoft.com/office/drawing/2014/main" id="{7DB879EB-03B5-4B40-867B-CB9BB413FA54}"/>
                  </a:ext>
                </a:extLst>
              </p:cNvPr>
              <p:cNvSpPr>
                <a:spLocks/>
              </p:cNvSpPr>
              <p:nvPr/>
            </p:nvSpPr>
            <p:spPr bwMode="auto">
              <a:xfrm>
                <a:off x="13333089" y="3700348"/>
                <a:ext cx="90564" cy="350108"/>
              </a:xfrm>
              <a:custGeom>
                <a:avLst/>
                <a:gdLst/>
                <a:ahLst/>
                <a:cxnLst>
                  <a:cxn ang="0">
                    <a:pos x="29" y="134"/>
                  </a:cxn>
                  <a:cxn ang="0">
                    <a:pos x="18" y="134"/>
                  </a:cxn>
                  <a:cxn ang="0">
                    <a:pos x="0" y="0"/>
                  </a:cxn>
                  <a:cxn ang="0">
                    <a:pos x="29" y="134"/>
                  </a:cxn>
                </a:cxnLst>
                <a:rect l="0" t="0" r="r" b="b"/>
                <a:pathLst>
                  <a:path w="42" h="134">
                    <a:moveTo>
                      <a:pt x="29" y="134"/>
                    </a:moveTo>
                    <a:cubicBezTo>
                      <a:pt x="18" y="134"/>
                      <a:pt x="18" y="134"/>
                      <a:pt x="18" y="134"/>
                    </a:cubicBezTo>
                    <a:cubicBezTo>
                      <a:pt x="32" y="88"/>
                      <a:pt x="26" y="43"/>
                      <a:pt x="0" y="0"/>
                    </a:cubicBezTo>
                    <a:cubicBezTo>
                      <a:pt x="33" y="43"/>
                      <a:pt x="42" y="88"/>
                      <a:pt x="29" y="134"/>
                    </a:cubicBezTo>
                    <a:close/>
                  </a:path>
                </a:pathLst>
              </a:custGeom>
              <a:solidFill>
                <a:srgbClr val="007079"/>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30" name="Freeform 105">
                <a:extLst>
                  <a:ext uri="{FF2B5EF4-FFF2-40B4-BE49-F238E27FC236}">
                    <a16:creationId xmlns:a16="http://schemas.microsoft.com/office/drawing/2014/main" id="{FB8CF45F-0B6D-4597-A106-4897CDC840BB}"/>
                  </a:ext>
                </a:extLst>
              </p:cNvPr>
              <p:cNvSpPr>
                <a:spLocks/>
              </p:cNvSpPr>
              <p:nvPr/>
            </p:nvSpPr>
            <p:spPr bwMode="auto">
              <a:xfrm>
                <a:off x="13838042" y="3768369"/>
                <a:ext cx="223118" cy="193060"/>
              </a:xfrm>
              <a:custGeom>
                <a:avLst/>
                <a:gdLst/>
                <a:ahLst/>
                <a:cxnLst>
                  <a:cxn ang="0">
                    <a:pos x="104" y="64"/>
                  </a:cxn>
                  <a:cxn ang="0">
                    <a:pos x="18" y="15"/>
                  </a:cxn>
                  <a:cxn ang="0">
                    <a:pos x="78" y="63"/>
                  </a:cxn>
                  <a:cxn ang="0">
                    <a:pos x="0" y="7"/>
                  </a:cxn>
                  <a:cxn ang="0">
                    <a:pos x="91" y="43"/>
                  </a:cxn>
                  <a:cxn ang="0">
                    <a:pos x="104" y="64"/>
                  </a:cxn>
                </a:cxnLst>
                <a:rect l="0" t="0" r="r" b="b"/>
                <a:pathLst>
                  <a:path w="104" h="74">
                    <a:moveTo>
                      <a:pt x="104" y="64"/>
                    </a:moveTo>
                    <a:cubicBezTo>
                      <a:pt x="84" y="37"/>
                      <a:pt x="55" y="21"/>
                      <a:pt x="18" y="15"/>
                    </a:cubicBezTo>
                    <a:cubicBezTo>
                      <a:pt x="76" y="36"/>
                      <a:pt x="96" y="51"/>
                      <a:pt x="78" y="63"/>
                    </a:cubicBezTo>
                    <a:cubicBezTo>
                      <a:pt x="60" y="74"/>
                      <a:pt x="34" y="55"/>
                      <a:pt x="0" y="7"/>
                    </a:cubicBezTo>
                    <a:cubicBezTo>
                      <a:pt x="60" y="0"/>
                      <a:pt x="90" y="12"/>
                      <a:pt x="91" y="43"/>
                    </a:cubicBezTo>
                    <a:cubicBezTo>
                      <a:pt x="98" y="51"/>
                      <a:pt x="102" y="58"/>
                      <a:pt x="104" y="64"/>
                    </a:cubicBezTo>
                    <a:close/>
                  </a:path>
                </a:pathLst>
              </a:custGeom>
              <a:solidFill>
                <a:srgbClr val="007079"/>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31" name="Freeform 106">
                <a:extLst>
                  <a:ext uri="{FF2B5EF4-FFF2-40B4-BE49-F238E27FC236}">
                    <a16:creationId xmlns:a16="http://schemas.microsoft.com/office/drawing/2014/main" id="{118579B3-B0B8-4DDD-841B-A4634AC4BD19}"/>
                  </a:ext>
                </a:extLst>
              </p:cNvPr>
              <p:cNvSpPr>
                <a:spLocks/>
              </p:cNvSpPr>
              <p:nvPr/>
            </p:nvSpPr>
            <p:spPr bwMode="auto">
              <a:xfrm>
                <a:off x="14067746" y="3736359"/>
                <a:ext cx="181952" cy="157049"/>
              </a:xfrm>
              <a:custGeom>
                <a:avLst/>
                <a:gdLst/>
                <a:ahLst/>
                <a:cxnLst>
                  <a:cxn ang="0">
                    <a:pos x="0" y="52"/>
                  </a:cxn>
                  <a:cxn ang="0">
                    <a:pos x="70" y="12"/>
                  </a:cxn>
                  <a:cxn ang="0">
                    <a:pos x="22" y="51"/>
                  </a:cxn>
                  <a:cxn ang="0">
                    <a:pos x="85" y="6"/>
                  </a:cxn>
                  <a:cxn ang="0">
                    <a:pos x="11" y="35"/>
                  </a:cxn>
                  <a:cxn ang="0">
                    <a:pos x="0" y="52"/>
                  </a:cxn>
                </a:cxnLst>
                <a:rect l="0" t="0" r="r" b="b"/>
                <a:pathLst>
                  <a:path w="85" h="60">
                    <a:moveTo>
                      <a:pt x="0" y="52"/>
                    </a:moveTo>
                    <a:cubicBezTo>
                      <a:pt x="17" y="31"/>
                      <a:pt x="40" y="17"/>
                      <a:pt x="70" y="12"/>
                    </a:cubicBezTo>
                    <a:cubicBezTo>
                      <a:pt x="23" y="29"/>
                      <a:pt x="7" y="42"/>
                      <a:pt x="22" y="51"/>
                    </a:cubicBezTo>
                    <a:cubicBezTo>
                      <a:pt x="36" y="60"/>
                      <a:pt x="57" y="45"/>
                      <a:pt x="85" y="6"/>
                    </a:cubicBezTo>
                    <a:cubicBezTo>
                      <a:pt x="36" y="0"/>
                      <a:pt x="12" y="10"/>
                      <a:pt x="11" y="35"/>
                    </a:cubicBezTo>
                    <a:cubicBezTo>
                      <a:pt x="5" y="42"/>
                      <a:pt x="2" y="48"/>
                      <a:pt x="0" y="52"/>
                    </a:cubicBezTo>
                    <a:close/>
                  </a:path>
                </a:pathLst>
              </a:custGeom>
              <a:solidFill>
                <a:srgbClr val="007079"/>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32" name="Freeform 107">
                <a:extLst>
                  <a:ext uri="{FF2B5EF4-FFF2-40B4-BE49-F238E27FC236}">
                    <a16:creationId xmlns:a16="http://schemas.microsoft.com/office/drawing/2014/main" id="{E63E45A3-256E-4CDA-8C6E-622AD38ABE23}"/>
                  </a:ext>
                </a:extLst>
              </p:cNvPr>
              <p:cNvSpPr>
                <a:spLocks/>
              </p:cNvSpPr>
              <p:nvPr/>
            </p:nvSpPr>
            <p:spPr bwMode="auto">
              <a:xfrm>
                <a:off x="14009291" y="3700348"/>
                <a:ext cx="90564" cy="350108"/>
              </a:xfrm>
              <a:custGeom>
                <a:avLst/>
                <a:gdLst/>
                <a:ahLst/>
                <a:cxnLst>
                  <a:cxn ang="0">
                    <a:pos x="29" y="134"/>
                  </a:cxn>
                  <a:cxn ang="0">
                    <a:pos x="18" y="134"/>
                  </a:cxn>
                  <a:cxn ang="0">
                    <a:pos x="0" y="0"/>
                  </a:cxn>
                  <a:cxn ang="0">
                    <a:pos x="29" y="134"/>
                  </a:cxn>
                </a:cxnLst>
                <a:rect l="0" t="0" r="r" b="b"/>
                <a:pathLst>
                  <a:path w="42" h="134">
                    <a:moveTo>
                      <a:pt x="29" y="134"/>
                    </a:moveTo>
                    <a:cubicBezTo>
                      <a:pt x="18" y="134"/>
                      <a:pt x="18" y="134"/>
                      <a:pt x="18" y="134"/>
                    </a:cubicBezTo>
                    <a:cubicBezTo>
                      <a:pt x="32" y="88"/>
                      <a:pt x="26" y="43"/>
                      <a:pt x="0" y="0"/>
                    </a:cubicBezTo>
                    <a:cubicBezTo>
                      <a:pt x="33" y="43"/>
                      <a:pt x="42" y="88"/>
                      <a:pt x="29" y="134"/>
                    </a:cubicBezTo>
                    <a:close/>
                  </a:path>
                </a:pathLst>
              </a:custGeom>
              <a:solidFill>
                <a:srgbClr val="007079"/>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33" name="Freeform 105">
                <a:extLst>
                  <a:ext uri="{FF2B5EF4-FFF2-40B4-BE49-F238E27FC236}">
                    <a16:creationId xmlns:a16="http://schemas.microsoft.com/office/drawing/2014/main" id="{C7621A8F-AE53-4A52-9160-D7354A6FF08A}"/>
                  </a:ext>
                </a:extLst>
              </p:cNvPr>
              <p:cNvSpPr>
                <a:spLocks/>
              </p:cNvSpPr>
              <p:nvPr/>
            </p:nvSpPr>
            <p:spPr bwMode="auto">
              <a:xfrm>
                <a:off x="14537293" y="3768369"/>
                <a:ext cx="223118" cy="193060"/>
              </a:xfrm>
              <a:custGeom>
                <a:avLst/>
                <a:gdLst/>
                <a:ahLst/>
                <a:cxnLst>
                  <a:cxn ang="0">
                    <a:pos x="104" y="64"/>
                  </a:cxn>
                  <a:cxn ang="0">
                    <a:pos x="18" y="15"/>
                  </a:cxn>
                  <a:cxn ang="0">
                    <a:pos x="78" y="63"/>
                  </a:cxn>
                  <a:cxn ang="0">
                    <a:pos x="0" y="7"/>
                  </a:cxn>
                  <a:cxn ang="0">
                    <a:pos x="91" y="43"/>
                  </a:cxn>
                  <a:cxn ang="0">
                    <a:pos x="104" y="64"/>
                  </a:cxn>
                </a:cxnLst>
                <a:rect l="0" t="0" r="r" b="b"/>
                <a:pathLst>
                  <a:path w="104" h="74">
                    <a:moveTo>
                      <a:pt x="104" y="64"/>
                    </a:moveTo>
                    <a:cubicBezTo>
                      <a:pt x="84" y="37"/>
                      <a:pt x="55" y="21"/>
                      <a:pt x="18" y="15"/>
                    </a:cubicBezTo>
                    <a:cubicBezTo>
                      <a:pt x="76" y="36"/>
                      <a:pt x="96" y="51"/>
                      <a:pt x="78" y="63"/>
                    </a:cubicBezTo>
                    <a:cubicBezTo>
                      <a:pt x="60" y="74"/>
                      <a:pt x="34" y="55"/>
                      <a:pt x="0" y="7"/>
                    </a:cubicBezTo>
                    <a:cubicBezTo>
                      <a:pt x="60" y="0"/>
                      <a:pt x="90" y="12"/>
                      <a:pt x="91" y="43"/>
                    </a:cubicBezTo>
                    <a:cubicBezTo>
                      <a:pt x="98" y="51"/>
                      <a:pt x="102" y="58"/>
                      <a:pt x="104" y="64"/>
                    </a:cubicBezTo>
                    <a:close/>
                  </a:path>
                </a:pathLst>
              </a:custGeom>
              <a:solidFill>
                <a:srgbClr val="007079"/>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34" name="Freeform 106">
                <a:extLst>
                  <a:ext uri="{FF2B5EF4-FFF2-40B4-BE49-F238E27FC236}">
                    <a16:creationId xmlns:a16="http://schemas.microsoft.com/office/drawing/2014/main" id="{D810F047-4256-41C6-A26E-894EB141ED05}"/>
                  </a:ext>
                </a:extLst>
              </p:cNvPr>
              <p:cNvSpPr>
                <a:spLocks/>
              </p:cNvSpPr>
              <p:nvPr/>
            </p:nvSpPr>
            <p:spPr bwMode="auto">
              <a:xfrm>
                <a:off x="14766997" y="3736359"/>
                <a:ext cx="181952" cy="157049"/>
              </a:xfrm>
              <a:custGeom>
                <a:avLst/>
                <a:gdLst/>
                <a:ahLst/>
                <a:cxnLst>
                  <a:cxn ang="0">
                    <a:pos x="0" y="52"/>
                  </a:cxn>
                  <a:cxn ang="0">
                    <a:pos x="70" y="12"/>
                  </a:cxn>
                  <a:cxn ang="0">
                    <a:pos x="22" y="51"/>
                  </a:cxn>
                  <a:cxn ang="0">
                    <a:pos x="85" y="6"/>
                  </a:cxn>
                  <a:cxn ang="0">
                    <a:pos x="11" y="35"/>
                  </a:cxn>
                  <a:cxn ang="0">
                    <a:pos x="0" y="52"/>
                  </a:cxn>
                </a:cxnLst>
                <a:rect l="0" t="0" r="r" b="b"/>
                <a:pathLst>
                  <a:path w="85" h="60">
                    <a:moveTo>
                      <a:pt x="0" y="52"/>
                    </a:moveTo>
                    <a:cubicBezTo>
                      <a:pt x="17" y="31"/>
                      <a:pt x="40" y="17"/>
                      <a:pt x="70" y="12"/>
                    </a:cubicBezTo>
                    <a:cubicBezTo>
                      <a:pt x="23" y="29"/>
                      <a:pt x="7" y="42"/>
                      <a:pt x="22" y="51"/>
                    </a:cubicBezTo>
                    <a:cubicBezTo>
                      <a:pt x="36" y="60"/>
                      <a:pt x="57" y="45"/>
                      <a:pt x="85" y="6"/>
                    </a:cubicBezTo>
                    <a:cubicBezTo>
                      <a:pt x="36" y="0"/>
                      <a:pt x="12" y="10"/>
                      <a:pt x="11" y="35"/>
                    </a:cubicBezTo>
                    <a:cubicBezTo>
                      <a:pt x="5" y="42"/>
                      <a:pt x="2" y="48"/>
                      <a:pt x="0" y="52"/>
                    </a:cubicBezTo>
                    <a:close/>
                  </a:path>
                </a:pathLst>
              </a:custGeom>
              <a:solidFill>
                <a:srgbClr val="007079"/>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35" name="Freeform 107">
                <a:extLst>
                  <a:ext uri="{FF2B5EF4-FFF2-40B4-BE49-F238E27FC236}">
                    <a16:creationId xmlns:a16="http://schemas.microsoft.com/office/drawing/2014/main" id="{4277143C-7823-44BA-8639-91AF5DAE7F4B}"/>
                  </a:ext>
                </a:extLst>
              </p:cNvPr>
              <p:cNvSpPr>
                <a:spLocks/>
              </p:cNvSpPr>
              <p:nvPr/>
            </p:nvSpPr>
            <p:spPr bwMode="auto">
              <a:xfrm>
                <a:off x="14708542" y="3700348"/>
                <a:ext cx="90564" cy="350108"/>
              </a:xfrm>
              <a:custGeom>
                <a:avLst/>
                <a:gdLst/>
                <a:ahLst/>
                <a:cxnLst>
                  <a:cxn ang="0">
                    <a:pos x="29" y="134"/>
                  </a:cxn>
                  <a:cxn ang="0">
                    <a:pos x="18" y="134"/>
                  </a:cxn>
                  <a:cxn ang="0">
                    <a:pos x="0" y="0"/>
                  </a:cxn>
                  <a:cxn ang="0">
                    <a:pos x="29" y="134"/>
                  </a:cxn>
                </a:cxnLst>
                <a:rect l="0" t="0" r="r" b="b"/>
                <a:pathLst>
                  <a:path w="42" h="134">
                    <a:moveTo>
                      <a:pt x="29" y="134"/>
                    </a:moveTo>
                    <a:cubicBezTo>
                      <a:pt x="18" y="134"/>
                      <a:pt x="18" y="134"/>
                      <a:pt x="18" y="134"/>
                    </a:cubicBezTo>
                    <a:cubicBezTo>
                      <a:pt x="32" y="88"/>
                      <a:pt x="26" y="43"/>
                      <a:pt x="0" y="0"/>
                    </a:cubicBezTo>
                    <a:cubicBezTo>
                      <a:pt x="33" y="43"/>
                      <a:pt x="42" y="88"/>
                      <a:pt x="29" y="134"/>
                    </a:cubicBezTo>
                    <a:close/>
                  </a:path>
                </a:pathLst>
              </a:custGeom>
              <a:solidFill>
                <a:srgbClr val="007079"/>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36" name="Freeform 99">
                <a:extLst>
                  <a:ext uri="{FF2B5EF4-FFF2-40B4-BE49-F238E27FC236}">
                    <a16:creationId xmlns:a16="http://schemas.microsoft.com/office/drawing/2014/main" id="{B9D15867-668D-40BC-A4BC-1AC24B927B8C}"/>
                  </a:ext>
                </a:extLst>
              </p:cNvPr>
              <p:cNvSpPr>
                <a:spLocks/>
              </p:cNvSpPr>
              <p:nvPr/>
            </p:nvSpPr>
            <p:spPr bwMode="auto">
              <a:xfrm>
                <a:off x="14258599" y="3507020"/>
                <a:ext cx="177825" cy="558524"/>
              </a:xfrm>
              <a:custGeom>
                <a:avLst/>
                <a:gdLst/>
                <a:ahLst/>
                <a:cxnLst>
                  <a:cxn ang="0">
                    <a:pos x="59" y="185"/>
                  </a:cxn>
                  <a:cxn ang="0">
                    <a:pos x="48" y="186"/>
                  </a:cxn>
                  <a:cxn ang="0">
                    <a:pos x="0" y="0"/>
                  </a:cxn>
                  <a:cxn ang="0">
                    <a:pos x="59" y="185"/>
                  </a:cxn>
                </a:cxnLst>
                <a:rect l="0" t="0" r="r" b="b"/>
                <a:pathLst>
                  <a:path w="72" h="186">
                    <a:moveTo>
                      <a:pt x="59" y="185"/>
                    </a:moveTo>
                    <a:cubicBezTo>
                      <a:pt x="48" y="186"/>
                      <a:pt x="48" y="186"/>
                      <a:pt x="48" y="186"/>
                    </a:cubicBezTo>
                    <a:cubicBezTo>
                      <a:pt x="61" y="140"/>
                      <a:pt x="46" y="78"/>
                      <a:pt x="0" y="0"/>
                    </a:cubicBezTo>
                    <a:cubicBezTo>
                      <a:pt x="53" y="78"/>
                      <a:pt x="72" y="139"/>
                      <a:pt x="59" y="185"/>
                    </a:cubicBezTo>
                    <a:close/>
                  </a:path>
                </a:pathLst>
              </a:custGeom>
              <a:solidFill>
                <a:srgbClr val="333333">
                  <a:lumMod val="75000"/>
                  <a:lumOff val="25000"/>
                </a:srgbClr>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37" name="Freeform 108">
                <a:extLst>
                  <a:ext uri="{FF2B5EF4-FFF2-40B4-BE49-F238E27FC236}">
                    <a16:creationId xmlns:a16="http://schemas.microsoft.com/office/drawing/2014/main" id="{1F89AA80-759B-45D2-814D-9F8B8E068110}"/>
                  </a:ext>
                </a:extLst>
              </p:cNvPr>
              <p:cNvSpPr>
                <a:spLocks/>
              </p:cNvSpPr>
              <p:nvPr/>
            </p:nvSpPr>
            <p:spPr bwMode="auto">
              <a:xfrm>
                <a:off x="14135635" y="3741462"/>
                <a:ext cx="256333" cy="221801"/>
              </a:xfrm>
              <a:custGeom>
                <a:avLst/>
                <a:gdLst/>
                <a:ahLst/>
                <a:cxnLst>
                  <a:cxn ang="0">
                    <a:pos x="104" y="64"/>
                  </a:cxn>
                  <a:cxn ang="0">
                    <a:pos x="18" y="15"/>
                  </a:cxn>
                  <a:cxn ang="0">
                    <a:pos x="78" y="62"/>
                  </a:cxn>
                  <a:cxn ang="0">
                    <a:pos x="0" y="6"/>
                  </a:cxn>
                  <a:cxn ang="0">
                    <a:pos x="91" y="42"/>
                  </a:cxn>
                  <a:cxn ang="0">
                    <a:pos x="104" y="64"/>
                  </a:cxn>
                </a:cxnLst>
                <a:rect l="0" t="0" r="r" b="b"/>
                <a:pathLst>
                  <a:path w="104" h="74">
                    <a:moveTo>
                      <a:pt x="104" y="64"/>
                    </a:moveTo>
                    <a:cubicBezTo>
                      <a:pt x="84" y="37"/>
                      <a:pt x="55" y="21"/>
                      <a:pt x="18" y="15"/>
                    </a:cubicBezTo>
                    <a:cubicBezTo>
                      <a:pt x="76" y="35"/>
                      <a:pt x="95" y="51"/>
                      <a:pt x="78" y="62"/>
                    </a:cubicBezTo>
                    <a:cubicBezTo>
                      <a:pt x="60" y="74"/>
                      <a:pt x="34" y="55"/>
                      <a:pt x="0" y="6"/>
                    </a:cubicBezTo>
                    <a:cubicBezTo>
                      <a:pt x="59" y="0"/>
                      <a:pt x="90" y="12"/>
                      <a:pt x="91" y="42"/>
                    </a:cubicBezTo>
                    <a:cubicBezTo>
                      <a:pt x="98" y="51"/>
                      <a:pt x="102" y="58"/>
                      <a:pt x="104" y="64"/>
                    </a:cubicBezTo>
                    <a:close/>
                  </a:path>
                </a:pathLst>
              </a:custGeom>
              <a:solidFill>
                <a:srgbClr val="007079"/>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38" name="Freeform 109">
                <a:extLst>
                  <a:ext uri="{FF2B5EF4-FFF2-40B4-BE49-F238E27FC236}">
                    <a16:creationId xmlns:a16="http://schemas.microsoft.com/office/drawing/2014/main" id="{A7AA19E2-F301-46A0-A9FB-99ECC1F81E99}"/>
                  </a:ext>
                </a:extLst>
              </p:cNvPr>
              <p:cNvSpPr>
                <a:spLocks/>
              </p:cNvSpPr>
              <p:nvPr/>
            </p:nvSpPr>
            <p:spPr bwMode="auto">
              <a:xfrm>
                <a:off x="14399534" y="3705836"/>
                <a:ext cx="209039" cy="179279"/>
              </a:xfrm>
              <a:custGeom>
                <a:avLst/>
                <a:gdLst/>
                <a:ahLst/>
                <a:cxnLst>
                  <a:cxn ang="0">
                    <a:pos x="70" y="12"/>
                  </a:cxn>
                  <a:cxn ang="0">
                    <a:pos x="0" y="52"/>
                  </a:cxn>
                  <a:cxn ang="0">
                    <a:pos x="10" y="34"/>
                  </a:cxn>
                  <a:cxn ang="0">
                    <a:pos x="85" y="5"/>
                  </a:cxn>
                  <a:cxn ang="0">
                    <a:pos x="21" y="51"/>
                  </a:cxn>
                  <a:cxn ang="0">
                    <a:pos x="70" y="12"/>
                  </a:cxn>
                </a:cxnLst>
                <a:rect l="0" t="0" r="r" b="b"/>
                <a:pathLst>
                  <a:path w="85" h="60">
                    <a:moveTo>
                      <a:pt x="70" y="12"/>
                    </a:moveTo>
                    <a:cubicBezTo>
                      <a:pt x="40" y="17"/>
                      <a:pt x="16" y="30"/>
                      <a:pt x="0" y="52"/>
                    </a:cubicBezTo>
                    <a:cubicBezTo>
                      <a:pt x="1" y="47"/>
                      <a:pt x="5" y="41"/>
                      <a:pt x="10" y="34"/>
                    </a:cubicBezTo>
                    <a:cubicBezTo>
                      <a:pt x="11" y="10"/>
                      <a:pt x="36" y="0"/>
                      <a:pt x="85" y="5"/>
                    </a:cubicBezTo>
                    <a:cubicBezTo>
                      <a:pt x="57" y="45"/>
                      <a:pt x="36" y="60"/>
                      <a:pt x="21" y="51"/>
                    </a:cubicBezTo>
                    <a:cubicBezTo>
                      <a:pt x="7" y="42"/>
                      <a:pt x="23" y="29"/>
                      <a:pt x="70" y="12"/>
                    </a:cubicBezTo>
                    <a:close/>
                  </a:path>
                </a:pathLst>
              </a:custGeom>
              <a:solidFill>
                <a:srgbClr val="007079"/>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39" name="Freeform 110">
                <a:extLst>
                  <a:ext uri="{FF2B5EF4-FFF2-40B4-BE49-F238E27FC236}">
                    <a16:creationId xmlns:a16="http://schemas.microsoft.com/office/drawing/2014/main" id="{429F8DE6-6E58-4FFC-A5DB-67F5AF4F3117}"/>
                  </a:ext>
                </a:extLst>
              </p:cNvPr>
              <p:cNvSpPr>
                <a:spLocks/>
              </p:cNvSpPr>
              <p:nvPr/>
            </p:nvSpPr>
            <p:spPr bwMode="auto">
              <a:xfrm>
                <a:off x="14372104" y="3588615"/>
                <a:ext cx="133369" cy="212607"/>
              </a:xfrm>
              <a:custGeom>
                <a:avLst/>
                <a:gdLst/>
                <a:ahLst/>
                <a:cxnLst>
                  <a:cxn ang="0">
                    <a:pos x="0" y="59"/>
                  </a:cxn>
                  <a:cxn ang="0">
                    <a:pos x="54" y="0"/>
                  </a:cxn>
                  <a:cxn ang="0">
                    <a:pos x="5" y="71"/>
                  </a:cxn>
                  <a:cxn ang="0">
                    <a:pos x="0" y="59"/>
                  </a:cxn>
                </a:cxnLst>
                <a:rect l="0" t="0" r="r" b="b"/>
                <a:pathLst>
                  <a:path w="54" h="71">
                    <a:moveTo>
                      <a:pt x="0" y="59"/>
                    </a:moveTo>
                    <a:cubicBezTo>
                      <a:pt x="7" y="32"/>
                      <a:pt x="25" y="12"/>
                      <a:pt x="54" y="0"/>
                    </a:cubicBezTo>
                    <a:cubicBezTo>
                      <a:pt x="28" y="14"/>
                      <a:pt x="12" y="38"/>
                      <a:pt x="5" y="71"/>
                    </a:cubicBezTo>
                    <a:lnTo>
                      <a:pt x="0" y="59"/>
                    </a:lnTo>
                    <a:close/>
                  </a:path>
                </a:pathLst>
              </a:custGeom>
              <a:solidFill>
                <a:srgbClr val="333333">
                  <a:lumMod val="75000"/>
                  <a:lumOff val="25000"/>
                </a:srgbClr>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40" name="Freeform 111">
                <a:extLst>
                  <a:ext uri="{FF2B5EF4-FFF2-40B4-BE49-F238E27FC236}">
                    <a16:creationId xmlns:a16="http://schemas.microsoft.com/office/drawing/2014/main" id="{58C1672E-4385-4D63-837B-E9C0F6E44B95}"/>
                  </a:ext>
                </a:extLst>
              </p:cNvPr>
              <p:cNvSpPr>
                <a:spLocks/>
              </p:cNvSpPr>
              <p:nvPr/>
            </p:nvSpPr>
            <p:spPr bwMode="auto">
              <a:xfrm>
                <a:off x="14169687" y="3590913"/>
                <a:ext cx="162691" cy="120669"/>
              </a:xfrm>
              <a:custGeom>
                <a:avLst/>
                <a:gdLst/>
                <a:ahLst/>
                <a:cxnLst>
                  <a:cxn ang="0">
                    <a:pos x="12" y="14"/>
                  </a:cxn>
                  <a:cxn ang="0">
                    <a:pos x="66" y="29"/>
                  </a:cxn>
                  <a:cxn ang="0">
                    <a:pos x="56" y="19"/>
                  </a:cxn>
                  <a:cxn ang="0">
                    <a:pos x="0" y="12"/>
                  </a:cxn>
                  <a:cxn ang="0">
                    <a:pos x="51" y="32"/>
                  </a:cxn>
                  <a:cxn ang="0">
                    <a:pos x="12" y="14"/>
                  </a:cxn>
                </a:cxnLst>
                <a:rect l="0" t="0" r="r" b="b"/>
                <a:pathLst>
                  <a:path w="66" h="40">
                    <a:moveTo>
                      <a:pt x="12" y="14"/>
                    </a:moveTo>
                    <a:cubicBezTo>
                      <a:pt x="33" y="12"/>
                      <a:pt x="51" y="17"/>
                      <a:pt x="66" y="29"/>
                    </a:cubicBezTo>
                    <a:cubicBezTo>
                      <a:pt x="64" y="25"/>
                      <a:pt x="61" y="22"/>
                      <a:pt x="56" y="19"/>
                    </a:cubicBezTo>
                    <a:cubicBezTo>
                      <a:pt x="51" y="2"/>
                      <a:pt x="32" y="0"/>
                      <a:pt x="0" y="12"/>
                    </a:cubicBezTo>
                    <a:cubicBezTo>
                      <a:pt x="26" y="34"/>
                      <a:pt x="43" y="40"/>
                      <a:pt x="51" y="32"/>
                    </a:cubicBezTo>
                    <a:cubicBezTo>
                      <a:pt x="59" y="23"/>
                      <a:pt x="46" y="17"/>
                      <a:pt x="12" y="14"/>
                    </a:cubicBezTo>
                    <a:close/>
                  </a:path>
                </a:pathLst>
              </a:custGeom>
              <a:solidFill>
                <a:srgbClr val="007079"/>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41" name="Freeform 112">
                <a:extLst>
                  <a:ext uri="{FF2B5EF4-FFF2-40B4-BE49-F238E27FC236}">
                    <a16:creationId xmlns:a16="http://schemas.microsoft.com/office/drawing/2014/main" id="{3562F3E6-9ADD-4EF9-91B8-6FBB1748E486}"/>
                  </a:ext>
                </a:extLst>
              </p:cNvPr>
              <p:cNvSpPr>
                <a:spLocks/>
              </p:cNvSpPr>
              <p:nvPr/>
            </p:nvSpPr>
            <p:spPr bwMode="auto">
              <a:xfrm>
                <a:off x="14310622" y="3471394"/>
                <a:ext cx="105938" cy="173533"/>
              </a:xfrm>
              <a:custGeom>
                <a:avLst/>
                <a:gdLst/>
                <a:ahLst/>
                <a:cxnLst>
                  <a:cxn ang="0">
                    <a:pos x="43" y="0"/>
                  </a:cxn>
                  <a:cxn ang="0">
                    <a:pos x="21" y="50"/>
                  </a:cxn>
                  <a:cxn ang="0">
                    <a:pos x="37" y="10"/>
                  </a:cxn>
                  <a:cxn ang="0">
                    <a:pos x="8" y="58"/>
                  </a:cxn>
                  <a:cxn ang="0">
                    <a:pos x="8" y="44"/>
                  </a:cxn>
                  <a:cxn ang="0">
                    <a:pos x="43" y="0"/>
                  </a:cxn>
                </a:cxnLst>
                <a:rect l="0" t="0" r="r" b="b"/>
                <a:pathLst>
                  <a:path w="43" h="58">
                    <a:moveTo>
                      <a:pt x="43" y="0"/>
                    </a:moveTo>
                    <a:cubicBezTo>
                      <a:pt x="40" y="34"/>
                      <a:pt x="33" y="51"/>
                      <a:pt x="21" y="50"/>
                    </a:cubicBezTo>
                    <a:cubicBezTo>
                      <a:pt x="9" y="50"/>
                      <a:pt x="14" y="36"/>
                      <a:pt x="37" y="10"/>
                    </a:cubicBezTo>
                    <a:cubicBezTo>
                      <a:pt x="20" y="23"/>
                      <a:pt x="11" y="39"/>
                      <a:pt x="8" y="58"/>
                    </a:cubicBezTo>
                    <a:cubicBezTo>
                      <a:pt x="7" y="55"/>
                      <a:pt x="8" y="50"/>
                      <a:pt x="8" y="44"/>
                    </a:cubicBezTo>
                    <a:cubicBezTo>
                      <a:pt x="0" y="29"/>
                      <a:pt x="12" y="14"/>
                      <a:pt x="43" y="0"/>
                    </a:cubicBezTo>
                    <a:close/>
                  </a:path>
                </a:pathLst>
              </a:custGeom>
              <a:solidFill>
                <a:srgbClr val="007079"/>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42" name="Freeform 99">
                <a:extLst>
                  <a:ext uri="{FF2B5EF4-FFF2-40B4-BE49-F238E27FC236}">
                    <a16:creationId xmlns:a16="http://schemas.microsoft.com/office/drawing/2014/main" id="{E67D93A0-C32B-4DC1-8B91-EA056838948E}"/>
                  </a:ext>
                </a:extLst>
              </p:cNvPr>
              <p:cNvSpPr>
                <a:spLocks/>
              </p:cNvSpPr>
              <p:nvPr/>
            </p:nvSpPr>
            <p:spPr bwMode="auto">
              <a:xfrm>
                <a:off x="13627755" y="3551698"/>
                <a:ext cx="162346" cy="509908"/>
              </a:xfrm>
              <a:custGeom>
                <a:avLst/>
                <a:gdLst/>
                <a:ahLst/>
                <a:cxnLst>
                  <a:cxn ang="0">
                    <a:pos x="59" y="185"/>
                  </a:cxn>
                  <a:cxn ang="0">
                    <a:pos x="48" y="186"/>
                  </a:cxn>
                  <a:cxn ang="0">
                    <a:pos x="0" y="0"/>
                  </a:cxn>
                  <a:cxn ang="0">
                    <a:pos x="59" y="185"/>
                  </a:cxn>
                </a:cxnLst>
                <a:rect l="0" t="0" r="r" b="b"/>
                <a:pathLst>
                  <a:path w="72" h="186">
                    <a:moveTo>
                      <a:pt x="59" y="185"/>
                    </a:moveTo>
                    <a:cubicBezTo>
                      <a:pt x="48" y="186"/>
                      <a:pt x="48" y="186"/>
                      <a:pt x="48" y="186"/>
                    </a:cubicBezTo>
                    <a:cubicBezTo>
                      <a:pt x="61" y="140"/>
                      <a:pt x="46" y="78"/>
                      <a:pt x="0" y="0"/>
                    </a:cubicBezTo>
                    <a:cubicBezTo>
                      <a:pt x="53" y="78"/>
                      <a:pt x="72" y="139"/>
                      <a:pt x="59" y="185"/>
                    </a:cubicBezTo>
                    <a:close/>
                  </a:path>
                </a:pathLst>
              </a:custGeom>
              <a:solidFill>
                <a:srgbClr val="333333">
                  <a:lumMod val="75000"/>
                  <a:lumOff val="25000"/>
                </a:srgbClr>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43" name="Freeform 108">
                <a:extLst>
                  <a:ext uri="{FF2B5EF4-FFF2-40B4-BE49-F238E27FC236}">
                    <a16:creationId xmlns:a16="http://schemas.microsoft.com/office/drawing/2014/main" id="{4DB8454E-51AD-4B7B-9779-5F888EC5F74E}"/>
                  </a:ext>
                </a:extLst>
              </p:cNvPr>
              <p:cNvSpPr>
                <a:spLocks/>
              </p:cNvSpPr>
              <p:nvPr/>
            </p:nvSpPr>
            <p:spPr bwMode="auto">
              <a:xfrm>
                <a:off x="13515494" y="3765734"/>
                <a:ext cx="234021" cy="202495"/>
              </a:xfrm>
              <a:custGeom>
                <a:avLst/>
                <a:gdLst/>
                <a:ahLst/>
                <a:cxnLst>
                  <a:cxn ang="0">
                    <a:pos x="104" y="64"/>
                  </a:cxn>
                  <a:cxn ang="0">
                    <a:pos x="18" y="15"/>
                  </a:cxn>
                  <a:cxn ang="0">
                    <a:pos x="78" y="62"/>
                  </a:cxn>
                  <a:cxn ang="0">
                    <a:pos x="0" y="6"/>
                  </a:cxn>
                  <a:cxn ang="0">
                    <a:pos x="91" y="42"/>
                  </a:cxn>
                  <a:cxn ang="0">
                    <a:pos x="104" y="64"/>
                  </a:cxn>
                </a:cxnLst>
                <a:rect l="0" t="0" r="r" b="b"/>
                <a:pathLst>
                  <a:path w="104" h="74">
                    <a:moveTo>
                      <a:pt x="104" y="64"/>
                    </a:moveTo>
                    <a:cubicBezTo>
                      <a:pt x="84" y="37"/>
                      <a:pt x="55" y="21"/>
                      <a:pt x="18" y="15"/>
                    </a:cubicBezTo>
                    <a:cubicBezTo>
                      <a:pt x="76" y="35"/>
                      <a:pt x="95" y="51"/>
                      <a:pt x="78" y="62"/>
                    </a:cubicBezTo>
                    <a:cubicBezTo>
                      <a:pt x="60" y="74"/>
                      <a:pt x="34" y="55"/>
                      <a:pt x="0" y="6"/>
                    </a:cubicBezTo>
                    <a:cubicBezTo>
                      <a:pt x="59" y="0"/>
                      <a:pt x="90" y="12"/>
                      <a:pt x="91" y="42"/>
                    </a:cubicBezTo>
                    <a:cubicBezTo>
                      <a:pt x="98" y="51"/>
                      <a:pt x="102" y="58"/>
                      <a:pt x="104" y="64"/>
                    </a:cubicBezTo>
                    <a:close/>
                  </a:path>
                </a:pathLst>
              </a:custGeom>
              <a:solidFill>
                <a:srgbClr val="007079"/>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44" name="Freeform 109">
                <a:extLst>
                  <a:ext uri="{FF2B5EF4-FFF2-40B4-BE49-F238E27FC236}">
                    <a16:creationId xmlns:a16="http://schemas.microsoft.com/office/drawing/2014/main" id="{BCE77816-6BF2-4556-8165-1E9FEEF03FA5}"/>
                  </a:ext>
                </a:extLst>
              </p:cNvPr>
              <p:cNvSpPr>
                <a:spLocks/>
              </p:cNvSpPr>
              <p:nvPr/>
            </p:nvSpPr>
            <p:spPr bwMode="auto">
              <a:xfrm>
                <a:off x="13756423" y="3733208"/>
                <a:ext cx="190843" cy="163674"/>
              </a:xfrm>
              <a:custGeom>
                <a:avLst/>
                <a:gdLst/>
                <a:ahLst/>
                <a:cxnLst>
                  <a:cxn ang="0">
                    <a:pos x="70" y="12"/>
                  </a:cxn>
                  <a:cxn ang="0">
                    <a:pos x="0" y="52"/>
                  </a:cxn>
                  <a:cxn ang="0">
                    <a:pos x="10" y="34"/>
                  </a:cxn>
                  <a:cxn ang="0">
                    <a:pos x="85" y="5"/>
                  </a:cxn>
                  <a:cxn ang="0">
                    <a:pos x="21" y="51"/>
                  </a:cxn>
                  <a:cxn ang="0">
                    <a:pos x="70" y="12"/>
                  </a:cxn>
                </a:cxnLst>
                <a:rect l="0" t="0" r="r" b="b"/>
                <a:pathLst>
                  <a:path w="85" h="60">
                    <a:moveTo>
                      <a:pt x="70" y="12"/>
                    </a:moveTo>
                    <a:cubicBezTo>
                      <a:pt x="40" y="17"/>
                      <a:pt x="16" y="30"/>
                      <a:pt x="0" y="52"/>
                    </a:cubicBezTo>
                    <a:cubicBezTo>
                      <a:pt x="1" y="47"/>
                      <a:pt x="5" y="41"/>
                      <a:pt x="10" y="34"/>
                    </a:cubicBezTo>
                    <a:cubicBezTo>
                      <a:pt x="11" y="10"/>
                      <a:pt x="36" y="0"/>
                      <a:pt x="85" y="5"/>
                    </a:cubicBezTo>
                    <a:cubicBezTo>
                      <a:pt x="57" y="45"/>
                      <a:pt x="36" y="60"/>
                      <a:pt x="21" y="51"/>
                    </a:cubicBezTo>
                    <a:cubicBezTo>
                      <a:pt x="7" y="42"/>
                      <a:pt x="23" y="29"/>
                      <a:pt x="70" y="12"/>
                    </a:cubicBezTo>
                    <a:close/>
                  </a:path>
                </a:pathLst>
              </a:custGeom>
              <a:solidFill>
                <a:srgbClr val="007079"/>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45" name="Freeform 110">
                <a:extLst>
                  <a:ext uri="{FF2B5EF4-FFF2-40B4-BE49-F238E27FC236}">
                    <a16:creationId xmlns:a16="http://schemas.microsoft.com/office/drawing/2014/main" id="{A520CFA8-6AD3-48A7-8924-54E54EB3FF78}"/>
                  </a:ext>
                </a:extLst>
              </p:cNvPr>
              <p:cNvSpPr>
                <a:spLocks/>
              </p:cNvSpPr>
              <p:nvPr/>
            </p:nvSpPr>
            <p:spPr bwMode="auto">
              <a:xfrm>
                <a:off x="13731380" y="3626191"/>
                <a:ext cx="121760" cy="194101"/>
              </a:xfrm>
              <a:custGeom>
                <a:avLst/>
                <a:gdLst/>
                <a:ahLst/>
                <a:cxnLst>
                  <a:cxn ang="0">
                    <a:pos x="0" y="59"/>
                  </a:cxn>
                  <a:cxn ang="0">
                    <a:pos x="54" y="0"/>
                  </a:cxn>
                  <a:cxn ang="0">
                    <a:pos x="5" y="71"/>
                  </a:cxn>
                  <a:cxn ang="0">
                    <a:pos x="0" y="59"/>
                  </a:cxn>
                </a:cxnLst>
                <a:rect l="0" t="0" r="r" b="b"/>
                <a:pathLst>
                  <a:path w="54" h="71">
                    <a:moveTo>
                      <a:pt x="0" y="59"/>
                    </a:moveTo>
                    <a:cubicBezTo>
                      <a:pt x="7" y="32"/>
                      <a:pt x="25" y="12"/>
                      <a:pt x="54" y="0"/>
                    </a:cubicBezTo>
                    <a:cubicBezTo>
                      <a:pt x="28" y="14"/>
                      <a:pt x="12" y="38"/>
                      <a:pt x="5" y="71"/>
                    </a:cubicBezTo>
                    <a:lnTo>
                      <a:pt x="0" y="59"/>
                    </a:lnTo>
                    <a:close/>
                  </a:path>
                </a:pathLst>
              </a:custGeom>
              <a:solidFill>
                <a:srgbClr val="333333">
                  <a:lumMod val="75000"/>
                  <a:lumOff val="25000"/>
                </a:srgbClr>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46" name="Freeform 111">
                <a:extLst>
                  <a:ext uri="{FF2B5EF4-FFF2-40B4-BE49-F238E27FC236}">
                    <a16:creationId xmlns:a16="http://schemas.microsoft.com/office/drawing/2014/main" id="{57A67E9F-C108-4869-B36A-2833DD128AB1}"/>
                  </a:ext>
                </a:extLst>
              </p:cNvPr>
              <p:cNvSpPr>
                <a:spLocks/>
              </p:cNvSpPr>
              <p:nvPr/>
            </p:nvSpPr>
            <p:spPr bwMode="auto">
              <a:xfrm>
                <a:off x="13546582" y="3628289"/>
                <a:ext cx="148530" cy="110166"/>
              </a:xfrm>
              <a:custGeom>
                <a:avLst/>
                <a:gdLst/>
                <a:ahLst/>
                <a:cxnLst>
                  <a:cxn ang="0">
                    <a:pos x="12" y="14"/>
                  </a:cxn>
                  <a:cxn ang="0">
                    <a:pos x="66" y="29"/>
                  </a:cxn>
                  <a:cxn ang="0">
                    <a:pos x="56" y="19"/>
                  </a:cxn>
                  <a:cxn ang="0">
                    <a:pos x="0" y="12"/>
                  </a:cxn>
                  <a:cxn ang="0">
                    <a:pos x="51" y="32"/>
                  </a:cxn>
                  <a:cxn ang="0">
                    <a:pos x="12" y="14"/>
                  </a:cxn>
                </a:cxnLst>
                <a:rect l="0" t="0" r="r" b="b"/>
                <a:pathLst>
                  <a:path w="66" h="40">
                    <a:moveTo>
                      <a:pt x="12" y="14"/>
                    </a:moveTo>
                    <a:cubicBezTo>
                      <a:pt x="33" y="12"/>
                      <a:pt x="51" y="17"/>
                      <a:pt x="66" y="29"/>
                    </a:cubicBezTo>
                    <a:cubicBezTo>
                      <a:pt x="64" y="25"/>
                      <a:pt x="61" y="22"/>
                      <a:pt x="56" y="19"/>
                    </a:cubicBezTo>
                    <a:cubicBezTo>
                      <a:pt x="51" y="2"/>
                      <a:pt x="32" y="0"/>
                      <a:pt x="0" y="12"/>
                    </a:cubicBezTo>
                    <a:cubicBezTo>
                      <a:pt x="26" y="34"/>
                      <a:pt x="43" y="40"/>
                      <a:pt x="51" y="32"/>
                    </a:cubicBezTo>
                    <a:cubicBezTo>
                      <a:pt x="59" y="23"/>
                      <a:pt x="46" y="17"/>
                      <a:pt x="12" y="14"/>
                    </a:cubicBezTo>
                    <a:close/>
                  </a:path>
                </a:pathLst>
              </a:custGeom>
              <a:solidFill>
                <a:srgbClr val="007079"/>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47" name="Freeform 112">
                <a:extLst>
                  <a:ext uri="{FF2B5EF4-FFF2-40B4-BE49-F238E27FC236}">
                    <a16:creationId xmlns:a16="http://schemas.microsoft.com/office/drawing/2014/main" id="{8B19F95B-E141-4124-BCA2-4A5AFD71239B}"/>
                  </a:ext>
                </a:extLst>
              </p:cNvPr>
              <p:cNvSpPr>
                <a:spLocks/>
              </p:cNvSpPr>
              <p:nvPr/>
            </p:nvSpPr>
            <p:spPr bwMode="auto">
              <a:xfrm>
                <a:off x="13675249" y="3519173"/>
                <a:ext cx="96717" cy="158428"/>
              </a:xfrm>
              <a:custGeom>
                <a:avLst/>
                <a:gdLst/>
                <a:ahLst/>
                <a:cxnLst>
                  <a:cxn ang="0">
                    <a:pos x="43" y="0"/>
                  </a:cxn>
                  <a:cxn ang="0">
                    <a:pos x="21" y="50"/>
                  </a:cxn>
                  <a:cxn ang="0">
                    <a:pos x="37" y="10"/>
                  </a:cxn>
                  <a:cxn ang="0">
                    <a:pos x="8" y="58"/>
                  </a:cxn>
                  <a:cxn ang="0">
                    <a:pos x="8" y="44"/>
                  </a:cxn>
                  <a:cxn ang="0">
                    <a:pos x="43" y="0"/>
                  </a:cxn>
                </a:cxnLst>
                <a:rect l="0" t="0" r="r" b="b"/>
                <a:pathLst>
                  <a:path w="43" h="58">
                    <a:moveTo>
                      <a:pt x="43" y="0"/>
                    </a:moveTo>
                    <a:cubicBezTo>
                      <a:pt x="40" y="34"/>
                      <a:pt x="33" y="51"/>
                      <a:pt x="21" y="50"/>
                    </a:cubicBezTo>
                    <a:cubicBezTo>
                      <a:pt x="9" y="50"/>
                      <a:pt x="14" y="36"/>
                      <a:pt x="37" y="10"/>
                    </a:cubicBezTo>
                    <a:cubicBezTo>
                      <a:pt x="20" y="23"/>
                      <a:pt x="11" y="39"/>
                      <a:pt x="8" y="58"/>
                    </a:cubicBezTo>
                    <a:cubicBezTo>
                      <a:pt x="7" y="55"/>
                      <a:pt x="8" y="50"/>
                      <a:pt x="8" y="44"/>
                    </a:cubicBezTo>
                    <a:cubicBezTo>
                      <a:pt x="0" y="29"/>
                      <a:pt x="12" y="14"/>
                      <a:pt x="43" y="0"/>
                    </a:cubicBezTo>
                    <a:close/>
                  </a:path>
                </a:pathLst>
              </a:custGeom>
              <a:solidFill>
                <a:srgbClr val="007079"/>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48" name="Freeform 105">
                <a:extLst>
                  <a:ext uri="{FF2B5EF4-FFF2-40B4-BE49-F238E27FC236}">
                    <a16:creationId xmlns:a16="http://schemas.microsoft.com/office/drawing/2014/main" id="{087AF866-233C-43CD-AB13-A2A11D0A080D}"/>
                  </a:ext>
                </a:extLst>
              </p:cNvPr>
              <p:cNvSpPr>
                <a:spLocks/>
              </p:cNvSpPr>
              <p:nvPr/>
            </p:nvSpPr>
            <p:spPr bwMode="auto">
              <a:xfrm>
                <a:off x="14325813" y="3791261"/>
                <a:ext cx="223118" cy="193060"/>
              </a:xfrm>
              <a:custGeom>
                <a:avLst/>
                <a:gdLst/>
                <a:ahLst/>
                <a:cxnLst>
                  <a:cxn ang="0">
                    <a:pos x="104" y="64"/>
                  </a:cxn>
                  <a:cxn ang="0">
                    <a:pos x="18" y="15"/>
                  </a:cxn>
                  <a:cxn ang="0">
                    <a:pos x="78" y="63"/>
                  </a:cxn>
                  <a:cxn ang="0">
                    <a:pos x="0" y="7"/>
                  </a:cxn>
                  <a:cxn ang="0">
                    <a:pos x="91" y="43"/>
                  </a:cxn>
                  <a:cxn ang="0">
                    <a:pos x="104" y="64"/>
                  </a:cxn>
                </a:cxnLst>
                <a:rect l="0" t="0" r="r" b="b"/>
                <a:pathLst>
                  <a:path w="104" h="74">
                    <a:moveTo>
                      <a:pt x="104" y="64"/>
                    </a:moveTo>
                    <a:cubicBezTo>
                      <a:pt x="84" y="37"/>
                      <a:pt x="55" y="21"/>
                      <a:pt x="18" y="15"/>
                    </a:cubicBezTo>
                    <a:cubicBezTo>
                      <a:pt x="76" y="36"/>
                      <a:pt x="96" y="51"/>
                      <a:pt x="78" y="63"/>
                    </a:cubicBezTo>
                    <a:cubicBezTo>
                      <a:pt x="60" y="74"/>
                      <a:pt x="34" y="55"/>
                      <a:pt x="0" y="7"/>
                    </a:cubicBezTo>
                    <a:cubicBezTo>
                      <a:pt x="60" y="0"/>
                      <a:pt x="90" y="12"/>
                      <a:pt x="91" y="43"/>
                    </a:cubicBezTo>
                    <a:cubicBezTo>
                      <a:pt x="98" y="51"/>
                      <a:pt x="102" y="58"/>
                      <a:pt x="104" y="64"/>
                    </a:cubicBezTo>
                    <a:close/>
                  </a:path>
                </a:pathLst>
              </a:custGeom>
              <a:solidFill>
                <a:srgbClr val="007079"/>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49" name="Freeform 106">
                <a:extLst>
                  <a:ext uri="{FF2B5EF4-FFF2-40B4-BE49-F238E27FC236}">
                    <a16:creationId xmlns:a16="http://schemas.microsoft.com/office/drawing/2014/main" id="{5DF72996-FC49-4FC6-9D57-2851F2BF242C}"/>
                  </a:ext>
                </a:extLst>
              </p:cNvPr>
              <p:cNvSpPr>
                <a:spLocks/>
              </p:cNvSpPr>
              <p:nvPr/>
            </p:nvSpPr>
            <p:spPr bwMode="auto">
              <a:xfrm>
                <a:off x="14555517" y="3759251"/>
                <a:ext cx="181952" cy="157049"/>
              </a:xfrm>
              <a:custGeom>
                <a:avLst/>
                <a:gdLst/>
                <a:ahLst/>
                <a:cxnLst>
                  <a:cxn ang="0">
                    <a:pos x="0" y="52"/>
                  </a:cxn>
                  <a:cxn ang="0">
                    <a:pos x="70" y="12"/>
                  </a:cxn>
                  <a:cxn ang="0">
                    <a:pos x="22" y="51"/>
                  </a:cxn>
                  <a:cxn ang="0">
                    <a:pos x="85" y="6"/>
                  </a:cxn>
                  <a:cxn ang="0">
                    <a:pos x="11" y="35"/>
                  </a:cxn>
                  <a:cxn ang="0">
                    <a:pos x="0" y="52"/>
                  </a:cxn>
                </a:cxnLst>
                <a:rect l="0" t="0" r="r" b="b"/>
                <a:pathLst>
                  <a:path w="85" h="60">
                    <a:moveTo>
                      <a:pt x="0" y="52"/>
                    </a:moveTo>
                    <a:cubicBezTo>
                      <a:pt x="17" y="31"/>
                      <a:pt x="40" y="17"/>
                      <a:pt x="70" y="12"/>
                    </a:cubicBezTo>
                    <a:cubicBezTo>
                      <a:pt x="23" y="29"/>
                      <a:pt x="7" y="42"/>
                      <a:pt x="22" y="51"/>
                    </a:cubicBezTo>
                    <a:cubicBezTo>
                      <a:pt x="36" y="60"/>
                      <a:pt x="57" y="45"/>
                      <a:pt x="85" y="6"/>
                    </a:cubicBezTo>
                    <a:cubicBezTo>
                      <a:pt x="36" y="0"/>
                      <a:pt x="12" y="10"/>
                      <a:pt x="11" y="35"/>
                    </a:cubicBezTo>
                    <a:cubicBezTo>
                      <a:pt x="5" y="42"/>
                      <a:pt x="2" y="48"/>
                      <a:pt x="0" y="52"/>
                    </a:cubicBezTo>
                    <a:close/>
                  </a:path>
                </a:pathLst>
              </a:custGeom>
              <a:solidFill>
                <a:srgbClr val="007079"/>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50" name="Freeform 107">
                <a:extLst>
                  <a:ext uri="{FF2B5EF4-FFF2-40B4-BE49-F238E27FC236}">
                    <a16:creationId xmlns:a16="http://schemas.microsoft.com/office/drawing/2014/main" id="{46C4C29C-2B72-48AA-A7BC-DE09FEC3B112}"/>
                  </a:ext>
                </a:extLst>
              </p:cNvPr>
              <p:cNvSpPr>
                <a:spLocks/>
              </p:cNvSpPr>
              <p:nvPr/>
            </p:nvSpPr>
            <p:spPr bwMode="auto">
              <a:xfrm>
                <a:off x="14497062" y="3723240"/>
                <a:ext cx="90564" cy="350108"/>
              </a:xfrm>
              <a:custGeom>
                <a:avLst/>
                <a:gdLst/>
                <a:ahLst/>
                <a:cxnLst>
                  <a:cxn ang="0">
                    <a:pos x="29" y="134"/>
                  </a:cxn>
                  <a:cxn ang="0">
                    <a:pos x="18" y="134"/>
                  </a:cxn>
                  <a:cxn ang="0">
                    <a:pos x="0" y="0"/>
                  </a:cxn>
                  <a:cxn ang="0">
                    <a:pos x="29" y="134"/>
                  </a:cxn>
                </a:cxnLst>
                <a:rect l="0" t="0" r="r" b="b"/>
                <a:pathLst>
                  <a:path w="42" h="134">
                    <a:moveTo>
                      <a:pt x="29" y="134"/>
                    </a:moveTo>
                    <a:cubicBezTo>
                      <a:pt x="18" y="134"/>
                      <a:pt x="18" y="134"/>
                      <a:pt x="18" y="134"/>
                    </a:cubicBezTo>
                    <a:cubicBezTo>
                      <a:pt x="32" y="88"/>
                      <a:pt x="26" y="43"/>
                      <a:pt x="0" y="0"/>
                    </a:cubicBezTo>
                    <a:cubicBezTo>
                      <a:pt x="33" y="43"/>
                      <a:pt x="42" y="88"/>
                      <a:pt x="29" y="134"/>
                    </a:cubicBezTo>
                    <a:close/>
                  </a:path>
                </a:pathLst>
              </a:custGeom>
              <a:solidFill>
                <a:srgbClr val="007079"/>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33333"/>
                  </a:solidFill>
                  <a:effectLst/>
                  <a:uLnTx/>
                  <a:uFillTx/>
                  <a:latin typeface="Equinor"/>
                  <a:ea typeface="+mn-ea"/>
                  <a:cs typeface="+mn-cs"/>
                </a:endParaRPr>
              </a:p>
            </p:txBody>
          </p:sp>
          <p:sp>
            <p:nvSpPr>
              <p:cNvPr id="851" name="Shape 1930">
                <a:extLst>
                  <a:ext uri="{FF2B5EF4-FFF2-40B4-BE49-F238E27FC236}">
                    <a16:creationId xmlns:a16="http://schemas.microsoft.com/office/drawing/2014/main" id="{49F19AE3-2946-4EE5-9632-1964BA7B0E15}"/>
                  </a:ext>
                </a:extLst>
              </p:cNvPr>
              <p:cNvSpPr/>
              <p:nvPr/>
            </p:nvSpPr>
            <p:spPr>
              <a:xfrm flipH="1">
                <a:off x="13694775" y="2984331"/>
                <a:ext cx="193232" cy="400759"/>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007079"/>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sp>
            <p:nvSpPr>
              <p:cNvPr id="852" name="Shape 1931">
                <a:extLst>
                  <a:ext uri="{FF2B5EF4-FFF2-40B4-BE49-F238E27FC236}">
                    <a16:creationId xmlns:a16="http://schemas.microsoft.com/office/drawing/2014/main" id="{95DAA2C9-C630-4B1E-A5C7-A5D2590AFD15}"/>
                  </a:ext>
                </a:extLst>
              </p:cNvPr>
              <p:cNvSpPr/>
              <p:nvPr/>
            </p:nvSpPr>
            <p:spPr>
              <a:xfrm flipH="1">
                <a:off x="13751177" y="2901487"/>
                <a:ext cx="77294" cy="755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7079"/>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sp>
            <p:nvSpPr>
              <p:cNvPr id="853" name="Shape 1930">
                <a:extLst>
                  <a:ext uri="{FF2B5EF4-FFF2-40B4-BE49-F238E27FC236}">
                    <a16:creationId xmlns:a16="http://schemas.microsoft.com/office/drawing/2014/main" id="{9BE672D8-FC0B-496A-B1B5-907E1E2409E7}"/>
                  </a:ext>
                </a:extLst>
              </p:cNvPr>
              <p:cNvSpPr/>
              <p:nvPr/>
            </p:nvSpPr>
            <p:spPr>
              <a:xfrm flipH="1">
                <a:off x="13927597" y="2674228"/>
                <a:ext cx="193232" cy="400759"/>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243746"/>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sp>
            <p:nvSpPr>
              <p:cNvPr id="854" name="Shape 1931">
                <a:extLst>
                  <a:ext uri="{FF2B5EF4-FFF2-40B4-BE49-F238E27FC236}">
                    <a16:creationId xmlns:a16="http://schemas.microsoft.com/office/drawing/2014/main" id="{BBD1BD24-9640-44C7-AB88-4389AA0CB740}"/>
                  </a:ext>
                </a:extLst>
              </p:cNvPr>
              <p:cNvSpPr/>
              <p:nvPr/>
            </p:nvSpPr>
            <p:spPr>
              <a:xfrm flipH="1">
                <a:off x="13983999" y="2591384"/>
                <a:ext cx="77294" cy="755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243746"/>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sp>
            <p:nvSpPr>
              <p:cNvPr id="855" name="Shape 1930">
                <a:extLst>
                  <a:ext uri="{FF2B5EF4-FFF2-40B4-BE49-F238E27FC236}">
                    <a16:creationId xmlns:a16="http://schemas.microsoft.com/office/drawing/2014/main" id="{B9C2DF1D-7AE7-4B45-842E-D767D50D47D4}"/>
                  </a:ext>
                </a:extLst>
              </p:cNvPr>
              <p:cNvSpPr/>
              <p:nvPr/>
            </p:nvSpPr>
            <p:spPr>
              <a:xfrm flipH="1">
                <a:off x="14151651" y="2984331"/>
                <a:ext cx="193232" cy="400759"/>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830E2F"/>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sp>
            <p:nvSpPr>
              <p:cNvPr id="856" name="Shape 1931">
                <a:extLst>
                  <a:ext uri="{FF2B5EF4-FFF2-40B4-BE49-F238E27FC236}">
                    <a16:creationId xmlns:a16="http://schemas.microsoft.com/office/drawing/2014/main" id="{835CA826-D4CF-41BA-A6C5-B1A25E95A858}"/>
                  </a:ext>
                </a:extLst>
              </p:cNvPr>
              <p:cNvSpPr/>
              <p:nvPr/>
            </p:nvSpPr>
            <p:spPr>
              <a:xfrm flipH="1">
                <a:off x="14208053" y="2901487"/>
                <a:ext cx="77294" cy="755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830E2F"/>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Equinor"/>
                  <a:ea typeface="+mn-ea"/>
                  <a:cs typeface="+mn-cs"/>
                </a:endParaRPr>
              </a:p>
            </p:txBody>
          </p:sp>
        </p:grpSp>
        <p:sp>
          <p:nvSpPr>
            <p:cNvPr id="8" name="TextBox 7">
              <a:extLst>
                <a:ext uri="{FF2B5EF4-FFF2-40B4-BE49-F238E27FC236}">
                  <a16:creationId xmlns:a16="http://schemas.microsoft.com/office/drawing/2014/main" id="{42C994F8-80F5-487E-BEC3-FE4132E334A9}"/>
                </a:ext>
              </a:extLst>
            </p:cNvPr>
            <p:cNvSpPr txBox="1"/>
            <p:nvPr/>
          </p:nvSpPr>
          <p:spPr>
            <a:xfrm>
              <a:off x="7712069" y="6181056"/>
              <a:ext cx="30321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2000" i="1" dirty="0">
                  <a:solidFill>
                    <a:srgbClr val="333333"/>
                  </a:solidFill>
                  <a:latin typeface="Equinor"/>
                </a:rPr>
                <a:t>Forvitring av data</a:t>
              </a:r>
              <a:endParaRPr kumimoji="0" lang="nb-NO" sz="2000" b="0" i="1" u="none" strike="noStrike" kern="1200" cap="none" spc="0" normalizeH="0" baseline="0" noProof="0" dirty="0">
                <a:ln>
                  <a:noFill/>
                </a:ln>
                <a:solidFill>
                  <a:srgbClr val="333333"/>
                </a:solidFill>
                <a:effectLst/>
                <a:uLnTx/>
                <a:uFillTx/>
                <a:latin typeface="Equinor"/>
                <a:ea typeface="+mn-ea"/>
                <a:cs typeface="+mn-cs"/>
              </a:endParaRPr>
            </a:p>
          </p:txBody>
        </p:sp>
      </p:grpSp>
      <p:cxnSp>
        <p:nvCxnSpPr>
          <p:cNvPr id="359" name="Straight Arrow Connector 358">
            <a:extLst>
              <a:ext uri="{FF2B5EF4-FFF2-40B4-BE49-F238E27FC236}">
                <a16:creationId xmlns:a16="http://schemas.microsoft.com/office/drawing/2014/main" id="{17CE376F-9871-4A3A-B1CC-9A408CC78C47}"/>
              </a:ext>
            </a:extLst>
          </p:cNvPr>
          <p:cNvCxnSpPr>
            <a:cxnSpLocks/>
          </p:cNvCxnSpPr>
          <p:nvPr/>
        </p:nvCxnSpPr>
        <p:spPr>
          <a:xfrm flipV="1">
            <a:off x="887364" y="5964439"/>
            <a:ext cx="10685040" cy="1"/>
          </a:xfrm>
          <a:prstGeom prst="straightConnector1">
            <a:avLst/>
          </a:prstGeom>
          <a:ln w="79375">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8441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3E8A1-D849-46FA-B711-CF67CE168FE7}"/>
              </a:ext>
            </a:extLst>
          </p:cNvPr>
          <p:cNvSpPr>
            <a:spLocks noGrp="1"/>
          </p:cNvSpPr>
          <p:nvPr>
            <p:ph type="title"/>
          </p:nvPr>
        </p:nvSpPr>
        <p:spPr>
          <a:xfrm>
            <a:off x="723149" y="181995"/>
            <a:ext cx="10801350" cy="809536"/>
          </a:xfrm>
        </p:spPr>
        <p:txBody>
          <a:bodyPr/>
          <a:lstStyle/>
          <a:p>
            <a:r>
              <a:rPr lang="nb-NO" dirty="0"/>
              <a:t>Verdikjeden</a:t>
            </a:r>
          </a:p>
        </p:txBody>
      </p:sp>
      <p:sp>
        <p:nvSpPr>
          <p:cNvPr id="3" name="Slide Number Placeholder 2">
            <a:extLst>
              <a:ext uri="{FF2B5EF4-FFF2-40B4-BE49-F238E27FC236}">
                <a16:creationId xmlns:a16="http://schemas.microsoft.com/office/drawing/2014/main" id="{4981D08E-9043-41A5-9055-947233B4B63F}"/>
              </a:ext>
            </a:extLst>
          </p:cNvPr>
          <p:cNvSpPr>
            <a:spLocks noGrp="1"/>
          </p:cNvSpPr>
          <p:nvPr>
            <p:ph type="sldNum" sz="quarter" idx="12"/>
          </p:nvPr>
        </p:nvSpPr>
        <p:spPr/>
        <p:txBody>
          <a:bodyPr/>
          <a:lstStyle/>
          <a:p>
            <a:fld id="{5D1E5300-FC0F-4317-A193-EF6CE9E6F7B5}" type="slidenum">
              <a:rPr lang="en-GB" smtClean="0"/>
              <a:pPr/>
              <a:t>4</a:t>
            </a:fld>
            <a:r>
              <a:rPr lang="en-GB"/>
              <a:t>  |  </a:t>
            </a:r>
            <a:endParaRPr lang="en-GB" noProof="0" dirty="0"/>
          </a:p>
        </p:txBody>
      </p:sp>
      <p:graphicFrame>
        <p:nvGraphicFramePr>
          <p:cNvPr id="4" name="Diagram 3">
            <a:extLst>
              <a:ext uri="{FF2B5EF4-FFF2-40B4-BE49-F238E27FC236}">
                <a16:creationId xmlns:a16="http://schemas.microsoft.com/office/drawing/2014/main" id="{EA3F5594-658F-4F76-8CC8-B3CBC1ADF658}"/>
              </a:ext>
            </a:extLst>
          </p:cNvPr>
          <p:cNvGraphicFramePr/>
          <p:nvPr>
            <p:extLst>
              <p:ext uri="{D42A27DB-BD31-4B8C-83A1-F6EECF244321}">
                <p14:modId xmlns:p14="http://schemas.microsoft.com/office/powerpoint/2010/main" val="965396324"/>
              </p:ext>
            </p:extLst>
          </p:nvPr>
        </p:nvGraphicFramePr>
        <p:xfrm>
          <a:off x="1079718" y="2386743"/>
          <a:ext cx="9637394" cy="22504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1" name="Diagram 20">
            <a:extLst>
              <a:ext uri="{FF2B5EF4-FFF2-40B4-BE49-F238E27FC236}">
                <a16:creationId xmlns:a16="http://schemas.microsoft.com/office/drawing/2014/main" id="{972EE977-4E29-4B20-AD85-F451815562CF}"/>
              </a:ext>
            </a:extLst>
          </p:cNvPr>
          <p:cNvGraphicFramePr/>
          <p:nvPr>
            <p:extLst>
              <p:ext uri="{D42A27DB-BD31-4B8C-83A1-F6EECF244321}">
                <p14:modId xmlns:p14="http://schemas.microsoft.com/office/powerpoint/2010/main" val="2499024908"/>
              </p:ext>
            </p:extLst>
          </p:nvPr>
        </p:nvGraphicFramePr>
        <p:xfrm>
          <a:off x="6032723" y="5315767"/>
          <a:ext cx="4684389" cy="75712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1" name="Isosceles Triangle 30">
            <a:extLst>
              <a:ext uri="{FF2B5EF4-FFF2-40B4-BE49-F238E27FC236}">
                <a16:creationId xmlns:a16="http://schemas.microsoft.com/office/drawing/2014/main" id="{1A2E1431-12B9-4096-A9E0-4A44B9A7188C}"/>
              </a:ext>
            </a:extLst>
          </p:cNvPr>
          <p:cNvSpPr/>
          <p:nvPr/>
        </p:nvSpPr>
        <p:spPr>
          <a:xfrm>
            <a:off x="3455508" y="3704087"/>
            <a:ext cx="157441" cy="148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Isosceles Triangle 32">
            <a:extLst>
              <a:ext uri="{FF2B5EF4-FFF2-40B4-BE49-F238E27FC236}">
                <a16:creationId xmlns:a16="http://schemas.microsoft.com/office/drawing/2014/main" id="{D2C6AC77-EFAB-45DC-AAAE-D67B9A3540C7}"/>
              </a:ext>
            </a:extLst>
          </p:cNvPr>
          <p:cNvSpPr/>
          <p:nvPr/>
        </p:nvSpPr>
        <p:spPr>
          <a:xfrm>
            <a:off x="7675864" y="3730864"/>
            <a:ext cx="191509" cy="15521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8" name="Isosceles Triangle 37">
            <a:extLst>
              <a:ext uri="{FF2B5EF4-FFF2-40B4-BE49-F238E27FC236}">
                <a16:creationId xmlns:a16="http://schemas.microsoft.com/office/drawing/2014/main" id="{3AE2CA7D-B839-46BA-9E0F-848B6C8EA769}"/>
              </a:ext>
            </a:extLst>
          </p:cNvPr>
          <p:cNvSpPr/>
          <p:nvPr/>
        </p:nvSpPr>
        <p:spPr>
          <a:xfrm>
            <a:off x="9056533" y="3730864"/>
            <a:ext cx="157441" cy="148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1" name="TextBox 40">
            <a:extLst>
              <a:ext uri="{FF2B5EF4-FFF2-40B4-BE49-F238E27FC236}">
                <a16:creationId xmlns:a16="http://schemas.microsoft.com/office/drawing/2014/main" id="{3CA57597-D780-4CE9-997D-090CF2F82143}"/>
              </a:ext>
            </a:extLst>
          </p:cNvPr>
          <p:cNvSpPr txBox="1"/>
          <p:nvPr/>
        </p:nvSpPr>
        <p:spPr>
          <a:xfrm>
            <a:off x="3316768" y="3837031"/>
            <a:ext cx="457176" cy="307777"/>
          </a:xfrm>
          <a:prstGeom prst="rect">
            <a:avLst/>
          </a:prstGeom>
          <a:noFill/>
        </p:spPr>
        <p:txBody>
          <a:bodyPr wrap="none" rtlCol="0">
            <a:spAutoFit/>
          </a:bodyPr>
          <a:lstStyle/>
          <a:p>
            <a:r>
              <a:rPr lang="nb-NO" sz="1400" b="1" dirty="0">
                <a:solidFill>
                  <a:srgbClr val="FF0000"/>
                </a:solidFill>
              </a:rPr>
              <a:t>QC</a:t>
            </a:r>
            <a:endParaRPr lang="nb-NO" b="1" dirty="0">
              <a:solidFill>
                <a:srgbClr val="FF0000"/>
              </a:solidFill>
            </a:endParaRPr>
          </a:p>
        </p:txBody>
      </p:sp>
      <p:sp>
        <p:nvSpPr>
          <p:cNvPr id="43" name="TextBox 42">
            <a:extLst>
              <a:ext uri="{FF2B5EF4-FFF2-40B4-BE49-F238E27FC236}">
                <a16:creationId xmlns:a16="http://schemas.microsoft.com/office/drawing/2014/main" id="{86B673FF-EB9A-4FA0-945F-023E93C6D2A6}"/>
              </a:ext>
            </a:extLst>
          </p:cNvPr>
          <p:cNvSpPr txBox="1"/>
          <p:nvPr/>
        </p:nvSpPr>
        <p:spPr>
          <a:xfrm>
            <a:off x="7543030" y="3849403"/>
            <a:ext cx="457176" cy="307777"/>
          </a:xfrm>
          <a:prstGeom prst="rect">
            <a:avLst/>
          </a:prstGeom>
          <a:noFill/>
        </p:spPr>
        <p:txBody>
          <a:bodyPr wrap="none" rtlCol="0">
            <a:spAutoFit/>
          </a:bodyPr>
          <a:lstStyle/>
          <a:p>
            <a:r>
              <a:rPr lang="nb-NO" sz="1400" b="1" dirty="0">
                <a:solidFill>
                  <a:srgbClr val="FF0000"/>
                </a:solidFill>
              </a:rPr>
              <a:t>QC</a:t>
            </a:r>
            <a:endParaRPr lang="nb-NO" b="1" dirty="0">
              <a:solidFill>
                <a:srgbClr val="FF0000"/>
              </a:solidFill>
            </a:endParaRPr>
          </a:p>
        </p:txBody>
      </p:sp>
      <p:sp>
        <p:nvSpPr>
          <p:cNvPr id="44" name="TextBox 43">
            <a:extLst>
              <a:ext uri="{FF2B5EF4-FFF2-40B4-BE49-F238E27FC236}">
                <a16:creationId xmlns:a16="http://schemas.microsoft.com/office/drawing/2014/main" id="{742C1F42-9D15-4524-B52C-6AF7305E6B5E}"/>
              </a:ext>
            </a:extLst>
          </p:cNvPr>
          <p:cNvSpPr txBox="1"/>
          <p:nvPr/>
        </p:nvSpPr>
        <p:spPr>
          <a:xfrm>
            <a:off x="4980138" y="3837030"/>
            <a:ext cx="457176" cy="307777"/>
          </a:xfrm>
          <a:prstGeom prst="rect">
            <a:avLst/>
          </a:prstGeom>
          <a:noFill/>
        </p:spPr>
        <p:txBody>
          <a:bodyPr wrap="none" rtlCol="0">
            <a:spAutoFit/>
          </a:bodyPr>
          <a:lstStyle/>
          <a:p>
            <a:r>
              <a:rPr lang="nb-NO" sz="1400" b="1" dirty="0">
                <a:solidFill>
                  <a:srgbClr val="FF0000"/>
                </a:solidFill>
              </a:rPr>
              <a:t>QC</a:t>
            </a:r>
            <a:endParaRPr lang="nb-NO" b="1" dirty="0">
              <a:solidFill>
                <a:srgbClr val="FF0000"/>
              </a:solidFill>
            </a:endParaRPr>
          </a:p>
        </p:txBody>
      </p:sp>
      <p:sp>
        <p:nvSpPr>
          <p:cNvPr id="45" name="Isosceles Triangle 44">
            <a:extLst>
              <a:ext uri="{FF2B5EF4-FFF2-40B4-BE49-F238E27FC236}">
                <a16:creationId xmlns:a16="http://schemas.microsoft.com/office/drawing/2014/main" id="{0B7FC709-8575-42AA-999A-1271211E48AA}"/>
              </a:ext>
            </a:extLst>
          </p:cNvPr>
          <p:cNvSpPr/>
          <p:nvPr/>
        </p:nvSpPr>
        <p:spPr>
          <a:xfrm>
            <a:off x="5130006" y="3688983"/>
            <a:ext cx="157441" cy="148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Speech Bubble: Rectangle with Corners Rounded 11">
            <a:extLst>
              <a:ext uri="{FF2B5EF4-FFF2-40B4-BE49-F238E27FC236}">
                <a16:creationId xmlns:a16="http://schemas.microsoft.com/office/drawing/2014/main" id="{48457397-7932-4C66-A698-86CB25DBF5DD}"/>
              </a:ext>
            </a:extLst>
          </p:cNvPr>
          <p:cNvSpPr/>
          <p:nvPr/>
        </p:nvSpPr>
        <p:spPr>
          <a:xfrm>
            <a:off x="1541462" y="4421430"/>
            <a:ext cx="2279667" cy="1384114"/>
          </a:xfrm>
          <a:prstGeom prst="wedgeRoundRectCallout">
            <a:avLst>
              <a:gd name="adj1" fmla="val 27513"/>
              <a:gd name="adj2" fmla="val -7680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t>Beskrivelse av mulighet – bud/mandat, risiko forståelse (geologisk + kommersielt)</a:t>
            </a:r>
          </a:p>
        </p:txBody>
      </p:sp>
      <p:sp>
        <p:nvSpPr>
          <p:cNvPr id="42" name="Speech Bubble: Rectangle with Corners Rounded 41">
            <a:extLst>
              <a:ext uri="{FF2B5EF4-FFF2-40B4-BE49-F238E27FC236}">
                <a16:creationId xmlns:a16="http://schemas.microsoft.com/office/drawing/2014/main" id="{520E6045-A558-4CCB-A6E3-74AEDBC02697}"/>
              </a:ext>
            </a:extLst>
          </p:cNvPr>
          <p:cNvSpPr/>
          <p:nvPr/>
        </p:nvSpPr>
        <p:spPr>
          <a:xfrm>
            <a:off x="4689953" y="4421430"/>
            <a:ext cx="2259872" cy="1363475"/>
          </a:xfrm>
          <a:prstGeom prst="wedgeRoundRectCallout">
            <a:avLst>
              <a:gd name="adj1" fmla="val -25132"/>
              <a:gd name="adj2" fmla="val -7079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t>Økt detaljering, portefølje, rangering og </a:t>
            </a:r>
            <a:r>
              <a:rPr lang="nb-NO" sz="1400" dirty="0" err="1"/>
              <a:t>pritoritering</a:t>
            </a:r>
            <a:endParaRPr lang="nb-NO" sz="1400" dirty="0"/>
          </a:p>
        </p:txBody>
      </p:sp>
      <p:sp>
        <p:nvSpPr>
          <p:cNvPr id="46" name="Speech Bubble: Rectangle with Corners Rounded 45">
            <a:extLst>
              <a:ext uri="{FF2B5EF4-FFF2-40B4-BE49-F238E27FC236}">
                <a16:creationId xmlns:a16="http://schemas.microsoft.com/office/drawing/2014/main" id="{9AE6398A-CA3A-4F43-AA00-9A0C787B8055}"/>
              </a:ext>
            </a:extLst>
          </p:cNvPr>
          <p:cNvSpPr/>
          <p:nvPr/>
        </p:nvSpPr>
        <p:spPr>
          <a:xfrm>
            <a:off x="7325422" y="4421429"/>
            <a:ext cx="2259872" cy="1363475"/>
          </a:xfrm>
          <a:prstGeom prst="wedgeRoundRectCallout">
            <a:avLst>
              <a:gd name="adj1" fmla="val -25132"/>
              <a:gd name="adj2" fmla="val -7079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t>Evaluering, videre arbeid (avgrensning), forpliktelser, kommersialitet</a:t>
            </a:r>
          </a:p>
        </p:txBody>
      </p:sp>
      <p:sp>
        <p:nvSpPr>
          <p:cNvPr id="47" name="Content Placeholder 2">
            <a:extLst>
              <a:ext uri="{FF2B5EF4-FFF2-40B4-BE49-F238E27FC236}">
                <a16:creationId xmlns:a16="http://schemas.microsoft.com/office/drawing/2014/main" id="{E25785EF-4BC9-4694-A264-481B0E26B2AE}"/>
              </a:ext>
            </a:extLst>
          </p:cNvPr>
          <p:cNvSpPr txBox="1">
            <a:spLocks/>
          </p:cNvSpPr>
          <p:nvPr/>
        </p:nvSpPr>
        <p:spPr>
          <a:xfrm>
            <a:off x="616430" y="886354"/>
            <a:ext cx="8267439" cy="1782280"/>
          </a:xfrm>
          <a:prstGeom prst="rect">
            <a:avLst/>
          </a:prstGeom>
        </p:spPr>
        <p:txBody>
          <a:bodyPr/>
          <a:lstStyle>
            <a:lvl1pPr marL="180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1pPr>
            <a:lvl2pPr marL="612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2pPr>
            <a:lvl3pPr marL="1044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3pPr>
            <a:lvl4pPr marL="1476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4pPr>
            <a:lvl5pPr marL="1908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t>Leting er en «beslutningsfabrikk»</a:t>
            </a:r>
          </a:p>
          <a:p>
            <a:r>
              <a:rPr lang="nb-NO" dirty="0"/>
              <a:t>Jobber med sannsynlighetsmodeller og utfallsrom</a:t>
            </a:r>
          </a:p>
          <a:p>
            <a:r>
              <a:rPr lang="nb-NO" dirty="0"/>
              <a:t>Langsiktig perspektiv </a:t>
            </a:r>
          </a:p>
          <a:p>
            <a:pPr lvl="1"/>
            <a:r>
              <a:rPr lang="nb-NO" dirty="0"/>
              <a:t>Fra regionalarbeid og nye lisenser til påvist kommersielt funn</a:t>
            </a:r>
          </a:p>
          <a:p>
            <a:pPr lvl="1"/>
            <a:r>
              <a:rPr lang="nb-NO" dirty="0"/>
              <a:t>Det organiske grunnlaget for annen verdiskapning</a:t>
            </a:r>
          </a:p>
        </p:txBody>
      </p:sp>
      <p:sp>
        <p:nvSpPr>
          <p:cNvPr id="22" name="TextBox 21">
            <a:extLst>
              <a:ext uri="{FF2B5EF4-FFF2-40B4-BE49-F238E27FC236}">
                <a16:creationId xmlns:a16="http://schemas.microsoft.com/office/drawing/2014/main" id="{78FF0A26-D609-4627-A639-08B8A0E9C812}"/>
              </a:ext>
            </a:extLst>
          </p:cNvPr>
          <p:cNvSpPr txBox="1"/>
          <p:nvPr/>
        </p:nvSpPr>
        <p:spPr>
          <a:xfrm>
            <a:off x="8008761" y="2823278"/>
            <a:ext cx="893193" cy="369332"/>
          </a:xfrm>
          <a:prstGeom prst="rect">
            <a:avLst/>
          </a:prstGeom>
          <a:noFill/>
        </p:spPr>
        <p:txBody>
          <a:bodyPr wrap="none" rtlCol="0">
            <a:spAutoFit/>
          </a:bodyPr>
          <a:lstStyle/>
          <a:p>
            <a:r>
              <a:rPr lang="nb-NO" dirty="0"/>
              <a:t>~ 10 år</a:t>
            </a:r>
          </a:p>
        </p:txBody>
      </p:sp>
      <p:sp>
        <p:nvSpPr>
          <p:cNvPr id="48" name="TextBox 47">
            <a:extLst>
              <a:ext uri="{FF2B5EF4-FFF2-40B4-BE49-F238E27FC236}">
                <a16:creationId xmlns:a16="http://schemas.microsoft.com/office/drawing/2014/main" id="{720C87DB-13F6-4402-BBC1-B4E964D38BAF}"/>
              </a:ext>
            </a:extLst>
          </p:cNvPr>
          <p:cNvSpPr txBox="1"/>
          <p:nvPr/>
        </p:nvSpPr>
        <p:spPr>
          <a:xfrm>
            <a:off x="9304161" y="2823278"/>
            <a:ext cx="889987" cy="369332"/>
          </a:xfrm>
          <a:prstGeom prst="rect">
            <a:avLst/>
          </a:prstGeom>
          <a:noFill/>
        </p:spPr>
        <p:txBody>
          <a:bodyPr wrap="none" rtlCol="0">
            <a:spAutoFit/>
          </a:bodyPr>
          <a:lstStyle/>
          <a:p>
            <a:r>
              <a:rPr lang="nb-NO" dirty="0"/>
              <a:t>&gt; 20 år</a:t>
            </a:r>
          </a:p>
        </p:txBody>
      </p:sp>
      <p:sp>
        <p:nvSpPr>
          <p:cNvPr id="49" name="TextBox 48">
            <a:extLst>
              <a:ext uri="{FF2B5EF4-FFF2-40B4-BE49-F238E27FC236}">
                <a16:creationId xmlns:a16="http://schemas.microsoft.com/office/drawing/2014/main" id="{5644B9C6-2F84-4D3E-852E-A53F8CE344A3}"/>
              </a:ext>
            </a:extLst>
          </p:cNvPr>
          <p:cNvSpPr txBox="1"/>
          <p:nvPr/>
        </p:nvSpPr>
        <p:spPr>
          <a:xfrm>
            <a:off x="3943885" y="2760591"/>
            <a:ext cx="1101584" cy="369332"/>
          </a:xfrm>
          <a:prstGeom prst="rect">
            <a:avLst/>
          </a:prstGeom>
          <a:noFill/>
        </p:spPr>
        <p:txBody>
          <a:bodyPr wrap="none" rtlCol="0">
            <a:spAutoFit/>
          </a:bodyPr>
          <a:lstStyle/>
          <a:p>
            <a:r>
              <a:rPr lang="nb-NO" dirty="0"/>
              <a:t>10 -15 år</a:t>
            </a:r>
          </a:p>
        </p:txBody>
      </p:sp>
      <p:cxnSp>
        <p:nvCxnSpPr>
          <p:cNvPr id="26" name="Straight Arrow Connector 25">
            <a:extLst>
              <a:ext uri="{FF2B5EF4-FFF2-40B4-BE49-F238E27FC236}">
                <a16:creationId xmlns:a16="http://schemas.microsoft.com/office/drawing/2014/main" id="{410595EA-BFA0-46D8-83FB-D5A3A50D65BE}"/>
              </a:ext>
            </a:extLst>
          </p:cNvPr>
          <p:cNvCxnSpPr/>
          <p:nvPr/>
        </p:nvCxnSpPr>
        <p:spPr>
          <a:xfrm>
            <a:off x="5045469" y="2945257"/>
            <a:ext cx="25613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E4CD6C44-DEB1-4729-A5A4-15166BF55BBD}"/>
              </a:ext>
            </a:extLst>
          </p:cNvPr>
          <p:cNvCxnSpPr>
            <a:cxnSpLocks/>
            <a:stCxn id="49" idx="1"/>
          </p:cNvCxnSpPr>
          <p:nvPr/>
        </p:nvCxnSpPr>
        <p:spPr>
          <a:xfrm flipH="1" flipV="1">
            <a:off x="1079718" y="2945256"/>
            <a:ext cx="286416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1486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rrow: Right 30">
            <a:extLst>
              <a:ext uri="{FF2B5EF4-FFF2-40B4-BE49-F238E27FC236}">
                <a16:creationId xmlns:a16="http://schemas.microsoft.com/office/drawing/2014/main" id="{CC0F9AB0-74CF-40FB-8021-1D89A88921E1}"/>
              </a:ext>
            </a:extLst>
          </p:cNvPr>
          <p:cNvSpPr/>
          <p:nvPr/>
        </p:nvSpPr>
        <p:spPr>
          <a:xfrm>
            <a:off x="1148636" y="5069087"/>
            <a:ext cx="9597661" cy="463079"/>
          </a:xfrm>
          <a:prstGeom prst="rightArrow">
            <a:avLst/>
          </a:prstGeom>
          <a:solidFill>
            <a:srgbClr val="8FB4E1"/>
          </a:solidFill>
          <a:ln>
            <a:solidFill>
              <a:srgbClr val="7F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Picture 5">
            <a:extLst>
              <a:ext uri="{FF2B5EF4-FFF2-40B4-BE49-F238E27FC236}">
                <a16:creationId xmlns:a16="http://schemas.microsoft.com/office/drawing/2014/main" id="{21F6DE46-D461-4B76-9D9E-A86EAA0857D9}"/>
              </a:ext>
            </a:extLst>
          </p:cNvPr>
          <p:cNvPicPr>
            <a:picLocks noChangeAspect="1"/>
          </p:cNvPicPr>
          <p:nvPr/>
        </p:nvPicPr>
        <p:blipFill rotWithShape="1">
          <a:blip r:embed="rId2"/>
          <a:srcRect b="1601"/>
          <a:stretch/>
        </p:blipFill>
        <p:spPr>
          <a:xfrm>
            <a:off x="2757367" y="736462"/>
            <a:ext cx="6346559" cy="4048135"/>
          </a:xfrm>
          <a:prstGeom prst="rect">
            <a:avLst/>
          </a:prstGeom>
        </p:spPr>
      </p:pic>
      <p:sp>
        <p:nvSpPr>
          <p:cNvPr id="3" name="Slide Number Placeholder 2">
            <a:extLst>
              <a:ext uri="{FF2B5EF4-FFF2-40B4-BE49-F238E27FC236}">
                <a16:creationId xmlns:a16="http://schemas.microsoft.com/office/drawing/2014/main" id="{EE77288C-1E53-499C-95F3-843B8923A86B}"/>
              </a:ext>
            </a:extLst>
          </p:cNvPr>
          <p:cNvSpPr>
            <a:spLocks noGrp="1"/>
          </p:cNvSpPr>
          <p:nvPr>
            <p:ph type="sldNum" sz="quarter" idx="12"/>
          </p:nvPr>
        </p:nvSpPr>
        <p:spPr/>
        <p:txBody>
          <a:bodyPr/>
          <a:lstStyle/>
          <a:p>
            <a:fld id="{5D1E5300-FC0F-4317-A193-EF6CE9E6F7B5}" type="slidenum">
              <a:rPr lang="en-GB" smtClean="0"/>
              <a:pPr/>
              <a:t>5</a:t>
            </a:fld>
            <a:r>
              <a:rPr lang="en-GB"/>
              <a:t>  |  </a:t>
            </a:r>
            <a:endParaRPr lang="en-GB" noProof="0" dirty="0"/>
          </a:p>
        </p:txBody>
      </p:sp>
      <p:sp>
        <p:nvSpPr>
          <p:cNvPr id="5" name="Title 17">
            <a:extLst>
              <a:ext uri="{FF2B5EF4-FFF2-40B4-BE49-F238E27FC236}">
                <a16:creationId xmlns:a16="http://schemas.microsoft.com/office/drawing/2014/main" id="{37DB80C3-1D33-4CFE-99CA-EE6F635971EE}"/>
              </a:ext>
            </a:extLst>
          </p:cNvPr>
          <p:cNvSpPr txBox="1">
            <a:spLocks/>
          </p:cNvSpPr>
          <p:nvPr/>
        </p:nvSpPr>
        <p:spPr>
          <a:xfrm>
            <a:off x="749245" y="163806"/>
            <a:ext cx="10801350" cy="1145313"/>
          </a:xfrm>
          <a:prstGeom prst="rect">
            <a:avLst/>
          </a:prstGeom>
        </p:spPr>
        <p:txBody>
          <a:bodyPr vert="horz" lIns="0" tIns="216000" rIns="0" bIns="72000" rtlCol="0" anchor="t">
            <a:noAutofit/>
          </a:bodyPr>
          <a:lstStyle>
            <a:lvl1pPr algn="l" defTabSz="914400" rtl="0" eaLnBrk="1" latinLnBrk="0" hangingPunct="1">
              <a:lnSpc>
                <a:spcPct val="100000"/>
              </a:lnSpc>
              <a:spcBef>
                <a:spcPct val="0"/>
              </a:spcBef>
              <a:buNone/>
              <a:defRPr sz="2400" kern="1200">
                <a:solidFill>
                  <a:schemeClr val="tx1"/>
                </a:solidFill>
                <a:latin typeface="+mj-lt"/>
                <a:ea typeface="+mj-ea"/>
                <a:cs typeface="+mj-cs"/>
              </a:defRPr>
            </a:lvl1pPr>
          </a:lstStyle>
          <a:p>
            <a:r>
              <a:rPr lang="en-GB" dirty="0"/>
              <a:t>Fra </a:t>
            </a:r>
            <a:r>
              <a:rPr lang="en-GB" dirty="0" err="1"/>
              <a:t>leting</a:t>
            </a:r>
            <a:r>
              <a:rPr lang="en-GB" dirty="0"/>
              <a:t> </a:t>
            </a:r>
            <a:r>
              <a:rPr lang="en-GB" dirty="0" err="1"/>
              <a:t>til</a:t>
            </a:r>
            <a:r>
              <a:rPr lang="en-GB" dirty="0"/>
              <a:t> </a:t>
            </a:r>
            <a:r>
              <a:rPr lang="en-GB" dirty="0" err="1"/>
              <a:t>produksjon</a:t>
            </a:r>
            <a:r>
              <a:rPr lang="en-GB" dirty="0"/>
              <a:t> </a:t>
            </a:r>
            <a:br>
              <a:rPr lang="en-GB" dirty="0"/>
            </a:br>
            <a:endParaRPr lang="en-GB" dirty="0">
              <a:solidFill>
                <a:srgbClr val="007079"/>
              </a:solidFill>
            </a:endParaRPr>
          </a:p>
        </p:txBody>
      </p:sp>
      <p:pic>
        <p:nvPicPr>
          <p:cNvPr id="8" name="Graphic 7" descr="Checklist">
            <a:extLst>
              <a:ext uri="{FF2B5EF4-FFF2-40B4-BE49-F238E27FC236}">
                <a16:creationId xmlns:a16="http://schemas.microsoft.com/office/drawing/2014/main" id="{FFE18409-29DF-4FCD-8FC1-F55168E18A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29566" y="4555098"/>
            <a:ext cx="914400" cy="914400"/>
          </a:xfrm>
          <a:prstGeom prst="rect">
            <a:avLst/>
          </a:prstGeom>
        </p:spPr>
      </p:pic>
      <p:pic>
        <p:nvPicPr>
          <p:cNvPr id="10" name="Graphic 9" descr="Contract">
            <a:extLst>
              <a:ext uri="{FF2B5EF4-FFF2-40B4-BE49-F238E27FC236}">
                <a16:creationId xmlns:a16="http://schemas.microsoft.com/office/drawing/2014/main" id="{CD68E938-A944-4470-BC0B-A283AA88CC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79126" y="4483436"/>
            <a:ext cx="914400" cy="914400"/>
          </a:xfrm>
          <a:prstGeom prst="rect">
            <a:avLst/>
          </a:prstGeom>
        </p:spPr>
      </p:pic>
      <p:pic>
        <p:nvPicPr>
          <p:cNvPr id="12" name="Graphic 11" descr="Database">
            <a:extLst>
              <a:ext uri="{FF2B5EF4-FFF2-40B4-BE49-F238E27FC236}">
                <a16:creationId xmlns:a16="http://schemas.microsoft.com/office/drawing/2014/main" id="{03D9A357-2AE4-4E71-A9D4-AE3D197B8C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4531" y="4460384"/>
            <a:ext cx="764400" cy="764400"/>
          </a:xfrm>
          <a:prstGeom prst="rect">
            <a:avLst/>
          </a:prstGeom>
        </p:spPr>
      </p:pic>
      <p:pic>
        <p:nvPicPr>
          <p:cNvPr id="14" name="Graphic 13" descr="Head with gears">
            <a:extLst>
              <a:ext uri="{FF2B5EF4-FFF2-40B4-BE49-F238E27FC236}">
                <a16:creationId xmlns:a16="http://schemas.microsoft.com/office/drawing/2014/main" id="{7177F2F7-6416-4214-961E-8B8995B99E2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85408" y="4714797"/>
            <a:ext cx="706599" cy="706599"/>
          </a:xfrm>
          <a:prstGeom prst="rect">
            <a:avLst/>
          </a:prstGeom>
        </p:spPr>
      </p:pic>
      <p:pic>
        <p:nvPicPr>
          <p:cNvPr id="16" name="Graphic 15" descr="Meeting">
            <a:extLst>
              <a:ext uri="{FF2B5EF4-FFF2-40B4-BE49-F238E27FC236}">
                <a16:creationId xmlns:a16="http://schemas.microsoft.com/office/drawing/2014/main" id="{C8AF87E1-4879-4D54-A11D-2BE2A8C1B15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103926" y="4483436"/>
            <a:ext cx="914400" cy="914400"/>
          </a:xfrm>
          <a:prstGeom prst="rect">
            <a:avLst/>
          </a:prstGeom>
        </p:spPr>
      </p:pic>
      <p:pic>
        <p:nvPicPr>
          <p:cNvPr id="18" name="Graphic 17" descr="Earth globe: Africa and Europe">
            <a:extLst>
              <a:ext uri="{FF2B5EF4-FFF2-40B4-BE49-F238E27FC236}">
                <a16:creationId xmlns:a16="http://schemas.microsoft.com/office/drawing/2014/main" id="{AF86F927-1AF8-43AB-A77E-636A35F7234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910788" y="4587875"/>
            <a:ext cx="914400" cy="914400"/>
          </a:xfrm>
          <a:prstGeom prst="rect">
            <a:avLst/>
          </a:prstGeom>
        </p:spPr>
      </p:pic>
      <p:pic>
        <p:nvPicPr>
          <p:cNvPr id="20" name="Graphic 19" descr="Map with pin">
            <a:extLst>
              <a:ext uri="{FF2B5EF4-FFF2-40B4-BE49-F238E27FC236}">
                <a16:creationId xmlns:a16="http://schemas.microsoft.com/office/drawing/2014/main" id="{917059AB-3442-466A-AAAB-5DB15CBD0D1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640727" y="4501687"/>
            <a:ext cx="561752" cy="561752"/>
          </a:xfrm>
          <a:prstGeom prst="rect">
            <a:avLst/>
          </a:prstGeom>
        </p:spPr>
      </p:pic>
      <p:pic>
        <p:nvPicPr>
          <p:cNvPr id="22" name="Graphic 21" descr="Europe">
            <a:extLst>
              <a:ext uri="{FF2B5EF4-FFF2-40B4-BE49-F238E27FC236}">
                <a16:creationId xmlns:a16="http://schemas.microsoft.com/office/drawing/2014/main" id="{71224572-E74A-4677-ABC1-0591E29F7C5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899739" y="4606239"/>
            <a:ext cx="914400" cy="914400"/>
          </a:xfrm>
          <a:prstGeom prst="rect">
            <a:avLst/>
          </a:prstGeom>
        </p:spPr>
      </p:pic>
      <p:pic>
        <p:nvPicPr>
          <p:cNvPr id="23" name="Graphic 22" descr="Database">
            <a:extLst>
              <a:ext uri="{FF2B5EF4-FFF2-40B4-BE49-F238E27FC236}">
                <a16:creationId xmlns:a16="http://schemas.microsoft.com/office/drawing/2014/main" id="{7DC35935-5A25-45D4-9B1D-18C9FD747A4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1167" y="4119487"/>
            <a:ext cx="764400" cy="764400"/>
          </a:xfrm>
          <a:prstGeom prst="rect">
            <a:avLst/>
          </a:prstGeom>
        </p:spPr>
      </p:pic>
      <p:sp>
        <p:nvSpPr>
          <p:cNvPr id="24" name="TextBox 23">
            <a:extLst>
              <a:ext uri="{FF2B5EF4-FFF2-40B4-BE49-F238E27FC236}">
                <a16:creationId xmlns:a16="http://schemas.microsoft.com/office/drawing/2014/main" id="{16160188-8729-4116-ABBE-BE602337069B}"/>
              </a:ext>
            </a:extLst>
          </p:cNvPr>
          <p:cNvSpPr txBox="1"/>
          <p:nvPr/>
        </p:nvSpPr>
        <p:spPr>
          <a:xfrm>
            <a:off x="10679126" y="5502273"/>
            <a:ext cx="982961" cy="307777"/>
          </a:xfrm>
          <a:prstGeom prst="rect">
            <a:avLst/>
          </a:prstGeom>
          <a:noFill/>
        </p:spPr>
        <p:txBody>
          <a:bodyPr wrap="none" rtlCol="0">
            <a:spAutoFit/>
          </a:bodyPr>
          <a:lstStyle/>
          <a:p>
            <a:r>
              <a:rPr lang="nb-NO" sz="1400" dirty="0"/>
              <a:t>Beslutning</a:t>
            </a:r>
          </a:p>
        </p:txBody>
      </p:sp>
      <p:sp>
        <p:nvSpPr>
          <p:cNvPr id="25" name="TextBox 24">
            <a:extLst>
              <a:ext uri="{FF2B5EF4-FFF2-40B4-BE49-F238E27FC236}">
                <a16:creationId xmlns:a16="http://schemas.microsoft.com/office/drawing/2014/main" id="{D2B17068-F5B9-4254-B991-07E53E7123C2}"/>
              </a:ext>
            </a:extLst>
          </p:cNvPr>
          <p:cNvSpPr txBox="1"/>
          <p:nvPr/>
        </p:nvSpPr>
        <p:spPr>
          <a:xfrm>
            <a:off x="6927728" y="5480179"/>
            <a:ext cx="1382110" cy="523220"/>
          </a:xfrm>
          <a:prstGeom prst="rect">
            <a:avLst/>
          </a:prstGeom>
          <a:noFill/>
        </p:spPr>
        <p:txBody>
          <a:bodyPr wrap="none" rtlCol="0">
            <a:spAutoFit/>
          </a:bodyPr>
          <a:lstStyle/>
          <a:p>
            <a:r>
              <a:rPr lang="nb-NO" sz="1400" dirty="0"/>
              <a:t>Kvalitetssikring </a:t>
            </a:r>
          </a:p>
          <a:p>
            <a:r>
              <a:rPr lang="nb-NO" sz="1400" dirty="0"/>
              <a:t>og kalibrering</a:t>
            </a:r>
          </a:p>
        </p:txBody>
      </p:sp>
      <p:sp>
        <p:nvSpPr>
          <p:cNvPr id="26" name="TextBox 25">
            <a:extLst>
              <a:ext uri="{FF2B5EF4-FFF2-40B4-BE49-F238E27FC236}">
                <a16:creationId xmlns:a16="http://schemas.microsoft.com/office/drawing/2014/main" id="{02AB4532-D916-4DEB-A93E-8133E58E271D}"/>
              </a:ext>
            </a:extLst>
          </p:cNvPr>
          <p:cNvSpPr txBox="1"/>
          <p:nvPr/>
        </p:nvSpPr>
        <p:spPr>
          <a:xfrm>
            <a:off x="9109811" y="5502273"/>
            <a:ext cx="982961" cy="307777"/>
          </a:xfrm>
          <a:prstGeom prst="rect">
            <a:avLst/>
          </a:prstGeom>
          <a:noFill/>
        </p:spPr>
        <p:txBody>
          <a:bodyPr wrap="none" rtlCol="0">
            <a:spAutoFit/>
          </a:bodyPr>
          <a:lstStyle/>
          <a:p>
            <a:r>
              <a:rPr lang="nb-NO" sz="1400" dirty="0"/>
              <a:t>Portefølje </a:t>
            </a:r>
          </a:p>
        </p:txBody>
      </p:sp>
      <p:sp>
        <p:nvSpPr>
          <p:cNvPr id="27" name="TextBox 26">
            <a:extLst>
              <a:ext uri="{FF2B5EF4-FFF2-40B4-BE49-F238E27FC236}">
                <a16:creationId xmlns:a16="http://schemas.microsoft.com/office/drawing/2014/main" id="{79662F51-760C-4835-8040-73F9BF5D780C}"/>
              </a:ext>
            </a:extLst>
          </p:cNvPr>
          <p:cNvSpPr txBox="1"/>
          <p:nvPr/>
        </p:nvSpPr>
        <p:spPr>
          <a:xfrm>
            <a:off x="5330561" y="5502273"/>
            <a:ext cx="1080745" cy="738664"/>
          </a:xfrm>
          <a:prstGeom prst="rect">
            <a:avLst/>
          </a:prstGeom>
          <a:noFill/>
        </p:spPr>
        <p:txBody>
          <a:bodyPr wrap="square" rtlCol="0">
            <a:spAutoFit/>
          </a:bodyPr>
          <a:lstStyle/>
          <a:p>
            <a:r>
              <a:rPr lang="nb-NO" sz="1400" dirty="0"/>
              <a:t>Modning - usikkerhetsforståelse</a:t>
            </a:r>
          </a:p>
        </p:txBody>
      </p:sp>
      <p:sp>
        <p:nvSpPr>
          <p:cNvPr id="28" name="TextBox 27">
            <a:extLst>
              <a:ext uri="{FF2B5EF4-FFF2-40B4-BE49-F238E27FC236}">
                <a16:creationId xmlns:a16="http://schemas.microsoft.com/office/drawing/2014/main" id="{6FE1B197-6BFA-4677-BF97-44DAB3AAB6EA}"/>
              </a:ext>
            </a:extLst>
          </p:cNvPr>
          <p:cNvSpPr txBox="1"/>
          <p:nvPr/>
        </p:nvSpPr>
        <p:spPr>
          <a:xfrm>
            <a:off x="459023" y="5502273"/>
            <a:ext cx="986679" cy="307777"/>
          </a:xfrm>
          <a:prstGeom prst="rect">
            <a:avLst/>
          </a:prstGeom>
          <a:noFill/>
        </p:spPr>
        <p:txBody>
          <a:bodyPr wrap="square" rtlCol="0">
            <a:spAutoFit/>
          </a:bodyPr>
          <a:lstStyle/>
          <a:p>
            <a:r>
              <a:rPr lang="nb-NO" sz="1400" dirty="0"/>
              <a:t>Rådata</a:t>
            </a:r>
          </a:p>
        </p:txBody>
      </p:sp>
      <p:sp>
        <p:nvSpPr>
          <p:cNvPr id="29" name="TextBox 28">
            <a:extLst>
              <a:ext uri="{FF2B5EF4-FFF2-40B4-BE49-F238E27FC236}">
                <a16:creationId xmlns:a16="http://schemas.microsoft.com/office/drawing/2014/main" id="{8F4F9C2A-07C2-48D9-9FDB-405EB8D8BBDC}"/>
              </a:ext>
            </a:extLst>
          </p:cNvPr>
          <p:cNvSpPr txBox="1"/>
          <p:nvPr/>
        </p:nvSpPr>
        <p:spPr>
          <a:xfrm>
            <a:off x="1712374" y="5487231"/>
            <a:ext cx="1095172" cy="307777"/>
          </a:xfrm>
          <a:prstGeom prst="rect">
            <a:avLst/>
          </a:prstGeom>
          <a:noFill/>
        </p:spPr>
        <p:txBody>
          <a:bodyPr wrap="none" rtlCol="0">
            <a:spAutoFit/>
          </a:bodyPr>
          <a:lstStyle/>
          <a:p>
            <a:r>
              <a:rPr lang="nb-NO" sz="1400" dirty="0"/>
              <a:t>Kartlegging</a:t>
            </a:r>
          </a:p>
        </p:txBody>
      </p:sp>
      <p:sp>
        <p:nvSpPr>
          <p:cNvPr id="30" name="TextBox 29">
            <a:extLst>
              <a:ext uri="{FF2B5EF4-FFF2-40B4-BE49-F238E27FC236}">
                <a16:creationId xmlns:a16="http://schemas.microsoft.com/office/drawing/2014/main" id="{E1BA2012-ABD5-4956-BC19-F89EDA4535C7}"/>
              </a:ext>
            </a:extLst>
          </p:cNvPr>
          <p:cNvSpPr txBox="1"/>
          <p:nvPr/>
        </p:nvSpPr>
        <p:spPr>
          <a:xfrm>
            <a:off x="3415244" y="5502273"/>
            <a:ext cx="1170513" cy="523220"/>
          </a:xfrm>
          <a:prstGeom prst="rect">
            <a:avLst/>
          </a:prstGeom>
          <a:noFill/>
        </p:spPr>
        <p:txBody>
          <a:bodyPr wrap="none" rtlCol="0">
            <a:spAutoFit/>
          </a:bodyPr>
          <a:lstStyle/>
          <a:p>
            <a:r>
              <a:rPr lang="nb-NO" sz="1400" dirty="0"/>
              <a:t>Forretnings-</a:t>
            </a:r>
          </a:p>
          <a:p>
            <a:r>
              <a:rPr lang="nb-NO" sz="1400" dirty="0"/>
              <a:t>muligheter</a:t>
            </a:r>
          </a:p>
        </p:txBody>
      </p:sp>
      <p:sp>
        <p:nvSpPr>
          <p:cNvPr id="2" name="TextBox 1">
            <a:extLst>
              <a:ext uri="{FF2B5EF4-FFF2-40B4-BE49-F238E27FC236}">
                <a16:creationId xmlns:a16="http://schemas.microsoft.com/office/drawing/2014/main" id="{93AE0C00-05DF-45E9-9A02-07863C2D1407}"/>
              </a:ext>
            </a:extLst>
          </p:cNvPr>
          <p:cNvSpPr txBox="1"/>
          <p:nvPr/>
        </p:nvSpPr>
        <p:spPr>
          <a:xfrm>
            <a:off x="9384030" y="1496693"/>
            <a:ext cx="2590192" cy="923330"/>
          </a:xfrm>
          <a:prstGeom prst="rect">
            <a:avLst/>
          </a:prstGeom>
          <a:noFill/>
        </p:spPr>
        <p:txBody>
          <a:bodyPr wrap="square" rtlCol="0">
            <a:spAutoFit/>
          </a:bodyPr>
          <a:lstStyle/>
          <a:p>
            <a:r>
              <a:rPr lang="nb-NO" dirty="0"/>
              <a:t>Datatyper representerer </a:t>
            </a:r>
            <a:r>
              <a:rPr lang="nb-NO"/>
              <a:t>reelle objekter</a:t>
            </a:r>
            <a:endParaRPr lang="nb-NO" dirty="0"/>
          </a:p>
        </p:txBody>
      </p:sp>
    </p:spTree>
    <p:extLst>
      <p:ext uri="{BB962C8B-B14F-4D97-AF65-F5344CB8AC3E}">
        <p14:creationId xmlns:p14="http://schemas.microsoft.com/office/powerpoint/2010/main" val="2088601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51CFA4-9611-4F11-AEB2-1F9291FB54BB}"/>
              </a:ext>
            </a:extLst>
          </p:cNvPr>
          <p:cNvSpPr>
            <a:spLocks noGrp="1"/>
          </p:cNvSpPr>
          <p:nvPr>
            <p:ph type="sldNum" sz="quarter" idx="12"/>
          </p:nvPr>
        </p:nvSpPr>
        <p:spPr/>
        <p:txBody>
          <a:bodyPr/>
          <a:lstStyle/>
          <a:p>
            <a:fld id="{5D1E5300-FC0F-4317-A193-EF6CE9E6F7B5}" type="slidenum">
              <a:rPr lang="en-GB" smtClean="0"/>
              <a:pPr/>
              <a:t>6</a:t>
            </a:fld>
            <a:r>
              <a:rPr lang="en-GB"/>
              <a:t>  |  </a:t>
            </a:r>
            <a:endParaRPr lang="en-GB" noProof="0" dirty="0"/>
          </a:p>
        </p:txBody>
      </p:sp>
      <p:grpSp>
        <p:nvGrpSpPr>
          <p:cNvPr id="5" name="Group 4">
            <a:extLst>
              <a:ext uri="{FF2B5EF4-FFF2-40B4-BE49-F238E27FC236}">
                <a16:creationId xmlns:a16="http://schemas.microsoft.com/office/drawing/2014/main" id="{C5C297E9-F7F6-43A0-BF77-E70179C41EA0}"/>
              </a:ext>
            </a:extLst>
          </p:cNvPr>
          <p:cNvGrpSpPr/>
          <p:nvPr/>
        </p:nvGrpSpPr>
        <p:grpSpPr>
          <a:xfrm>
            <a:off x="8890922" y="2241558"/>
            <a:ext cx="3241410" cy="2386725"/>
            <a:chOff x="13195661" y="4584467"/>
            <a:chExt cx="7831858" cy="5923299"/>
          </a:xfrm>
        </p:grpSpPr>
        <p:grpSp>
          <p:nvGrpSpPr>
            <p:cNvPr id="6" name="Group 1">
              <a:extLst>
                <a:ext uri="{FF2B5EF4-FFF2-40B4-BE49-F238E27FC236}">
                  <a16:creationId xmlns:a16="http://schemas.microsoft.com/office/drawing/2014/main" id="{3AACB68A-25CE-48A7-B17C-FC4DCF9A6EC3}"/>
                </a:ext>
              </a:extLst>
            </p:cNvPr>
            <p:cNvGrpSpPr>
              <a:grpSpLocks/>
            </p:cNvGrpSpPr>
            <p:nvPr/>
          </p:nvGrpSpPr>
          <p:grpSpPr bwMode="auto">
            <a:xfrm>
              <a:off x="13195661" y="4584467"/>
              <a:ext cx="7831858" cy="5923299"/>
              <a:chOff x="1525" y="716"/>
              <a:chExt cx="4441" cy="3361"/>
            </a:xfrm>
          </p:grpSpPr>
          <p:sp>
            <p:nvSpPr>
              <p:cNvPr id="112" name="Freeform 2">
                <a:extLst>
                  <a:ext uri="{FF2B5EF4-FFF2-40B4-BE49-F238E27FC236}">
                    <a16:creationId xmlns:a16="http://schemas.microsoft.com/office/drawing/2014/main" id="{56D70825-4C44-433A-83A3-149D719D66D4}"/>
                  </a:ext>
                </a:extLst>
              </p:cNvPr>
              <p:cNvSpPr>
                <a:spLocks noChangeArrowheads="1"/>
              </p:cNvSpPr>
              <p:nvPr/>
            </p:nvSpPr>
            <p:spPr bwMode="auto">
              <a:xfrm>
                <a:off x="3141" y="3116"/>
                <a:ext cx="1210" cy="936"/>
              </a:xfrm>
              <a:custGeom>
                <a:avLst/>
                <a:gdLst>
                  <a:gd name="T0" fmla="*/ 4130 w 5342"/>
                  <a:gd name="T1" fmla="*/ 0 h 4133"/>
                  <a:gd name="T2" fmla="*/ 4130 w 5342"/>
                  <a:gd name="T3" fmla="*/ 0 h 4133"/>
                  <a:gd name="T4" fmla="*/ 3142 w 5342"/>
                  <a:gd name="T5" fmla="*/ 0 h 4133"/>
                  <a:gd name="T6" fmla="*/ 2199 w 5342"/>
                  <a:gd name="T7" fmla="*/ 0 h 4133"/>
                  <a:gd name="T8" fmla="*/ 1211 w 5342"/>
                  <a:gd name="T9" fmla="*/ 0 h 4133"/>
                  <a:gd name="T10" fmla="*/ 0 w 5342"/>
                  <a:gd name="T11" fmla="*/ 4132 h 4133"/>
                  <a:gd name="T12" fmla="*/ 2199 w 5342"/>
                  <a:gd name="T13" fmla="*/ 4132 h 4133"/>
                  <a:gd name="T14" fmla="*/ 3142 w 5342"/>
                  <a:gd name="T15" fmla="*/ 4132 h 4133"/>
                  <a:gd name="T16" fmla="*/ 5341 w 5342"/>
                  <a:gd name="T17" fmla="*/ 4132 h 4133"/>
                  <a:gd name="T18" fmla="*/ 4130 w 5342"/>
                  <a:gd name="T19" fmla="*/ 0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42" h="4133">
                    <a:moveTo>
                      <a:pt x="4130" y="0"/>
                    </a:moveTo>
                    <a:lnTo>
                      <a:pt x="4130" y="0"/>
                    </a:lnTo>
                    <a:cubicBezTo>
                      <a:pt x="3142" y="0"/>
                      <a:pt x="3142" y="0"/>
                      <a:pt x="3142" y="0"/>
                    </a:cubicBezTo>
                    <a:cubicBezTo>
                      <a:pt x="2199" y="0"/>
                      <a:pt x="2199" y="0"/>
                      <a:pt x="2199" y="0"/>
                    </a:cubicBezTo>
                    <a:cubicBezTo>
                      <a:pt x="1211" y="0"/>
                      <a:pt x="1211" y="0"/>
                      <a:pt x="1211" y="0"/>
                    </a:cubicBezTo>
                    <a:cubicBezTo>
                      <a:pt x="1211" y="0"/>
                      <a:pt x="1451" y="4132"/>
                      <a:pt x="0" y="4132"/>
                    </a:cubicBezTo>
                    <a:cubicBezTo>
                      <a:pt x="2199" y="4132"/>
                      <a:pt x="2199" y="4132"/>
                      <a:pt x="2199" y="4132"/>
                    </a:cubicBezTo>
                    <a:cubicBezTo>
                      <a:pt x="3142" y="4132"/>
                      <a:pt x="3142" y="4132"/>
                      <a:pt x="3142" y="4132"/>
                    </a:cubicBezTo>
                    <a:cubicBezTo>
                      <a:pt x="5341" y="4132"/>
                      <a:pt x="5341" y="4132"/>
                      <a:pt x="5341" y="4132"/>
                    </a:cubicBezTo>
                    <a:cubicBezTo>
                      <a:pt x="3890" y="4132"/>
                      <a:pt x="4130" y="0"/>
                      <a:pt x="4130" y="0"/>
                    </a:cubicBezTo>
                  </a:path>
                </a:pathLst>
              </a:custGeom>
              <a:solidFill>
                <a:srgbClr val="60728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113" name="Freeform 3">
                <a:extLst>
                  <a:ext uri="{FF2B5EF4-FFF2-40B4-BE49-F238E27FC236}">
                    <a16:creationId xmlns:a16="http://schemas.microsoft.com/office/drawing/2014/main" id="{210E5D32-86CF-4A27-8343-854FDC4FEB38}"/>
                  </a:ext>
                </a:extLst>
              </p:cNvPr>
              <p:cNvSpPr>
                <a:spLocks noChangeArrowheads="1"/>
              </p:cNvSpPr>
              <p:nvPr/>
            </p:nvSpPr>
            <p:spPr bwMode="auto">
              <a:xfrm>
                <a:off x="1525" y="716"/>
                <a:ext cx="4441" cy="2917"/>
              </a:xfrm>
              <a:custGeom>
                <a:avLst/>
                <a:gdLst>
                  <a:gd name="T0" fmla="*/ 19054 w 19590"/>
                  <a:gd name="T1" fmla="*/ 0 h 12867"/>
                  <a:gd name="T2" fmla="*/ 19054 w 19590"/>
                  <a:gd name="T3" fmla="*/ 0 h 12867"/>
                  <a:gd name="T4" fmla="*/ 534 w 19590"/>
                  <a:gd name="T5" fmla="*/ 0 h 12867"/>
                  <a:gd name="T6" fmla="*/ 0 w 19590"/>
                  <a:gd name="T7" fmla="*/ 534 h 12867"/>
                  <a:gd name="T8" fmla="*/ 0 w 19590"/>
                  <a:gd name="T9" fmla="*/ 11450 h 12867"/>
                  <a:gd name="T10" fmla="*/ 0 w 19590"/>
                  <a:gd name="T11" fmla="*/ 11557 h 12867"/>
                  <a:gd name="T12" fmla="*/ 0 w 19590"/>
                  <a:gd name="T13" fmla="*/ 12403 h 12867"/>
                  <a:gd name="T14" fmla="*/ 463 w 19590"/>
                  <a:gd name="T15" fmla="*/ 12866 h 12867"/>
                  <a:gd name="T16" fmla="*/ 19126 w 19590"/>
                  <a:gd name="T17" fmla="*/ 12866 h 12867"/>
                  <a:gd name="T18" fmla="*/ 19589 w 19590"/>
                  <a:gd name="T19" fmla="*/ 12403 h 12867"/>
                  <a:gd name="T20" fmla="*/ 19589 w 19590"/>
                  <a:gd name="T21" fmla="*/ 11557 h 12867"/>
                  <a:gd name="T22" fmla="*/ 19589 w 19590"/>
                  <a:gd name="T23" fmla="*/ 11450 h 12867"/>
                  <a:gd name="T24" fmla="*/ 19589 w 19590"/>
                  <a:gd name="T25" fmla="*/ 534 h 12867"/>
                  <a:gd name="T26" fmla="*/ 19054 w 19590"/>
                  <a:gd name="T27" fmla="*/ 0 h 12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90" h="12867">
                    <a:moveTo>
                      <a:pt x="19054" y="0"/>
                    </a:moveTo>
                    <a:lnTo>
                      <a:pt x="19054" y="0"/>
                    </a:lnTo>
                    <a:cubicBezTo>
                      <a:pt x="534" y="0"/>
                      <a:pt x="534" y="0"/>
                      <a:pt x="534" y="0"/>
                    </a:cubicBezTo>
                    <a:cubicBezTo>
                      <a:pt x="240" y="0"/>
                      <a:pt x="0" y="240"/>
                      <a:pt x="0" y="534"/>
                    </a:cubicBezTo>
                    <a:cubicBezTo>
                      <a:pt x="0" y="11450"/>
                      <a:pt x="0" y="11450"/>
                      <a:pt x="0" y="11450"/>
                    </a:cubicBezTo>
                    <a:cubicBezTo>
                      <a:pt x="0" y="11557"/>
                      <a:pt x="0" y="11557"/>
                      <a:pt x="0" y="11557"/>
                    </a:cubicBezTo>
                    <a:cubicBezTo>
                      <a:pt x="0" y="12403"/>
                      <a:pt x="0" y="12403"/>
                      <a:pt x="0" y="12403"/>
                    </a:cubicBezTo>
                    <a:cubicBezTo>
                      <a:pt x="0" y="12661"/>
                      <a:pt x="205" y="12866"/>
                      <a:pt x="463" y="12866"/>
                    </a:cubicBezTo>
                    <a:cubicBezTo>
                      <a:pt x="19126" y="12866"/>
                      <a:pt x="19126" y="12866"/>
                      <a:pt x="19126" y="12866"/>
                    </a:cubicBezTo>
                    <a:cubicBezTo>
                      <a:pt x="19384" y="12866"/>
                      <a:pt x="19589" y="12661"/>
                      <a:pt x="19589" y="12403"/>
                    </a:cubicBezTo>
                    <a:cubicBezTo>
                      <a:pt x="19589" y="11557"/>
                      <a:pt x="19589" y="11557"/>
                      <a:pt x="19589" y="11557"/>
                    </a:cubicBezTo>
                    <a:cubicBezTo>
                      <a:pt x="19589" y="11450"/>
                      <a:pt x="19589" y="11450"/>
                      <a:pt x="19589" y="11450"/>
                    </a:cubicBezTo>
                    <a:cubicBezTo>
                      <a:pt x="19589" y="534"/>
                      <a:pt x="19589" y="534"/>
                      <a:pt x="19589" y="534"/>
                    </a:cubicBezTo>
                    <a:cubicBezTo>
                      <a:pt x="19589" y="240"/>
                      <a:pt x="19348" y="0"/>
                      <a:pt x="19054" y="0"/>
                    </a:cubicBezTo>
                  </a:path>
                </a:pathLst>
              </a:custGeom>
              <a:solidFill>
                <a:srgbClr val="334A5C"/>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114" name="Freeform 4">
                <a:extLst>
                  <a:ext uri="{FF2B5EF4-FFF2-40B4-BE49-F238E27FC236}">
                    <a16:creationId xmlns:a16="http://schemas.microsoft.com/office/drawing/2014/main" id="{24BC0024-2C4E-448E-BA35-2C13118CE0B7}"/>
                  </a:ext>
                </a:extLst>
              </p:cNvPr>
              <p:cNvSpPr>
                <a:spLocks noChangeArrowheads="1"/>
              </p:cNvSpPr>
              <p:nvPr/>
            </p:nvSpPr>
            <p:spPr bwMode="auto">
              <a:xfrm>
                <a:off x="1669" y="855"/>
                <a:ext cx="4155" cy="2230"/>
              </a:xfrm>
              <a:custGeom>
                <a:avLst/>
                <a:gdLst>
                  <a:gd name="T0" fmla="*/ 18324 w 18325"/>
                  <a:gd name="T1" fmla="*/ 9839 h 9840"/>
                  <a:gd name="T2" fmla="*/ 0 w 18325"/>
                  <a:gd name="T3" fmla="*/ 9839 h 9840"/>
                  <a:gd name="T4" fmla="*/ 0 w 18325"/>
                  <a:gd name="T5" fmla="*/ 0 h 9840"/>
                  <a:gd name="T6" fmla="*/ 18324 w 18325"/>
                  <a:gd name="T7" fmla="*/ 0 h 9840"/>
                  <a:gd name="T8" fmla="*/ 18324 w 18325"/>
                  <a:gd name="T9" fmla="*/ 9839 h 9840"/>
                </a:gdLst>
                <a:ahLst/>
                <a:cxnLst>
                  <a:cxn ang="0">
                    <a:pos x="T0" y="T1"/>
                  </a:cxn>
                  <a:cxn ang="0">
                    <a:pos x="T2" y="T3"/>
                  </a:cxn>
                  <a:cxn ang="0">
                    <a:pos x="T4" y="T5"/>
                  </a:cxn>
                  <a:cxn ang="0">
                    <a:pos x="T6" y="T7"/>
                  </a:cxn>
                  <a:cxn ang="0">
                    <a:pos x="T8" y="T9"/>
                  </a:cxn>
                </a:cxnLst>
                <a:rect l="0" t="0" r="r" b="b"/>
                <a:pathLst>
                  <a:path w="18325" h="9840">
                    <a:moveTo>
                      <a:pt x="18324" y="9839"/>
                    </a:moveTo>
                    <a:lnTo>
                      <a:pt x="0" y="9839"/>
                    </a:lnTo>
                    <a:lnTo>
                      <a:pt x="0" y="0"/>
                    </a:lnTo>
                    <a:lnTo>
                      <a:pt x="18324" y="0"/>
                    </a:lnTo>
                    <a:lnTo>
                      <a:pt x="18324" y="9839"/>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115" name="Freeform 5">
                <a:extLst>
                  <a:ext uri="{FF2B5EF4-FFF2-40B4-BE49-F238E27FC236}">
                    <a16:creationId xmlns:a16="http://schemas.microsoft.com/office/drawing/2014/main" id="{BC4651EA-EB83-45BD-B92A-6EC63CA65CB6}"/>
                  </a:ext>
                </a:extLst>
              </p:cNvPr>
              <p:cNvSpPr>
                <a:spLocks noChangeArrowheads="1"/>
              </p:cNvSpPr>
              <p:nvPr/>
            </p:nvSpPr>
            <p:spPr bwMode="auto">
              <a:xfrm>
                <a:off x="1669" y="3066"/>
                <a:ext cx="4155" cy="131"/>
              </a:xfrm>
              <a:custGeom>
                <a:avLst/>
                <a:gdLst>
                  <a:gd name="T0" fmla="*/ 18324 w 18325"/>
                  <a:gd name="T1" fmla="*/ 579 h 580"/>
                  <a:gd name="T2" fmla="*/ 0 w 18325"/>
                  <a:gd name="T3" fmla="*/ 579 h 580"/>
                  <a:gd name="T4" fmla="*/ 0 w 18325"/>
                  <a:gd name="T5" fmla="*/ 0 h 580"/>
                  <a:gd name="T6" fmla="*/ 18324 w 18325"/>
                  <a:gd name="T7" fmla="*/ 0 h 580"/>
                  <a:gd name="T8" fmla="*/ 18324 w 18325"/>
                  <a:gd name="T9" fmla="*/ 579 h 580"/>
                </a:gdLst>
                <a:ahLst/>
                <a:cxnLst>
                  <a:cxn ang="0">
                    <a:pos x="T0" y="T1"/>
                  </a:cxn>
                  <a:cxn ang="0">
                    <a:pos x="T2" y="T3"/>
                  </a:cxn>
                  <a:cxn ang="0">
                    <a:pos x="T4" y="T5"/>
                  </a:cxn>
                  <a:cxn ang="0">
                    <a:pos x="T6" y="T7"/>
                  </a:cxn>
                  <a:cxn ang="0">
                    <a:pos x="T8" y="T9"/>
                  </a:cxn>
                </a:cxnLst>
                <a:rect l="0" t="0" r="r" b="b"/>
                <a:pathLst>
                  <a:path w="18325" h="580">
                    <a:moveTo>
                      <a:pt x="18324" y="579"/>
                    </a:moveTo>
                    <a:lnTo>
                      <a:pt x="0" y="579"/>
                    </a:lnTo>
                    <a:lnTo>
                      <a:pt x="0" y="0"/>
                    </a:lnTo>
                    <a:lnTo>
                      <a:pt x="18324" y="0"/>
                    </a:lnTo>
                    <a:lnTo>
                      <a:pt x="18324" y="579"/>
                    </a:lnTo>
                  </a:path>
                </a:pathLst>
              </a:custGeom>
              <a:solidFill>
                <a:srgbClr val="60728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116" name="Freeform 6">
                <a:extLst>
                  <a:ext uri="{FF2B5EF4-FFF2-40B4-BE49-F238E27FC236}">
                    <a16:creationId xmlns:a16="http://schemas.microsoft.com/office/drawing/2014/main" id="{AF2C9AE1-D280-4169-A3C3-DC76CFD8E944}"/>
                  </a:ext>
                </a:extLst>
              </p:cNvPr>
              <p:cNvSpPr>
                <a:spLocks noChangeArrowheads="1"/>
              </p:cNvSpPr>
              <p:nvPr/>
            </p:nvSpPr>
            <p:spPr bwMode="auto">
              <a:xfrm>
                <a:off x="3638" y="3300"/>
                <a:ext cx="217" cy="217"/>
              </a:xfrm>
              <a:custGeom>
                <a:avLst/>
                <a:gdLst>
                  <a:gd name="T0" fmla="*/ 961 w 962"/>
                  <a:gd name="T1" fmla="*/ 481 h 963"/>
                  <a:gd name="T2" fmla="*/ 961 w 962"/>
                  <a:gd name="T3" fmla="*/ 481 h 963"/>
                  <a:gd name="T4" fmla="*/ 481 w 962"/>
                  <a:gd name="T5" fmla="*/ 962 h 963"/>
                  <a:gd name="T6" fmla="*/ 0 w 962"/>
                  <a:gd name="T7" fmla="*/ 481 h 963"/>
                  <a:gd name="T8" fmla="*/ 481 w 962"/>
                  <a:gd name="T9" fmla="*/ 0 h 963"/>
                  <a:gd name="T10" fmla="*/ 961 w 962"/>
                  <a:gd name="T11" fmla="*/ 481 h 963"/>
                </a:gdLst>
                <a:ahLst/>
                <a:cxnLst>
                  <a:cxn ang="0">
                    <a:pos x="T0" y="T1"/>
                  </a:cxn>
                  <a:cxn ang="0">
                    <a:pos x="T2" y="T3"/>
                  </a:cxn>
                  <a:cxn ang="0">
                    <a:pos x="T4" y="T5"/>
                  </a:cxn>
                  <a:cxn ang="0">
                    <a:pos x="T6" y="T7"/>
                  </a:cxn>
                  <a:cxn ang="0">
                    <a:pos x="T8" y="T9"/>
                  </a:cxn>
                  <a:cxn ang="0">
                    <a:pos x="T10" y="T11"/>
                  </a:cxn>
                </a:cxnLst>
                <a:rect l="0" t="0" r="r" b="b"/>
                <a:pathLst>
                  <a:path w="962" h="963">
                    <a:moveTo>
                      <a:pt x="961" y="481"/>
                    </a:moveTo>
                    <a:lnTo>
                      <a:pt x="961" y="481"/>
                    </a:lnTo>
                    <a:cubicBezTo>
                      <a:pt x="961" y="748"/>
                      <a:pt x="747" y="962"/>
                      <a:pt x="481" y="962"/>
                    </a:cubicBezTo>
                    <a:cubicBezTo>
                      <a:pt x="214" y="962"/>
                      <a:pt x="0" y="748"/>
                      <a:pt x="0" y="481"/>
                    </a:cubicBezTo>
                    <a:cubicBezTo>
                      <a:pt x="0" y="214"/>
                      <a:pt x="214" y="0"/>
                      <a:pt x="481" y="0"/>
                    </a:cubicBezTo>
                    <a:cubicBezTo>
                      <a:pt x="747" y="0"/>
                      <a:pt x="961" y="214"/>
                      <a:pt x="961" y="481"/>
                    </a:cubicBezTo>
                  </a:path>
                </a:pathLst>
              </a:custGeom>
              <a:solidFill>
                <a:srgbClr val="60728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117" name="Freeform 7">
                <a:extLst>
                  <a:ext uri="{FF2B5EF4-FFF2-40B4-BE49-F238E27FC236}">
                    <a16:creationId xmlns:a16="http://schemas.microsoft.com/office/drawing/2014/main" id="{93F25150-C180-4CFB-A885-1CD9E263B5C8}"/>
                  </a:ext>
                </a:extLst>
              </p:cNvPr>
              <p:cNvSpPr>
                <a:spLocks noChangeArrowheads="1"/>
              </p:cNvSpPr>
              <p:nvPr/>
            </p:nvSpPr>
            <p:spPr bwMode="auto">
              <a:xfrm>
                <a:off x="3129" y="4035"/>
                <a:ext cx="1235" cy="42"/>
              </a:xfrm>
              <a:custGeom>
                <a:avLst/>
                <a:gdLst>
                  <a:gd name="T0" fmla="*/ 5448 w 5449"/>
                  <a:gd name="T1" fmla="*/ 187 h 188"/>
                  <a:gd name="T2" fmla="*/ 0 w 5449"/>
                  <a:gd name="T3" fmla="*/ 187 h 188"/>
                  <a:gd name="T4" fmla="*/ 0 w 5449"/>
                  <a:gd name="T5" fmla="*/ 0 h 188"/>
                  <a:gd name="T6" fmla="*/ 5448 w 5449"/>
                  <a:gd name="T7" fmla="*/ 0 h 188"/>
                  <a:gd name="T8" fmla="*/ 5448 w 5449"/>
                  <a:gd name="T9" fmla="*/ 187 h 188"/>
                </a:gdLst>
                <a:ahLst/>
                <a:cxnLst>
                  <a:cxn ang="0">
                    <a:pos x="T0" y="T1"/>
                  </a:cxn>
                  <a:cxn ang="0">
                    <a:pos x="T2" y="T3"/>
                  </a:cxn>
                  <a:cxn ang="0">
                    <a:pos x="T4" y="T5"/>
                  </a:cxn>
                  <a:cxn ang="0">
                    <a:pos x="T6" y="T7"/>
                  </a:cxn>
                  <a:cxn ang="0">
                    <a:pos x="T8" y="T9"/>
                  </a:cxn>
                </a:cxnLst>
                <a:rect l="0" t="0" r="r" b="b"/>
                <a:pathLst>
                  <a:path w="5449" h="188">
                    <a:moveTo>
                      <a:pt x="5448" y="187"/>
                    </a:moveTo>
                    <a:lnTo>
                      <a:pt x="0" y="187"/>
                    </a:lnTo>
                    <a:lnTo>
                      <a:pt x="0" y="0"/>
                    </a:lnTo>
                    <a:lnTo>
                      <a:pt x="5448" y="0"/>
                    </a:lnTo>
                    <a:lnTo>
                      <a:pt x="5448" y="187"/>
                    </a:lnTo>
                  </a:path>
                </a:pathLst>
              </a:custGeom>
              <a:solidFill>
                <a:srgbClr val="334A5C"/>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grpSp>
        <p:sp>
          <p:nvSpPr>
            <p:cNvPr id="8" name="Freeform 16">
              <a:extLst>
                <a:ext uri="{FF2B5EF4-FFF2-40B4-BE49-F238E27FC236}">
                  <a16:creationId xmlns:a16="http://schemas.microsoft.com/office/drawing/2014/main" id="{494ED2F3-14D9-4A98-8A6F-22A2EF5CB444}"/>
                </a:ext>
              </a:extLst>
            </p:cNvPr>
            <p:cNvSpPr>
              <a:spLocks noChangeArrowheads="1"/>
            </p:cNvSpPr>
            <p:nvPr/>
          </p:nvSpPr>
          <p:spPr bwMode="auto">
            <a:xfrm>
              <a:off x="13739515" y="5789030"/>
              <a:ext cx="2105002" cy="2032676"/>
            </a:xfrm>
            <a:custGeom>
              <a:avLst/>
              <a:gdLst>
                <a:gd name="T0" fmla="*/ 5758 w 5759"/>
                <a:gd name="T1" fmla="*/ 5566 h 5567"/>
                <a:gd name="T2" fmla="*/ 0 w 5759"/>
                <a:gd name="T3" fmla="*/ 5566 h 5567"/>
                <a:gd name="T4" fmla="*/ 0 w 5759"/>
                <a:gd name="T5" fmla="*/ 0 h 5567"/>
                <a:gd name="T6" fmla="*/ 5758 w 5759"/>
                <a:gd name="T7" fmla="*/ 0 h 5567"/>
                <a:gd name="T8" fmla="*/ 5758 w 5759"/>
                <a:gd name="T9" fmla="*/ 5566 h 5567"/>
              </a:gdLst>
              <a:ahLst/>
              <a:cxnLst>
                <a:cxn ang="0">
                  <a:pos x="T0" y="T1"/>
                </a:cxn>
                <a:cxn ang="0">
                  <a:pos x="T2" y="T3"/>
                </a:cxn>
                <a:cxn ang="0">
                  <a:pos x="T4" y="T5"/>
                </a:cxn>
                <a:cxn ang="0">
                  <a:pos x="T6" y="T7"/>
                </a:cxn>
                <a:cxn ang="0">
                  <a:pos x="T8" y="T9"/>
                </a:cxn>
              </a:cxnLst>
              <a:rect l="0" t="0" r="r" b="b"/>
              <a:pathLst>
                <a:path w="5759" h="5567">
                  <a:moveTo>
                    <a:pt x="5758" y="5566"/>
                  </a:moveTo>
                  <a:lnTo>
                    <a:pt x="0" y="5566"/>
                  </a:lnTo>
                  <a:lnTo>
                    <a:pt x="0" y="0"/>
                  </a:lnTo>
                  <a:lnTo>
                    <a:pt x="5758" y="0"/>
                  </a:lnTo>
                  <a:lnTo>
                    <a:pt x="5758" y="5566"/>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9" name="Freeform 17">
              <a:extLst>
                <a:ext uri="{FF2B5EF4-FFF2-40B4-BE49-F238E27FC236}">
                  <a16:creationId xmlns:a16="http://schemas.microsoft.com/office/drawing/2014/main" id="{466FE187-CB6A-439F-9741-38BA71BD16AB}"/>
                </a:ext>
              </a:extLst>
            </p:cNvPr>
            <p:cNvSpPr>
              <a:spLocks noChangeArrowheads="1"/>
            </p:cNvSpPr>
            <p:nvPr/>
          </p:nvSpPr>
          <p:spPr bwMode="auto">
            <a:xfrm>
              <a:off x="13894366" y="5484370"/>
              <a:ext cx="129043" cy="130568"/>
            </a:xfrm>
            <a:custGeom>
              <a:avLst/>
              <a:gdLst>
                <a:gd name="T0" fmla="*/ 263 w 357"/>
                <a:gd name="T1" fmla="*/ 93 h 362"/>
                <a:gd name="T2" fmla="*/ 263 w 357"/>
                <a:gd name="T3" fmla="*/ 93 h 362"/>
                <a:gd name="T4" fmla="*/ 93 w 357"/>
                <a:gd name="T5" fmla="*/ 263 h 362"/>
                <a:gd name="T6" fmla="*/ 263 w 357"/>
                <a:gd name="T7" fmla="*/ 93 h 362"/>
              </a:gdLst>
              <a:ahLst/>
              <a:cxnLst>
                <a:cxn ang="0">
                  <a:pos x="T0" y="T1"/>
                </a:cxn>
                <a:cxn ang="0">
                  <a:pos x="T2" y="T3"/>
                </a:cxn>
                <a:cxn ang="0">
                  <a:pos x="T4" y="T5"/>
                </a:cxn>
                <a:cxn ang="0">
                  <a:pos x="T6" y="T7"/>
                </a:cxn>
              </a:cxnLst>
              <a:rect l="0" t="0" r="r" b="b"/>
              <a:pathLst>
                <a:path w="357" h="362">
                  <a:moveTo>
                    <a:pt x="263" y="93"/>
                  </a:moveTo>
                  <a:lnTo>
                    <a:pt x="263" y="93"/>
                  </a:lnTo>
                  <a:cubicBezTo>
                    <a:pt x="356" y="219"/>
                    <a:pt x="219" y="361"/>
                    <a:pt x="93" y="263"/>
                  </a:cubicBezTo>
                  <a:cubicBezTo>
                    <a:pt x="0" y="142"/>
                    <a:pt x="137" y="0"/>
                    <a:pt x="263" y="93"/>
                  </a:cubicBezTo>
                </a:path>
              </a:pathLst>
            </a:custGeom>
            <a:solidFill>
              <a:srgbClr val="FFD36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10" name="Freeform 18">
              <a:extLst>
                <a:ext uri="{FF2B5EF4-FFF2-40B4-BE49-F238E27FC236}">
                  <a16:creationId xmlns:a16="http://schemas.microsoft.com/office/drawing/2014/main" id="{771B375C-D62E-47A6-A92D-0410EB260EE1}"/>
                </a:ext>
              </a:extLst>
            </p:cNvPr>
            <p:cNvSpPr>
              <a:spLocks noChangeArrowheads="1"/>
            </p:cNvSpPr>
            <p:nvPr/>
          </p:nvSpPr>
          <p:spPr bwMode="auto">
            <a:xfrm>
              <a:off x="13789519" y="5508549"/>
              <a:ext cx="85490" cy="82209"/>
            </a:xfrm>
            <a:custGeom>
              <a:avLst/>
              <a:gdLst>
                <a:gd name="T0" fmla="*/ 235 w 236"/>
                <a:gd name="T1" fmla="*/ 115 h 231"/>
                <a:gd name="T2" fmla="*/ 235 w 236"/>
                <a:gd name="T3" fmla="*/ 115 h 231"/>
                <a:gd name="T4" fmla="*/ 115 w 236"/>
                <a:gd name="T5" fmla="*/ 230 h 231"/>
                <a:gd name="T6" fmla="*/ 0 w 236"/>
                <a:gd name="T7" fmla="*/ 115 h 231"/>
                <a:gd name="T8" fmla="*/ 115 w 236"/>
                <a:gd name="T9" fmla="*/ 0 h 231"/>
                <a:gd name="T10" fmla="*/ 235 w 236"/>
                <a:gd name="T11" fmla="*/ 115 h 231"/>
              </a:gdLst>
              <a:ahLst/>
              <a:cxnLst>
                <a:cxn ang="0">
                  <a:pos x="T0" y="T1"/>
                </a:cxn>
                <a:cxn ang="0">
                  <a:pos x="T2" y="T3"/>
                </a:cxn>
                <a:cxn ang="0">
                  <a:pos x="T4" y="T5"/>
                </a:cxn>
                <a:cxn ang="0">
                  <a:pos x="T6" y="T7"/>
                </a:cxn>
                <a:cxn ang="0">
                  <a:pos x="T8" y="T9"/>
                </a:cxn>
                <a:cxn ang="0">
                  <a:pos x="T10" y="T11"/>
                </a:cxn>
              </a:cxnLst>
              <a:rect l="0" t="0" r="r" b="b"/>
              <a:pathLst>
                <a:path w="236" h="231">
                  <a:moveTo>
                    <a:pt x="235" y="115"/>
                  </a:moveTo>
                  <a:lnTo>
                    <a:pt x="235" y="115"/>
                  </a:lnTo>
                  <a:cubicBezTo>
                    <a:pt x="235" y="180"/>
                    <a:pt x="181" y="230"/>
                    <a:pt x="115" y="230"/>
                  </a:cubicBezTo>
                  <a:cubicBezTo>
                    <a:pt x="55" y="230"/>
                    <a:pt x="0" y="180"/>
                    <a:pt x="0" y="115"/>
                  </a:cubicBezTo>
                  <a:cubicBezTo>
                    <a:pt x="0" y="49"/>
                    <a:pt x="55" y="0"/>
                    <a:pt x="115" y="0"/>
                  </a:cubicBezTo>
                  <a:cubicBezTo>
                    <a:pt x="181" y="0"/>
                    <a:pt x="235" y="49"/>
                    <a:pt x="235" y="115"/>
                  </a:cubicBezTo>
                </a:path>
              </a:pathLst>
            </a:custGeom>
            <a:solidFill>
              <a:srgbClr val="F1554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11" name="Freeform 19">
              <a:extLst>
                <a:ext uri="{FF2B5EF4-FFF2-40B4-BE49-F238E27FC236}">
                  <a16:creationId xmlns:a16="http://schemas.microsoft.com/office/drawing/2014/main" id="{4FDE0AE5-8629-4287-8D4E-E65BFF287FDD}"/>
                </a:ext>
              </a:extLst>
            </p:cNvPr>
            <p:cNvSpPr>
              <a:spLocks noChangeArrowheads="1"/>
            </p:cNvSpPr>
            <p:nvPr/>
          </p:nvSpPr>
          <p:spPr bwMode="auto">
            <a:xfrm>
              <a:off x="14023408" y="5484370"/>
              <a:ext cx="129043" cy="130568"/>
            </a:xfrm>
            <a:custGeom>
              <a:avLst/>
              <a:gdLst>
                <a:gd name="T0" fmla="*/ 263 w 357"/>
                <a:gd name="T1" fmla="*/ 93 h 362"/>
                <a:gd name="T2" fmla="*/ 263 w 357"/>
                <a:gd name="T3" fmla="*/ 93 h 362"/>
                <a:gd name="T4" fmla="*/ 93 w 357"/>
                <a:gd name="T5" fmla="*/ 263 h 362"/>
                <a:gd name="T6" fmla="*/ 263 w 357"/>
                <a:gd name="T7" fmla="*/ 93 h 362"/>
              </a:gdLst>
              <a:ahLst/>
              <a:cxnLst>
                <a:cxn ang="0">
                  <a:pos x="T0" y="T1"/>
                </a:cxn>
                <a:cxn ang="0">
                  <a:pos x="T2" y="T3"/>
                </a:cxn>
                <a:cxn ang="0">
                  <a:pos x="T4" y="T5"/>
                </a:cxn>
                <a:cxn ang="0">
                  <a:pos x="T6" y="T7"/>
                </a:cxn>
              </a:cxnLst>
              <a:rect l="0" t="0" r="r" b="b"/>
              <a:pathLst>
                <a:path w="357" h="362">
                  <a:moveTo>
                    <a:pt x="263" y="93"/>
                  </a:moveTo>
                  <a:lnTo>
                    <a:pt x="263" y="93"/>
                  </a:lnTo>
                  <a:cubicBezTo>
                    <a:pt x="356" y="219"/>
                    <a:pt x="219" y="361"/>
                    <a:pt x="93" y="263"/>
                  </a:cubicBezTo>
                  <a:cubicBezTo>
                    <a:pt x="0" y="142"/>
                    <a:pt x="137" y="0"/>
                    <a:pt x="263" y="93"/>
                  </a:cubicBezTo>
                </a:path>
              </a:pathLst>
            </a:custGeom>
            <a:solidFill>
              <a:srgbClr val="61C5B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12" name="Freeform 20">
              <a:extLst>
                <a:ext uri="{FF2B5EF4-FFF2-40B4-BE49-F238E27FC236}">
                  <a16:creationId xmlns:a16="http://schemas.microsoft.com/office/drawing/2014/main" id="{162C470B-E725-48CB-B71F-3BBC7916551C}"/>
                </a:ext>
              </a:extLst>
            </p:cNvPr>
            <p:cNvSpPr>
              <a:spLocks noChangeArrowheads="1"/>
            </p:cNvSpPr>
            <p:nvPr/>
          </p:nvSpPr>
          <p:spPr bwMode="auto">
            <a:xfrm>
              <a:off x="14239554" y="5490818"/>
              <a:ext cx="1527538" cy="119285"/>
            </a:xfrm>
            <a:custGeom>
              <a:avLst/>
              <a:gdLst>
                <a:gd name="T0" fmla="*/ 4017 w 4182"/>
                <a:gd name="T1" fmla="*/ 329 h 330"/>
                <a:gd name="T2" fmla="*/ 4017 w 4182"/>
                <a:gd name="T3" fmla="*/ 329 h 330"/>
                <a:gd name="T4" fmla="*/ 158 w 4182"/>
                <a:gd name="T5" fmla="*/ 329 h 330"/>
                <a:gd name="T6" fmla="*/ 0 w 4182"/>
                <a:gd name="T7" fmla="*/ 165 h 330"/>
                <a:gd name="T8" fmla="*/ 0 w 4182"/>
                <a:gd name="T9" fmla="*/ 165 h 330"/>
                <a:gd name="T10" fmla="*/ 158 w 4182"/>
                <a:gd name="T11" fmla="*/ 0 h 330"/>
                <a:gd name="T12" fmla="*/ 4017 w 4182"/>
                <a:gd name="T13" fmla="*/ 0 h 330"/>
                <a:gd name="T14" fmla="*/ 4181 w 4182"/>
                <a:gd name="T15" fmla="*/ 165 h 330"/>
                <a:gd name="T16" fmla="*/ 4181 w 4182"/>
                <a:gd name="T17" fmla="*/ 165 h 330"/>
                <a:gd name="T18" fmla="*/ 4017 w 4182"/>
                <a:gd name="T19" fmla="*/ 329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82" h="330">
                  <a:moveTo>
                    <a:pt x="4017" y="329"/>
                  </a:moveTo>
                  <a:lnTo>
                    <a:pt x="4017" y="329"/>
                  </a:lnTo>
                  <a:cubicBezTo>
                    <a:pt x="158" y="329"/>
                    <a:pt x="158" y="329"/>
                    <a:pt x="158" y="329"/>
                  </a:cubicBezTo>
                  <a:cubicBezTo>
                    <a:pt x="71" y="329"/>
                    <a:pt x="0" y="252"/>
                    <a:pt x="0" y="165"/>
                  </a:cubicBezTo>
                  <a:lnTo>
                    <a:pt x="0" y="165"/>
                  </a:lnTo>
                  <a:cubicBezTo>
                    <a:pt x="0" y="77"/>
                    <a:pt x="71" y="0"/>
                    <a:pt x="158" y="0"/>
                  </a:cubicBezTo>
                  <a:cubicBezTo>
                    <a:pt x="4017" y="0"/>
                    <a:pt x="4017" y="0"/>
                    <a:pt x="4017" y="0"/>
                  </a:cubicBezTo>
                  <a:cubicBezTo>
                    <a:pt x="4110" y="0"/>
                    <a:pt x="4181" y="77"/>
                    <a:pt x="4181" y="165"/>
                  </a:cubicBezTo>
                  <a:lnTo>
                    <a:pt x="4181" y="165"/>
                  </a:lnTo>
                  <a:cubicBezTo>
                    <a:pt x="4181" y="252"/>
                    <a:pt x="4110" y="329"/>
                    <a:pt x="4017" y="329"/>
                  </a:cubicBezTo>
                </a:path>
              </a:pathLst>
            </a:custGeom>
            <a:solidFill>
              <a:srgbClr val="425C6E"/>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13" name="Freeform 28">
              <a:extLst>
                <a:ext uri="{FF2B5EF4-FFF2-40B4-BE49-F238E27FC236}">
                  <a16:creationId xmlns:a16="http://schemas.microsoft.com/office/drawing/2014/main" id="{7742DA96-937E-41CB-818F-E64818CD8A9F}"/>
                </a:ext>
              </a:extLst>
            </p:cNvPr>
            <p:cNvSpPr>
              <a:spLocks noChangeArrowheads="1"/>
            </p:cNvSpPr>
            <p:nvPr/>
          </p:nvSpPr>
          <p:spPr bwMode="auto">
            <a:xfrm>
              <a:off x="15389643" y="6312915"/>
              <a:ext cx="93556" cy="427169"/>
            </a:xfrm>
            <a:custGeom>
              <a:avLst/>
              <a:gdLst>
                <a:gd name="T0" fmla="*/ 172 w 260"/>
                <a:gd name="T1" fmla="*/ 1173 h 1174"/>
                <a:gd name="T2" fmla="*/ 172 w 260"/>
                <a:gd name="T3" fmla="*/ 1173 h 1174"/>
                <a:gd name="T4" fmla="*/ 87 w 260"/>
                <a:gd name="T5" fmla="*/ 1173 h 1174"/>
                <a:gd name="T6" fmla="*/ 0 w 260"/>
                <a:gd name="T7" fmla="*/ 1086 h 1174"/>
                <a:gd name="T8" fmla="*/ 0 w 260"/>
                <a:gd name="T9" fmla="*/ 87 h 1174"/>
                <a:gd name="T10" fmla="*/ 87 w 260"/>
                <a:gd name="T11" fmla="*/ 0 h 1174"/>
                <a:gd name="T12" fmla="*/ 172 w 260"/>
                <a:gd name="T13" fmla="*/ 0 h 1174"/>
                <a:gd name="T14" fmla="*/ 259 w 260"/>
                <a:gd name="T15" fmla="*/ 87 h 1174"/>
                <a:gd name="T16" fmla="*/ 259 w 260"/>
                <a:gd name="T17" fmla="*/ 1086 h 1174"/>
                <a:gd name="T18" fmla="*/ 172 w 260"/>
                <a:gd name="T19" fmla="*/ 1173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0" h="1174">
                  <a:moveTo>
                    <a:pt x="172" y="1173"/>
                  </a:moveTo>
                  <a:lnTo>
                    <a:pt x="172" y="1173"/>
                  </a:lnTo>
                  <a:cubicBezTo>
                    <a:pt x="87" y="1173"/>
                    <a:pt x="87" y="1173"/>
                    <a:pt x="87" y="1173"/>
                  </a:cubicBezTo>
                  <a:cubicBezTo>
                    <a:pt x="38" y="1173"/>
                    <a:pt x="0" y="1133"/>
                    <a:pt x="0" y="1086"/>
                  </a:cubicBezTo>
                  <a:cubicBezTo>
                    <a:pt x="0" y="87"/>
                    <a:pt x="0" y="87"/>
                    <a:pt x="0" y="87"/>
                  </a:cubicBezTo>
                  <a:cubicBezTo>
                    <a:pt x="0" y="38"/>
                    <a:pt x="38" y="0"/>
                    <a:pt x="87" y="0"/>
                  </a:cubicBezTo>
                  <a:cubicBezTo>
                    <a:pt x="172" y="0"/>
                    <a:pt x="172" y="0"/>
                    <a:pt x="172" y="0"/>
                  </a:cubicBezTo>
                  <a:cubicBezTo>
                    <a:pt x="221" y="0"/>
                    <a:pt x="259" y="38"/>
                    <a:pt x="259" y="87"/>
                  </a:cubicBezTo>
                  <a:cubicBezTo>
                    <a:pt x="259" y="1086"/>
                    <a:pt x="259" y="1086"/>
                    <a:pt x="259" y="1086"/>
                  </a:cubicBezTo>
                  <a:cubicBezTo>
                    <a:pt x="259" y="1133"/>
                    <a:pt x="221" y="1173"/>
                    <a:pt x="172" y="1173"/>
                  </a:cubicBezTo>
                </a:path>
              </a:pathLst>
            </a:custGeom>
            <a:solidFill>
              <a:srgbClr val="9A9090"/>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14" name="Freeform 29">
              <a:extLst>
                <a:ext uri="{FF2B5EF4-FFF2-40B4-BE49-F238E27FC236}">
                  <a16:creationId xmlns:a16="http://schemas.microsoft.com/office/drawing/2014/main" id="{A9BBE2E2-8B21-4F62-8F54-A70B2C890D0E}"/>
                </a:ext>
              </a:extLst>
            </p:cNvPr>
            <p:cNvSpPr>
              <a:spLocks noChangeArrowheads="1"/>
            </p:cNvSpPr>
            <p:nvPr/>
          </p:nvSpPr>
          <p:spPr bwMode="auto">
            <a:xfrm>
              <a:off x="15238018" y="6380617"/>
              <a:ext cx="93556" cy="359466"/>
            </a:xfrm>
            <a:custGeom>
              <a:avLst/>
              <a:gdLst>
                <a:gd name="T0" fmla="*/ 174 w 262"/>
                <a:gd name="T1" fmla="*/ 987 h 988"/>
                <a:gd name="T2" fmla="*/ 174 w 262"/>
                <a:gd name="T3" fmla="*/ 987 h 988"/>
                <a:gd name="T4" fmla="*/ 87 w 262"/>
                <a:gd name="T5" fmla="*/ 987 h 988"/>
                <a:gd name="T6" fmla="*/ 0 w 262"/>
                <a:gd name="T7" fmla="*/ 900 h 988"/>
                <a:gd name="T8" fmla="*/ 0 w 262"/>
                <a:gd name="T9" fmla="*/ 88 h 988"/>
                <a:gd name="T10" fmla="*/ 87 w 262"/>
                <a:gd name="T11" fmla="*/ 0 h 988"/>
                <a:gd name="T12" fmla="*/ 174 w 262"/>
                <a:gd name="T13" fmla="*/ 0 h 988"/>
                <a:gd name="T14" fmla="*/ 261 w 262"/>
                <a:gd name="T15" fmla="*/ 88 h 988"/>
                <a:gd name="T16" fmla="*/ 261 w 262"/>
                <a:gd name="T17" fmla="*/ 900 h 988"/>
                <a:gd name="T18" fmla="*/ 174 w 262"/>
                <a:gd name="T19" fmla="*/ 987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 h="988">
                  <a:moveTo>
                    <a:pt x="174" y="987"/>
                  </a:moveTo>
                  <a:lnTo>
                    <a:pt x="174" y="987"/>
                  </a:lnTo>
                  <a:cubicBezTo>
                    <a:pt x="87" y="987"/>
                    <a:pt x="87" y="987"/>
                    <a:pt x="87" y="987"/>
                  </a:cubicBezTo>
                  <a:cubicBezTo>
                    <a:pt x="40" y="987"/>
                    <a:pt x="0" y="947"/>
                    <a:pt x="0" y="900"/>
                  </a:cubicBezTo>
                  <a:cubicBezTo>
                    <a:pt x="0" y="88"/>
                    <a:pt x="0" y="88"/>
                    <a:pt x="0" y="88"/>
                  </a:cubicBezTo>
                  <a:cubicBezTo>
                    <a:pt x="0" y="39"/>
                    <a:pt x="40" y="0"/>
                    <a:pt x="87" y="0"/>
                  </a:cubicBezTo>
                  <a:cubicBezTo>
                    <a:pt x="174" y="0"/>
                    <a:pt x="174" y="0"/>
                    <a:pt x="174" y="0"/>
                  </a:cubicBezTo>
                  <a:cubicBezTo>
                    <a:pt x="221" y="0"/>
                    <a:pt x="261" y="39"/>
                    <a:pt x="261" y="88"/>
                  </a:cubicBezTo>
                  <a:cubicBezTo>
                    <a:pt x="261" y="900"/>
                    <a:pt x="261" y="900"/>
                    <a:pt x="261" y="900"/>
                  </a:cubicBezTo>
                  <a:cubicBezTo>
                    <a:pt x="261" y="947"/>
                    <a:pt x="221" y="987"/>
                    <a:pt x="174" y="987"/>
                  </a:cubicBezTo>
                </a:path>
              </a:pathLst>
            </a:custGeom>
            <a:solidFill>
              <a:srgbClr val="9A9090"/>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15" name="Freeform 30">
              <a:extLst>
                <a:ext uri="{FF2B5EF4-FFF2-40B4-BE49-F238E27FC236}">
                  <a16:creationId xmlns:a16="http://schemas.microsoft.com/office/drawing/2014/main" id="{58C9F0B1-6290-418F-9A0E-B03576945772}"/>
                </a:ext>
              </a:extLst>
            </p:cNvPr>
            <p:cNvSpPr>
              <a:spLocks noChangeArrowheads="1"/>
            </p:cNvSpPr>
            <p:nvPr/>
          </p:nvSpPr>
          <p:spPr bwMode="auto">
            <a:xfrm>
              <a:off x="15541267" y="6232317"/>
              <a:ext cx="93556" cy="507766"/>
            </a:xfrm>
            <a:custGeom>
              <a:avLst/>
              <a:gdLst>
                <a:gd name="T0" fmla="*/ 174 w 262"/>
                <a:gd name="T1" fmla="*/ 1394 h 1395"/>
                <a:gd name="T2" fmla="*/ 174 w 262"/>
                <a:gd name="T3" fmla="*/ 1394 h 1395"/>
                <a:gd name="T4" fmla="*/ 87 w 262"/>
                <a:gd name="T5" fmla="*/ 1394 h 1395"/>
                <a:gd name="T6" fmla="*/ 0 w 262"/>
                <a:gd name="T7" fmla="*/ 1307 h 1395"/>
                <a:gd name="T8" fmla="*/ 0 w 262"/>
                <a:gd name="T9" fmla="*/ 85 h 1395"/>
                <a:gd name="T10" fmla="*/ 87 w 262"/>
                <a:gd name="T11" fmla="*/ 0 h 1395"/>
                <a:gd name="T12" fmla="*/ 174 w 262"/>
                <a:gd name="T13" fmla="*/ 0 h 1395"/>
                <a:gd name="T14" fmla="*/ 261 w 262"/>
                <a:gd name="T15" fmla="*/ 85 h 1395"/>
                <a:gd name="T16" fmla="*/ 261 w 262"/>
                <a:gd name="T17" fmla="*/ 1307 h 1395"/>
                <a:gd name="T18" fmla="*/ 174 w 262"/>
                <a:gd name="T19" fmla="*/ 1394 h 1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 h="1395">
                  <a:moveTo>
                    <a:pt x="174" y="1394"/>
                  </a:moveTo>
                  <a:lnTo>
                    <a:pt x="174" y="1394"/>
                  </a:lnTo>
                  <a:cubicBezTo>
                    <a:pt x="87" y="1394"/>
                    <a:pt x="87" y="1394"/>
                    <a:pt x="87" y="1394"/>
                  </a:cubicBezTo>
                  <a:cubicBezTo>
                    <a:pt x="40" y="1394"/>
                    <a:pt x="0" y="1354"/>
                    <a:pt x="0" y="1307"/>
                  </a:cubicBezTo>
                  <a:cubicBezTo>
                    <a:pt x="0" y="85"/>
                    <a:pt x="0" y="85"/>
                    <a:pt x="0" y="85"/>
                  </a:cubicBezTo>
                  <a:cubicBezTo>
                    <a:pt x="0" y="38"/>
                    <a:pt x="40" y="0"/>
                    <a:pt x="87" y="0"/>
                  </a:cubicBezTo>
                  <a:cubicBezTo>
                    <a:pt x="174" y="0"/>
                    <a:pt x="174" y="0"/>
                    <a:pt x="174" y="0"/>
                  </a:cubicBezTo>
                  <a:cubicBezTo>
                    <a:pt x="221" y="0"/>
                    <a:pt x="261" y="38"/>
                    <a:pt x="261" y="85"/>
                  </a:cubicBezTo>
                  <a:cubicBezTo>
                    <a:pt x="261" y="1307"/>
                    <a:pt x="261" y="1307"/>
                    <a:pt x="261" y="1307"/>
                  </a:cubicBezTo>
                  <a:cubicBezTo>
                    <a:pt x="261" y="1354"/>
                    <a:pt x="221" y="1394"/>
                    <a:pt x="174" y="1394"/>
                  </a:cubicBezTo>
                </a:path>
              </a:pathLst>
            </a:custGeom>
            <a:solidFill>
              <a:srgbClr val="9A9090"/>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16" name="Freeform 31">
              <a:extLst>
                <a:ext uri="{FF2B5EF4-FFF2-40B4-BE49-F238E27FC236}">
                  <a16:creationId xmlns:a16="http://schemas.microsoft.com/office/drawing/2014/main" id="{49AFBEAE-B595-42B0-B7E0-DA85C0187652}"/>
                </a:ext>
              </a:extLst>
            </p:cNvPr>
            <p:cNvSpPr>
              <a:spLocks noChangeArrowheads="1"/>
            </p:cNvSpPr>
            <p:nvPr/>
          </p:nvSpPr>
          <p:spPr bwMode="auto">
            <a:xfrm>
              <a:off x="15029937" y="5906702"/>
              <a:ext cx="508104" cy="341735"/>
            </a:xfrm>
            <a:custGeom>
              <a:avLst/>
              <a:gdLst>
                <a:gd name="T0" fmla="*/ 1309 w 1394"/>
                <a:gd name="T1" fmla="*/ 0 h 939"/>
                <a:gd name="T2" fmla="*/ 1309 w 1394"/>
                <a:gd name="T3" fmla="*/ 0 h 939"/>
                <a:gd name="T4" fmla="*/ 86 w 1394"/>
                <a:gd name="T5" fmla="*/ 0 h 939"/>
                <a:gd name="T6" fmla="*/ 0 w 1394"/>
                <a:gd name="T7" fmla="*/ 85 h 939"/>
                <a:gd name="T8" fmla="*/ 0 w 1394"/>
                <a:gd name="T9" fmla="*/ 533 h 939"/>
                <a:gd name="T10" fmla="*/ 86 w 1394"/>
                <a:gd name="T11" fmla="*/ 617 h 939"/>
                <a:gd name="T12" fmla="*/ 952 w 1394"/>
                <a:gd name="T13" fmla="*/ 617 h 939"/>
                <a:gd name="T14" fmla="*/ 1121 w 1394"/>
                <a:gd name="T15" fmla="*/ 938 h 939"/>
                <a:gd name="T16" fmla="*/ 1121 w 1394"/>
                <a:gd name="T17" fmla="*/ 617 h 939"/>
                <a:gd name="T18" fmla="*/ 1309 w 1394"/>
                <a:gd name="T19" fmla="*/ 617 h 939"/>
                <a:gd name="T20" fmla="*/ 1393 w 1394"/>
                <a:gd name="T21" fmla="*/ 533 h 939"/>
                <a:gd name="T22" fmla="*/ 1393 w 1394"/>
                <a:gd name="T23" fmla="*/ 85 h 939"/>
                <a:gd name="T24" fmla="*/ 1309 w 1394"/>
                <a:gd name="T25" fmla="*/ 0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94" h="939">
                  <a:moveTo>
                    <a:pt x="1309" y="0"/>
                  </a:moveTo>
                  <a:lnTo>
                    <a:pt x="1309" y="0"/>
                  </a:lnTo>
                  <a:cubicBezTo>
                    <a:pt x="86" y="0"/>
                    <a:pt x="86" y="0"/>
                    <a:pt x="86" y="0"/>
                  </a:cubicBezTo>
                  <a:cubicBezTo>
                    <a:pt x="38" y="0"/>
                    <a:pt x="0" y="38"/>
                    <a:pt x="0" y="85"/>
                  </a:cubicBezTo>
                  <a:cubicBezTo>
                    <a:pt x="0" y="533"/>
                    <a:pt x="0" y="533"/>
                    <a:pt x="0" y="533"/>
                  </a:cubicBezTo>
                  <a:cubicBezTo>
                    <a:pt x="0" y="580"/>
                    <a:pt x="38" y="617"/>
                    <a:pt x="86" y="617"/>
                  </a:cubicBezTo>
                  <a:cubicBezTo>
                    <a:pt x="952" y="617"/>
                    <a:pt x="952" y="617"/>
                    <a:pt x="952" y="617"/>
                  </a:cubicBezTo>
                  <a:cubicBezTo>
                    <a:pt x="1023" y="758"/>
                    <a:pt x="1121" y="938"/>
                    <a:pt x="1121" y="938"/>
                  </a:cubicBezTo>
                  <a:cubicBezTo>
                    <a:pt x="1121" y="617"/>
                    <a:pt x="1121" y="617"/>
                    <a:pt x="1121" y="617"/>
                  </a:cubicBezTo>
                  <a:cubicBezTo>
                    <a:pt x="1309" y="617"/>
                    <a:pt x="1309" y="617"/>
                    <a:pt x="1309" y="617"/>
                  </a:cubicBezTo>
                  <a:cubicBezTo>
                    <a:pt x="1356" y="617"/>
                    <a:pt x="1393" y="580"/>
                    <a:pt x="1393" y="533"/>
                  </a:cubicBezTo>
                  <a:cubicBezTo>
                    <a:pt x="1393" y="85"/>
                    <a:pt x="1393" y="85"/>
                    <a:pt x="1393" y="85"/>
                  </a:cubicBezTo>
                  <a:cubicBezTo>
                    <a:pt x="1393" y="38"/>
                    <a:pt x="1356" y="0"/>
                    <a:pt x="1309" y="0"/>
                  </a:cubicBezTo>
                </a:path>
              </a:pathLst>
            </a:custGeom>
            <a:solidFill>
              <a:schemeClr val="accent3">
                <a:lumMod val="50000"/>
              </a:schemeClr>
            </a:solidFill>
            <a:ln>
              <a:noFill/>
            </a:ln>
            <a:effectLst/>
          </p:spPr>
          <p:txBody>
            <a:bodyPr wrap="none" anchor="ctr"/>
            <a:lstStyle/>
            <a:p>
              <a:endParaRPr lang="en-US" sz="900">
                <a:latin typeface="Lato Light"/>
              </a:endParaRPr>
            </a:p>
          </p:txBody>
        </p:sp>
        <p:sp>
          <p:nvSpPr>
            <p:cNvPr id="17" name="Freeform 32">
              <a:extLst>
                <a:ext uri="{FF2B5EF4-FFF2-40B4-BE49-F238E27FC236}">
                  <a16:creationId xmlns:a16="http://schemas.microsoft.com/office/drawing/2014/main" id="{233DDAD5-8157-4239-A143-3AFCFDAF27E4}"/>
                </a:ext>
              </a:extLst>
            </p:cNvPr>
            <p:cNvSpPr>
              <a:spLocks noChangeArrowheads="1"/>
            </p:cNvSpPr>
            <p:nvPr/>
          </p:nvSpPr>
          <p:spPr bwMode="auto">
            <a:xfrm>
              <a:off x="14741205" y="6630471"/>
              <a:ext cx="403257" cy="35463"/>
            </a:xfrm>
            <a:custGeom>
              <a:avLst/>
              <a:gdLst>
                <a:gd name="T0" fmla="*/ 1056 w 1107"/>
                <a:gd name="T1" fmla="*/ 101 h 102"/>
                <a:gd name="T2" fmla="*/ 1056 w 1107"/>
                <a:gd name="T3" fmla="*/ 101 h 102"/>
                <a:gd name="T4" fmla="*/ 50 w 1107"/>
                <a:gd name="T5" fmla="*/ 101 h 102"/>
                <a:gd name="T6" fmla="*/ 0 w 1107"/>
                <a:gd name="T7" fmla="*/ 50 h 102"/>
                <a:gd name="T8" fmla="*/ 0 w 1107"/>
                <a:gd name="T9" fmla="*/ 50 h 102"/>
                <a:gd name="T10" fmla="*/ 50 w 1107"/>
                <a:gd name="T11" fmla="*/ 0 h 102"/>
                <a:gd name="T12" fmla="*/ 1056 w 1107"/>
                <a:gd name="T13" fmla="*/ 0 h 102"/>
                <a:gd name="T14" fmla="*/ 1106 w 1107"/>
                <a:gd name="T15" fmla="*/ 50 h 102"/>
                <a:gd name="T16" fmla="*/ 1106 w 1107"/>
                <a:gd name="T17" fmla="*/ 50 h 102"/>
                <a:gd name="T18" fmla="*/ 1056 w 1107"/>
                <a:gd name="T19" fmla="*/ 10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7" h="102">
                  <a:moveTo>
                    <a:pt x="1056" y="101"/>
                  </a:moveTo>
                  <a:lnTo>
                    <a:pt x="1056" y="101"/>
                  </a:lnTo>
                  <a:cubicBezTo>
                    <a:pt x="50" y="101"/>
                    <a:pt x="50" y="101"/>
                    <a:pt x="50" y="101"/>
                  </a:cubicBezTo>
                  <a:cubicBezTo>
                    <a:pt x="22" y="101"/>
                    <a:pt x="0" y="78"/>
                    <a:pt x="0" y="50"/>
                  </a:cubicBezTo>
                  <a:lnTo>
                    <a:pt x="0" y="50"/>
                  </a:lnTo>
                  <a:cubicBezTo>
                    <a:pt x="0" y="23"/>
                    <a:pt x="22" y="0"/>
                    <a:pt x="50" y="0"/>
                  </a:cubicBezTo>
                  <a:cubicBezTo>
                    <a:pt x="1056" y="0"/>
                    <a:pt x="1056" y="0"/>
                    <a:pt x="1056" y="0"/>
                  </a:cubicBezTo>
                  <a:cubicBezTo>
                    <a:pt x="1084" y="0"/>
                    <a:pt x="1106" y="23"/>
                    <a:pt x="1106" y="50"/>
                  </a:cubicBezTo>
                  <a:lnTo>
                    <a:pt x="1106" y="50"/>
                  </a:lnTo>
                  <a:cubicBezTo>
                    <a:pt x="1106" y="78"/>
                    <a:pt x="1084" y="101"/>
                    <a:pt x="1056" y="101"/>
                  </a:cubicBezTo>
                </a:path>
              </a:pathLst>
            </a:custGeom>
            <a:solidFill>
              <a:srgbClr val="636466"/>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18" name="Freeform 33">
              <a:extLst>
                <a:ext uri="{FF2B5EF4-FFF2-40B4-BE49-F238E27FC236}">
                  <a16:creationId xmlns:a16="http://schemas.microsoft.com/office/drawing/2014/main" id="{1C23A063-4C21-45EC-B2FB-B090777EBC2E}"/>
                </a:ext>
              </a:extLst>
            </p:cNvPr>
            <p:cNvSpPr>
              <a:spLocks noChangeArrowheads="1"/>
            </p:cNvSpPr>
            <p:nvPr/>
          </p:nvSpPr>
          <p:spPr bwMode="auto">
            <a:xfrm>
              <a:off x="14741205" y="6704621"/>
              <a:ext cx="403257" cy="35463"/>
            </a:xfrm>
            <a:custGeom>
              <a:avLst/>
              <a:gdLst>
                <a:gd name="T0" fmla="*/ 1056 w 1107"/>
                <a:gd name="T1" fmla="*/ 101 h 102"/>
                <a:gd name="T2" fmla="*/ 1056 w 1107"/>
                <a:gd name="T3" fmla="*/ 101 h 102"/>
                <a:gd name="T4" fmla="*/ 50 w 1107"/>
                <a:gd name="T5" fmla="*/ 101 h 102"/>
                <a:gd name="T6" fmla="*/ 0 w 1107"/>
                <a:gd name="T7" fmla="*/ 51 h 102"/>
                <a:gd name="T8" fmla="*/ 0 w 1107"/>
                <a:gd name="T9" fmla="*/ 51 h 102"/>
                <a:gd name="T10" fmla="*/ 50 w 1107"/>
                <a:gd name="T11" fmla="*/ 0 h 102"/>
                <a:gd name="T12" fmla="*/ 1056 w 1107"/>
                <a:gd name="T13" fmla="*/ 0 h 102"/>
                <a:gd name="T14" fmla="*/ 1106 w 1107"/>
                <a:gd name="T15" fmla="*/ 51 h 102"/>
                <a:gd name="T16" fmla="*/ 1106 w 1107"/>
                <a:gd name="T17" fmla="*/ 51 h 102"/>
                <a:gd name="T18" fmla="*/ 1056 w 1107"/>
                <a:gd name="T19" fmla="*/ 10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7" h="102">
                  <a:moveTo>
                    <a:pt x="1056" y="101"/>
                  </a:moveTo>
                  <a:lnTo>
                    <a:pt x="1056" y="101"/>
                  </a:lnTo>
                  <a:cubicBezTo>
                    <a:pt x="50" y="101"/>
                    <a:pt x="50" y="101"/>
                    <a:pt x="50" y="101"/>
                  </a:cubicBezTo>
                  <a:cubicBezTo>
                    <a:pt x="22" y="101"/>
                    <a:pt x="0" y="79"/>
                    <a:pt x="0" y="51"/>
                  </a:cubicBezTo>
                  <a:lnTo>
                    <a:pt x="0" y="51"/>
                  </a:lnTo>
                  <a:cubicBezTo>
                    <a:pt x="0" y="23"/>
                    <a:pt x="22" y="0"/>
                    <a:pt x="50" y="0"/>
                  </a:cubicBezTo>
                  <a:cubicBezTo>
                    <a:pt x="1056" y="0"/>
                    <a:pt x="1056" y="0"/>
                    <a:pt x="1056" y="0"/>
                  </a:cubicBezTo>
                  <a:cubicBezTo>
                    <a:pt x="1084" y="0"/>
                    <a:pt x="1106" y="23"/>
                    <a:pt x="1106" y="51"/>
                  </a:cubicBezTo>
                  <a:lnTo>
                    <a:pt x="1106" y="51"/>
                  </a:lnTo>
                  <a:cubicBezTo>
                    <a:pt x="1106" y="79"/>
                    <a:pt x="1084" y="101"/>
                    <a:pt x="1056" y="101"/>
                  </a:cubicBezTo>
                </a:path>
              </a:pathLst>
            </a:custGeom>
            <a:solidFill>
              <a:srgbClr val="636466"/>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19" name="Freeform 34">
              <a:extLst>
                <a:ext uri="{FF2B5EF4-FFF2-40B4-BE49-F238E27FC236}">
                  <a16:creationId xmlns:a16="http://schemas.microsoft.com/office/drawing/2014/main" id="{19FFD4E6-FEEB-4401-ABB9-79453B5B715B}"/>
                </a:ext>
              </a:extLst>
            </p:cNvPr>
            <p:cNvSpPr>
              <a:spLocks noChangeArrowheads="1"/>
            </p:cNvSpPr>
            <p:nvPr/>
          </p:nvSpPr>
          <p:spPr bwMode="auto">
            <a:xfrm>
              <a:off x="14741205" y="6493454"/>
              <a:ext cx="403257" cy="35463"/>
            </a:xfrm>
            <a:custGeom>
              <a:avLst/>
              <a:gdLst>
                <a:gd name="T0" fmla="*/ 1056 w 1107"/>
                <a:gd name="T1" fmla="*/ 101 h 102"/>
                <a:gd name="T2" fmla="*/ 1056 w 1107"/>
                <a:gd name="T3" fmla="*/ 101 h 102"/>
                <a:gd name="T4" fmla="*/ 50 w 1107"/>
                <a:gd name="T5" fmla="*/ 101 h 102"/>
                <a:gd name="T6" fmla="*/ 0 w 1107"/>
                <a:gd name="T7" fmla="*/ 51 h 102"/>
                <a:gd name="T8" fmla="*/ 0 w 1107"/>
                <a:gd name="T9" fmla="*/ 51 h 102"/>
                <a:gd name="T10" fmla="*/ 50 w 1107"/>
                <a:gd name="T11" fmla="*/ 0 h 102"/>
                <a:gd name="T12" fmla="*/ 1056 w 1107"/>
                <a:gd name="T13" fmla="*/ 0 h 102"/>
                <a:gd name="T14" fmla="*/ 1106 w 1107"/>
                <a:gd name="T15" fmla="*/ 51 h 102"/>
                <a:gd name="T16" fmla="*/ 1106 w 1107"/>
                <a:gd name="T17" fmla="*/ 51 h 102"/>
                <a:gd name="T18" fmla="*/ 1056 w 1107"/>
                <a:gd name="T19" fmla="*/ 10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7" h="102">
                  <a:moveTo>
                    <a:pt x="1056" y="101"/>
                  </a:moveTo>
                  <a:lnTo>
                    <a:pt x="1056" y="101"/>
                  </a:lnTo>
                  <a:cubicBezTo>
                    <a:pt x="50" y="101"/>
                    <a:pt x="50" y="101"/>
                    <a:pt x="50" y="101"/>
                  </a:cubicBezTo>
                  <a:cubicBezTo>
                    <a:pt x="22" y="101"/>
                    <a:pt x="0" y="79"/>
                    <a:pt x="0" y="51"/>
                  </a:cubicBezTo>
                  <a:lnTo>
                    <a:pt x="0" y="51"/>
                  </a:lnTo>
                  <a:cubicBezTo>
                    <a:pt x="0" y="23"/>
                    <a:pt x="22" y="0"/>
                    <a:pt x="50" y="0"/>
                  </a:cubicBezTo>
                  <a:cubicBezTo>
                    <a:pt x="1056" y="0"/>
                    <a:pt x="1056" y="0"/>
                    <a:pt x="1056" y="0"/>
                  </a:cubicBezTo>
                  <a:cubicBezTo>
                    <a:pt x="1084" y="0"/>
                    <a:pt x="1106" y="23"/>
                    <a:pt x="1106" y="51"/>
                  </a:cubicBezTo>
                  <a:lnTo>
                    <a:pt x="1106" y="51"/>
                  </a:lnTo>
                  <a:cubicBezTo>
                    <a:pt x="1106" y="79"/>
                    <a:pt x="1084" y="101"/>
                    <a:pt x="1056" y="101"/>
                  </a:cubicBezTo>
                </a:path>
              </a:pathLst>
            </a:custGeom>
            <a:solidFill>
              <a:srgbClr val="636466"/>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20" name="Freeform 35">
              <a:extLst>
                <a:ext uri="{FF2B5EF4-FFF2-40B4-BE49-F238E27FC236}">
                  <a16:creationId xmlns:a16="http://schemas.microsoft.com/office/drawing/2014/main" id="{91B177DC-F6B2-43DD-B2B3-0024A19B89F0}"/>
                </a:ext>
              </a:extLst>
            </p:cNvPr>
            <p:cNvSpPr>
              <a:spLocks noChangeArrowheads="1"/>
            </p:cNvSpPr>
            <p:nvPr/>
          </p:nvSpPr>
          <p:spPr bwMode="auto">
            <a:xfrm>
              <a:off x="14741205" y="6567604"/>
              <a:ext cx="403257" cy="35463"/>
            </a:xfrm>
            <a:custGeom>
              <a:avLst/>
              <a:gdLst>
                <a:gd name="T0" fmla="*/ 1056 w 1107"/>
                <a:gd name="T1" fmla="*/ 101 h 102"/>
                <a:gd name="T2" fmla="*/ 1056 w 1107"/>
                <a:gd name="T3" fmla="*/ 101 h 102"/>
                <a:gd name="T4" fmla="*/ 50 w 1107"/>
                <a:gd name="T5" fmla="*/ 101 h 102"/>
                <a:gd name="T6" fmla="*/ 0 w 1107"/>
                <a:gd name="T7" fmla="*/ 51 h 102"/>
                <a:gd name="T8" fmla="*/ 0 w 1107"/>
                <a:gd name="T9" fmla="*/ 51 h 102"/>
                <a:gd name="T10" fmla="*/ 50 w 1107"/>
                <a:gd name="T11" fmla="*/ 0 h 102"/>
                <a:gd name="T12" fmla="*/ 1056 w 1107"/>
                <a:gd name="T13" fmla="*/ 0 h 102"/>
                <a:gd name="T14" fmla="*/ 1106 w 1107"/>
                <a:gd name="T15" fmla="*/ 51 h 102"/>
                <a:gd name="T16" fmla="*/ 1106 w 1107"/>
                <a:gd name="T17" fmla="*/ 51 h 102"/>
                <a:gd name="T18" fmla="*/ 1056 w 1107"/>
                <a:gd name="T19" fmla="*/ 10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7" h="102">
                  <a:moveTo>
                    <a:pt x="1056" y="101"/>
                  </a:moveTo>
                  <a:lnTo>
                    <a:pt x="1056" y="101"/>
                  </a:lnTo>
                  <a:cubicBezTo>
                    <a:pt x="50" y="101"/>
                    <a:pt x="50" y="101"/>
                    <a:pt x="50" y="101"/>
                  </a:cubicBezTo>
                  <a:cubicBezTo>
                    <a:pt x="22" y="101"/>
                    <a:pt x="0" y="79"/>
                    <a:pt x="0" y="51"/>
                  </a:cubicBezTo>
                  <a:lnTo>
                    <a:pt x="0" y="51"/>
                  </a:lnTo>
                  <a:cubicBezTo>
                    <a:pt x="0" y="23"/>
                    <a:pt x="22" y="0"/>
                    <a:pt x="50" y="0"/>
                  </a:cubicBezTo>
                  <a:cubicBezTo>
                    <a:pt x="1056" y="0"/>
                    <a:pt x="1056" y="0"/>
                    <a:pt x="1056" y="0"/>
                  </a:cubicBezTo>
                  <a:cubicBezTo>
                    <a:pt x="1084" y="0"/>
                    <a:pt x="1106" y="23"/>
                    <a:pt x="1106" y="51"/>
                  </a:cubicBezTo>
                  <a:lnTo>
                    <a:pt x="1106" y="51"/>
                  </a:lnTo>
                  <a:cubicBezTo>
                    <a:pt x="1106" y="79"/>
                    <a:pt x="1084" y="101"/>
                    <a:pt x="1056" y="101"/>
                  </a:cubicBezTo>
                </a:path>
              </a:pathLst>
            </a:custGeom>
            <a:solidFill>
              <a:srgbClr val="636466"/>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21" name="Freeform 36">
              <a:extLst>
                <a:ext uri="{FF2B5EF4-FFF2-40B4-BE49-F238E27FC236}">
                  <a16:creationId xmlns:a16="http://schemas.microsoft.com/office/drawing/2014/main" id="{99A3DDA3-83E7-4E55-A560-5651C606A224}"/>
                </a:ext>
              </a:extLst>
            </p:cNvPr>
            <p:cNvSpPr>
              <a:spLocks noChangeArrowheads="1"/>
            </p:cNvSpPr>
            <p:nvPr/>
          </p:nvSpPr>
          <p:spPr bwMode="auto">
            <a:xfrm>
              <a:off x="13947595" y="6978653"/>
              <a:ext cx="88717" cy="90270"/>
            </a:xfrm>
            <a:custGeom>
              <a:avLst/>
              <a:gdLst>
                <a:gd name="T0" fmla="*/ 248 w 249"/>
                <a:gd name="T1" fmla="*/ 124 h 251"/>
                <a:gd name="T2" fmla="*/ 248 w 249"/>
                <a:gd name="T3" fmla="*/ 124 h 251"/>
                <a:gd name="T4" fmla="*/ 124 w 249"/>
                <a:gd name="T5" fmla="*/ 250 h 251"/>
                <a:gd name="T6" fmla="*/ 0 w 249"/>
                <a:gd name="T7" fmla="*/ 124 h 251"/>
                <a:gd name="T8" fmla="*/ 124 w 249"/>
                <a:gd name="T9" fmla="*/ 0 h 251"/>
                <a:gd name="T10" fmla="*/ 248 w 249"/>
                <a:gd name="T11" fmla="*/ 124 h 251"/>
              </a:gdLst>
              <a:ahLst/>
              <a:cxnLst>
                <a:cxn ang="0">
                  <a:pos x="T0" y="T1"/>
                </a:cxn>
                <a:cxn ang="0">
                  <a:pos x="T2" y="T3"/>
                </a:cxn>
                <a:cxn ang="0">
                  <a:pos x="T4" y="T5"/>
                </a:cxn>
                <a:cxn ang="0">
                  <a:pos x="T6" y="T7"/>
                </a:cxn>
                <a:cxn ang="0">
                  <a:pos x="T8" y="T9"/>
                </a:cxn>
                <a:cxn ang="0">
                  <a:pos x="T10" y="T11"/>
                </a:cxn>
              </a:cxnLst>
              <a:rect l="0" t="0" r="r" b="b"/>
              <a:pathLst>
                <a:path w="249" h="251">
                  <a:moveTo>
                    <a:pt x="248" y="124"/>
                  </a:moveTo>
                  <a:lnTo>
                    <a:pt x="248" y="124"/>
                  </a:lnTo>
                  <a:cubicBezTo>
                    <a:pt x="248" y="194"/>
                    <a:pt x="194" y="250"/>
                    <a:pt x="124" y="250"/>
                  </a:cubicBezTo>
                  <a:cubicBezTo>
                    <a:pt x="56" y="250"/>
                    <a:pt x="0" y="194"/>
                    <a:pt x="0" y="124"/>
                  </a:cubicBezTo>
                  <a:cubicBezTo>
                    <a:pt x="0" y="56"/>
                    <a:pt x="56" y="0"/>
                    <a:pt x="124" y="0"/>
                  </a:cubicBezTo>
                  <a:cubicBezTo>
                    <a:pt x="194" y="0"/>
                    <a:pt x="248" y="56"/>
                    <a:pt x="248" y="124"/>
                  </a:cubicBezTo>
                </a:path>
              </a:pathLst>
            </a:custGeom>
            <a:solidFill>
              <a:schemeClr val="accent4"/>
            </a:solidFill>
            <a:ln>
              <a:noFill/>
            </a:ln>
            <a:effectLst/>
          </p:spPr>
          <p:txBody>
            <a:bodyPr wrap="none" anchor="ctr"/>
            <a:lstStyle/>
            <a:p>
              <a:endParaRPr lang="en-US" sz="900">
                <a:latin typeface="Lato Light"/>
              </a:endParaRPr>
            </a:p>
          </p:txBody>
        </p:sp>
        <p:sp>
          <p:nvSpPr>
            <p:cNvPr id="22" name="Freeform 37">
              <a:extLst>
                <a:ext uri="{FF2B5EF4-FFF2-40B4-BE49-F238E27FC236}">
                  <a16:creationId xmlns:a16="http://schemas.microsoft.com/office/drawing/2014/main" id="{040241FE-E11D-4969-B08A-76AE4E5CCC54}"/>
                </a:ext>
              </a:extLst>
            </p:cNvPr>
            <p:cNvSpPr>
              <a:spLocks noChangeArrowheads="1"/>
            </p:cNvSpPr>
            <p:nvPr/>
          </p:nvSpPr>
          <p:spPr bwMode="auto">
            <a:xfrm>
              <a:off x="14129867" y="6978653"/>
              <a:ext cx="88717" cy="90270"/>
            </a:xfrm>
            <a:custGeom>
              <a:avLst/>
              <a:gdLst>
                <a:gd name="T0" fmla="*/ 247 w 248"/>
                <a:gd name="T1" fmla="*/ 124 h 251"/>
                <a:gd name="T2" fmla="*/ 247 w 248"/>
                <a:gd name="T3" fmla="*/ 124 h 251"/>
                <a:gd name="T4" fmla="*/ 124 w 248"/>
                <a:gd name="T5" fmla="*/ 250 h 251"/>
                <a:gd name="T6" fmla="*/ 0 w 248"/>
                <a:gd name="T7" fmla="*/ 124 h 251"/>
                <a:gd name="T8" fmla="*/ 124 w 248"/>
                <a:gd name="T9" fmla="*/ 0 h 251"/>
                <a:gd name="T10" fmla="*/ 247 w 248"/>
                <a:gd name="T11" fmla="*/ 124 h 251"/>
              </a:gdLst>
              <a:ahLst/>
              <a:cxnLst>
                <a:cxn ang="0">
                  <a:pos x="T0" y="T1"/>
                </a:cxn>
                <a:cxn ang="0">
                  <a:pos x="T2" y="T3"/>
                </a:cxn>
                <a:cxn ang="0">
                  <a:pos x="T4" y="T5"/>
                </a:cxn>
                <a:cxn ang="0">
                  <a:pos x="T6" y="T7"/>
                </a:cxn>
                <a:cxn ang="0">
                  <a:pos x="T8" y="T9"/>
                </a:cxn>
                <a:cxn ang="0">
                  <a:pos x="T10" y="T11"/>
                </a:cxn>
              </a:cxnLst>
              <a:rect l="0" t="0" r="r" b="b"/>
              <a:pathLst>
                <a:path w="248" h="251">
                  <a:moveTo>
                    <a:pt x="247" y="124"/>
                  </a:moveTo>
                  <a:lnTo>
                    <a:pt x="247" y="124"/>
                  </a:lnTo>
                  <a:cubicBezTo>
                    <a:pt x="247" y="194"/>
                    <a:pt x="191" y="250"/>
                    <a:pt x="124" y="250"/>
                  </a:cubicBezTo>
                  <a:cubicBezTo>
                    <a:pt x="56" y="250"/>
                    <a:pt x="0" y="194"/>
                    <a:pt x="0" y="124"/>
                  </a:cubicBezTo>
                  <a:cubicBezTo>
                    <a:pt x="0" y="56"/>
                    <a:pt x="56" y="0"/>
                    <a:pt x="124" y="0"/>
                  </a:cubicBezTo>
                  <a:cubicBezTo>
                    <a:pt x="191" y="0"/>
                    <a:pt x="247" y="56"/>
                    <a:pt x="247" y="124"/>
                  </a:cubicBezTo>
                </a:path>
              </a:pathLst>
            </a:custGeom>
            <a:solidFill>
              <a:schemeClr val="accent4"/>
            </a:solidFill>
            <a:ln>
              <a:noFill/>
            </a:ln>
            <a:effectLst/>
          </p:spPr>
          <p:txBody>
            <a:bodyPr wrap="none" anchor="ctr"/>
            <a:lstStyle/>
            <a:p>
              <a:endParaRPr lang="en-US" sz="900">
                <a:latin typeface="Lato Light"/>
              </a:endParaRPr>
            </a:p>
          </p:txBody>
        </p:sp>
        <p:sp>
          <p:nvSpPr>
            <p:cNvPr id="23" name="Freeform 38">
              <a:extLst>
                <a:ext uri="{FF2B5EF4-FFF2-40B4-BE49-F238E27FC236}">
                  <a16:creationId xmlns:a16="http://schemas.microsoft.com/office/drawing/2014/main" id="{43BD0483-954B-4AED-80AD-7F42987B2F11}"/>
                </a:ext>
              </a:extLst>
            </p:cNvPr>
            <p:cNvSpPr>
              <a:spLocks noChangeArrowheads="1"/>
            </p:cNvSpPr>
            <p:nvPr/>
          </p:nvSpPr>
          <p:spPr bwMode="auto">
            <a:xfrm>
              <a:off x="14310526" y="6978653"/>
              <a:ext cx="90330" cy="90270"/>
            </a:xfrm>
            <a:custGeom>
              <a:avLst/>
              <a:gdLst>
                <a:gd name="T0" fmla="*/ 249 w 250"/>
                <a:gd name="T1" fmla="*/ 124 h 251"/>
                <a:gd name="T2" fmla="*/ 249 w 250"/>
                <a:gd name="T3" fmla="*/ 124 h 251"/>
                <a:gd name="T4" fmla="*/ 123 w 250"/>
                <a:gd name="T5" fmla="*/ 250 h 251"/>
                <a:gd name="T6" fmla="*/ 0 w 250"/>
                <a:gd name="T7" fmla="*/ 124 h 251"/>
                <a:gd name="T8" fmla="*/ 123 w 250"/>
                <a:gd name="T9" fmla="*/ 0 h 251"/>
                <a:gd name="T10" fmla="*/ 249 w 250"/>
                <a:gd name="T11" fmla="*/ 124 h 251"/>
              </a:gdLst>
              <a:ahLst/>
              <a:cxnLst>
                <a:cxn ang="0">
                  <a:pos x="T0" y="T1"/>
                </a:cxn>
                <a:cxn ang="0">
                  <a:pos x="T2" y="T3"/>
                </a:cxn>
                <a:cxn ang="0">
                  <a:pos x="T4" y="T5"/>
                </a:cxn>
                <a:cxn ang="0">
                  <a:pos x="T6" y="T7"/>
                </a:cxn>
                <a:cxn ang="0">
                  <a:pos x="T8" y="T9"/>
                </a:cxn>
                <a:cxn ang="0">
                  <a:pos x="T10" y="T11"/>
                </a:cxn>
              </a:cxnLst>
              <a:rect l="0" t="0" r="r" b="b"/>
              <a:pathLst>
                <a:path w="250" h="251">
                  <a:moveTo>
                    <a:pt x="249" y="124"/>
                  </a:moveTo>
                  <a:lnTo>
                    <a:pt x="249" y="124"/>
                  </a:lnTo>
                  <a:cubicBezTo>
                    <a:pt x="249" y="194"/>
                    <a:pt x="193" y="250"/>
                    <a:pt x="123" y="250"/>
                  </a:cubicBezTo>
                  <a:cubicBezTo>
                    <a:pt x="56" y="250"/>
                    <a:pt x="0" y="194"/>
                    <a:pt x="0" y="124"/>
                  </a:cubicBezTo>
                  <a:cubicBezTo>
                    <a:pt x="0" y="56"/>
                    <a:pt x="56" y="0"/>
                    <a:pt x="123" y="0"/>
                  </a:cubicBezTo>
                  <a:cubicBezTo>
                    <a:pt x="193" y="0"/>
                    <a:pt x="249" y="56"/>
                    <a:pt x="249" y="124"/>
                  </a:cubicBezTo>
                </a:path>
              </a:pathLst>
            </a:custGeom>
            <a:solidFill>
              <a:schemeClr val="accent4"/>
            </a:solidFill>
            <a:ln>
              <a:noFill/>
            </a:ln>
            <a:effectLst/>
          </p:spPr>
          <p:txBody>
            <a:bodyPr wrap="none" anchor="ctr"/>
            <a:lstStyle/>
            <a:p>
              <a:endParaRPr lang="en-US" sz="900">
                <a:latin typeface="Lato Light"/>
              </a:endParaRPr>
            </a:p>
          </p:txBody>
        </p:sp>
        <p:sp>
          <p:nvSpPr>
            <p:cNvPr id="24" name="Freeform 39">
              <a:extLst>
                <a:ext uri="{FF2B5EF4-FFF2-40B4-BE49-F238E27FC236}">
                  <a16:creationId xmlns:a16="http://schemas.microsoft.com/office/drawing/2014/main" id="{BFC9250F-4AC1-4F24-9FE0-D4A4F5152256}"/>
                </a:ext>
              </a:extLst>
            </p:cNvPr>
            <p:cNvSpPr>
              <a:spLocks noChangeArrowheads="1"/>
            </p:cNvSpPr>
            <p:nvPr/>
          </p:nvSpPr>
          <p:spPr bwMode="auto">
            <a:xfrm>
              <a:off x="14492799" y="6978653"/>
              <a:ext cx="88717" cy="90270"/>
            </a:xfrm>
            <a:custGeom>
              <a:avLst/>
              <a:gdLst>
                <a:gd name="T0" fmla="*/ 247 w 248"/>
                <a:gd name="T1" fmla="*/ 124 h 251"/>
                <a:gd name="T2" fmla="*/ 247 w 248"/>
                <a:gd name="T3" fmla="*/ 124 h 251"/>
                <a:gd name="T4" fmla="*/ 123 w 248"/>
                <a:gd name="T5" fmla="*/ 250 h 251"/>
                <a:gd name="T6" fmla="*/ 0 w 248"/>
                <a:gd name="T7" fmla="*/ 124 h 251"/>
                <a:gd name="T8" fmla="*/ 123 w 248"/>
                <a:gd name="T9" fmla="*/ 0 h 251"/>
                <a:gd name="T10" fmla="*/ 247 w 248"/>
                <a:gd name="T11" fmla="*/ 124 h 251"/>
              </a:gdLst>
              <a:ahLst/>
              <a:cxnLst>
                <a:cxn ang="0">
                  <a:pos x="T0" y="T1"/>
                </a:cxn>
                <a:cxn ang="0">
                  <a:pos x="T2" y="T3"/>
                </a:cxn>
                <a:cxn ang="0">
                  <a:pos x="T4" y="T5"/>
                </a:cxn>
                <a:cxn ang="0">
                  <a:pos x="T6" y="T7"/>
                </a:cxn>
                <a:cxn ang="0">
                  <a:pos x="T8" y="T9"/>
                </a:cxn>
                <a:cxn ang="0">
                  <a:pos x="T10" y="T11"/>
                </a:cxn>
              </a:cxnLst>
              <a:rect l="0" t="0" r="r" b="b"/>
              <a:pathLst>
                <a:path w="248" h="251">
                  <a:moveTo>
                    <a:pt x="247" y="124"/>
                  </a:moveTo>
                  <a:lnTo>
                    <a:pt x="247" y="124"/>
                  </a:lnTo>
                  <a:cubicBezTo>
                    <a:pt x="247" y="194"/>
                    <a:pt x="191" y="250"/>
                    <a:pt x="123" y="250"/>
                  </a:cubicBezTo>
                  <a:cubicBezTo>
                    <a:pt x="55" y="250"/>
                    <a:pt x="0" y="194"/>
                    <a:pt x="0" y="124"/>
                  </a:cubicBezTo>
                  <a:cubicBezTo>
                    <a:pt x="0" y="56"/>
                    <a:pt x="55" y="0"/>
                    <a:pt x="123" y="0"/>
                  </a:cubicBezTo>
                  <a:cubicBezTo>
                    <a:pt x="191" y="0"/>
                    <a:pt x="247" y="56"/>
                    <a:pt x="247" y="124"/>
                  </a:cubicBezTo>
                </a:path>
              </a:pathLst>
            </a:custGeom>
            <a:solidFill>
              <a:schemeClr val="accent4"/>
            </a:solidFill>
            <a:ln>
              <a:noFill/>
            </a:ln>
            <a:effectLst/>
          </p:spPr>
          <p:txBody>
            <a:bodyPr wrap="none" anchor="ctr"/>
            <a:lstStyle/>
            <a:p>
              <a:endParaRPr lang="en-US" sz="900">
                <a:latin typeface="Lato Light"/>
              </a:endParaRPr>
            </a:p>
          </p:txBody>
        </p:sp>
        <p:sp>
          <p:nvSpPr>
            <p:cNvPr id="25" name="Freeform 40">
              <a:extLst>
                <a:ext uri="{FF2B5EF4-FFF2-40B4-BE49-F238E27FC236}">
                  <a16:creationId xmlns:a16="http://schemas.microsoft.com/office/drawing/2014/main" id="{B413760A-8B91-40D5-BF83-FA83AE785746}"/>
                </a:ext>
              </a:extLst>
            </p:cNvPr>
            <p:cNvSpPr>
              <a:spLocks noChangeArrowheads="1"/>
            </p:cNvSpPr>
            <p:nvPr/>
          </p:nvSpPr>
          <p:spPr bwMode="auto">
            <a:xfrm>
              <a:off x="14673458" y="6978653"/>
              <a:ext cx="90330" cy="90270"/>
            </a:xfrm>
            <a:custGeom>
              <a:avLst/>
              <a:gdLst>
                <a:gd name="T0" fmla="*/ 249 w 250"/>
                <a:gd name="T1" fmla="*/ 124 h 251"/>
                <a:gd name="T2" fmla="*/ 249 w 250"/>
                <a:gd name="T3" fmla="*/ 124 h 251"/>
                <a:gd name="T4" fmla="*/ 125 w 250"/>
                <a:gd name="T5" fmla="*/ 250 h 251"/>
                <a:gd name="T6" fmla="*/ 0 w 250"/>
                <a:gd name="T7" fmla="*/ 124 h 251"/>
                <a:gd name="T8" fmla="*/ 125 w 250"/>
                <a:gd name="T9" fmla="*/ 0 h 251"/>
                <a:gd name="T10" fmla="*/ 249 w 250"/>
                <a:gd name="T11" fmla="*/ 124 h 251"/>
              </a:gdLst>
              <a:ahLst/>
              <a:cxnLst>
                <a:cxn ang="0">
                  <a:pos x="T0" y="T1"/>
                </a:cxn>
                <a:cxn ang="0">
                  <a:pos x="T2" y="T3"/>
                </a:cxn>
                <a:cxn ang="0">
                  <a:pos x="T4" y="T5"/>
                </a:cxn>
                <a:cxn ang="0">
                  <a:pos x="T6" y="T7"/>
                </a:cxn>
                <a:cxn ang="0">
                  <a:pos x="T8" y="T9"/>
                </a:cxn>
                <a:cxn ang="0">
                  <a:pos x="T10" y="T11"/>
                </a:cxn>
              </a:cxnLst>
              <a:rect l="0" t="0" r="r" b="b"/>
              <a:pathLst>
                <a:path w="250" h="251">
                  <a:moveTo>
                    <a:pt x="249" y="124"/>
                  </a:moveTo>
                  <a:lnTo>
                    <a:pt x="249" y="124"/>
                  </a:lnTo>
                  <a:cubicBezTo>
                    <a:pt x="249" y="194"/>
                    <a:pt x="193" y="250"/>
                    <a:pt x="125" y="250"/>
                  </a:cubicBezTo>
                  <a:cubicBezTo>
                    <a:pt x="55" y="250"/>
                    <a:pt x="0" y="194"/>
                    <a:pt x="0" y="124"/>
                  </a:cubicBezTo>
                  <a:cubicBezTo>
                    <a:pt x="0" y="56"/>
                    <a:pt x="55" y="0"/>
                    <a:pt x="125" y="0"/>
                  </a:cubicBezTo>
                  <a:cubicBezTo>
                    <a:pt x="193" y="0"/>
                    <a:pt x="249" y="56"/>
                    <a:pt x="249" y="124"/>
                  </a:cubicBezTo>
                </a:path>
              </a:pathLst>
            </a:custGeom>
            <a:solidFill>
              <a:schemeClr val="accent4"/>
            </a:solidFill>
            <a:ln>
              <a:noFill/>
            </a:ln>
            <a:effectLst/>
          </p:spPr>
          <p:txBody>
            <a:bodyPr wrap="none" anchor="ctr"/>
            <a:lstStyle/>
            <a:p>
              <a:endParaRPr lang="en-US" sz="900">
                <a:latin typeface="Lato Light"/>
              </a:endParaRPr>
            </a:p>
          </p:txBody>
        </p:sp>
        <p:sp>
          <p:nvSpPr>
            <p:cNvPr id="26" name="Freeform 41">
              <a:extLst>
                <a:ext uri="{FF2B5EF4-FFF2-40B4-BE49-F238E27FC236}">
                  <a16:creationId xmlns:a16="http://schemas.microsoft.com/office/drawing/2014/main" id="{83227B32-3C41-491D-80C9-C484E5E219C4}"/>
                </a:ext>
              </a:extLst>
            </p:cNvPr>
            <p:cNvSpPr>
              <a:spLocks noChangeArrowheads="1"/>
            </p:cNvSpPr>
            <p:nvPr/>
          </p:nvSpPr>
          <p:spPr bwMode="auto">
            <a:xfrm>
              <a:off x="14855730" y="6978653"/>
              <a:ext cx="88717" cy="90270"/>
            </a:xfrm>
            <a:custGeom>
              <a:avLst/>
              <a:gdLst>
                <a:gd name="T0" fmla="*/ 248 w 249"/>
                <a:gd name="T1" fmla="*/ 124 h 251"/>
                <a:gd name="T2" fmla="*/ 248 w 249"/>
                <a:gd name="T3" fmla="*/ 124 h 251"/>
                <a:gd name="T4" fmla="*/ 124 w 249"/>
                <a:gd name="T5" fmla="*/ 250 h 251"/>
                <a:gd name="T6" fmla="*/ 0 w 249"/>
                <a:gd name="T7" fmla="*/ 124 h 251"/>
                <a:gd name="T8" fmla="*/ 124 w 249"/>
                <a:gd name="T9" fmla="*/ 0 h 251"/>
                <a:gd name="T10" fmla="*/ 248 w 249"/>
                <a:gd name="T11" fmla="*/ 124 h 251"/>
              </a:gdLst>
              <a:ahLst/>
              <a:cxnLst>
                <a:cxn ang="0">
                  <a:pos x="T0" y="T1"/>
                </a:cxn>
                <a:cxn ang="0">
                  <a:pos x="T2" y="T3"/>
                </a:cxn>
                <a:cxn ang="0">
                  <a:pos x="T4" y="T5"/>
                </a:cxn>
                <a:cxn ang="0">
                  <a:pos x="T6" y="T7"/>
                </a:cxn>
                <a:cxn ang="0">
                  <a:pos x="T8" y="T9"/>
                </a:cxn>
                <a:cxn ang="0">
                  <a:pos x="T10" y="T11"/>
                </a:cxn>
              </a:cxnLst>
              <a:rect l="0" t="0" r="r" b="b"/>
              <a:pathLst>
                <a:path w="249" h="251">
                  <a:moveTo>
                    <a:pt x="248" y="124"/>
                  </a:moveTo>
                  <a:lnTo>
                    <a:pt x="248" y="124"/>
                  </a:lnTo>
                  <a:cubicBezTo>
                    <a:pt x="248" y="194"/>
                    <a:pt x="192" y="250"/>
                    <a:pt x="124" y="250"/>
                  </a:cubicBezTo>
                  <a:cubicBezTo>
                    <a:pt x="56" y="250"/>
                    <a:pt x="0" y="194"/>
                    <a:pt x="0" y="124"/>
                  </a:cubicBezTo>
                  <a:cubicBezTo>
                    <a:pt x="0" y="56"/>
                    <a:pt x="56" y="0"/>
                    <a:pt x="124" y="0"/>
                  </a:cubicBezTo>
                  <a:cubicBezTo>
                    <a:pt x="192" y="0"/>
                    <a:pt x="248" y="56"/>
                    <a:pt x="248" y="124"/>
                  </a:cubicBezTo>
                </a:path>
              </a:pathLst>
            </a:custGeom>
            <a:solidFill>
              <a:schemeClr val="accent4"/>
            </a:solidFill>
            <a:ln>
              <a:noFill/>
            </a:ln>
            <a:effectLst/>
          </p:spPr>
          <p:txBody>
            <a:bodyPr wrap="none" anchor="ctr"/>
            <a:lstStyle/>
            <a:p>
              <a:endParaRPr lang="en-US" sz="900">
                <a:latin typeface="Lato Light"/>
              </a:endParaRPr>
            </a:p>
          </p:txBody>
        </p:sp>
        <p:sp>
          <p:nvSpPr>
            <p:cNvPr id="27" name="Freeform 42">
              <a:extLst>
                <a:ext uri="{FF2B5EF4-FFF2-40B4-BE49-F238E27FC236}">
                  <a16:creationId xmlns:a16="http://schemas.microsoft.com/office/drawing/2014/main" id="{148F86B0-6168-4800-8813-A482A21C9B0A}"/>
                </a:ext>
              </a:extLst>
            </p:cNvPr>
            <p:cNvSpPr>
              <a:spLocks noChangeArrowheads="1"/>
            </p:cNvSpPr>
            <p:nvPr/>
          </p:nvSpPr>
          <p:spPr bwMode="auto">
            <a:xfrm>
              <a:off x="15036389" y="6978653"/>
              <a:ext cx="90330" cy="90270"/>
            </a:xfrm>
            <a:custGeom>
              <a:avLst/>
              <a:gdLst>
                <a:gd name="T0" fmla="*/ 250 w 251"/>
                <a:gd name="T1" fmla="*/ 124 h 251"/>
                <a:gd name="T2" fmla="*/ 250 w 251"/>
                <a:gd name="T3" fmla="*/ 124 h 251"/>
                <a:gd name="T4" fmla="*/ 126 w 251"/>
                <a:gd name="T5" fmla="*/ 250 h 251"/>
                <a:gd name="T6" fmla="*/ 0 w 251"/>
                <a:gd name="T7" fmla="*/ 124 h 251"/>
                <a:gd name="T8" fmla="*/ 126 w 251"/>
                <a:gd name="T9" fmla="*/ 0 h 251"/>
                <a:gd name="T10" fmla="*/ 250 w 251"/>
                <a:gd name="T11" fmla="*/ 124 h 251"/>
              </a:gdLst>
              <a:ahLst/>
              <a:cxnLst>
                <a:cxn ang="0">
                  <a:pos x="T0" y="T1"/>
                </a:cxn>
                <a:cxn ang="0">
                  <a:pos x="T2" y="T3"/>
                </a:cxn>
                <a:cxn ang="0">
                  <a:pos x="T4" y="T5"/>
                </a:cxn>
                <a:cxn ang="0">
                  <a:pos x="T6" y="T7"/>
                </a:cxn>
                <a:cxn ang="0">
                  <a:pos x="T8" y="T9"/>
                </a:cxn>
                <a:cxn ang="0">
                  <a:pos x="T10" y="T11"/>
                </a:cxn>
              </a:cxnLst>
              <a:rect l="0" t="0" r="r" b="b"/>
              <a:pathLst>
                <a:path w="251" h="251">
                  <a:moveTo>
                    <a:pt x="250" y="124"/>
                  </a:moveTo>
                  <a:lnTo>
                    <a:pt x="250" y="124"/>
                  </a:lnTo>
                  <a:cubicBezTo>
                    <a:pt x="250" y="194"/>
                    <a:pt x="194" y="250"/>
                    <a:pt x="126" y="250"/>
                  </a:cubicBezTo>
                  <a:cubicBezTo>
                    <a:pt x="56" y="250"/>
                    <a:pt x="0" y="194"/>
                    <a:pt x="0" y="124"/>
                  </a:cubicBezTo>
                  <a:cubicBezTo>
                    <a:pt x="0" y="56"/>
                    <a:pt x="56" y="0"/>
                    <a:pt x="126" y="0"/>
                  </a:cubicBezTo>
                  <a:cubicBezTo>
                    <a:pt x="194" y="0"/>
                    <a:pt x="250" y="56"/>
                    <a:pt x="250" y="124"/>
                  </a:cubicBezTo>
                </a:path>
              </a:pathLst>
            </a:custGeom>
            <a:solidFill>
              <a:schemeClr val="accent4"/>
            </a:solidFill>
            <a:ln>
              <a:noFill/>
            </a:ln>
            <a:effectLst/>
          </p:spPr>
          <p:txBody>
            <a:bodyPr wrap="none" anchor="ctr"/>
            <a:lstStyle/>
            <a:p>
              <a:endParaRPr lang="en-US" sz="900">
                <a:latin typeface="Lato Light"/>
              </a:endParaRPr>
            </a:p>
          </p:txBody>
        </p:sp>
        <p:sp>
          <p:nvSpPr>
            <p:cNvPr id="28" name="Freeform 43">
              <a:extLst>
                <a:ext uri="{FF2B5EF4-FFF2-40B4-BE49-F238E27FC236}">
                  <a16:creationId xmlns:a16="http://schemas.microsoft.com/office/drawing/2014/main" id="{3DB1EB5E-358D-4B3C-8EC6-091B3BA4E6A9}"/>
                </a:ext>
              </a:extLst>
            </p:cNvPr>
            <p:cNvSpPr>
              <a:spLocks noChangeArrowheads="1"/>
            </p:cNvSpPr>
            <p:nvPr/>
          </p:nvSpPr>
          <p:spPr bwMode="auto">
            <a:xfrm>
              <a:off x="15218662" y="6978653"/>
              <a:ext cx="88717" cy="90270"/>
            </a:xfrm>
            <a:custGeom>
              <a:avLst/>
              <a:gdLst>
                <a:gd name="T0" fmla="*/ 248 w 249"/>
                <a:gd name="T1" fmla="*/ 124 h 251"/>
                <a:gd name="T2" fmla="*/ 248 w 249"/>
                <a:gd name="T3" fmla="*/ 124 h 251"/>
                <a:gd name="T4" fmla="*/ 124 w 249"/>
                <a:gd name="T5" fmla="*/ 250 h 251"/>
                <a:gd name="T6" fmla="*/ 0 w 249"/>
                <a:gd name="T7" fmla="*/ 124 h 251"/>
                <a:gd name="T8" fmla="*/ 124 w 249"/>
                <a:gd name="T9" fmla="*/ 0 h 251"/>
                <a:gd name="T10" fmla="*/ 248 w 249"/>
                <a:gd name="T11" fmla="*/ 124 h 251"/>
              </a:gdLst>
              <a:ahLst/>
              <a:cxnLst>
                <a:cxn ang="0">
                  <a:pos x="T0" y="T1"/>
                </a:cxn>
                <a:cxn ang="0">
                  <a:pos x="T2" y="T3"/>
                </a:cxn>
                <a:cxn ang="0">
                  <a:pos x="T4" y="T5"/>
                </a:cxn>
                <a:cxn ang="0">
                  <a:pos x="T6" y="T7"/>
                </a:cxn>
                <a:cxn ang="0">
                  <a:pos x="T8" y="T9"/>
                </a:cxn>
                <a:cxn ang="0">
                  <a:pos x="T10" y="T11"/>
                </a:cxn>
              </a:cxnLst>
              <a:rect l="0" t="0" r="r" b="b"/>
              <a:pathLst>
                <a:path w="249" h="251">
                  <a:moveTo>
                    <a:pt x="248" y="124"/>
                  </a:moveTo>
                  <a:lnTo>
                    <a:pt x="248" y="124"/>
                  </a:lnTo>
                  <a:cubicBezTo>
                    <a:pt x="248" y="194"/>
                    <a:pt x="192" y="250"/>
                    <a:pt x="124" y="250"/>
                  </a:cubicBezTo>
                  <a:cubicBezTo>
                    <a:pt x="56" y="250"/>
                    <a:pt x="0" y="194"/>
                    <a:pt x="0" y="124"/>
                  </a:cubicBezTo>
                  <a:cubicBezTo>
                    <a:pt x="0" y="56"/>
                    <a:pt x="56" y="0"/>
                    <a:pt x="124" y="0"/>
                  </a:cubicBezTo>
                  <a:cubicBezTo>
                    <a:pt x="192" y="0"/>
                    <a:pt x="248" y="56"/>
                    <a:pt x="248" y="124"/>
                  </a:cubicBezTo>
                </a:path>
              </a:pathLst>
            </a:custGeom>
            <a:solidFill>
              <a:schemeClr val="accent4"/>
            </a:solidFill>
            <a:ln>
              <a:noFill/>
            </a:ln>
            <a:effectLst/>
          </p:spPr>
          <p:txBody>
            <a:bodyPr wrap="none" anchor="ctr"/>
            <a:lstStyle/>
            <a:p>
              <a:endParaRPr lang="en-US" sz="900">
                <a:latin typeface="Lato Light"/>
              </a:endParaRPr>
            </a:p>
          </p:txBody>
        </p:sp>
        <p:sp>
          <p:nvSpPr>
            <p:cNvPr id="29" name="Freeform 44">
              <a:extLst>
                <a:ext uri="{FF2B5EF4-FFF2-40B4-BE49-F238E27FC236}">
                  <a16:creationId xmlns:a16="http://schemas.microsoft.com/office/drawing/2014/main" id="{0A32D3D5-A636-4EF5-A3CE-5919BE3023A9}"/>
                </a:ext>
              </a:extLst>
            </p:cNvPr>
            <p:cNvSpPr>
              <a:spLocks noChangeArrowheads="1"/>
            </p:cNvSpPr>
            <p:nvPr/>
          </p:nvSpPr>
          <p:spPr bwMode="auto">
            <a:xfrm>
              <a:off x="15399321" y="6978653"/>
              <a:ext cx="88717" cy="90270"/>
            </a:xfrm>
            <a:custGeom>
              <a:avLst/>
              <a:gdLst>
                <a:gd name="T0" fmla="*/ 248 w 249"/>
                <a:gd name="T1" fmla="*/ 124 h 251"/>
                <a:gd name="T2" fmla="*/ 248 w 249"/>
                <a:gd name="T3" fmla="*/ 124 h 251"/>
                <a:gd name="T4" fmla="*/ 124 w 249"/>
                <a:gd name="T5" fmla="*/ 250 h 251"/>
                <a:gd name="T6" fmla="*/ 0 w 249"/>
                <a:gd name="T7" fmla="*/ 124 h 251"/>
                <a:gd name="T8" fmla="*/ 124 w 249"/>
                <a:gd name="T9" fmla="*/ 0 h 251"/>
                <a:gd name="T10" fmla="*/ 248 w 249"/>
                <a:gd name="T11" fmla="*/ 124 h 251"/>
              </a:gdLst>
              <a:ahLst/>
              <a:cxnLst>
                <a:cxn ang="0">
                  <a:pos x="T0" y="T1"/>
                </a:cxn>
                <a:cxn ang="0">
                  <a:pos x="T2" y="T3"/>
                </a:cxn>
                <a:cxn ang="0">
                  <a:pos x="T4" y="T5"/>
                </a:cxn>
                <a:cxn ang="0">
                  <a:pos x="T6" y="T7"/>
                </a:cxn>
                <a:cxn ang="0">
                  <a:pos x="T8" y="T9"/>
                </a:cxn>
                <a:cxn ang="0">
                  <a:pos x="T10" y="T11"/>
                </a:cxn>
              </a:cxnLst>
              <a:rect l="0" t="0" r="r" b="b"/>
              <a:pathLst>
                <a:path w="249" h="251">
                  <a:moveTo>
                    <a:pt x="248" y="124"/>
                  </a:moveTo>
                  <a:lnTo>
                    <a:pt x="248" y="124"/>
                  </a:lnTo>
                  <a:cubicBezTo>
                    <a:pt x="248" y="194"/>
                    <a:pt x="192" y="250"/>
                    <a:pt x="124" y="250"/>
                  </a:cubicBezTo>
                  <a:cubicBezTo>
                    <a:pt x="54" y="250"/>
                    <a:pt x="0" y="194"/>
                    <a:pt x="0" y="124"/>
                  </a:cubicBezTo>
                  <a:cubicBezTo>
                    <a:pt x="0" y="56"/>
                    <a:pt x="54" y="0"/>
                    <a:pt x="124" y="0"/>
                  </a:cubicBezTo>
                  <a:cubicBezTo>
                    <a:pt x="192" y="0"/>
                    <a:pt x="248" y="56"/>
                    <a:pt x="248" y="124"/>
                  </a:cubicBezTo>
                </a:path>
              </a:pathLst>
            </a:custGeom>
            <a:solidFill>
              <a:srgbClr val="CFCFCE"/>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30" name="Freeform 45">
              <a:extLst>
                <a:ext uri="{FF2B5EF4-FFF2-40B4-BE49-F238E27FC236}">
                  <a16:creationId xmlns:a16="http://schemas.microsoft.com/office/drawing/2014/main" id="{6BEB791B-017E-4479-A6B7-391B5FAC83C5}"/>
                </a:ext>
              </a:extLst>
            </p:cNvPr>
            <p:cNvSpPr>
              <a:spLocks noChangeArrowheads="1"/>
            </p:cNvSpPr>
            <p:nvPr/>
          </p:nvSpPr>
          <p:spPr bwMode="auto">
            <a:xfrm>
              <a:off x="13947595" y="7162416"/>
              <a:ext cx="88717" cy="88658"/>
            </a:xfrm>
            <a:custGeom>
              <a:avLst/>
              <a:gdLst>
                <a:gd name="T0" fmla="*/ 248 w 249"/>
                <a:gd name="T1" fmla="*/ 124 h 249"/>
                <a:gd name="T2" fmla="*/ 248 w 249"/>
                <a:gd name="T3" fmla="*/ 124 h 249"/>
                <a:gd name="T4" fmla="*/ 124 w 249"/>
                <a:gd name="T5" fmla="*/ 248 h 249"/>
                <a:gd name="T6" fmla="*/ 0 w 249"/>
                <a:gd name="T7" fmla="*/ 124 h 249"/>
                <a:gd name="T8" fmla="*/ 124 w 249"/>
                <a:gd name="T9" fmla="*/ 0 h 249"/>
                <a:gd name="T10" fmla="*/ 248 w 249"/>
                <a:gd name="T11" fmla="*/ 124 h 249"/>
              </a:gdLst>
              <a:ahLst/>
              <a:cxnLst>
                <a:cxn ang="0">
                  <a:pos x="T0" y="T1"/>
                </a:cxn>
                <a:cxn ang="0">
                  <a:pos x="T2" y="T3"/>
                </a:cxn>
                <a:cxn ang="0">
                  <a:pos x="T4" y="T5"/>
                </a:cxn>
                <a:cxn ang="0">
                  <a:pos x="T6" y="T7"/>
                </a:cxn>
                <a:cxn ang="0">
                  <a:pos x="T8" y="T9"/>
                </a:cxn>
                <a:cxn ang="0">
                  <a:pos x="T10" y="T11"/>
                </a:cxn>
              </a:cxnLst>
              <a:rect l="0" t="0" r="r" b="b"/>
              <a:pathLst>
                <a:path w="249" h="249">
                  <a:moveTo>
                    <a:pt x="248" y="124"/>
                  </a:moveTo>
                  <a:lnTo>
                    <a:pt x="248" y="124"/>
                  </a:lnTo>
                  <a:cubicBezTo>
                    <a:pt x="248" y="192"/>
                    <a:pt x="194" y="248"/>
                    <a:pt x="124" y="248"/>
                  </a:cubicBezTo>
                  <a:cubicBezTo>
                    <a:pt x="56" y="248"/>
                    <a:pt x="0" y="192"/>
                    <a:pt x="0" y="124"/>
                  </a:cubicBezTo>
                  <a:cubicBezTo>
                    <a:pt x="0" y="56"/>
                    <a:pt x="56" y="0"/>
                    <a:pt x="124" y="0"/>
                  </a:cubicBezTo>
                  <a:cubicBezTo>
                    <a:pt x="194" y="0"/>
                    <a:pt x="248" y="56"/>
                    <a:pt x="248" y="124"/>
                  </a:cubicBezTo>
                </a:path>
              </a:pathLst>
            </a:custGeom>
            <a:solidFill>
              <a:schemeClr val="accent5"/>
            </a:solidFill>
            <a:ln>
              <a:noFill/>
            </a:ln>
            <a:effectLst/>
          </p:spPr>
          <p:txBody>
            <a:bodyPr wrap="none" anchor="ctr"/>
            <a:lstStyle/>
            <a:p>
              <a:endParaRPr lang="en-US" sz="900">
                <a:latin typeface="Lato Light"/>
              </a:endParaRPr>
            </a:p>
          </p:txBody>
        </p:sp>
        <p:sp>
          <p:nvSpPr>
            <p:cNvPr id="31" name="Freeform 46">
              <a:extLst>
                <a:ext uri="{FF2B5EF4-FFF2-40B4-BE49-F238E27FC236}">
                  <a16:creationId xmlns:a16="http://schemas.microsoft.com/office/drawing/2014/main" id="{75EF722C-978F-40B8-B30F-DAD1DC2686AF}"/>
                </a:ext>
              </a:extLst>
            </p:cNvPr>
            <p:cNvSpPr>
              <a:spLocks noChangeArrowheads="1"/>
            </p:cNvSpPr>
            <p:nvPr/>
          </p:nvSpPr>
          <p:spPr bwMode="auto">
            <a:xfrm>
              <a:off x="14129867" y="7162416"/>
              <a:ext cx="88717" cy="88658"/>
            </a:xfrm>
            <a:custGeom>
              <a:avLst/>
              <a:gdLst>
                <a:gd name="T0" fmla="*/ 247 w 248"/>
                <a:gd name="T1" fmla="*/ 124 h 249"/>
                <a:gd name="T2" fmla="*/ 247 w 248"/>
                <a:gd name="T3" fmla="*/ 124 h 249"/>
                <a:gd name="T4" fmla="*/ 124 w 248"/>
                <a:gd name="T5" fmla="*/ 248 h 249"/>
                <a:gd name="T6" fmla="*/ 0 w 248"/>
                <a:gd name="T7" fmla="*/ 124 h 249"/>
                <a:gd name="T8" fmla="*/ 124 w 248"/>
                <a:gd name="T9" fmla="*/ 0 h 249"/>
                <a:gd name="T10" fmla="*/ 247 w 248"/>
                <a:gd name="T11" fmla="*/ 124 h 249"/>
              </a:gdLst>
              <a:ahLst/>
              <a:cxnLst>
                <a:cxn ang="0">
                  <a:pos x="T0" y="T1"/>
                </a:cxn>
                <a:cxn ang="0">
                  <a:pos x="T2" y="T3"/>
                </a:cxn>
                <a:cxn ang="0">
                  <a:pos x="T4" y="T5"/>
                </a:cxn>
                <a:cxn ang="0">
                  <a:pos x="T6" y="T7"/>
                </a:cxn>
                <a:cxn ang="0">
                  <a:pos x="T8" y="T9"/>
                </a:cxn>
                <a:cxn ang="0">
                  <a:pos x="T10" y="T11"/>
                </a:cxn>
              </a:cxnLst>
              <a:rect l="0" t="0" r="r" b="b"/>
              <a:pathLst>
                <a:path w="248" h="249">
                  <a:moveTo>
                    <a:pt x="247" y="124"/>
                  </a:moveTo>
                  <a:lnTo>
                    <a:pt x="247" y="124"/>
                  </a:lnTo>
                  <a:cubicBezTo>
                    <a:pt x="247" y="192"/>
                    <a:pt x="191" y="248"/>
                    <a:pt x="124" y="248"/>
                  </a:cubicBezTo>
                  <a:cubicBezTo>
                    <a:pt x="56" y="248"/>
                    <a:pt x="0" y="192"/>
                    <a:pt x="0" y="124"/>
                  </a:cubicBezTo>
                  <a:cubicBezTo>
                    <a:pt x="0" y="56"/>
                    <a:pt x="56" y="0"/>
                    <a:pt x="124" y="0"/>
                  </a:cubicBezTo>
                  <a:cubicBezTo>
                    <a:pt x="191" y="0"/>
                    <a:pt x="247" y="56"/>
                    <a:pt x="247" y="124"/>
                  </a:cubicBezTo>
                </a:path>
              </a:pathLst>
            </a:custGeom>
            <a:solidFill>
              <a:schemeClr val="accent5"/>
            </a:solidFill>
            <a:ln>
              <a:noFill/>
            </a:ln>
            <a:effectLst/>
          </p:spPr>
          <p:txBody>
            <a:bodyPr wrap="none" anchor="ctr"/>
            <a:lstStyle/>
            <a:p>
              <a:endParaRPr lang="en-US" sz="900">
                <a:latin typeface="Lato Light"/>
              </a:endParaRPr>
            </a:p>
          </p:txBody>
        </p:sp>
        <p:sp>
          <p:nvSpPr>
            <p:cNvPr id="32" name="Freeform 47">
              <a:extLst>
                <a:ext uri="{FF2B5EF4-FFF2-40B4-BE49-F238E27FC236}">
                  <a16:creationId xmlns:a16="http://schemas.microsoft.com/office/drawing/2014/main" id="{1042DDD8-35E7-408E-9B99-BA9D259CB646}"/>
                </a:ext>
              </a:extLst>
            </p:cNvPr>
            <p:cNvSpPr>
              <a:spLocks noChangeArrowheads="1"/>
            </p:cNvSpPr>
            <p:nvPr/>
          </p:nvSpPr>
          <p:spPr bwMode="auto">
            <a:xfrm>
              <a:off x="14310526" y="7162416"/>
              <a:ext cx="90330" cy="88658"/>
            </a:xfrm>
            <a:custGeom>
              <a:avLst/>
              <a:gdLst>
                <a:gd name="T0" fmla="*/ 249 w 250"/>
                <a:gd name="T1" fmla="*/ 124 h 249"/>
                <a:gd name="T2" fmla="*/ 249 w 250"/>
                <a:gd name="T3" fmla="*/ 124 h 249"/>
                <a:gd name="T4" fmla="*/ 123 w 250"/>
                <a:gd name="T5" fmla="*/ 248 h 249"/>
                <a:gd name="T6" fmla="*/ 0 w 250"/>
                <a:gd name="T7" fmla="*/ 124 h 249"/>
                <a:gd name="T8" fmla="*/ 123 w 250"/>
                <a:gd name="T9" fmla="*/ 0 h 249"/>
                <a:gd name="T10" fmla="*/ 249 w 250"/>
                <a:gd name="T11" fmla="*/ 124 h 249"/>
              </a:gdLst>
              <a:ahLst/>
              <a:cxnLst>
                <a:cxn ang="0">
                  <a:pos x="T0" y="T1"/>
                </a:cxn>
                <a:cxn ang="0">
                  <a:pos x="T2" y="T3"/>
                </a:cxn>
                <a:cxn ang="0">
                  <a:pos x="T4" y="T5"/>
                </a:cxn>
                <a:cxn ang="0">
                  <a:pos x="T6" y="T7"/>
                </a:cxn>
                <a:cxn ang="0">
                  <a:pos x="T8" y="T9"/>
                </a:cxn>
                <a:cxn ang="0">
                  <a:pos x="T10" y="T11"/>
                </a:cxn>
              </a:cxnLst>
              <a:rect l="0" t="0" r="r" b="b"/>
              <a:pathLst>
                <a:path w="250" h="249">
                  <a:moveTo>
                    <a:pt x="249" y="124"/>
                  </a:moveTo>
                  <a:lnTo>
                    <a:pt x="249" y="124"/>
                  </a:lnTo>
                  <a:cubicBezTo>
                    <a:pt x="249" y="192"/>
                    <a:pt x="193" y="248"/>
                    <a:pt x="123" y="248"/>
                  </a:cubicBezTo>
                  <a:cubicBezTo>
                    <a:pt x="56" y="248"/>
                    <a:pt x="0" y="192"/>
                    <a:pt x="0" y="124"/>
                  </a:cubicBezTo>
                  <a:cubicBezTo>
                    <a:pt x="0" y="56"/>
                    <a:pt x="56" y="0"/>
                    <a:pt x="123" y="0"/>
                  </a:cubicBezTo>
                  <a:cubicBezTo>
                    <a:pt x="193" y="0"/>
                    <a:pt x="249" y="56"/>
                    <a:pt x="249" y="124"/>
                  </a:cubicBezTo>
                </a:path>
              </a:pathLst>
            </a:custGeom>
            <a:solidFill>
              <a:schemeClr val="accent5"/>
            </a:solidFill>
            <a:ln>
              <a:noFill/>
            </a:ln>
            <a:effectLst/>
          </p:spPr>
          <p:txBody>
            <a:bodyPr wrap="none" anchor="ctr"/>
            <a:lstStyle/>
            <a:p>
              <a:endParaRPr lang="en-US" sz="900">
                <a:latin typeface="Lato Light"/>
              </a:endParaRPr>
            </a:p>
          </p:txBody>
        </p:sp>
        <p:sp>
          <p:nvSpPr>
            <p:cNvPr id="33" name="Freeform 48">
              <a:extLst>
                <a:ext uri="{FF2B5EF4-FFF2-40B4-BE49-F238E27FC236}">
                  <a16:creationId xmlns:a16="http://schemas.microsoft.com/office/drawing/2014/main" id="{DDC0F908-EAD7-4ECD-94E1-8E1141D83CD9}"/>
                </a:ext>
              </a:extLst>
            </p:cNvPr>
            <p:cNvSpPr>
              <a:spLocks noChangeArrowheads="1"/>
            </p:cNvSpPr>
            <p:nvPr/>
          </p:nvSpPr>
          <p:spPr bwMode="auto">
            <a:xfrm>
              <a:off x="14492799" y="7162416"/>
              <a:ext cx="88717" cy="88658"/>
            </a:xfrm>
            <a:custGeom>
              <a:avLst/>
              <a:gdLst>
                <a:gd name="T0" fmla="*/ 247 w 248"/>
                <a:gd name="T1" fmla="*/ 124 h 249"/>
                <a:gd name="T2" fmla="*/ 247 w 248"/>
                <a:gd name="T3" fmla="*/ 124 h 249"/>
                <a:gd name="T4" fmla="*/ 123 w 248"/>
                <a:gd name="T5" fmla="*/ 248 h 249"/>
                <a:gd name="T6" fmla="*/ 0 w 248"/>
                <a:gd name="T7" fmla="*/ 124 h 249"/>
                <a:gd name="T8" fmla="*/ 123 w 248"/>
                <a:gd name="T9" fmla="*/ 0 h 249"/>
                <a:gd name="T10" fmla="*/ 247 w 248"/>
                <a:gd name="T11" fmla="*/ 124 h 249"/>
              </a:gdLst>
              <a:ahLst/>
              <a:cxnLst>
                <a:cxn ang="0">
                  <a:pos x="T0" y="T1"/>
                </a:cxn>
                <a:cxn ang="0">
                  <a:pos x="T2" y="T3"/>
                </a:cxn>
                <a:cxn ang="0">
                  <a:pos x="T4" y="T5"/>
                </a:cxn>
                <a:cxn ang="0">
                  <a:pos x="T6" y="T7"/>
                </a:cxn>
                <a:cxn ang="0">
                  <a:pos x="T8" y="T9"/>
                </a:cxn>
                <a:cxn ang="0">
                  <a:pos x="T10" y="T11"/>
                </a:cxn>
              </a:cxnLst>
              <a:rect l="0" t="0" r="r" b="b"/>
              <a:pathLst>
                <a:path w="248" h="249">
                  <a:moveTo>
                    <a:pt x="247" y="124"/>
                  </a:moveTo>
                  <a:lnTo>
                    <a:pt x="247" y="124"/>
                  </a:lnTo>
                  <a:cubicBezTo>
                    <a:pt x="247" y="192"/>
                    <a:pt x="191" y="248"/>
                    <a:pt x="123" y="248"/>
                  </a:cubicBezTo>
                  <a:cubicBezTo>
                    <a:pt x="55" y="248"/>
                    <a:pt x="0" y="192"/>
                    <a:pt x="0" y="124"/>
                  </a:cubicBezTo>
                  <a:cubicBezTo>
                    <a:pt x="0" y="56"/>
                    <a:pt x="55" y="0"/>
                    <a:pt x="123" y="0"/>
                  </a:cubicBezTo>
                  <a:cubicBezTo>
                    <a:pt x="191" y="0"/>
                    <a:pt x="247" y="56"/>
                    <a:pt x="247" y="124"/>
                  </a:cubicBezTo>
                </a:path>
              </a:pathLst>
            </a:custGeom>
            <a:solidFill>
              <a:schemeClr val="accent5"/>
            </a:solidFill>
            <a:ln>
              <a:noFill/>
            </a:ln>
            <a:effectLst/>
          </p:spPr>
          <p:txBody>
            <a:bodyPr wrap="none" anchor="ctr"/>
            <a:lstStyle/>
            <a:p>
              <a:endParaRPr lang="en-US" sz="900">
                <a:latin typeface="Lato Light"/>
              </a:endParaRPr>
            </a:p>
          </p:txBody>
        </p:sp>
        <p:sp>
          <p:nvSpPr>
            <p:cNvPr id="34" name="Freeform 49">
              <a:extLst>
                <a:ext uri="{FF2B5EF4-FFF2-40B4-BE49-F238E27FC236}">
                  <a16:creationId xmlns:a16="http://schemas.microsoft.com/office/drawing/2014/main" id="{4649072E-6DD4-441F-8EAD-B7AF6742D4E0}"/>
                </a:ext>
              </a:extLst>
            </p:cNvPr>
            <p:cNvSpPr>
              <a:spLocks noChangeArrowheads="1"/>
            </p:cNvSpPr>
            <p:nvPr/>
          </p:nvSpPr>
          <p:spPr bwMode="auto">
            <a:xfrm>
              <a:off x="14673458" y="7162416"/>
              <a:ext cx="90330" cy="88658"/>
            </a:xfrm>
            <a:custGeom>
              <a:avLst/>
              <a:gdLst>
                <a:gd name="T0" fmla="*/ 249 w 250"/>
                <a:gd name="T1" fmla="*/ 124 h 249"/>
                <a:gd name="T2" fmla="*/ 249 w 250"/>
                <a:gd name="T3" fmla="*/ 124 h 249"/>
                <a:gd name="T4" fmla="*/ 125 w 250"/>
                <a:gd name="T5" fmla="*/ 248 h 249"/>
                <a:gd name="T6" fmla="*/ 0 w 250"/>
                <a:gd name="T7" fmla="*/ 124 h 249"/>
                <a:gd name="T8" fmla="*/ 125 w 250"/>
                <a:gd name="T9" fmla="*/ 0 h 249"/>
                <a:gd name="T10" fmla="*/ 249 w 250"/>
                <a:gd name="T11" fmla="*/ 124 h 249"/>
              </a:gdLst>
              <a:ahLst/>
              <a:cxnLst>
                <a:cxn ang="0">
                  <a:pos x="T0" y="T1"/>
                </a:cxn>
                <a:cxn ang="0">
                  <a:pos x="T2" y="T3"/>
                </a:cxn>
                <a:cxn ang="0">
                  <a:pos x="T4" y="T5"/>
                </a:cxn>
                <a:cxn ang="0">
                  <a:pos x="T6" y="T7"/>
                </a:cxn>
                <a:cxn ang="0">
                  <a:pos x="T8" y="T9"/>
                </a:cxn>
                <a:cxn ang="0">
                  <a:pos x="T10" y="T11"/>
                </a:cxn>
              </a:cxnLst>
              <a:rect l="0" t="0" r="r" b="b"/>
              <a:pathLst>
                <a:path w="250" h="249">
                  <a:moveTo>
                    <a:pt x="249" y="124"/>
                  </a:moveTo>
                  <a:lnTo>
                    <a:pt x="249" y="124"/>
                  </a:lnTo>
                  <a:cubicBezTo>
                    <a:pt x="249" y="192"/>
                    <a:pt x="193" y="248"/>
                    <a:pt x="125" y="248"/>
                  </a:cubicBezTo>
                  <a:cubicBezTo>
                    <a:pt x="55" y="248"/>
                    <a:pt x="0" y="192"/>
                    <a:pt x="0" y="124"/>
                  </a:cubicBezTo>
                  <a:cubicBezTo>
                    <a:pt x="0" y="56"/>
                    <a:pt x="55" y="0"/>
                    <a:pt x="125" y="0"/>
                  </a:cubicBezTo>
                  <a:cubicBezTo>
                    <a:pt x="193" y="0"/>
                    <a:pt x="249" y="56"/>
                    <a:pt x="249" y="124"/>
                  </a:cubicBezTo>
                </a:path>
              </a:pathLst>
            </a:custGeom>
            <a:solidFill>
              <a:schemeClr val="accent5"/>
            </a:solidFill>
            <a:ln>
              <a:noFill/>
            </a:ln>
            <a:effectLst/>
          </p:spPr>
          <p:txBody>
            <a:bodyPr wrap="none" anchor="ctr"/>
            <a:lstStyle/>
            <a:p>
              <a:endParaRPr lang="en-US" sz="900">
                <a:latin typeface="Lato Light"/>
              </a:endParaRPr>
            </a:p>
          </p:txBody>
        </p:sp>
        <p:sp>
          <p:nvSpPr>
            <p:cNvPr id="35" name="Freeform 50">
              <a:extLst>
                <a:ext uri="{FF2B5EF4-FFF2-40B4-BE49-F238E27FC236}">
                  <a16:creationId xmlns:a16="http://schemas.microsoft.com/office/drawing/2014/main" id="{E9DB2E41-C8CB-4043-8731-4AC07D25B39E}"/>
                </a:ext>
              </a:extLst>
            </p:cNvPr>
            <p:cNvSpPr>
              <a:spLocks noChangeArrowheads="1"/>
            </p:cNvSpPr>
            <p:nvPr/>
          </p:nvSpPr>
          <p:spPr bwMode="auto">
            <a:xfrm>
              <a:off x="14855730" y="7162416"/>
              <a:ext cx="88717" cy="88658"/>
            </a:xfrm>
            <a:custGeom>
              <a:avLst/>
              <a:gdLst>
                <a:gd name="T0" fmla="*/ 248 w 249"/>
                <a:gd name="T1" fmla="*/ 124 h 249"/>
                <a:gd name="T2" fmla="*/ 248 w 249"/>
                <a:gd name="T3" fmla="*/ 124 h 249"/>
                <a:gd name="T4" fmla="*/ 124 w 249"/>
                <a:gd name="T5" fmla="*/ 248 h 249"/>
                <a:gd name="T6" fmla="*/ 0 w 249"/>
                <a:gd name="T7" fmla="*/ 124 h 249"/>
                <a:gd name="T8" fmla="*/ 124 w 249"/>
                <a:gd name="T9" fmla="*/ 0 h 249"/>
                <a:gd name="T10" fmla="*/ 248 w 249"/>
                <a:gd name="T11" fmla="*/ 124 h 249"/>
              </a:gdLst>
              <a:ahLst/>
              <a:cxnLst>
                <a:cxn ang="0">
                  <a:pos x="T0" y="T1"/>
                </a:cxn>
                <a:cxn ang="0">
                  <a:pos x="T2" y="T3"/>
                </a:cxn>
                <a:cxn ang="0">
                  <a:pos x="T4" y="T5"/>
                </a:cxn>
                <a:cxn ang="0">
                  <a:pos x="T6" y="T7"/>
                </a:cxn>
                <a:cxn ang="0">
                  <a:pos x="T8" y="T9"/>
                </a:cxn>
                <a:cxn ang="0">
                  <a:pos x="T10" y="T11"/>
                </a:cxn>
              </a:cxnLst>
              <a:rect l="0" t="0" r="r" b="b"/>
              <a:pathLst>
                <a:path w="249" h="249">
                  <a:moveTo>
                    <a:pt x="248" y="124"/>
                  </a:moveTo>
                  <a:lnTo>
                    <a:pt x="248" y="124"/>
                  </a:lnTo>
                  <a:cubicBezTo>
                    <a:pt x="248" y="192"/>
                    <a:pt x="192" y="248"/>
                    <a:pt x="124" y="248"/>
                  </a:cubicBezTo>
                  <a:cubicBezTo>
                    <a:pt x="56" y="248"/>
                    <a:pt x="0" y="192"/>
                    <a:pt x="0" y="124"/>
                  </a:cubicBezTo>
                  <a:cubicBezTo>
                    <a:pt x="0" y="56"/>
                    <a:pt x="56" y="0"/>
                    <a:pt x="124" y="0"/>
                  </a:cubicBezTo>
                  <a:cubicBezTo>
                    <a:pt x="192" y="0"/>
                    <a:pt x="248" y="56"/>
                    <a:pt x="248" y="124"/>
                  </a:cubicBezTo>
                </a:path>
              </a:pathLst>
            </a:custGeom>
            <a:solidFill>
              <a:srgbClr val="CFCFCE"/>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36" name="Freeform 51">
              <a:extLst>
                <a:ext uri="{FF2B5EF4-FFF2-40B4-BE49-F238E27FC236}">
                  <a16:creationId xmlns:a16="http://schemas.microsoft.com/office/drawing/2014/main" id="{A4080C93-2020-4231-9650-2B431A1E6E9D}"/>
                </a:ext>
              </a:extLst>
            </p:cNvPr>
            <p:cNvSpPr>
              <a:spLocks noChangeArrowheads="1"/>
            </p:cNvSpPr>
            <p:nvPr/>
          </p:nvSpPr>
          <p:spPr bwMode="auto">
            <a:xfrm>
              <a:off x="15036389" y="7162416"/>
              <a:ext cx="90330" cy="88658"/>
            </a:xfrm>
            <a:custGeom>
              <a:avLst/>
              <a:gdLst>
                <a:gd name="T0" fmla="*/ 250 w 251"/>
                <a:gd name="T1" fmla="*/ 124 h 249"/>
                <a:gd name="T2" fmla="*/ 250 w 251"/>
                <a:gd name="T3" fmla="*/ 124 h 249"/>
                <a:gd name="T4" fmla="*/ 126 w 251"/>
                <a:gd name="T5" fmla="*/ 248 h 249"/>
                <a:gd name="T6" fmla="*/ 0 w 251"/>
                <a:gd name="T7" fmla="*/ 124 h 249"/>
                <a:gd name="T8" fmla="*/ 126 w 251"/>
                <a:gd name="T9" fmla="*/ 0 h 249"/>
                <a:gd name="T10" fmla="*/ 250 w 251"/>
                <a:gd name="T11" fmla="*/ 124 h 249"/>
              </a:gdLst>
              <a:ahLst/>
              <a:cxnLst>
                <a:cxn ang="0">
                  <a:pos x="T0" y="T1"/>
                </a:cxn>
                <a:cxn ang="0">
                  <a:pos x="T2" y="T3"/>
                </a:cxn>
                <a:cxn ang="0">
                  <a:pos x="T4" y="T5"/>
                </a:cxn>
                <a:cxn ang="0">
                  <a:pos x="T6" y="T7"/>
                </a:cxn>
                <a:cxn ang="0">
                  <a:pos x="T8" y="T9"/>
                </a:cxn>
                <a:cxn ang="0">
                  <a:pos x="T10" y="T11"/>
                </a:cxn>
              </a:cxnLst>
              <a:rect l="0" t="0" r="r" b="b"/>
              <a:pathLst>
                <a:path w="251" h="249">
                  <a:moveTo>
                    <a:pt x="250" y="124"/>
                  </a:moveTo>
                  <a:lnTo>
                    <a:pt x="250" y="124"/>
                  </a:lnTo>
                  <a:cubicBezTo>
                    <a:pt x="250" y="192"/>
                    <a:pt x="194" y="248"/>
                    <a:pt x="126" y="248"/>
                  </a:cubicBezTo>
                  <a:cubicBezTo>
                    <a:pt x="56" y="248"/>
                    <a:pt x="0" y="192"/>
                    <a:pt x="0" y="124"/>
                  </a:cubicBezTo>
                  <a:cubicBezTo>
                    <a:pt x="0" y="56"/>
                    <a:pt x="56" y="0"/>
                    <a:pt x="126" y="0"/>
                  </a:cubicBezTo>
                  <a:cubicBezTo>
                    <a:pt x="194" y="0"/>
                    <a:pt x="250" y="56"/>
                    <a:pt x="250" y="124"/>
                  </a:cubicBezTo>
                </a:path>
              </a:pathLst>
            </a:custGeom>
            <a:solidFill>
              <a:srgbClr val="CFCFCE"/>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37" name="Freeform 52">
              <a:extLst>
                <a:ext uri="{FF2B5EF4-FFF2-40B4-BE49-F238E27FC236}">
                  <a16:creationId xmlns:a16="http://schemas.microsoft.com/office/drawing/2014/main" id="{44812B35-D2B4-4F46-983E-37F4A57649BB}"/>
                </a:ext>
              </a:extLst>
            </p:cNvPr>
            <p:cNvSpPr>
              <a:spLocks noChangeArrowheads="1"/>
            </p:cNvSpPr>
            <p:nvPr/>
          </p:nvSpPr>
          <p:spPr bwMode="auto">
            <a:xfrm>
              <a:off x="15218662" y="7162416"/>
              <a:ext cx="88717" cy="88658"/>
            </a:xfrm>
            <a:custGeom>
              <a:avLst/>
              <a:gdLst>
                <a:gd name="T0" fmla="*/ 248 w 249"/>
                <a:gd name="T1" fmla="*/ 124 h 249"/>
                <a:gd name="T2" fmla="*/ 248 w 249"/>
                <a:gd name="T3" fmla="*/ 124 h 249"/>
                <a:gd name="T4" fmla="*/ 124 w 249"/>
                <a:gd name="T5" fmla="*/ 248 h 249"/>
                <a:gd name="T6" fmla="*/ 0 w 249"/>
                <a:gd name="T7" fmla="*/ 124 h 249"/>
                <a:gd name="T8" fmla="*/ 124 w 249"/>
                <a:gd name="T9" fmla="*/ 0 h 249"/>
                <a:gd name="T10" fmla="*/ 248 w 249"/>
                <a:gd name="T11" fmla="*/ 124 h 249"/>
              </a:gdLst>
              <a:ahLst/>
              <a:cxnLst>
                <a:cxn ang="0">
                  <a:pos x="T0" y="T1"/>
                </a:cxn>
                <a:cxn ang="0">
                  <a:pos x="T2" y="T3"/>
                </a:cxn>
                <a:cxn ang="0">
                  <a:pos x="T4" y="T5"/>
                </a:cxn>
                <a:cxn ang="0">
                  <a:pos x="T6" y="T7"/>
                </a:cxn>
                <a:cxn ang="0">
                  <a:pos x="T8" y="T9"/>
                </a:cxn>
                <a:cxn ang="0">
                  <a:pos x="T10" y="T11"/>
                </a:cxn>
              </a:cxnLst>
              <a:rect l="0" t="0" r="r" b="b"/>
              <a:pathLst>
                <a:path w="249" h="249">
                  <a:moveTo>
                    <a:pt x="248" y="124"/>
                  </a:moveTo>
                  <a:lnTo>
                    <a:pt x="248" y="124"/>
                  </a:lnTo>
                  <a:cubicBezTo>
                    <a:pt x="248" y="192"/>
                    <a:pt x="192" y="248"/>
                    <a:pt x="124" y="248"/>
                  </a:cubicBezTo>
                  <a:cubicBezTo>
                    <a:pt x="56" y="248"/>
                    <a:pt x="0" y="192"/>
                    <a:pt x="0" y="124"/>
                  </a:cubicBezTo>
                  <a:cubicBezTo>
                    <a:pt x="0" y="56"/>
                    <a:pt x="56" y="0"/>
                    <a:pt x="124" y="0"/>
                  </a:cubicBezTo>
                  <a:cubicBezTo>
                    <a:pt x="192" y="0"/>
                    <a:pt x="248" y="56"/>
                    <a:pt x="248" y="124"/>
                  </a:cubicBezTo>
                </a:path>
              </a:pathLst>
            </a:custGeom>
            <a:solidFill>
              <a:srgbClr val="CFCFCE"/>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38" name="Freeform 53">
              <a:extLst>
                <a:ext uri="{FF2B5EF4-FFF2-40B4-BE49-F238E27FC236}">
                  <a16:creationId xmlns:a16="http://schemas.microsoft.com/office/drawing/2014/main" id="{E2B0359A-D559-481E-8B0D-F3787F1BD40F}"/>
                </a:ext>
              </a:extLst>
            </p:cNvPr>
            <p:cNvSpPr>
              <a:spLocks noChangeArrowheads="1"/>
            </p:cNvSpPr>
            <p:nvPr/>
          </p:nvSpPr>
          <p:spPr bwMode="auto">
            <a:xfrm>
              <a:off x="15399321" y="7162416"/>
              <a:ext cx="88717" cy="88658"/>
            </a:xfrm>
            <a:custGeom>
              <a:avLst/>
              <a:gdLst>
                <a:gd name="T0" fmla="*/ 248 w 249"/>
                <a:gd name="T1" fmla="*/ 124 h 249"/>
                <a:gd name="T2" fmla="*/ 248 w 249"/>
                <a:gd name="T3" fmla="*/ 124 h 249"/>
                <a:gd name="T4" fmla="*/ 124 w 249"/>
                <a:gd name="T5" fmla="*/ 248 h 249"/>
                <a:gd name="T6" fmla="*/ 0 w 249"/>
                <a:gd name="T7" fmla="*/ 124 h 249"/>
                <a:gd name="T8" fmla="*/ 124 w 249"/>
                <a:gd name="T9" fmla="*/ 0 h 249"/>
                <a:gd name="T10" fmla="*/ 248 w 249"/>
                <a:gd name="T11" fmla="*/ 124 h 249"/>
              </a:gdLst>
              <a:ahLst/>
              <a:cxnLst>
                <a:cxn ang="0">
                  <a:pos x="T0" y="T1"/>
                </a:cxn>
                <a:cxn ang="0">
                  <a:pos x="T2" y="T3"/>
                </a:cxn>
                <a:cxn ang="0">
                  <a:pos x="T4" y="T5"/>
                </a:cxn>
                <a:cxn ang="0">
                  <a:pos x="T6" y="T7"/>
                </a:cxn>
                <a:cxn ang="0">
                  <a:pos x="T8" y="T9"/>
                </a:cxn>
                <a:cxn ang="0">
                  <a:pos x="T10" y="T11"/>
                </a:cxn>
              </a:cxnLst>
              <a:rect l="0" t="0" r="r" b="b"/>
              <a:pathLst>
                <a:path w="249" h="249">
                  <a:moveTo>
                    <a:pt x="248" y="124"/>
                  </a:moveTo>
                  <a:lnTo>
                    <a:pt x="248" y="124"/>
                  </a:lnTo>
                  <a:cubicBezTo>
                    <a:pt x="248" y="192"/>
                    <a:pt x="192" y="248"/>
                    <a:pt x="124" y="248"/>
                  </a:cubicBezTo>
                  <a:cubicBezTo>
                    <a:pt x="54" y="248"/>
                    <a:pt x="0" y="192"/>
                    <a:pt x="0" y="124"/>
                  </a:cubicBezTo>
                  <a:cubicBezTo>
                    <a:pt x="0" y="56"/>
                    <a:pt x="54" y="0"/>
                    <a:pt x="124" y="0"/>
                  </a:cubicBezTo>
                  <a:cubicBezTo>
                    <a:pt x="192" y="0"/>
                    <a:pt x="248" y="56"/>
                    <a:pt x="248" y="124"/>
                  </a:cubicBezTo>
                </a:path>
              </a:pathLst>
            </a:custGeom>
            <a:solidFill>
              <a:srgbClr val="CFCFCE"/>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39" name="Freeform 54">
              <a:extLst>
                <a:ext uri="{FF2B5EF4-FFF2-40B4-BE49-F238E27FC236}">
                  <a16:creationId xmlns:a16="http://schemas.microsoft.com/office/drawing/2014/main" id="{56FF3A06-7AF5-4348-8159-80FC0630BB3D}"/>
                </a:ext>
              </a:extLst>
            </p:cNvPr>
            <p:cNvSpPr>
              <a:spLocks noChangeArrowheads="1"/>
            </p:cNvSpPr>
            <p:nvPr/>
          </p:nvSpPr>
          <p:spPr bwMode="auto">
            <a:xfrm>
              <a:off x="13947595" y="7346179"/>
              <a:ext cx="88717" cy="88658"/>
            </a:xfrm>
            <a:custGeom>
              <a:avLst/>
              <a:gdLst>
                <a:gd name="T0" fmla="*/ 248 w 249"/>
                <a:gd name="T1" fmla="*/ 123 h 248"/>
                <a:gd name="T2" fmla="*/ 248 w 249"/>
                <a:gd name="T3" fmla="*/ 123 h 248"/>
                <a:gd name="T4" fmla="*/ 124 w 249"/>
                <a:gd name="T5" fmla="*/ 247 h 248"/>
                <a:gd name="T6" fmla="*/ 0 w 249"/>
                <a:gd name="T7" fmla="*/ 123 h 248"/>
                <a:gd name="T8" fmla="*/ 124 w 249"/>
                <a:gd name="T9" fmla="*/ 0 h 248"/>
                <a:gd name="T10" fmla="*/ 248 w 249"/>
                <a:gd name="T11" fmla="*/ 123 h 248"/>
              </a:gdLst>
              <a:ahLst/>
              <a:cxnLst>
                <a:cxn ang="0">
                  <a:pos x="T0" y="T1"/>
                </a:cxn>
                <a:cxn ang="0">
                  <a:pos x="T2" y="T3"/>
                </a:cxn>
                <a:cxn ang="0">
                  <a:pos x="T4" y="T5"/>
                </a:cxn>
                <a:cxn ang="0">
                  <a:pos x="T6" y="T7"/>
                </a:cxn>
                <a:cxn ang="0">
                  <a:pos x="T8" y="T9"/>
                </a:cxn>
                <a:cxn ang="0">
                  <a:pos x="T10" y="T11"/>
                </a:cxn>
              </a:cxnLst>
              <a:rect l="0" t="0" r="r" b="b"/>
              <a:pathLst>
                <a:path w="249" h="248">
                  <a:moveTo>
                    <a:pt x="248" y="123"/>
                  </a:moveTo>
                  <a:lnTo>
                    <a:pt x="248" y="123"/>
                  </a:lnTo>
                  <a:cubicBezTo>
                    <a:pt x="248" y="191"/>
                    <a:pt x="194" y="247"/>
                    <a:pt x="124" y="247"/>
                  </a:cubicBezTo>
                  <a:cubicBezTo>
                    <a:pt x="56" y="247"/>
                    <a:pt x="0" y="191"/>
                    <a:pt x="0" y="123"/>
                  </a:cubicBezTo>
                  <a:cubicBezTo>
                    <a:pt x="0" y="53"/>
                    <a:pt x="56" y="0"/>
                    <a:pt x="124" y="0"/>
                  </a:cubicBezTo>
                  <a:cubicBezTo>
                    <a:pt x="194" y="0"/>
                    <a:pt x="248" y="53"/>
                    <a:pt x="248" y="123"/>
                  </a:cubicBezTo>
                </a:path>
              </a:pathLst>
            </a:custGeom>
            <a:solidFill>
              <a:schemeClr val="accent2"/>
            </a:solidFill>
            <a:ln>
              <a:noFill/>
            </a:ln>
            <a:effectLst/>
          </p:spPr>
          <p:txBody>
            <a:bodyPr wrap="none" anchor="ctr"/>
            <a:lstStyle/>
            <a:p>
              <a:endParaRPr lang="en-US" sz="900">
                <a:latin typeface="Lato Light"/>
              </a:endParaRPr>
            </a:p>
          </p:txBody>
        </p:sp>
        <p:sp>
          <p:nvSpPr>
            <p:cNvPr id="40" name="Freeform 55">
              <a:extLst>
                <a:ext uri="{FF2B5EF4-FFF2-40B4-BE49-F238E27FC236}">
                  <a16:creationId xmlns:a16="http://schemas.microsoft.com/office/drawing/2014/main" id="{58FFFE47-6017-49A8-A6B7-4EC92F24D69A}"/>
                </a:ext>
              </a:extLst>
            </p:cNvPr>
            <p:cNvSpPr>
              <a:spLocks noChangeArrowheads="1"/>
            </p:cNvSpPr>
            <p:nvPr/>
          </p:nvSpPr>
          <p:spPr bwMode="auto">
            <a:xfrm>
              <a:off x="14129867" y="7346179"/>
              <a:ext cx="88717" cy="88658"/>
            </a:xfrm>
            <a:custGeom>
              <a:avLst/>
              <a:gdLst>
                <a:gd name="T0" fmla="*/ 247 w 248"/>
                <a:gd name="T1" fmla="*/ 123 h 248"/>
                <a:gd name="T2" fmla="*/ 247 w 248"/>
                <a:gd name="T3" fmla="*/ 123 h 248"/>
                <a:gd name="T4" fmla="*/ 124 w 248"/>
                <a:gd name="T5" fmla="*/ 247 h 248"/>
                <a:gd name="T6" fmla="*/ 0 w 248"/>
                <a:gd name="T7" fmla="*/ 123 h 248"/>
                <a:gd name="T8" fmla="*/ 124 w 248"/>
                <a:gd name="T9" fmla="*/ 0 h 248"/>
                <a:gd name="T10" fmla="*/ 247 w 248"/>
                <a:gd name="T11" fmla="*/ 123 h 248"/>
              </a:gdLst>
              <a:ahLst/>
              <a:cxnLst>
                <a:cxn ang="0">
                  <a:pos x="T0" y="T1"/>
                </a:cxn>
                <a:cxn ang="0">
                  <a:pos x="T2" y="T3"/>
                </a:cxn>
                <a:cxn ang="0">
                  <a:pos x="T4" y="T5"/>
                </a:cxn>
                <a:cxn ang="0">
                  <a:pos x="T6" y="T7"/>
                </a:cxn>
                <a:cxn ang="0">
                  <a:pos x="T8" y="T9"/>
                </a:cxn>
                <a:cxn ang="0">
                  <a:pos x="T10" y="T11"/>
                </a:cxn>
              </a:cxnLst>
              <a:rect l="0" t="0" r="r" b="b"/>
              <a:pathLst>
                <a:path w="248" h="248">
                  <a:moveTo>
                    <a:pt x="247" y="123"/>
                  </a:moveTo>
                  <a:lnTo>
                    <a:pt x="247" y="123"/>
                  </a:lnTo>
                  <a:cubicBezTo>
                    <a:pt x="247" y="191"/>
                    <a:pt x="191" y="247"/>
                    <a:pt x="124" y="247"/>
                  </a:cubicBezTo>
                  <a:cubicBezTo>
                    <a:pt x="56" y="247"/>
                    <a:pt x="0" y="191"/>
                    <a:pt x="0" y="123"/>
                  </a:cubicBezTo>
                  <a:cubicBezTo>
                    <a:pt x="0" y="53"/>
                    <a:pt x="56" y="0"/>
                    <a:pt x="124" y="0"/>
                  </a:cubicBezTo>
                  <a:cubicBezTo>
                    <a:pt x="191" y="0"/>
                    <a:pt x="247" y="53"/>
                    <a:pt x="247" y="123"/>
                  </a:cubicBezTo>
                </a:path>
              </a:pathLst>
            </a:custGeom>
            <a:solidFill>
              <a:schemeClr val="accent2"/>
            </a:solidFill>
            <a:ln>
              <a:noFill/>
            </a:ln>
            <a:effectLst/>
          </p:spPr>
          <p:txBody>
            <a:bodyPr wrap="none" anchor="ctr"/>
            <a:lstStyle/>
            <a:p>
              <a:endParaRPr lang="en-US" sz="900">
                <a:latin typeface="Lato Light"/>
              </a:endParaRPr>
            </a:p>
          </p:txBody>
        </p:sp>
        <p:sp>
          <p:nvSpPr>
            <p:cNvPr id="41" name="Freeform 56">
              <a:extLst>
                <a:ext uri="{FF2B5EF4-FFF2-40B4-BE49-F238E27FC236}">
                  <a16:creationId xmlns:a16="http://schemas.microsoft.com/office/drawing/2014/main" id="{8D5785F6-5CFA-484E-947C-A1894BE2975C}"/>
                </a:ext>
              </a:extLst>
            </p:cNvPr>
            <p:cNvSpPr>
              <a:spLocks noChangeArrowheads="1"/>
            </p:cNvSpPr>
            <p:nvPr/>
          </p:nvSpPr>
          <p:spPr bwMode="auto">
            <a:xfrm>
              <a:off x="14310526" y="7346179"/>
              <a:ext cx="90330" cy="88658"/>
            </a:xfrm>
            <a:custGeom>
              <a:avLst/>
              <a:gdLst>
                <a:gd name="T0" fmla="*/ 249 w 250"/>
                <a:gd name="T1" fmla="*/ 123 h 248"/>
                <a:gd name="T2" fmla="*/ 249 w 250"/>
                <a:gd name="T3" fmla="*/ 123 h 248"/>
                <a:gd name="T4" fmla="*/ 123 w 250"/>
                <a:gd name="T5" fmla="*/ 247 h 248"/>
                <a:gd name="T6" fmla="*/ 0 w 250"/>
                <a:gd name="T7" fmla="*/ 123 h 248"/>
                <a:gd name="T8" fmla="*/ 123 w 250"/>
                <a:gd name="T9" fmla="*/ 0 h 248"/>
                <a:gd name="T10" fmla="*/ 249 w 250"/>
                <a:gd name="T11" fmla="*/ 123 h 248"/>
              </a:gdLst>
              <a:ahLst/>
              <a:cxnLst>
                <a:cxn ang="0">
                  <a:pos x="T0" y="T1"/>
                </a:cxn>
                <a:cxn ang="0">
                  <a:pos x="T2" y="T3"/>
                </a:cxn>
                <a:cxn ang="0">
                  <a:pos x="T4" y="T5"/>
                </a:cxn>
                <a:cxn ang="0">
                  <a:pos x="T6" y="T7"/>
                </a:cxn>
                <a:cxn ang="0">
                  <a:pos x="T8" y="T9"/>
                </a:cxn>
                <a:cxn ang="0">
                  <a:pos x="T10" y="T11"/>
                </a:cxn>
              </a:cxnLst>
              <a:rect l="0" t="0" r="r" b="b"/>
              <a:pathLst>
                <a:path w="250" h="248">
                  <a:moveTo>
                    <a:pt x="249" y="123"/>
                  </a:moveTo>
                  <a:lnTo>
                    <a:pt x="249" y="123"/>
                  </a:lnTo>
                  <a:cubicBezTo>
                    <a:pt x="249" y="191"/>
                    <a:pt x="193" y="247"/>
                    <a:pt x="123" y="247"/>
                  </a:cubicBezTo>
                  <a:cubicBezTo>
                    <a:pt x="56" y="247"/>
                    <a:pt x="0" y="191"/>
                    <a:pt x="0" y="123"/>
                  </a:cubicBezTo>
                  <a:cubicBezTo>
                    <a:pt x="0" y="53"/>
                    <a:pt x="56" y="0"/>
                    <a:pt x="123" y="0"/>
                  </a:cubicBezTo>
                  <a:cubicBezTo>
                    <a:pt x="193" y="0"/>
                    <a:pt x="249" y="53"/>
                    <a:pt x="249" y="123"/>
                  </a:cubicBezTo>
                </a:path>
              </a:pathLst>
            </a:custGeom>
            <a:solidFill>
              <a:schemeClr val="accent2"/>
            </a:solidFill>
            <a:ln>
              <a:noFill/>
            </a:ln>
            <a:effectLst/>
          </p:spPr>
          <p:txBody>
            <a:bodyPr wrap="none" anchor="ctr"/>
            <a:lstStyle/>
            <a:p>
              <a:endParaRPr lang="en-US" sz="900">
                <a:latin typeface="Lato Light"/>
              </a:endParaRPr>
            </a:p>
          </p:txBody>
        </p:sp>
        <p:sp>
          <p:nvSpPr>
            <p:cNvPr id="42" name="Freeform 57">
              <a:extLst>
                <a:ext uri="{FF2B5EF4-FFF2-40B4-BE49-F238E27FC236}">
                  <a16:creationId xmlns:a16="http://schemas.microsoft.com/office/drawing/2014/main" id="{346489FD-76B4-44C8-BC6A-ED239FFBE035}"/>
                </a:ext>
              </a:extLst>
            </p:cNvPr>
            <p:cNvSpPr>
              <a:spLocks noChangeArrowheads="1"/>
            </p:cNvSpPr>
            <p:nvPr/>
          </p:nvSpPr>
          <p:spPr bwMode="auto">
            <a:xfrm>
              <a:off x="14492799" y="7346179"/>
              <a:ext cx="88717" cy="88658"/>
            </a:xfrm>
            <a:custGeom>
              <a:avLst/>
              <a:gdLst>
                <a:gd name="T0" fmla="*/ 247 w 248"/>
                <a:gd name="T1" fmla="*/ 123 h 248"/>
                <a:gd name="T2" fmla="*/ 247 w 248"/>
                <a:gd name="T3" fmla="*/ 123 h 248"/>
                <a:gd name="T4" fmla="*/ 123 w 248"/>
                <a:gd name="T5" fmla="*/ 247 h 248"/>
                <a:gd name="T6" fmla="*/ 0 w 248"/>
                <a:gd name="T7" fmla="*/ 123 h 248"/>
                <a:gd name="T8" fmla="*/ 123 w 248"/>
                <a:gd name="T9" fmla="*/ 0 h 248"/>
                <a:gd name="T10" fmla="*/ 247 w 248"/>
                <a:gd name="T11" fmla="*/ 123 h 248"/>
              </a:gdLst>
              <a:ahLst/>
              <a:cxnLst>
                <a:cxn ang="0">
                  <a:pos x="T0" y="T1"/>
                </a:cxn>
                <a:cxn ang="0">
                  <a:pos x="T2" y="T3"/>
                </a:cxn>
                <a:cxn ang="0">
                  <a:pos x="T4" y="T5"/>
                </a:cxn>
                <a:cxn ang="0">
                  <a:pos x="T6" y="T7"/>
                </a:cxn>
                <a:cxn ang="0">
                  <a:pos x="T8" y="T9"/>
                </a:cxn>
                <a:cxn ang="0">
                  <a:pos x="T10" y="T11"/>
                </a:cxn>
              </a:cxnLst>
              <a:rect l="0" t="0" r="r" b="b"/>
              <a:pathLst>
                <a:path w="248" h="248">
                  <a:moveTo>
                    <a:pt x="247" y="123"/>
                  </a:moveTo>
                  <a:lnTo>
                    <a:pt x="247" y="123"/>
                  </a:lnTo>
                  <a:cubicBezTo>
                    <a:pt x="247" y="191"/>
                    <a:pt x="191" y="247"/>
                    <a:pt x="123" y="247"/>
                  </a:cubicBezTo>
                  <a:cubicBezTo>
                    <a:pt x="55" y="247"/>
                    <a:pt x="0" y="191"/>
                    <a:pt x="0" y="123"/>
                  </a:cubicBezTo>
                  <a:cubicBezTo>
                    <a:pt x="0" y="53"/>
                    <a:pt x="55" y="0"/>
                    <a:pt x="123" y="0"/>
                  </a:cubicBezTo>
                  <a:cubicBezTo>
                    <a:pt x="191" y="0"/>
                    <a:pt x="247" y="53"/>
                    <a:pt x="247" y="123"/>
                  </a:cubicBezTo>
                </a:path>
              </a:pathLst>
            </a:custGeom>
            <a:solidFill>
              <a:schemeClr val="accent2"/>
            </a:solidFill>
            <a:ln>
              <a:noFill/>
            </a:ln>
            <a:effectLst/>
          </p:spPr>
          <p:txBody>
            <a:bodyPr wrap="none" anchor="ctr"/>
            <a:lstStyle/>
            <a:p>
              <a:endParaRPr lang="en-US" sz="900">
                <a:latin typeface="Lato Light"/>
              </a:endParaRPr>
            </a:p>
          </p:txBody>
        </p:sp>
        <p:sp>
          <p:nvSpPr>
            <p:cNvPr id="43" name="Freeform 58">
              <a:extLst>
                <a:ext uri="{FF2B5EF4-FFF2-40B4-BE49-F238E27FC236}">
                  <a16:creationId xmlns:a16="http://schemas.microsoft.com/office/drawing/2014/main" id="{F67C6B55-5856-4C0D-86C1-FA10644CF03F}"/>
                </a:ext>
              </a:extLst>
            </p:cNvPr>
            <p:cNvSpPr>
              <a:spLocks noChangeArrowheads="1"/>
            </p:cNvSpPr>
            <p:nvPr/>
          </p:nvSpPr>
          <p:spPr bwMode="auto">
            <a:xfrm>
              <a:off x="14673458" y="7346179"/>
              <a:ext cx="90330" cy="88658"/>
            </a:xfrm>
            <a:custGeom>
              <a:avLst/>
              <a:gdLst>
                <a:gd name="T0" fmla="*/ 249 w 250"/>
                <a:gd name="T1" fmla="*/ 123 h 248"/>
                <a:gd name="T2" fmla="*/ 249 w 250"/>
                <a:gd name="T3" fmla="*/ 123 h 248"/>
                <a:gd name="T4" fmla="*/ 125 w 250"/>
                <a:gd name="T5" fmla="*/ 247 h 248"/>
                <a:gd name="T6" fmla="*/ 0 w 250"/>
                <a:gd name="T7" fmla="*/ 123 h 248"/>
                <a:gd name="T8" fmla="*/ 125 w 250"/>
                <a:gd name="T9" fmla="*/ 0 h 248"/>
                <a:gd name="T10" fmla="*/ 249 w 250"/>
                <a:gd name="T11" fmla="*/ 123 h 248"/>
              </a:gdLst>
              <a:ahLst/>
              <a:cxnLst>
                <a:cxn ang="0">
                  <a:pos x="T0" y="T1"/>
                </a:cxn>
                <a:cxn ang="0">
                  <a:pos x="T2" y="T3"/>
                </a:cxn>
                <a:cxn ang="0">
                  <a:pos x="T4" y="T5"/>
                </a:cxn>
                <a:cxn ang="0">
                  <a:pos x="T6" y="T7"/>
                </a:cxn>
                <a:cxn ang="0">
                  <a:pos x="T8" y="T9"/>
                </a:cxn>
                <a:cxn ang="0">
                  <a:pos x="T10" y="T11"/>
                </a:cxn>
              </a:cxnLst>
              <a:rect l="0" t="0" r="r" b="b"/>
              <a:pathLst>
                <a:path w="250" h="248">
                  <a:moveTo>
                    <a:pt x="249" y="123"/>
                  </a:moveTo>
                  <a:lnTo>
                    <a:pt x="249" y="123"/>
                  </a:lnTo>
                  <a:cubicBezTo>
                    <a:pt x="249" y="191"/>
                    <a:pt x="193" y="247"/>
                    <a:pt x="125" y="247"/>
                  </a:cubicBezTo>
                  <a:cubicBezTo>
                    <a:pt x="55" y="247"/>
                    <a:pt x="0" y="191"/>
                    <a:pt x="0" y="123"/>
                  </a:cubicBezTo>
                  <a:cubicBezTo>
                    <a:pt x="0" y="53"/>
                    <a:pt x="55" y="0"/>
                    <a:pt x="125" y="0"/>
                  </a:cubicBezTo>
                  <a:cubicBezTo>
                    <a:pt x="193" y="0"/>
                    <a:pt x="249" y="53"/>
                    <a:pt x="249" y="123"/>
                  </a:cubicBezTo>
                </a:path>
              </a:pathLst>
            </a:custGeom>
            <a:solidFill>
              <a:schemeClr val="accent2"/>
            </a:solidFill>
            <a:ln>
              <a:noFill/>
            </a:ln>
            <a:effectLst/>
          </p:spPr>
          <p:txBody>
            <a:bodyPr wrap="none" anchor="ctr"/>
            <a:lstStyle/>
            <a:p>
              <a:endParaRPr lang="en-US" sz="900">
                <a:latin typeface="Lato Light"/>
              </a:endParaRPr>
            </a:p>
          </p:txBody>
        </p:sp>
        <p:sp>
          <p:nvSpPr>
            <p:cNvPr id="44" name="Freeform 59">
              <a:extLst>
                <a:ext uri="{FF2B5EF4-FFF2-40B4-BE49-F238E27FC236}">
                  <a16:creationId xmlns:a16="http://schemas.microsoft.com/office/drawing/2014/main" id="{C9CB0FD8-3A2E-4FEA-A12B-CDBFC1D7B282}"/>
                </a:ext>
              </a:extLst>
            </p:cNvPr>
            <p:cNvSpPr>
              <a:spLocks noChangeArrowheads="1"/>
            </p:cNvSpPr>
            <p:nvPr/>
          </p:nvSpPr>
          <p:spPr bwMode="auto">
            <a:xfrm>
              <a:off x="14855730" y="7346179"/>
              <a:ext cx="88717" cy="88658"/>
            </a:xfrm>
            <a:custGeom>
              <a:avLst/>
              <a:gdLst>
                <a:gd name="T0" fmla="*/ 248 w 249"/>
                <a:gd name="T1" fmla="*/ 123 h 248"/>
                <a:gd name="T2" fmla="*/ 248 w 249"/>
                <a:gd name="T3" fmla="*/ 123 h 248"/>
                <a:gd name="T4" fmla="*/ 124 w 249"/>
                <a:gd name="T5" fmla="*/ 247 h 248"/>
                <a:gd name="T6" fmla="*/ 0 w 249"/>
                <a:gd name="T7" fmla="*/ 123 h 248"/>
                <a:gd name="T8" fmla="*/ 124 w 249"/>
                <a:gd name="T9" fmla="*/ 0 h 248"/>
                <a:gd name="T10" fmla="*/ 248 w 249"/>
                <a:gd name="T11" fmla="*/ 123 h 248"/>
              </a:gdLst>
              <a:ahLst/>
              <a:cxnLst>
                <a:cxn ang="0">
                  <a:pos x="T0" y="T1"/>
                </a:cxn>
                <a:cxn ang="0">
                  <a:pos x="T2" y="T3"/>
                </a:cxn>
                <a:cxn ang="0">
                  <a:pos x="T4" y="T5"/>
                </a:cxn>
                <a:cxn ang="0">
                  <a:pos x="T6" y="T7"/>
                </a:cxn>
                <a:cxn ang="0">
                  <a:pos x="T8" y="T9"/>
                </a:cxn>
                <a:cxn ang="0">
                  <a:pos x="T10" y="T11"/>
                </a:cxn>
              </a:cxnLst>
              <a:rect l="0" t="0" r="r" b="b"/>
              <a:pathLst>
                <a:path w="249" h="248">
                  <a:moveTo>
                    <a:pt x="248" y="123"/>
                  </a:moveTo>
                  <a:lnTo>
                    <a:pt x="248" y="123"/>
                  </a:lnTo>
                  <a:cubicBezTo>
                    <a:pt x="248" y="191"/>
                    <a:pt x="192" y="247"/>
                    <a:pt x="124" y="247"/>
                  </a:cubicBezTo>
                  <a:cubicBezTo>
                    <a:pt x="56" y="247"/>
                    <a:pt x="0" y="191"/>
                    <a:pt x="0" y="123"/>
                  </a:cubicBezTo>
                  <a:cubicBezTo>
                    <a:pt x="0" y="53"/>
                    <a:pt x="56" y="0"/>
                    <a:pt x="124" y="0"/>
                  </a:cubicBezTo>
                  <a:cubicBezTo>
                    <a:pt x="192" y="0"/>
                    <a:pt x="248" y="53"/>
                    <a:pt x="248" y="123"/>
                  </a:cubicBezTo>
                </a:path>
              </a:pathLst>
            </a:custGeom>
            <a:solidFill>
              <a:schemeClr val="accent2"/>
            </a:solidFill>
            <a:ln>
              <a:noFill/>
            </a:ln>
            <a:effectLst/>
          </p:spPr>
          <p:txBody>
            <a:bodyPr wrap="none" anchor="ctr"/>
            <a:lstStyle/>
            <a:p>
              <a:endParaRPr lang="en-US" sz="900">
                <a:latin typeface="Lato Light"/>
              </a:endParaRPr>
            </a:p>
          </p:txBody>
        </p:sp>
        <p:sp>
          <p:nvSpPr>
            <p:cNvPr id="45" name="Freeform 60">
              <a:extLst>
                <a:ext uri="{FF2B5EF4-FFF2-40B4-BE49-F238E27FC236}">
                  <a16:creationId xmlns:a16="http://schemas.microsoft.com/office/drawing/2014/main" id="{6F3739CF-AF29-445B-8317-82B2D5DB76BC}"/>
                </a:ext>
              </a:extLst>
            </p:cNvPr>
            <p:cNvSpPr>
              <a:spLocks noChangeArrowheads="1"/>
            </p:cNvSpPr>
            <p:nvPr/>
          </p:nvSpPr>
          <p:spPr bwMode="auto">
            <a:xfrm>
              <a:off x="15036389" y="7346179"/>
              <a:ext cx="90330" cy="88658"/>
            </a:xfrm>
            <a:custGeom>
              <a:avLst/>
              <a:gdLst>
                <a:gd name="T0" fmla="*/ 250 w 251"/>
                <a:gd name="T1" fmla="*/ 123 h 248"/>
                <a:gd name="T2" fmla="*/ 250 w 251"/>
                <a:gd name="T3" fmla="*/ 123 h 248"/>
                <a:gd name="T4" fmla="*/ 126 w 251"/>
                <a:gd name="T5" fmla="*/ 247 h 248"/>
                <a:gd name="T6" fmla="*/ 0 w 251"/>
                <a:gd name="T7" fmla="*/ 123 h 248"/>
                <a:gd name="T8" fmla="*/ 126 w 251"/>
                <a:gd name="T9" fmla="*/ 0 h 248"/>
                <a:gd name="T10" fmla="*/ 250 w 251"/>
                <a:gd name="T11" fmla="*/ 123 h 248"/>
              </a:gdLst>
              <a:ahLst/>
              <a:cxnLst>
                <a:cxn ang="0">
                  <a:pos x="T0" y="T1"/>
                </a:cxn>
                <a:cxn ang="0">
                  <a:pos x="T2" y="T3"/>
                </a:cxn>
                <a:cxn ang="0">
                  <a:pos x="T4" y="T5"/>
                </a:cxn>
                <a:cxn ang="0">
                  <a:pos x="T6" y="T7"/>
                </a:cxn>
                <a:cxn ang="0">
                  <a:pos x="T8" y="T9"/>
                </a:cxn>
                <a:cxn ang="0">
                  <a:pos x="T10" y="T11"/>
                </a:cxn>
              </a:cxnLst>
              <a:rect l="0" t="0" r="r" b="b"/>
              <a:pathLst>
                <a:path w="251" h="248">
                  <a:moveTo>
                    <a:pt x="250" y="123"/>
                  </a:moveTo>
                  <a:lnTo>
                    <a:pt x="250" y="123"/>
                  </a:lnTo>
                  <a:cubicBezTo>
                    <a:pt x="250" y="191"/>
                    <a:pt x="194" y="247"/>
                    <a:pt x="126" y="247"/>
                  </a:cubicBezTo>
                  <a:cubicBezTo>
                    <a:pt x="56" y="247"/>
                    <a:pt x="0" y="191"/>
                    <a:pt x="0" y="123"/>
                  </a:cubicBezTo>
                  <a:cubicBezTo>
                    <a:pt x="0" y="53"/>
                    <a:pt x="56" y="0"/>
                    <a:pt x="126" y="0"/>
                  </a:cubicBezTo>
                  <a:cubicBezTo>
                    <a:pt x="194" y="0"/>
                    <a:pt x="250" y="53"/>
                    <a:pt x="250" y="123"/>
                  </a:cubicBezTo>
                </a:path>
              </a:pathLst>
            </a:custGeom>
            <a:solidFill>
              <a:srgbClr val="CFCFCE"/>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46" name="Freeform 61">
              <a:extLst>
                <a:ext uri="{FF2B5EF4-FFF2-40B4-BE49-F238E27FC236}">
                  <a16:creationId xmlns:a16="http://schemas.microsoft.com/office/drawing/2014/main" id="{0D9EBF79-523F-4F57-BC10-B9C230555E48}"/>
                </a:ext>
              </a:extLst>
            </p:cNvPr>
            <p:cNvSpPr>
              <a:spLocks noChangeArrowheads="1"/>
            </p:cNvSpPr>
            <p:nvPr/>
          </p:nvSpPr>
          <p:spPr bwMode="auto">
            <a:xfrm>
              <a:off x="15218662" y="7346179"/>
              <a:ext cx="88717" cy="88658"/>
            </a:xfrm>
            <a:custGeom>
              <a:avLst/>
              <a:gdLst>
                <a:gd name="T0" fmla="*/ 248 w 249"/>
                <a:gd name="T1" fmla="*/ 123 h 248"/>
                <a:gd name="T2" fmla="*/ 248 w 249"/>
                <a:gd name="T3" fmla="*/ 123 h 248"/>
                <a:gd name="T4" fmla="*/ 124 w 249"/>
                <a:gd name="T5" fmla="*/ 247 h 248"/>
                <a:gd name="T6" fmla="*/ 0 w 249"/>
                <a:gd name="T7" fmla="*/ 123 h 248"/>
                <a:gd name="T8" fmla="*/ 124 w 249"/>
                <a:gd name="T9" fmla="*/ 0 h 248"/>
                <a:gd name="T10" fmla="*/ 248 w 249"/>
                <a:gd name="T11" fmla="*/ 123 h 248"/>
              </a:gdLst>
              <a:ahLst/>
              <a:cxnLst>
                <a:cxn ang="0">
                  <a:pos x="T0" y="T1"/>
                </a:cxn>
                <a:cxn ang="0">
                  <a:pos x="T2" y="T3"/>
                </a:cxn>
                <a:cxn ang="0">
                  <a:pos x="T4" y="T5"/>
                </a:cxn>
                <a:cxn ang="0">
                  <a:pos x="T6" y="T7"/>
                </a:cxn>
                <a:cxn ang="0">
                  <a:pos x="T8" y="T9"/>
                </a:cxn>
                <a:cxn ang="0">
                  <a:pos x="T10" y="T11"/>
                </a:cxn>
              </a:cxnLst>
              <a:rect l="0" t="0" r="r" b="b"/>
              <a:pathLst>
                <a:path w="249" h="248">
                  <a:moveTo>
                    <a:pt x="248" y="123"/>
                  </a:moveTo>
                  <a:lnTo>
                    <a:pt x="248" y="123"/>
                  </a:lnTo>
                  <a:cubicBezTo>
                    <a:pt x="248" y="191"/>
                    <a:pt x="192" y="247"/>
                    <a:pt x="124" y="247"/>
                  </a:cubicBezTo>
                  <a:cubicBezTo>
                    <a:pt x="56" y="247"/>
                    <a:pt x="0" y="191"/>
                    <a:pt x="0" y="123"/>
                  </a:cubicBezTo>
                  <a:cubicBezTo>
                    <a:pt x="0" y="53"/>
                    <a:pt x="56" y="0"/>
                    <a:pt x="124" y="0"/>
                  </a:cubicBezTo>
                  <a:cubicBezTo>
                    <a:pt x="192" y="0"/>
                    <a:pt x="248" y="53"/>
                    <a:pt x="248" y="123"/>
                  </a:cubicBezTo>
                </a:path>
              </a:pathLst>
            </a:custGeom>
            <a:solidFill>
              <a:srgbClr val="CFCFCE"/>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47" name="Freeform 62">
              <a:extLst>
                <a:ext uri="{FF2B5EF4-FFF2-40B4-BE49-F238E27FC236}">
                  <a16:creationId xmlns:a16="http://schemas.microsoft.com/office/drawing/2014/main" id="{5337F074-AC02-439E-B8CD-9AF4FA377910}"/>
                </a:ext>
              </a:extLst>
            </p:cNvPr>
            <p:cNvSpPr>
              <a:spLocks noChangeArrowheads="1"/>
            </p:cNvSpPr>
            <p:nvPr/>
          </p:nvSpPr>
          <p:spPr bwMode="auto">
            <a:xfrm>
              <a:off x="15399321" y="7346179"/>
              <a:ext cx="88717" cy="88658"/>
            </a:xfrm>
            <a:custGeom>
              <a:avLst/>
              <a:gdLst>
                <a:gd name="T0" fmla="*/ 248 w 249"/>
                <a:gd name="T1" fmla="*/ 123 h 248"/>
                <a:gd name="T2" fmla="*/ 248 w 249"/>
                <a:gd name="T3" fmla="*/ 123 h 248"/>
                <a:gd name="T4" fmla="*/ 124 w 249"/>
                <a:gd name="T5" fmla="*/ 247 h 248"/>
                <a:gd name="T6" fmla="*/ 0 w 249"/>
                <a:gd name="T7" fmla="*/ 123 h 248"/>
                <a:gd name="T8" fmla="*/ 124 w 249"/>
                <a:gd name="T9" fmla="*/ 0 h 248"/>
                <a:gd name="T10" fmla="*/ 248 w 249"/>
                <a:gd name="T11" fmla="*/ 123 h 248"/>
              </a:gdLst>
              <a:ahLst/>
              <a:cxnLst>
                <a:cxn ang="0">
                  <a:pos x="T0" y="T1"/>
                </a:cxn>
                <a:cxn ang="0">
                  <a:pos x="T2" y="T3"/>
                </a:cxn>
                <a:cxn ang="0">
                  <a:pos x="T4" y="T5"/>
                </a:cxn>
                <a:cxn ang="0">
                  <a:pos x="T6" y="T7"/>
                </a:cxn>
                <a:cxn ang="0">
                  <a:pos x="T8" y="T9"/>
                </a:cxn>
                <a:cxn ang="0">
                  <a:pos x="T10" y="T11"/>
                </a:cxn>
              </a:cxnLst>
              <a:rect l="0" t="0" r="r" b="b"/>
              <a:pathLst>
                <a:path w="249" h="248">
                  <a:moveTo>
                    <a:pt x="248" y="123"/>
                  </a:moveTo>
                  <a:lnTo>
                    <a:pt x="248" y="123"/>
                  </a:lnTo>
                  <a:cubicBezTo>
                    <a:pt x="248" y="191"/>
                    <a:pt x="192" y="247"/>
                    <a:pt x="124" y="247"/>
                  </a:cubicBezTo>
                  <a:cubicBezTo>
                    <a:pt x="54" y="247"/>
                    <a:pt x="0" y="191"/>
                    <a:pt x="0" y="123"/>
                  </a:cubicBezTo>
                  <a:cubicBezTo>
                    <a:pt x="0" y="53"/>
                    <a:pt x="54" y="0"/>
                    <a:pt x="124" y="0"/>
                  </a:cubicBezTo>
                  <a:cubicBezTo>
                    <a:pt x="192" y="0"/>
                    <a:pt x="248" y="53"/>
                    <a:pt x="248" y="123"/>
                  </a:cubicBezTo>
                </a:path>
              </a:pathLst>
            </a:custGeom>
            <a:solidFill>
              <a:srgbClr val="CFCFCE"/>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48" name="Freeform 63">
              <a:extLst>
                <a:ext uri="{FF2B5EF4-FFF2-40B4-BE49-F238E27FC236}">
                  <a16:creationId xmlns:a16="http://schemas.microsoft.com/office/drawing/2014/main" id="{E7F7708E-A5B8-4E99-8123-44CD5B84C84D}"/>
                </a:ext>
              </a:extLst>
            </p:cNvPr>
            <p:cNvSpPr>
              <a:spLocks noChangeArrowheads="1"/>
            </p:cNvSpPr>
            <p:nvPr/>
          </p:nvSpPr>
          <p:spPr bwMode="auto">
            <a:xfrm>
              <a:off x="13947595" y="7529942"/>
              <a:ext cx="88717" cy="90270"/>
            </a:xfrm>
            <a:custGeom>
              <a:avLst/>
              <a:gdLst>
                <a:gd name="T0" fmla="*/ 248 w 249"/>
                <a:gd name="T1" fmla="*/ 123 h 250"/>
                <a:gd name="T2" fmla="*/ 248 w 249"/>
                <a:gd name="T3" fmla="*/ 123 h 250"/>
                <a:gd name="T4" fmla="*/ 124 w 249"/>
                <a:gd name="T5" fmla="*/ 249 h 250"/>
                <a:gd name="T6" fmla="*/ 0 w 249"/>
                <a:gd name="T7" fmla="*/ 123 h 250"/>
                <a:gd name="T8" fmla="*/ 124 w 249"/>
                <a:gd name="T9" fmla="*/ 0 h 250"/>
                <a:gd name="T10" fmla="*/ 248 w 249"/>
                <a:gd name="T11" fmla="*/ 123 h 250"/>
              </a:gdLst>
              <a:ahLst/>
              <a:cxnLst>
                <a:cxn ang="0">
                  <a:pos x="T0" y="T1"/>
                </a:cxn>
                <a:cxn ang="0">
                  <a:pos x="T2" y="T3"/>
                </a:cxn>
                <a:cxn ang="0">
                  <a:pos x="T4" y="T5"/>
                </a:cxn>
                <a:cxn ang="0">
                  <a:pos x="T6" y="T7"/>
                </a:cxn>
                <a:cxn ang="0">
                  <a:pos x="T8" y="T9"/>
                </a:cxn>
                <a:cxn ang="0">
                  <a:pos x="T10" y="T11"/>
                </a:cxn>
              </a:cxnLst>
              <a:rect l="0" t="0" r="r" b="b"/>
              <a:pathLst>
                <a:path w="249" h="250">
                  <a:moveTo>
                    <a:pt x="248" y="123"/>
                  </a:moveTo>
                  <a:lnTo>
                    <a:pt x="248" y="123"/>
                  </a:lnTo>
                  <a:cubicBezTo>
                    <a:pt x="248" y="193"/>
                    <a:pt x="194" y="249"/>
                    <a:pt x="124" y="249"/>
                  </a:cubicBezTo>
                  <a:cubicBezTo>
                    <a:pt x="56" y="249"/>
                    <a:pt x="0" y="193"/>
                    <a:pt x="0" y="123"/>
                  </a:cubicBezTo>
                  <a:cubicBezTo>
                    <a:pt x="0" y="55"/>
                    <a:pt x="56" y="0"/>
                    <a:pt x="124" y="0"/>
                  </a:cubicBezTo>
                  <a:cubicBezTo>
                    <a:pt x="194" y="0"/>
                    <a:pt x="248" y="55"/>
                    <a:pt x="248" y="123"/>
                  </a:cubicBezTo>
                </a:path>
              </a:pathLst>
            </a:custGeom>
            <a:solidFill>
              <a:schemeClr val="accent1"/>
            </a:solidFill>
            <a:ln>
              <a:noFill/>
            </a:ln>
            <a:effectLst/>
          </p:spPr>
          <p:txBody>
            <a:bodyPr wrap="none" anchor="ctr"/>
            <a:lstStyle/>
            <a:p>
              <a:endParaRPr lang="en-US" sz="900">
                <a:latin typeface="Lato Light"/>
              </a:endParaRPr>
            </a:p>
          </p:txBody>
        </p:sp>
        <p:sp>
          <p:nvSpPr>
            <p:cNvPr id="49" name="Freeform 64">
              <a:extLst>
                <a:ext uri="{FF2B5EF4-FFF2-40B4-BE49-F238E27FC236}">
                  <a16:creationId xmlns:a16="http://schemas.microsoft.com/office/drawing/2014/main" id="{4A5AC22D-5719-4731-874B-46E7FEF6A085}"/>
                </a:ext>
              </a:extLst>
            </p:cNvPr>
            <p:cNvSpPr>
              <a:spLocks noChangeArrowheads="1"/>
            </p:cNvSpPr>
            <p:nvPr/>
          </p:nvSpPr>
          <p:spPr bwMode="auto">
            <a:xfrm>
              <a:off x="14129867" y="7529942"/>
              <a:ext cx="88717" cy="90270"/>
            </a:xfrm>
            <a:custGeom>
              <a:avLst/>
              <a:gdLst>
                <a:gd name="T0" fmla="*/ 247 w 248"/>
                <a:gd name="T1" fmla="*/ 123 h 250"/>
                <a:gd name="T2" fmla="*/ 247 w 248"/>
                <a:gd name="T3" fmla="*/ 123 h 250"/>
                <a:gd name="T4" fmla="*/ 124 w 248"/>
                <a:gd name="T5" fmla="*/ 249 h 250"/>
                <a:gd name="T6" fmla="*/ 0 w 248"/>
                <a:gd name="T7" fmla="*/ 123 h 250"/>
                <a:gd name="T8" fmla="*/ 124 w 248"/>
                <a:gd name="T9" fmla="*/ 0 h 250"/>
                <a:gd name="T10" fmla="*/ 247 w 248"/>
                <a:gd name="T11" fmla="*/ 123 h 250"/>
              </a:gdLst>
              <a:ahLst/>
              <a:cxnLst>
                <a:cxn ang="0">
                  <a:pos x="T0" y="T1"/>
                </a:cxn>
                <a:cxn ang="0">
                  <a:pos x="T2" y="T3"/>
                </a:cxn>
                <a:cxn ang="0">
                  <a:pos x="T4" y="T5"/>
                </a:cxn>
                <a:cxn ang="0">
                  <a:pos x="T6" y="T7"/>
                </a:cxn>
                <a:cxn ang="0">
                  <a:pos x="T8" y="T9"/>
                </a:cxn>
                <a:cxn ang="0">
                  <a:pos x="T10" y="T11"/>
                </a:cxn>
              </a:cxnLst>
              <a:rect l="0" t="0" r="r" b="b"/>
              <a:pathLst>
                <a:path w="248" h="250">
                  <a:moveTo>
                    <a:pt x="247" y="123"/>
                  </a:moveTo>
                  <a:lnTo>
                    <a:pt x="247" y="123"/>
                  </a:lnTo>
                  <a:cubicBezTo>
                    <a:pt x="247" y="193"/>
                    <a:pt x="191" y="249"/>
                    <a:pt x="124" y="249"/>
                  </a:cubicBezTo>
                  <a:cubicBezTo>
                    <a:pt x="56" y="249"/>
                    <a:pt x="0" y="193"/>
                    <a:pt x="0" y="123"/>
                  </a:cubicBezTo>
                  <a:cubicBezTo>
                    <a:pt x="0" y="55"/>
                    <a:pt x="56" y="0"/>
                    <a:pt x="124" y="0"/>
                  </a:cubicBezTo>
                  <a:cubicBezTo>
                    <a:pt x="191" y="0"/>
                    <a:pt x="247" y="55"/>
                    <a:pt x="247" y="123"/>
                  </a:cubicBezTo>
                </a:path>
              </a:pathLst>
            </a:custGeom>
            <a:solidFill>
              <a:schemeClr val="accent1"/>
            </a:solidFill>
            <a:ln>
              <a:noFill/>
            </a:ln>
            <a:effectLst/>
          </p:spPr>
          <p:txBody>
            <a:bodyPr wrap="none" anchor="ctr"/>
            <a:lstStyle/>
            <a:p>
              <a:endParaRPr lang="en-US" sz="900">
                <a:latin typeface="Lato Light"/>
              </a:endParaRPr>
            </a:p>
          </p:txBody>
        </p:sp>
        <p:sp>
          <p:nvSpPr>
            <p:cNvPr id="50" name="Freeform 65">
              <a:extLst>
                <a:ext uri="{FF2B5EF4-FFF2-40B4-BE49-F238E27FC236}">
                  <a16:creationId xmlns:a16="http://schemas.microsoft.com/office/drawing/2014/main" id="{4893CDC2-6C31-4697-B8CD-8D3A500CC58F}"/>
                </a:ext>
              </a:extLst>
            </p:cNvPr>
            <p:cNvSpPr>
              <a:spLocks noChangeArrowheads="1"/>
            </p:cNvSpPr>
            <p:nvPr/>
          </p:nvSpPr>
          <p:spPr bwMode="auto">
            <a:xfrm>
              <a:off x="14310526" y="7529942"/>
              <a:ext cx="90330" cy="90270"/>
            </a:xfrm>
            <a:custGeom>
              <a:avLst/>
              <a:gdLst>
                <a:gd name="T0" fmla="*/ 249 w 250"/>
                <a:gd name="T1" fmla="*/ 123 h 250"/>
                <a:gd name="T2" fmla="*/ 249 w 250"/>
                <a:gd name="T3" fmla="*/ 123 h 250"/>
                <a:gd name="T4" fmla="*/ 123 w 250"/>
                <a:gd name="T5" fmla="*/ 249 h 250"/>
                <a:gd name="T6" fmla="*/ 0 w 250"/>
                <a:gd name="T7" fmla="*/ 123 h 250"/>
                <a:gd name="T8" fmla="*/ 123 w 250"/>
                <a:gd name="T9" fmla="*/ 0 h 250"/>
                <a:gd name="T10" fmla="*/ 249 w 250"/>
                <a:gd name="T11" fmla="*/ 123 h 250"/>
              </a:gdLst>
              <a:ahLst/>
              <a:cxnLst>
                <a:cxn ang="0">
                  <a:pos x="T0" y="T1"/>
                </a:cxn>
                <a:cxn ang="0">
                  <a:pos x="T2" y="T3"/>
                </a:cxn>
                <a:cxn ang="0">
                  <a:pos x="T4" y="T5"/>
                </a:cxn>
                <a:cxn ang="0">
                  <a:pos x="T6" y="T7"/>
                </a:cxn>
                <a:cxn ang="0">
                  <a:pos x="T8" y="T9"/>
                </a:cxn>
                <a:cxn ang="0">
                  <a:pos x="T10" y="T11"/>
                </a:cxn>
              </a:cxnLst>
              <a:rect l="0" t="0" r="r" b="b"/>
              <a:pathLst>
                <a:path w="250" h="250">
                  <a:moveTo>
                    <a:pt x="249" y="123"/>
                  </a:moveTo>
                  <a:lnTo>
                    <a:pt x="249" y="123"/>
                  </a:lnTo>
                  <a:cubicBezTo>
                    <a:pt x="249" y="193"/>
                    <a:pt x="193" y="249"/>
                    <a:pt x="123" y="249"/>
                  </a:cubicBezTo>
                  <a:cubicBezTo>
                    <a:pt x="56" y="249"/>
                    <a:pt x="0" y="193"/>
                    <a:pt x="0" y="123"/>
                  </a:cubicBezTo>
                  <a:cubicBezTo>
                    <a:pt x="0" y="55"/>
                    <a:pt x="56" y="0"/>
                    <a:pt x="123" y="0"/>
                  </a:cubicBezTo>
                  <a:cubicBezTo>
                    <a:pt x="193" y="0"/>
                    <a:pt x="249" y="55"/>
                    <a:pt x="249" y="123"/>
                  </a:cubicBezTo>
                </a:path>
              </a:pathLst>
            </a:custGeom>
            <a:solidFill>
              <a:srgbClr val="CFCFCE"/>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51" name="Freeform 66">
              <a:extLst>
                <a:ext uri="{FF2B5EF4-FFF2-40B4-BE49-F238E27FC236}">
                  <a16:creationId xmlns:a16="http://schemas.microsoft.com/office/drawing/2014/main" id="{1851771A-F188-44CD-86B8-FACAD28271F2}"/>
                </a:ext>
              </a:extLst>
            </p:cNvPr>
            <p:cNvSpPr>
              <a:spLocks noChangeArrowheads="1"/>
            </p:cNvSpPr>
            <p:nvPr/>
          </p:nvSpPr>
          <p:spPr bwMode="auto">
            <a:xfrm>
              <a:off x="14492799" y="7529942"/>
              <a:ext cx="88717" cy="90270"/>
            </a:xfrm>
            <a:custGeom>
              <a:avLst/>
              <a:gdLst>
                <a:gd name="T0" fmla="*/ 247 w 248"/>
                <a:gd name="T1" fmla="*/ 123 h 250"/>
                <a:gd name="T2" fmla="*/ 247 w 248"/>
                <a:gd name="T3" fmla="*/ 123 h 250"/>
                <a:gd name="T4" fmla="*/ 123 w 248"/>
                <a:gd name="T5" fmla="*/ 249 h 250"/>
                <a:gd name="T6" fmla="*/ 0 w 248"/>
                <a:gd name="T7" fmla="*/ 123 h 250"/>
                <a:gd name="T8" fmla="*/ 123 w 248"/>
                <a:gd name="T9" fmla="*/ 0 h 250"/>
                <a:gd name="T10" fmla="*/ 247 w 248"/>
                <a:gd name="T11" fmla="*/ 123 h 250"/>
              </a:gdLst>
              <a:ahLst/>
              <a:cxnLst>
                <a:cxn ang="0">
                  <a:pos x="T0" y="T1"/>
                </a:cxn>
                <a:cxn ang="0">
                  <a:pos x="T2" y="T3"/>
                </a:cxn>
                <a:cxn ang="0">
                  <a:pos x="T4" y="T5"/>
                </a:cxn>
                <a:cxn ang="0">
                  <a:pos x="T6" y="T7"/>
                </a:cxn>
                <a:cxn ang="0">
                  <a:pos x="T8" y="T9"/>
                </a:cxn>
                <a:cxn ang="0">
                  <a:pos x="T10" y="T11"/>
                </a:cxn>
              </a:cxnLst>
              <a:rect l="0" t="0" r="r" b="b"/>
              <a:pathLst>
                <a:path w="248" h="250">
                  <a:moveTo>
                    <a:pt x="247" y="123"/>
                  </a:moveTo>
                  <a:lnTo>
                    <a:pt x="247" y="123"/>
                  </a:lnTo>
                  <a:cubicBezTo>
                    <a:pt x="247" y="193"/>
                    <a:pt x="191" y="249"/>
                    <a:pt x="123" y="249"/>
                  </a:cubicBezTo>
                  <a:cubicBezTo>
                    <a:pt x="55" y="249"/>
                    <a:pt x="0" y="193"/>
                    <a:pt x="0" y="123"/>
                  </a:cubicBezTo>
                  <a:cubicBezTo>
                    <a:pt x="0" y="55"/>
                    <a:pt x="55" y="0"/>
                    <a:pt x="123" y="0"/>
                  </a:cubicBezTo>
                  <a:cubicBezTo>
                    <a:pt x="191" y="0"/>
                    <a:pt x="247" y="55"/>
                    <a:pt x="247" y="123"/>
                  </a:cubicBezTo>
                </a:path>
              </a:pathLst>
            </a:custGeom>
            <a:solidFill>
              <a:srgbClr val="CFCFCE"/>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52" name="Freeform 67">
              <a:extLst>
                <a:ext uri="{FF2B5EF4-FFF2-40B4-BE49-F238E27FC236}">
                  <a16:creationId xmlns:a16="http://schemas.microsoft.com/office/drawing/2014/main" id="{6B3035B3-35CD-4365-BCCF-D06995B44A25}"/>
                </a:ext>
              </a:extLst>
            </p:cNvPr>
            <p:cNvSpPr>
              <a:spLocks noChangeArrowheads="1"/>
            </p:cNvSpPr>
            <p:nvPr/>
          </p:nvSpPr>
          <p:spPr bwMode="auto">
            <a:xfrm>
              <a:off x="14673458" y="7529942"/>
              <a:ext cx="90330" cy="90270"/>
            </a:xfrm>
            <a:custGeom>
              <a:avLst/>
              <a:gdLst>
                <a:gd name="T0" fmla="*/ 249 w 250"/>
                <a:gd name="T1" fmla="*/ 123 h 250"/>
                <a:gd name="T2" fmla="*/ 249 w 250"/>
                <a:gd name="T3" fmla="*/ 123 h 250"/>
                <a:gd name="T4" fmla="*/ 125 w 250"/>
                <a:gd name="T5" fmla="*/ 249 h 250"/>
                <a:gd name="T6" fmla="*/ 0 w 250"/>
                <a:gd name="T7" fmla="*/ 123 h 250"/>
                <a:gd name="T8" fmla="*/ 125 w 250"/>
                <a:gd name="T9" fmla="*/ 0 h 250"/>
                <a:gd name="T10" fmla="*/ 249 w 250"/>
                <a:gd name="T11" fmla="*/ 123 h 250"/>
              </a:gdLst>
              <a:ahLst/>
              <a:cxnLst>
                <a:cxn ang="0">
                  <a:pos x="T0" y="T1"/>
                </a:cxn>
                <a:cxn ang="0">
                  <a:pos x="T2" y="T3"/>
                </a:cxn>
                <a:cxn ang="0">
                  <a:pos x="T4" y="T5"/>
                </a:cxn>
                <a:cxn ang="0">
                  <a:pos x="T6" y="T7"/>
                </a:cxn>
                <a:cxn ang="0">
                  <a:pos x="T8" y="T9"/>
                </a:cxn>
                <a:cxn ang="0">
                  <a:pos x="T10" y="T11"/>
                </a:cxn>
              </a:cxnLst>
              <a:rect l="0" t="0" r="r" b="b"/>
              <a:pathLst>
                <a:path w="250" h="250">
                  <a:moveTo>
                    <a:pt x="249" y="123"/>
                  </a:moveTo>
                  <a:lnTo>
                    <a:pt x="249" y="123"/>
                  </a:lnTo>
                  <a:cubicBezTo>
                    <a:pt x="249" y="193"/>
                    <a:pt x="193" y="249"/>
                    <a:pt x="125" y="249"/>
                  </a:cubicBezTo>
                  <a:cubicBezTo>
                    <a:pt x="55" y="249"/>
                    <a:pt x="0" y="193"/>
                    <a:pt x="0" y="123"/>
                  </a:cubicBezTo>
                  <a:cubicBezTo>
                    <a:pt x="0" y="55"/>
                    <a:pt x="55" y="0"/>
                    <a:pt x="125" y="0"/>
                  </a:cubicBezTo>
                  <a:cubicBezTo>
                    <a:pt x="193" y="0"/>
                    <a:pt x="249" y="55"/>
                    <a:pt x="249" y="123"/>
                  </a:cubicBezTo>
                </a:path>
              </a:pathLst>
            </a:custGeom>
            <a:solidFill>
              <a:srgbClr val="CFCFCE"/>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53" name="Freeform 68">
              <a:extLst>
                <a:ext uri="{FF2B5EF4-FFF2-40B4-BE49-F238E27FC236}">
                  <a16:creationId xmlns:a16="http://schemas.microsoft.com/office/drawing/2014/main" id="{362D05C4-63EF-43F0-95B7-6628CB7F7B08}"/>
                </a:ext>
              </a:extLst>
            </p:cNvPr>
            <p:cNvSpPr>
              <a:spLocks noChangeArrowheads="1"/>
            </p:cNvSpPr>
            <p:nvPr/>
          </p:nvSpPr>
          <p:spPr bwMode="auto">
            <a:xfrm>
              <a:off x="14855730" y="7529942"/>
              <a:ext cx="88717" cy="90270"/>
            </a:xfrm>
            <a:custGeom>
              <a:avLst/>
              <a:gdLst>
                <a:gd name="T0" fmla="*/ 248 w 249"/>
                <a:gd name="T1" fmla="*/ 123 h 250"/>
                <a:gd name="T2" fmla="*/ 248 w 249"/>
                <a:gd name="T3" fmla="*/ 123 h 250"/>
                <a:gd name="T4" fmla="*/ 124 w 249"/>
                <a:gd name="T5" fmla="*/ 249 h 250"/>
                <a:gd name="T6" fmla="*/ 0 w 249"/>
                <a:gd name="T7" fmla="*/ 123 h 250"/>
                <a:gd name="T8" fmla="*/ 124 w 249"/>
                <a:gd name="T9" fmla="*/ 0 h 250"/>
                <a:gd name="T10" fmla="*/ 248 w 249"/>
                <a:gd name="T11" fmla="*/ 123 h 250"/>
              </a:gdLst>
              <a:ahLst/>
              <a:cxnLst>
                <a:cxn ang="0">
                  <a:pos x="T0" y="T1"/>
                </a:cxn>
                <a:cxn ang="0">
                  <a:pos x="T2" y="T3"/>
                </a:cxn>
                <a:cxn ang="0">
                  <a:pos x="T4" y="T5"/>
                </a:cxn>
                <a:cxn ang="0">
                  <a:pos x="T6" y="T7"/>
                </a:cxn>
                <a:cxn ang="0">
                  <a:pos x="T8" y="T9"/>
                </a:cxn>
                <a:cxn ang="0">
                  <a:pos x="T10" y="T11"/>
                </a:cxn>
              </a:cxnLst>
              <a:rect l="0" t="0" r="r" b="b"/>
              <a:pathLst>
                <a:path w="249" h="250">
                  <a:moveTo>
                    <a:pt x="248" y="123"/>
                  </a:moveTo>
                  <a:lnTo>
                    <a:pt x="248" y="123"/>
                  </a:lnTo>
                  <a:cubicBezTo>
                    <a:pt x="248" y="193"/>
                    <a:pt x="192" y="249"/>
                    <a:pt x="124" y="249"/>
                  </a:cubicBezTo>
                  <a:cubicBezTo>
                    <a:pt x="56" y="249"/>
                    <a:pt x="0" y="193"/>
                    <a:pt x="0" y="123"/>
                  </a:cubicBezTo>
                  <a:cubicBezTo>
                    <a:pt x="0" y="55"/>
                    <a:pt x="56" y="0"/>
                    <a:pt x="124" y="0"/>
                  </a:cubicBezTo>
                  <a:cubicBezTo>
                    <a:pt x="192" y="0"/>
                    <a:pt x="248" y="55"/>
                    <a:pt x="248" y="123"/>
                  </a:cubicBezTo>
                </a:path>
              </a:pathLst>
            </a:custGeom>
            <a:solidFill>
              <a:srgbClr val="CFCFCE"/>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54" name="Freeform 69">
              <a:extLst>
                <a:ext uri="{FF2B5EF4-FFF2-40B4-BE49-F238E27FC236}">
                  <a16:creationId xmlns:a16="http://schemas.microsoft.com/office/drawing/2014/main" id="{80FD37BF-C794-4CA7-9346-CDD7CAD9634E}"/>
                </a:ext>
              </a:extLst>
            </p:cNvPr>
            <p:cNvSpPr>
              <a:spLocks noChangeArrowheads="1"/>
            </p:cNvSpPr>
            <p:nvPr/>
          </p:nvSpPr>
          <p:spPr bwMode="auto">
            <a:xfrm>
              <a:off x="15036389" y="7529942"/>
              <a:ext cx="90330" cy="90270"/>
            </a:xfrm>
            <a:custGeom>
              <a:avLst/>
              <a:gdLst>
                <a:gd name="T0" fmla="*/ 250 w 251"/>
                <a:gd name="T1" fmla="*/ 123 h 250"/>
                <a:gd name="T2" fmla="*/ 250 w 251"/>
                <a:gd name="T3" fmla="*/ 123 h 250"/>
                <a:gd name="T4" fmla="*/ 126 w 251"/>
                <a:gd name="T5" fmla="*/ 249 h 250"/>
                <a:gd name="T6" fmla="*/ 0 w 251"/>
                <a:gd name="T7" fmla="*/ 123 h 250"/>
                <a:gd name="T8" fmla="*/ 126 w 251"/>
                <a:gd name="T9" fmla="*/ 0 h 250"/>
                <a:gd name="T10" fmla="*/ 250 w 251"/>
                <a:gd name="T11" fmla="*/ 123 h 250"/>
              </a:gdLst>
              <a:ahLst/>
              <a:cxnLst>
                <a:cxn ang="0">
                  <a:pos x="T0" y="T1"/>
                </a:cxn>
                <a:cxn ang="0">
                  <a:pos x="T2" y="T3"/>
                </a:cxn>
                <a:cxn ang="0">
                  <a:pos x="T4" y="T5"/>
                </a:cxn>
                <a:cxn ang="0">
                  <a:pos x="T6" y="T7"/>
                </a:cxn>
                <a:cxn ang="0">
                  <a:pos x="T8" y="T9"/>
                </a:cxn>
                <a:cxn ang="0">
                  <a:pos x="T10" y="T11"/>
                </a:cxn>
              </a:cxnLst>
              <a:rect l="0" t="0" r="r" b="b"/>
              <a:pathLst>
                <a:path w="251" h="250">
                  <a:moveTo>
                    <a:pt x="250" y="123"/>
                  </a:moveTo>
                  <a:lnTo>
                    <a:pt x="250" y="123"/>
                  </a:lnTo>
                  <a:cubicBezTo>
                    <a:pt x="250" y="193"/>
                    <a:pt x="194" y="249"/>
                    <a:pt x="126" y="249"/>
                  </a:cubicBezTo>
                  <a:cubicBezTo>
                    <a:pt x="56" y="249"/>
                    <a:pt x="0" y="193"/>
                    <a:pt x="0" y="123"/>
                  </a:cubicBezTo>
                  <a:cubicBezTo>
                    <a:pt x="0" y="55"/>
                    <a:pt x="56" y="0"/>
                    <a:pt x="126" y="0"/>
                  </a:cubicBezTo>
                  <a:cubicBezTo>
                    <a:pt x="194" y="0"/>
                    <a:pt x="250" y="55"/>
                    <a:pt x="250" y="123"/>
                  </a:cubicBezTo>
                </a:path>
              </a:pathLst>
            </a:custGeom>
            <a:solidFill>
              <a:srgbClr val="CFCFCE"/>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55" name="Freeform 70">
              <a:extLst>
                <a:ext uri="{FF2B5EF4-FFF2-40B4-BE49-F238E27FC236}">
                  <a16:creationId xmlns:a16="http://schemas.microsoft.com/office/drawing/2014/main" id="{EE7F8200-0164-4A1D-B1B4-BE1174F95AEF}"/>
                </a:ext>
              </a:extLst>
            </p:cNvPr>
            <p:cNvSpPr>
              <a:spLocks noChangeArrowheads="1"/>
            </p:cNvSpPr>
            <p:nvPr/>
          </p:nvSpPr>
          <p:spPr bwMode="auto">
            <a:xfrm>
              <a:off x="15218662" y="7529942"/>
              <a:ext cx="88717" cy="90270"/>
            </a:xfrm>
            <a:custGeom>
              <a:avLst/>
              <a:gdLst>
                <a:gd name="T0" fmla="*/ 248 w 249"/>
                <a:gd name="T1" fmla="*/ 123 h 250"/>
                <a:gd name="T2" fmla="*/ 248 w 249"/>
                <a:gd name="T3" fmla="*/ 123 h 250"/>
                <a:gd name="T4" fmla="*/ 124 w 249"/>
                <a:gd name="T5" fmla="*/ 249 h 250"/>
                <a:gd name="T6" fmla="*/ 0 w 249"/>
                <a:gd name="T7" fmla="*/ 123 h 250"/>
                <a:gd name="T8" fmla="*/ 124 w 249"/>
                <a:gd name="T9" fmla="*/ 0 h 250"/>
                <a:gd name="T10" fmla="*/ 248 w 249"/>
                <a:gd name="T11" fmla="*/ 123 h 250"/>
              </a:gdLst>
              <a:ahLst/>
              <a:cxnLst>
                <a:cxn ang="0">
                  <a:pos x="T0" y="T1"/>
                </a:cxn>
                <a:cxn ang="0">
                  <a:pos x="T2" y="T3"/>
                </a:cxn>
                <a:cxn ang="0">
                  <a:pos x="T4" y="T5"/>
                </a:cxn>
                <a:cxn ang="0">
                  <a:pos x="T6" y="T7"/>
                </a:cxn>
                <a:cxn ang="0">
                  <a:pos x="T8" y="T9"/>
                </a:cxn>
                <a:cxn ang="0">
                  <a:pos x="T10" y="T11"/>
                </a:cxn>
              </a:cxnLst>
              <a:rect l="0" t="0" r="r" b="b"/>
              <a:pathLst>
                <a:path w="249" h="250">
                  <a:moveTo>
                    <a:pt x="248" y="123"/>
                  </a:moveTo>
                  <a:lnTo>
                    <a:pt x="248" y="123"/>
                  </a:lnTo>
                  <a:cubicBezTo>
                    <a:pt x="248" y="193"/>
                    <a:pt x="192" y="249"/>
                    <a:pt x="124" y="249"/>
                  </a:cubicBezTo>
                  <a:cubicBezTo>
                    <a:pt x="56" y="249"/>
                    <a:pt x="0" y="193"/>
                    <a:pt x="0" y="123"/>
                  </a:cubicBezTo>
                  <a:cubicBezTo>
                    <a:pt x="0" y="55"/>
                    <a:pt x="56" y="0"/>
                    <a:pt x="124" y="0"/>
                  </a:cubicBezTo>
                  <a:cubicBezTo>
                    <a:pt x="192" y="0"/>
                    <a:pt x="248" y="55"/>
                    <a:pt x="248" y="123"/>
                  </a:cubicBezTo>
                </a:path>
              </a:pathLst>
            </a:custGeom>
            <a:solidFill>
              <a:srgbClr val="CFCFCE"/>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56" name="Freeform 71">
              <a:extLst>
                <a:ext uri="{FF2B5EF4-FFF2-40B4-BE49-F238E27FC236}">
                  <a16:creationId xmlns:a16="http://schemas.microsoft.com/office/drawing/2014/main" id="{27D8C209-9A75-4478-86E9-C06AFF8F956E}"/>
                </a:ext>
              </a:extLst>
            </p:cNvPr>
            <p:cNvSpPr>
              <a:spLocks noChangeArrowheads="1"/>
            </p:cNvSpPr>
            <p:nvPr/>
          </p:nvSpPr>
          <p:spPr bwMode="auto">
            <a:xfrm>
              <a:off x="15399321" y="7529942"/>
              <a:ext cx="88717" cy="90270"/>
            </a:xfrm>
            <a:custGeom>
              <a:avLst/>
              <a:gdLst>
                <a:gd name="T0" fmla="*/ 248 w 249"/>
                <a:gd name="T1" fmla="*/ 123 h 250"/>
                <a:gd name="T2" fmla="*/ 248 w 249"/>
                <a:gd name="T3" fmla="*/ 123 h 250"/>
                <a:gd name="T4" fmla="*/ 124 w 249"/>
                <a:gd name="T5" fmla="*/ 249 h 250"/>
                <a:gd name="T6" fmla="*/ 0 w 249"/>
                <a:gd name="T7" fmla="*/ 123 h 250"/>
                <a:gd name="T8" fmla="*/ 124 w 249"/>
                <a:gd name="T9" fmla="*/ 0 h 250"/>
                <a:gd name="T10" fmla="*/ 248 w 249"/>
                <a:gd name="T11" fmla="*/ 123 h 250"/>
              </a:gdLst>
              <a:ahLst/>
              <a:cxnLst>
                <a:cxn ang="0">
                  <a:pos x="T0" y="T1"/>
                </a:cxn>
                <a:cxn ang="0">
                  <a:pos x="T2" y="T3"/>
                </a:cxn>
                <a:cxn ang="0">
                  <a:pos x="T4" y="T5"/>
                </a:cxn>
                <a:cxn ang="0">
                  <a:pos x="T6" y="T7"/>
                </a:cxn>
                <a:cxn ang="0">
                  <a:pos x="T8" y="T9"/>
                </a:cxn>
                <a:cxn ang="0">
                  <a:pos x="T10" y="T11"/>
                </a:cxn>
              </a:cxnLst>
              <a:rect l="0" t="0" r="r" b="b"/>
              <a:pathLst>
                <a:path w="249" h="250">
                  <a:moveTo>
                    <a:pt x="248" y="123"/>
                  </a:moveTo>
                  <a:lnTo>
                    <a:pt x="248" y="123"/>
                  </a:lnTo>
                  <a:cubicBezTo>
                    <a:pt x="248" y="193"/>
                    <a:pt x="192" y="249"/>
                    <a:pt x="124" y="249"/>
                  </a:cubicBezTo>
                  <a:cubicBezTo>
                    <a:pt x="54" y="249"/>
                    <a:pt x="0" y="193"/>
                    <a:pt x="0" y="123"/>
                  </a:cubicBezTo>
                  <a:cubicBezTo>
                    <a:pt x="0" y="55"/>
                    <a:pt x="54" y="0"/>
                    <a:pt x="124" y="0"/>
                  </a:cubicBezTo>
                  <a:cubicBezTo>
                    <a:pt x="192" y="0"/>
                    <a:pt x="248" y="55"/>
                    <a:pt x="248" y="123"/>
                  </a:cubicBezTo>
                </a:path>
              </a:pathLst>
            </a:custGeom>
            <a:solidFill>
              <a:srgbClr val="CFCFCE"/>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grpSp>
          <p:nvGrpSpPr>
            <p:cNvPr id="57" name="Group 72">
              <a:extLst>
                <a:ext uri="{FF2B5EF4-FFF2-40B4-BE49-F238E27FC236}">
                  <a16:creationId xmlns:a16="http://schemas.microsoft.com/office/drawing/2014/main" id="{78982FA4-CBF3-46B9-BCAC-3FC5895C325F}"/>
                </a:ext>
              </a:extLst>
            </p:cNvPr>
            <p:cNvGrpSpPr>
              <a:grpSpLocks/>
            </p:cNvGrpSpPr>
            <p:nvPr/>
          </p:nvGrpSpPr>
          <p:grpSpPr bwMode="auto">
            <a:xfrm>
              <a:off x="13965339" y="5996972"/>
              <a:ext cx="564559" cy="564185"/>
              <a:chOff x="1901" y="1550"/>
              <a:chExt cx="350" cy="350"/>
            </a:xfrm>
          </p:grpSpPr>
          <p:sp>
            <p:nvSpPr>
              <p:cNvPr id="108" name="Freeform 73">
                <a:extLst>
                  <a:ext uri="{FF2B5EF4-FFF2-40B4-BE49-F238E27FC236}">
                    <a16:creationId xmlns:a16="http://schemas.microsoft.com/office/drawing/2014/main" id="{4EAC4C94-31B6-4D54-8446-7A293586AC2A}"/>
                  </a:ext>
                </a:extLst>
              </p:cNvPr>
              <p:cNvSpPr>
                <a:spLocks noChangeArrowheads="1"/>
              </p:cNvSpPr>
              <p:nvPr/>
            </p:nvSpPr>
            <p:spPr bwMode="auto">
              <a:xfrm>
                <a:off x="1901" y="1550"/>
                <a:ext cx="350" cy="350"/>
              </a:xfrm>
              <a:custGeom>
                <a:avLst/>
                <a:gdLst>
                  <a:gd name="T0" fmla="*/ 800 w 1546"/>
                  <a:gd name="T1" fmla="*/ 0 h 1546"/>
                  <a:gd name="T2" fmla="*/ 972 w 1546"/>
                  <a:gd name="T3" fmla="*/ 26 h 1546"/>
                  <a:gd name="T4" fmla="*/ 1545 w 1546"/>
                  <a:gd name="T5" fmla="*/ 744 h 1546"/>
                  <a:gd name="T6" fmla="*/ 1545 w 1546"/>
                  <a:gd name="T7" fmla="*/ 803 h 1546"/>
                  <a:gd name="T8" fmla="*/ 1519 w 1546"/>
                  <a:gd name="T9" fmla="*/ 972 h 1546"/>
                  <a:gd name="T10" fmla="*/ 801 w 1546"/>
                  <a:gd name="T11" fmla="*/ 1545 h 1546"/>
                  <a:gd name="T12" fmla="*/ 742 w 1546"/>
                  <a:gd name="T13" fmla="*/ 1545 h 1546"/>
                  <a:gd name="T14" fmla="*/ 573 w 1546"/>
                  <a:gd name="T15" fmla="*/ 1519 h 1546"/>
                  <a:gd name="T16" fmla="*/ 0 w 1546"/>
                  <a:gd name="T17" fmla="*/ 802 h 1546"/>
                  <a:gd name="T18" fmla="*/ 0 w 1546"/>
                  <a:gd name="T19" fmla="*/ 742 h 1546"/>
                  <a:gd name="T20" fmla="*/ 26 w 1546"/>
                  <a:gd name="T21" fmla="*/ 573 h 1546"/>
                  <a:gd name="T22" fmla="*/ 745 w 1546"/>
                  <a:gd name="T23" fmla="*/ 0 h 1546"/>
                  <a:gd name="T24" fmla="*/ 800 w 1546"/>
                  <a:gd name="T25" fmla="*/ 0 h 1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6" h="1546">
                    <a:moveTo>
                      <a:pt x="800" y="0"/>
                    </a:moveTo>
                    <a:cubicBezTo>
                      <a:pt x="857" y="2"/>
                      <a:pt x="915" y="11"/>
                      <a:pt x="972" y="26"/>
                    </a:cubicBezTo>
                    <a:cubicBezTo>
                      <a:pt x="1308" y="116"/>
                      <a:pt x="1533" y="413"/>
                      <a:pt x="1545" y="744"/>
                    </a:cubicBezTo>
                    <a:lnTo>
                      <a:pt x="1545" y="803"/>
                    </a:lnTo>
                    <a:cubicBezTo>
                      <a:pt x="1543" y="859"/>
                      <a:pt x="1534" y="916"/>
                      <a:pt x="1519" y="972"/>
                    </a:cubicBezTo>
                    <a:cubicBezTo>
                      <a:pt x="1429" y="1308"/>
                      <a:pt x="1132" y="1533"/>
                      <a:pt x="801" y="1545"/>
                    </a:cubicBezTo>
                    <a:lnTo>
                      <a:pt x="742" y="1545"/>
                    </a:lnTo>
                    <a:cubicBezTo>
                      <a:pt x="686" y="1543"/>
                      <a:pt x="629" y="1534"/>
                      <a:pt x="573" y="1519"/>
                    </a:cubicBezTo>
                    <a:cubicBezTo>
                      <a:pt x="237" y="1429"/>
                      <a:pt x="12" y="1132"/>
                      <a:pt x="0" y="802"/>
                    </a:cubicBezTo>
                    <a:lnTo>
                      <a:pt x="0" y="742"/>
                    </a:lnTo>
                    <a:cubicBezTo>
                      <a:pt x="2" y="686"/>
                      <a:pt x="11" y="629"/>
                      <a:pt x="26" y="573"/>
                    </a:cubicBezTo>
                    <a:cubicBezTo>
                      <a:pt x="116" y="236"/>
                      <a:pt x="414" y="11"/>
                      <a:pt x="745" y="0"/>
                    </a:cubicBezTo>
                    <a:lnTo>
                      <a:pt x="800" y="0"/>
                    </a:lnTo>
                  </a:path>
                </a:pathLst>
              </a:custGeom>
              <a:solidFill>
                <a:schemeClr val="accent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109" name="Freeform 74">
                <a:extLst>
                  <a:ext uri="{FF2B5EF4-FFF2-40B4-BE49-F238E27FC236}">
                    <a16:creationId xmlns:a16="http://schemas.microsoft.com/office/drawing/2014/main" id="{0DB21668-63F6-4FFE-89A1-40CB6AE0A730}"/>
                  </a:ext>
                </a:extLst>
              </p:cNvPr>
              <p:cNvSpPr>
                <a:spLocks noChangeArrowheads="1"/>
              </p:cNvSpPr>
              <p:nvPr/>
            </p:nvSpPr>
            <p:spPr bwMode="auto">
              <a:xfrm>
                <a:off x="2075" y="1649"/>
                <a:ext cx="175" cy="131"/>
              </a:xfrm>
              <a:custGeom>
                <a:avLst/>
                <a:gdLst>
                  <a:gd name="T0" fmla="*/ 707 w 777"/>
                  <a:gd name="T1" fmla="*/ 16 h 580"/>
                  <a:gd name="T2" fmla="*/ 734 w 777"/>
                  <a:gd name="T3" fmla="*/ 85 h 580"/>
                  <a:gd name="T4" fmla="*/ 755 w 777"/>
                  <a:gd name="T5" fmla="*/ 157 h 580"/>
                  <a:gd name="T6" fmla="*/ 769 w 777"/>
                  <a:gd name="T7" fmla="*/ 231 h 580"/>
                  <a:gd name="T8" fmla="*/ 776 w 777"/>
                  <a:gd name="T9" fmla="*/ 306 h 580"/>
                  <a:gd name="T10" fmla="*/ 775 w 777"/>
                  <a:gd name="T11" fmla="*/ 383 h 580"/>
                  <a:gd name="T12" fmla="*/ 767 w 777"/>
                  <a:gd name="T13" fmla="*/ 460 h 580"/>
                  <a:gd name="T14" fmla="*/ 750 w 777"/>
                  <a:gd name="T15" fmla="*/ 537 h 580"/>
                  <a:gd name="T16" fmla="*/ 737 w 777"/>
                  <a:gd name="T17" fmla="*/ 579 h 580"/>
                  <a:gd name="T18" fmla="*/ 0 w 777"/>
                  <a:gd name="T19" fmla="*/ 326 h 580"/>
                  <a:gd name="T20" fmla="*/ 698 w 777"/>
                  <a:gd name="T21" fmla="*/ 0 h 580"/>
                  <a:gd name="T22" fmla="*/ 707 w 777"/>
                  <a:gd name="T23" fmla="*/ 1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7" h="580">
                    <a:moveTo>
                      <a:pt x="707" y="16"/>
                    </a:moveTo>
                    <a:lnTo>
                      <a:pt x="734" y="85"/>
                    </a:lnTo>
                    <a:lnTo>
                      <a:pt x="755" y="157"/>
                    </a:lnTo>
                    <a:lnTo>
                      <a:pt x="769" y="231"/>
                    </a:lnTo>
                    <a:lnTo>
                      <a:pt x="776" y="306"/>
                    </a:lnTo>
                    <a:lnTo>
                      <a:pt x="775" y="383"/>
                    </a:lnTo>
                    <a:lnTo>
                      <a:pt x="767" y="460"/>
                    </a:lnTo>
                    <a:lnTo>
                      <a:pt x="750" y="537"/>
                    </a:lnTo>
                    <a:lnTo>
                      <a:pt x="737" y="579"/>
                    </a:lnTo>
                    <a:lnTo>
                      <a:pt x="0" y="326"/>
                    </a:lnTo>
                    <a:lnTo>
                      <a:pt x="698" y="0"/>
                    </a:lnTo>
                    <a:lnTo>
                      <a:pt x="707" y="16"/>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110" name="Freeform 75">
                <a:extLst>
                  <a:ext uri="{FF2B5EF4-FFF2-40B4-BE49-F238E27FC236}">
                    <a16:creationId xmlns:a16="http://schemas.microsoft.com/office/drawing/2014/main" id="{53942CAA-52C1-4B57-92B6-57FD5F913B0B}"/>
                  </a:ext>
                </a:extLst>
              </p:cNvPr>
              <p:cNvSpPr>
                <a:spLocks noChangeArrowheads="1"/>
              </p:cNvSpPr>
              <p:nvPr/>
            </p:nvSpPr>
            <p:spPr bwMode="auto">
              <a:xfrm>
                <a:off x="1968" y="1550"/>
                <a:ext cx="206" cy="174"/>
              </a:xfrm>
              <a:custGeom>
                <a:avLst/>
                <a:gdLst>
                  <a:gd name="T0" fmla="*/ 26 w 912"/>
                  <a:gd name="T1" fmla="*/ 143 h 773"/>
                  <a:gd name="T2" fmla="*/ 89 w 912"/>
                  <a:gd name="T3" fmla="*/ 103 h 773"/>
                  <a:gd name="T4" fmla="*/ 154 w 912"/>
                  <a:gd name="T5" fmla="*/ 69 h 773"/>
                  <a:gd name="T6" fmla="*/ 223 w 912"/>
                  <a:gd name="T7" fmla="*/ 42 h 773"/>
                  <a:gd name="T8" fmla="*/ 295 w 912"/>
                  <a:gd name="T9" fmla="*/ 21 h 773"/>
                  <a:gd name="T10" fmla="*/ 369 w 912"/>
                  <a:gd name="T11" fmla="*/ 7 h 773"/>
                  <a:gd name="T12" fmla="*/ 444 w 912"/>
                  <a:gd name="T13" fmla="*/ 0 h 773"/>
                  <a:gd name="T14" fmla="*/ 521 w 912"/>
                  <a:gd name="T15" fmla="*/ 1 h 773"/>
                  <a:gd name="T16" fmla="*/ 598 w 912"/>
                  <a:gd name="T17" fmla="*/ 9 h 773"/>
                  <a:gd name="T18" fmla="*/ 675 w 912"/>
                  <a:gd name="T19" fmla="*/ 26 h 773"/>
                  <a:gd name="T20" fmla="*/ 751 w 912"/>
                  <a:gd name="T21" fmla="*/ 50 h 773"/>
                  <a:gd name="T22" fmla="*/ 822 w 912"/>
                  <a:gd name="T23" fmla="*/ 81 h 773"/>
                  <a:gd name="T24" fmla="*/ 888 w 912"/>
                  <a:gd name="T25" fmla="*/ 119 h 773"/>
                  <a:gd name="T26" fmla="*/ 911 w 912"/>
                  <a:gd name="T27" fmla="*/ 135 h 773"/>
                  <a:gd name="T28" fmla="*/ 476 w 912"/>
                  <a:gd name="T29" fmla="*/ 772 h 773"/>
                  <a:gd name="T30" fmla="*/ 0 w 912"/>
                  <a:gd name="T31" fmla="*/ 164 h 773"/>
                  <a:gd name="T32" fmla="*/ 26 w 912"/>
                  <a:gd name="T33" fmla="*/ 143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2" h="773">
                    <a:moveTo>
                      <a:pt x="26" y="143"/>
                    </a:moveTo>
                    <a:lnTo>
                      <a:pt x="89" y="103"/>
                    </a:lnTo>
                    <a:lnTo>
                      <a:pt x="154" y="69"/>
                    </a:lnTo>
                    <a:lnTo>
                      <a:pt x="223" y="42"/>
                    </a:lnTo>
                    <a:lnTo>
                      <a:pt x="295" y="21"/>
                    </a:lnTo>
                    <a:lnTo>
                      <a:pt x="369" y="7"/>
                    </a:lnTo>
                    <a:lnTo>
                      <a:pt x="444" y="0"/>
                    </a:lnTo>
                    <a:lnTo>
                      <a:pt x="521" y="1"/>
                    </a:lnTo>
                    <a:lnTo>
                      <a:pt x="598" y="9"/>
                    </a:lnTo>
                    <a:lnTo>
                      <a:pt x="675" y="26"/>
                    </a:lnTo>
                    <a:lnTo>
                      <a:pt x="751" y="50"/>
                    </a:lnTo>
                    <a:lnTo>
                      <a:pt x="822" y="81"/>
                    </a:lnTo>
                    <a:lnTo>
                      <a:pt x="888" y="119"/>
                    </a:lnTo>
                    <a:lnTo>
                      <a:pt x="911" y="135"/>
                    </a:lnTo>
                    <a:lnTo>
                      <a:pt x="476" y="772"/>
                    </a:lnTo>
                    <a:lnTo>
                      <a:pt x="0" y="164"/>
                    </a:lnTo>
                    <a:lnTo>
                      <a:pt x="26" y="143"/>
                    </a:lnTo>
                  </a:path>
                </a:pathLst>
              </a:custGeom>
              <a:solidFill>
                <a:schemeClr val="accent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111" name="Freeform 76">
                <a:extLst>
                  <a:ext uri="{FF2B5EF4-FFF2-40B4-BE49-F238E27FC236}">
                    <a16:creationId xmlns:a16="http://schemas.microsoft.com/office/drawing/2014/main" id="{B6F60712-4216-413B-AD46-0053219E0B15}"/>
                  </a:ext>
                </a:extLst>
              </p:cNvPr>
              <p:cNvSpPr>
                <a:spLocks noChangeArrowheads="1"/>
              </p:cNvSpPr>
              <p:nvPr/>
            </p:nvSpPr>
            <p:spPr bwMode="auto">
              <a:xfrm>
                <a:off x="2076" y="1581"/>
                <a:ext cx="174" cy="199"/>
              </a:xfrm>
              <a:custGeom>
                <a:avLst/>
                <a:gdLst>
                  <a:gd name="T0" fmla="*/ 474 w 773"/>
                  <a:gd name="T1" fmla="*/ 27 h 883"/>
                  <a:gd name="T2" fmla="*/ 531 w 773"/>
                  <a:gd name="T3" fmla="*/ 76 h 883"/>
                  <a:gd name="T4" fmla="*/ 583 w 773"/>
                  <a:gd name="T5" fmla="*/ 130 h 883"/>
                  <a:gd name="T6" fmla="*/ 629 w 773"/>
                  <a:gd name="T7" fmla="*/ 188 h 883"/>
                  <a:gd name="T8" fmla="*/ 669 w 773"/>
                  <a:gd name="T9" fmla="*/ 251 h 883"/>
                  <a:gd name="T10" fmla="*/ 703 w 773"/>
                  <a:gd name="T11" fmla="*/ 316 h 883"/>
                  <a:gd name="T12" fmla="*/ 730 w 773"/>
                  <a:gd name="T13" fmla="*/ 385 h 883"/>
                  <a:gd name="T14" fmla="*/ 751 w 773"/>
                  <a:gd name="T15" fmla="*/ 457 h 883"/>
                  <a:gd name="T16" fmla="*/ 765 w 773"/>
                  <a:gd name="T17" fmla="*/ 531 h 883"/>
                  <a:gd name="T18" fmla="*/ 772 w 773"/>
                  <a:gd name="T19" fmla="*/ 606 h 883"/>
                  <a:gd name="T20" fmla="*/ 771 w 773"/>
                  <a:gd name="T21" fmla="*/ 683 h 883"/>
                  <a:gd name="T22" fmla="*/ 763 w 773"/>
                  <a:gd name="T23" fmla="*/ 760 h 883"/>
                  <a:gd name="T24" fmla="*/ 746 w 773"/>
                  <a:gd name="T25" fmla="*/ 837 h 883"/>
                  <a:gd name="T26" fmla="*/ 732 w 773"/>
                  <a:gd name="T27" fmla="*/ 882 h 883"/>
                  <a:gd name="T28" fmla="*/ 0 w 773"/>
                  <a:gd name="T29" fmla="*/ 637 h 883"/>
                  <a:gd name="T30" fmla="*/ 435 w 773"/>
                  <a:gd name="T31" fmla="*/ 0 h 883"/>
                  <a:gd name="T32" fmla="*/ 474 w 773"/>
                  <a:gd name="T33" fmla="*/ 27 h 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3" h="883">
                    <a:moveTo>
                      <a:pt x="474" y="27"/>
                    </a:moveTo>
                    <a:lnTo>
                      <a:pt x="531" y="76"/>
                    </a:lnTo>
                    <a:lnTo>
                      <a:pt x="583" y="130"/>
                    </a:lnTo>
                    <a:lnTo>
                      <a:pt x="629" y="188"/>
                    </a:lnTo>
                    <a:lnTo>
                      <a:pt x="669" y="251"/>
                    </a:lnTo>
                    <a:lnTo>
                      <a:pt x="703" y="316"/>
                    </a:lnTo>
                    <a:lnTo>
                      <a:pt x="730" y="385"/>
                    </a:lnTo>
                    <a:lnTo>
                      <a:pt x="751" y="457"/>
                    </a:lnTo>
                    <a:lnTo>
                      <a:pt x="765" y="531"/>
                    </a:lnTo>
                    <a:lnTo>
                      <a:pt x="772" y="606"/>
                    </a:lnTo>
                    <a:lnTo>
                      <a:pt x="771" y="683"/>
                    </a:lnTo>
                    <a:lnTo>
                      <a:pt x="763" y="760"/>
                    </a:lnTo>
                    <a:lnTo>
                      <a:pt x="746" y="837"/>
                    </a:lnTo>
                    <a:lnTo>
                      <a:pt x="732" y="882"/>
                    </a:lnTo>
                    <a:lnTo>
                      <a:pt x="0" y="637"/>
                    </a:lnTo>
                    <a:lnTo>
                      <a:pt x="435" y="0"/>
                    </a:lnTo>
                    <a:lnTo>
                      <a:pt x="474" y="27"/>
                    </a:lnTo>
                  </a:path>
                </a:pathLst>
              </a:custGeom>
              <a:solidFill>
                <a:schemeClr val="accent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grpSp>
        <p:grpSp>
          <p:nvGrpSpPr>
            <p:cNvPr id="58" name="Group 57">
              <a:extLst>
                <a:ext uri="{FF2B5EF4-FFF2-40B4-BE49-F238E27FC236}">
                  <a16:creationId xmlns:a16="http://schemas.microsoft.com/office/drawing/2014/main" id="{B395DD29-6311-47D6-A869-B3380EEBC04D}"/>
                </a:ext>
              </a:extLst>
            </p:cNvPr>
            <p:cNvGrpSpPr/>
            <p:nvPr/>
          </p:nvGrpSpPr>
          <p:grpSpPr>
            <a:xfrm>
              <a:off x="16172176" y="5510336"/>
              <a:ext cx="1800139" cy="2024617"/>
              <a:chOff x="16474102" y="5572741"/>
              <a:chExt cx="1800139" cy="2024617"/>
            </a:xfrm>
          </p:grpSpPr>
          <p:sp>
            <p:nvSpPr>
              <p:cNvPr id="83" name="Freeform 9">
                <a:extLst>
                  <a:ext uri="{FF2B5EF4-FFF2-40B4-BE49-F238E27FC236}">
                    <a16:creationId xmlns:a16="http://schemas.microsoft.com/office/drawing/2014/main" id="{A6945D8B-A16B-4E8B-9A0B-E6C848E77588}"/>
                  </a:ext>
                </a:extLst>
              </p:cNvPr>
              <p:cNvSpPr>
                <a:spLocks noChangeArrowheads="1"/>
              </p:cNvSpPr>
              <p:nvPr/>
            </p:nvSpPr>
            <p:spPr bwMode="auto">
              <a:xfrm>
                <a:off x="16474102" y="5572741"/>
                <a:ext cx="1800139" cy="2024617"/>
              </a:xfrm>
              <a:custGeom>
                <a:avLst/>
                <a:gdLst>
                  <a:gd name="T0" fmla="*/ 4925 w 4926"/>
                  <a:gd name="T1" fmla="*/ 5543 h 5544"/>
                  <a:gd name="T2" fmla="*/ 4925 w 4926"/>
                  <a:gd name="T3" fmla="*/ 5543 h 5544"/>
                  <a:gd name="T4" fmla="*/ 0 w 4926"/>
                  <a:gd name="T5" fmla="*/ 5543 h 5544"/>
                  <a:gd name="T6" fmla="*/ 0 w 4926"/>
                  <a:gd name="T7" fmla="*/ 646 h 5544"/>
                  <a:gd name="T8" fmla="*/ 646 w 4926"/>
                  <a:gd name="T9" fmla="*/ 0 h 5544"/>
                  <a:gd name="T10" fmla="*/ 4279 w 4926"/>
                  <a:gd name="T11" fmla="*/ 0 h 5544"/>
                  <a:gd name="T12" fmla="*/ 4925 w 4926"/>
                  <a:gd name="T13" fmla="*/ 646 h 5544"/>
                  <a:gd name="T14" fmla="*/ 4925 w 4926"/>
                  <a:gd name="T15" fmla="*/ 5543 h 5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26" h="5544">
                    <a:moveTo>
                      <a:pt x="4925" y="5543"/>
                    </a:moveTo>
                    <a:lnTo>
                      <a:pt x="4925" y="5543"/>
                    </a:lnTo>
                    <a:cubicBezTo>
                      <a:pt x="0" y="5543"/>
                      <a:pt x="0" y="5543"/>
                      <a:pt x="0" y="5543"/>
                    </a:cubicBezTo>
                    <a:cubicBezTo>
                      <a:pt x="0" y="646"/>
                      <a:pt x="0" y="646"/>
                      <a:pt x="0" y="646"/>
                    </a:cubicBezTo>
                    <a:cubicBezTo>
                      <a:pt x="0" y="290"/>
                      <a:pt x="290" y="0"/>
                      <a:pt x="646" y="0"/>
                    </a:cubicBezTo>
                    <a:cubicBezTo>
                      <a:pt x="4279" y="0"/>
                      <a:pt x="4279" y="0"/>
                      <a:pt x="4279" y="0"/>
                    </a:cubicBezTo>
                    <a:cubicBezTo>
                      <a:pt x="4635" y="0"/>
                      <a:pt x="4925" y="290"/>
                      <a:pt x="4925" y="646"/>
                    </a:cubicBezTo>
                    <a:lnTo>
                      <a:pt x="4925" y="5543"/>
                    </a:lnTo>
                  </a:path>
                </a:pathLst>
              </a:custGeom>
              <a:solidFill>
                <a:srgbClr val="334A5C"/>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84" name="Freeform 10">
                <a:extLst>
                  <a:ext uri="{FF2B5EF4-FFF2-40B4-BE49-F238E27FC236}">
                    <a16:creationId xmlns:a16="http://schemas.microsoft.com/office/drawing/2014/main" id="{6C5E5878-C3D6-4C94-B79D-CBF480DDB13B}"/>
                  </a:ext>
                </a:extLst>
              </p:cNvPr>
              <p:cNvSpPr>
                <a:spLocks noChangeArrowheads="1"/>
              </p:cNvSpPr>
              <p:nvPr/>
            </p:nvSpPr>
            <p:spPr bwMode="auto">
              <a:xfrm>
                <a:off x="16525719" y="5901579"/>
                <a:ext cx="1696906" cy="1637748"/>
              </a:xfrm>
              <a:custGeom>
                <a:avLst/>
                <a:gdLst>
                  <a:gd name="T0" fmla="*/ 4641 w 4642"/>
                  <a:gd name="T1" fmla="*/ 4482 h 4483"/>
                  <a:gd name="T2" fmla="*/ 0 w 4642"/>
                  <a:gd name="T3" fmla="*/ 4482 h 4483"/>
                  <a:gd name="T4" fmla="*/ 0 w 4642"/>
                  <a:gd name="T5" fmla="*/ 0 h 4483"/>
                  <a:gd name="T6" fmla="*/ 4641 w 4642"/>
                  <a:gd name="T7" fmla="*/ 0 h 4483"/>
                  <a:gd name="T8" fmla="*/ 4641 w 4642"/>
                  <a:gd name="T9" fmla="*/ 4482 h 4483"/>
                </a:gdLst>
                <a:ahLst/>
                <a:cxnLst>
                  <a:cxn ang="0">
                    <a:pos x="T0" y="T1"/>
                  </a:cxn>
                  <a:cxn ang="0">
                    <a:pos x="T2" y="T3"/>
                  </a:cxn>
                  <a:cxn ang="0">
                    <a:pos x="T4" y="T5"/>
                  </a:cxn>
                  <a:cxn ang="0">
                    <a:pos x="T6" y="T7"/>
                  </a:cxn>
                  <a:cxn ang="0">
                    <a:pos x="T8" y="T9"/>
                  </a:cxn>
                </a:cxnLst>
                <a:rect l="0" t="0" r="r" b="b"/>
                <a:pathLst>
                  <a:path w="4642" h="4483">
                    <a:moveTo>
                      <a:pt x="4641" y="4482"/>
                    </a:moveTo>
                    <a:lnTo>
                      <a:pt x="0" y="4482"/>
                    </a:lnTo>
                    <a:lnTo>
                      <a:pt x="0" y="0"/>
                    </a:lnTo>
                    <a:lnTo>
                      <a:pt x="4641" y="0"/>
                    </a:lnTo>
                    <a:lnTo>
                      <a:pt x="4641" y="4482"/>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85" name="Freeform 11">
                <a:extLst>
                  <a:ext uri="{FF2B5EF4-FFF2-40B4-BE49-F238E27FC236}">
                    <a16:creationId xmlns:a16="http://schemas.microsoft.com/office/drawing/2014/main" id="{1AAF95AD-4A52-4E68-9103-D4D11813E795}"/>
                  </a:ext>
                </a:extLst>
              </p:cNvPr>
              <p:cNvSpPr>
                <a:spLocks noChangeArrowheads="1"/>
              </p:cNvSpPr>
              <p:nvPr/>
            </p:nvSpPr>
            <p:spPr bwMode="auto">
              <a:xfrm>
                <a:off x="16651536" y="5656562"/>
                <a:ext cx="103234" cy="103165"/>
              </a:xfrm>
              <a:custGeom>
                <a:avLst/>
                <a:gdLst>
                  <a:gd name="T0" fmla="*/ 208 w 286"/>
                  <a:gd name="T1" fmla="*/ 71 h 285"/>
                  <a:gd name="T2" fmla="*/ 208 w 286"/>
                  <a:gd name="T3" fmla="*/ 71 h 285"/>
                  <a:gd name="T4" fmla="*/ 71 w 286"/>
                  <a:gd name="T5" fmla="*/ 208 h 285"/>
                  <a:gd name="T6" fmla="*/ 208 w 286"/>
                  <a:gd name="T7" fmla="*/ 71 h 285"/>
                </a:gdLst>
                <a:ahLst/>
                <a:cxnLst>
                  <a:cxn ang="0">
                    <a:pos x="T0" y="T1"/>
                  </a:cxn>
                  <a:cxn ang="0">
                    <a:pos x="T2" y="T3"/>
                  </a:cxn>
                  <a:cxn ang="0">
                    <a:pos x="T4" y="T5"/>
                  </a:cxn>
                  <a:cxn ang="0">
                    <a:pos x="T6" y="T7"/>
                  </a:cxn>
                </a:cxnLst>
                <a:rect l="0" t="0" r="r" b="b"/>
                <a:pathLst>
                  <a:path w="286" h="285">
                    <a:moveTo>
                      <a:pt x="208" y="71"/>
                    </a:moveTo>
                    <a:lnTo>
                      <a:pt x="208" y="71"/>
                    </a:lnTo>
                    <a:cubicBezTo>
                      <a:pt x="285" y="175"/>
                      <a:pt x="175" y="284"/>
                      <a:pt x="71" y="208"/>
                    </a:cubicBezTo>
                    <a:cubicBezTo>
                      <a:pt x="0" y="109"/>
                      <a:pt x="110" y="0"/>
                      <a:pt x="208" y="71"/>
                    </a:cubicBezTo>
                  </a:path>
                </a:pathLst>
              </a:custGeom>
              <a:solidFill>
                <a:srgbClr val="FFD36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86" name="Freeform 12">
                <a:extLst>
                  <a:ext uri="{FF2B5EF4-FFF2-40B4-BE49-F238E27FC236}">
                    <a16:creationId xmlns:a16="http://schemas.microsoft.com/office/drawing/2014/main" id="{D46FE346-F522-4F3E-9EA2-17F1B4F60F3B}"/>
                  </a:ext>
                </a:extLst>
              </p:cNvPr>
              <p:cNvSpPr>
                <a:spLocks noChangeArrowheads="1"/>
              </p:cNvSpPr>
              <p:nvPr/>
            </p:nvSpPr>
            <p:spPr bwMode="auto">
              <a:xfrm>
                <a:off x="16566044" y="5674293"/>
                <a:ext cx="66134" cy="66090"/>
              </a:xfrm>
              <a:custGeom>
                <a:avLst/>
                <a:gdLst>
                  <a:gd name="T0" fmla="*/ 186 w 187"/>
                  <a:gd name="T1" fmla="*/ 93 h 187"/>
                  <a:gd name="T2" fmla="*/ 186 w 187"/>
                  <a:gd name="T3" fmla="*/ 93 h 187"/>
                  <a:gd name="T4" fmla="*/ 93 w 187"/>
                  <a:gd name="T5" fmla="*/ 186 h 187"/>
                  <a:gd name="T6" fmla="*/ 0 w 187"/>
                  <a:gd name="T7" fmla="*/ 93 h 187"/>
                  <a:gd name="T8" fmla="*/ 93 w 187"/>
                  <a:gd name="T9" fmla="*/ 0 h 187"/>
                  <a:gd name="T10" fmla="*/ 186 w 187"/>
                  <a:gd name="T11" fmla="*/ 93 h 187"/>
                </a:gdLst>
                <a:ahLst/>
                <a:cxnLst>
                  <a:cxn ang="0">
                    <a:pos x="T0" y="T1"/>
                  </a:cxn>
                  <a:cxn ang="0">
                    <a:pos x="T2" y="T3"/>
                  </a:cxn>
                  <a:cxn ang="0">
                    <a:pos x="T4" y="T5"/>
                  </a:cxn>
                  <a:cxn ang="0">
                    <a:pos x="T6" y="T7"/>
                  </a:cxn>
                  <a:cxn ang="0">
                    <a:pos x="T8" y="T9"/>
                  </a:cxn>
                  <a:cxn ang="0">
                    <a:pos x="T10" y="T11"/>
                  </a:cxn>
                </a:cxnLst>
                <a:rect l="0" t="0" r="r" b="b"/>
                <a:pathLst>
                  <a:path w="187" h="187">
                    <a:moveTo>
                      <a:pt x="186" y="93"/>
                    </a:moveTo>
                    <a:lnTo>
                      <a:pt x="186" y="93"/>
                    </a:lnTo>
                    <a:cubicBezTo>
                      <a:pt x="186" y="142"/>
                      <a:pt x="147" y="186"/>
                      <a:pt x="93" y="186"/>
                    </a:cubicBezTo>
                    <a:cubicBezTo>
                      <a:pt x="44" y="186"/>
                      <a:pt x="0" y="142"/>
                      <a:pt x="0" y="93"/>
                    </a:cubicBezTo>
                    <a:cubicBezTo>
                      <a:pt x="0" y="44"/>
                      <a:pt x="44" y="0"/>
                      <a:pt x="93" y="0"/>
                    </a:cubicBezTo>
                    <a:cubicBezTo>
                      <a:pt x="147" y="0"/>
                      <a:pt x="186" y="44"/>
                      <a:pt x="186" y="93"/>
                    </a:cubicBezTo>
                  </a:path>
                </a:pathLst>
              </a:custGeom>
              <a:solidFill>
                <a:srgbClr val="F1554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87" name="Freeform 13">
                <a:extLst>
                  <a:ext uri="{FF2B5EF4-FFF2-40B4-BE49-F238E27FC236}">
                    <a16:creationId xmlns:a16="http://schemas.microsoft.com/office/drawing/2014/main" id="{7B670DD9-C0A9-444A-A896-098C8DB6DD77}"/>
                  </a:ext>
                </a:extLst>
              </p:cNvPr>
              <p:cNvSpPr>
                <a:spLocks noChangeArrowheads="1"/>
              </p:cNvSpPr>
              <p:nvPr/>
            </p:nvSpPr>
            <p:spPr bwMode="auto">
              <a:xfrm>
                <a:off x="16754769" y="5656562"/>
                <a:ext cx="104847" cy="103165"/>
              </a:xfrm>
              <a:custGeom>
                <a:avLst/>
                <a:gdLst>
                  <a:gd name="T0" fmla="*/ 214 w 291"/>
                  <a:gd name="T1" fmla="*/ 71 h 285"/>
                  <a:gd name="T2" fmla="*/ 214 w 291"/>
                  <a:gd name="T3" fmla="*/ 71 h 285"/>
                  <a:gd name="T4" fmla="*/ 77 w 291"/>
                  <a:gd name="T5" fmla="*/ 208 h 285"/>
                  <a:gd name="T6" fmla="*/ 214 w 291"/>
                  <a:gd name="T7" fmla="*/ 71 h 285"/>
                </a:gdLst>
                <a:ahLst/>
                <a:cxnLst>
                  <a:cxn ang="0">
                    <a:pos x="T0" y="T1"/>
                  </a:cxn>
                  <a:cxn ang="0">
                    <a:pos x="T2" y="T3"/>
                  </a:cxn>
                  <a:cxn ang="0">
                    <a:pos x="T4" y="T5"/>
                  </a:cxn>
                  <a:cxn ang="0">
                    <a:pos x="T6" y="T7"/>
                  </a:cxn>
                </a:cxnLst>
                <a:rect l="0" t="0" r="r" b="b"/>
                <a:pathLst>
                  <a:path w="291" h="285">
                    <a:moveTo>
                      <a:pt x="214" y="71"/>
                    </a:moveTo>
                    <a:lnTo>
                      <a:pt x="214" y="71"/>
                    </a:lnTo>
                    <a:cubicBezTo>
                      <a:pt x="290" y="175"/>
                      <a:pt x="175" y="284"/>
                      <a:pt x="77" y="208"/>
                    </a:cubicBezTo>
                    <a:cubicBezTo>
                      <a:pt x="0" y="109"/>
                      <a:pt x="115" y="0"/>
                      <a:pt x="214" y="71"/>
                    </a:cubicBezTo>
                  </a:path>
                </a:pathLst>
              </a:custGeom>
              <a:solidFill>
                <a:srgbClr val="61C5B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88" name="Freeform 14">
                <a:extLst>
                  <a:ext uri="{FF2B5EF4-FFF2-40B4-BE49-F238E27FC236}">
                    <a16:creationId xmlns:a16="http://schemas.microsoft.com/office/drawing/2014/main" id="{3DE5FC19-C7E5-4592-998C-DF24EC777227}"/>
                  </a:ext>
                </a:extLst>
              </p:cNvPr>
              <p:cNvSpPr>
                <a:spLocks noChangeArrowheads="1"/>
              </p:cNvSpPr>
              <p:nvPr/>
            </p:nvSpPr>
            <p:spPr bwMode="auto">
              <a:xfrm>
                <a:off x="16928977" y="5661398"/>
                <a:ext cx="1230741" cy="95105"/>
              </a:xfrm>
              <a:custGeom>
                <a:avLst/>
                <a:gdLst>
                  <a:gd name="T0" fmla="*/ 3240 w 3367"/>
                  <a:gd name="T1" fmla="*/ 262 h 263"/>
                  <a:gd name="T2" fmla="*/ 3240 w 3367"/>
                  <a:gd name="T3" fmla="*/ 262 h 263"/>
                  <a:gd name="T4" fmla="*/ 132 w 3367"/>
                  <a:gd name="T5" fmla="*/ 262 h 263"/>
                  <a:gd name="T6" fmla="*/ 0 w 3367"/>
                  <a:gd name="T7" fmla="*/ 131 h 263"/>
                  <a:gd name="T8" fmla="*/ 0 w 3367"/>
                  <a:gd name="T9" fmla="*/ 131 h 263"/>
                  <a:gd name="T10" fmla="*/ 132 w 3367"/>
                  <a:gd name="T11" fmla="*/ 0 h 263"/>
                  <a:gd name="T12" fmla="*/ 3240 w 3367"/>
                  <a:gd name="T13" fmla="*/ 0 h 263"/>
                  <a:gd name="T14" fmla="*/ 3366 w 3367"/>
                  <a:gd name="T15" fmla="*/ 131 h 263"/>
                  <a:gd name="T16" fmla="*/ 3366 w 3367"/>
                  <a:gd name="T17" fmla="*/ 131 h 263"/>
                  <a:gd name="T18" fmla="*/ 3240 w 3367"/>
                  <a:gd name="T19" fmla="*/ 262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67" h="263">
                    <a:moveTo>
                      <a:pt x="3240" y="262"/>
                    </a:moveTo>
                    <a:lnTo>
                      <a:pt x="3240" y="262"/>
                    </a:lnTo>
                    <a:cubicBezTo>
                      <a:pt x="132" y="262"/>
                      <a:pt x="132" y="262"/>
                      <a:pt x="132" y="262"/>
                    </a:cubicBezTo>
                    <a:cubicBezTo>
                      <a:pt x="61" y="262"/>
                      <a:pt x="0" y="202"/>
                      <a:pt x="0" y="131"/>
                    </a:cubicBezTo>
                    <a:lnTo>
                      <a:pt x="0" y="131"/>
                    </a:lnTo>
                    <a:cubicBezTo>
                      <a:pt x="0" y="60"/>
                      <a:pt x="61" y="0"/>
                      <a:pt x="132" y="0"/>
                    </a:cubicBezTo>
                    <a:cubicBezTo>
                      <a:pt x="3240" y="0"/>
                      <a:pt x="3240" y="0"/>
                      <a:pt x="3240" y="0"/>
                    </a:cubicBezTo>
                    <a:cubicBezTo>
                      <a:pt x="3311" y="0"/>
                      <a:pt x="3366" y="60"/>
                      <a:pt x="3366" y="131"/>
                    </a:cubicBezTo>
                    <a:lnTo>
                      <a:pt x="3366" y="131"/>
                    </a:lnTo>
                    <a:cubicBezTo>
                      <a:pt x="3366" y="202"/>
                      <a:pt x="3311" y="262"/>
                      <a:pt x="3240" y="262"/>
                    </a:cubicBezTo>
                  </a:path>
                </a:pathLst>
              </a:custGeom>
              <a:solidFill>
                <a:srgbClr val="425C6E"/>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89" name="Freeform 77">
                <a:extLst>
                  <a:ext uri="{FF2B5EF4-FFF2-40B4-BE49-F238E27FC236}">
                    <a16:creationId xmlns:a16="http://schemas.microsoft.com/office/drawing/2014/main" id="{F019933C-0530-453B-B414-61191A0ECFB4}"/>
                  </a:ext>
                </a:extLst>
              </p:cNvPr>
              <p:cNvSpPr>
                <a:spLocks noChangeArrowheads="1"/>
              </p:cNvSpPr>
              <p:nvPr/>
            </p:nvSpPr>
            <p:spPr bwMode="auto">
              <a:xfrm>
                <a:off x="16940267" y="6340032"/>
                <a:ext cx="309701" cy="309495"/>
              </a:xfrm>
              <a:custGeom>
                <a:avLst/>
                <a:gdLst>
                  <a:gd name="T0" fmla="*/ 723 w 845"/>
                  <a:gd name="T1" fmla="*/ 146 h 848"/>
                  <a:gd name="T2" fmla="*/ 723 w 845"/>
                  <a:gd name="T3" fmla="*/ 146 h 848"/>
                  <a:gd name="T4" fmla="*/ 644 w 845"/>
                  <a:gd name="T5" fmla="*/ 195 h 848"/>
                  <a:gd name="T6" fmla="*/ 571 w 845"/>
                  <a:gd name="T7" fmla="*/ 143 h 848"/>
                  <a:gd name="T8" fmla="*/ 592 w 845"/>
                  <a:gd name="T9" fmla="*/ 51 h 848"/>
                  <a:gd name="T10" fmla="*/ 582 w 845"/>
                  <a:gd name="T11" fmla="*/ 32 h 848"/>
                  <a:gd name="T12" fmla="*/ 457 w 845"/>
                  <a:gd name="T13" fmla="*/ 2 h 848"/>
                  <a:gd name="T14" fmla="*/ 438 w 845"/>
                  <a:gd name="T15" fmla="*/ 13 h 848"/>
                  <a:gd name="T16" fmla="*/ 417 w 845"/>
                  <a:gd name="T17" fmla="*/ 105 h 848"/>
                  <a:gd name="T18" fmla="*/ 327 w 845"/>
                  <a:gd name="T19" fmla="*/ 119 h 848"/>
                  <a:gd name="T20" fmla="*/ 279 w 845"/>
                  <a:gd name="T21" fmla="*/ 40 h 848"/>
                  <a:gd name="T22" fmla="*/ 257 w 845"/>
                  <a:gd name="T23" fmla="*/ 35 h 848"/>
                  <a:gd name="T24" fmla="*/ 149 w 845"/>
                  <a:gd name="T25" fmla="*/ 103 h 848"/>
                  <a:gd name="T26" fmla="*/ 143 w 845"/>
                  <a:gd name="T27" fmla="*/ 124 h 848"/>
                  <a:gd name="T28" fmla="*/ 192 w 845"/>
                  <a:gd name="T29" fmla="*/ 203 h 848"/>
                  <a:gd name="T30" fmla="*/ 141 w 845"/>
                  <a:gd name="T31" fmla="*/ 276 h 848"/>
                  <a:gd name="T32" fmla="*/ 49 w 845"/>
                  <a:gd name="T33" fmla="*/ 254 h 848"/>
                  <a:gd name="T34" fmla="*/ 30 w 845"/>
                  <a:gd name="T35" fmla="*/ 265 h 848"/>
                  <a:gd name="T36" fmla="*/ 0 w 845"/>
                  <a:gd name="T37" fmla="*/ 390 h 848"/>
                  <a:gd name="T38" fmla="*/ 14 w 845"/>
                  <a:gd name="T39" fmla="*/ 409 h 848"/>
                  <a:gd name="T40" fmla="*/ 103 w 845"/>
                  <a:gd name="T41" fmla="*/ 430 h 848"/>
                  <a:gd name="T42" fmla="*/ 116 w 845"/>
                  <a:gd name="T43" fmla="*/ 519 h 848"/>
                  <a:gd name="T44" fmla="*/ 38 w 845"/>
                  <a:gd name="T45" fmla="*/ 568 h 848"/>
                  <a:gd name="T46" fmla="*/ 33 w 845"/>
                  <a:gd name="T47" fmla="*/ 590 h 848"/>
                  <a:gd name="T48" fmla="*/ 100 w 845"/>
                  <a:gd name="T49" fmla="*/ 698 h 848"/>
                  <a:gd name="T50" fmla="*/ 122 w 845"/>
                  <a:gd name="T51" fmla="*/ 704 h 848"/>
                  <a:gd name="T52" fmla="*/ 200 w 845"/>
                  <a:gd name="T53" fmla="*/ 655 h 848"/>
                  <a:gd name="T54" fmla="*/ 273 w 845"/>
                  <a:gd name="T55" fmla="*/ 706 h 848"/>
                  <a:gd name="T56" fmla="*/ 252 w 845"/>
                  <a:gd name="T57" fmla="*/ 798 h 848"/>
                  <a:gd name="T58" fmla="*/ 262 w 845"/>
                  <a:gd name="T59" fmla="*/ 817 h 848"/>
                  <a:gd name="T60" fmla="*/ 387 w 845"/>
                  <a:gd name="T61" fmla="*/ 847 h 848"/>
                  <a:gd name="T62" fmla="*/ 406 w 845"/>
                  <a:gd name="T63" fmla="*/ 833 h 848"/>
                  <a:gd name="T64" fmla="*/ 428 w 845"/>
                  <a:gd name="T65" fmla="*/ 744 h 848"/>
                  <a:gd name="T66" fmla="*/ 517 w 845"/>
                  <a:gd name="T67" fmla="*/ 730 h 848"/>
                  <a:gd name="T68" fmla="*/ 566 w 845"/>
                  <a:gd name="T69" fmla="*/ 809 h 848"/>
                  <a:gd name="T70" fmla="*/ 587 w 845"/>
                  <a:gd name="T71" fmla="*/ 814 h 848"/>
                  <a:gd name="T72" fmla="*/ 695 w 845"/>
                  <a:gd name="T73" fmla="*/ 747 h 848"/>
                  <a:gd name="T74" fmla="*/ 701 w 845"/>
                  <a:gd name="T75" fmla="*/ 725 h 848"/>
                  <a:gd name="T76" fmla="*/ 652 w 845"/>
                  <a:gd name="T77" fmla="*/ 646 h 848"/>
                  <a:gd name="T78" fmla="*/ 704 w 845"/>
                  <a:gd name="T79" fmla="*/ 573 h 848"/>
                  <a:gd name="T80" fmla="*/ 796 w 845"/>
                  <a:gd name="T81" fmla="*/ 595 h 848"/>
                  <a:gd name="T82" fmla="*/ 814 w 845"/>
                  <a:gd name="T83" fmla="*/ 584 h 848"/>
                  <a:gd name="T84" fmla="*/ 844 w 845"/>
                  <a:gd name="T85" fmla="*/ 460 h 848"/>
                  <a:gd name="T86" fmla="*/ 831 w 845"/>
                  <a:gd name="T87" fmla="*/ 441 h 848"/>
                  <a:gd name="T88" fmla="*/ 742 w 845"/>
                  <a:gd name="T89" fmla="*/ 419 h 848"/>
                  <a:gd name="T90" fmla="*/ 728 w 845"/>
                  <a:gd name="T91" fmla="*/ 330 h 848"/>
                  <a:gd name="T92" fmla="*/ 806 w 845"/>
                  <a:gd name="T93" fmla="*/ 281 h 848"/>
                  <a:gd name="T94" fmla="*/ 812 w 845"/>
                  <a:gd name="T95" fmla="*/ 260 h 848"/>
                  <a:gd name="T96" fmla="*/ 744 w 845"/>
                  <a:gd name="T97" fmla="*/ 152 h 848"/>
                  <a:gd name="T98" fmla="*/ 723 w 845"/>
                  <a:gd name="T99" fmla="*/ 146 h 848"/>
                  <a:gd name="T100" fmla="*/ 525 w 845"/>
                  <a:gd name="T101" fmla="*/ 590 h 848"/>
                  <a:gd name="T102" fmla="*/ 525 w 845"/>
                  <a:gd name="T103" fmla="*/ 590 h 848"/>
                  <a:gd name="T104" fmla="*/ 257 w 845"/>
                  <a:gd name="T105" fmla="*/ 525 h 848"/>
                  <a:gd name="T106" fmla="*/ 319 w 845"/>
                  <a:gd name="T107" fmla="*/ 260 h 848"/>
                  <a:gd name="T108" fmla="*/ 587 w 845"/>
                  <a:gd name="T109" fmla="*/ 322 h 848"/>
                  <a:gd name="T110" fmla="*/ 525 w 845"/>
                  <a:gd name="T111" fmla="*/ 590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45" h="848">
                    <a:moveTo>
                      <a:pt x="723" y="146"/>
                    </a:moveTo>
                    <a:lnTo>
                      <a:pt x="723" y="146"/>
                    </a:lnTo>
                    <a:cubicBezTo>
                      <a:pt x="644" y="195"/>
                      <a:pt x="644" y="195"/>
                      <a:pt x="644" y="195"/>
                    </a:cubicBezTo>
                    <a:cubicBezTo>
                      <a:pt x="622" y="173"/>
                      <a:pt x="598" y="157"/>
                      <a:pt x="571" y="143"/>
                    </a:cubicBezTo>
                    <a:cubicBezTo>
                      <a:pt x="592" y="51"/>
                      <a:pt x="592" y="51"/>
                      <a:pt x="592" y="51"/>
                    </a:cubicBezTo>
                    <a:cubicBezTo>
                      <a:pt x="595" y="43"/>
                      <a:pt x="590" y="35"/>
                      <a:pt x="582" y="32"/>
                    </a:cubicBezTo>
                    <a:cubicBezTo>
                      <a:pt x="457" y="2"/>
                      <a:pt x="457" y="2"/>
                      <a:pt x="457" y="2"/>
                    </a:cubicBezTo>
                    <a:cubicBezTo>
                      <a:pt x="449" y="0"/>
                      <a:pt x="441" y="5"/>
                      <a:pt x="438" y="13"/>
                    </a:cubicBezTo>
                    <a:cubicBezTo>
                      <a:pt x="417" y="105"/>
                      <a:pt x="417" y="105"/>
                      <a:pt x="417" y="105"/>
                    </a:cubicBezTo>
                    <a:cubicBezTo>
                      <a:pt x="387" y="105"/>
                      <a:pt x="357" y="111"/>
                      <a:pt x="327" y="119"/>
                    </a:cubicBezTo>
                    <a:cubicBezTo>
                      <a:pt x="279" y="40"/>
                      <a:pt x="279" y="40"/>
                      <a:pt x="279" y="40"/>
                    </a:cubicBezTo>
                    <a:cubicBezTo>
                      <a:pt x="273" y="32"/>
                      <a:pt x="265" y="30"/>
                      <a:pt x="257" y="35"/>
                    </a:cubicBezTo>
                    <a:cubicBezTo>
                      <a:pt x="149" y="103"/>
                      <a:pt x="149" y="103"/>
                      <a:pt x="149" y="103"/>
                    </a:cubicBezTo>
                    <a:cubicBezTo>
                      <a:pt x="141" y="105"/>
                      <a:pt x="138" y="116"/>
                      <a:pt x="143" y="124"/>
                    </a:cubicBezTo>
                    <a:cubicBezTo>
                      <a:pt x="192" y="203"/>
                      <a:pt x="192" y="203"/>
                      <a:pt x="192" y="203"/>
                    </a:cubicBezTo>
                    <a:cubicBezTo>
                      <a:pt x="170" y="225"/>
                      <a:pt x="154" y="249"/>
                      <a:pt x="141" y="276"/>
                    </a:cubicBezTo>
                    <a:cubicBezTo>
                      <a:pt x="49" y="254"/>
                      <a:pt x="49" y="254"/>
                      <a:pt x="49" y="254"/>
                    </a:cubicBezTo>
                    <a:cubicBezTo>
                      <a:pt x="40" y="252"/>
                      <a:pt x="33" y="257"/>
                      <a:pt x="30" y="265"/>
                    </a:cubicBezTo>
                    <a:cubicBezTo>
                      <a:pt x="0" y="390"/>
                      <a:pt x="0" y="390"/>
                      <a:pt x="0" y="390"/>
                    </a:cubicBezTo>
                    <a:cubicBezTo>
                      <a:pt x="0" y="398"/>
                      <a:pt x="5" y="406"/>
                      <a:pt x="14" y="409"/>
                    </a:cubicBezTo>
                    <a:cubicBezTo>
                      <a:pt x="103" y="430"/>
                      <a:pt x="103" y="430"/>
                      <a:pt x="103" y="430"/>
                    </a:cubicBezTo>
                    <a:cubicBezTo>
                      <a:pt x="103" y="460"/>
                      <a:pt x="108" y="489"/>
                      <a:pt x="116" y="519"/>
                    </a:cubicBezTo>
                    <a:cubicBezTo>
                      <a:pt x="38" y="568"/>
                      <a:pt x="38" y="568"/>
                      <a:pt x="38" y="568"/>
                    </a:cubicBezTo>
                    <a:cubicBezTo>
                      <a:pt x="30" y="573"/>
                      <a:pt x="27" y="582"/>
                      <a:pt x="33" y="590"/>
                    </a:cubicBezTo>
                    <a:cubicBezTo>
                      <a:pt x="100" y="698"/>
                      <a:pt x="100" y="698"/>
                      <a:pt x="100" y="698"/>
                    </a:cubicBezTo>
                    <a:cubicBezTo>
                      <a:pt x="105" y="706"/>
                      <a:pt x="114" y="709"/>
                      <a:pt x="122" y="704"/>
                    </a:cubicBezTo>
                    <a:cubicBezTo>
                      <a:pt x="200" y="655"/>
                      <a:pt x="200" y="655"/>
                      <a:pt x="200" y="655"/>
                    </a:cubicBezTo>
                    <a:cubicBezTo>
                      <a:pt x="222" y="676"/>
                      <a:pt x="246" y="693"/>
                      <a:pt x="273" y="706"/>
                    </a:cubicBezTo>
                    <a:cubicBezTo>
                      <a:pt x="252" y="798"/>
                      <a:pt x="252" y="798"/>
                      <a:pt x="252" y="798"/>
                    </a:cubicBezTo>
                    <a:cubicBezTo>
                      <a:pt x="249" y="806"/>
                      <a:pt x="254" y="814"/>
                      <a:pt x="262" y="817"/>
                    </a:cubicBezTo>
                    <a:cubicBezTo>
                      <a:pt x="387" y="847"/>
                      <a:pt x="387" y="847"/>
                      <a:pt x="387" y="847"/>
                    </a:cubicBezTo>
                    <a:cubicBezTo>
                      <a:pt x="395" y="847"/>
                      <a:pt x="403" y="842"/>
                      <a:pt x="406" y="833"/>
                    </a:cubicBezTo>
                    <a:cubicBezTo>
                      <a:pt x="428" y="744"/>
                      <a:pt x="428" y="744"/>
                      <a:pt x="428" y="744"/>
                    </a:cubicBezTo>
                    <a:cubicBezTo>
                      <a:pt x="457" y="744"/>
                      <a:pt x="487" y="739"/>
                      <a:pt x="517" y="730"/>
                    </a:cubicBezTo>
                    <a:cubicBezTo>
                      <a:pt x="566" y="809"/>
                      <a:pt x="566" y="809"/>
                      <a:pt x="566" y="809"/>
                    </a:cubicBezTo>
                    <a:cubicBezTo>
                      <a:pt x="571" y="817"/>
                      <a:pt x="579" y="817"/>
                      <a:pt x="587" y="814"/>
                    </a:cubicBezTo>
                    <a:cubicBezTo>
                      <a:pt x="695" y="747"/>
                      <a:pt x="695" y="747"/>
                      <a:pt x="695" y="747"/>
                    </a:cubicBezTo>
                    <a:cubicBezTo>
                      <a:pt x="704" y="741"/>
                      <a:pt x="706" y="733"/>
                      <a:pt x="701" y="725"/>
                    </a:cubicBezTo>
                    <a:cubicBezTo>
                      <a:pt x="652" y="646"/>
                      <a:pt x="652" y="646"/>
                      <a:pt x="652" y="646"/>
                    </a:cubicBezTo>
                    <a:cubicBezTo>
                      <a:pt x="674" y="625"/>
                      <a:pt x="690" y="601"/>
                      <a:pt x="704" y="573"/>
                    </a:cubicBezTo>
                    <a:cubicBezTo>
                      <a:pt x="796" y="595"/>
                      <a:pt x="796" y="595"/>
                      <a:pt x="796" y="595"/>
                    </a:cubicBezTo>
                    <a:cubicBezTo>
                      <a:pt x="803" y="598"/>
                      <a:pt x="812" y="592"/>
                      <a:pt x="814" y="584"/>
                    </a:cubicBezTo>
                    <a:cubicBezTo>
                      <a:pt x="844" y="460"/>
                      <a:pt x="844" y="460"/>
                      <a:pt x="844" y="460"/>
                    </a:cubicBezTo>
                    <a:cubicBezTo>
                      <a:pt x="844" y="452"/>
                      <a:pt x="841" y="441"/>
                      <a:pt x="831" y="441"/>
                    </a:cubicBezTo>
                    <a:cubicBezTo>
                      <a:pt x="742" y="419"/>
                      <a:pt x="742" y="419"/>
                      <a:pt x="742" y="419"/>
                    </a:cubicBezTo>
                    <a:cubicBezTo>
                      <a:pt x="742" y="390"/>
                      <a:pt x="736" y="360"/>
                      <a:pt x="728" y="330"/>
                    </a:cubicBezTo>
                    <a:cubicBezTo>
                      <a:pt x="806" y="281"/>
                      <a:pt x="806" y="281"/>
                      <a:pt x="806" y="281"/>
                    </a:cubicBezTo>
                    <a:cubicBezTo>
                      <a:pt x="814" y="276"/>
                      <a:pt x="817" y="268"/>
                      <a:pt x="812" y="260"/>
                    </a:cubicBezTo>
                    <a:cubicBezTo>
                      <a:pt x="744" y="152"/>
                      <a:pt x="744" y="152"/>
                      <a:pt x="744" y="152"/>
                    </a:cubicBezTo>
                    <a:cubicBezTo>
                      <a:pt x="739" y="143"/>
                      <a:pt x="730" y="141"/>
                      <a:pt x="723" y="146"/>
                    </a:cubicBezTo>
                    <a:close/>
                    <a:moveTo>
                      <a:pt x="525" y="590"/>
                    </a:moveTo>
                    <a:lnTo>
                      <a:pt x="525" y="590"/>
                    </a:lnTo>
                    <a:cubicBezTo>
                      <a:pt x="433" y="646"/>
                      <a:pt x="314" y="617"/>
                      <a:pt x="257" y="525"/>
                    </a:cubicBezTo>
                    <a:cubicBezTo>
                      <a:pt x="200" y="435"/>
                      <a:pt x="230" y="316"/>
                      <a:pt x="319" y="260"/>
                    </a:cubicBezTo>
                    <a:cubicBezTo>
                      <a:pt x="411" y="203"/>
                      <a:pt x="530" y="232"/>
                      <a:pt x="587" y="322"/>
                    </a:cubicBezTo>
                    <a:cubicBezTo>
                      <a:pt x="644" y="414"/>
                      <a:pt x="614" y="533"/>
                      <a:pt x="525" y="590"/>
                    </a:cubicBezTo>
                    <a:close/>
                  </a:path>
                </a:pathLst>
              </a:custGeom>
              <a:solidFill>
                <a:srgbClr val="334A5C"/>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0927" tIns="30463" rIns="60927" bIns="30463" anchor="ctr"/>
              <a:lstStyle/>
              <a:p>
                <a:endParaRPr lang="en-US" sz="900">
                  <a:latin typeface="Lato Light"/>
                </a:endParaRPr>
              </a:p>
            </p:txBody>
          </p:sp>
          <p:sp>
            <p:nvSpPr>
              <p:cNvPr id="90" name="Freeform 78">
                <a:extLst>
                  <a:ext uri="{FF2B5EF4-FFF2-40B4-BE49-F238E27FC236}">
                    <a16:creationId xmlns:a16="http://schemas.microsoft.com/office/drawing/2014/main" id="{A0EEE54E-336F-4FC2-9CA1-631E2E58B85C}"/>
                  </a:ext>
                </a:extLst>
              </p:cNvPr>
              <p:cNvSpPr>
                <a:spLocks noChangeArrowheads="1"/>
              </p:cNvSpPr>
              <p:nvPr/>
            </p:nvSpPr>
            <p:spPr bwMode="auto">
              <a:xfrm>
                <a:off x="16940267" y="6340032"/>
                <a:ext cx="309701" cy="309495"/>
              </a:xfrm>
              <a:custGeom>
                <a:avLst/>
                <a:gdLst>
                  <a:gd name="T0" fmla="*/ 723 w 845"/>
                  <a:gd name="T1" fmla="*/ 146 h 848"/>
                  <a:gd name="T2" fmla="*/ 723 w 845"/>
                  <a:gd name="T3" fmla="*/ 146 h 848"/>
                  <a:gd name="T4" fmla="*/ 644 w 845"/>
                  <a:gd name="T5" fmla="*/ 195 h 848"/>
                  <a:gd name="T6" fmla="*/ 571 w 845"/>
                  <a:gd name="T7" fmla="*/ 143 h 848"/>
                  <a:gd name="T8" fmla="*/ 592 w 845"/>
                  <a:gd name="T9" fmla="*/ 51 h 848"/>
                  <a:gd name="T10" fmla="*/ 582 w 845"/>
                  <a:gd name="T11" fmla="*/ 32 h 848"/>
                  <a:gd name="T12" fmla="*/ 457 w 845"/>
                  <a:gd name="T13" fmla="*/ 2 h 848"/>
                  <a:gd name="T14" fmla="*/ 438 w 845"/>
                  <a:gd name="T15" fmla="*/ 13 h 848"/>
                  <a:gd name="T16" fmla="*/ 417 w 845"/>
                  <a:gd name="T17" fmla="*/ 105 h 848"/>
                  <a:gd name="T18" fmla="*/ 327 w 845"/>
                  <a:gd name="T19" fmla="*/ 119 h 848"/>
                  <a:gd name="T20" fmla="*/ 279 w 845"/>
                  <a:gd name="T21" fmla="*/ 40 h 848"/>
                  <a:gd name="T22" fmla="*/ 257 w 845"/>
                  <a:gd name="T23" fmla="*/ 35 h 848"/>
                  <a:gd name="T24" fmla="*/ 149 w 845"/>
                  <a:gd name="T25" fmla="*/ 103 h 848"/>
                  <a:gd name="T26" fmla="*/ 143 w 845"/>
                  <a:gd name="T27" fmla="*/ 124 h 848"/>
                  <a:gd name="T28" fmla="*/ 192 w 845"/>
                  <a:gd name="T29" fmla="*/ 203 h 848"/>
                  <a:gd name="T30" fmla="*/ 141 w 845"/>
                  <a:gd name="T31" fmla="*/ 276 h 848"/>
                  <a:gd name="T32" fmla="*/ 49 w 845"/>
                  <a:gd name="T33" fmla="*/ 254 h 848"/>
                  <a:gd name="T34" fmla="*/ 30 w 845"/>
                  <a:gd name="T35" fmla="*/ 265 h 848"/>
                  <a:gd name="T36" fmla="*/ 0 w 845"/>
                  <a:gd name="T37" fmla="*/ 390 h 848"/>
                  <a:gd name="T38" fmla="*/ 14 w 845"/>
                  <a:gd name="T39" fmla="*/ 409 h 848"/>
                  <a:gd name="T40" fmla="*/ 103 w 845"/>
                  <a:gd name="T41" fmla="*/ 430 h 848"/>
                  <a:gd name="T42" fmla="*/ 116 w 845"/>
                  <a:gd name="T43" fmla="*/ 519 h 848"/>
                  <a:gd name="T44" fmla="*/ 38 w 845"/>
                  <a:gd name="T45" fmla="*/ 568 h 848"/>
                  <a:gd name="T46" fmla="*/ 33 w 845"/>
                  <a:gd name="T47" fmla="*/ 590 h 848"/>
                  <a:gd name="T48" fmla="*/ 100 w 845"/>
                  <a:gd name="T49" fmla="*/ 698 h 848"/>
                  <a:gd name="T50" fmla="*/ 122 w 845"/>
                  <a:gd name="T51" fmla="*/ 704 h 848"/>
                  <a:gd name="T52" fmla="*/ 200 w 845"/>
                  <a:gd name="T53" fmla="*/ 655 h 848"/>
                  <a:gd name="T54" fmla="*/ 273 w 845"/>
                  <a:gd name="T55" fmla="*/ 706 h 848"/>
                  <a:gd name="T56" fmla="*/ 252 w 845"/>
                  <a:gd name="T57" fmla="*/ 798 h 848"/>
                  <a:gd name="T58" fmla="*/ 262 w 845"/>
                  <a:gd name="T59" fmla="*/ 817 h 848"/>
                  <a:gd name="T60" fmla="*/ 387 w 845"/>
                  <a:gd name="T61" fmla="*/ 847 h 848"/>
                  <a:gd name="T62" fmla="*/ 406 w 845"/>
                  <a:gd name="T63" fmla="*/ 833 h 848"/>
                  <a:gd name="T64" fmla="*/ 428 w 845"/>
                  <a:gd name="T65" fmla="*/ 744 h 848"/>
                  <a:gd name="T66" fmla="*/ 517 w 845"/>
                  <a:gd name="T67" fmla="*/ 730 h 848"/>
                  <a:gd name="T68" fmla="*/ 566 w 845"/>
                  <a:gd name="T69" fmla="*/ 809 h 848"/>
                  <a:gd name="T70" fmla="*/ 587 w 845"/>
                  <a:gd name="T71" fmla="*/ 814 h 848"/>
                  <a:gd name="T72" fmla="*/ 695 w 845"/>
                  <a:gd name="T73" fmla="*/ 747 h 848"/>
                  <a:gd name="T74" fmla="*/ 701 w 845"/>
                  <a:gd name="T75" fmla="*/ 725 h 848"/>
                  <a:gd name="T76" fmla="*/ 652 w 845"/>
                  <a:gd name="T77" fmla="*/ 646 h 848"/>
                  <a:gd name="T78" fmla="*/ 704 w 845"/>
                  <a:gd name="T79" fmla="*/ 573 h 848"/>
                  <a:gd name="T80" fmla="*/ 796 w 845"/>
                  <a:gd name="T81" fmla="*/ 595 h 848"/>
                  <a:gd name="T82" fmla="*/ 814 w 845"/>
                  <a:gd name="T83" fmla="*/ 584 h 848"/>
                  <a:gd name="T84" fmla="*/ 844 w 845"/>
                  <a:gd name="T85" fmla="*/ 460 h 848"/>
                  <a:gd name="T86" fmla="*/ 831 w 845"/>
                  <a:gd name="T87" fmla="*/ 441 h 848"/>
                  <a:gd name="T88" fmla="*/ 742 w 845"/>
                  <a:gd name="T89" fmla="*/ 419 h 848"/>
                  <a:gd name="T90" fmla="*/ 728 w 845"/>
                  <a:gd name="T91" fmla="*/ 330 h 848"/>
                  <a:gd name="T92" fmla="*/ 806 w 845"/>
                  <a:gd name="T93" fmla="*/ 281 h 848"/>
                  <a:gd name="T94" fmla="*/ 812 w 845"/>
                  <a:gd name="T95" fmla="*/ 260 h 848"/>
                  <a:gd name="T96" fmla="*/ 744 w 845"/>
                  <a:gd name="T97" fmla="*/ 152 h 848"/>
                  <a:gd name="T98" fmla="*/ 723 w 845"/>
                  <a:gd name="T99" fmla="*/ 146 h 848"/>
                  <a:gd name="T100" fmla="*/ 525 w 845"/>
                  <a:gd name="T101" fmla="*/ 590 h 848"/>
                  <a:gd name="T102" fmla="*/ 525 w 845"/>
                  <a:gd name="T103" fmla="*/ 590 h 848"/>
                  <a:gd name="T104" fmla="*/ 257 w 845"/>
                  <a:gd name="T105" fmla="*/ 525 h 848"/>
                  <a:gd name="T106" fmla="*/ 319 w 845"/>
                  <a:gd name="T107" fmla="*/ 260 h 848"/>
                  <a:gd name="T108" fmla="*/ 587 w 845"/>
                  <a:gd name="T109" fmla="*/ 322 h 848"/>
                  <a:gd name="T110" fmla="*/ 525 w 845"/>
                  <a:gd name="T111" fmla="*/ 590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45" h="848">
                    <a:moveTo>
                      <a:pt x="723" y="146"/>
                    </a:moveTo>
                    <a:lnTo>
                      <a:pt x="723" y="146"/>
                    </a:lnTo>
                    <a:cubicBezTo>
                      <a:pt x="644" y="195"/>
                      <a:pt x="644" y="195"/>
                      <a:pt x="644" y="195"/>
                    </a:cubicBezTo>
                    <a:cubicBezTo>
                      <a:pt x="622" y="173"/>
                      <a:pt x="598" y="157"/>
                      <a:pt x="571" y="143"/>
                    </a:cubicBezTo>
                    <a:cubicBezTo>
                      <a:pt x="592" y="51"/>
                      <a:pt x="592" y="51"/>
                      <a:pt x="592" y="51"/>
                    </a:cubicBezTo>
                    <a:cubicBezTo>
                      <a:pt x="595" y="43"/>
                      <a:pt x="590" y="35"/>
                      <a:pt x="582" y="32"/>
                    </a:cubicBezTo>
                    <a:cubicBezTo>
                      <a:pt x="457" y="2"/>
                      <a:pt x="457" y="2"/>
                      <a:pt x="457" y="2"/>
                    </a:cubicBezTo>
                    <a:cubicBezTo>
                      <a:pt x="449" y="0"/>
                      <a:pt x="441" y="5"/>
                      <a:pt x="438" y="13"/>
                    </a:cubicBezTo>
                    <a:cubicBezTo>
                      <a:pt x="417" y="105"/>
                      <a:pt x="417" y="105"/>
                      <a:pt x="417" y="105"/>
                    </a:cubicBezTo>
                    <a:cubicBezTo>
                      <a:pt x="387" y="105"/>
                      <a:pt x="357" y="111"/>
                      <a:pt x="327" y="119"/>
                    </a:cubicBezTo>
                    <a:cubicBezTo>
                      <a:pt x="279" y="40"/>
                      <a:pt x="279" y="40"/>
                      <a:pt x="279" y="40"/>
                    </a:cubicBezTo>
                    <a:cubicBezTo>
                      <a:pt x="273" y="32"/>
                      <a:pt x="265" y="30"/>
                      <a:pt x="257" y="35"/>
                    </a:cubicBezTo>
                    <a:cubicBezTo>
                      <a:pt x="149" y="103"/>
                      <a:pt x="149" y="103"/>
                      <a:pt x="149" y="103"/>
                    </a:cubicBezTo>
                    <a:cubicBezTo>
                      <a:pt x="141" y="105"/>
                      <a:pt x="138" y="116"/>
                      <a:pt x="143" y="124"/>
                    </a:cubicBezTo>
                    <a:cubicBezTo>
                      <a:pt x="192" y="203"/>
                      <a:pt x="192" y="203"/>
                      <a:pt x="192" y="203"/>
                    </a:cubicBezTo>
                    <a:cubicBezTo>
                      <a:pt x="170" y="225"/>
                      <a:pt x="154" y="249"/>
                      <a:pt x="141" y="276"/>
                    </a:cubicBezTo>
                    <a:cubicBezTo>
                      <a:pt x="49" y="254"/>
                      <a:pt x="49" y="254"/>
                      <a:pt x="49" y="254"/>
                    </a:cubicBezTo>
                    <a:cubicBezTo>
                      <a:pt x="40" y="252"/>
                      <a:pt x="33" y="257"/>
                      <a:pt x="30" y="265"/>
                    </a:cubicBezTo>
                    <a:cubicBezTo>
                      <a:pt x="0" y="390"/>
                      <a:pt x="0" y="390"/>
                      <a:pt x="0" y="390"/>
                    </a:cubicBezTo>
                    <a:cubicBezTo>
                      <a:pt x="0" y="398"/>
                      <a:pt x="5" y="406"/>
                      <a:pt x="14" y="409"/>
                    </a:cubicBezTo>
                    <a:cubicBezTo>
                      <a:pt x="103" y="430"/>
                      <a:pt x="103" y="430"/>
                      <a:pt x="103" y="430"/>
                    </a:cubicBezTo>
                    <a:cubicBezTo>
                      <a:pt x="103" y="460"/>
                      <a:pt x="108" y="489"/>
                      <a:pt x="116" y="519"/>
                    </a:cubicBezTo>
                    <a:cubicBezTo>
                      <a:pt x="38" y="568"/>
                      <a:pt x="38" y="568"/>
                      <a:pt x="38" y="568"/>
                    </a:cubicBezTo>
                    <a:cubicBezTo>
                      <a:pt x="30" y="573"/>
                      <a:pt x="27" y="582"/>
                      <a:pt x="33" y="590"/>
                    </a:cubicBezTo>
                    <a:cubicBezTo>
                      <a:pt x="100" y="698"/>
                      <a:pt x="100" y="698"/>
                      <a:pt x="100" y="698"/>
                    </a:cubicBezTo>
                    <a:cubicBezTo>
                      <a:pt x="105" y="706"/>
                      <a:pt x="114" y="709"/>
                      <a:pt x="122" y="704"/>
                    </a:cubicBezTo>
                    <a:cubicBezTo>
                      <a:pt x="200" y="655"/>
                      <a:pt x="200" y="655"/>
                      <a:pt x="200" y="655"/>
                    </a:cubicBezTo>
                    <a:cubicBezTo>
                      <a:pt x="222" y="676"/>
                      <a:pt x="246" y="693"/>
                      <a:pt x="273" y="706"/>
                    </a:cubicBezTo>
                    <a:cubicBezTo>
                      <a:pt x="252" y="798"/>
                      <a:pt x="252" y="798"/>
                      <a:pt x="252" y="798"/>
                    </a:cubicBezTo>
                    <a:cubicBezTo>
                      <a:pt x="249" y="806"/>
                      <a:pt x="254" y="814"/>
                      <a:pt x="262" y="817"/>
                    </a:cubicBezTo>
                    <a:cubicBezTo>
                      <a:pt x="387" y="847"/>
                      <a:pt x="387" y="847"/>
                      <a:pt x="387" y="847"/>
                    </a:cubicBezTo>
                    <a:cubicBezTo>
                      <a:pt x="395" y="847"/>
                      <a:pt x="403" y="842"/>
                      <a:pt x="406" y="833"/>
                    </a:cubicBezTo>
                    <a:cubicBezTo>
                      <a:pt x="428" y="744"/>
                      <a:pt x="428" y="744"/>
                      <a:pt x="428" y="744"/>
                    </a:cubicBezTo>
                    <a:cubicBezTo>
                      <a:pt x="457" y="744"/>
                      <a:pt x="487" y="739"/>
                      <a:pt x="517" y="730"/>
                    </a:cubicBezTo>
                    <a:cubicBezTo>
                      <a:pt x="566" y="809"/>
                      <a:pt x="566" y="809"/>
                      <a:pt x="566" y="809"/>
                    </a:cubicBezTo>
                    <a:cubicBezTo>
                      <a:pt x="571" y="817"/>
                      <a:pt x="579" y="817"/>
                      <a:pt x="587" y="814"/>
                    </a:cubicBezTo>
                    <a:cubicBezTo>
                      <a:pt x="695" y="747"/>
                      <a:pt x="695" y="747"/>
                      <a:pt x="695" y="747"/>
                    </a:cubicBezTo>
                    <a:cubicBezTo>
                      <a:pt x="704" y="741"/>
                      <a:pt x="706" y="733"/>
                      <a:pt x="701" y="725"/>
                    </a:cubicBezTo>
                    <a:cubicBezTo>
                      <a:pt x="652" y="646"/>
                      <a:pt x="652" y="646"/>
                      <a:pt x="652" y="646"/>
                    </a:cubicBezTo>
                    <a:cubicBezTo>
                      <a:pt x="674" y="625"/>
                      <a:pt x="690" y="601"/>
                      <a:pt x="704" y="573"/>
                    </a:cubicBezTo>
                    <a:cubicBezTo>
                      <a:pt x="796" y="595"/>
                      <a:pt x="796" y="595"/>
                      <a:pt x="796" y="595"/>
                    </a:cubicBezTo>
                    <a:cubicBezTo>
                      <a:pt x="803" y="598"/>
                      <a:pt x="812" y="592"/>
                      <a:pt x="814" y="584"/>
                    </a:cubicBezTo>
                    <a:cubicBezTo>
                      <a:pt x="844" y="460"/>
                      <a:pt x="844" y="460"/>
                      <a:pt x="844" y="460"/>
                    </a:cubicBezTo>
                    <a:cubicBezTo>
                      <a:pt x="844" y="452"/>
                      <a:pt x="841" y="441"/>
                      <a:pt x="831" y="441"/>
                    </a:cubicBezTo>
                    <a:cubicBezTo>
                      <a:pt x="742" y="419"/>
                      <a:pt x="742" y="419"/>
                      <a:pt x="742" y="419"/>
                    </a:cubicBezTo>
                    <a:cubicBezTo>
                      <a:pt x="742" y="390"/>
                      <a:pt x="736" y="360"/>
                      <a:pt x="728" y="330"/>
                    </a:cubicBezTo>
                    <a:cubicBezTo>
                      <a:pt x="806" y="281"/>
                      <a:pt x="806" y="281"/>
                      <a:pt x="806" y="281"/>
                    </a:cubicBezTo>
                    <a:cubicBezTo>
                      <a:pt x="814" y="276"/>
                      <a:pt x="817" y="268"/>
                      <a:pt x="812" y="260"/>
                    </a:cubicBezTo>
                    <a:cubicBezTo>
                      <a:pt x="744" y="152"/>
                      <a:pt x="744" y="152"/>
                      <a:pt x="744" y="152"/>
                    </a:cubicBezTo>
                    <a:cubicBezTo>
                      <a:pt x="739" y="143"/>
                      <a:pt x="730" y="141"/>
                      <a:pt x="723" y="146"/>
                    </a:cubicBezTo>
                    <a:close/>
                    <a:moveTo>
                      <a:pt x="525" y="590"/>
                    </a:moveTo>
                    <a:lnTo>
                      <a:pt x="525" y="590"/>
                    </a:lnTo>
                    <a:cubicBezTo>
                      <a:pt x="433" y="646"/>
                      <a:pt x="314" y="617"/>
                      <a:pt x="257" y="525"/>
                    </a:cubicBezTo>
                    <a:cubicBezTo>
                      <a:pt x="200" y="435"/>
                      <a:pt x="230" y="316"/>
                      <a:pt x="319" y="260"/>
                    </a:cubicBezTo>
                    <a:cubicBezTo>
                      <a:pt x="411" y="203"/>
                      <a:pt x="530" y="232"/>
                      <a:pt x="587" y="322"/>
                    </a:cubicBezTo>
                    <a:cubicBezTo>
                      <a:pt x="644" y="414"/>
                      <a:pt x="614" y="533"/>
                      <a:pt x="525" y="590"/>
                    </a:cubicBezTo>
                    <a:close/>
                  </a:path>
                </a:pathLst>
              </a:custGeom>
              <a:solidFill>
                <a:schemeClr val="accent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0927" tIns="30463" rIns="60927" bIns="30463" anchor="ctr"/>
              <a:lstStyle/>
              <a:p>
                <a:endParaRPr lang="en-US" sz="900">
                  <a:latin typeface="Lato Light"/>
                </a:endParaRPr>
              </a:p>
            </p:txBody>
          </p:sp>
          <p:sp>
            <p:nvSpPr>
              <p:cNvPr id="91" name="Freeform 79">
                <a:extLst>
                  <a:ext uri="{FF2B5EF4-FFF2-40B4-BE49-F238E27FC236}">
                    <a16:creationId xmlns:a16="http://schemas.microsoft.com/office/drawing/2014/main" id="{FCE52E08-00BC-41AA-B95F-857411735FEC}"/>
                  </a:ext>
                </a:extLst>
              </p:cNvPr>
              <p:cNvSpPr>
                <a:spLocks noChangeArrowheads="1"/>
              </p:cNvSpPr>
              <p:nvPr/>
            </p:nvSpPr>
            <p:spPr bwMode="auto">
              <a:xfrm>
                <a:off x="17046728" y="6133702"/>
                <a:ext cx="177433" cy="177315"/>
              </a:xfrm>
              <a:custGeom>
                <a:avLst/>
                <a:gdLst>
                  <a:gd name="T0" fmla="*/ 414 w 485"/>
                  <a:gd name="T1" fmla="*/ 84 h 485"/>
                  <a:gd name="T2" fmla="*/ 414 w 485"/>
                  <a:gd name="T3" fmla="*/ 84 h 485"/>
                  <a:gd name="T4" fmla="*/ 368 w 485"/>
                  <a:gd name="T5" fmla="*/ 111 h 485"/>
                  <a:gd name="T6" fmla="*/ 327 w 485"/>
                  <a:gd name="T7" fmla="*/ 81 h 485"/>
                  <a:gd name="T8" fmla="*/ 340 w 485"/>
                  <a:gd name="T9" fmla="*/ 30 h 485"/>
                  <a:gd name="T10" fmla="*/ 332 w 485"/>
                  <a:gd name="T11" fmla="*/ 19 h 485"/>
                  <a:gd name="T12" fmla="*/ 262 w 485"/>
                  <a:gd name="T13" fmla="*/ 0 h 485"/>
                  <a:gd name="T14" fmla="*/ 251 w 485"/>
                  <a:gd name="T15" fmla="*/ 8 h 485"/>
                  <a:gd name="T16" fmla="*/ 237 w 485"/>
                  <a:gd name="T17" fmla="*/ 60 h 485"/>
                  <a:gd name="T18" fmla="*/ 189 w 485"/>
                  <a:gd name="T19" fmla="*/ 68 h 485"/>
                  <a:gd name="T20" fmla="*/ 159 w 485"/>
                  <a:gd name="T21" fmla="*/ 22 h 485"/>
                  <a:gd name="T22" fmla="*/ 148 w 485"/>
                  <a:gd name="T23" fmla="*/ 19 h 485"/>
                  <a:gd name="T24" fmla="*/ 86 w 485"/>
                  <a:gd name="T25" fmla="*/ 57 h 485"/>
                  <a:gd name="T26" fmla="*/ 83 w 485"/>
                  <a:gd name="T27" fmla="*/ 70 h 485"/>
                  <a:gd name="T28" fmla="*/ 110 w 485"/>
                  <a:gd name="T29" fmla="*/ 116 h 485"/>
                  <a:gd name="T30" fmla="*/ 81 w 485"/>
                  <a:gd name="T31" fmla="*/ 157 h 485"/>
                  <a:gd name="T32" fmla="*/ 29 w 485"/>
                  <a:gd name="T33" fmla="*/ 144 h 485"/>
                  <a:gd name="T34" fmla="*/ 19 w 485"/>
                  <a:gd name="T35" fmla="*/ 151 h 485"/>
                  <a:gd name="T36" fmla="*/ 2 w 485"/>
                  <a:gd name="T37" fmla="*/ 222 h 485"/>
                  <a:gd name="T38" fmla="*/ 8 w 485"/>
                  <a:gd name="T39" fmla="*/ 233 h 485"/>
                  <a:gd name="T40" fmla="*/ 59 w 485"/>
                  <a:gd name="T41" fmla="*/ 246 h 485"/>
                  <a:gd name="T42" fmla="*/ 67 w 485"/>
                  <a:gd name="T43" fmla="*/ 295 h 485"/>
                  <a:gd name="T44" fmla="*/ 21 w 485"/>
                  <a:gd name="T45" fmla="*/ 325 h 485"/>
                  <a:gd name="T46" fmla="*/ 19 w 485"/>
                  <a:gd name="T47" fmla="*/ 336 h 485"/>
                  <a:gd name="T48" fmla="*/ 59 w 485"/>
                  <a:gd name="T49" fmla="*/ 398 h 485"/>
                  <a:gd name="T50" fmla="*/ 70 w 485"/>
                  <a:gd name="T51" fmla="*/ 401 h 485"/>
                  <a:gd name="T52" fmla="*/ 116 w 485"/>
                  <a:gd name="T53" fmla="*/ 373 h 485"/>
                  <a:gd name="T54" fmla="*/ 157 w 485"/>
                  <a:gd name="T55" fmla="*/ 403 h 485"/>
                  <a:gd name="T56" fmla="*/ 146 w 485"/>
                  <a:gd name="T57" fmla="*/ 455 h 485"/>
                  <a:gd name="T58" fmla="*/ 151 w 485"/>
                  <a:gd name="T59" fmla="*/ 465 h 485"/>
                  <a:gd name="T60" fmla="*/ 221 w 485"/>
                  <a:gd name="T61" fmla="*/ 482 h 485"/>
                  <a:gd name="T62" fmla="*/ 232 w 485"/>
                  <a:gd name="T63" fmla="*/ 476 h 485"/>
                  <a:gd name="T64" fmla="*/ 246 w 485"/>
                  <a:gd name="T65" fmla="*/ 425 h 485"/>
                  <a:gd name="T66" fmla="*/ 297 w 485"/>
                  <a:gd name="T67" fmla="*/ 417 h 485"/>
                  <a:gd name="T68" fmla="*/ 324 w 485"/>
                  <a:gd name="T69" fmla="*/ 463 h 485"/>
                  <a:gd name="T70" fmla="*/ 335 w 485"/>
                  <a:gd name="T71" fmla="*/ 465 h 485"/>
                  <a:gd name="T72" fmla="*/ 397 w 485"/>
                  <a:gd name="T73" fmla="*/ 428 h 485"/>
                  <a:gd name="T74" fmla="*/ 400 w 485"/>
                  <a:gd name="T75" fmla="*/ 414 h 485"/>
                  <a:gd name="T76" fmla="*/ 373 w 485"/>
                  <a:gd name="T77" fmla="*/ 368 h 485"/>
                  <a:gd name="T78" fmla="*/ 403 w 485"/>
                  <a:gd name="T79" fmla="*/ 327 h 485"/>
                  <a:gd name="T80" fmla="*/ 454 w 485"/>
                  <a:gd name="T81" fmla="*/ 338 h 485"/>
                  <a:gd name="T82" fmla="*/ 465 w 485"/>
                  <a:gd name="T83" fmla="*/ 333 h 485"/>
                  <a:gd name="T84" fmla="*/ 484 w 485"/>
                  <a:gd name="T85" fmla="*/ 263 h 485"/>
                  <a:gd name="T86" fmla="*/ 476 w 485"/>
                  <a:gd name="T87" fmla="*/ 252 h 485"/>
                  <a:gd name="T88" fmla="*/ 424 w 485"/>
                  <a:gd name="T89" fmla="*/ 238 h 485"/>
                  <a:gd name="T90" fmla="*/ 416 w 485"/>
                  <a:gd name="T91" fmla="*/ 189 h 485"/>
                  <a:gd name="T92" fmla="*/ 462 w 485"/>
                  <a:gd name="T93" fmla="*/ 160 h 485"/>
                  <a:gd name="T94" fmla="*/ 465 w 485"/>
                  <a:gd name="T95" fmla="*/ 149 h 485"/>
                  <a:gd name="T96" fmla="*/ 427 w 485"/>
                  <a:gd name="T97" fmla="*/ 87 h 485"/>
                  <a:gd name="T98" fmla="*/ 414 w 485"/>
                  <a:gd name="T99" fmla="*/ 84 h 485"/>
                  <a:gd name="T100" fmla="*/ 300 w 485"/>
                  <a:gd name="T101" fmla="*/ 336 h 485"/>
                  <a:gd name="T102" fmla="*/ 300 w 485"/>
                  <a:gd name="T103" fmla="*/ 336 h 485"/>
                  <a:gd name="T104" fmla="*/ 148 w 485"/>
                  <a:gd name="T105" fmla="*/ 300 h 485"/>
                  <a:gd name="T106" fmla="*/ 183 w 485"/>
                  <a:gd name="T107" fmla="*/ 149 h 485"/>
                  <a:gd name="T108" fmla="*/ 335 w 485"/>
                  <a:gd name="T109" fmla="*/ 184 h 485"/>
                  <a:gd name="T110" fmla="*/ 300 w 485"/>
                  <a:gd name="T111" fmla="*/ 336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5" h="485">
                    <a:moveTo>
                      <a:pt x="414" y="84"/>
                    </a:moveTo>
                    <a:lnTo>
                      <a:pt x="414" y="84"/>
                    </a:lnTo>
                    <a:cubicBezTo>
                      <a:pt x="368" y="111"/>
                      <a:pt x="368" y="111"/>
                      <a:pt x="368" y="111"/>
                    </a:cubicBezTo>
                    <a:cubicBezTo>
                      <a:pt x="357" y="97"/>
                      <a:pt x="343" y="89"/>
                      <a:pt x="327" y="81"/>
                    </a:cubicBezTo>
                    <a:cubicBezTo>
                      <a:pt x="340" y="30"/>
                      <a:pt x="340" y="30"/>
                      <a:pt x="340" y="30"/>
                    </a:cubicBezTo>
                    <a:cubicBezTo>
                      <a:pt x="340" y="24"/>
                      <a:pt x="338" y="19"/>
                      <a:pt x="332" y="19"/>
                    </a:cubicBezTo>
                    <a:cubicBezTo>
                      <a:pt x="262" y="0"/>
                      <a:pt x="262" y="0"/>
                      <a:pt x="262" y="0"/>
                    </a:cubicBezTo>
                    <a:cubicBezTo>
                      <a:pt x="256" y="0"/>
                      <a:pt x="251" y="3"/>
                      <a:pt x="251" y="8"/>
                    </a:cubicBezTo>
                    <a:cubicBezTo>
                      <a:pt x="237" y="60"/>
                      <a:pt x="237" y="60"/>
                      <a:pt x="237" y="60"/>
                    </a:cubicBezTo>
                    <a:cubicBezTo>
                      <a:pt x="221" y="60"/>
                      <a:pt x="205" y="62"/>
                      <a:pt x="189" y="68"/>
                    </a:cubicBezTo>
                    <a:cubicBezTo>
                      <a:pt x="159" y="22"/>
                      <a:pt x="159" y="22"/>
                      <a:pt x="159" y="22"/>
                    </a:cubicBezTo>
                    <a:cubicBezTo>
                      <a:pt x="157" y="19"/>
                      <a:pt x="151" y="16"/>
                      <a:pt x="148" y="19"/>
                    </a:cubicBezTo>
                    <a:cubicBezTo>
                      <a:pt x="86" y="57"/>
                      <a:pt x="86" y="57"/>
                      <a:pt x="86" y="57"/>
                    </a:cubicBezTo>
                    <a:cubicBezTo>
                      <a:pt x="81" y="60"/>
                      <a:pt x="81" y="65"/>
                      <a:pt x="83" y="70"/>
                    </a:cubicBezTo>
                    <a:cubicBezTo>
                      <a:pt x="110" y="116"/>
                      <a:pt x="110" y="116"/>
                      <a:pt x="110" y="116"/>
                    </a:cubicBezTo>
                    <a:cubicBezTo>
                      <a:pt x="99" y="127"/>
                      <a:pt x="89" y="144"/>
                      <a:pt x="81" y="157"/>
                    </a:cubicBezTo>
                    <a:cubicBezTo>
                      <a:pt x="29" y="144"/>
                      <a:pt x="29" y="144"/>
                      <a:pt x="29" y="144"/>
                    </a:cubicBezTo>
                    <a:cubicBezTo>
                      <a:pt x="24" y="144"/>
                      <a:pt x="19" y="146"/>
                      <a:pt x="19" y="151"/>
                    </a:cubicBezTo>
                    <a:cubicBezTo>
                      <a:pt x="2" y="222"/>
                      <a:pt x="2" y="222"/>
                      <a:pt x="2" y="222"/>
                    </a:cubicBezTo>
                    <a:cubicBezTo>
                      <a:pt x="0" y="227"/>
                      <a:pt x="2" y="233"/>
                      <a:pt x="8" y="233"/>
                    </a:cubicBezTo>
                    <a:cubicBezTo>
                      <a:pt x="59" y="246"/>
                      <a:pt x="59" y="246"/>
                      <a:pt x="59" y="246"/>
                    </a:cubicBezTo>
                    <a:cubicBezTo>
                      <a:pt x="59" y="263"/>
                      <a:pt x="62" y="279"/>
                      <a:pt x="67" y="295"/>
                    </a:cubicBezTo>
                    <a:cubicBezTo>
                      <a:pt x="21" y="325"/>
                      <a:pt x="21" y="325"/>
                      <a:pt x="21" y="325"/>
                    </a:cubicBezTo>
                    <a:cubicBezTo>
                      <a:pt x="19" y="327"/>
                      <a:pt x="16" y="333"/>
                      <a:pt x="19" y="336"/>
                    </a:cubicBezTo>
                    <a:cubicBezTo>
                      <a:pt x="59" y="398"/>
                      <a:pt x="59" y="398"/>
                      <a:pt x="59" y="398"/>
                    </a:cubicBezTo>
                    <a:cubicBezTo>
                      <a:pt x="59" y="403"/>
                      <a:pt x="64" y="403"/>
                      <a:pt x="70" y="401"/>
                    </a:cubicBezTo>
                    <a:cubicBezTo>
                      <a:pt x="116" y="373"/>
                      <a:pt x="116" y="373"/>
                      <a:pt x="116" y="373"/>
                    </a:cubicBezTo>
                    <a:cubicBezTo>
                      <a:pt x="127" y="384"/>
                      <a:pt x="143" y="395"/>
                      <a:pt x="157" y="403"/>
                    </a:cubicBezTo>
                    <a:cubicBezTo>
                      <a:pt x="146" y="455"/>
                      <a:pt x="146" y="455"/>
                      <a:pt x="146" y="455"/>
                    </a:cubicBezTo>
                    <a:cubicBezTo>
                      <a:pt x="143" y="460"/>
                      <a:pt x="146" y="465"/>
                      <a:pt x="151" y="465"/>
                    </a:cubicBezTo>
                    <a:cubicBezTo>
                      <a:pt x="221" y="482"/>
                      <a:pt x="221" y="482"/>
                      <a:pt x="221" y="482"/>
                    </a:cubicBezTo>
                    <a:cubicBezTo>
                      <a:pt x="227" y="484"/>
                      <a:pt x="232" y="482"/>
                      <a:pt x="232" y="476"/>
                    </a:cubicBezTo>
                    <a:cubicBezTo>
                      <a:pt x="246" y="425"/>
                      <a:pt x="246" y="425"/>
                      <a:pt x="246" y="425"/>
                    </a:cubicBezTo>
                    <a:cubicBezTo>
                      <a:pt x="262" y="425"/>
                      <a:pt x="278" y="422"/>
                      <a:pt x="297" y="417"/>
                    </a:cubicBezTo>
                    <a:cubicBezTo>
                      <a:pt x="324" y="463"/>
                      <a:pt x="324" y="463"/>
                      <a:pt x="324" y="463"/>
                    </a:cubicBezTo>
                    <a:cubicBezTo>
                      <a:pt x="327" y="465"/>
                      <a:pt x="332" y="468"/>
                      <a:pt x="335" y="465"/>
                    </a:cubicBezTo>
                    <a:cubicBezTo>
                      <a:pt x="397" y="428"/>
                      <a:pt x="397" y="428"/>
                      <a:pt x="397" y="428"/>
                    </a:cubicBezTo>
                    <a:cubicBezTo>
                      <a:pt x="403" y="425"/>
                      <a:pt x="403" y="420"/>
                      <a:pt x="400" y="414"/>
                    </a:cubicBezTo>
                    <a:cubicBezTo>
                      <a:pt x="373" y="368"/>
                      <a:pt x="373" y="368"/>
                      <a:pt x="373" y="368"/>
                    </a:cubicBezTo>
                    <a:cubicBezTo>
                      <a:pt x="386" y="357"/>
                      <a:pt x="394" y="341"/>
                      <a:pt x="403" y="327"/>
                    </a:cubicBezTo>
                    <a:cubicBezTo>
                      <a:pt x="454" y="338"/>
                      <a:pt x="454" y="338"/>
                      <a:pt x="454" y="338"/>
                    </a:cubicBezTo>
                    <a:cubicBezTo>
                      <a:pt x="459" y="341"/>
                      <a:pt x="465" y="338"/>
                      <a:pt x="465" y="333"/>
                    </a:cubicBezTo>
                    <a:cubicBezTo>
                      <a:pt x="484" y="263"/>
                      <a:pt x="484" y="263"/>
                      <a:pt x="484" y="263"/>
                    </a:cubicBezTo>
                    <a:cubicBezTo>
                      <a:pt x="484" y="257"/>
                      <a:pt x="481" y="252"/>
                      <a:pt x="476" y="252"/>
                    </a:cubicBezTo>
                    <a:cubicBezTo>
                      <a:pt x="424" y="238"/>
                      <a:pt x="424" y="238"/>
                      <a:pt x="424" y="238"/>
                    </a:cubicBezTo>
                    <a:cubicBezTo>
                      <a:pt x="424" y="222"/>
                      <a:pt x="422" y="205"/>
                      <a:pt x="416" y="189"/>
                    </a:cubicBezTo>
                    <a:cubicBezTo>
                      <a:pt x="462" y="160"/>
                      <a:pt x="462" y="160"/>
                      <a:pt x="462" y="160"/>
                    </a:cubicBezTo>
                    <a:cubicBezTo>
                      <a:pt x="465" y="157"/>
                      <a:pt x="468" y="151"/>
                      <a:pt x="465" y="149"/>
                    </a:cubicBezTo>
                    <a:cubicBezTo>
                      <a:pt x="427" y="87"/>
                      <a:pt x="427" y="87"/>
                      <a:pt x="427" y="87"/>
                    </a:cubicBezTo>
                    <a:cubicBezTo>
                      <a:pt x="424" y="81"/>
                      <a:pt x="419" y="81"/>
                      <a:pt x="414" y="84"/>
                    </a:cubicBezTo>
                    <a:close/>
                    <a:moveTo>
                      <a:pt x="300" y="336"/>
                    </a:moveTo>
                    <a:lnTo>
                      <a:pt x="300" y="336"/>
                    </a:lnTo>
                    <a:cubicBezTo>
                      <a:pt x="248" y="368"/>
                      <a:pt x="181" y="352"/>
                      <a:pt x="148" y="300"/>
                    </a:cubicBezTo>
                    <a:cubicBezTo>
                      <a:pt x="116" y="249"/>
                      <a:pt x="132" y="179"/>
                      <a:pt x="183" y="149"/>
                    </a:cubicBezTo>
                    <a:cubicBezTo>
                      <a:pt x="235" y="116"/>
                      <a:pt x="305" y="132"/>
                      <a:pt x="335" y="184"/>
                    </a:cubicBezTo>
                    <a:cubicBezTo>
                      <a:pt x="368" y="235"/>
                      <a:pt x="351" y="303"/>
                      <a:pt x="300" y="336"/>
                    </a:cubicBezTo>
                    <a:close/>
                  </a:path>
                </a:pathLst>
              </a:custGeom>
              <a:solidFill>
                <a:schemeClr val="accent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0927" tIns="30463" rIns="60927" bIns="30463" anchor="ctr"/>
              <a:lstStyle/>
              <a:p>
                <a:endParaRPr lang="en-US" sz="900">
                  <a:latin typeface="Lato Light"/>
                </a:endParaRPr>
              </a:p>
            </p:txBody>
          </p:sp>
          <p:sp>
            <p:nvSpPr>
              <p:cNvPr id="92" name="Freeform 80">
                <a:extLst>
                  <a:ext uri="{FF2B5EF4-FFF2-40B4-BE49-F238E27FC236}">
                    <a16:creationId xmlns:a16="http://schemas.microsoft.com/office/drawing/2014/main" id="{CD16A931-5CB5-4B53-9656-EC29279E37A4}"/>
                  </a:ext>
                </a:extLst>
              </p:cNvPr>
              <p:cNvSpPr>
                <a:spLocks noChangeArrowheads="1"/>
              </p:cNvSpPr>
              <p:nvPr/>
            </p:nvSpPr>
            <p:spPr bwMode="auto">
              <a:xfrm>
                <a:off x="16778964" y="6141761"/>
                <a:ext cx="245181" cy="245017"/>
              </a:xfrm>
              <a:custGeom>
                <a:avLst/>
                <a:gdLst>
                  <a:gd name="T0" fmla="*/ 571 w 669"/>
                  <a:gd name="T1" fmla="*/ 113 h 669"/>
                  <a:gd name="T2" fmla="*/ 571 w 669"/>
                  <a:gd name="T3" fmla="*/ 113 h 669"/>
                  <a:gd name="T4" fmla="*/ 509 w 669"/>
                  <a:gd name="T5" fmla="*/ 151 h 669"/>
                  <a:gd name="T6" fmla="*/ 452 w 669"/>
                  <a:gd name="T7" fmla="*/ 110 h 669"/>
                  <a:gd name="T8" fmla="*/ 468 w 669"/>
                  <a:gd name="T9" fmla="*/ 38 h 669"/>
                  <a:gd name="T10" fmla="*/ 460 w 669"/>
                  <a:gd name="T11" fmla="*/ 24 h 669"/>
                  <a:gd name="T12" fmla="*/ 362 w 669"/>
                  <a:gd name="T13" fmla="*/ 0 h 669"/>
                  <a:gd name="T14" fmla="*/ 346 w 669"/>
                  <a:gd name="T15" fmla="*/ 10 h 669"/>
                  <a:gd name="T16" fmla="*/ 330 w 669"/>
                  <a:gd name="T17" fmla="*/ 81 h 669"/>
                  <a:gd name="T18" fmla="*/ 260 w 669"/>
                  <a:gd name="T19" fmla="*/ 92 h 669"/>
                  <a:gd name="T20" fmla="*/ 222 w 669"/>
                  <a:gd name="T21" fmla="*/ 29 h 669"/>
                  <a:gd name="T22" fmla="*/ 203 w 669"/>
                  <a:gd name="T23" fmla="*/ 27 h 669"/>
                  <a:gd name="T24" fmla="*/ 119 w 669"/>
                  <a:gd name="T25" fmla="*/ 78 h 669"/>
                  <a:gd name="T26" fmla="*/ 113 w 669"/>
                  <a:gd name="T27" fmla="*/ 94 h 669"/>
                  <a:gd name="T28" fmla="*/ 151 w 669"/>
                  <a:gd name="T29" fmla="*/ 159 h 669"/>
                  <a:gd name="T30" fmla="*/ 111 w 669"/>
                  <a:gd name="T31" fmla="*/ 216 h 669"/>
                  <a:gd name="T32" fmla="*/ 41 w 669"/>
                  <a:gd name="T33" fmla="*/ 197 h 669"/>
                  <a:gd name="T34" fmla="*/ 24 w 669"/>
                  <a:gd name="T35" fmla="*/ 208 h 669"/>
                  <a:gd name="T36" fmla="*/ 3 w 669"/>
                  <a:gd name="T37" fmla="*/ 305 h 669"/>
                  <a:gd name="T38" fmla="*/ 11 w 669"/>
                  <a:gd name="T39" fmla="*/ 322 h 669"/>
                  <a:gd name="T40" fmla="*/ 81 w 669"/>
                  <a:gd name="T41" fmla="*/ 338 h 669"/>
                  <a:gd name="T42" fmla="*/ 95 w 669"/>
                  <a:gd name="T43" fmla="*/ 408 h 669"/>
                  <a:gd name="T44" fmla="*/ 30 w 669"/>
                  <a:gd name="T45" fmla="*/ 446 h 669"/>
                  <a:gd name="T46" fmla="*/ 27 w 669"/>
                  <a:gd name="T47" fmla="*/ 462 h 669"/>
                  <a:gd name="T48" fmla="*/ 78 w 669"/>
                  <a:gd name="T49" fmla="*/ 549 h 669"/>
                  <a:gd name="T50" fmla="*/ 97 w 669"/>
                  <a:gd name="T51" fmla="*/ 554 h 669"/>
                  <a:gd name="T52" fmla="*/ 160 w 669"/>
                  <a:gd name="T53" fmla="*/ 514 h 669"/>
                  <a:gd name="T54" fmla="*/ 216 w 669"/>
                  <a:gd name="T55" fmla="*/ 557 h 669"/>
                  <a:gd name="T56" fmla="*/ 200 w 669"/>
                  <a:gd name="T57" fmla="*/ 627 h 669"/>
                  <a:gd name="T58" fmla="*/ 208 w 669"/>
                  <a:gd name="T59" fmla="*/ 644 h 669"/>
                  <a:gd name="T60" fmla="*/ 306 w 669"/>
                  <a:gd name="T61" fmla="*/ 665 h 669"/>
                  <a:gd name="T62" fmla="*/ 322 w 669"/>
                  <a:gd name="T63" fmla="*/ 657 h 669"/>
                  <a:gd name="T64" fmla="*/ 338 w 669"/>
                  <a:gd name="T65" fmla="*/ 584 h 669"/>
                  <a:gd name="T66" fmla="*/ 408 w 669"/>
                  <a:gd name="T67" fmla="*/ 573 h 669"/>
                  <a:gd name="T68" fmla="*/ 446 w 669"/>
                  <a:gd name="T69" fmla="*/ 636 h 669"/>
                  <a:gd name="T70" fmla="*/ 465 w 669"/>
                  <a:gd name="T71" fmla="*/ 641 h 669"/>
                  <a:gd name="T72" fmla="*/ 549 w 669"/>
                  <a:gd name="T73" fmla="*/ 587 h 669"/>
                  <a:gd name="T74" fmla="*/ 555 w 669"/>
                  <a:gd name="T75" fmla="*/ 571 h 669"/>
                  <a:gd name="T76" fmla="*/ 517 w 669"/>
                  <a:gd name="T77" fmla="*/ 508 h 669"/>
                  <a:gd name="T78" fmla="*/ 557 w 669"/>
                  <a:gd name="T79" fmla="*/ 452 h 669"/>
                  <a:gd name="T80" fmla="*/ 628 w 669"/>
                  <a:gd name="T81" fmla="*/ 468 h 669"/>
                  <a:gd name="T82" fmla="*/ 644 w 669"/>
                  <a:gd name="T83" fmla="*/ 460 h 669"/>
                  <a:gd name="T84" fmla="*/ 668 w 669"/>
                  <a:gd name="T85" fmla="*/ 360 h 669"/>
                  <a:gd name="T86" fmla="*/ 657 w 669"/>
                  <a:gd name="T87" fmla="*/ 346 h 669"/>
                  <a:gd name="T88" fmla="*/ 587 w 669"/>
                  <a:gd name="T89" fmla="*/ 330 h 669"/>
                  <a:gd name="T90" fmla="*/ 574 w 669"/>
                  <a:gd name="T91" fmla="*/ 260 h 669"/>
                  <a:gd name="T92" fmla="*/ 638 w 669"/>
                  <a:gd name="T93" fmla="*/ 219 h 669"/>
                  <a:gd name="T94" fmla="*/ 641 w 669"/>
                  <a:gd name="T95" fmla="*/ 203 h 669"/>
                  <a:gd name="T96" fmla="*/ 590 w 669"/>
                  <a:gd name="T97" fmla="*/ 116 h 669"/>
                  <a:gd name="T98" fmla="*/ 571 w 669"/>
                  <a:gd name="T99" fmla="*/ 113 h 669"/>
                  <a:gd name="T100" fmla="*/ 414 w 669"/>
                  <a:gd name="T101" fmla="*/ 462 h 669"/>
                  <a:gd name="T102" fmla="*/ 414 w 669"/>
                  <a:gd name="T103" fmla="*/ 462 h 669"/>
                  <a:gd name="T104" fmla="*/ 203 w 669"/>
                  <a:gd name="T105" fmla="*/ 414 h 669"/>
                  <a:gd name="T106" fmla="*/ 254 w 669"/>
                  <a:gd name="T107" fmla="*/ 203 h 669"/>
                  <a:gd name="T108" fmla="*/ 465 w 669"/>
                  <a:gd name="T109" fmla="*/ 254 h 669"/>
                  <a:gd name="T110" fmla="*/ 414 w 669"/>
                  <a:gd name="T111" fmla="*/ 462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9" h="669">
                    <a:moveTo>
                      <a:pt x="571" y="113"/>
                    </a:moveTo>
                    <a:lnTo>
                      <a:pt x="571" y="113"/>
                    </a:lnTo>
                    <a:cubicBezTo>
                      <a:pt x="509" y="151"/>
                      <a:pt x="509" y="151"/>
                      <a:pt x="509" y="151"/>
                    </a:cubicBezTo>
                    <a:cubicBezTo>
                      <a:pt x="492" y="135"/>
                      <a:pt x="474" y="122"/>
                      <a:pt x="452" y="110"/>
                    </a:cubicBezTo>
                    <a:cubicBezTo>
                      <a:pt x="468" y="38"/>
                      <a:pt x="468" y="38"/>
                      <a:pt x="468" y="38"/>
                    </a:cubicBezTo>
                    <a:cubicBezTo>
                      <a:pt x="471" y="32"/>
                      <a:pt x="465" y="24"/>
                      <a:pt x="460" y="24"/>
                    </a:cubicBezTo>
                    <a:cubicBezTo>
                      <a:pt x="362" y="0"/>
                      <a:pt x="362" y="0"/>
                      <a:pt x="362" y="0"/>
                    </a:cubicBezTo>
                    <a:cubicBezTo>
                      <a:pt x="354" y="0"/>
                      <a:pt x="349" y="2"/>
                      <a:pt x="346" y="10"/>
                    </a:cubicBezTo>
                    <a:cubicBezTo>
                      <a:pt x="330" y="81"/>
                      <a:pt x="330" y="81"/>
                      <a:pt x="330" y="81"/>
                    </a:cubicBezTo>
                    <a:cubicBezTo>
                      <a:pt x="306" y="81"/>
                      <a:pt x="281" y="86"/>
                      <a:pt x="260" y="92"/>
                    </a:cubicBezTo>
                    <a:cubicBezTo>
                      <a:pt x="222" y="29"/>
                      <a:pt x="222" y="29"/>
                      <a:pt x="222" y="29"/>
                    </a:cubicBezTo>
                    <a:cubicBezTo>
                      <a:pt x="216" y="24"/>
                      <a:pt x="211" y="21"/>
                      <a:pt x="203" y="27"/>
                    </a:cubicBezTo>
                    <a:cubicBezTo>
                      <a:pt x="119" y="78"/>
                      <a:pt x="119" y="78"/>
                      <a:pt x="119" y="78"/>
                    </a:cubicBezTo>
                    <a:cubicBezTo>
                      <a:pt x="113" y="81"/>
                      <a:pt x="111" y="89"/>
                      <a:pt x="113" y="94"/>
                    </a:cubicBezTo>
                    <a:cubicBezTo>
                      <a:pt x="151" y="159"/>
                      <a:pt x="151" y="159"/>
                      <a:pt x="151" y="159"/>
                    </a:cubicBezTo>
                    <a:cubicBezTo>
                      <a:pt x="135" y="176"/>
                      <a:pt x="122" y="194"/>
                      <a:pt x="111" y="216"/>
                    </a:cubicBezTo>
                    <a:cubicBezTo>
                      <a:pt x="41" y="197"/>
                      <a:pt x="41" y="197"/>
                      <a:pt x="41" y="197"/>
                    </a:cubicBezTo>
                    <a:cubicBezTo>
                      <a:pt x="32" y="197"/>
                      <a:pt x="27" y="200"/>
                      <a:pt x="24" y="208"/>
                    </a:cubicBezTo>
                    <a:cubicBezTo>
                      <a:pt x="3" y="305"/>
                      <a:pt x="3" y="305"/>
                      <a:pt x="3" y="305"/>
                    </a:cubicBezTo>
                    <a:cubicBezTo>
                      <a:pt x="0" y="314"/>
                      <a:pt x="3" y="319"/>
                      <a:pt x="11" y="322"/>
                    </a:cubicBezTo>
                    <a:cubicBezTo>
                      <a:pt x="81" y="338"/>
                      <a:pt x="81" y="338"/>
                      <a:pt x="81" y="338"/>
                    </a:cubicBezTo>
                    <a:cubicBezTo>
                      <a:pt x="84" y="362"/>
                      <a:pt x="86" y="384"/>
                      <a:pt x="95" y="408"/>
                    </a:cubicBezTo>
                    <a:cubicBezTo>
                      <a:pt x="30" y="446"/>
                      <a:pt x="30" y="446"/>
                      <a:pt x="30" y="446"/>
                    </a:cubicBezTo>
                    <a:cubicBezTo>
                      <a:pt x="24" y="449"/>
                      <a:pt x="24" y="457"/>
                      <a:pt x="27" y="462"/>
                    </a:cubicBezTo>
                    <a:cubicBezTo>
                      <a:pt x="78" y="549"/>
                      <a:pt x="78" y="549"/>
                      <a:pt x="78" y="549"/>
                    </a:cubicBezTo>
                    <a:cubicBezTo>
                      <a:pt x="84" y="554"/>
                      <a:pt x="92" y="557"/>
                      <a:pt x="97" y="554"/>
                    </a:cubicBezTo>
                    <a:cubicBezTo>
                      <a:pt x="160" y="514"/>
                      <a:pt x="160" y="514"/>
                      <a:pt x="160" y="514"/>
                    </a:cubicBezTo>
                    <a:cubicBezTo>
                      <a:pt x="176" y="530"/>
                      <a:pt x="195" y="546"/>
                      <a:pt x="216" y="557"/>
                    </a:cubicBezTo>
                    <a:cubicBezTo>
                      <a:pt x="200" y="627"/>
                      <a:pt x="200" y="627"/>
                      <a:pt x="200" y="627"/>
                    </a:cubicBezTo>
                    <a:cubicBezTo>
                      <a:pt x="197" y="636"/>
                      <a:pt x="203" y="641"/>
                      <a:pt x="208" y="644"/>
                    </a:cubicBezTo>
                    <a:cubicBezTo>
                      <a:pt x="306" y="665"/>
                      <a:pt x="306" y="665"/>
                      <a:pt x="306" y="665"/>
                    </a:cubicBezTo>
                    <a:cubicBezTo>
                      <a:pt x="314" y="668"/>
                      <a:pt x="319" y="663"/>
                      <a:pt x="322" y="657"/>
                    </a:cubicBezTo>
                    <a:cubicBezTo>
                      <a:pt x="338" y="584"/>
                      <a:pt x="338" y="584"/>
                      <a:pt x="338" y="584"/>
                    </a:cubicBezTo>
                    <a:cubicBezTo>
                      <a:pt x="362" y="584"/>
                      <a:pt x="387" y="581"/>
                      <a:pt x="408" y="573"/>
                    </a:cubicBezTo>
                    <a:cubicBezTo>
                      <a:pt x="446" y="636"/>
                      <a:pt x="446" y="636"/>
                      <a:pt x="446" y="636"/>
                    </a:cubicBezTo>
                    <a:cubicBezTo>
                      <a:pt x="452" y="644"/>
                      <a:pt x="457" y="644"/>
                      <a:pt x="465" y="641"/>
                    </a:cubicBezTo>
                    <a:cubicBezTo>
                      <a:pt x="549" y="587"/>
                      <a:pt x="549" y="587"/>
                      <a:pt x="549" y="587"/>
                    </a:cubicBezTo>
                    <a:cubicBezTo>
                      <a:pt x="555" y="584"/>
                      <a:pt x="557" y="576"/>
                      <a:pt x="555" y="571"/>
                    </a:cubicBezTo>
                    <a:cubicBezTo>
                      <a:pt x="517" y="508"/>
                      <a:pt x="517" y="508"/>
                      <a:pt x="517" y="508"/>
                    </a:cubicBezTo>
                    <a:cubicBezTo>
                      <a:pt x="533" y="489"/>
                      <a:pt x="546" y="471"/>
                      <a:pt x="557" y="452"/>
                    </a:cubicBezTo>
                    <a:cubicBezTo>
                      <a:pt x="628" y="468"/>
                      <a:pt x="628" y="468"/>
                      <a:pt x="628" y="468"/>
                    </a:cubicBezTo>
                    <a:cubicBezTo>
                      <a:pt x="636" y="468"/>
                      <a:pt x="641" y="465"/>
                      <a:pt x="644" y="460"/>
                    </a:cubicBezTo>
                    <a:cubicBezTo>
                      <a:pt x="668" y="360"/>
                      <a:pt x="668" y="360"/>
                      <a:pt x="668" y="360"/>
                    </a:cubicBezTo>
                    <a:cubicBezTo>
                      <a:pt x="668" y="354"/>
                      <a:pt x="666" y="346"/>
                      <a:pt x="657" y="346"/>
                    </a:cubicBezTo>
                    <a:cubicBezTo>
                      <a:pt x="587" y="330"/>
                      <a:pt x="587" y="330"/>
                      <a:pt x="587" y="330"/>
                    </a:cubicBezTo>
                    <a:cubicBezTo>
                      <a:pt x="584" y="305"/>
                      <a:pt x="582" y="281"/>
                      <a:pt x="574" y="260"/>
                    </a:cubicBezTo>
                    <a:cubicBezTo>
                      <a:pt x="638" y="219"/>
                      <a:pt x="638" y="219"/>
                      <a:pt x="638" y="219"/>
                    </a:cubicBezTo>
                    <a:cubicBezTo>
                      <a:pt x="644" y="216"/>
                      <a:pt x="644" y="208"/>
                      <a:pt x="641" y="203"/>
                    </a:cubicBezTo>
                    <a:cubicBezTo>
                      <a:pt x="590" y="116"/>
                      <a:pt x="590" y="116"/>
                      <a:pt x="590" y="116"/>
                    </a:cubicBezTo>
                    <a:cubicBezTo>
                      <a:pt x="584" y="110"/>
                      <a:pt x="579" y="110"/>
                      <a:pt x="571" y="113"/>
                    </a:cubicBezTo>
                    <a:close/>
                    <a:moveTo>
                      <a:pt x="414" y="462"/>
                    </a:moveTo>
                    <a:lnTo>
                      <a:pt x="414" y="462"/>
                    </a:lnTo>
                    <a:cubicBezTo>
                      <a:pt x="343" y="508"/>
                      <a:pt x="249" y="484"/>
                      <a:pt x="203" y="414"/>
                    </a:cubicBezTo>
                    <a:cubicBezTo>
                      <a:pt x="160" y="341"/>
                      <a:pt x="181" y="246"/>
                      <a:pt x="254" y="203"/>
                    </a:cubicBezTo>
                    <a:cubicBezTo>
                      <a:pt x="324" y="159"/>
                      <a:pt x="419" y="181"/>
                      <a:pt x="465" y="254"/>
                    </a:cubicBezTo>
                    <a:cubicBezTo>
                      <a:pt x="509" y="324"/>
                      <a:pt x="487" y="419"/>
                      <a:pt x="414" y="462"/>
                    </a:cubicBezTo>
                    <a:close/>
                  </a:path>
                </a:pathLst>
              </a:custGeom>
              <a:solidFill>
                <a:schemeClr val="accent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0927" tIns="30463" rIns="60927" bIns="30463" anchor="ctr"/>
              <a:lstStyle/>
              <a:p>
                <a:endParaRPr lang="en-US" sz="900">
                  <a:latin typeface="Lato Light"/>
                </a:endParaRPr>
              </a:p>
            </p:txBody>
          </p:sp>
          <p:sp>
            <p:nvSpPr>
              <p:cNvPr id="93" name="Freeform 81">
                <a:extLst>
                  <a:ext uri="{FF2B5EF4-FFF2-40B4-BE49-F238E27FC236}">
                    <a16:creationId xmlns:a16="http://schemas.microsoft.com/office/drawing/2014/main" id="{B173D481-0F6B-409B-A103-FA3304A8E360}"/>
                  </a:ext>
                </a:extLst>
              </p:cNvPr>
              <p:cNvSpPr>
                <a:spLocks noChangeArrowheads="1"/>
              </p:cNvSpPr>
              <p:nvPr/>
            </p:nvSpPr>
            <p:spPr bwMode="auto">
              <a:xfrm>
                <a:off x="17382237" y="6193344"/>
                <a:ext cx="685538" cy="182152"/>
              </a:xfrm>
              <a:custGeom>
                <a:avLst/>
                <a:gdLst>
                  <a:gd name="T0" fmla="*/ 546 w 1873"/>
                  <a:gd name="T1" fmla="*/ 498 h 499"/>
                  <a:gd name="T2" fmla="*/ 546 w 1873"/>
                  <a:gd name="T3" fmla="*/ 498 h 499"/>
                  <a:gd name="T4" fmla="*/ 214 w 1873"/>
                  <a:gd name="T5" fmla="*/ 216 h 499"/>
                  <a:gd name="T6" fmla="*/ 8 w 1873"/>
                  <a:gd name="T7" fmla="*/ 446 h 499"/>
                  <a:gd name="T8" fmla="*/ 0 w 1873"/>
                  <a:gd name="T9" fmla="*/ 435 h 499"/>
                  <a:gd name="T10" fmla="*/ 208 w 1873"/>
                  <a:gd name="T11" fmla="*/ 203 h 499"/>
                  <a:gd name="T12" fmla="*/ 214 w 1873"/>
                  <a:gd name="T13" fmla="*/ 197 h 499"/>
                  <a:gd name="T14" fmla="*/ 544 w 1873"/>
                  <a:gd name="T15" fmla="*/ 476 h 499"/>
                  <a:gd name="T16" fmla="*/ 733 w 1873"/>
                  <a:gd name="T17" fmla="*/ 268 h 499"/>
                  <a:gd name="T18" fmla="*/ 844 w 1873"/>
                  <a:gd name="T19" fmla="*/ 362 h 499"/>
                  <a:gd name="T20" fmla="*/ 1139 w 1873"/>
                  <a:gd name="T21" fmla="*/ 78 h 499"/>
                  <a:gd name="T22" fmla="*/ 1531 w 1873"/>
                  <a:gd name="T23" fmla="*/ 365 h 499"/>
                  <a:gd name="T24" fmla="*/ 1862 w 1873"/>
                  <a:gd name="T25" fmla="*/ 0 h 499"/>
                  <a:gd name="T26" fmla="*/ 1872 w 1873"/>
                  <a:gd name="T27" fmla="*/ 8 h 499"/>
                  <a:gd name="T28" fmla="*/ 1531 w 1873"/>
                  <a:gd name="T29" fmla="*/ 387 h 499"/>
                  <a:gd name="T30" fmla="*/ 1139 w 1873"/>
                  <a:gd name="T31" fmla="*/ 116 h 499"/>
                  <a:gd name="T32" fmla="*/ 844 w 1873"/>
                  <a:gd name="T33" fmla="*/ 381 h 499"/>
                  <a:gd name="T34" fmla="*/ 733 w 1873"/>
                  <a:gd name="T35" fmla="*/ 289 h 499"/>
                  <a:gd name="T36" fmla="*/ 546 w 1873"/>
                  <a:gd name="T37" fmla="*/ 49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3" h="499">
                    <a:moveTo>
                      <a:pt x="546" y="498"/>
                    </a:moveTo>
                    <a:lnTo>
                      <a:pt x="546" y="498"/>
                    </a:lnTo>
                    <a:cubicBezTo>
                      <a:pt x="214" y="216"/>
                      <a:pt x="214" y="216"/>
                      <a:pt x="214" y="216"/>
                    </a:cubicBezTo>
                    <a:cubicBezTo>
                      <a:pt x="181" y="257"/>
                      <a:pt x="19" y="438"/>
                      <a:pt x="8" y="446"/>
                    </a:cubicBezTo>
                    <a:cubicBezTo>
                      <a:pt x="0" y="435"/>
                      <a:pt x="0" y="435"/>
                      <a:pt x="0" y="435"/>
                    </a:cubicBezTo>
                    <a:cubicBezTo>
                      <a:pt x="8" y="427"/>
                      <a:pt x="130" y="292"/>
                      <a:pt x="208" y="203"/>
                    </a:cubicBezTo>
                    <a:cubicBezTo>
                      <a:pt x="214" y="197"/>
                      <a:pt x="214" y="197"/>
                      <a:pt x="214" y="197"/>
                    </a:cubicBezTo>
                    <a:cubicBezTo>
                      <a:pt x="544" y="476"/>
                      <a:pt x="544" y="476"/>
                      <a:pt x="544" y="476"/>
                    </a:cubicBezTo>
                    <a:cubicBezTo>
                      <a:pt x="733" y="268"/>
                      <a:pt x="733" y="268"/>
                      <a:pt x="733" y="268"/>
                    </a:cubicBezTo>
                    <a:cubicBezTo>
                      <a:pt x="844" y="362"/>
                      <a:pt x="844" y="362"/>
                      <a:pt x="844" y="362"/>
                    </a:cubicBezTo>
                    <a:cubicBezTo>
                      <a:pt x="1139" y="78"/>
                      <a:pt x="1139" y="78"/>
                      <a:pt x="1139" y="78"/>
                    </a:cubicBezTo>
                    <a:cubicBezTo>
                      <a:pt x="1531" y="365"/>
                      <a:pt x="1531" y="365"/>
                      <a:pt x="1531" y="365"/>
                    </a:cubicBezTo>
                    <a:cubicBezTo>
                      <a:pt x="1862" y="0"/>
                      <a:pt x="1862" y="0"/>
                      <a:pt x="1862" y="0"/>
                    </a:cubicBezTo>
                    <a:cubicBezTo>
                      <a:pt x="1872" y="8"/>
                      <a:pt x="1872" y="8"/>
                      <a:pt x="1872" y="8"/>
                    </a:cubicBezTo>
                    <a:cubicBezTo>
                      <a:pt x="1531" y="387"/>
                      <a:pt x="1531" y="387"/>
                      <a:pt x="1531" y="387"/>
                    </a:cubicBezTo>
                    <a:cubicBezTo>
                      <a:pt x="1139" y="116"/>
                      <a:pt x="1139" y="116"/>
                      <a:pt x="1139" y="116"/>
                    </a:cubicBezTo>
                    <a:cubicBezTo>
                      <a:pt x="844" y="381"/>
                      <a:pt x="844" y="381"/>
                      <a:pt x="844" y="381"/>
                    </a:cubicBezTo>
                    <a:cubicBezTo>
                      <a:pt x="733" y="289"/>
                      <a:pt x="733" y="289"/>
                      <a:pt x="733" y="289"/>
                    </a:cubicBezTo>
                    <a:lnTo>
                      <a:pt x="546" y="498"/>
                    </a:lnTo>
                  </a:path>
                </a:pathLst>
              </a:custGeom>
              <a:solidFill>
                <a:srgbClr val="CFCFCE"/>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0927" tIns="30463" rIns="60927" bIns="30463" anchor="ctr"/>
              <a:lstStyle/>
              <a:p>
                <a:endParaRPr lang="en-US" sz="900">
                  <a:latin typeface="Lato Light"/>
                </a:endParaRPr>
              </a:p>
            </p:txBody>
          </p:sp>
          <p:sp>
            <p:nvSpPr>
              <p:cNvPr id="94" name="Freeform 82">
                <a:extLst>
                  <a:ext uri="{FF2B5EF4-FFF2-40B4-BE49-F238E27FC236}">
                    <a16:creationId xmlns:a16="http://schemas.microsoft.com/office/drawing/2014/main" id="{09AF01B1-937F-4075-B227-E82490635977}"/>
                  </a:ext>
                </a:extLst>
              </p:cNvPr>
              <p:cNvSpPr>
                <a:spLocks noChangeArrowheads="1"/>
              </p:cNvSpPr>
              <p:nvPr/>
            </p:nvSpPr>
            <p:spPr bwMode="auto">
              <a:xfrm>
                <a:off x="17372559" y="6343256"/>
                <a:ext cx="20969" cy="20956"/>
              </a:xfrm>
              <a:custGeom>
                <a:avLst/>
                <a:gdLst>
                  <a:gd name="T0" fmla="*/ 57 w 58"/>
                  <a:gd name="T1" fmla="*/ 27 h 58"/>
                  <a:gd name="T2" fmla="*/ 57 w 58"/>
                  <a:gd name="T3" fmla="*/ 27 h 58"/>
                  <a:gd name="T4" fmla="*/ 30 w 58"/>
                  <a:gd name="T5" fmla="*/ 57 h 58"/>
                  <a:gd name="T6" fmla="*/ 0 w 58"/>
                  <a:gd name="T7" fmla="*/ 30 h 58"/>
                  <a:gd name="T8" fmla="*/ 28 w 58"/>
                  <a:gd name="T9" fmla="*/ 0 h 58"/>
                  <a:gd name="T10" fmla="*/ 57 w 58"/>
                  <a:gd name="T11" fmla="*/ 27 h 58"/>
                </a:gdLst>
                <a:ahLst/>
                <a:cxnLst>
                  <a:cxn ang="0">
                    <a:pos x="T0" y="T1"/>
                  </a:cxn>
                  <a:cxn ang="0">
                    <a:pos x="T2" y="T3"/>
                  </a:cxn>
                  <a:cxn ang="0">
                    <a:pos x="T4" y="T5"/>
                  </a:cxn>
                  <a:cxn ang="0">
                    <a:pos x="T6" y="T7"/>
                  </a:cxn>
                  <a:cxn ang="0">
                    <a:pos x="T8" y="T9"/>
                  </a:cxn>
                  <a:cxn ang="0">
                    <a:pos x="T10" y="T11"/>
                  </a:cxn>
                </a:cxnLst>
                <a:rect l="0" t="0" r="r" b="b"/>
                <a:pathLst>
                  <a:path w="58" h="58">
                    <a:moveTo>
                      <a:pt x="57" y="27"/>
                    </a:moveTo>
                    <a:lnTo>
                      <a:pt x="57" y="27"/>
                    </a:lnTo>
                    <a:cubicBezTo>
                      <a:pt x="57" y="41"/>
                      <a:pt x="47" y="54"/>
                      <a:pt x="30" y="57"/>
                    </a:cubicBezTo>
                    <a:cubicBezTo>
                      <a:pt x="14" y="57"/>
                      <a:pt x="0" y="46"/>
                      <a:pt x="0" y="30"/>
                    </a:cubicBezTo>
                    <a:cubicBezTo>
                      <a:pt x="0" y="16"/>
                      <a:pt x="11" y="3"/>
                      <a:pt x="28" y="0"/>
                    </a:cubicBezTo>
                    <a:cubicBezTo>
                      <a:pt x="44" y="0"/>
                      <a:pt x="57" y="11"/>
                      <a:pt x="57" y="27"/>
                    </a:cubicBezTo>
                  </a:path>
                </a:pathLst>
              </a:custGeom>
              <a:solidFill>
                <a:srgbClr val="41414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0927" tIns="30463" rIns="60927" bIns="30463" anchor="ctr"/>
              <a:lstStyle/>
              <a:p>
                <a:endParaRPr lang="en-US" sz="900">
                  <a:latin typeface="Lato Light"/>
                </a:endParaRPr>
              </a:p>
            </p:txBody>
          </p:sp>
          <p:sp>
            <p:nvSpPr>
              <p:cNvPr id="95" name="Freeform 83">
                <a:extLst>
                  <a:ext uri="{FF2B5EF4-FFF2-40B4-BE49-F238E27FC236}">
                    <a16:creationId xmlns:a16="http://schemas.microsoft.com/office/drawing/2014/main" id="{FEA86C9F-AA76-4D94-8727-6F412771EDA3}"/>
                  </a:ext>
                </a:extLst>
              </p:cNvPr>
              <p:cNvSpPr>
                <a:spLocks noChangeArrowheads="1"/>
              </p:cNvSpPr>
              <p:nvPr/>
            </p:nvSpPr>
            <p:spPr bwMode="auto">
              <a:xfrm>
                <a:off x="17448372" y="6259434"/>
                <a:ext cx="22583" cy="20956"/>
              </a:xfrm>
              <a:custGeom>
                <a:avLst/>
                <a:gdLst>
                  <a:gd name="T0" fmla="*/ 60 w 61"/>
                  <a:gd name="T1" fmla="*/ 27 h 58"/>
                  <a:gd name="T2" fmla="*/ 60 w 61"/>
                  <a:gd name="T3" fmla="*/ 27 h 58"/>
                  <a:gd name="T4" fmla="*/ 33 w 61"/>
                  <a:gd name="T5" fmla="*/ 57 h 58"/>
                  <a:gd name="T6" fmla="*/ 3 w 61"/>
                  <a:gd name="T7" fmla="*/ 30 h 58"/>
                  <a:gd name="T8" fmla="*/ 27 w 61"/>
                  <a:gd name="T9" fmla="*/ 0 h 58"/>
                  <a:gd name="T10" fmla="*/ 60 w 61"/>
                  <a:gd name="T11" fmla="*/ 27 h 58"/>
                </a:gdLst>
                <a:ahLst/>
                <a:cxnLst>
                  <a:cxn ang="0">
                    <a:pos x="T0" y="T1"/>
                  </a:cxn>
                  <a:cxn ang="0">
                    <a:pos x="T2" y="T3"/>
                  </a:cxn>
                  <a:cxn ang="0">
                    <a:pos x="T4" y="T5"/>
                  </a:cxn>
                  <a:cxn ang="0">
                    <a:pos x="T6" y="T7"/>
                  </a:cxn>
                  <a:cxn ang="0">
                    <a:pos x="T8" y="T9"/>
                  </a:cxn>
                  <a:cxn ang="0">
                    <a:pos x="T10" y="T11"/>
                  </a:cxn>
                </a:cxnLst>
                <a:rect l="0" t="0" r="r" b="b"/>
                <a:pathLst>
                  <a:path w="61" h="58">
                    <a:moveTo>
                      <a:pt x="60" y="27"/>
                    </a:moveTo>
                    <a:lnTo>
                      <a:pt x="60" y="27"/>
                    </a:lnTo>
                    <a:cubicBezTo>
                      <a:pt x="60" y="43"/>
                      <a:pt x="49" y="57"/>
                      <a:pt x="33" y="57"/>
                    </a:cubicBezTo>
                    <a:cubicBezTo>
                      <a:pt x="16" y="57"/>
                      <a:pt x="3" y="46"/>
                      <a:pt x="3" y="30"/>
                    </a:cubicBezTo>
                    <a:cubicBezTo>
                      <a:pt x="0" y="16"/>
                      <a:pt x="14" y="3"/>
                      <a:pt x="27" y="0"/>
                    </a:cubicBezTo>
                    <a:cubicBezTo>
                      <a:pt x="43" y="0"/>
                      <a:pt x="57" y="11"/>
                      <a:pt x="60" y="27"/>
                    </a:cubicBezTo>
                  </a:path>
                </a:pathLst>
              </a:custGeom>
              <a:solidFill>
                <a:srgbClr val="41414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0927" tIns="30463" rIns="60927" bIns="30463" anchor="ctr"/>
              <a:lstStyle/>
              <a:p>
                <a:endParaRPr lang="en-US" sz="900">
                  <a:latin typeface="Lato Light"/>
                </a:endParaRPr>
              </a:p>
            </p:txBody>
          </p:sp>
          <p:sp>
            <p:nvSpPr>
              <p:cNvPr id="96" name="Freeform 84">
                <a:extLst>
                  <a:ext uri="{FF2B5EF4-FFF2-40B4-BE49-F238E27FC236}">
                    <a16:creationId xmlns:a16="http://schemas.microsoft.com/office/drawing/2014/main" id="{4D9F7838-DD3C-4D5D-AC16-53F04ABD7E31}"/>
                  </a:ext>
                </a:extLst>
              </p:cNvPr>
              <p:cNvSpPr>
                <a:spLocks noChangeArrowheads="1"/>
              </p:cNvSpPr>
              <p:nvPr/>
            </p:nvSpPr>
            <p:spPr bwMode="auto">
              <a:xfrm>
                <a:off x="17567736" y="6357763"/>
                <a:ext cx="22583" cy="22567"/>
              </a:xfrm>
              <a:custGeom>
                <a:avLst/>
                <a:gdLst>
                  <a:gd name="T0" fmla="*/ 59 w 60"/>
                  <a:gd name="T1" fmla="*/ 26 h 60"/>
                  <a:gd name="T2" fmla="*/ 59 w 60"/>
                  <a:gd name="T3" fmla="*/ 26 h 60"/>
                  <a:gd name="T4" fmla="*/ 32 w 60"/>
                  <a:gd name="T5" fmla="*/ 56 h 60"/>
                  <a:gd name="T6" fmla="*/ 3 w 60"/>
                  <a:gd name="T7" fmla="*/ 32 h 60"/>
                  <a:gd name="T8" fmla="*/ 30 w 60"/>
                  <a:gd name="T9" fmla="*/ 2 h 60"/>
                  <a:gd name="T10" fmla="*/ 59 w 60"/>
                  <a:gd name="T11" fmla="*/ 26 h 60"/>
                </a:gdLst>
                <a:ahLst/>
                <a:cxnLst>
                  <a:cxn ang="0">
                    <a:pos x="T0" y="T1"/>
                  </a:cxn>
                  <a:cxn ang="0">
                    <a:pos x="T2" y="T3"/>
                  </a:cxn>
                  <a:cxn ang="0">
                    <a:pos x="T4" y="T5"/>
                  </a:cxn>
                  <a:cxn ang="0">
                    <a:pos x="T6" y="T7"/>
                  </a:cxn>
                  <a:cxn ang="0">
                    <a:pos x="T8" y="T9"/>
                  </a:cxn>
                  <a:cxn ang="0">
                    <a:pos x="T10" y="T11"/>
                  </a:cxn>
                </a:cxnLst>
                <a:rect l="0" t="0" r="r" b="b"/>
                <a:pathLst>
                  <a:path w="60" h="60">
                    <a:moveTo>
                      <a:pt x="59" y="26"/>
                    </a:moveTo>
                    <a:lnTo>
                      <a:pt x="59" y="26"/>
                    </a:lnTo>
                    <a:cubicBezTo>
                      <a:pt x="59" y="43"/>
                      <a:pt x="49" y="56"/>
                      <a:pt x="32" y="56"/>
                    </a:cubicBezTo>
                    <a:cubicBezTo>
                      <a:pt x="16" y="59"/>
                      <a:pt x="3" y="46"/>
                      <a:pt x="3" y="32"/>
                    </a:cubicBezTo>
                    <a:cubicBezTo>
                      <a:pt x="0" y="16"/>
                      <a:pt x="13" y="2"/>
                      <a:pt x="30" y="2"/>
                    </a:cubicBezTo>
                    <a:cubicBezTo>
                      <a:pt x="43" y="0"/>
                      <a:pt x="59" y="13"/>
                      <a:pt x="59" y="26"/>
                    </a:cubicBezTo>
                  </a:path>
                </a:pathLst>
              </a:custGeom>
              <a:solidFill>
                <a:srgbClr val="41414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0927" tIns="30463" rIns="60927" bIns="30463" anchor="ctr"/>
              <a:lstStyle/>
              <a:p>
                <a:endParaRPr lang="en-US" sz="900">
                  <a:latin typeface="Lato Light"/>
                </a:endParaRPr>
              </a:p>
            </p:txBody>
          </p:sp>
          <p:sp>
            <p:nvSpPr>
              <p:cNvPr id="97" name="Freeform 85">
                <a:extLst>
                  <a:ext uri="{FF2B5EF4-FFF2-40B4-BE49-F238E27FC236}">
                    <a16:creationId xmlns:a16="http://schemas.microsoft.com/office/drawing/2014/main" id="{EDD00A27-E9C6-4CBC-9B62-6395B0F0007D}"/>
                  </a:ext>
                </a:extLst>
              </p:cNvPr>
              <p:cNvSpPr>
                <a:spLocks noChangeArrowheads="1"/>
              </p:cNvSpPr>
              <p:nvPr/>
            </p:nvSpPr>
            <p:spPr bwMode="auto">
              <a:xfrm>
                <a:off x="17637096" y="6282001"/>
                <a:ext cx="22583" cy="22567"/>
              </a:xfrm>
              <a:custGeom>
                <a:avLst/>
                <a:gdLst>
                  <a:gd name="T0" fmla="*/ 57 w 61"/>
                  <a:gd name="T1" fmla="*/ 27 h 61"/>
                  <a:gd name="T2" fmla="*/ 57 w 61"/>
                  <a:gd name="T3" fmla="*/ 27 h 61"/>
                  <a:gd name="T4" fmla="*/ 33 w 61"/>
                  <a:gd name="T5" fmla="*/ 57 h 61"/>
                  <a:gd name="T6" fmla="*/ 0 w 61"/>
                  <a:gd name="T7" fmla="*/ 33 h 61"/>
                  <a:gd name="T8" fmla="*/ 27 w 61"/>
                  <a:gd name="T9" fmla="*/ 3 h 61"/>
                  <a:gd name="T10" fmla="*/ 57 w 61"/>
                  <a:gd name="T11" fmla="*/ 27 h 61"/>
                </a:gdLst>
                <a:ahLst/>
                <a:cxnLst>
                  <a:cxn ang="0">
                    <a:pos x="T0" y="T1"/>
                  </a:cxn>
                  <a:cxn ang="0">
                    <a:pos x="T2" y="T3"/>
                  </a:cxn>
                  <a:cxn ang="0">
                    <a:pos x="T4" y="T5"/>
                  </a:cxn>
                  <a:cxn ang="0">
                    <a:pos x="T6" y="T7"/>
                  </a:cxn>
                  <a:cxn ang="0">
                    <a:pos x="T8" y="T9"/>
                  </a:cxn>
                  <a:cxn ang="0">
                    <a:pos x="T10" y="T11"/>
                  </a:cxn>
                </a:cxnLst>
                <a:rect l="0" t="0" r="r" b="b"/>
                <a:pathLst>
                  <a:path w="61" h="61">
                    <a:moveTo>
                      <a:pt x="57" y="27"/>
                    </a:moveTo>
                    <a:lnTo>
                      <a:pt x="57" y="27"/>
                    </a:lnTo>
                    <a:cubicBezTo>
                      <a:pt x="60" y="43"/>
                      <a:pt x="46" y="57"/>
                      <a:pt x="33" y="57"/>
                    </a:cubicBezTo>
                    <a:cubicBezTo>
                      <a:pt x="17" y="60"/>
                      <a:pt x="3" y="46"/>
                      <a:pt x="0" y="33"/>
                    </a:cubicBezTo>
                    <a:cubicBezTo>
                      <a:pt x="0" y="17"/>
                      <a:pt x="11" y="3"/>
                      <a:pt x="27" y="3"/>
                    </a:cubicBezTo>
                    <a:cubicBezTo>
                      <a:pt x="43" y="0"/>
                      <a:pt x="57" y="11"/>
                      <a:pt x="57" y="27"/>
                    </a:cubicBezTo>
                  </a:path>
                </a:pathLst>
              </a:custGeom>
              <a:solidFill>
                <a:srgbClr val="41414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0927" tIns="30463" rIns="60927" bIns="30463" anchor="ctr"/>
              <a:lstStyle/>
              <a:p>
                <a:endParaRPr lang="en-US" sz="900">
                  <a:latin typeface="Lato Light"/>
                </a:endParaRPr>
              </a:p>
            </p:txBody>
          </p:sp>
          <p:sp>
            <p:nvSpPr>
              <p:cNvPr id="98" name="Freeform 86">
                <a:extLst>
                  <a:ext uri="{FF2B5EF4-FFF2-40B4-BE49-F238E27FC236}">
                    <a16:creationId xmlns:a16="http://schemas.microsoft.com/office/drawing/2014/main" id="{301D92CF-6009-4C71-AA66-93C647835E6C}"/>
                  </a:ext>
                </a:extLst>
              </p:cNvPr>
              <p:cNvSpPr>
                <a:spLocks noChangeArrowheads="1"/>
              </p:cNvSpPr>
              <p:nvPr/>
            </p:nvSpPr>
            <p:spPr bwMode="auto">
              <a:xfrm>
                <a:off x="17679034" y="6312628"/>
                <a:ext cx="22583" cy="20956"/>
              </a:xfrm>
              <a:custGeom>
                <a:avLst/>
                <a:gdLst>
                  <a:gd name="T0" fmla="*/ 60 w 61"/>
                  <a:gd name="T1" fmla="*/ 27 h 58"/>
                  <a:gd name="T2" fmla="*/ 60 w 61"/>
                  <a:gd name="T3" fmla="*/ 27 h 58"/>
                  <a:gd name="T4" fmla="*/ 33 w 61"/>
                  <a:gd name="T5" fmla="*/ 57 h 58"/>
                  <a:gd name="T6" fmla="*/ 3 w 61"/>
                  <a:gd name="T7" fmla="*/ 30 h 58"/>
                  <a:gd name="T8" fmla="*/ 30 w 61"/>
                  <a:gd name="T9" fmla="*/ 0 h 58"/>
                  <a:gd name="T10" fmla="*/ 60 w 61"/>
                  <a:gd name="T11" fmla="*/ 27 h 58"/>
                </a:gdLst>
                <a:ahLst/>
                <a:cxnLst>
                  <a:cxn ang="0">
                    <a:pos x="T0" y="T1"/>
                  </a:cxn>
                  <a:cxn ang="0">
                    <a:pos x="T2" y="T3"/>
                  </a:cxn>
                  <a:cxn ang="0">
                    <a:pos x="T4" y="T5"/>
                  </a:cxn>
                  <a:cxn ang="0">
                    <a:pos x="T6" y="T7"/>
                  </a:cxn>
                  <a:cxn ang="0">
                    <a:pos x="T8" y="T9"/>
                  </a:cxn>
                  <a:cxn ang="0">
                    <a:pos x="T10" y="T11"/>
                  </a:cxn>
                </a:cxnLst>
                <a:rect l="0" t="0" r="r" b="b"/>
                <a:pathLst>
                  <a:path w="61" h="58">
                    <a:moveTo>
                      <a:pt x="60" y="27"/>
                    </a:moveTo>
                    <a:lnTo>
                      <a:pt x="60" y="27"/>
                    </a:lnTo>
                    <a:cubicBezTo>
                      <a:pt x="60" y="41"/>
                      <a:pt x="49" y="54"/>
                      <a:pt x="33" y="57"/>
                    </a:cubicBezTo>
                    <a:cubicBezTo>
                      <a:pt x="17" y="57"/>
                      <a:pt x="3" y="46"/>
                      <a:pt x="3" y="30"/>
                    </a:cubicBezTo>
                    <a:cubicBezTo>
                      <a:pt x="0" y="13"/>
                      <a:pt x="14" y="3"/>
                      <a:pt x="30" y="0"/>
                    </a:cubicBezTo>
                    <a:cubicBezTo>
                      <a:pt x="47" y="0"/>
                      <a:pt x="60" y="11"/>
                      <a:pt x="60" y="27"/>
                    </a:cubicBezTo>
                  </a:path>
                </a:pathLst>
              </a:custGeom>
              <a:solidFill>
                <a:srgbClr val="41414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0927" tIns="30463" rIns="60927" bIns="30463" anchor="ctr"/>
              <a:lstStyle/>
              <a:p>
                <a:endParaRPr lang="en-US" sz="900">
                  <a:latin typeface="Lato Light"/>
                </a:endParaRPr>
              </a:p>
            </p:txBody>
          </p:sp>
          <p:sp>
            <p:nvSpPr>
              <p:cNvPr id="99" name="Freeform 87">
                <a:extLst>
                  <a:ext uri="{FF2B5EF4-FFF2-40B4-BE49-F238E27FC236}">
                    <a16:creationId xmlns:a16="http://schemas.microsoft.com/office/drawing/2014/main" id="{3032DBFE-02AF-43A1-B37E-5A2C5A49A599}"/>
                  </a:ext>
                </a:extLst>
              </p:cNvPr>
              <p:cNvSpPr>
                <a:spLocks noChangeArrowheads="1"/>
              </p:cNvSpPr>
              <p:nvPr/>
            </p:nvSpPr>
            <p:spPr bwMode="auto">
              <a:xfrm>
                <a:off x="17787107" y="6215911"/>
                <a:ext cx="22583" cy="20956"/>
              </a:xfrm>
              <a:custGeom>
                <a:avLst/>
                <a:gdLst>
                  <a:gd name="T0" fmla="*/ 60 w 61"/>
                  <a:gd name="T1" fmla="*/ 27 h 58"/>
                  <a:gd name="T2" fmla="*/ 60 w 61"/>
                  <a:gd name="T3" fmla="*/ 27 h 58"/>
                  <a:gd name="T4" fmla="*/ 33 w 61"/>
                  <a:gd name="T5" fmla="*/ 57 h 58"/>
                  <a:gd name="T6" fmla="*/ 3 w 61"/>
                  <a:gd name="T7" fmla="*/ 30 h 58"/>
                  <a:gd name="T8" fmla="*/ 30 w 61"/>
                  <a:gd name="T9" fmla="*/ 0 h 58"/>
                  <a:gd name="T10" fmla="*/ 60 w 61"/>
                  <a:gd name="T11" fmla="*/ 27 h 58"/>
                </a:gdLst>
                <a:ahLst/>
                <a:cxnLst>
                  <a:cxn ang="0">
                    <a:pos x="T0" y="T1"/>
                  </a:cxn>
                  <a:cxn ang="0">
                    <a:pos x="T2" y="T3"/>
                  </a:cxn>
                  <a:cxn ang="0">
                    <a:pos x="T4" y="T5"/>
                  </a:cxn>
                  <a:cxn ang="0">
                    <a:pos x="T6" y="T7"/>
                  </a:cxn>
                  <a:cxn ang="0">
                    <a:pos x="T8" y="T9"/>
                  </a:cxn>
                  <a:cxn ang="0">
                    <a:pos x="T10" y="T11"/>
                  </a:cxn>
                </a:cxnLst>
                <a:rect l="0" t="0" r="r" b="b"/>
                <a:pathLst>
                  <a:path w="61" h="58">
                    <a:moveTo>
                      <a:pt x="60" y="27"/>
                    </a:moveTo>
                    <a:lnTo>
                      <a:pt x="60" y="27"/>
                    </a:lnTo>
                    <a:cubicBezTo>
                      <a:pt x="60" y="41"/>
                      <a:pt x="49" y="54"/>
                      <a:pt x="33" y="57"/>
                    </a:cubicBezTo>
                    <a:cubicBezTo>
                      <a:pt x="17" y="57"/>
                      <a:pt x="3" y="46"/>
                      <a:pt x="3" y="30"/>
                    </a:cubicBezTo>
                    <a:cubicBezTo>
                      <a:pt x="0" y="13"/>
                      <a:pt x="14" y="0"/>
                      <a:pt x="30" y="0"/>
                    </a:cubicBezTo>
                    <a:cubicBezTo>
                      <a:pt x="44" y="0"/>
                      <a:pt x="58" y="11"/>
                      <a:pt x="60" y="27"/>
                    </a:cubicBezTo>
                  </a:path>
                </a:pathLst>
              </a:custGeom>
              <a:solidFill>
                <a:srgbClr val="41414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0927" tIns="30463" rIns="60927" bIns="30463" anchor="ctr"/>
              <a:lstStyle/>
              <a:p>
                <a:endParaRPr lang="en-US" sz="900">
                  <a:latin typeface="Lato Light"/>
                </a:endParaRPr>
              </a:p>
            </p:txBody>
          </p:sp>
          <p:sp>
            <p:nvSpPr>
              <p:cNvPr id="100" name="Freeform 88">
                <a:extLst>
                  <a:ext uri="{FF2B5EF4-FFF2-40B4-BE49-F238E27FC236}">
                    <a16:creationId xmlns:a16="http://schemas.microsoft.com/office/drawing/2014/main" id="{DFBD5102-3CC1-48D9-9211-E08ADB6F8072}"/>
                  </a:ext>
                </a:extLst>
              </p:cNvPr>
              <p:cNvSpPr>
                <a:spLocks noChangeArrowheads="1"/>
              </p:cNvSpPr>
              <p:nvPr/>
            </p:nvSpPr>
            <p:spPr bwMode="auto">
              <a:xfrm>
                <a:off x="18053256" y="6182060"/>
                <a:ext cx="20969" cy="20956"/>
              </a:xfrm>
              <a:custGeom>
                <a:avLst/>
                <a:gdLst>
                  <a:gd name="T0" fmla="*/ 57 w 58"/>
                  <a:gd name="T1" fmla="*/ 28 h 58"/>
                  <a:gd name="T2" fmla="*/ 57 w 58"/>
                  <a:gd name="T3" fmla="*/ 28 h 58"/>
                  <a:gd name="T4" fmla="*/ 30 w 58"/>
                  <a:gd name="T5" fmla="*/ 57 h 58"/>
                  <a:gd name="T6" fmla="*/ 0 w 58"/>
                  <a:gd name="T7" fmla="*/ 30 h 58"/>
                  <a:gd name="T8" fmla="*/ 27 w 58"/>
                  <a:gd name="T9" fmla="*/ 0 h 58"/>
                  <a:gd name="T10" fmla="*/ 57 w 58"/>
                  <a:gd name="T11" fmla="*/ 28 h 58"/>
                </a:gdLst>
                <a:ahLst/>
                <a:cxnLst>
                  <a:cxn ang="0">
                    <a:pos x="T0" y="T1"/>
                  </a:cxn>
                  <a:cxn ang="0">
                    <a:pos x="T2" y="T3"/>
                  </a:cxn>
                  <a:cxn ang="0">
                    <a:pos x="T4" y="T5"/>
                  </a:cxn>
                  <a:cxn ang="0">
                    <a:pos x="T6" y="T7"/>
                  </a:cxn>
                  <a:cxn ang="0">
                    <a:pos x="T8" y="T9"/>
                  </a:cxn>
                  <a:cxn ang="0">
                    <a:pos x="T10" y="T11"/>
                  </a:cxn>
                </a:cxnLst>
                <a:rect l="0" t="0" r="r" b="b"/>
                <a:pathLst>
                  <a:path w="58" h="58">
                    <a:moveTo>
                      <a:pt x="57" y="28"/>
                    </a:moveTo>
                    <a:lnTo>
                      <a:pt x="57" y="28"/>
                    </a:lnTo>
                    <a:cubicBezTo>
                      <a:pt x="57" y="44"/>
                      <a:pt x="46" y="55"/>
                      <a:pt x="30" y="57"/>
                    </a:cubicBezTo>
                    <a:cubicBezTo>
                      <a:pt x="13" y="57"/>
                      <a:pt x="0" y="47"/>
                      <a:pt x="0" y="30"/>
                    </a:cubicBezTo>
                    <a:cubicBezTo>
                      <a:pt x="0" y="17"/>
                      <a:pt x="11" y="3"/>
                      <a:pt x="27" y="0"/>
                    </a:cubicBezTo>
                    <a:cubicBezTo>
                      <a:pt x="43" y="0"/>
                      <a:pt x="57" y="12"/>
                      <a:pt x="57" y="28"/>
                    </a:cubicBezTo>
                  </a:path>
                </a:pathLst>
              </a:custGeom>
              <a:solidFill>
                <a:srgbClr val="41414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0927" tIns="30463" rIns="60927" bIns="30463" anchor="ctr"/>
              <a:lstStyle/>
              <a:p>
                <a:endParaRPr lang="en-US" sz="900">
                  <a:latin typeface="Lato Light"/>
                </a:endParaRPr>
              </a:p>
            </p:txBody>
          </p:sp>
          <p:sp>
            <p:nvSpPr>
              <p:cNvPr id="101" name="Freeform 89">
                <a:extLst>
                  <a:ext uri="{FF2B5EF4-FFF2-40B4-BE49-F238E27FC236}">
                    <a16:creationId xmlns:a16="http://schemas.microsoft.com/office/drawing/2014/main" id="{86AFE6F1-A53E-4160-8A02-6B439563C166}"/>
                  </a:ext>
                </a:extLst>
              </p:cNvPr>
              <p:cNvSpPr>
                <a:spLocks noChangeArrowheads="1"/>
              </p:cNvSpPr>
              <p:nvPr/>
            </p:nvSpPr>
            <p:spPr bwMode="auto">
              <a:xfrm>
                <a:off x="17929054" y="6315852"/>
                <a:ext cx="22583" cy="22567"/>
              </a:xfrm>
              <a:custGeom>
                <a:avLst/>
                <a:gdLst>
                  <a:gd name="T0" fmla="*/ 60 w 61"/>
                  <a:gd name="T1" fmla="*/ 27 h 61"/>
                  <a:gd name="T2" fmla="*/ 60 w 61"/>
                  <a:gd name="T3" fmla="*/ 27 h 61"/>
                  <a:gd name="T4" fmla="*/ 33 w 61"/>
                  <a:gd name="T5" fmla="*/ 57 h 61"/>
                  <a:gd name="T6" fmla="*/ 0 w 61"/>
                  <a:gd name="T7" fmla="*/ 33 h 61"/>
                  <a:gd name="T8" fmla="*/ 27 w 61"/>
                  <a:gd name="T9" fmla="*/ 3 h 61"/>
                  <a:gd name="T10" fmla="*/ 60 w 61"/>
                  <a:gd name="T11" fmla="*/ 27 h 61"/>
                </a:gdLst>
                <a:ahLst/>
                <a:cxnLst>
                  <a:cxn ang="0">
                    <a:pos x="T0" y="T1"/>
                  </a:cxn>
                  <a:cxn ang="0">
                    <a:pos x="T2" y="T3"/>
                  </a:cxn>
                  <a:cxn ang="0">
                    <a:pos x="T4" y="T5"/>
                  </a:cxn>
                  <a:cxn ang="0">
                    <a:pos x="T6" y="T7"/>
                  </a:cxn>
                  <a:cxn ang="0">
                    <a:pos x="T8" y="T9"/>
                  </a:cxn>
                  <a:cxn ang="0">
                    <a:pos x="T10" y="T11"/>
                  </a:cxn>
                </a:cxnLst>
                <a:rect l="0" t="0" r="r" b="b"/>
                <a:pathLst>
                  <a:path w="61" h="61">
                    <a:moveTo>
                      <a:pt x="60" y="27"/>
                    </a:moveTo>
                    <a:lnTo>
                      <a:pt x="60" y="27"/>
                    </a:lnTo>
                    <a:cubicBezTo>
                      <a:pt x="60" y="44"/>
                      <a:pt x="49" y="57"/>
                      <a:pt x="33" y="57"/>
                    </a:cubicBezTo>
                    <a:cubicBezTo>
                      <a:pt x="17" y="60"/>
                      <a:pt x="3" y="49"/>
                      <a:pt x="0" y="33"/>
                    </a:cubicBezTo>
                    <a:cubicBezTo>
                      <a:pt x="0" y="16"/>
                      <a:pt x="11" y="3"/>
                      <a:pt x="27" y="3"/>
                    </a:cubicBezTo>
                    <a:cubicBezTo>
                      <a:pt x="43" y="0"/>
                      <a:pt x="57" y="14"/>
                      <a:pt x="60" y="27"/>
                    </a:cubicBezTo>
                  </a:path>
                </a:pathLst>
              </a:custGeom>
              <a:solidFill>
                <a:srgbClr val="41414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0927" tIns="30463" rIns="60927" bIns="30463" anchor="ctr"/>
              <a:lstStyle/>
              <a:p>
                <a:endParaRPr lang="en-US" sz="900">
                  <a:latin typeface="Lato Light"/>
                </a:endParaRPr>
              </a:p>
            </p:txBody>
          </p:sp>
          <p:sp>
            <p:nvSpPr>
              <p:cNvPr id="102" name="Freeform 90">
                <a:extLst>
                  <a:ext uri="{FF2B5EF4-FFF2-40B4-BE49-F238E27FC236}">
                    <a16:creationId xmlns:a16="http://schemas.microsoft.com/office/drawing/2014/main" id="{B44E143E-E8D0-4AD3-A193-E08D2CDF2F03}"/>
                  </a:ext>
                </a:extLst>
              </p:cNvPr>
              <p:cNvSpPr>
                <a:spLocks noChangeArrowheads="1"/>
              </p:cNvSpPr>
              <p:nvPr/>
            </p:nvSpPr>
            <p:spPr bwMode="auto">
              <a:xfrm>
                <a:off x="17379011" y="6381942"/>
                <a:ext cx="693602" cy="290153"/>
              </a:xfrm>
              <a:custGeom>
                <a:avLst/>
                <a:gdLst>
                  <a:gd name="T0" fmla="*/ 0 w 1895"/>
                  <a:gd name="T1" fmla="*/ 549 h 793"/>
                  <a:gd name="T2" fmla="*/ 273 w 1895"/>
                  <a:gd name="T3" fmla="*/ 473 h 793"/>
                  <a:gd name="T4" fmla="*/ 438 w 1895"/>
                  <a:gd name="T5" fmla="*/ 397 h 793"/>
                  <a:gd name="T6" fmla="*/ 717 w 1895"/>
                  <a:gd name="T7" fmla="*/ 543 h 793"/>
                  <a:gd name="T8" fmla="*/ 874 w 1895"/>
                  <a:gd name="T9" fmla="*/ 305 h 793"/>
                  <a:gd name="T10" fmla="*/ 1128 w 1895"/>
                  <a:gd name="T11" fmla="*/ 332 h 793"/>
                  <a:gd name="T12" fmla="*/ 1293 w 1895"/>
                  <a:gd name="T13" fmla="*/ 108 h 793"/>
                  <a:gd name="T14" fmla="*/ 1561 w 1895"/>
                  <a:gd name="T15" fmla="*/ 167 h 793"/>
                  <a:gd name="T16" fmla="*/ 1894 w 1895"/>
                  <a:gd name="T17" fmla="*/ 0 h 793"/>
                  <a:gd name="T18" fmla="*/ 1894 w 1895"/>
                  <a:gd name="T19" fmla="*/ 792 h 793"/>
                  <a:gd name="T20" fmla="*/ 5 w 1895"/>
                  <a:gd name="T21" fmla="*/ 792 h 793"/>
                  <a:gd name="T22" fmla="*/ 0 w 1895"/>
                  <a:gd name="T23" fmla="*/ 549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95" h="793">
                    <a:moveTo>
                      <a:pt x="0" y="549"/>
                    </a:moveTo>
                    <a:lnTo>
                      <a:pt x="273" y="473"/>
                    </a:lnTo>
                    <a:lnTo>
                      <a:pt x="438" y="397"/>
                    </a:lnTo>
                    <a:lnTo>
                      <a:pt x="717" y="543"/>
                    </a:lnTo>
                    <a:lnTo>
                      <a:pt x="874" y="305"/>
                    </a:lnTo>
                    <a:lnTo>
                      <a:pt x="1128" y="332"/>
                    </a:lnTo>
                    <a:lnTo>
                      <a:pt x="1293" y="108"/>
                    </a:lnTo>
                    <a:lnTo>
                      <a:pt x="1561" y="167"/>
                    </a:lnTo>
                    <a:lnTo>
                      <a:pt x="1894" y="0"/>
                    </a:lnTo>
                    <a:lnTo>
                      <a:pt x="1894" y="792"/>
                    </a:lnTo>
                    <a:lnTo>
                      <a:pt x="5" y="792"/>
                    </a:lnTo>
                    <a:lnTo>
                      <a:pt x="0" y="549"/>
                    </a:lnTo>
                  </a:path>
                </a:pathLst>
              </a:custGeom>
              <a:solidFill>
                <a:schemeClr val="accent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0927" tIns="30463" rIns="60927" bIns="30463" anchor="ctr"/>
              <a:lstStyle/>
              <a:p>
                <a:endParaRPr lang="en-US" sz="900">
                  <a:latin typeface="Lato Light"/>
                </a:endParaRPr>
              </a:p>
            </p:txBody>
          </p:sp>
          <p:sp>
            <p:nvSpPr>
              <p:cNvPr id="103" name="Freeform 91">
                <a:extLst>
                  <a:ext uri="{FF2B5EF4-FFF2-40B4-BE49-F238E27FC236}">
                    <a16:creationId xmlns:a16="http://schemas.microsoft.com/office/drawing/2014/main" id="{6B1B8968-717B-4319-97EF-FB6A84E52C10}"/>
                  </a:ext>
                </a:extLst>
              </p:cNvPr>
              <p:cNvSpPr>
                <a:spLocks noChangeArrowheads="1"/>
              </p:cNvSpPr>
              <p:nvPr/>
            </p:nvSpPr>
            <p:spPr bwMode="auto">
              <a:xfrm>
                <a:off x="16778965" y="6970306"/>
                <a:ext cx="712958" cy="19344"/>
              </a:xfrm>
              <a:custGeom>
                <a:avLst/>
                <a:gdLst>
                  <a:gd name="T0" fmla="*/ 1918 w 1947"/>
                  <a:gd name="T1" fmla="*/ 54 h 55"/>
                  <a:gd name="T2" fmla="*/ 1918 w 1947"/>
                  <a:gd name="T3" fmla="*/ 54 h 55"/>
                  <a:gd name="T4" fmla="*/ 30 w 1947"/>
                  <a:gd name="T5" fmla="*/ 54 h 55"/>
                  <a:gd name="T6" fmla="*/ 0 w 1947"/>
                  <a:gd name="T7" fmla="*/ 27 h 55"/>
                  <a:gd name="T8" fmla="*/ 0 w 1947"/>
                  <a:gd name="T9" fmla="*/ 27 h 55"/>
                  <a:gd name="T10" fmla="*/ 30 w 1947"/>
                  <a:gd name="T11" fmla="*/ 0 h 55"/>
                  <a:gd name="T12" fmla="*/ 1918 w 1947"/>
                  <a:gd name="T13" fmla="*/ 0 h 55"/>
                  <a:gd name="T14" fmla="*/ 1946 w 1947"/>
                  <a:gd name="T15" fmla="*/ 27 h 55"/>
                  <a:gd name="T16" fmla="*/ 1946 w 1947"/>
                  <a:gd name="T17" fmla="*/ 27 h 55"/>
                  <a:gd name="T18" fmla="*/ 1918 w 1947"/>
                  <a:gd name="T19" fmla="*/ 5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7" h="55">
                    <a:moveTo>
                      <a:pt x="1918" y="54"/>
                    </a:moveTo>
                    <a:lnTo>
                      <a:pt x="1918" y="54"/>
                    </a:lnTo>
                    <a:cubicBezTo>
                      <a:pt x="30" y="54"/>
                      <a:pt x="30" y="54"/>
                      <a:pt x="30" y="54"/>
                    </a:cubicBezTo>
                    <a:cubicBezTo>
                      <a:pt x="13" y="54"/>
                      <a:pt x="0" y="40"/>
                      <a:pt x="0" y="27"/>
                    </a:cubicBezTo>
                    <a:lnTo>
                      <a:pt x="0" y="27"/>
                    </a:lnTo>
                    <a:cubicBezTo>
                      <a:pt x="0" y="10"/>
                      <a:pt x="13" y="0"/>
                      <a:pt x="30" y="0"/>
                    </a:cubicBezTo>
                    <a:cubicBezTo>
                      <a:pt x="1918" y="0"/>
                      <a:pt x="1918" y="0"/>
                      <a:pt x="1918" y="0"/>
                    </a:cubicBezTo>
                    <a:cubicBezTo>
                      <a:pt x="1932" y="0"/>
                      <a:pt x="1946" y="10"/>
                      <a:pt x="1946" y="27"/>
                    </a:cubicBezTo>
                    <a:lnTo>
                      <a:pt x="1946" y="27"/>
                    </a:lnTo>
                    <a:cubicBezTo>
                      <a:pt x="1946" y="40"/>
                      <a:pt x="1932" y="54"/>
                      <a:pt x="1918" y="54"/>
                    </a:cubicBezTo>
                  </a:path>
                </a:pathLst>
              </a:custGeom>
              <a:solidFill>
                <a:srgbClr val="CFCFCE"/>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0927" tIns="30463" rIns="60927" bIns="30463" anchor="ctr"/>
              <a:lstStyle/>
              <a:p>
                <a:endParaRPr lang="en-US" sz="900">
                  <a:latin typeface="Lato Light"/>
                </a:endParaRPr>
              </a:p>
            </p:txBody>
          </p:sp>
          <p:sp>
            <p:nvSpPr>
              <p:cNvPr id="104" name="Freeform 92">
                <a:extLst>
                  <a:ext uri="{FF2B5EF4-FFF2-40B4-BE49-F238E27FC236}">
                    <a16:creationId xmlns:a16="http://schemas.microsoft.com/office/drawing/2014/main" id="{C0970311-0389-4923-A31B-77AE7C7C45EC}"/>
                  </a:ext>
                </a:extLst>
              </p:cNvPr>
              <p:cNvSpPr>
                <a:spLocks noChangeArrowheads="1"/>
              </p:cNvSpPr>
              <p:nvPr/>
            </p:nvSpPr>
            <p:spPr bwMode="auto">
              <a:xfrm>
                <a:off x="16778965" y="7010606"/>
                <a:ext cx="712958" cy="19344"/>
              </a:xfrm>
              <a:custGeom>
                <a:avLst/>
                <a:gdLst>
                  <a:gd name="T0" fmla="*/ 1918 w 1947"/>
                  <a:gd name="T1" fmla="*/ 54 h 55"/>
                  <a:gd name="T2" fmla="*/ 1918 w 1947"/>
                  <a:gd name="T3" fmla="*/ 54 h 55"/>
                  <a:gd name="T4" fmla="*/ 30 w 1947"/>
                  <a:gd name="T5" fmla="*/ 54 h 55"/>
                  <a:gd name="T6" fmla="*/ 0 w 1947"/>
                  <a:gd name="T7" fmla="*/ 27 h 55"/>
                  <a:gd name="T8" fmla="*/ 0 w 1947"/>
                  <a:gd name="T9" fmla="*/ 27 h 55"/>
                  <a:gd name="T10" fmla="*/ 30 w 1947"/>
                  <a:gd name="T11" fmla="*/ 0 h 55"/>
                  <a:gd name="T12" fmla="*/ 1918 w 1947"/>
                  <a:gd name="T13" fmla="*/ 0 h 55"/>
                  <a:gd name="T14" fmla="*/ 1946 w 1947"/>
                  <a:gd name="T15" fmla="*/ 27 h 55"/>
                  <a:gd name="T16" fmla="*/ 1946 w 1947"/>
                  <a:gd name="T17" fmla="*/ 27 h 55"/>
                  <a:gd name="T18" fmla="*/ 1918 w 1947"/>
                  <a:gd name="T19" fmla="*/ 5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7" h="55">
                    <a:moveTo>
                      <a:pt x="1918" y="54"/>
                    </a:moveTo>
                    <a:lnTo>
                      <a:pt x="1918" y="54"/>
                    </a:lnTo>
                    <a:cubicBezTo>
                      <a:pt x="30" y="54"/>
                      <a:pt x="30" y="54"/>
                      <a:pt x="30" y="54"/>
                    </a:cubicBezTo>
                    <a:cubicBezTo>
                      <a:pt x="13" y="54"/>
                      <a:pt x="0" y="40"/>
                      <a:pt x="0" y="27"/>
                    </a:cubicBezTo>
                    <a:lnTo>
                      <a:pt x="0" y="27"/>
                    </a:lnTo>
                    <a:cubicBezTo>
                      <a:pt x="0" y="10"/>
                      <a:pt x="13" y="0"/>
                      <a:pt x="30" y="0"/>
                    </a:cubicBezTo>
                    <a:cubicBezTo>
                      <a:pt x="1918" y="0"/>
                      <a:pt x="1918" y="0"/>
                      <a:pt x="1918" y="0"/>
                    </a:cubicBezTo>
                    <a:cubicBezTo>
                      <a:pt x="1932" y="0"/>
                      <a:pt x="1946" y="10"/>
                      <a:pt x="1946" y="27"/>
                    </a:cubicBezTo>
                    <a:lnTo>
                      <a:pt x="1946" y="27"/>
                    </a:lnTo>
                    <a:cubicBezTo>
                      <a:pt x="1946" y="40"/>
                      <a:pt x="1932" y="54"/>
                      <a:pt x="1918" y="54"/>
                    </a:cubicBezTo>
                  </a:path>
                </a:pathLst>
              </a:custGeom>
              <a:solidFill>
                <a:srgbClr val="CFCFCE"/>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0927" tIns="30463" rIns="60927" bIns="30463" anchor="ctr"/>
              <a:lstStyle/>
              <a:p>
                <a:endParaRPr lang="en-US" sz="900">
                  <a:latin typeface="Lato Light"/>
                </a:endParaRPr>
              </a:p>
            </p:txBody>
          </p:sp>
          <p:sp>
            <p:nvSpPr>
              <p:cNvPr id="105" name="Freeform 93">
                <a:extLst>
                  <a:ext uri="{FF2B5EF4-FFF2-40B4-BE49-F238E27FC236}">
                    <a16:creationId xmlns:a16="http://schemas.microsoft.com/office/drawing/2014/main" id="{142A0079-9182-471C-8F8B-6E033AE9E2B1}"/>
                  </a:ext>
                </a:extLst>
              </p:cNvPr>
              <p:cNvSpPr>
                <a:spLocks noChangeArrowheads="1"/>
              </p:cNvSpPr>
              <p:nvPr/>
            </p:nvSpPr>
            <p:spPr bwMode="auto">
              <a:xfrm>
                <a:off x="16778965" y="7116995"/>
                <a:ext cx="712958" cy="20956"/>
              </a:xfrm>
              <a:custGeom>
                <a:avLst/>
                <a:gdLst>
                  <a:gd name="T0" fmla="*/ 1918 w 1947"/>
                  <a:gd name="T1" fmla="*/ 57 h 58"/>
                  <a:gd name="T2" fmla="*/ 1918 w 1947"/>
                  <a:gd name="T3" fmla="*/ 57 h 58"/>
                  <a:gd name="T4" fmla="*/ 30 w 1947"/>
                  <a:gd name="T5" fmla="*/ 57 h 58"/>
                  <a:gd name="T6" fmla="*/ 0 w 1947"/>
                  <a:gd name="T7" fmla="*/ 27 h 58"/>
                  <a:gd name="T8" fmla="*/ 0 w 1947"/>
                  <a:gd name="T9" fmla="*/ 27 h 58"/>
                  <a:gd name="T10" fmla="*/ 30 w 1947"/>
                  <a:gd name="T11" fmla="*/ 0 h 58"/>
                  <a:gd name="T12" fmla="*/ 1918 w 1947"/>
                  <a:gd name="T13" fmla="*/ 0 h 58"/>
                  <a:gd name="T14" fmla="*/ 1946 w 1947"/>
                  <a:gd name="T15" fmla="*/ 27 h 58"/>
                  <a:gd name="T16" fmla="*/ 1946 w 1947"/>
                  <a:gd name="T17" fmla="*/ 27 h 58"/>
                  <a:gd name="T18" fmla="*/ 1918 w 1947"/>
                  <a:gd name="T19" fmla="*/ 5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7" h="58">
                    <a:moveTo>
                      <a:pt x="1918" y="57"/>
                    </a:moveTo>
                    <a:lnTo>
                      <a:pt x="1918" y="57"/>
                    </a:lnTo>
                    <a:cubicBezTo>
                      <a:pt x="30" y="57"/>
                      <a:pt x="30" y="57"/>
                      <a:pt x="30" y="57"/>
                    </a:cubicBezTo>
                    <a:cubicBezTo>
                      <a:pt x="13" y="57"/>
                      <a:pt x="0" y="43"/>
                      <a:pt x="0" y="27"/>
                    </a:cubicBezTo>
                    <a:lnTo>
                      <a:pt x="0" y="27"/>
                    </a:lnTo>
                    <a:cubicBezTo>
                      <a:pt x="0" y="14"/>
                      <a:pt x="13" y="0"/>
                      <a:pt x="30" y="0"/>
                    </a:cubicBezTo>
                    <a:cubicBezTo>
                      <a:pt x="1918" y="0"/>
                      <a:pt x="1918" y="0"/>
                      <a:pt x="1918" y="0"/>
                    </a:cubicBezTo>
                    <a:cubicBezTo>
                      <a:pt x="1932" y="0"/>
                      <a:pt x="1946" y="14"/>
                      <a:pt x="1946" y="27"/>
                    </a:cubicBezTo>
                    <a:lnTo>
                      <a:pt x="1946" y="27"/>
                    </a:lnTo>
                    <a:cubicBezTo>
                      <a:pt x="1946" y="43"/>
                      <a:pt x="1932" y="57"/>
                      <a:pt x="1918" y="57"/>
                    </a:cubicBezTo>
                  </a:path>
                </a:pathLst>
              </a:custGeom>
              <a:solidFill>
                <a:srgbClr val="CFCFCE"/>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0927" tIns="30463" rIns="60927" bIns="30463" anchor="ctr"/>
              <a:lstStyle/>
              <a:p>
                <a:endParaRPr lang="en-US" sz="900">
                  <a:latin typeface="Lato Light"/>
                </a:endParaRPr>
              </a:p>
            </p:txBody>
          </p:sp>
          <p:sp>
            <p:nvSpPr>
              <p:cNvPr id="106" name="Freeform 94">
                <a:extLst>
                  <a:ext uri="{FF2B5EF4-FFF2-40B4-BE49-F238E27FC236}">
                    <a16:creationId xmlns:a16="http://schemas.microsoft.com/office/drawing/2014/main" id="{766B241C-A24F-4A0F-B854-0EDFD2ED54E0}"/>
                  </a:ext>
                </a:extLst>
              </p:cNvPr>
              <p:cNvSpPr>
                <a:spLocks noChangeArrowheads="1"/>
              </p:cNvSpPr>
              <p:nvPr/>
            </p:nvSpPr>
            <p:spPr bwMode="auto">
              <a:xfrm>
                <a:off x="16778965" y="7157292"/>
                <a:ext cx="712958" cy="19344"/>
              </a:xfrm>
              <a:custGeom>
                <a:avLst/>
                <a:gdLst>
                  <a:gd name="T0" fmla="*/ 1918 w 1947"/>
                  <a:gd name="T1" fmla="*/ 54 h 55"/>
                  <a:gd name="T2" fmla="*/ 1918 w 1947"/>
                  <a:gd name="T3" fmla="*/ 54 h 55"/>
                  <a:gd name="T4" fmla="*/ 30 w 1947"/>
                  <a:gd name="T5" fmla="*/ 54 h 55"/>
                  <a:gd name="T6" fmla="*/ 0 w 1947"/>
                  <a:gd name="T7" fmla="*/ 27 h 55"/>
                  <a:gd name="T8" fmla="*/ 0 w 1947"/>
                  <a:gd name="T9" fmla="*/ 27 h 55"/>
                  <a:gd name="T10" fmla="*/ 30 w 1947"/>
                  <a:gd name="T11" fmla="*/ 0 h 55"/>
                  <a:gd name="T12" fmla="*/ 1918 w 1947"/>
                  <a:gd name="T13" fmla="*/ 0 h 55"/>
                  <a:gd name="T14" fmla="*/ 1946 w 1947"/>
                  <a:gd name="T15" fmla="*/ 27 h 55"/>
                  <a:gd name="T16" fmla="*/ 1946 w 1947"/>
                  <a:gd name="T17" fmla="*/ 27 h 55"/>
                  <a:gd name="T18" fmla="*/ 1918 w 1947"/>
                  <a:gd name="T19" fmla="*/ 5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7" h="55">
                    <a:moveTo>
                      <a:pt x="1918" y="54"/>
                    </a:moveTo>
                    <a:lnTo>
                      <a:pt x="1918" y="54"/>
                    </a:lnTo>
                    <a:cubicBezTo>
                      <a:pt x="30" y="54"/>
                      <a:pt x="30" y="54"/>
                      <a:pt x="30" y="54"/>
                    </a:cubicBezTo>
                    <a:cubicBezTo>
                      <a:pt x="13" y="54"/>
                      <a:pt x="0" y="43"/>
                      <a:pt x="0" y="27"/>
                    </a:cubicBezTo>
                    <a:lnTo>
                      <a:pt x="0" y="27"/>
                    </a:lnTo>
                    <a:cubicBezTo>
                      <a:pt x="0" y="14"/>
                      <a:pt x="13" y="0"/>
                      <a:pt x="30" y="0"/>
                    </a:cubicBezTo>
                    <a:cubicBezTo>
                      <a:pt x="1918" y="0"/>
                      <a:pt x="1918" y="0"/>
                      <a:pt x="1918" y="0"/>
                    </a:cubicBezTo>
                    <a:cubicBezTo>
                      <a:pt x="1932" y="0"/>
                      <a:pt x="1946" y="14"/>
                      <a:pt x="1946" y="27"/>
                    </a:cubicBezTo>
                    <a:lnTo>
                      <a:pt x="1946" y="27"/>
                    </a:lnTo>
                    <a:cubicBezTo>
                      <a:pt x="1946" y="43"/>
                      <a:pt x="1932" y="54"/>
                      <a:pt x="1918" y="54"/>
                    </a:cubicBezTo>
                  </a:path>
                </a:pathLst>
              </a:custGeom>
              <a:solidFill>
                <a:srgbClr val="CFCFCE"/>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0927" tIns="30463" rIns="60927" bIns="30463" anchor="ctr"/>
              <a:lstStyle/>
              <a:p>
                <a:endParaRPr lang="en-US" sz="900">
                  <a:latin typeface="Lato Light"/>
                </a:endParaRPr>
              </a:p>
            </p:txBody>
          </p:sp>
          <p:sp>
            <p:nvSpPr>
              <p:cNvPr id="107" name="Freeform 95">
                <a:extLst>
                  <a:ext uri="{FF2B5EF4-FFF2-40B4-BE49-F238E27FC236}">
                    <a16:creationId xmlns:a16="http://schemas.microsoft.com/office/drawing/2014/main" id="{CC1F06A1-A10D-4459-A438-11E077A2B231}"/>
                  </a:ext>
                </a:extLst>
              </p:cNvPr>
              <p:cNvSpPr>
                <a:spLocks noChangeArrowheads="1"/>
              </p:cNvSpPr>
              <p:nvPr/>
            </p:nvSpPr>
            <p:spPr bwMode="auto">
              <a:xfrm>
                <a:off x="17650000" y="6947739"/>
                <a:ext cx="422613" cy="306272"/>
              </a:xfrm>
              <a:custGeom>
                <a:avLst/>
                <a:gdLst>
                  <a:gd name="T0" fmla="*/ 887 w 1156"/>
                  <a:gd name="T1" fmla="*/ 839 h 840"/>
                  <a:gd name="T2" fmla="*/ 887 w 1156"/>
                  <a:gd name="T3" fmla="*/ 839 h 840"/>
                  <a:gd name="T4" fmla="*/ 270 w 1156"/>
                  <a:gd name="T5" fmla="*/ 839 h 840"/>
                  <a:gd name="T6" fmla="*/ 0 w 1156"/>
                  <a:gd name="T7" fmla="*/ 571 h 840"/>
                  <a:gd name="T8" fmla="*/ 0 w 1156"/>
                  <a:gd name="T9" fmla="*/ 268 h 840"/>
                  <a:gd name="T10" fmla="*/ 270 w 1156"/>
                  <a:gd name="T11" fmla="*/ 0 h 840"/>
                  <a:gd name="T12" fmla="*/ 887 w 1156"/>
                  <a:gd name="T13" fmla="*/ 0 h 840"/>
                  <a:gd name="T14" fmla="*/ 1155 w 1156"/>
                  <a:gd name="T15" fmla="*/ 268 h 840"/>
                  <a:gd name="T16" fmla="*/ 1155 w 1156"/>
                  <a:gd name="T17" fmla="*/ 571 h 840"/>
                  <a:gd name="T18" fmla="*/ 887 w 1156"/>
                  <a:gd name="T19" fmla="*/ 839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6" h="840">
                    <a:moveTo>
                      <a:pt x="887" y="839"/>
                    </a:moveTo>
                    <a:lnTo>
                      <a:pt x="887" y="839"/>
                    </a:lnTo>
                    <a:cubicBezTo>
                      <a:pt x="270" y="839"/>
                      <a:pt x="270" y="839"/>
                      <a:pt x="270" y="839"/>
                    </a:cubicBezTo>
                    <a:cubicBezTo>
                      <a:pt x="121" y="839"/>
                      <a:pt x="0" y="717"/>
                      <a:pt x="0" y="571"/>
                    </a:cubicBezTo>
                    <a:cubicBezTo>
                      <a:pt x="0" y="268"/>
                      <a:pt x="0" y="268"/>
                      <a:pt x="0" y="268"/>
                    </a:cubicBezTo>
                    <a:cubicBezTo>
                      <a:pt x="0" y="122"/>
                      <a:pt x="121" y="0"/>
                      <a:pt x="270" y="0"/>
                    </a:cubicBezTo>
                    <a:cubicBezTo>
                      <a:pt x="887" y="0"/>
                      <a:pt x="887" y="0"/>
                      <a:pt x="887" y="0"/>
                    </a:cubicBezTo>
                    <a:cubicBezTo>
                      <a:pt x="1036" y="0"/>
                      <a:pt x="1155" y="122"/>
                      <a:pt x="1155" y="268"/>
                    </a:cubicBezTo>
                    <a:cubicBezTo>
                      <a:pt x="1155" y="571"/>
                      <a:pt x="1155" y="571"/>
                      <a:pt x="1155" y="571"/>
                    </a:cubicBezTo>
                    <a:cubicBezTo>
                      <a:pt x="1155" y="717"/>
                      <a:pt x="1036" y="839"/>
                      <a:pt x="887" y="839"/>
                    </a:cubicBezTo>
                  </a:path>
                </a:pathLst>
              </a:custGeom>
              <a:solidFill>
                <a:srgbClr val="CFCFCE"/>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0927" tIns="30463" rIns="60927" bIns="30463" anchor="ctr"/>
              <a:lstStyle/>
              <a:p>
                <a:endParaRPr lang="en-US" sz="900">
                  <a:latin typeface="Lato Light"/>
                </a:endParaRPr>
              </a:p>
            </p:txBody>
          </p:sp>
        </p:grpSp>
        <p:sp>
          <p:nvSpPr>
            <p:cNvPr id="59" name="Freeform 21">
              <a:extLst>
                <a:ext uri="{FF2B5EF4-FFF2-40B4-BE49-F238E27FC236}">
                  <a16:creationId xmlns:a16="http://schemas.microsoft.com/office/drawing/2014/main" id="{4DCFE58A-902F-4D3A-8499-9299CA076D61}"/>
                </a:ext>
              </a:extLst>
            </p:cNvPr>
            <p:cNvSpPr>
              <a:spLocks noChangeArrowheads="1"/>
            </p:cNvSpPr>
            <p:nvPr/>
          </p:nvSpPr>
          <p:spPr bwMode="auto">
            <a:xfrm>
              <a:off x="18290574" y="5411255"/>
              <a:ext cx="2234044" cy="2513040"/>
            </a:xfrm>
            <a:custGeom>
              <a:avLst/>
              <a:gdLst>
                <a:gd name="T0" fmla="*/ 6109 w 6110"/>
                <a:gd name="T1" fmla="*/ 6879 h 6880"/>
                <a:gd name="T2" fmla="*/ 6109 w 6110"/>
                <a:gd name="T3" fmla="*/ 6879 h 6880"/>
                <a:gd name="T4" fmla="*/ 0 w 6110"/>
                <a:gd name="T5" fmla="*/ 6879 h 6880"/>
                <a:gd name="T6" fmla="*/ 0 w 6110"/>
                <a:gd name="T7" fmla="*/ 640 h 6880"/>
                <a:gd name="T8" fmla="*/ 641 w 6110"/>
                <a:gd name="T9" fmla="*/ 0 h 6880"/>
                <a:gd name="T10" fmla="*/ 5463 w 6110"/>
                <a:gd name="T11" fmla="*/ 0 h 6880"/>
                <a:gd name="T12" fmla="*/ 6109 w 6110"/>
                <a:gd name="T13" fmla="*/ 640 h 6880"/>
                <a:gd name="T14" fmla="*/ 6109 w 6110"/>
                <a:gd name="T15" fmla="*/ 6879 h 68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10" h="6880">
                  <a:moveTo>
                    <a:pt x="6109" y="6879"/>
                  </a:moveTo>
                  <a:lnTo>
                    <a:pt x="6109" y="6879"/>
                  </a:lnTo>
                  <a:cubicBezTo>
                    <a:pt x="0" y="6879"/>
                    <a:pt x="0" y="6879"/>
                    <a:pt x="0" y="6879"/>
                  </a:cubicBezTo>
                  <a:cubicBezTo>
                    <a:pt x="0" y="640"/>
                    <a:pt x="0" y="640"/>
                    <a:pt x="0" y="640"/>
                  </a:cubicBezTo>
                  <a:cubicBezTo>
                    <a:pt x="0" y="284"/>
                    <a:pt x="285" y="0"/>
                    <a:pt x="641" y="0"/>
                  </a:cubicBezTo>
                  <a:cubicBezTo>
                    <a:pt x="5463" y="0"/>
                    <a:pt x="5463" y="0"/>
                    <a:pt x="5463" y="0"/>
                  </a:cubicBezTo>
                  <a:cubicBezTo>
                    <a:pt x="5819" y="0"/>
                    <a:pt x="6109" y="284"/>
                    <a:pt x="6109" y="640"/>
                  </a:cubicBezTo>
                  <a:lnTo>
                    <a:pt x="6109" y="6879"/>
                  </a:lnTo>
                </a:path>
              </a:pathLst>
            </a:custGeom>
            <a:solidFill>
              <a:srgbClr val="334A5C"/>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60" name="Freeform 22">
              <a:extLst>
                <a:ext uri="{FF2B5EF4-FFF2-40B4-BE49-F238E27FC236}">
                  <a16:creationId xmlns:a16="http://schemas.microsoft.com/office/drawing/2014/main" id="{E3F37D16-C693-4C9C-A16E-945639D0BB32}"/>
                </a:ext>
              </a:extLst>
            </p:cNvPr>
            <p:cNvSpPr>
              <a:spLocks noChangeArrowheads="1"/>
            </p:cNvSpPr>
            <p:nvPr/>
          </p:nvSpPr>
          <p:spPr bwMode="auto">
            <a:xfrm>
              <a:off x="18355095" y="5817468"/>
              <a:ext cx="2105002" cy="2032676"/>
            </a:xfrm>
            <a:custGeom>
              <a:avLst/>
              <a:gdLst>
                <a:gd name="T0" fmla="*/ 5758 w 5759"/>
                <a:gd name="T1" fmla="*/ 5565 h 5566"/>
                <a:gd name="T2" fmla="*/ 0 w 5759"/>
                <a:gd name="T3" fmla="*/ 5565 h 5566"/>
                <a:gd name="T4" fmla="*/ 0 w 5759"/>
                <a:gd name="T5" fmla="*/ 0 h 5566"/>
                <a:gd name="T6" fmla="*/ 5758 w 5759"/>
                <a:gd name="T7" fmla="*/ 0 h 5566"/>
                <a:gd name="T8" fmla="*/ 5758 w 5759"/>
                <a:gd name="T9" fmla="*/ 5565 h 5566"/>
              </a:gdLst>
              <a:ahLst/>
              <a:cxnLst>
                <a:cxn ang="0">
                  <a:pos x="T0" y="T1"/>
                </a:cxn>
                <a:cxn ang="0">
                  <a:pos x="T2" y="T3"/>
                </a:cxn>
                <a:cxn ang="0">
                  <a:pos x="T4" y="T5"/>
                </a:cxn>
                <a:cxn ang="0">
                  <a:pos x="T6" y="T7"/>
                </a:cxn>
                <a:cxn ang="0">
                  <a:pos x="T8" y="T9"/>
                </a:cxn>
              </a:cxnLst>
              <a:rect l="0" t="0" r="r" b="b"/>
              <a:pathLst>
                <a:path w="5759" h="5566">
                  <a:moveTo>
                    <a:pt x="5758" y="5565"/>
                  </a:moveTo>
                  <a:lnTo>
                    <a:pt x="0" y="5565"/>
                  </a:lnTo>
                  <a:lnTo>
                    <a:pt x="0" y="0"/>
                  </a:lnTo>
                  <a:lnTo>
                    <a:pt x="5758" y="0"/>
                  </a:lnTo>
                  <a:lnTo>
                    <a:pt x="5758" y="5565"/>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61" name="Freeform 23">
              <a:extLst>
                <a:ext uri="{FF2B5EF4-FFF2-40B4-BE49-F238E27FC236}">
                  <a16:creationId xmlns:a16="http://schemas.microsoft.com/office/drawing/2014/main" id="{45B0B3A7-F34B-4BED-8C2A-BE7112EE2EE4}"/>
                </a:ext>
              </a:extLst>
            </p:cNvPr>
            <p:cNvSpPr>
              <a:spLocks noChangeArrowheads="1"/>
            </p:cNvSpPr>
            <p:nvPr/>
          </p:nvSpPr>
          <p:spPr bwMode="auto">
            <a:xfrm>
              <a:off x="18508333" y="5512809"/>
              <a:ext cx="130655" cy="130568"/>
            </a:xfrm>
            <a:custGeom>
              <a:avLst/>
              <a:gdLst>
                <a:gd name="T0" fmla="*/ 263 w 362"/>
                <a:gd name="T1" fmla="*/ 98 h 362"/>
                <a:gd name="T2" fmla="*/ 263 w 362"/>
                <a:gd name="T3" fmla="*/ 98 h 362"/>
                <a:gd name="T4" fmla="*/ 93 w 362"/>
                <a:gd name="T5" fmla="*/ 268 h 362"/>
                <a:gd name="T6" fmla="*/ 263 w 362"/>
                <a:gd name="T7" fmla="*/ 98 h 362"/>
              </a:gdLst>
              <a:ahLst/>
              <a:cxnLst>
                <a:cxn ang="0">
                  <a:pos x="T0" y="T1"/>
                </a:cxn>
                <a:cxn ang="0">
                  <a:pos x="T2" y="T3"/>
                </a:cxn>
                <a:cxn ang="0">
                  <a:pos x="T4" y="T5"/>
                </a:cxn>
                <a:cxn ang="0">
                  <a:pos x="T6" y="T7"/>
                </a:cxn>
              </a:cxnLst>
              <a:rect l="0" t="0" r="r" b="b"/>
              <a:pathLst>
                <a:path w="362" h="362">
                  <a:moveTo>
                    <a:pt x="263" y="98"/>
                  </a:moveTo>
                  <a:lnTo>
                    <a:pt x="263" y="98"/>
                  </a:lnTo>
                  <a:cubicBezTo>
                    <a:pt x="361" y="219"/>
                    <a:pt x="219" y="361"/>
                    <a:pt x="93" y="268"/>
                  </a:cubicBezTo>
                  <a:cubicBezTo>
                    <a:pt x="0" y="142"/>
                    <a:pt x="142" y="0"/>
                    <a:pt x="263" y="98"/>
                  </a:cubicBezTo>
                </a:path>
              </a:pathLst>
            </a:custGeom>
            <a:solidFill>
              <a:srgbClr val="FFD36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62" name="Freeform 24">
              <a:extLst>
                <a:ext uri="{FF2B5EF4-FFF2-40B4-BE49-F238E27FC236}">
                  <a16:creationId xmlns:a16="http://schemas.microsoft.com/office/drawing/2014/main" id="{5FB8B4A9-1475-48A3-820D-E40E4C1119F4}"/>
                </a:ext>
              </a:extLst>
            </p:cNvPr>
            <p:cNvSpPr>
              <a:spLocks noChangeArrowheads="1"/>
            </p:cNvSpPr>
            <p:nvPr/>
          </p:nvSpPr>
          <p:spPr bwMode="auto">
            <a:xfrm>
              <a:off x="18405099" y="5536988"/>
              <a:ext cx="82264" cy="82209"/>
            </a:xfrm>
            <a:custGeom>
              <a:avLst/>
              <a:gdLst>
                <a:gd name="T0" fmla="*/ 230 w 231"/>
                <a:gd name="T1" fmla="*/ 114 h 230"/>
                <a:gd name="T2" fmla="*/ 230 w 231"/>
                <a:gd name="T3" fmla="*/ 114 h 230"/>
                <a:gd name="T4" fmla="*/ 115 w 231"/>
                <a:gd name="T5" fmla="*/ 229 h 230"/>
                <a:gd name="T6" fmla="*/ 0 w 231"/>
                <a:gd name="T7" fmla="*/ 114 h 230"/>
                <a:gd name="T8" fmla="*/ 115 w 231"/>
                <a:gd name="T9" fmla="*/ 0 h 230"/>
                <a:gd name="T10" fmla="*/ 230 w 231"/>
                <a:gd name="T11" fmla="*/ 114 h 230"/>
              </a:gdLst>
              <a:ahLst/>
              <a:cxnLst>
                <a:cxn ang="0">
                  <a:pos x="T0" y="T1"/>
                </a:cxn>
                <a:cxn ang="0">
                  <a:pos x="T2" y="T3"/>
                </a:cxn>
                <a:cxn ang="0">
                  <a:pos x="T4" y="T5"/>
                </a:cxn>
                <a:cxn ang="0">
                  <a:pos x="T6" y="T7"/>
                </a:cxn>
                <a:cxn ang="0">
                  <a:pos x="T8" y="T9"/>
                </a:cxn>
                <a:cxn ang="0">
                  <a:pos x="T10" y="T11"/>
                </a:cxn>
              </a:cxnLst>
              <a:rect l="0" t="0" r="r" b="b"/>
              <a:pathLst>
                <a:path w="231" h="230">
                  <a:moveTo>
                    <a:pt x="230" y="114"/>
                  </a:moveTo>
                  <a:lnTo>
                    <a:pt x="230" y="114"/>
                  </a:lnTo>
                  <a:cubicBezTo>
                    <a:pt x="230" y="180"/>
                    <a:pt x="175" y="229"/>
                    <a:pt x="115" y="229"/>
                  </a:cubicBezTo>
                  <a:cubicBezTo>
                    <a:pt x="50" y="229"/>
                    <a:pt x="0" y="180"/>
                    <a:pt x="0" y="114"/>
                  </a:cubicBezTo>
                  <a:cubicBezTo>
                    <a:pt x="0" y="49"/>
                    <a:pt x="50" y="0"/>
                    <a:pt x="115" y="0"/>
                  </a:cubicBezTo>
                  <a:cubicBezTo>
                    <a:pt x="175" y="0"/>
                    <a:pt x="230" y="49"/>
                    <a:pt x="230" y="114"/>
                  </a:cubicBezTo>
                </a:path>
              </a:pathLst>
            </a:custGeom>
            <a:solidFill>
              <a:srgbClr val="F1554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63" name="Freeform 25">
              <a:extLst>
                <a:ext uri="{FF2B5EF4-FFF2-40B4-BE49-F238E27FC236}">
                  <a16:creationId xmlns:a16="http://schemas.microsoft.com/office/drawing/2014/main" id="{B8A3C3A3-7223-4888-98E6-C62A0CD86047}"/>
                </a:ext>
              </a:extLst>
            </p:cNvPr>
            <p:cNvSpPr>
              <a:spLocks noChangeArrowheads="1"/>
            </p:cNvSpPr>
            <p:nvPr/>
          </p:nvSpPr>
          <p:spPr bwMode="auto">
            <a:xfrm>
              <a:off x="18637375" y="5512809"/>
              <a:ext cx="130655" cy="130568"/>
            </a:xfrm>
            <a:custGeom>
              <a:avLst/>
              <a:gdLst>
                <a:gd name="T0" fmla="*/ 263 w 363"/>
                <a:gd name="T1" fmla="*/ 98 h 362"/>
                <a:gd name="T2" fmla="*/ 263 w 363"/>
                <a:gd name="T3" fmla="*/ 98 h 362"/>
                <a:gd name="T4" fmla="*/ 93 w 363"/>
                <a:gd name="T5" fmla="*/ 268 h 362"/>
                <a:gd name="T6" fmla="*/ 263 w 363"/>
                <a:gd name="T7" fmla="*/ 98 h 362"/>
              </a:gdLst>
              <a:ahLst/>
              <a:cxnLst>
                <a:cxn ang="0">
                  <a:pos x="T0" y="T1"/>
                </a:cxn>
                <a:cxn ang="0">
                  <a:pos x="T2" y="T3"/>
                </a:cxn>
                <a:cxn ang="0">
                  <a:pos x="T4" y="T5"/>
                </a:cxn>
                <a:cxn ang="0">
                  <a:pos x="T6" y="T7"/>
                </a:cxn>
              </a:cxnLst>
              <a:rect l="0" t="0" r="r" b="b"/>
              <a:pathLst>
                <a:path w="363" h="362">
                  <a:moveTo>
                    <a:pt x="263" y="98"/>
                  </a:moveTo>
                  <a:lnTo>
                    <a:pt x="263" y="98"/>
                  </a:lnTo>
                  <a:cubicBezTo>
                    <a:pt x="362" y="219"/>
                    <a:pt x="219" y="361"/>
                    <a:pt x="93" y="268"/>
                  </a:cubicBezTo>
                  <a:cubicBezTo>
                    <a:pt x="0" y="142"/>
                    <a:pt x="143" y="0"/>
                    <a:pt x="263" y="98"/>
                  </a:cubicBezTo>
                </a:path>
              </a:pathLst>
            </a:custGeom>
            <a:solidFill>
              <a:srgbClr val="61C5B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64" name="Freeform 26">
              <a:extLst>
                <a:ext uri="{FF2B5EF4-FFF2-40B4-BE49-F238E27FC236}">
                  <a16:creationId xmlns:a16="http://schemas.microsoft.com/office/drawing/2014/main" id="{2DDCA660-28F1-41FB-871A-6A536F3ED789}"/>
                </a:ext>
              </a:extLst>
            </p:cNvPr>
            <p:cNvSpPr>
              <a:spLocks noChangeArrowheads="1"/>
            </p:cNvSpPr>
            <p:nvPr/>
          </p:nvSpPr>
          <p:spPr bwMode="auto">
            <a:xfrm>
              <a:off x="18853521" y="5519256"/>
              <a:ext cx="1529151" cy="119285"/>
            </a:xfrm>
            <a:custGeom>
              <a:avLst/>
              <a:gdLst>
                <a:gd name="T0" fmla="*/ 4023 w 4183"/>
                <a:gd name="T1" fmla="*/ 329 h 330"/>
                <a:gd name="T2" fmla="*/ 4023 w 4183"/>
                <a:gd name="T3" fmla="*/ 329 h 330"/>
                <a:gd name="T4" fmla="*/ 165 w 4183"/>
                <a:gd name="T5" fmla="*/ 329 h 330"/>
                <a:gd name="T6" fmla="*/ 0 w 4183"/>
                <a:gd name="T7" fmla="*/ 164 h 330"/>
                <a:gd name="T8" fmla="*/ 0 w 4183"/>
                <a:gd name="T9" fmla="*/ 164 h 330"/>
                <a:gd name="T10" fmla="*/ 165 w 4183"/>
                <a:gd name="T11" fmla="*/ 0 h 330"/>
                <a:gd name="T12" fmla="*/ 4023 w 4183"/>
                <a:gd name="T13" fmla="*/ 0 h 330"/>
                <a:gd name="T14" fmla="*/ 4182 w 4183"/>
                <a:gd name="T15" fmla="*/ 164 h 330"/>
                <a:gd name="T16" fmla="*/ 4182 w 4183"/>
                <a:gd name="T17" fmla="*/ 164 h 330"/>
                <a:gd name="T18" fmla="*/ 4023 w 4183"/>
                <a:gd name="T19" fmla="*/ 329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83" h="330">
                  <a:moveTo>
                    <a:pt x="4023" y="329"/>
                  </a:moveTo>
                  <a:lnTo>
                    <a:pt x="4023" y="329"/>
                  </a:lnTo>
                  <a:cubicBezTo>
                    <a:pt x="165" y="329"/>
                    <a:pt x="165" y="329"/>
                    <a:pt x="165" y="329"/>
                  </a:cubicBezTo>
                  <a:cubicBezTo>
                    <a:pt x="71" y="329"/>
                    <a:pt x="0" y="252"/>
                    <a:pt x="0" y="164"/>
                  </a:cubicBezTo>
                  <a:lnTo>
                    <a:pt x="0" y="164"/>
                  </a:lnTo>
                  <a:cubicBezTo>
                    <a:pt x="0" y="77"/>
                    <a:pt x="71" y="0"/>
                    <a:pt x="165" y="0"/>
                  </a:cubicBezTo>
                  <a:cubicBezTo>
                    <a:pt x="4023" y="0"/>
                    <a:pt x="4023" y="0"/>
                    <a:pt x="4023" y="0"/>
                  </a:cubicBezTo>
                  <a:cubicBezTo>
                    <a:pt x="4111" y="0"/>
                    <a:pt x="4182" y="77"/>
                    <a:pt x="4182" y="164"/>
                  </a:cubicBezTo>
                  <a:lnTo>
                    <a:pt x="4182" y="164"/>
                  </a:lnTo>
                  <a:cubicBezTo>
                    <a:pt x="4182" y="252"/>
                    <a:pt x="4111" y="329"/>
                    <a:pt x="4023" y="329"/>
                  </a:cubicBezTo>
                </a:path>
              </a:pathLst>
            </a:custGeom>
            <a:solidFill>
              <a:srgbClr val="425C6E"/>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grpSp>
          <p:nvGrpSpPr>
            <p:cNvPr id="65" name="Group 96">
              <a:extLst>
                <a:ext uri="{FF2B5EF4-FFF2-40B4-BE49-F238E27FC236}">
                  <a16:creationId xmlns:a16="http://schemas.microsoft.com/office/drawing/2014/main" id="{73071B11-40EB-45CF-AA84-5572ED7F3B0D}"/>
                </a:ext>
              </a:extLst>
            </p:cNvPr>
            <p:cNvGrpSpPr>
              <a:grpSpLocks/>
            </p:cNvGrpSpPr>
            <p:nvPr/>
          </p:nvGrpSpPr>
          <p:grpSpPr bwMode="auto">
            <a:xfrm>
              <a:off x="18590637" y="6049593"/>
              <a:ext cx="1650131" cy="1420135"/>
              <a:chOff x="4964" y="1601"/>
              <a:chExt cx="1023" cy="881"/>
            </a:xfrm>
          </p:grpSpPr>
          <p:sp>
            <p:nvSpPr>
              <p:cNvPr id="66" name="Freeform 97">
                <a:extLst>
                  <a:ext uri="{FF2B5EF4-FFF2-40B4-BE49-F238E27FC236}">
                    <a16:creationId xmlns:a16="http://schemas.microsoft.com/office/drawing/2014/main" id="{D1289D36-9B9D-494C-8945-D567F92A1688}"/>
                  </a:ext>
                </a:extLst>
              </p:cNvPr>
              <p:cNvSpPr>
                <a:spLocks noChangeArrowheads="1"/>
              </p:cNvSpPr>
              <p:nvPr/>
            </p:nvSpPr>
            <p:spPr bwMode="auto">
              <a:xfrm>
                <a:off x="5146" y="2266"/>
                <a:ext cx="64" cy="215"/>
              </a:xfrm>
              <a:custGeom>
                <a:avLst/>
                <a:gdLst>
                  <a:gd name="T0" fmla="*/ 285 w 286"/>
                  <a:gd name="T1" fmla="*/ 112 h 954"/>
                  <a:gd name="T2" fmla="*/ 285 w 286"/>
                  <a:gd name="T3" fmla="*/ 112 h 954"/>
                  <a:gd name="T4" fmla="*/ 285 w 286"/>
                  <a:gd name="T5" fmla="*/ 840 h 954"/>
                  <a:gd name="T6" fmla="*/ 174 w 286"/>
                  <a:gd name="T7" fmla="*/ 953 h 954"/>
                  <a:gd name="T8" fmla="*/ 112 w 286"/>
                  <a:gd name="T9" fmla="*/ 953 h 954"/>
                  <a:gd name="T10" fmla="*/ 0 w 286"/>
                  <a:gd name="T11" fmla="*/ 840 h 954"/>
                  <a:gd name="T12" fmla="*/ 0 w 286"/>
                  <a:gd name="T13" fmla="*/ 112 h 954"/>
                  <a:gd name="T14" fmla="*/ 112 w 286"/>
                  <a:gd name="T15" fmla="*/ 0 h 954"/>
                  <a:gd name="T16" fmla="*/ 174 w 286"/>
                  <a:gd name="T17" fmla="*/ 0 h 954"/>
                  <a:gd name="T18" fmla="*/ 285 w 286"/>
                  <a:gd name="T19" fmla="*/ 112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6" h="954">
                    <a:moveTo>
                      <a:pt x="285" y="112"/>
                    </a:moveTo>
                    <a:lnTo>
                      <a:pt x="285" y="112"/>
                    </a:lnTo>
                    <a:cubicBezTo>
                      <a:pt x="285" y="840"/>
                      <a:pt x="285" y="840"/>
                      <a:pt x="285" y="840"/>
                    </a:cubicBezTo>
                    <a:cubicBezTo>
                      <a:pt x="285" y="902"/>
                      <a:pt x="236" y="953"/>
                      <a:pt x="174" y="953"/>
                    </a:cubicBezTo>
                    <a:cubicBezTo>
                      <a:pt x="112" y="953"/>
                      <a:pt x="112" y="953"/>
                      <a:pt x="112" y="953"/>
                    </a:cubicBezTo>
                    <a:cubicBezTo>
                      <a:pt x="49" y="953"/>
                      <a:pt x="0" y="902"/>
                      <a:pt x="0" y="840"/>
                    </a:cubicBezTo>
                    <a:cubicBezTo>
                      <a:pt x="0" y="112"/>
                      <a:pt x="0" y="112"/>
                      <a:pt x="0" y="112"/>
                    </a:cubicBezTo>
                    <a:cubicBezTo>
                      <a:pt x="0" y="52"/>
                      <a:pt x="49" y="0"/>
                      <a:pt x="112" y="0"/>
                    </a:cubicBezTo>
                    <a:cubicBezTo>
                      <a:pt x="174" y="0"/>
                      <a:pt x="174" y="0"/>
                      <a:pt x="174" y="0"/>
                    </a:cubicBezTo>
                    <a:cubicBezTo>
                      <a:pt x="236" y="0"/>
                      <a:pt x="285" y="52"/>
                      <a:pt x="285" y="112"/>
                    </a:cubicBezTo>
                  </a:path>
                </a:pathLst>
              </a:custGeom>
              <a:solidFill>
                <a:schemeClr val="accent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67" name="Freeform 98">
                <a:extLst>
                  <a:ext uri="{FF2B5EF4-FFF2-40B4-BE49-F238E27FC236}">
                    <a16:creationId xmlns:a16="http://schemas.microsoft.com/office/drawing/2014/main" id="{FCF2A092-BF73-42B7-9EAE-7EF6B441AD4B}"/>
                  </a:ext>
                </a:extLst>
              </p:cNvPr>
              <p:cNvSpPr>
                <a:spLocks noChangeArrowheads="1"/>
              </p:cNvSpPr>
              <p:nvPr/>
            </p:nvSpPr>
            <p:spPr bwMode="auto">
              <a:xfrm>
                <a:off x="5245" y="2137"/>
                <a:ext cx="64" cy="345"/>
              </a:xfrm>
              <a:custGeom>
                <a:avLst/>
                <a:gdLst>
                  <a:gd name="T0" fmla="*/ 287 w 288"/>
                  <a:gd name="T1" fmla="*/ 113 h 1525"/>
                  <a:gd name="T2" fmla="*/ 287 w 288"/>
                  <a:gd name="T3" fmla="*/ 113 h 1525"/>
                  <a:gd name="T4" fmla="*/ 287 w 288"/>
                  <a:gd name="T5" fmla="*/ 1411 h 1525"/>
                  <a:gd name="T6" fmla="*/ 173 w 288"/>
                  <a:gd name="T7" fmla="*/ 1524 h 1525"/>
                  <a:gd name="T8" fmla="*/ 113 w 288"/>
                  <a:gd name="T9" fmla="*/ 1524 h 1525"/>
                  <a:gd name="T10" fmla="*/ 0 w 288"/>
                  <a:gd name="T11" fmla="*/ 1411 h 1525"/>
                  <a:gd name="T12" fmla="*/ 0 w 288"/>
                  <a:gd name="T13" fmla="*/ 113 h 1525"/>
                  <a:gd name="T14" fmla="*/ 113 w 288"/>
                  <a:gd name="T15" fmla="*/ 0 h 1525"/>
                  <a:gd name="T16" fmla="*/ 173 w 288"/>
                  <a:gd name="T17" fmla="*/ 0 h 1525"/>
                  <a:gd name="T18" fmla="*/ 287 w 288"/>
                  <a:gd name="T19" fmla="*/ 113 h 1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1525">
                    <a:moveTo>
                      <a:pt x="287" y="113"/>
                    </a:moveTo>
                    <a:lnTo>
                      <a:pt x="287" y="113"/>
                    </a:lnTo>
                    <a:cubicBezTo>
                      <a:pt x="287" y="1411"/>
                      <a:pt x="287" y="1411"/>
                      <a:pt x="287" y="1411"/>
                    </a:cubicBezTo>
                    <a:cubicBezTo>
                      <a:pt x="287" y="1473"/>
                      <a:pt x="236" y="1524"/>
                      <a:pt x="173" y="1524"/>
                    </a:cubicBezTo>
                    <a:cubicBezTo>
                      <a:pt x="113" y="1524"/>
                      <a:pt x="113" y="1524"/>
                      <a:pt x="113" y="1524"/>
                    </a:cubicBezTo>
                    <a:cubicBezTo>
                      <a:pt x="51" y="1524"/>
                      <a:pt x="0" y="1473"/>
                      <a:pt x="0" y="1411"/>
                    </a:cubicBezTo>
                    <a:cubicBezTo>
                      <a:pt x="0" y="113"/>
                      <a:pt x="0" y="113"/>
                      <a:pt x="0" y="113"/>
                    </a:cubicBezTo>
                    <a:cubicBezTo>
                      <a:pt x="0" y="51"/>
                      <a:pt x="51" y="0"/>
                      <a:pt x="113" y="0"/>
                    </a:cubicBezTo>
                    <a:cubicBezTo>
                      <a:pt x="173" y="0"/>
                      <a:pt x="173" y="0"/>
                      <a:pt x="173" y="0"/>
                    </a:cubicBezTo>
                    <a:cubicBezTo>
                      <a:pt x="236" y="0"/>
                      <a:pt x="287" y="51"/>
                      <a:pt x="287" y="113"/>
                    </a:cubicBezTo>
                  </a:path>
                </a:pathLst>
              </a:custGeom>
              <a:solidFill>
                <a:schemeClr val="accent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68" name="Freeform 99">
                <a:extLst>
                  <a:ext uri="{FF2B5EF4-FFF2-40B4-BE49-F238E27FC236}">
                    <a16:creationId xmlns:a16="http://schemas.microsoft.com/office/drawing/2014/main" id="{03E7707A-5084-47B6-92F5-273E047B6E1D}"/>
                  </a:ext>
                </a:extLst>
              </p:cNvPr>
              <p:cNvSpPr>
                <a:spLocks noChangeArrowheads="1"/>
              </p:cNvSpPr>
              <p:nvPr/>
            </p:nvSpPr>
            <p:spPr bwMode="auto">
              <a:xfrm>
                <a:off x="5344" y="2216"/>
                <a:ext cx="64" cy="266"/>
              </a:xfrm>
              <a:custGeom>
                <a:avLst/>
                <a:gdLst>
                  <a:gd name="T0" fmla="*/ 287 w 288"/>
                  <a:gd name="T1" fmla="*/ 114 h 1176"/>
                  <a:gd name="T2" fmla="*/ 287 w 288"/>
                  <a:gd name="T3" fmla="*/ 114 h 1176"/>
                  <a:gd name="T4" fmla="*/ 287 w 288"/>
                  <a:gd name="T5" fmla="*/ 1062 h 1176"/>
                  <a:gd name="T6" fmla="*/ 174 w 288"/>
                  <a:gd name="T7" fmla="*/ 1175 h 1176"/>
                  <a:gd name="T8" fmla="*/ 114 w 288"/>
                  <a:gd name="T9" fmla="*/ 1175 h 1176"/>
                  <a:gd name="T10" fmla="*/ 0 w 288"/>
                  <a:gd name="T11" fmla="*/ 1062 h 1176"/>
                  <a:gd name="T12" fmla="*/ 0 w 288"/>
                  <a:gd name="T13" fmla="*/ 114 h 1176"/>
                  <a:gd name="T14" fmla="*/ 114 w 288"/>
                  <a:gd name="T15" fmla="*/ 0 h 1176"/>
                  <a:gd name="T16" fmla="*/ 174 w 288"/>
                  <a:gd name="T17" fmla="*/ 0 h 1176"/>
                  <a:gd name="T18" fmla="*/ 287 w 288"/>
                  <a:gd name="T19" fmla="*/ 114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1176">
                    <a:moveTo>
                      <a:pt x="287" y="114"/>
                    </a:moveTo>
                    <a:lnTo>
                      <a:pt x="287" y="114"/>
                    </a:lnTo>
                    <a:cubicBezTo>
                      <a:pt x="287" y="1062"/>
                      <a:pt x="287" y="1062"/>
                      <a:pt x="287" y="1062"/>
                    </a:cubicBezTo>
                    <a:cubicBezTo>
                      <a:pt x="287" y="1124"/>
                      <a:pt x="236" y="1175"/>
                      <a:pt x="174" y="1175"/>
                    </a:cubicBezTo>
                    <a:cubicBezTo>
                      <a:pt x="114" y="1175"/>
                      <a:pt x="114" y="1175"/>
                      <a:pt x="114" y="1175"/>
                    </a:cubicBezTo>
                    <a:cubicBezTo>
                      <a:pt x="51" y="1175"/>
                      <a:pt x="0" y="1124"/>
                      <a:pt x="0" y="1062"/>
                    </a:cubicBezTo>
                    <a:cubicBezTo>
                      <a:pt x="0" y="114"/>
                      <a:pt x="0" y="114"/>
                      <a:pt x="0" y="114"/>
                    </a:cubicBezTo>
                    <a:cubicBezTo>
                      <a:pt x="0" y="51"/>
                      <a:pt x="51" y="0"/>
                      <a:pt x="114" y="0"/>
                    </a:cubicBezTo>
                    <a:cubicBezTo>
                      <a:pt x="174" y="0"/>
                      <a:pt x="174" y="0"/>
                      <a:pt x="174" y="0"/>
                    </a:cubicBezTo>
                    <a:cubicBezTo>
                      <a:pt x="236" y="0"/>
                      <a:pt x="287" y="51"/>
                      <a:pt x="287" y="114"/>
                    </a:cubicBezTo>
                  </a:path>
                </a:pathLst>
              </a:custGeom>
              <a:solidFill>
                <a:schemeClr val="accent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69" name="Freeform 100">
                <a:extLst>
                  <a:ext uri="{FF2B5EF4-FFF2-40B4-BE49-F238E27FC236}">
                    <a16:creationId xmlns:a16="http://schemas.microsoft.com/office/drawing/2014/main" id="{DF04446C-033A-46BE-9262-F4F54FC6EE3F}"/>
                  </a:ext>
                </a:extLst>
              </p:cNvPr>
              <p:cNvSpPr>
                <a:spLocks noChangeArrowheads="1"/>
              </p:cNvSpPr>
              <p:nvPr/>
            </p:nvSpPr>
            <p:spPr bwMode="auto">
              <a:xfrm>
                <a:off x="5444" y="2098"/>
                <a:ext cx="64" cy="384"/>
              </a:xfrm>
              <a:custGeom>
                <a:avLst/>
                <a:gdLst>
                  <a:gd name="T0" fmla="*/ 285 w 286"/>
                  <a:gd name="T1" fmla="*/ 112 h 1697"/>
                  <a:gd name="T2" fmla="*/ 285 w 286"/>
                  <a:gd name="T3" fmla="*/ 112 h 1697"/>
                  <a:gd name="T4" fmla="*/ 285 w 286"/>
                  <a:gd name="T5" fmla="*/ 1583 h 1697"/>
                  <a:gd name="T6" fmla="*/ 173 w 286"/>
                  <a:gd name="T7" fmla="*/ 1696 h 1697"/>
                  <a:gd name="T8" fmla="*/ 111 w 286"/>
                  <a:gd name="T9" fmla="*/ 1696 h 1697"/>
                  <a:gd name="T10" fmla="*/ 0 w 286"/>
                  <a:gd name="T11" fmla="*/ 1583 h 1697"/>
                  <a:gd name="T12" fmla="*/ 0 w 286"/>
                  <a:gd name="T13" fmla="*/ 112 h 1697"/>
                  <a:gd name="T14" fmla="*/ 111 w 286"/>
                  <a:gd name="T15" fmla="*/ 0 h 1697"/>
                  <a:gd name="T16" fmla="*/ 173 w 286"/>
                  <a:gd name="T17" fmla="*/ 0 h 1697"/>
                  <a:gd name="T18" fmla="*/ 285 w 286"/>
                  <a:gd name="T19" fmla="*/ 112 h 1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6" h="1697">
                    <a:moveTo>
                      <a:pt x="285" y="112"/>
                    </a:moveTo>
                    <a:lnTo>
                      <a:pt x="285" y="112"/>
                    </a:lnTo>
                    <a:cubicBezTo>
                      <a:pt x="285" y="1583"/>
                      <a:pt x="285" y="1583"/>
                      <a:pt x="285" y="1583"/>
                    </a:cubicBezTo>
                    <a:cubicBezTo>
                      <a:pt x="285" y="1645"/>
                      <a:pt x="233" y="1696"/>
                      <a:pt x="173" y="1696"/>
                    </a:cubicBezTo>
                    <a:cubicBezTo>
                      <a:pt x="111" y="1696"/>
                      <a:pt x="111" y="1696"/>
                      <a:pt x="111" y="1696"/>
                    </a:cubicBezTo>
                    <a:cubicBezTo>
                      <a:pt x="49" y="1696"/>
                      <a:pt x="0" y="1645"/>
                      <a:pt x="0" y="1583"/>
                    </a:cubicBezTo>
                    <a:cubicBezTo>
                      <a:pt x="0" y="112"/>
                      <a:pt x="0" y="112"/>
                      <a:pt x="0" y="112"/>
                    </a:cubicBezTo>
                    <a:cubicBezTo>
                      <a:pt x="0" y="49"/>
                      <a:pt x="49" y="0"/>
                      <a:pt x="111" y="0"/>
                    </a:cubicBezTo>
                    <a:cubicBezTo>
                      <a:pt x="173" y="0"/>
                      <a:pt x="173" y="0"/>
                      <a:pt x="173" y="0"/>
                    </a:cubicBezTo>
                    <a:cubicBezTo>
                      <a:pt x="233" y="0"/>
                      <a:pt x="285" y="49"/>
                      <a:pt x="285" y="112"/>
                    </a:cubicBezTo>
                  </a:path>
                </a:pathLst>
              </a:custGeom>
              <a:solidFill>
                <a:schemeClr val="accent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70" name="Freeform 101">
                <a:extLst>
                  <a:ext uri="{FF2B5EF4-FFF2-40B4-BE49-F238E27FC236}">
                    <a16:creationId xmlns:a16="http://schemas.microsoft.com/office/drawing/2014/main" id="{D72AFFA1-3A3F-4B84-9E46-7F61910C2FD8}"/>
                  </a:ext>
                </a:extLst>
              </p:cNvPr>
              <p:cNvSpPr>
                <a:spLocks noChangeArrowheads="1"/>
              </p:cNvSpPr>
              <p:nvPr/>
            </p:nvSpPr>
            <p:spPr bwMode="auto">
              <a:xfrm>
                <a:off x="5543" y="2135"/>
                <a:ext cx="64" cy="346"/>
              </a:xfrm>
              <a:custGeom>
                <a:avLst/>
                <a:gdLst>
                  <a:gd name="T0" fmla="*/ 287 w 288"/>
                  <a:gd name="T1" fmla="*/ 113 h 1532"/>
                  <a:gd name="T2" fmla="*/ 287 w 288"/>
                  <a:gd name="T3" fmla="*/ 113 h 1532"/>
                  <a:gd name="T4" fmla="*/ 287 w 288"/>
                  <a:gd name="T5" fmla="*/ 1418 h 1532"/>
                  <a:gd name="T6" fmla="*/ 173 w 288"/>
                  <a:gd name="T7" fmla="*/ 1531 h 1532"/>
                  <a:gd name="T8" fmla="*/ 113 w 288"/>
                  <a:gd name="T9" fmla="*/ 1531 h 1532"/>
                  <a:gd name="T10" fmla="*/ 0 w 288"/>
                  <a:gd name="T11" fmla="*/ 1418 h 1532"/>
                  <a:gd name="T12" fmla="*/ 0 w 288"/>
                  <a:gd name="T13" fmla="*/ 113 h 1532"/>
                  <a:gd name="T14" fmla="*/ 113 w 288"/>
                  <a:gd name="T15" fmla="*/ 0 h 1532"/>
                  <a:gd name="T16" fmla="*/ 173 w 288"/>
                  <a:gd name="T17" fmla="*/ 0 h 1532"/>
                  <a:gd name="T18" fmla="*/ 287 w 288"/>
                  <a:gd name="T19" fmla="*/ 113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1532">
                    <a:moveTo>
                      <a:pt x="287" y="113"/>
                    </a:moveTo>
                    <a:lnTo>
                      <a:pt x="287" y="113"/>
                    </a:lnTo>
                    <a:cubicBezTo>
                      <a:pt x="287" y="1418"/>
                      <a:pt x="287" y="1418"/>
                      <a:pt x="287" y="1418"/>
                    </a:cubicBezTo>
                    <a:cubicBezTo>
                      <a:pt x="287" y="1480"/>
                      <a:pt x="236" y="1531"/>
                      <a:pt x="173" y="1531"/>
                    </a:cubicBezTo>
                    <a:cubicBezTo>
                      <a:pt x="113" y="1531"/>
                      <a:pt x="113" y="1531"/>
                      <a:pt x="113" y="1531"/>
                    </a:cubicBezTo>
                    <a:cubicBezTo>
                      <a:pt x="51" y="1531"/>
                      <a:pt x="0" y="1480"/>
                      <a:pt x="0" y="1418"/>
                    </a:cubicBezTo>
                    <a:cubicBezTo>
                      <a:pt x="0" y="113"/>
                      <a:pt x="0" y="113"/>
                      <a:pt x="0" y="113"/>
                    </a:cubicBezTo>
                    <a:cubicBezTo>
                      <a:pt x="0" y="51"/>
                      <a:pt x="51" y="0"/>
                      <a:pt x="113" y="0"/>
                    </a:cubicBezTo>
                    <a:cubicBezTo>
                      <a:pt x="173" y="0"/>
                      <a:pt x="173" y="0"/>
                      <a:pt x="173" y="0"/>
                    </a:cubicBezTo>
                    <a:cubicBezTo>
                      <a:pt x="236" y="0"/>
                      <a:pt x="287" y="51"/>
                      <a:pt x="287" y="113"/>
                    </a:cubicBezTo>
                  </a:path>
                </a:pathLst>
              </a:custGeom>
              <a:solidFill>
                <a:schemeClr val="accent5"/>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71" name="Freeform 102">
                <a:extLst>
                  <a:ext uri="{FF2B5EF4-FFF2-40B4-BE49-F238E27FC236}">
                    <a16:creationId xmlns:a16="http://schemas.microsoft.com/office/drawing/2014/main" id="{3226DB74-B3E4-4A2A-8C46-DA0D87C7FAAD}"/>
                  </a:ext>
                </a:extLst>
              </p:cNvPr>
              <p:cNvSpPr>
                <a:spLocks noChangeArrowheads="1"/>
              </p:cNvSpPr>
              <p:nvPr/>
            </p:nvSpPr>
            <p:spPr bwMode="auto">
              <a:xfrm>
                <a:off x="5642" y="2023"/>
                <a:ext cx="65" cy="458"/>
              </a:xfrm>
              <a:custGeom>
                <a:avLst/>
                <a:gdLst>
                  <a:gd name="T0" fmla="*/ 288 w 289"/>
                  <a:gd name="T1" fmla="*/ 113 h 2024"/>
                  <a:gd name="T2" fmla="*/ 288 w 289"/>
                  <a:gd name="T3" fmla="*/ 113 h 2024"/>
                  <a:gd name="T4" fmla="*/ 288 w 289"/>
                  <a:gd name="T5" fmla="*/ 1910 h 2024"/>
                  <a:gd name="T6" fmla="*/ 174 w 289"/>
                  <a:gd name="T7" fmla="*/ 2023 h 2024"/>
                  <a:gd name="T8" fmla="*/ 112 w 289"/>
                  <a:gd name="T9" fmla="*/ 2023 h 2024"/>
                  <a:gd name="T10" fmla="*/ 0 w 289"/>
                  <a:gd name="T11" fmla="*/ 1910 h 2024"/>
                  <a:gd name="T12" fmla="*/ 0 w 289"/>
                  <a:gd name="T13" fmla="*/ 113 h 2024"/>
                  <a:gd name="T14" fmla="*/ 112 w 289"/>
                  <a:gd name="T15" fmla="*/ 0 h 2024"/>
                  <a:gd name="T16" fmla="*/ 174 w 289"/>
                  <a:gd name="T17" fmla="*/ 0 h 2024"/>
                  <a:gd name="T18" fmla="*/ 288 w 289"/>
                  <a:gd name="T19" fmla="*/ 113 h 2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 h="2024">
                    <a:moveTo>
                      <a:pt x="288" y="113"/>
                    </a:moveTo>
                    <a:lnTo>
                      <a:pt x="288" y="113"/>
                    </a:lnTo>
                    <a:cubicBezTo>
                      <a:pt x="288" y="1910"/>
                      <a:pt x="288" y="1910"/>
                      <a:pt x="288" y="1910"/>
                    </a:cubicBezTo>
                    <a:cubicBezTo>
                      <a:pt x="288" y="1972"/>
                      <a:pt x="236" y="2023"/>
                      <a:pt x="174" y="2023"/>
                    </a:cubicBezTo>
                    <a:cubicBezTo>
                      <a:pt x="112" y="2023"/>
                      <a:pt x="112" y="2023"/>
                      <a:pt x="112" y="2023"/>
                    </a:cubicBezTo>
                    <a:cubicBezTo>
                      <a:pt x="52" y="2023"/>
                      <a:pt x="0" y="1972"/>
                      <a:pt x="0" y="1910"/>
                    </a:cubicBezTo>
                    <a:cubicBezTo>
                      <a:pt x="0" y="113"/>
                      <a:pt x="0" y="113"/>
                      <a:pt x="0" y="113"/>
                    </a:cubicBezTo>
                    <a:cubicBezTo>
                      <a:pt x="0" y="51"/>
                      <a:pt x="52" y="0"/>
                      <a:pt x="112" y="0"/>
                    </a:cubicBezTo>
                    <a:cubicBezTo>
                      <a:pt x="174" y="0"/>
                      <a:pt x="174" y="0"/>
                      <a:pt x="174" y="0"/>
                    </a:cubicBezTo>
                    <a:cubicBezTo>
                      <a:pt x="236" y="0"/>
                      <a:pt x="288" y="51"/>
                      <a:pt x="288" y="113"/>
                    </a:cubicBezTo>
                  </a:path>
                </a:pathLst>
              </a:custGeom>
              <a:solidFill>
                <a:schemeClr val="accent6"/>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72" name="Freeform 103">
                <a:extLst>
                  <a:ext uri="{FF2B5EF4-FFF2-40B4-BE49-F238E27FC236}">
                    <a16:creationId xmlns:a16="http://schemas.microsoft.com/office/drawing/2014/main" id="{CBA032C0-13D3-4ABA-BD0E-C0E53E83A375}"/>
                  </a:ext>
                </a:extLst>
              </p:cNvPr>
              <p:cNvSpPr>
                <a:spLocks noChangeArrowheads="1"/>
              </p:cNvSpPr>
              <p:nvPr/>
            </p:nvSpPr>
            <p:spPr bwMode="auto">
              <a:xfrm>
                <a:off x="5741" y="1984"/>
                <a:ext cx="64" cy="497"/>
              </a:xfrm>
              <a:custGeom>
                <a:avLst/>
                <a:gdLst>
                  <a:gd name="T0" fmla="*/ 287 w 288"/>
                  <a:gd name="T1" fmla="*/ 112 h 2196"/>
                  <a:gd name="T2" fmla="*/ 287 w 288"/>
                  <a:gd name="T3" fmla="*/ 112 h 2196"/>
                  <a:gd name="T4" fmla="*/ 287 w 288"/>
                  <a:gd name="T5" fmla="*/ 2082 h 2196"/>
                  <a:gd name="T6" fmla="*/ 173 w 288"/>
                  <a:gd name="T7" fmla="*/ 2195 h 2196"/>
                  <a:gd name="T8" fmla="*/ 113 w 288"/>
                  <a:gd name="T9" fmla="*/ 2195 h 2196"/>
                  <a:gd name="T10" fmla="*/ 0 w 288"/>
                  <a:gd name="T11" fmla="*/ 2082 h 2196"/>
                  <a:gd name="T12" fmla="*/ 0 w 288"/>
                  <a:gd name="T13" fmla="*/ 112 h 2196"/>
                  <a:gd name="T14" fmla="*/ 113 w 288"/>
                  <a:gd name="T15" fmla="*/ 0 h 2196"/>
                  <a:gd name="T16" fmla="*/ 173 w 288"/>
                  <a:gd name="T17" fmla="*/ 0 h 2196"/>
                  <a:gd name="T18" fmla="*/ 287 w 288"/>
                  <a:gd name="T19" fmla="*/ 112 h 2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2196">
                    <a:moveTo>
                      <a:pt x="287" y="112"/>
                    </a:moveTo>
                    <a:lnTo>
                      <a:pt x="287" y="112"/>
                    </a:lnTo>
                    <a:cubicBezTo>
                      <a:pt x="287" y="2082"/>
                      <a:pt x="287" y="2082"/>
                      <a:pt x="287" y="2082"/>
                    </a:cubicBezTo>
                    <a:cubicBezTo>
                      <a:pt x="287" y="2144"/>
                      <a:pt x="236" y="2195"/>
                      <a:pt x="173" y="2195"/>
                    </a:cubicBezTo>
                    <a:cubicBezTo>
                      <a:pt x="113" y="2195"/>
                      <a:pt x="113" y="2195"/>
                      <a:pt x="113" y="2195"/>
                    </a:cubicBezTo>
                    <a:cubicBezTo>
                      <a:pt x="51" y="2195"/>
                      <a:pt x="0" y="2144"/>
                      <a:pt x="0" y="2082"/>
                    </a:cubicBezTo>
                    <a:cubicBezTo>
                      <a:pt x="0" y="112"/>
                      <a:pt x="0" y="112"/>
                      <a:pt x="0" y="112"/>
                    </a:cubicBezTo>
                    <a:cubicBezTo>
                      <a:pt x="0" y="52"/>
                      <a:pt x="51" y="0"/>
                      <a:pt x="113" y="0"/>
                    </a:cubicBezTo>
                    <a:cubicBezTo>
                      <a:pt x="173" y="0"/>
                      <a:pt x="173" y="0"/>
                      <a:pt x="173" y="0"/>
                    </a:cubicBezTo>
                    <a:cubicBezTo>
                      <a:pt x="236" y="0"/>
                      <a:pt x="287" y="52"/>
                      <a:pt x="287" y="112"/>
                    </a:cubicBezTo>
                  </a:path>
                </a:pathLst>
              </a:custGeom>
              <a:solidFill>
                <a:schemeClr val="accent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73" name="Freeform 104">
                <a:extLst>
                  <a:ext uri="{FF2B5EF4-FFF2-40B4-BE49-F238E27FC236}">
                    <a16:creationId xmlns:a16="http://schemas.microsoft.com/office/drawing/2014/main" id="{FFAFF673-91AC-4758-B866-B2DC1391471A}"/>
                  </a:ext>
                </a:extLst>
              </p:cNvPr>
              <p:cNvSpPr>
                <a:spLocks noChangeArrowheads="1"/>
              </p:cNvSpPr>
              <p:nvPr/>
            </p:nvSpPr>
            <p:spPr bwMode="auto">
              <a:xfrm>
                <a:off x="4984" y="1623"/>
                <a:ext cx="169" cy="169"/>
              </a:xfrm>
              <a:custGeom>
                <a:avLst/>
                <a:gdLst>
                  <a:gd name="T0" fmla="*/ 750 w 751"/>
                  <a:gd name="T1" fmla="*/ 374 h 751"/>
                  <a:gd name="T2" fmla="*/ 750 w 751"/>
                  <a:gd name="T3" fmla="*/ 374 h 751"/>
                  <a:gd name="T4" fmla="*/ 374 w 751"/>
                  <a:gd name="T5" fmla="*/ 750 h 751"/>
                  <a:gd name="T6" fmla="*/ 0 w 751"/>
                  <a:gd name="T7" fmla="*/ 374 h 751"/>
                  <a:gd name="T8" fmla="*/ 374 w 751"/>
                  <a:gd name="T9" fmla="*/ 0 h 751"/>
                  <a:gd name="T10" fmla="*/ 750 w 751"/>
                  <a:gd name="T11" fmla="*/ 374 h 751"/>
                </a:gdLst>
                <a:ahLst/>
                <a:cxnLst>
                  <a:cxn ang="0">
                    <a:pos x="T0" y="T1"/>
                  </a:cxn>
                  <a:cxn ang="0">
                    <a:pos x="T2" y="T3"/>
                  </a:cxn>
                  <a:cxn ang="0">
                    <a:pos x="T4" y="T5"/>
                  </a:cxn>
                  <a:cxn ang="0">
                    <a:pos x="T6" y="T7"/>
                  </a:cxn>
                  <a:cxn ang="0">
                    <a:pos x="T8" y="T9"/>
                  </a:cxn>
                  <a:cxn ang="0">
                    <a:pos x="T10" y="T11"/>
                  </a:cxn>
                </a:cxnLst>
                <a:rect l="0" t="0" r="r" b="b"/>
                <a:pathLst>
                  <a:path w="751" h="751">
                    <a:moveTo>
                      <a:pt x="750" y="374"/>
                    </a:moveTo>
                    <a:lnTo>
                      <a:pt x="750" y="374"/>
                    </a:lnTo>
                    <a:cubicBezTo>
                      <a:pt x="750" y="581"/>
                      <a:pt x="581" y="750"/>
                      <a:pt x="374" y="750"/>
                    </a:cubicBezTo>
                    <a:cubicBezTo>
                      <a:pt x="167" y="750"/>
                      <a:pt x="0" y="581"/>
                      <a:pt x="0" y="374"/>
                    </a:cubicBezTo>
                    <a:cubicBezTo>
                      <a:pt x="0" y="167"/>
                      <a:pt x="167" y="0"/>
                      <a:pt x="374" y="0"/>
                    </a:cubicBezTo>
                    <a:cubicBezTo>
                      <a:pt x="581" y="0"/>
                      <a:pt x="750" y="167"/>
                      <a:pt x="750" y="374"/>
                    </a:cubicBezTo>
                  </a:path>
                </a:pathLst>
              </a:custGeom>
              <a:solidFill>
                <a:srgbClr val="CFCFCE"/>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74" name="Freeform 105">
                <a:extLst>
                  <a:ext uri="{FF2B5EF4-FFF2-40B4-BE49-F238E27FC236}">
                    <a16:creationId xmlns:a16="http://schemas.microsoft.com/office/drawing/2014/main" id="{113889A4-80EA-4A8E-8678-8541AFCEC444}"/>
                  </a:ext>
                </a:extLst>
              </p:cNvPr>
              <p:cNvSpPr>
                <a:spLocks noChangeArrowheads="1"/>
              </p:cNvSpPr>
              <p:nvPr/>
            </p:nvSpPr>
            <p:spPr bwMode="auto">
              <a:xfrm>
                <a:off x="4964" y="1601"/>
                <a:ext cx="209" cy="209"/>
              </a:xfrm>
              <a:custGeom>
                <a:avLst/>
                <a:gdLst>
                  <a:gd name="T0" fmla="*/ 463 w 925"/>
                  <a:gd name="T1" fmla="*/ 505 h 927"/>
                  <a:gd name="T2" fmla="*/ 463 w 925"/>
                  <a:gd name="T3" fmla="*/ 505 h 927"/>
                  <a:gd name="T4" fmla="*/ 463 w 925"/>
                  <a:gd name="T5" fmla="*/ 0 h 927"/>
                  <a:gd name="T6" fmla="*/ 0 w 925"/>
                  <a:gd name="T7" fmla="*/ 463 h 927"/>
                  <a:gd name="T8" fmla="*/ 463 w 925"/>
                  <a:gd name="T9" fmla="*/ 926 h 927"/>
                  <a:gd name="T10" fmla="*/ 924 w 925"/>
                  <a:gd name="T11" fmla="*/ 505 h 927"/>
                  <a:gd name="T12" fmla="*/ 463 w 925"/>
                  <a:gd name="T13" fmla="*/ 505 h 927"/>
                </a:gdLst>
                <a:ahLst/>
                <a:cxnLst>
                  <a:cxn ang="0">
                    <a:pos x="T0" y="T1"/>
                  </a:cxn>
                  <a:cxn ang="0">
                    <a:pos x="T2" y="T3"/>
                  </a:cxn>
                  <a:cxn ang="0">
                    <a:pos x="T4" y="T5"/>
                  </a:cxn>
                  <a:cxn ang="0">
                    <a:pos x="T6" y="T7"/>
                  </a:cxn>
                  <a:cxn ang="0">
                    <a:pos x="T8" y="T9"/>
                  </a:cxn>
                  <a:cxn ang="0">
                    <a:pos x="T10" y="T11"/>
                  </a:cxn>
                  <a:cxn ang="0">
                    <a:pos x="T12" y="T13"/>
                  </a:cxn>
                </a:cxnLst>
                <a:rect l="0" t="0" r="r" b="b"/>
                <a:pathLst>
                  <a:path w="925" h="927">
                    <a:moveTo>
                      <a:pt x="463" y="505"/>
                    </a:moveTo>
                    <a:lnTo>
                      <a:pt x="463" y="505"/>
                    </a:lnTo>
                    <a:cubicBezTo>
                      <a:pt x="463" y="0"/>
                      <a:pt x="463" y="0"/>
                      <a:pt x="463" y="0"/>
                    </a:cubicBezTo>
                    <a:cubicBezTo>
                      <a:pt x="207" y="0"/>
                      <a:pt x="0" y="207"/>
                      <a:pt x="0" y="463"/>
                    </a:cubicBezTo>
                    <a:cubicBezTo>
                      <a:pt x="0" y="719"/>
                      <a:pt x="207" y="926"/>
                      <a:pt x="463" y="926"/>
                    </a:cubicBezTo>
                    <a:cubicBezTo>
                      <a:pt x="704" y="926"/>
                      <a:pt x="902" y="741"/>
                      <a:pt x="924" y="505"/>
                    </a:cubicBezTo>
                    <a:lnTo>
                      <a:pt x="463" y="505"/>
                    </a:lnTo>
                  </a:path>
                </a:pathLst>
              </a:custGeom>
              <a:solidFill>
                <a:schemeClr val="accent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75" name="Freeform 106">
                <a:extLst>
                  <a:ext uri="{FF2B5EF4-FFF2-40B4-BE49-F238E27FC236}">
                    <a16:creationId xmlns:a16="http://schemas.microsoft.com/office/drawing/2014/main" id="{C94EE85F-FF17-403A-92F7-5688C980125C}"/>
                  </a:ext>
                </a:extLst>
              </p:cNvPr>
              <p:cNvSpPr>
                <a:spLocks noChangeArrowheads="1"/>
              </p:cNvSpPr>
              <p:nvPr/>
            </p:nvSpPr>
            <p:spPr bwMode="auto">
              <a:xfrm>
                <a:off x="5262" y="1623"/>
                <a:ext cx="169" cy="169"/>
              </a:xfrm>
              <a:custGeom>
                <a:avLst/>
                <a:gdLst>
                  <a:gd name="T0" fmla="*/ 748 w 749"/>
                  <a:gd name="T1" fmla="*/ 374 h 751"/>
                  <a:gd name="T2" fmla="*/ 748 w 749"/>
                  <a:gd name="T3" fmla="*/ 374 h 751"/>
                  <a:gd name="T4" fmla="*/ 374 w 749"/>
                  <a:gd name="T5" fmla="*/ 750 h 751"/>
                  <a:gd name="T6" fmla="*/ 0 w 749"/>
                  <a:gd name="T7" fmla="*/ 374 h 751"/>
                  <a:gd name="T8" fmla="*/ 374 w 749"/>
                  <a:gd name="T9" fmla="*/ 0 h 751"/>
                  <a:gd name="T10" fmla="*/ 748 w 749"/>
                  <a:gd name="T11" fmla="*/ 374 h 751"/>
                </a:gdLst>
                <a:ahLst/>
                <a:cxnLst>
                  <a:cxn ang="0">
                    <a:pos x="T0" y="T1"/>
                  </a:cxn>
                  <a:cxn ang="0">
                    <a:pos x="T2" y="T3"/>
                  </a:cxn>
                  <a:cxn ang="0">
                    <a:pos x="T4" y="T5"/>
                  </a:cxn>
                  <a:cxn ang="0">
                    <a:pos x="T6" y="T7"/>
                  </a:cxn>
                  <a:cxn ang="0">
                    <a:pos x="T8" y="T9"/>
                  </a:cxn>
                  <a:cxn ang="0">
                    <a:pos x="T10" y="T11"/>
                  </a:cxn>
                </a:cxnLst>
                <a:rect l="0" t="0" r="r" b="b"/>
                <a:pathLst>
                  <a:path w="749" h="751">
                    <a:moveTo>
                      <a:pt x="748" y="374"/>
                    </a:moveTo>
                    <a:lnTo>
                      <a:pt x="748" y="374"/>
                    </a:lnTo>
                    <a:cubicBezTo>
                      <a:pt x="748" y="581"/>
                      <a:pt x="581" y="750"/>
                      <a:pt x="374" y="750"/>
                    </a:cubicBezTo>
                    <a:cubicBezTo>
                      <a:pt x="167" y="750"/>
                      <a:pt x="0" y="581"/>
                      <a:pt x="0" y="374"/>
                    </a:cubicBezTo>
                    <a:cubicBezTo>
                      <a:pt x="0" y="167"/>
                      <a:pt x="167" y="0"/>
                      <a:pt x="374" y="0"/>
                    </a:cubicBezTo>
                    <a:cubicBezTo>
                      <a:pt x="581" y="0"/>
                      <a:pt x="748" y="167"/>
                      <a:pt x="748" y="374"/>
                    </a:cubicBezTo>
                  </a:path>
                </a:pathLst>
              </a:custGeom>
              <a:solidFill>
                <a:srgbClr val="CFCFCE"/>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76" name="Freeform 107">
                <a:extLst>
                  <a:ext uri="{FF2B5EF4-FFF2-40B4-BE49-F238E27FC236}">
                    <a16:creationId xmlns:a16="http://schemas.microsoft.com/office/drawing/2014/main" id="{1603D772-68A5-4C28-A41E-935F1633C98C}"/>
                  </a:ext>
                </a:extLst>
              </p:cNvPr>
              <p:cNvSpPr>
                <a:spLocks noChangeArrowheads="1"/>
              </p:cNvSpPr>
              <p:nvPr/>
            </p:nvSpPr>
            <p:spPr bwMode="auto">
              <a:xfrm>
                <a:off x="5242" y="1601"/>
                <a:ext cx="104" cy="209"/>
              </a:xfrm>
              <a:custGeom>
                <a:avLst/>
                <a:gdLst>
                  <a:gd name="T0" fmla="*/ 462 w 463"/>
                  <a:gd name="T1" fmla="*/ 0 h 927"/>
                  <a:gd name="T2" fmla="*/ 462 w 463"/>
                  <a:gd name="T3" fmla="*/ 0 h 927"/>
                  <a:gd name="T4" fmla="*/ 0 w 463"/>
                  <a:gd name="T5" fmla="*/ 463 h 927"/>
                  <a:gd name="T6" fmla="*/ 462 w 463"/>
                  <a:gd name="T7" fmla="*/ 926 h 927"/>
                  <a:gd name="T8" fmla="*/ 462 w 463"/>
                  <a:gd name="T9" fmla="*/ 0 h 927"/>
                </a:gdLst>
                <a:ahLst/>
                <a:cxnLst>
                  <a:cxn ang="0">
                    <a:pos x="T0" y="T1"/>
                  </a:cxn>
                  <a:cxn ang="0">
                    <a:pos x="T2" y="T3"/>
                  </a:cxn>
                  <a:cxn ang="0">
                    <a:pos x="T4" y="T5"/>
                  </a:cxn>
                  <a:cxn ang="0">
                    <a:pos x="T6" y="T7"/>
                  </a:cxn>
                  <a:cxn ang="0">
                    <a:pos x="T8" y="T9"/>
                  </a:cxn>
                </a:cxnLst>
                <a:rect l="0" t="0" r="r" b="b"/>
                <a:pathLst>
                  <a:path w="463" h="927">
                    <a:moveTo>
                      <a:pt x="462" y="0"/>
                    </a:moveTo>
                    <a:lnTo>
                      <a:pt x="462" y="0"/>
                    </a:lnTo>
                    <a:cubicBezTo>
                      <a:pt x="207" y="0"/>
                      <a:pt x="0" y="207"/>
                      <a:pt x="0" y="463"/>
                    </a:cubicBezTo>
                    <a:cubicBezTo>
                      <a:pt x="0" y="719"/>
                      <a:pt x="207" y="926"/>
                      <a:pt x="462" y="926"/>
                    </a:cubicBezTo>
                    <a:lnTo>
                      <a:pt x="462" y="0"/>
                    </a:lnTo>
                  </a:path>
                </a:pathLst>
              </a:custGeom>
              <a:solidFill>
                <a:schemeClr val="accent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77" name="Freeform 108">
                <a:extLst>
                  <a:ext uri="{FF2B5EF4-FFF2-40B4-BE49-F238E27FC236}">
                    <a16:creationId xmlns:a16="http://schemas.microsoft.com/office/drawing/2014/main" id="{4B6C1BE3-626E-44CB-A5B2-F3EE03E8562C}"/>
                  </a:ext>
                </a:extLst>
              </p:cNvPr>
              <p:cNvSpPr>
                <a:spLocks noChangeArrowheads="1"/>
              </p:cNvSpPr>
              <p:nvPr/>
            </p:nvSpPr>
            <p:spPr bwMode="auto">
              <a:xfrm>
                <a:off x="5540" y="1623"/>
                <a:ext cx="169" cy="169"/>
              </a:xfrm>
              <a:custGeom>
                <a:avLst/>
                <a:gdLst>
                  <a:gd name="T0" fmla="*/ 748 w 749"/>
                  <a:gd name="T1" fmla="*/ 374 h 751"/>
                  <a:gd name="T2" fmla="*/ 748 w 749"/>
                  <a:gd name="T3" fmla="*/ 374 h 751"/>
                  <a:gd name="T4" fmla="*/ 374 w 749"/>
                  <a:gd name="T5" fmla="*/ 750 h 751"/>
                  <a:gd name="T6" fmla="*/ 0 w 749"/>
                  <a:gd name="T7" fmla="*/ 374 h 751"/>
                  <a:gd name="T8" fmla="*/ 374 w 749"/>
                  <a:gd name="T9" fmla="*/ 0 h 751"/>
                  <a:gd name="T10" fmla="*/ 748 w 749"/>
                  <a:gd name="T11" fmla="*/ 374 h 751"/>
                </a:gdLst>
                <a:ahLst/>
                <a:cxnLst>
                  <a:cxn ang="0">
                    <a:pos x="T0" y="T1"/>
                  </a:cxn>
                  <a:cxn ang="0">
                    <a:pos x="T2" y="T3"/>
                  </a:cxn>
                  <a:cxn ang="0">
                    <a:pos x="T4" y="T5"/>
                  </a:cxn>
                  <a:cxn ang="0">
                    <a:pos x="T6" y="T7"/>
                  </a:cxn>
                  <a:cxn ang="0">
                    <a:pos x="T8" y="T9"/>
                  </a:cxn>
                  <a:cxn ang="0">
                    <a:pos x="T10" y="T11"/>
                  </a:cxn>
                </a:cxnLst>
                <a:rect l="0" t="0" r="r" b="b"/>
                <a:pathLst>
                  <a:path w="749" h="751">
                    <a:moveTo>
                      <a:pt x="748" y="374"/>
                    </a:moveTo>
                    <a:lnTo>
                      <a:pt x="748" y="374"/>
                    </a:lnTo>
                    <a:cubicBezTo>
                      <a:pt x="748" y="581"/>
                      <a:pt x="581" y="750"/>
                      <a:pt x="374" y="750"/>
                    </a:cubicBezTo>
                    <a:cubicBezTo>
                      <a:pt x="167" y="750"/>
                      <a:pt x="0" y="581"/>
                      <a:pt x="0" y="374"/>
                    </a:cubicBezTo>
                    <a:cubicBezTo>
                      <a:pt x="0" y="167"/>
                      <a:pt x="167" y="0"/>
                      <a:pt x="374" y="0"/>
                    </a:cubicBezTo>
                    <a:cubicBezTo>
                      <a:pt x="581" y="0"/>
                      <a:pt x="748" y="167"/>
                      <a:pt x="748" y="374"/>
                    </a:cubicBezTo>
                  </a:path>
                </a:pathLst>
              </a:custGeom>
              <a:solidFill>
                <a:srgbClr val="CFCFCE"/>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78" name="Freeform 109">
                <a:extLst>
                  <a:ext uri="{FF2B5EF4-FFF2-40B4-BE49-F238E27FC236}">
                    <a16:creationId xmlns:a16="http://schemas.microsoft.com/office/drawing/2014/main" id="{7C55358C-0A19-4739-AB00-451301EB7905}"/>
                  </a:ext>
                </a:extLst>
              </p:cNvPr>
              <p:cNvSpPr>
                <a:spLocks noChangeArrowheads="1"/>
              </p:cNvSpPr>
              <p:nvPr/>
            </p:nvSpPr>
            <p:spPr bwMode="auto">
              <a:xfrm>
                <a:off x="5520" y="1601"/>
                <a:ext cx="104" cy="178"/>
              </a:xfrm>
              <a:custGeom>
                <a:avLst/>
                <a:gdLst>
                  <a:gd name="T0" fmla="*/ 135 w 464"/>
                  <a:gd name="T1" fmla="*/ 790 h 791"/>
                  <a:gd name="T2" fmla="*/ 135 w 464"/>
                  <a:gd name="T3" fmla="*/ 790 h 791"/>
                  <a:gd name="T4" fmla="*/ 463 w 464"/>
                  <a:gd name="T5" fmla="*/ 463 h 791"/>
                  <a:gd name="T6" fmla="*/ 463 w 464"/>
                  <a:gd name="T7" fmla="*/ 0 h 791"/>
                  <a:gd name="T8" fmla="*/ 0 w 464"/>
                  <a:gd name="T9" fmla="*/ 463 h 791"/>
                  <a:gd name="T10" fmla="*/ 135 w 464"/>
                  <a:gd name="T11" fmla="*/ 790 h 791"/>
                </a:gdLst>
                <a:ahLst/>
                <a:cxnLst>
                  <a:cxn ang="0">
                    <a:pos x="T0" y="T1"/>
                  </a:cxn>
                  <a:cxn ang="0">
                    <a:pos x="T2" y="T3"/>
                  </a:cxn>
                  <a:cxn ang="0">
                    <a:pos x="T4" y="T5"/>
                  </a:cxn>
                  <a:cxn ang="0">
                    <a:pos x="T6" y="T7"/>
                  </a:cxn>
                  <a:cxn ang="0">
                    <a:pos x="T8" y="T9"/>
                  </a:cxn>
                  <a:cxn ang="0">
                    <a:pos x="T10" y="T11"/>
                  </a:cxn>
                </a:cxnLst>
                <a:rect l="0" t="0" r="r" b="b"/>
                <a:pathLst>
                  <a:path w="464" h="791">
                    <a:moveTo>
                      <a:pt x="135" y="790"/>
                    </a:moveTo>
                    <a:lnTo>
                      <a:pt x="135" y="790"/>
                    </a:lnTo>
                    <a:cubicBezTo>
                      <a:pt x="463" y="463"/>
                      <a:pt x="463" y="463"/>
                      <a:pt x="463" y="463"/>
                    </a:cubicBezTo>
                    <a:cubicBezTo>
                      <a:pt x="463" y="0"/>
                      <a:pt x="463" y="0"/>
                      <a:pt x="463" y="0"/>
                    </a:cubicBezTo>
                    <a:cubicBezTo>
                      <a:pt x="209" y="0"/>
                      <a:pt x="0" y="207"/>
                      <a:pt x="0" y="463"/>
                    </a:cubicBezTo>
                    <a:cubicBezTo>
                      <a:pt x="0" y="592"/>
                      <a:pt x="53" y="708"/>
                      <a:pt x="135" y="790"/>
                    </a:cubicBezTo>
                  </a:path>
                </a:pathLst>
              </a:custGeom>
              <a:solidFill>
                <a:schemeClr val="accent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79" name="Freeform 110">
                <a:extLst>
                  <a:ext uri="{FF2B5EF4-FFF2-40B4-BE49-F238E27FC236}">
                    <a16:creationId xmlns:a16="http://schemas.microsoft.com/office/drawing/2014/main" id="{A99A39DD-825C-4BFB-BC73-E9A6AB40A5B1}"/>
                  </a:ext>
                </a:extLst>
              </p:cNvPr>
              <p:cNvSpPr>
                <a:spLocks noChangeArrowheads="1"/>
              </p:cNvSpPr>
              <p:nvPr/>
            </p:nvSpPr>
            <p:spPr bwMode="auto">
              <a:xfrm>
                <a:off x="5818" y="1623"/>
                <a:ext cx="169" cy="169"/>
              </a:xfrm>
              <a:custGeom>
                <a:avLst/>
                <a:gdLst>
                  <a:gd name="T0" fmla="*/ 750 w 751"/>
                  <a:gd name="T1" fmla="*/ 374 h 751"/>
                  <a:gd name="T2" fmla="*/ 750 w 751"/>
                  <a:gd name="T3" fmla="*/ 374 h 751"/>
                  <a:gd name="T4" fmla="*/ 376 w 751"/>
                  <a:gd name="T5" fmla="*/ 750 h 751"/>
                  <a:gd name="T6" fmla="*/ 0 w 751"/>
                  <a:gd name="T7" fmla="*/ 374 h 751"/>
                  <a:gd name="T8" fmla="*/ 376 w 751"/>
                  <a:gd name="T9" fmla="*/ 0 h 751"/>
                  <a:gd name="T10" fmla="*/ 750 w 751"/>
                  <a:gd name="T11" fmla="*/ 374 h 751"/>
                </a:gdLst>
                <a:ahLst/>
                <a:cxnLst>
                  <a:cxn ang="0">
                    <a:pos x="T0" y="T1"/>
                  </a:cxn>
                  <a:cxn ang="0">
                    <a:pos x="T2" y="T3"/>
                  </a:cxn>
                  <a:cxn ang="0">
                    <a:pos x="T4" y="T5"/>
                  </a:cxn>
                  <a:cxn ang="0">
                    <a:pos x="T6" y="T7"/>
                  </a:cxn>
                  <a:cxn ang="0">
                    <a:pos x="T8" y="T9"/>
                  </a:cxn>
                  <a:cxn ang="0">
                    <a:pos x="T10" y="T11"/>
                  </a:cxn>
                </a:cxnLst>
                <a:rect l="0" t="0" r="r" b="b"/>
                <a:pathLst>
                  <a:path w="751" h="751">
                    <a:moveTo>
                      <a:pt x="750" y="374"/>
                    </a:moveTo>
                    <a:lnTo>
                      <a:pt x="750" y="374"/>
                    </a:lnTo>
                    <a:cubicBezTo>
                      <a:pt x="750" y="581"/>
                      <a:pt x="583" y="750"/>
                      <a:pt x="376" y="750"/>
                    </a:cubicBezTo>
                    <a:cubicBezTo>
                      <a:pt x="169" y="750"/>
                      <a:pt x="0" y="581"/>
                      <a:pt x="0" y="374"/>
                    </a:cubicBezTo>
                    <a:cubicBezTo>
                      <a:pt x="0" y="167"/>
                      <a:pt x="169" y="0"/>
                      <a:pt x="376" y="0"/>
                    </a:cubicBezTo>
                    <a:cubicBezTo>
                      <a:pt x="583" y="0"/>
                      <a:pt x="750" y="167"/>
                      <a:pt x="750" y="374"/>
                    </a:cubicBezTo>
                  </a:path>
                </a:pathLst>
              </a:custGeom>
              <a:solidFill>
                <a:srgbClr val="CFCFCE"/>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80" name="Freeform 111">
                <a:extLst>
                  <a:ext uri="{FF2B5EF4-FFF2-40B4-BE49-F238E27FC236}">
                    <a16:creationId xmlns:a16="http://schemas.microsoft.com/office/drawing/2014/main" id="{F4E2C1D3-A402-4796-9E66-474DD9A4759B}"/>
                  </a:ext>
                </a:extLst>
              </p:cNvPr>
              <p:cNvSpPr>
                <a:spLocks noChangeArrowheads="1"/>
              </p:cNvSpPr>
              <p:nvPr/>
            </p:nvSpPr>
            <p:spPr bwMode="auto">
              <a:xfrm>
                <a:off x="5829" y="1601"/>
                <a:ext cx="73" cy="104"/>
              </a:xfrm>
              <a:custGeom>
                <a:avLst/>
                <a:gdLst>
                  <a:gd name="T0" fmla="*/ 327 w 328"/>
                  <a:gd name="T1" fmla="*/ 0 h 464"/>
                  <a:gd name="T2" fmla="*/ 327 w 328"/>
                  <a:gd name="T3" fmla="*/ 0 h 464"/>
                  <a:gd name="T4" fmla="*/ 0 w 328"/>
                  <a:gd name="T5" fmla="*/ 135 h 464"/>
                  <a:gd name="T6" fmla="*/ 327 w 328"/>
                  <a:gd name="T7" fmla="*/ 463 h 464"/>
                  <a:gd name="T8" fmla="*/ 327 w 328"/>
                  <a:gd name="T9" fmla="*/ 0 h 464"/>
                </a:gdLst>
                <a:ahLst/>
                <a:cxnLst>
                  <a:cxn ang="0">
                    <a:pos x="T0" y="T1"/>
                  </a:cxn>
                  <a:cxn ang="0">
                    <a:pos x="T2" y="T3"/>
                  </a:cxn>
                  <a:cxn ang="0">
                    <a:pos x="T4" y="T5"/>
                  </a:cxn>
                  <a:cxn ang="0">
                    <a:pos x="T6" y="T7"/>
                  </a:cxn>
                  <a:cxn ang="0">
                    <a:pos x="T8" y="T9"/>
                  </a:cxn>
                </a:cxnLst>
                <a:rect l="0" t="0" r="r" b="b"/>
                <a:pathLst>
                  <a:path w="328" h="464">
                    <a:moveTo>
                      <a:pt x="327" y="0"/>
                    </a:moveTo>
                    <a:lnTo>
                      <a:pt x="327" y="0"/>
                    </a:lnTo>
                    <a:cubicBezTo>
                      <a:pt x="200" y="0"/>
                      <a:pt x="84" y="53"/>
                      <a:pt x="0" y="135"/>
                    </a:cubicBezTo>
                    <a:cubicBezTo>
                      <a:pt x="327" y="463"/>
                      <a:pt x="327" y="463"/>
                      <a:pt x="327" y="463"/>
                    </a:cubicBezTo>
                    <a:lnTo>
                      <a:pt x="327" y="0"/>
                    </a:lnTo>
                  </a:path>
                </a:pathLst>
              </a:custGeom>
              <a:solidFill>
                <a:schemeClr val="accent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81" name="Freeform 112">
                <a:extLst>
                  <a:ext uri="{FF2B5EF4-FFF2-40B4-BE49-F238E27FC236}">
                    <a16:creationId xmlns:a16="http://schemas.microsoft.com/office/drawing/2014/main" id="{BB0FBCE4-9329-4485-BD44-C9C1784FCD47}"/>
                  </a:ext>
                </a:extLst>
              </p:cNvPr>
              <p:cNvSpPr>
                <a:spLocks noChangeArrowheads="1"/>
              </p:cNvSpPr>
              <p:nvPr/>
            </p:nvSpPr>
            <p:spPr bwMode="auto">
              <a:xfrm>
                <a:off x="4974" y="1921"/>
                <a:ext cx="532" cy="14"/>
              </a:xfrm>
              <a:custGeom>
                <a:avLst/>
                <a:gdLst>
                  <a:gd name="T0" fmla="*/ 2317 w 2351"/>
                  <a:gd name="T1" fmla="*/ 67 h 68"/>
                  <a:gd name="T2" fmla="*/ 2317 w 2351"/>
                  <a:gd name="T3" fmla="*/ 67 h 68"/>
                  <a:gd name="T4" fmla="*/ 33 w 2351"/>
                  <a:gd name="T5" fmla="*/ 67 h 68"/>
                  <a:gd name="T6" fmla="*/ 0 w 2351"/>
                  <a:gd name="T7" fmla="*/ 33 h 68"/>
                  <a:gd name="T8" fmla="*/ 0 w 2351"/>
                  <a:gd name="T9" fmla="*/ 33 h 68"/>
                  <a:gd name="T10" fmla="*/ 33 w 2351"/>
                  <a:gd name="T11" fmla="*/ 0 h 68"/>
                  <a:gd name="T12" fmla="*/ 2317 w 2351"/>
                  <a:gd name="T13" fmla="*/ 0 h 68"/>
                  <a:gd name="T14" fmla="*/ 2350 w 2351"/>
                  <a:gd name="T15" fmla="*/ 33 h 68"/>
                  <a:gd name="T16" fmla="*/ 2350 w 2351"/>
                  <a:gd name="T17" fmla="*/ 33 h 68"/>
                  <a:gd name="T18" fmla="*/ 2317 w 2351"/>
                  <a:gd name="T19" fmla="*/ 6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51" h="68">
                    <a:moveTo>
                      <a:pt x="2317" y="67"/>
                    </a:moveTo>
                    <a:lnTo>
                      <a:pt x="2317" y="67"/>
                    </a:lnTo>
                    <a:cubicBezTo>
                      <a:pt x="33" y="67"/>
                      <a:pt x="33" y="67"/>
                      <a:pt x="33" y="67"/>
                    </a:cubicBezTo>
                    <a:cubicBezTo>
                      <a:pt x="13" y="67"/>
                      <a:pt x="0" y="51"/>
                      <a:pt x="0" y="33"/>
                    </a:cubicBezTo>
                    <a:lnTo>
                      <a:pt x="0" y="33"/>
                    </a:lnTo>
                    <a:cubicBezTo>
                      <a:pt x="0" y="16"/>
                      <a:pt x="13" y="0"/>
                      <a:pt x="33" y="0"/>
                    </a:cubicBezTo>
                    <a:cubicBezTo>
                      <a:pt x="2317" y="0"/>
                      <a:pt x="2317" y="0"/>
                      <a:pt x="2317" y="0"/>
                    </a:cubicBezTo>
                    <a:cubicBezTo>
                      <a:pt x="2337" y="0"/>
                      <a:pt x="2350" y="16"/>
                      <a:pt x="2350" y="33"/>
                    </a:cubicBezTo>
                    <a:lnTo>
                      <a:pt x="2350" y="33"/>
                    </a:lnTo>
                    <a:cubicBezTo>
                      <a:pt x="2350" y="51"/>
                      <a:pt x="2337" y="67"/>
                      <a:pt x="2317" y="67"/>
                    </a:cubicBezTo>
                  </a:path>
                </a:pathLst>
              </a:custGeom>
              <a:solidFill>
                <a:srgbClr val="CFCFCE"/>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sp>
            <p:nvSpPr>
              <p:cNvPr id="82" name="Freeform 113">
                <a:extLst>
                  <a:ext uri="{FF2B5EF4-FFF2-40B4-BE49-F238E27FC236}">
                    <a16:creationId xmlns:a16="http://schemas.microsoft.com/office/drawing/2014/main" id="{7DFF07A8-103E-41DA-AB6C-79A7819BEADC}"/>
                  </a:ext>
                </a:extLst>
              </p:cNvPr>
              <p:cNvSpPr>
                <a:spLocks noChangeArrowheads="1"/>
              </p:cNvSpPr>
              <p:nvPr/>
            </p:nvSpPr>
            <p:spPr bwMode="auto">
              <a:xfrm>
                <a:off x="4974" y="1951"/>
                <a:ext cx="532" cy="14"/>
              </a:xfrm>
              <a:custGeom>
                <a:avLst/>
                <a:gdLst>
                  <a:gd name="T0" fmla="*/ 2317 w 2351"/>
                  <a:gd name="T1" fmla="*/ 67 h 68"/>
                  <a:gd name="T2" fmla="*/ 2317 w 2351"/>
                  <a:gd name="T3" fmla="*/ 67 h 68"/>
                  <a:gd name="T4" fmla="*/ 33 w 2351"/>
                  <a:gd name="T5" fmla="*/ 67 h 68"/>
                  <a:gd name="T6" fmla="*/ 0 w 2351"/>
                  <a:gd name="T7" fmla="*/ 34 h 68"/>
                  <a:gd name="T8" fmla="*/ 0 w 2351"/>
                  <a:gd name="T9" fmla="*/ 34 h 68"/>
                  <a:gd name="T10" fmla="*/ 33 w 2351"/>
                  <a:gd name="T11" fmla="*/ 0 h 68"/>
                  <a:gd name="T12" fmla="*/ 2317 w 2351"/>
                  <a:gd name="T13" fmla="*/ 0 h 68"/>
                  <a:gd name="T14" fmla="*/ 2350 w 2351"/>
                  <a:gd name="T15" fmla="*/ 34 h 68"/>
                  <a:gd name="T16" fmla="*/ 2350 w 2351"/>
                  <a:gd name="T17" fmla="*/ 34 h 68"/>
                  <a:gd name="T18" fmla="*/ 2317 w 2351"/>
                  <a:gd name="T19" fmla="*/ 6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51" h="68">
                    <a:moveTo>
                      <a:pt x="2317" y="67"/>
                    </a:moveTo>
                    <a:lnTo>
                      <a:pt x="2317" y="67"/>
                    </a:lnTo>
                    <a:cubicBezTo>
                      <a:pt x="33" y="67"/>
                      <a:pt x="33" y="67"/>
                      <a:pt x="33" y="67"/>
                    </a:cubicBezTo>
                    <a:cubicBezTo>
                      <a:pt x="13" y="67"/>
                      <a:pt x="0" y="52"/>
                      <a:pt x="0" y="34"/>
                    </a:cubicBezTo>
                    <a:lnTo>
                      <a:pt x="0" y="34"/>
                    </a:lnTo>
                    <a:cubicBezTo>
                      <a:pt x="0" y="16"/>
                      <a:pt x="13" y="0"/>
                      <a:pt x="33" y="0"/>
                    </a:cubicBezTo>
                    <a:cubicBezTo>
                      <a:pt x="2317" y="0"/>
                      <a:pt x="2317" y="0"/>
                      <a:pt x="2317" y="0"/>
                    </a:cubicBezTo>
                    <a:cubicBezTo>
                      <a:pt x="2337" y="0"/>
                      <a:pt x="2350" y="16"/>
                      <a:pt x="2350" y="34"/>
                    </a:cubicBezTo>
                    <a:lnTo>
                      <a:pt x="2350" y="34"/>
                    </a:lnTo>
                    <a:cubicBezTo>
                      <a:pt x="2350" y="52"/>
                      <a:pt x="2337" y="67"/>
                      <a:pt x="2317" y="67"/>
                    </a:cubicBezTo>
                  </a:path>
                </a:pathLst>
              </a:custGeom>
              <a:solidFill>
                <a:srgbClr val="CFCFCE"/>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a:latin typeface="Lato Light"/>
                </a:endParaRPr>
              </a:p>
            </p:txBody>
          </p:sp>
        </p:grpSp>
      </p:grpSp>
      <p:pic>
        <p:nvPicPr>
          <p:cNvPr id="118" name="Picture 117">
            <a:extLst>
              <a:ext uri="{FF2B5EF4-FFF2-40B4-BE49-F238E27FC236}">
                <a16:creationId xmlns:a16="http://schemas.microsoft.com/office/drawing/2014/main" id="{DA991A52-B6B4-4340-AA65-963F7C15F121}"/>
              </a:ext>
            </a:extLst>
          </p:cNvPr>
          <p:cNvPicPr>
            <a:picLocks noChangeAspect="1"/>
          </p:cNvPicPr>
          <p:nvPr/>
        </p:nvPicPr>
        <p:blipFill>
          <a:blip r:embed="rId2"/>
          <a:stretch>
            <a:fillRect/>
          </a:stretch>
        </p:blipFill>
        <p:spPr>
          <a:xfrm>
            <a:off x="9733338" y="1236145"/>
            <a:ext cx="1865275" cy="1107927"/>
          </a:xfrm>
          <a:prstGeom prst="rect">
            <a:avLst/>
          </a:prstGeom>
        </p:spPr>
      </p:pic>
      <p:grpSp>
        <p:nvGrpSpPr>
          <p:cNvPr id="124" name="Group 123">
            <a:extLst>
              <a:ext uri="{FF2B5EF4-FFF2-40B4-BE49-F238E27FC236}">
                <a16:creationId xmlns:a16="http://schemas.microsoft.com/office/drawing/2014/main" id="{34765105-2AFD-47F0-8408-6CAE618015FE}"/>
              </a:ext>
            </a:extLst>
          </p:cNvPr>
          <p:cNvGrpSpPr/>
          <p:nvPr/>
        </p:nvGrpSpPr>
        <p:grpSpPr>
          <a:xfrm>
            <a:off x="397288" y="4772999"/>
            <a:ext cx="1260000" cy="453246"/>
            <a:chOff x="4621544" y="7261964"/>
            <a:chExt cx="1897068" cy="588978"/>
          </a:xfrm>
        </p:grpSpPr>
        <p:sp>
          <p:nvSpPr>
            <p:cNvPr id="125" name="Round Same Side Corner Rectangle 23">
              <a:extLst>
                <a:ext uri="{FF2B5EF4-FFF2-40B4-BE49-F238E27FC236}">
                  <a16:creationId xmlns:a16="http://schemas.microsoft.com/office/drawing/2014/main" id="{A6DA96F0-3DBD-4E04-95B8-D18764ADD724}"/>
                </a:ext>
              </a:extLst>
            </p:cNvPr>
            <p:cNvSpPr/>
            <p:nvPr/>
          </p:nvSpPr>
          <p:spPr>
            <a:xfrm rot="16200000" flipH="1">
              <a:off x="5429735" y="6453773"/>
              <a:ext cx="280685" cy="1897068"/>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a:endParaRPr lang="bg-BG" sz="900"/>
            </a:p>
          </p:txBody>
        </p:sp>
        <p:sp>
          <p:nvSpPr>
            <p:cNvPr id="126" name="Freeform 734">
              <a:extLst>
                <a:ext uri="{FF2B5EF4-FFF2-40B4-BE49-F238E27FC236}">
                  <a16:creationId xmlns:a16="http://schemas.microsoft.com/office/drawing/2014/main" id="{52FB8DC3-C243-43FF-8851-79EAC0692D2C}"/>
                </a:ext>
              </a:extLst>
            </p:cNvPr>
            <p:cNvSpPr>
              <a:spLocks noChangeArrowheads="1"/>
            </p:cNvSpPr>
            <p:nvPr/>
          </p:nvSpPr>
          <p:spPr bwMode="auto">
            <a:xfrm rot="5400000">
              <a:off x="5457445" y="7450898"/>
              <a:ext cx="342077" cy="458012"/>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solidFill>
              <a:schemeClr val="accent1"/>
            </a:solidFill>
            <a:ln>
              <a:noFill/>
            </a:ln>
            <a:effectLst/>
          </p:spPr>
          <p:txBody>
            <a:bodyPr wrap="none" anchor="ctr"/>
            <a:lstStyle/>
            <a:p>
              <a:endParaRPr lang="en-US" sz="900" dirty="0"/>
            </a:p>
          </p:txBody>
        </p:sp>
      </p:grpSp>
      <p:grpSp>
        <p:nvGrpSpPr>
          <p:cNvPr id="127" name="Group 126">
            <a:extLst>
              <a:ext uri="{FF2B5EF4-FFF2-40B4-BE49-F238E27FC236}">
                <a16:creationId xmlns:a16="http://schemas.microsoft.com/office/drawing/2014/main" id="{79099FC6-B3D4-4D03-B627-FDD14FEA464D}"/>
              </a:ext>
            </a:extLst>
          </p:cNvPr>
          <p:cNvGrpSpPr/>
          <p:nvPr/>
        </p:nvGrpSpPr>
        <p:grpSpPr>
          <a:xfrm>
            <a:off x="3048758" y="4759760"/>
            <a:ext cx="1352498" cy="435622"/>
            <a:chOff x="9653094" y="7220771"/>
            <a:chExt cx="2471894" cy="619391"/>
          </a:xfrm>
        </p:grpSpPr>
        <p:sp>
          <p:nvSpPr>
            <p:cNvPr id="128" name="Rectangle 127">
              <a:extLst>
                <a:ext uri="{FF2B5EF4-FFF2-40B4-BE49-F238E27FC236}">
                  <a16:creationId xmlns:a16="http://schemas.microsoft.com/office/drawing/2014/main" id="{61897BFD-FCD7-4EC0-9AF0-4113CA2C23CF}"/>
                </a:ext>
              </a:extLst>
            </p:cNvPr>
            <p:cNvSpPr/>
            <p:nvPr/>
          </p:nvSpPr>
          <p:spPr>
            <a:xfrm>
              <a:off x="9653094" y="7220771"/>
              <a:ext cx="2471894" cy="3218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a:endParaRPr lang="bg-BG" sz="900"/>
            </a:p>
          </p:txBody>
        </p:sp>
        <p:sp>
          <p:nvSpPr>
            <p:cNvPr id="129" name="Freeform 734">
              <a:extLst>
                <a:ext uri="{FF2B5EF4-FFF2-40B4-BE49-F238E27FC236}">
                  <a16:creationId xmlns:a16="http://schemas.microsoft.com/office/drawing/2014/main" id="{BBA435D7-20B1-4098-BE20-47BF8AC665E6}"/>
                </a:ext>
              </a:extLst>
            </p:cNvPr>
            <p:cNvSpPr>
              <a:spLocks noChangeArrowheads="1"/>
            </p:cNvSpPr>
            <p:nvPr/>
          </p:nvSpPr>
          <p:spPr bwMode="auto">
            <a:xfrm rot="5400000">
              <a:off x="10755034" y="7440117"/>
              <a:ext cx="342077" cy="458013"/>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solidFill>
              <a:schemeClr val="accent3"/>
            </a:solidFill>
            <a:ln>
              <a:noFill/>
            </a:ln>
            <a:effectLst/>
          </p:spPr>
          <p:txBody>
            <a:bodyPr wrap="none" anchor="ctr"/>
            <a:lstStyle/>
            <a:p>
              <a:endParaRPr lang="en-US" sz="900" dirty="0"/>
            </a:p>
          </p:txBody>
        </p:sp>
      </p:grpSp>
      <p:grpSp>
        <p:nvGrpSpPr>
          <p:cNvPr id="130" name="Group 129">
            <a:extLst>
              <a:ext uri="{FF2B5EF4-FFF2-40B4-BE49-F238E27FC236}">
                <a16:creationId xmlns:a16="http://schemas.microsoft.com/office/drawing/2014/main" id="{71E830E5-E217-40C4-9D2C-89114B04604F}"/>
              </a:ext>
            </a:extLst>
          </p:cNvPr>
          <p:cNvGrpSpPr/>
          <p:nvPr/>
        </p:nvGrpSpPr>
        <p:grpSpPr>
          <a:xfrm>
            <a:off x="5977952" y="4750545"/>
            <a:ext cx="1167870" cy="424911"/>
            <a:chOff x="14684641" y="7220769"/>
            <a:chExt cx="2471894" cy="604161"/>
          </a:xfrm>
          <a:solidFill>
            <a:schemeClr val="accent6"/>
          </a:solidFill>
        </p:grpSpPr>
        <p:sp>
          <p:nvSpPr>
            <p:cNvPr id="131" name="Rectangle 130">
              <a:extLst>
                <a:ext uri="{FF2B5EF4-FFF2-40B4-BE49-F238E27FC236}">
                  <a16:creationId xmlns:a16="http://schemas.microsoft.com/office/drawing/2014/main" id="{C6951E51-12D8-4CC2-8509-463D3FE8DF97}"/>
                </a:ext>
              </a:extLst>
            </p:cNvPr>
            <p:cNvSpPr/>
            <p:nvPr/>
          </p:nvSpPr>
          <p:spPr>
            <a:xfrm>
              <a:off x="14684641" y="7220769"/>
              <a:ext cx="2471894" cy="3218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a:endParaRPr lang="bg-BG" sz="900"/>
            </a:p>
          </p:txBody>
        </p:sp>
        <p:sp>
          <p:nvSpPr>
            <p:cNvPr id="132" name="Freeform 734">
              <a:extLst>
                <a:ext uri="{FF2B5EF4-FFF2-40B4-BE49-F238E27FC236}">
                  <a16:creationId xmlns:a16="http://schemas.microsoft.com/office/drawing/2014/main" id="{0F5E2020-BC72-402E-B764-70620B35CBBA}"/>
                </a:ext>
              </a:extLst>
            </p:cNvPr>
            <p:cNvSpPr>
              <a:spLocks noChangeArrowheads="1"/>
            </p:cNvSpPr>
            <p:nvPr/>
          </p:nvSpPr>
          <p:spPr bwMode="auto">
            <a:xfrm rot="5400000">
              <a:off x="15834927" y="7424885"/>
              <a:ext cx="342077" cy="458013"/>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grpFill/>
            <a:ln>
              <a:noFill/>
            </a:ln>
            <a:effectLst/>
          </p:spPr>
          <p:txBody>
            <a:bodyPr wrap="none" anchor="ctr"/>
            <a:lstStyle/>
            <a:p>
              <a:endParaRPr lang="en-US" sz="900" dirty="0"/>
            </a:p>
          </p:txBody>
        </p:sp>
      </p:grpSp>
      <p:grpSp>
        <p:nvGrpSpPr>
          <p:cNvPr id="133" name="Group 132">
            <a:extLst>
              <a:ext uri="{FF2B5EF4-FFF2-40B4-BE49-F238E27FC236}">
                <a16:creationId xmlns:a16="http://schemas.microsoft.com/office/drawing/2014/main" id="{7CE36354-5265-40AA-AF06-1395009B2ADE}"/>
              </a:ext>
            </a:extLst>
          </p:cNvPr>
          <p:cNvGrpSpPr/>
          <p:nvPr/>
        </p:nvGrpSpPr>
        <p:grpSpPr>
          <a:xfrm>
            <a:off x="8878932" y="4747101"/>
            <a:ext cx="3161540" cy="437762"/>
            <a:chOff x="17200415" y="7220762"/>
            <a:chExt cx="2471894" cy="622435"/>
          </a:xfrm>
        </p:grpSpPr>
        <p:sp>
          <p:nvSpPr>
            <p:cNvPr id="134" name="Round Same Side Corner Rectangle 6">
              <a:extLst>
                <a:ext uri="{FF2B5EF4-FFF2-40B4-BE49-F238E27FC236}">
                  <a16:creationId xmlns:a16="http://schemas.microsoft.com/office/drawing/2014/main" id="{68E98BA8-6836-49C8-A03B-A5075A9D11B5}"/>
                </a:ext>
              </a:extLst>
            </p:cNvPr>
            <p:cNvSpPr/>
            <p:nvPr/>
          </p:nvSpPr>
          <p:spPr>
            <a:xfrm rot="5400000">
              <a:off x="18275427" y="6145750"/>
              <a:ext cx="321869" cy="2471894"/>
            </a:xfrm>
            <a:prstGeom prst="round2SameRect">
              <a:avLst>
                <a:gd name="adj1" fmla="val 50000"/>
                <a:gd name="adj2" fmla="val 0"/>
              </a:avLst>
            </a:prstGeom>
            <a:solidFill>
              <a:srgbClr val="7D0023"/>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a:endParaRPr lang="bg-BG" sz="900" dirty="0"/>
            </a:p>
          </p:txBody>
        </p:sp>
        <p:sp>
          <p:nvSpPr>
            <p:cNvPr id="135" name="Freeform 734">
              <a:extLst>
                <a:ext uri="{FF2B5EF4-FFF2-40B4-BE49-F238E27FC236}">
                  <a16:creationId xmlns:a16="http://schemas.microsoft.com/office/drawing/2014/main" id="{85095566-E2AF-4241-91D7-81513126A39B}"/>
                </a:ext>
              </a:extLst>
            </p:cNvPr>
            <p:cNvSpPr>
              <a:spLocks noChangeArrowheads="1"/>
            </p:cNvSpPr>
            <p:nvPr/>
          </p:nvSpPr>
          <p:spPr bwMode="auto">
            <a:xfrm rot="5400000" flipV="1">
              <a:off x="18267005" y="7443152"/>
              <a:ext cx="342077" cy="458013"/>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solidFill>
              <a:srgbClr val="7D0023"/>
            </a:solidFill>
            <a:ln>
              <a:noFill/>
            </a:ln>
            <a:effectLst/>
          </p:spPr>
          <p:txBody>
            <a:bodyPr wrap="none" anchor="ctr"/>
            <a:lstStyle/>
            <a:p>
              <a:endParaRPr lang="en-US" sz="900" dirty="0"/>
            </a:p>
          </p:txBody>
        </p:sp>
      </p:grpSp>
      <p:grpSp>
        <p:nvGrpSpPr>
          <p:cNvPr id="136" name="Group 135">
            <a:extLst>
              <a:ext uri="{FF2B5EF4-FFF2-40B4-BE49-F238E27FC236}">
                <a16:creationId xmlns:a16="http://schemas.microsoft.com/office/drawing/2014/main" id="{4AAACCC6-1429-4824-8705-7C0661EF4F82}"/>
              </a:ext>
            </a:extLst>
          </p:cNvPr>
          <p:cNvGrpSpPr/>
          <p:nvPr/>
        </p:nvGrpSpPr>
        <p:grpSpPr>
          <a:xfrm>
            <a:off x="4422095" y="4548878"/>
            <a:ext cx="1509455" cy="434897"/>
            <a:chOff x="12168868" y="6924280"/>
            <a:chExt cx="2471894" cy="618360"/>
          </a:xfrm>
        </p:grpSpPr>
        <p:sp>
          <p:nvSpPr>
            <p:cNvPr id="137" name="Rectangle 136">
              <a:extLst>
                <a:ext uri="{FF2B5EF4-FFF2-40B4-BE49-F238E27FC236}">
                  <a16:creationId xmlns:a16="http://schemas.microsoft.com/office/drawing/2014/main" id="{713BD44D-6D0E-40B7-8496-F720B3B459A9}"/>
                </a:ext>
              </a:extLst>
            </p:cNvPr>
            <p:cNvSpPr/>
            <p:nvPr/>
          </p:nvSpPr>
          <p:spPr>
            <a:xfrm>
              <a:off x="12168868" y="7220769"/>
              <a:ext cx="2471894" cy="3218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a:endParaRPr lang="bg-BG" sz="900"/>
            </a:p>
          </p:txBody>
        </p:sp>
        <p:sp>
          <p:nvSpPr>
            <p:cNvPr id="138" name="Freeform 734">
              <a:extLst>
                <a:ext uri="{FF2B5EF4-FFF2-40B4-BE49-F238E27FC236}">
                  <a16:creationId xmlns:a16="http://schemas.microsoft.com/office/drawing/2014/main" id="{EA9089B7-14DA-4EE7-AA19-B24168249E84}"/>
                </a:ext>
              </a:extLst>
            </p:cNvPr>
            <p:cNvSpPr>
              <a:spLocks noChangeArrowheads="1"/>
            </p:cNvSpPr>
            <p:nvPr/>
          </p:nvSpPr>
          <p:spPr bwMode="auto">
            <a:xfrm rot="16200000">
              <a:off x="13261997" y="6866312"/>
              <a:ext cx="342077" cy="458013"/>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solidFill>
              <a:schemeClr val="accent1"/>
            </a:solidFill>
            <a:ln>
              <a:noFill/>
            </a:ln>
            <a:effectLst/>
          </p:spPr>
          <p:txBody>
            <a:bodyPr wrap="none" anchor="ctr"/>
            <a:lstStyle/>
            <a:p>
              <a:endParaRPr lang="en-US" sz="900" dirty="0"/>
            </a:p>
          </p:txBody>
        </p:sp>
      </p:grpSp>
      <p:grpSp>
        <p:nvGrpSpPr>
          <p:cNvPr id="139" name="Group 138">
            <a:extLst>
              <a:ext uri="{FF2B5EF4-FFF2-40B4-BE49-F238E27FC236}">
                <a16:creationId xmlns:a16="http://schemas.microsoft.com/office/drawing/2014/main" id="{F1BB4CB7-A8CE-4840-AA21-3F375AA1A8D1}"/>
              </a:ext>
            </a:extLst>
          </p:cNvPr>
          <p:cNvGrpSpPr/>
          <p:nvPr/>
        </p:nvGrpSpPr>
        <p:grpSpPr>
          <a:xfrm>
            <a:off x="1687414" y="4566955"/>
            <a:ext cx="1340380" cy="424188"/>
            <a:chOff x="7137321" y="6939512"/>
            <a:chExt cx="2471894" cy="603133"/>
          </a:xfrm>
        </p:grpSpPr>
        <p:sp>
          <p:nvSpPr>
            <p:cNvPr id="140" name="Rectangle 139">
              <a:extLst>
                <a:ext uri="{FF2B5EF4-FFF2-40B4-BE49-F238E27FC236}">
                  <a16:creationId xmlns:a16="http://schemas.microsoft.com/office/drawing/2014/main" id="{9F4C396C-2A24-4D50-BBCB-F722D55A00B0}"/>
                </a:ext>
              </a:extLst>
            </p:cNvPr>
            <p:cNvSpPr/>
            <p:nvPr/>
          </p:nvSpPr>
          <p:spPr>
            <a:xfrm>
              <a:off x="7137321" y="7220774"/>
              <a:ext cx="2471894" cy="3218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a:endParaRPr lang="bg-BG" sz="900"/>
            </a:p>
          </p:txBody>
        </p:sp>
        <p:sp>
          <p:nvSpPr>
            <p:cNvPr id="141" name="Freeform 734">
              <a:extLst>
                <a:ext uri="{FF2B5EF4-FFF2-40B4-BE49-F238E27FC236}">
                  <a16:creationId xmlns:a16="http://schemas.microsoft.com/office/drawing/2014/main" id="{70177D83-D6C3-4F85-AF48-A17867A72555}"/>
                </a:ext>
              </a:extLst>
            </p:cNvPr>
            <p:cNvSpPr>
              <a:spLocks noChangeArrowheads="1"/>
            </p:cNvSpPr>
            <p:nvPr/>
          </p:nvSpPr>
          <p:spPr bwMode="auto">
            <a:xfrm rot="16200000">
              <a:off x="8182104" y="6881544"/>
              <a:ext cx="342077" cy="458013"/>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solidFill>
              <a:schemeClr val="accent2"/>
            </a:solidFill>
            <a:ln>
              <a:noFill/>
            </a:ln>
            <a:effectLst/>
          </p:spPr>
          <p:txBody>
            <a:bodyPr wrap="none" anchor="ctr"/>
            <a:lstStyle/>
            <a:p>
              <a:endParaRPr lang="en-US" sz="900" dirty="0"/>
            </a:p>
          </p:txBody>
        </p:sp>
      </p:grpSp>
      <p:grpSp>
        <p:nvGrpSpPr>
          <p:cNvPr id="146" name="Group 145">
            <a:extLst>
              <a:ext uri="{FF2B5EF4-FFF2-40B4-BE49-F238E27FC236}">
                <a16:creationId xmlns:a16="http://schemas.microsoft.com/office/drawing/2014/main" id="{C7227A2C-4AE3-44FD-9687-07931DC8F1F4}"/>
              </a:ext>
            </a:extLst>
          </p:cNvPr>
          <p:cNvGrpSpPr/>
          <p:nvPr/>
        </p:nvGrpSpPr>
        <p:grpSpPr>
          <a:xfrm>
            <a:off x="9642" y="5332061"/>
            <a:ext cx="2433919" cy="630092"/>
            <a:chOff x="2974057" y="8264174"/>
            <a:chExt cx="5154581" cy="1260184"/>
          </a:xfrm>
        </p:grpSpPr>
        <p:sp>
          <p:nvSpPr>
            <p:cNvPr id="147" name="TextBox 146">
              <a:extLst>
                <a:ext uri="{FF2B5EF4-FFF2-40B4-BE49-F238E27FC236}">
                  <a16:creationId xmlns:a16="http://schemas.microsoft.com/office/drawing/2014/main" id="{8136D1E1-F3F3-4207-B8F3-D62A409F55BA}"/>
                </a:ext>
              </a:extLst>
            </p:cNvPr>
            <p:cNvSpPr txBox="1"/>
            <p:nvPr/>
          </p:nvSpPr>
          <p:spPr>
            <a:xfrm>
              <a:off x="2974057" y="8970396"/>
              <a:ext cx="4532382" cy="553962"/>
            </a:xfrm>
            <a:prstGeom prst="rect">
              <a:avLst/>
            </a:prstGeom>
            <a:noFill/>
          </p:spPr>
          <p:txBody>
            <a:bodyPr wrap="square" lIns="91422" tIns="45711" rIns="91422" bIns="45711" rtlCol="0">
              <a:spAutoFit/>
            </a:bodyPr>
            <a:lstStyle/>
            <a:p>
              <a:pPr algn="ctr"/>
              <a:r>
                <a:rPr lang="en-US" sz="1200" b="1" dirty="0">
                  <a:solidFill>
                    <a:schemeClr val="tx2"/>
                  </a:solidFill>
                  <a:ea typeface="Open Sans Light" panose="020B0306030504020204" pitchFamily="34" charset="0"/>
                  <a:cs typeface="Lato Light"/>
                </a:rPr>
                <a:t>Q2 2018</a:t>
              </a:r>
              <a:endParaRPr lang="en-US" sz="1200" dirty="0">
                <a:solidFill>
                  <a:schemeClr val="tx2"/>
                </a:solidFill>
                <a:ea typeface="Open Sans Light" panose="020B0306030504020204" pitchFamily="34" charset="0"/>
                <a:cs typeface="Lato Light"/>
              </a:endParaRPr>
            </a:p>
          </p:txBody>
        </p:sp>
        <p:sp>
          <p:nvSpPr>
            <p:cNvPr id="148" name="TextBox 147">
              <a:extLst>
                <a:ext uri="{FF2B5EF4-FFF2-40B4-BE49-F238E27FC236}">
                  <a16:creationId xmlns:a16="http://schemas.microsoft.com/office/drawing/2014/main" id="{EC3F6E62-52ED-44A6-B6CC-3497ED7C5F95}"/>
                </a:ext>
              </a:extLst>
            </p:cNvPr>
            <p:cNvSpPr txBox="1"/>
            <p:nvPr/>
          </p:nvSpPr>
          <p:spPr>
            <a:xfrm>
              <a:off x="3667193" y="8264174"/>
              <a:ext cx="4461445" cy="677072"/>
            </a:xfrm>
            <a:prstGeom prst="rect">
              <a:avLst/>
            </a:prstGeom>
            <a:noFill/>
          </p:spPr>
          <p:txBody>
            <a:bodyPr wrap="none" lIns="91422" tIns="45711" rIns="91422" bIns="45711" rtlCol="0">
              <a:spAutoFit/>
            </a:bodyPr>
            <a:lstStyle/>
            <a:p>
              <a:pPr algn="ctr"/>
              <a:r>
                <a:rPr lang="nb-NO" sz="1600" dirty="0">
                  <a:solidFill>
                    <a:schemeClr val="tx2"/>
                  </a:solidFill>
                  <a:cs typeface="Lato Regular"/>
                </a:rPr>
                <a:t>M2M Startet – «</a:t>
              </a:r>
              <a:r>
                <a:rPr lang="nb-NO" sz="1600" dirty="0" err="1">
                  <a:solidFill>
                    <a:schemeClr val="tx2"/>
                  </a:solidFill>
                  <a:cs typeface="Lato Regular"/>
                </a:rPr>
                <a:t>mKPI</a:t>
              </a:r>
              <a:r>
                <a:rPr lang="nb-NO" sz="1600" dirty="0">
                  <a:solidFill>
                    <a:schemeClr val="tx2"/>
                  </a:solidFill>
                  <a:cs typeface="Lato Regular"/>
                </a:rPr>
                <a:t>»</a:t>
              </a:r>
              <a:endParaRPr lang="id-ID" sz="1600" dirty="0">
                <a:solidFill>
                  <a:schemeClr val="tx2"/>
                </a:solidFill>
                <a:cs typeface="Lato Regular"/>
              </a:endParaRPr>
            </a:p>
          </p:txBody>
        </p:sp>
      </p:grpSp>
      <p:pic>
        <p:nvPicPr>
          <p:cNvPr id="1026" name="Picture 2" descr="Image result for measure icon">
            <a:extLst>
              <a:ext uri="{FF2B5EF4-FFF2-40B4-BE49-F238E27FC236}">
                <a16:creationId xmlns:a16="http://schemas.microsoft.com/office/drawing/2014/main" id="{AA11A1F7-5FDC-4E23-A814-818DEFB7F313}"/>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2911" y="5226731"/>
            <a:ext cx="435271" cy="460911"/>
          </a:xfrm>
          <a:prstGeom prst="rect">
            <a:avLst/>
          </a:prstGeom>
          <a:noFill/>
          <a:extLst>
            <a:ext uri="{909E8E84-426E-40DD-AFC4-6F175D3DCCD1}">
              <a14:hiddenFill xmlns:a14="http://schemas.microsoft.com/office/drawing/2010/main">
                <a:solidFill>
                  <a:srgbClr val="FFFFFF"/>
                </a:solidFill>
              </a14:hiddenFill>
            </a:ext>
          </a:extLst>
        </p:spPr>
      </p:pic>
      <p:grpSp>
        <p:nvGrpSpPr>
          <p:cNvPr id="149" name="Group 148">
            <a:extLst>
              <a:ext uri="{FF2B5EF4-FFF2-40B4-BE49-F238E27FC236}">
                <a16:creationId xmlns:a16="http://schemas.microsoft.com/office/drawing/2014/main" id="{D969825B-28FC-4FB8-B3A8-507BFA85214F}"/>
              </a:ext>
            </a:extLst>
          </p:cNvPr>
          <p:cNvGrpSpPr/>
          <p:nvPr/>
        </p:nvGrpSpPr>
        <p:grpSpPr>
          <a:xfrm>
            <a:off x="664280" y="3079349"/>
            <a:ext cx="3376209" cy="866557"/>
            <a:chOff x="2433911" y="8943970"/>
            <a:chExt cx="7150170" cy="1733114"/>
          </a:xfrm>
        </p:grpSpPr>
        <p:sp>
          <p:nvSpPr>
            <p:cNvPr id="150" name="TextBox 149">
              <a:extLst>
                <a:ext uri="{FF2B5EF4-FFF2-40B4-BE49-F238E27FC236}">
                  <a16:creationId xmlns:a16="http://schemas.microsoft.com/office/drawing/2014/main" id="{DC770E65-2652-424B-84F4-C829C72B0303}"/>
                </a:ext>
              </a:extLst>
            </p:cNvPr>
            <p:cNvSpPr txBox="1"/>
            <p:nvPr/>
          </p:nvSpPr>
          <p:spPr>
            <a:xfrm>
              <a:off x="3631262" y="10123122"/>
              <a:ext cx="4532382" cy="553962"/>
            </a:xfrm>
            <a:prstGeom prst="rect">
              <a:avLst/>
            </a:prstGeom>
            <a:noFill/>
          </p:spPr>
          <p:txBody>
            <a:bodyPr wrap="square" lIns="91422" tIns="45711" rIns="91422" bIns="45711" rtlCol="0">
              <a:spAutoFit/>
            </a:bodyPr>
            <a:lstStyle/>
            <a:p>
              <a:pPr algn="ctr"/>
              <a:r>
                <a:rPr lang="en-US" sz="1200" b="1" dirty="0">
                  <a:solidFill>
                    <a:schemeClr val="tx2"/>
                  </a:solidFill>
                  <a:ea typeface="Open Sans Light" panose="020B0306030504020204" pitchFamily="34" charset="0"/>
                  <a:cs typeface="Lato Light"/>
                </a:rPr>
                <a:t>Des 2018</a:t>
              </a:r>
              <a:endParaRPr lang="en-US" sz="1200" dirty="0">
                <a:solidFill>
                  <a:schemeClr val="tx2"/>
                </a:solidFill>
                <a:ea typeface="Open Sans Light" panose="020B0306030504020204" pitchFamily="34" charset="0"/>
                <a:cs typeface="Lato Light"/>
              </a:endParaRPr>
            </a:p>
          </p:txBody>
        </p:sp>
        <p:sp>
          <p:nvSpPr>
            <p:cNvPr id="151" name="TextBox 150">
              <a:extLst>
                <a:ext uri="{FF2B5EF4-FFF2-40B4-BE49-F238E27FC236}">
                  <a16:creationId xmlns:a16="http://schemas.microsoft.com/office/drawing/2014/main" id="{9ECC0F0F-FDF8-455E-9D5C-6FC8603AE29D}"/>
                </a:ext>
              </a:extLst>
            </p:cNvPr>
            <p:cNvSpPr txBox="1"/>
            <p:nvPr/>
          </p:nvSpPr>
          <p:spPr>
            <a:xfrm>
              <a:off x="2433911" y="8943970"/>
              <a:ext cx="7150170" cy="1330970"/>
            </a:xfrm>
            <a:prstGeom prst="rect">
              <a:avLst/>
            </a:prstGeom>
            <a:noFill/>
          </p:spPr>
          <p:txBody>
            <a:bodyPr wrap="none" lIns="91422" tIns="45711" rIns="91422" bIns="45711" rtlCol="0">
              <a:spAutoFit/>
            </a:bodyPr>
            <a:lstStyle/>
            <a:p>
              <a:pPr algn="ctr">
                <a:lnSpc>
                  <a:spcPct val="150000"/>
                </a:lnSpc>
              </a:pPr>
              <a:r>
                <a:rPr lang="nb-NO" sz="1600" dirty="0">
                  <a:solidFill>
                    <a:schemeClr val="tx2"/>
                  </a:solidFill>
                  <a:cs typeface="Lato Regular"/>
                </a:rPr>
                <a:t>Anbefaling i Digitale portefølje</a:t>
              </a:r>
              <a:br>
                <a:rPr lang="nb-NO" sz="1600" dirty="0">
                  <a:solidFill>
                    <a:schemeClr val="tx2"/>
                  </a:solidFill>
                  <a:cs typeface="Lato Regular"/>
                </a:rPr>
              </a:br>
              <a:r>
                <a:rPr lang="nb-NO" sz="1000" spc="300" dirty="0">
                  <a:solidFill>
                    <a:schemeClr val="tx2"/>
                  </a:solidFill>
                  <a:cs typeface="Lato Regular"/>
                </a:rPr>
                <a:t>MEASURE THE VALUE OF OUR DATA</a:t>
              </a:r>
              <a:endParaRPr lang="id-ID" sz="1000" spc="300" dirty="0">
                <a:solidFill>
                  <a:schemeClr val="tx2"/>
                </a:solidFill>
                <a:cs typeface="Lato Regular"/>
              </a:endParaRPr>
            </a:p>
          </p:txBody>
        </p:sp>
      </p:grpSp>
      <p:pic>
        <p:nvPicPr>
          <p:cNvPr id="3" name="Picture 2">
            <a:extLst>
              <a:ext uri="{FF2B5EF4-FFF2-40B4-BE49-F238E27FC236}">
                <a16:creationId xmlns:a16="http://schemas.microsoft.com/office/drawing/2014/main" id="{835ACADC-B6B5-4A7B-A565-7021A3B83CF2}"/>
              </a:ext>
            </a:extLst>
          </p:cNvPr>
          <p:cNvPicPr>
            <a:picLocks noChangeAspect="1"/>
          </p:cNvPicPr>
          <p:nvPr/>
        </p:nvPicPr>
        <p:blipFill>
          <a:blip r:embed="rId4">
            <a:duotone>
              <a:schemeClr val="accent2">
                <a:shade val="45000"/>
                <a:satMod val="135000"/>
              </a:schemeClr>
              <a:prstClr val="white"/>
            </a:duotone>
          </a:blip>
          <a:stretch>
            <a:fillRect/>
          </a:stretch>
        </p:blipFill>
        <p:spPr>
          <a:xfrm>
            <a:off x="2067109" y="4016909"/>
            <a:ext cx="465212" cy="420599"/>
          </a:xfrm>
          <a:prstGeom prst="rect">
            <a:avLst/>
          </a:prstGeom>
        </p:spPr>
      </p:pic>
      <p:grpSp>
        <p:nvGrpSpPr>
          <p:cNvPr id="157" name="Group 156">
            <a:extLst>
              <a:ext uri="{FF2B5EF4-FFF2-40B4-BE49-F238E27FC236}">
                <a16:creationId xmlns:a16="http://schemas.microsoft.com/office/drawing/2014/main" id="{965B78E7-12FF-4BB3-B2A1-4EE558FF38D1}"/>
              </a:ext>
            </a:extLst>
          </p:cNvPr>
          <p:cNvGrpSpPr/>
          <p:nvPr/>
        </p:nvGrpSpPr>
        <p:grpSpPr>
          <a:xfrm>
            <a:off x="2652353" y="5640465"/>
            <a:ext cx="2561883" cy="921738"/>
            <a:chOff x="3296205" y="8833608"/>
            <a:chExt cx="5425581" cy="1843476"/>
          </a:xfrm>
        </p:grpSpPr>
        <p:sp>
          <p:nvSpPr>
            <p:cNvPr id="158" name="TextBox 157">
              <a:extLst>
                <a:ext uri="{FF2B5EF4-FFF2-40B4-BE49-F238E27FC236}">
                  <a16:creationId xmlns:a16="http://schemas.microsoft.com/office/drawing/2014/main" id="{60FBBFF7-3F10-4B51-B1AE-70FE33DEB38D}"/>
                </a:ext>
              </a:extLst>
            </p:cNvPr>
            <p:cNvSpPr txBox="1"/>
            <p:nvPr/>
          </p:nvSpPr>
          <p:spPr>
            <a:xfrm>
              <a:off x="3631262" y="10123122"/>
              <a:ext cx="4532382" cy="553962"/>
            </a:xfrm>
            <a:prstGeom prst="rect">
              <a:avLst/>
            </a:prstGeom>
            <a:noFill/>
          </p:spPr>
          <p:txBody>
            <a:bodyPr wrap="square" lIns="91422" tIns="45711" rIns="91422" bIns="45711" rtlCol="0">
              <a:spAutoFit/>
            </a:bodyPr>
            <a:lstStyle/>
            <a:p>
              <a:pPr algn="ctr"/>
              <a:r>
                <a:rPr lang="en-US" sz="1200" b="1" dirty="0">
                  <a:solidFill>
                    <a:schemeClr val="tx2"/>
                  </a:solidFill>
                  <a:ea typeface="Open Sans Light" panose="020B0306030504020204" pitchFamily="34" charset="0"/>
                  <a:cs typeface="Lato Light"/>
                </a:rPr>
                <a:t>Mars 2019</a:t>
              </a:r>
              <a:endParaRPr lang="en-US" sz="1200" dirty="0">
                <a:solidFill>
                  <a:schemeClr val="tx2"/>
                </a:solidFill>
                <a:ea typeface="Open Sans Light" panose="020B0306030504020204" pitchFamily="34" charset="0"/>
                <a:cs typeface="Lato Light"/>
              </a:endParaRPr>
            </a:p>
          </p:txBody>
        </p:sp>
        <p:sp>
          <p:nvSpPr>
            <p:cNvPr id="159" name="TextBox 158">
              <a:extLst>
                <a:ext uri="{FF2B5EF4-FFF2-40B4-BE49-F238E27FC236}">
                  <a16:creationId xmlns:a16="http://schemas.microsoft.com/office/drawing/2014/main" id="{51285A3F-34DB-4FF7-A733-E24C4C0448EB}"/>
                </a:ext>
              </a:extLst>
            </p:cNvPr>
            <p:cNvSpPr txBox="1"/>
            <p:nvPr/>
          </p:nvSpPr>
          <p:spPr>
            <a:xfrm>
              <a:off x="3296205" y="8833608"/>
              <a:ext cx="5425581" cy="1330970"/>
            </a:xfrm>
            <a:prstGeom prst="rect">
              <a:avLst/>
            </a:prstGeom>
            <a:noFill/>
          </p:spPr>
          <p:txBody>
            <a:bodyPr wrap="none" lIns="91422" tIns="45711" rIns="91422" bIns="45711" rtlCol="0">
              <a:spAutoFit/>
            </a:bodyPr>
            <a:lstStyle/>
            <a:p>
              <a:pPr algn="ctr">
                <a:lnSpc>
                  <a:spcPct val="150000"/>
                </a:lnSpc>
              </a:pPr>
              <a:r>
                <a:rPr lang="nb-NO" sz="1600" dirty="0">
                  <a:solidFill>
                    <a:schemeClr val="tx2"/>
                  </a:solidFill>
                  <a:cs typeface="Lato Regular"/>
                </a:rPr>
                <a:t>EXP </a:t>
              </a:r>
              <a:r>
                <a:rPr lang="nb-NO" sz="1600" dirty="0" err="1">
                  <a:solidFill>
                    <a:schemeClr val="tx2"/>
                  </a:solidFill>
                  <a:cs typeface="Lato Regular"/>
                </a:rPr>
                <a:t>Leadership</a:t>
              </a:r>
              <a:r>
                <a:rPr lang="nb-NO" sz="1600" dirty="0">
                  <a:solidFill>
                    <a:schemeClr val="tx2"/>
                  </a:solidFill>
                  <a:cs typeface="Lato Regular"/>
                </a:rPr>
                <a:t> Workshop</a:t>
              </a:r>
              <a:br>
                <a:rPr lang="nb-NO" sz="1600" dirty="0">
                  <a:solidFill>
                    <a:schemeClr val="tx2"/>
                  </a:solidFill>
                  <a:cs typeface="Lato Regular"/>
                </a:rPr>
              </a:br>
              <a:r>
                <a:rPr lang="nb-NO" sz="1000" spc="300" dirty="0" err="1">
                  <a:solidFill>
                    <a:schemeClr val="tx2"/>
                  </a:solidFill>
                  <a:cs typeface="Lato Regular"/>
                </a:rPr>
                <a:t>Proof</a:t>
              </a:r>
              <a:r>
                <a:rPr lang="nb-NO" sz="1000" spc="300" dirty="0">
                  <a:solidFill>
                    <a:schemeClr val="tx2"/>
                  </a:solidFill>
                  <a:cs typeface="Lato Regular"/>
                </a:rPr>
                <a:t> of </a:t>
              </a:r>
              <a:r>
                <a:rPr lang="nb-NO" sz="1000" spc="300" dirty="0" err="1">
                  <a:solidFill>
                    <a:schemeClr val="tx2"/>
                  </a:solidFill>
                  <a:cs typeface="Lato Regular"/>
                </a:rPr>
                <a:t>Concept</a:t>
              </a:r>
              <a:endParaRPr lang="id-ID" sz="1000" spc="300" dirty="0">
                <a:solidFill>
                  <a:schemeClr val="tx2"/>
                </a:solidFill>
                <a:cs typeface="Lato Regular"/>
              </a:endParaRPr>
            </a:p>
          </p:txBody>
        </p:sp>
      </p:grpSp>
      <p:pic>
        <p:nvPicPr>
          <p:cNvPr id="1028" name="Picture 4" descr="Image result for proof of concept icon">
            <a:extLst>
              <a:ext uri="{FF2B5EF4-FFF2-40B4-BE49-F238E27FC236}">
                <a16:creationId xmlns:a16="http://schemas.microsoft.com/office/drawing/2014/main" id="{AD02B984-DCB0-4596-8EA5-A6472FF85379}"/>
              </a:ext>
            </a:extLst>
          </p:cNvPr>
          <p:cNvPicPr>
            <a:picLocks noChangeAspect="1" noChangeArrowheads="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3649829" y="5289866"/>
            <a:ext cx="414320" cy="438725"/>
          </a:xfrm>
          <a:prstGeom prst="rect">
            <a:avLst/>
          </a:prstGeom>
          <a:noFill/>
          <a:extLst>
            <a:ext uri="{909E8E84-426E-40DD-AFC4-6F175D3DCCD1}">
              <a14:hiddenFill xmlns:a14="http://schemas.microsoft.com/office/drawing/2010/main">
                <a:solidFill>
                  <a:srgbClr val="FFFFFF"/>
                </a:solidFill>
              </a14:hiddenFill>
            </a:ext>
          </a:extLst>
        </p:spPr>
      </p:pic>
      <p:grpSp>
        <p:nvGrpSpPr>
          <p:cNvPr id="161" name="Group 160">
            <a:extLst>
              <a:ext uri="{FF2B5EF4-FFF2-40B4-BE49-F238E27FC236}">
                <a16:creationId xmlns:a16="http://schemas.microsoft.com/office/drawing/2014/main" id="{0604DF5B-D671-4B9B-992A-531DEF6CB683}"/>
              </a:ext>
            </a:extLst>
          </p:cNvPr>
          <p:cNvGrpSpPr/>
          <p:nvPr/>
        </p:nvGrpSpPr>
        <p:grpSpPr>
          <a:xfrm>
            <a:off x="4153934" y="3063989"/>
            <a:ext cx="2406392" cy="921738"/>
            <a:chOff x="3460858" y="8833608"/>
            <a:chExt cx="5096281" cy="1843476"/>
          </a:xfrm>
        </p:grpSpPr>
        <p:sp>
          <p:nvSpPr>
            <p:cNvPr id="162" name="TextBox 161">
              <a:extLst>
                <a:ext uri="{FF2B5EF4-FFF2-40B4-BE49-F238E27FC236}">
                  <a16:creationId xmlns:a16="http://schemas.microsoft.com/office/drawing/2014/main" id="{594AF62D-B01D-412F-BB0C-F72A8DA08A5C}"/>
                </a:ext>
              </a:extLst>
            </p:cNvPr>
            <p:cNvSpPr txBox="1"/>
            <p:nvPr/>
          </p:nvSpPr>
          <p:spPr>
            <a:xfrm>
              <a:off x="3631262" y="10123122"/>
              <a:ext cx="4532382" cy="553962"/>
            </a:xfrm>
            <a:prstGeom prst="rect">
              <a:avLst/>
            </a:prstGeom>
            <a:noFill/>
          </p:spPr>
          <p:txBody>
            <a:bodyPr wrap="square" lIns="91422" tIns="45711" rIns="91422" bIns="45711" rtlCol="0">
              <a:spAutoFit/>
            </a:bodyPr>
            <a:lstStyle/>
            <a:p>
              <a:pPr algn="ctr"/>
              <a:r>
                <a:rPr lang="en-US" sz="1200" b="1" dirty="0">
                  <a:solidFill>
                    <a:schemeClr val="tx2"/>
                  </a:solidFill>
                  <a:ea typeface="Open Sans Light" panose="020B0306030504020204" pitchFamily="34" charset="0"/>
                  <a:cs typeface="Lato Light"/>
                </a:rPr>
                <a:t>April 2019</a:t>
              </a:r>
              <a:endParaRPr lang="en-US" sz="1200" dirty="0">
                <a:solidFill>
                  <a:schemeClr val="tx2"/>
                </a:solidFill>
                <a:ea typeface="Open Sans Light" panose="020B0306030504020204" pitchFamily="34" charset="0"/>
                <a:cs typeface="Lato Light"/>
              </a:endParaRPr>
            </a:p>
          </p:txBody>
        </p:sp>
        <p:sp>
          <p:nvSpPr>
            <p:cNvPr id="163" name="TextBox 162">
              <a:extLst>
                <a:ext uri="{FF2B5EF4-FFF2-40B4-BE49-F238E27FC236}">
                  <a16:creationId xmlns:a16="http://schemas.microsoft.com/office/drawing/2014/main" id="{34595568-523F-4F89-9189-5FEA08B10F05}"/>
                </a:ext>
              </a:extLst>
            </p:cNvPr>
            <p:cNvSpPr txBox="1"/>
            <p:nvPr/>
          </p:nvSpPr>
          <p:spPr>
            <a:xfrm>
              <a:off x="3460858" y="8833608"/>
              <a:ext cx="5096281" cy="1330970"/>
            </a:xfrm>
            <a:prstGeom prst="rect">
              <a:avLst/>
            </a:prstGeom>
            <a:noFill/>
          </p:spPr>
          <p:txBody>
            <a:bodyPr wrap="none" lIns="91422" tIns="45711" rIns="91422" bIns="45711" rtlCol="0">
              <a:spAutoFit/>
            </a:bodyPr>
            <a:lstStyle/>
            <a:p>
              <a:pPr algn="ctr">
                <a:lnSpc>
                  <a:spcPct val="150000"/>
                </a:lnSpc>
              </a:pPr>
              <a:r>
                <a:rPr lang="nb-NO" sz="1600" dirty="0">
                  <a:solidFill>
                    <a:schemeClr val="tx2"/>
                  </a:solidFill>
                  <a:cs typeface="Lato Regular"/>
                </a:rPr>
                <a:t>QC og definisjoner</a:t>
              </a:r>
              <a:br>
                <a:rPr lang="nb-NO" sz="1600" dirty="0">
                  <a:solidFill>
                    <a:schemeClr val="tx2"/>
                  </a:solidFill>
                  <a:cs typeface="Lato Regular"/>
                </a:rPr>
              </a:br>
              <a:r>
                <a:rPr lang="nb-NO" sz="1000" spc="300" dirty="0">
                  <a:solidFill>
                    <a:schemeClr val="tx2"/>
                  </a:solidFill>
                  <a:cs typeface="Lato Regular"/>
                </a:rPr>
                <a:t>DIALOG og FORANKRING</a:t>
              </a:r>
              <a:endParaRPr lang="id-ID" sz="1000" spc="300" dirty="0">
                <a:solidFill>
                  <a:schemeClr val="tx2"/>
                </a:solidFill>
                <a:cs typeface="Lato Regular"/>
              </a:endParaRPr>
            </a:p>
          </p:txBody>
        </p:sp>
      </p:grpSp>
      <p:pic>
        <p:nvPicPr>
          <p:cNvPr id="1034" name="Picture 10" descr="Related image">
            <a:extLst>
              <a:ext uri="{FF2B5EF4-FFF2-40B4-BE49-F238E27FC236}">
                <a16:creationId xmlns:a16="http://schemas.microsoft.com/office/drawing/2014/main" id="{D48F50F7-D3B2-46C5-A4F8-A7DBDE1CEC64}"/>
              </a:ext>
            </a:extLst>
          </p:cNvPr>
          <p:cNvPicPr>
            <a:picLocks noChangeAspect="1" noChangeArrowheads="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08129" y="3993949"/>
            <a:ext cx="473447" cy="501335"/>
          </a:xfrm>
          <a:prstGeom prst="rect">
            <a:avLst/>
          </a:prstGeom>
          <a:noFill/>
          <a:extLst>
            <a:ext uri="{909E8E84-426E-40DD-AFC4-6F175D3DCCD1}">
              <a14:hiddenFill xmlns:a14="http://schemas.microsoft.com/office/drawing/2010/main">
                <a:solidFill>
                  <a:srgbClr val="FFFFFF"/>
                </a:solidFill>
              </a14:hiddenFill>
            </a:ext>
          </a:extLst>
        </p:spPr>
      </p:pic>
      <p:grpSp>
        <p:nvGrpSpPr>
          <p:cNvPr id="167" name="Group 166">
            <a:extLst>
              <a:ext uri="{FF2B5EF4-FFF2-40B4-BE49-F238E27FC236}">
                <a16:creationId xmlns:a16="http://schemas.microsoft.com/office/drawing/2014/main" id="{C3AAA071-F0AE-46F2-8FE4-EBB0979ECB56}"/>
              </a:ext>
            </a:extLst>
          </p:cNvPr>
          <p:cNvGrpSpPr/>
          <p:nvPr/>
        </p:nvGrpSpPr>
        <p:grpSpPr>
          <a:xfrm>
            <a:off x="5287457" y="5618472"/>
            <a:ext cx="2779892" cy="896020"/>
            <a:chOff x="1752023" y="8950764"/>
            <a:chExt cx="5887281" cy="1792040"/>
          </a:xfrm>
        </p:grpSpPr>
        <p:sp>
          <p:nvSpPr>
            <p:cNvPr id="168" name="TextBox 167">
              <a:extLst>
                <a:ext uri="{FF2B5EF4-FFF2-40B4-BE49-F238E27FC236}">
                  <a16:creationId xmlns:a16="http://schemas.microsoft.com/office/drawing/2014/main" id="{16F694AB-7F3D-45D8-A8F5-08DC88BB14E2}"/>
                </a:ext>
              </a:extLst>
            </p:cNvPr>
            <p:cNvSpPr txBox="1"/>
            <p:nvPr/>
          </p:nvSpPr>
          <p:spPr>
            <a:xfrm>
              <a:off x="2205272" y="10188842"/>
              <a:ext cx="4532383" cy="553962"/>
            </a:xfrm>
            <a:prstGeom prst="rect">
              <a:avLst/>
            </a:prstGeom>
            <a:noFill/>
          </p:spPr>
          <p:txBody>
            <a:bodyPr wrap="square" lIns="91422" tIns="45711" rIns="91422" bIns="45711" rtlCol="0">
              <a:spAutoFit/>
            </a:bodyPr>
            <a:lstStyle/>
            <a:p>
              <a:pPr algn="ctr"/>
              <a:r>
                <a:rPr lang="en-US" sz="1200" b="1" dirty="0">
                  <a:solidFill>
                    <a:schemeClr val="tx2"/>
                  </a:solidFill>
                  <a:ea typeface="Open Sans Light" panose="020B0306030504020204" pitchFamily="34" charset="0"/>
                  <a:cs typeface="Lato Light"/>
                </a:rPr>
                <a:t>Mai 2019</a:t>
              </a:r>
              <a:endParaRPr lang="en-US" sz="1200" dirty="0">
                <a:solidFill>
                  <a:schemeClr val="tx2"/>
                </a:solidFill>
                <a:ea typeface="Open Sans Light" panose="020B0306030504020204" pitchFamily="34" charset="0"/>
                <a:cs typeface="Lato Light"/>
              </a:endParaRPr>
            </a:p>
          </p:txBody>
        </p:sp>
        <p:sp>
          <p:nvSpPr>
            <p:cNvPr id="169" name="TextBox 168">
              <a:extLst>
                <a:ext uri="{FF2B5EF4-FFF2-40B4-BE49-F238E27FC236}">
                  <a16:creationId xmlns:a16="http://schemas.microsoft.com/office/drawing/2014/main" id="{C519BA70-00AF-40B2-BAD9-24F1A2374D7E}"/>
                </a:ext>
              </a:extLst>
            </p:cNvPr>
            <p:cNvSpPr txBox="1"/>
            <p:nvPr/>
          </p:nvSpPr>
          <p:spPr>
            <a:xfrm>
              <a:off x="1752023" y="8950764"/>
              <a:ext cx="5887281" cy="1330970"/>
            </a:xfrm>
            <a:prstGeom prst="rect">
              <a:avLst/>
            </a:prstGeom>
            <a:noFill/>
          </p:spPr>
          <p:txBody>
            <a:bodyPr wrap="none" lIns="91422" tIns="45711" rIns="91422" bIns="45711" rtlCol="0">
              <a:spAutoFit/>
            </a:bodyPr>
            <a:lstStyle/>
            <a:p>
              <a:pPr algn="ctr">
                <a:lnSpc>
                  <a:spcPct val="150000"/>
                </a:lnSpc>
              </a:pPr>
              <a:r>
                <a:rPr lang="nb-NO" sz="1600" dirty="0">
                  <a:solidFill>
                    <a:schemeClr val="tx2"/>
                  </a:solidFill>
                  <a:cs typeface="Lato Regular"/>
                </a:rPr>
                <a:t>KPI utrulling</a:t>
              </a:r>
              <a:br>
                <a:rPr lang="nb-NO" sz="1600" dirty="0">
                  <a:solidFill>
                    <a:schemeClr val="tx2"/>
                  </a:solidFill>
                  <a:cs typeface="Lato Regular"/>
                </a:rPr>
              </a:br>
              <a:r>
                <a:rPr lang="nb-NO" sz="1000" spc="300" dirty="0">
                  <a:solidFill>
                    <a:schemeClr val="tx2"/>
                  </a:solidFill>
                  <a:cs typeface="Lato Regular"/>
                </a:rPr>
                <a:t>oppdatering i </a:t>
              </a:r>
              <a:r>
                <a:rPr lang="nb-NO" sz="1000" spc="300" dirty="0" err="1">
                  <a:solidFill>
                    <a:schemeClr val="tx2"/>
                  </a:solidFill>
                  <a:cs typeface="Lato Regular"/>
                </a:rPr>
                <a:t>styringssytem</a:t>
              </a:r>
              <a:endParaRPr lang="id-ID" sz="1000" spc="300" dirty="0">
                <a:solidFill>
                  <a:schemeClr val="tx2"/>
                </a:solidFill>
                <a:cs typeface="Lato Regular"/>
              </a:endParaRPr>
            </a:p>
          </p:txBody>
        </p:sp>
      </p:grpSp>
      <p:sp>
        <p:nvSpPr>
          <p:cNvPr id="1025" name="TextBox 1024">
            <a:extLst>
              <a:ext uri="{FF2B5EF4-FFF2-40B4-BE49-F238E27FC236}">
                <a16:creationId xmlns:a16="http://schemas.microsoft.com/office/drawing/2014/main" id="{A656FCE0-18AB-4DA4-B8E7-3A9DDED125C0}"/>
              </a:ext>
            </a:extLst>
          </p:cNvPr>
          <p:cNvSpPr txBox="1"/>
          <p:nvPr/>
        </p:nvSpPr>
        <p:spPr>
          <a:xfrm>
            <a:off x="6024660" y="4705213"/>
            <a:ext cx="1044418" cy="276999"/>
          </a:xfrm>
          <a:prstGeom prst="rect">
            <a:avLst/>
          </a:prstGeom>
          <a:noFill/>
        </p:spPr>
        <p:txBody>
          <a:bodyPr wrap="square" rtlCol="0">
            <a:spAutoFit/>
          </a:bodyPr>
          <a:lstStyle/>
          <a:p>
            <a:r>
              <a:rPr lang="nb-NO" sz="1200" dirty="0">
                <a:solidFill>
                  <a:schemeClr val="bg1"/>
                </a:solidFill>
              </a:rPr>
              <a:t>Godkjenning</a:t>
            </a:r>
          </a:p>
        </p:txBody>
      </p:sp>
      <p:grpSp>
        <p:nvGrpSpPr>
          <p:cNvPr id="172" name="Group 171">
            <a:extLst>
              <a:ext uri="{FF2B5EF4-FFF2-40B4-BE49-F238E27FC236}">
                <a16:creationId xmlns:a16="http://schemas.microsoft.com/office/drawing/2014/main" id="{38F49F6C-EBD9-472B-851D-387DE2BD3B14}"/>
              </a:ext>
            </a:extLst>
          </p:cNvPr>
          <p:cNvGrpSpPr/>
          <p:nvPr/>
        </p:nvGrpSpPr>
        <p:grpSpPr>
          <a:xfrm>
            <a:off x="6897184" y="3172220"/>
            <a:ext cx="2140127" cy="911976"/>
            <a:chOff x="3231097" y="8834674"/>
            <a:chExt cx="4532382" cy="1823952"/>
          </a:xfrm>
        </p:grpSpPr>
        <p:sp>
          <p:nvSpPr>
            <p:cNvPr id="173" name="TextBox 172">
              <a:extLst>
                <a:ext uri="{FF2B5EF4-FFF2-40B4-BE49-F238E27FC236}">
                  <a16:creationId xmlns:a16="http://schemas.microsoft.com/office/drawing/2014/main" id="{B1B0A8F5-ACDE-4083-80F5-E5E853F9E1CD}"/>
                </a:ext>
              </a:extLst>
            </p:cNvPr>
            <p:cNvSpPr txBox="1"/>
            <p:nvPr/>
          </p:nvSpPr>
          <p:spPr>
            <a:xfrm>
              <a:off x="3231097" y="10104664"/>
              <a:ext cx="4532382" cy="553962"/>
            </a:xfrm>
            <a:prstGeom prst="rect">
              <a:avLst/>
            </a:prstGeom>
            <a:noFill/>
          </p:spPr>
          <p:txBody>
            <a:bodyPr wrap="square" lIns="91422" tIns="45711" rIns="91422" bIns="45711" rtlCol="0">
              <a:spAutoFit/>
            </a:bodyPr>
            <a:lstStyle/>
            <a:p>
              <a:pPr algn="ctr"/>
              <a:r>
                <a:rPr lang="en-US" sz="1200" b="1" dirty="0">
                  <a:solidFill>
                    <a:schemeClr val="tx2"/>
                  </a:solidFill>
                  <a:ea typeface="Open Sans Light" panose="020B0306030504020204" pitchFamily="34" charset="0"/>
                  <a:cs typeface="Lato Light"/>
                </a:rPr>
                <a:t>Jun 2019</a:t>
              </a:r>
              <a:endParaRPr lang="en-US" sz="1200" dirty="0">
                <a:solidFill>
                  <a:schemeClr val="tx2"/>
                </a:solidFill>
                <a:ea typeface="Open Sans Light" panose="020B0306030504020204" pitchFamily="34" charset="0"/>
                <a:cs typeface="Lato Light"/>
              </a:endParaRPr>
            </a:p>
          </p:txBody>
        </p:sp>
        <p:sp>
          <p:nvSpPr>
            <p:cNvPr id="174" name="TextBox 173">
              <a:extLst>
                <a:ext uri="{FF2B5EF4-FFF2-40B4-BE49-F238E27FC236}">
                  <a16:creationId xmlns:a16="http://schemas.microsoft.com/office/drawing/2014/main" id="{225E5664-650F-407A-AB58-90CF6E839E5D}"/>
                </a:ext>
              </a:extLst>
            </p:cNvPr>
            <p:cNvSpPr txBox="1"/>
            <p:nvPr/>
          </p:nvSpPr>
          <p:spPr>
            <a:xfrm>
              <a:off x="4309549" y="8834674"/>
              <a:ext cx="2920178" cy="1330970"/>
            </a:xfrm>
            <a:prstGeom prst="rect">
              <a:avLst/>
            </a:prstGeom>
            <a:noFill/>
          </p:spPr>
          <p:txBody>
            <a:bodyPr wrap="none" lIns="91422" tIns="45711" rIns="91422" bIns="45711" rtlCol="0">
              <a:spAutoFit/>
            </a:bodyPr>
            <a:lstStyle/>
            <a:p>
              <a:pPr algn="ctr">
                <a:lnSpc>
                  <a:spcPct val="150000"/>
                </a:lnSpc>
              </a:pPr>
              <a:r>
                <a:rPr lang="nb-NO" sz="1600" dirty="0">
                  <a:solidFill>
                    <a:schemeClr val="tx2"/>
                  </a:solidFill>
                  <a:cs typeface="Lato Regular"/>
                </a:rPr>
                <a:t>M2M utvikling</a:t>
              </a:r>
            </a:p>
            <a:p>
              <a:pPr algn="ctr">
                <a:lnSpc>
                  <a:spcPct val="150000"/>
                </a:lnSpc>
              </a:pPr>
              <a:r>
                <a:rPr lang="nb-NO" sz="1000" spc="300" dirty="0">
                  <a:solidFill>
                    <a:schemeClr val="tx2"/>
                  </a:solidFill>
                  <a:cs typeface="Lato Regular"/>
                </a:rPr>
                <a:t>BACKLOG</a:t>
              </a:r>
              <a:endParaRPr lang="id-ID" sz="1000" spc="300" dirty="0">
                <a:solidFill>
                  <a:schemeClr val="tx2"/>
                </a:solidFill>
                <a:cs typeface="Lato Regular"/>
              </a:endParaRPr>
            </a:p>
          </p:txBody>
        </p:sp>
      </p:grpSp>
      <p:pic>
        <p:nvPicPr>
          <p:cNvPr id="1027" name="Picture 1026">
            <a:extLst>
              <a:ext uri="{FF2B5EF4-FFF2-40B4-BE49-F238E27FC236}">
                <a16:creationId xmlns:a16="http://schemas.microsoft.com/office/drawing/2014/main" id="{572E7B6A-B336-4DC0-9587-BB4697AD64E9}"/>
              </a:ext>
            </a:extLst>
          </p:cNvPr>
          <p:cNvPicPr>
            <a:picLocks noChangeAspect="1"/>
          </p:cNvPicPr>
          <p:nvPr/>
        </p:nvPicPr>
        <p:blipFill>
          <a:blip r:embed="rId8">
            <a:duotone>
              <a:prstClr val="black"/>
              <a:schemeClr val="accent1">
                <a:tint val="45000"/>
                <a:satMod val="400000"/>
              </a:schemeClr>
            </a:duotone>
            <a:extLst>
              <a:ext uri="{BEBA8EAE-BF5A-486C-A8C5-ECC9F3942E4B}">
                <a14:imgProps xmlns:a14="http://schemas.microsoft.com/office/drawing/2010/main">
                  <a14:imgLayer r:embed="rId9">
                    <a14:imgEffect>
                      <a14:brightnessContrast bright="-40000" contrast="40000"/>
                    </a14:imgEffect>
                  </a14:imgLayer>
                </a14:imgProps>
              </a:ext>
            </a:extLst>
          </a:blip>
          <a:stretch>
            <a:fillRect/>
          </a:stretch>
        </p:blipFill>
        <p:spPr>
          <a:xfrm>
            <a:off x="7772223" y="4075189"/>
            <a:ext cx="402232" cy="425925"/>
          </a:xfrm>
          <a:prstGeom prst="rect">
            <a:avLst/>
          </a:prstGeom>
        </p:spPr>
      </p:pic>
      <p:grpSp>
        <p:nvGrpSpPr>
          <p:cNvPr id="178" name="Group 177">
            <a:extLst>
              <a:ext uri="{FF2B5EF4-FFF2-40B4-BE49-F238E27FC236}">
                <a16:creationId xmlns:a16="http://schemas.microsoft.com/office/drawing/2014/main" id="{28CA7066-97D2-4E33-9B6F-D83ADF4AF27D}"/>
              </a:ext>
            </a:extLst>
          </p:cNvPr>
          <p:cNvGrpSpPr/>
          <p:nvPr/>
        </p:nvGrpSpPr>
        <p:grpSpPr>
          <a:xfrm>
            <a:off x="7191482" y="4547315"/>
            <a:ext cx="1641789" cy="434897"/>
            <a:chOff x="12168868" y="6924280"/>
            <a:chExt cx="2471894" cy="618360"/>
          </a:xfrm>
          <a:solidFill>
            <a:srgbClr val="65737D"/>
          </a:solidFill>
        </p:grpSpPr>
        <p:sp>
          <p:nvSpPr>
            <p:cNvPr id="179" name="Rectangle 178">
              <a:extLst>
                <a:ext uri="{FF2B5EF4-FFF2-40B4-BE49-F238E27FC236}">
                  <a16:creationId xmlns:a16="http://schemas.microsoft.com/office/drawing/2014/main" id="{C4E7E2DC-2E2F-4061-A755-5E6B9D2B5224}"/>
                </a:ext>
              </a:extLst>
            </p:cNvPr>
            <p:cNvSpPr/>
            <p:nvPr/>
          </p:nvSpPr>
          <p:spPr>
            <a:xfrm>
              <a:off x="12168868" y="7220769"/>
              <a:ext cx="2471894" cy="3218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a:endParaRPr lang="bg-BG" sz="900"/>
            </a:p>
          </p:txBody>
        </p:sp>
        <p:sp>
          <p:nvSpPr>
            <p:cNvPr id="180" name="Freeform 734">
              <a:extLst>
                <a:ext uri="{FF2B5EF4-FFF2-40B4-BE49-F238E27FC236}">
                  <a16:creationId xmlns:a16="http://schemas.microsoft.com/office/drawing/2014/main" id="{803ADDBB-6884-4256-B41F-5A2A7C098D1C}"/>
                </a:ext>
              </a:extLst>
            </p:cNvPr>
            <p:cNvSpPr>
              <a:spLocks noChangeArrowheads="1"/>
            </p:cNvSpPr>
            <p:nvPr/>
          </p:nvSpPr>
          <p:spPr bwMode="auto">
            <a:xfrm rot="16200000">
              <a:off x="13261997" y="6866312"/>
              <a:ext cx="342077" cy="458013"/>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grpFill/>
            <a:ln>
              <a:noFill/>
            </a:ln>
            <a:effectLst/>
          </p:spPr>
          <p:txBody>
            <a:bodyPr wrap="none" anchor="ctr"/>
            <a:lstStyle/>
            <a:p>
              <a:endParaRPr lang="en-US" sz="900" dirty="0"/>
            </a:p>
          </p:txBody>
        </p:sp>
      </p:grpSp>
      <p:pic>
        <p:nvPicPr>
          <p:cNvPr id="1030" name="Picture 1029">
            <a:extLst>
              <a:ext uri="{FF2B5EF4-FFF2-40B4-BE49-F238E27FC236}">
                <a16:creationId xmlns:a16="http://schemas.microsoft.com/office/drawing/2014/main" id="{40AF3CA1-7D1D-44D8-8690-FC2E438F8F71}"/>
              </a:ext>
            </a:extLst>
          </p:cNvPr>
          <p:cNvPicPr>
            <a:picLocks noChangeAspect="1"/>
          </p:cNvPicPr>
          <p:nvPr/>
        </p:nvPicPr>
        <p:blipFill>
          <a:blip r:embed="rId10">
            <a:duotone>
              <a:prstClr val="black"/>
              <a:schemeClr val="accent6">
                <a:tint val="45000"/>
                <a:satMod val="400000"/>
              </a:schemeClr>
            </a:duotone>
          </a:blip>
          <a:stretch>
            <a:fillRect/>
          </a:stretch>
        </p:blipFill>
        <p:spPr>
          <a:xfrm>
            <a:off x="8222588" y="4352531"/>
            <a:ext cx="962468" cy="962468"/>
          </a:xfrm>
          <a:prstGeom prst="rect">
            <a:avLst/>
          </a:prstGeom>
        </p:spPr>
      </p:pic>
      <p:sp>
        <p:nvSpPr>
          <p:cNvPr id="1031" name="TextBox 1030">
            <a:extLst>
              <a:ext uri="{FF2B5EF4-FFF2-40B4-BE49-F238E27FC236}">
                <a16:creationId xmlns:a16="http://schemas.microsoft.com/office/drawing/2014/main" id="{A136F9DD-73C3-4FE6-BACA-4BE3EF0D1F97}"/>
              </a:ext>
            </a:extLst>
          </p:cNvPr>
          <p:cNvSpPr txBox="1"/>
          <p:nvPr/>
        </p:nvSpPr>
        <p:spPr>
          <a:xfrm>
            <a:off x="8239642" y="5155306"/>
            <a:ext cx="920371" cy="246221"/>
          </a:xfrm>
          <a:prstGeom prst="rect">
            <a:avLst/>
          </a:prstGeom>
          <a:noFill/>
        </p:spPr>
        <p:txBody>
          <a:bodyPr wrap="square" rtlCol="0">
            <a:spAutoFit/>
          </a:bodyPr>
          <a:lstStyle/>
          <a:p>
            <a:r>
              <a:rPr lang="nb-NO" sz="1000" spc="300" dirty="0"/>
              <a:t>AGILE</a:t>
            </a:r>
          </a:p>
        </p:txBody>
      </p:sp>
      <p:pic>
        <p:nvPicPr>
          <p:cNvPr id="1032" name="Picture 1031">
            <a:extLst>
              <a:ext uri="{FF2B5EF4-FFF2-40B4-BE49-F238E27FC236}">
                <a16:creationId xmlns:a16="http://schemas.microsoft.com/office/drawing/2014/main" id="{16397CF8-89A3-49F6-A068-7126F6D4A1FD}"/>
              </a:ext>
            </a:extLst>
          </p:cNvPr>
          <p:cNvPicPr>
            <a:picLocks noChangeAspect="1"/>
          </p:cNvPicPr>
          <p:nvPr/>
        </p:nvPicPr>
        <p:blipFill>
          <a:blip r:embed="rId11"/>
          <a:stretch>
            <a:fillRect/>
          </a:stretch>
        </p:blipFill>
        <p:spPr>
          <a:xfrm>
            <a:off x="6441140" y="5237197"/>
            <a:ext cx="304800" cy="304800"/>
          </a:xfrm>
          <a:prstGeom prst="rect">
            <a:avLst/>
          </a:prstGeom>
        </p:spPr>
      </p:pic>
      <p:pic>
        <p:nvPicPr>
          <p:cNvPr id="1033" name="Picture 1032">
            <a:extLst>
              <a:ext uri="{FF2B5EF4-FFF2-40B4-BE49-F238E27FC236}">
                <a16:creationId xmlns:a16="http://schemas.microsoft.com/office/drawing/2014/main" id="{672A2759-5111-403A-853B-E73885A6A89E}"/>
              </a:ext>
            </a:extLst>
          </p:cNvPr>
          <p:cNvPicPr>
            <a:picLocks noChangeAspect="1"/>
          </p:cNvPicPr>
          <p:nvPr/>
        </p:nvPicPr>
        <p:blipFill>
          <a:blip r:embed="rId12"/>
          <a:stretch>
            <a:fillRect/>
          </a:stretch>
        </p:blipFill>
        <p:spPr>
          <a:xfrm>
            <a:off x="9424505" y="3334564"/>
            <a:ext cx="1088016" cy="213573"/>
          </a:xfrm>
          <a:prstGeom prst="rect">
            <a:avLst/>
          </a:prstGeom>
        </p:spPr>
      </p:pic>
      <p:sp>
        <p:nvSpPr>
          <p:cNvPr id="1037" name="Rectangle 1036">
            <a:extLst>
              <a:ext uri="{FF2B5EF4-FFF2-40B4-BE49-F238E27FC236}">
                <a16:creationId xmlns:a16="http://schemas.microsoft.com/office/drawing/2014/main" id="{6B95B460-16E8-4DF1-A8F9-C4D365E8E78A}"/>
              </a:ext>
            </a:extLst>
          </p:cNvPr>
          <p:cNvSpPr/>
          <p:nvPr/>
        </p:nvSpPr>
        <p:spPr>
          <a:xfrm>
            <a:off x="6773940" y="5236566"/>
            <a:ext cx="109572" cy="109572"/>
          </a:xfrm>
          <a:prstGeom prst="rect">
            <a:avLst/>
          </a:prstGeom>
          <a:solidFill>
            <a:srgbClr val="4B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1" name="Diamond 1040">
            <a:extLst>
              <a:ext uri="{FF2B5EF4-FFF2-40B4-BE49-F238E27FC236}">
                <a16:creationId xmlns:a16="http://schemas.microsoft.com/office/drawing/2014/main" id="{CA60A151-380F-4F93-97BD-04C0CB5E9B80}"/>
              </a:ext>
            </a:extLst>
          </p:cNvPr>
          <p:cNvSpPr/>
          <p:nvPr/>
        </p:nvSpPr>
        <p:spPr>
          <a:xfrm>
            <a:off x="6763971" y="5402935"/>
            <a:ext cx="139062" cy="139062"/>
          </a:xfrm>
          <a:prstGeom prst="diamond">
            <a:avLst/>
          </a:prstGeom>
          <a:solidFill>
            <a:srgbClr val="F6DD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90" name="Group 189">
            <a:extLst>
              <a:ext uri="{FF2B5EF4-FFF2-40B4-BE49-F238E27FC236}">
                <a16:creationId xmlns:a16="http://schemas.microsoft.com/office/drawing/2014/main" id="{768556BA-8D1E-42AF-BFB4-E48A0A577D2A}"/>
              </a:ext>
            </a:extLst>
          </p:cNvPr>
          <p:cNvGrpSpPr/>
          <p:nvPr/>
        </p:nvGrpSpPr>
        <p:grpSpPr>
          <a:xfrm>
            <a:off x="9232865" y="5477213"/>
            <a:ext cx="2543812" cy="1119974"/>
            <a:chOff x="3634530" y="8734846"/>
            <a:chExt cx="4807719" cy="2239948"/>
          </a:xfrm>
        </p:grpSpPr>
        <p:sp>
          <p:nvSpPr>
            <p:cNvPr id="191" name="TextBox 190">
              <a:extLst>
                <a:ext uri="{FF2B5EF4-FFF2-40B4-BE49-F238E27FC236}">
                  <a16:creationId xmlns:a16="http://schemas.microsoft.com/office/drawing/2014/main" id="{863AE655-A6BC-4D3A-B88F-0EEC5E757246}"/>
                </a:ext>
              </a:extLst>
            </p:cNvPr>
            <p:cNvSpPr txBox="1"/>
            <p:nvPr/>
          </p:nvSpPr>
          <p:spPr>
            <a:xfrm>
              <a:off x="3791106" y="10420832"/>
              <a:ext cx="4532383" cy="553962"/>
            </a:xfrm>
            <a:prstGeom prst="rect">
              <a:avLst/>
            </a:prstGeom>
            <a:noFill/>
          </p:spPr>
          <p:txBody>
            <a:bodyPr wrap="square" lIns="91422" tIns="45711" rIns="91422" bIns="45711" rtlCol="0">
              <a:spAutoFit/>
            </a:bodyPr>
            <a:lstStyle/>
            <a:p>
              <a:pPr algn="ctr"/>
              <a:r>
                <a:rPr lang="en-US" sz="1200" b="1" dirty="0">
                  <a:solidFill>
                    <a:schemeClr val="tx2"/>
                  </a:solidFill>
                  <a:ea typeface="Open Sans Light" panose="020B0306030504020204" pitchFamily="34" charset="0"/>
                  <a:cs typeface="Lato Light"/>
                </a:rPr>
                <a:t>Des 2019</a:t>
              </a:r>
              <a:endParaRPr lang="en-US" sz="1200" dirty="0">
                <a:solidFill>
                  <a:schemeClr val="tx2"/>
                </a:solidFill>
                <a:ea typeface="Open Sans Light" panose="020B0306030504020204" pitchFamily="34" charset="0"/>
                <a:cs typeface="Lato Light"/>
              </a:endParaRPr>
            </a:p>
          </p:txBody>
        </p:sp>
        <p:sp>
          <p:nvSpPr>
            <p:cNvPr id="192" name="TextBox 191">
              <a:extLst>
                <a:ext uri="{FF2B5EF4-FFF2-40B4-BE49-F238E27FC236}">
                  <a16:creationId xmlns:a16="http://schemas.microsoft.com/office/drawing/2014/main" id="{93214858-0D7C-47F2-9543-EB5E58A9C3F3}"/>
                </a:ext>
              </a:extLst>
            </p:cNvPr>
            <p:cNvSpPr txBox="1"/>
            <p:nvPr/>
          </p:nvSpPr>
          <p:spPr>
            <a:xfrm>
              <a:off x="3634530" y="8734846"/>
              <a:ext cx="4807719" cy="1792634"/>
            </a:xfrm>
            <a:prstGeom prst="rect">
              <a:avLst/>
            </a:prstGeom>
            <a:noFill/>
          </p:spPr>
          <p:txBody>
            <a:bodyPr wrap="none" lIns="91422" tIns="45711" rIns="91422" bIns="45711" rtlCol="0">
              <a:spAutoFit/>
            </a:bodyPr>
            <a:lstStyle/>
            <a:p>
              <a:pPr algn="ctr">
                <a:lnSpc>
                  <a:spcPct val="150000"/>
                </a:lnSpc>
              </a:pPr>
              <a:r>
                <a:rPr lang="nb-NO" sz="1600" dirty="0">
                  <a:solidFill>
                    <a:schemeClr val="tx2"/>
                  </a:solidFill>
                  <a:cs typeface="Lato Regular"/>
                </a:rPr>
                <a:t>Kontinuerlige målinger</a:t>
              </a:r>
              <a:br>
                <a:rPr lang="nb-NO" sz="1600" dirty="0">
                  <a:solidFill>
                    <a:schemeClr val="tx2"/>
                  </a:solidFill>
                  <a:cs typeface="Lato Regular"/>
                </a:rPr>
              </a:br>
              <a:r>
                <a:rPr lang="nb-NO" sz="1000" spc="300" dirty="0">
                  <a:solidFill>
                    <a:schemeClr val="tx2"/>
                  </a:solidFill>
                  <a:cs typeface="Lato Regular"/>
                </a:rPr>
                <a:t>Trender og progresjon</a:t>
              </a:r>
            </a:p>
            <a:p>
              <a:pPr algn="ctr">
                <a:lnSpc>
                  <a:spcPct val="150000"/>
                </a:lnSpc>
              </a:pPr>
              <a:r>
                <a:rPr lang="nb-NO" sz="1000" spc="300" dirty="0">
                  <a:solidFill>
                    <a:schemeClr val="tx2"/>
                  </a:solidFill>
                  <a:cs typeface="Lato Regular"/>
                </a:rPr>
                <a:t>Nye målinger…?</a:t>
              </a:r>
              <a:endParaRPr lang="id-ID" sz="1000" spc="300" dirty="0">
                <a:solidFill>
                  <a:schemeClr val="tx2"/>
                </a:solidFill>
                <a:cs typeface="Lato Regular"/>
              </a:endParaRPr>
            </a:p>
          </p:txBody>
        </p:sp>
      </p:grpSp>
      <p:pic>
        <p:nvPicPr>
          <p:cNvPr id="1043" name="Picture 1042">
            <a:extLst>
              <a:ext uri="{FF2B5EF4-FFF2-40B4-BE49-F238E27FC236}">
                <a16:creationId xmlns:a16="http://schemas.microsoft.com/office/drawing/2014/main" id="{E4526BA3-9C87-4F0C-BAFF-8334F38E7B4A}"/>
              </a:ext>
            </a:extLst>
          </p:cNvPr>
          <p:cNvPicPr>
            <a:picLocks noChangeAspect="1"/>
          </p:cNvPicPr>
          <p:nvPr/>
        </p:nvPicPr>
        <p:blipFill>
          <a:blip r:embed="rId13">
            <a:extLst>
              <a:ext uri="{BEBA8EAE-BF5A-486C-A8C5-ECC9F3942E4B}">
                <a14:imgProps xmlns:a14="http://schemas.microsoft.com/office/drawing/2010/main">
                  <a14:imgLayer r:embed="rId14">
                    <a14:imgEffect>
                      <a14:saturation sat="33000"/>
                    </a14:imgEffect>
                  </a14:imgLayer>
                </a14:imgProps>
              </a:ext>
            </a:extLst>
          </a:blip>
          <a:stretch>
            <a:fillRect/>
          </a:stretch>
        </p:blipFill>
        <p:spPr>
          <a:xfrm>
            <a:off x="10268177" y="5229315"/>
            <a:ext cx="397799" cy="397799"/>
          </a:xfrm>
          <a:prstGeom prst="rect">
            <a:avLst/>
          </a:prstGeom>
        </p:spPr>
      </p:pic>
      <p:pic>
        <p:nvPicPr>
          <p:cNvPr id="2" name="Picture 1">
            <a:extLst>
              <a:ext uri="{FF2B5EF4-FFF2-40B4-BE49-F238E27FC236}">
                <a16:creationId xmlns:a16="http://schemas.microsoft.com/office/drawing/2014/main" id="{AD25993B-FC1F-4E45-9FC5-E292184D1336}"/>
              </a:ext>
            </a:extLst>
          </p:cNvPr>
          <p:cNvPicPr>
            <a:picLocks noChangeAspect="1"/>
          </p:cNvPicPr>
          <p:nvPr/>
        </p:nvPicPr>
        <p:blipFill>
          <a:blip r:embed="rId15"/>
          <a:stretch>
            <a:fillRect/>
          </a:stretch>
        </p:blipFill>
        <p:spPr>
          <a:xfrm>
            <a:off x="8993404" y="2369597"/>
            <a:ext cx="3032664" cy="1553582"/>
          </a:xfrm>
          <a:prstGeom prst="rect">
            <a:avLst/>
          </a:prstGeom>
        </p:spPr>
      </p:pic>
      <p:sp>
        <p:nvSpPr>
          <p:cNvPr id="175" name="Title 17">
            <a:extLst>
              <a:ext uri="{FF2B5EF4-FFF2-40B4-BE49-F238E27FC236}">
                <a16:creationId xmlns:a16="http://schemas.microsoft.com/office/drawing/2014/main" id="{729B1BDA-DAB2-4B92-B2A8-CBA2AA53CDE8}"/>
              </a:ext>
            </a:extLst>
          </p:cNvPr>
          <p:cNvSpPr txBox="1">
            <a:spLocks/>
          </p:cNvSpPr>
          <p:nvPr/>
        </p:nvSpPr>
        <p:spPr>
          <a:xfrm>
            <a:off x="714744" y="108626"/>
            <a:ext cx="10801350" cy="1145313"/>
          </a:xfrm>
          <a:prstGeom prst="rect">
            <a:avLst/>
          </a:prstGeom>
        </p:spPr>
        <p:txBody>
          <a:bodyPr vert="horz" lIns="0" tIns="216000" rIns="0" bIns="72000" rtlCol="0" anchor="t">
            <a:noAutofit/>
          </a:bodyPr>
          <a:lstStyle>
            <a:lvl1pPr algn="l" defTabSz="914400" rtl="0" eaLnBrk="1" latinLnBrk="0" hangingPunct="1">
              <a:lnSpc>
                <a:spcPct val="100000"/>
              </a:lnSpc>
              <a:spcBef>
                <a:spcPct val="0"/>
              </a:spcBef>
              <a:buNone/>
              <a:defRPr sz="2400" kern="1200">
                <a:solidFill>
                  <a:schemeClr val="tx1"/>
                </a:solidFill>
                <a:latin typeface="+mj-lt"/>
                <a:ea typeface="+mj-ea"/>
                <a:cs typeface="+mj-cs"/>
              </a:defRPr>
            </a:lvl1pPr>
          </a:lstStyle>
          <a:p>
            <a:r>
              <a:rPr lang="en-GB" dirty="0" err="1">
                <a:solidFill>
                  <a:srgbClr val="007079"/>
                </a:solidFill>
              </a:rPr>
              <a:t>Forankring</a:t>
            </a:r>
            <a:r>
              <a:rPr lang="en-GB" dirty="0">
                <a:solidFill>
                  <a:srgbClr val="007079"/>
                </a:solidFill>
              </a:rPr>
              <a:t> – </a:t>
            </a:r>
            <a:r>
              <a:rPr lang="en-GB" dirty="0" err="1">
                <a:solidFill>
                  <a:srgbClr val="007079"/>
                </a:solidFill>
              </a:rPr>
              <a:t>utvikling</a:t>
            </a:r>
            <a:r>
              <a:rPr lang="en-GB" dirty="0">
                <a:solidFill>
                  <a:srgbClr val="007079"/>
                </a:solidFill>
              </a:rPr>
              <a:t> – I </a:t>
            </a:r>
            <a:r>
              <a:rPr lang="en-GB" dirty="0" err="1">
                <a:solidFill>
                  <a:srgbClr val="007079"/>
                </a:solidFill>
              </a:rPr>
              <a:t>bruk</a:t>
            </a:r>
            <a:endParaRPr lang="en-GB" dirty="0">
              <a:solidFill>
                <a:srgbClr val="007079"/>
              </a:solidFill>
            </a:endParaRPr>
          </a:p>
          <a:p>
            <a:endParaRPr lang="en-GB" dirty="0">
              <a:solidFill>
                <a:srgbClr val="007079"/>
              </a:solidFill>
            </a:endParaRPr>
          </a:p>
        </p:txBody>
      </p:sp>
      <p:sp>
        <p:nvSpPr>
          <p:cNvPr id="176" name="Content Placeholder 2">
            <a:extLst>
              <a:ext uri="{FF2B5EF4-FFF2-40B4-BE49-F238E27FC236}">
                <a16:creationId xmlns:a16="http://schemas.microsoft.com/office/drawing/2014/main" id="{D5B562C5-41B9-4041-9E84-EBFEB35496C7}"/>
              </a:ext>
            </a:extLst>
          </p:cNvPr>
          <p:cNvSpPr txBox="1">
            <a:spLocks/>
          </p:cNvSpPr>
          <p:nvPr/>
        </p:nvSpPr>
        <p:spPr>
          <a:xfrm>
            <a:off x="703173" y="926714"/>
            <a:ext cx="7025172" cy="2131254"/>
          </a:xfrm>
          <a:prstGeom prst="rect">
            <a:avLst/>
          </a:prstGeom>
          <a:noFill/>
        </p:spPr>
        <p:txBody>
          <a:bodyPr/>
          <a:lstStyle>
            <a:lvl1pPr marL="180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1pPr>
            <a:lvl2pPr marL="612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2pPr>
            <a:lvl3pPr marL="1044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3pPr>
            <a:lvl4pPr marL="1476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4pPr>
            <a:lvl5pPr marL="1908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t>Forankring – tør å snakke med toppledelsen</a:t>
            </a:r>
          </a:p>
          <a:p>
            <a:r>
              <a:rPr lang="nb-NO" dirty="0"/>
              <a:t>Vær tro mot konseptet </a:t>
            </a:r>
          </a:p>
          <a:p>
            <a:pPr lvl="1"/>
            <a:r>
              <a:rPr lang="nb-NO" dirty="0"/>
              <a:t>Definisjoner, målinger – finn referansedata – hva som forventes</a:t>
            </a:r>
          </a:p>
          <a:p>
            <a:pPr lvl="1"/>
            <a:r>
              <a:rPr lang="nb-NO" dirty="0"/>
              <a:t>Identifiser klare dokumentasjonskrav</a:t>
            </a:r>
          </a:p>
          <a:p>
            <a:r>
              <a:rPr lang="nb-NO" dirty="0"/>
              <a:t>Kommuniser!</a:t>
            </a:r>
          </a:p>
        </p:txBody>
      </p:sp>
    </p:spTree>
    <p:extLst>
      <p:ext uri="{BB962C8B-B14F-4D97-AF65-F5344CB8AC3E}">
        <p14:creationId xmlns:p14="http://schemas.microsoft.com/office/powerpoint/2010/main" val="1599390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E43A14-B6DC-4156-B4B5-17EEBD84EC2F}"/>
              </a:ext>
            </a:extLst>
          </p:cNvPr>
          <p:cNvSpPr>
            <a:spLocks noGrp="1"/>
          </p:cNvSpPr>
          <p:nvPr>
            <p:ph type="sldNum" sz="quarter" idx="12"/>
          </p:nvPr>
        </p:nvSpPr>
        <p:spPr/>
        <p:txBody>
          <a:bodyPr/>
          <a:lstStyle/>
          <a:p>
            <a:fld id="{5D1E5300-FC0F-4317-A193-EF6CE9E6F7B5}" type="slidenum">
              <a:rPr lang="en-GB" smtClean="0"/>
              <a:pPr/>
              <a:t>7</a:t>
            </a:fld>
            <a:r>
              <a:rPr lang="en-GB"/>
              <a:t>  |  EIM Information Lifecycle models</a:t>
            </a:r>
          </a:p>
        </p:txBody>
      </p:sp>
      <p:pic>
        <p:nvPicPr>
          <p:cNvPr id="3" name="Picture 2">
            <a:extLst>
              <a:ext uri="{FF2B5EF4-FFF2-40B4-BE49-F238E27FC236}">
                <a16:creationId xmlns:a16="http://schemas.microsoft.com/office/drawing/2014/main" id="{FDF5B9BD-320F-42F4-BF27-8140A2669FB6}"/>
              </a:ext>
            </a:extLst>
          </p:cNvPr>
          <p:cNvPicPr>
            <a:picLocks noChangeAspect="1"/>
          </p:cNvPicPr>
          <p:nvPr/>
        </p:nvPicPr>
        <p:blipFill>
          <a:blip r:embed="rId2"/>
          <a:stretch>
            <a:fillRect/>
          </a:stretch>
        </p:blipFill>
        <p:spPr>
          <a:xfrm>
            <a:off x="1237488" y="1219636"/>
            <a:ext cx="8577072" cy="5195587"/>
          </a:xfrm>
          <a:prstGeom prst="rect">
            <a:avLst/>
          </a:prstGeom>
        </p:spPr>
      </p:pic>
      <p:sp>
        <p:nvSpPr>
          <p:cNvPr id="4" name="Title 1">
            <a:extLst>
              <a:ext uri="{FF2B5EF4-FFF2-40B4-BE49-F238E27FC236}">
                <a16:creationId xmlns:a16="http://schemas.microsoft.com/office/drawing/2014/main" id="{805DC0EE-1CD2-4D9B-A3C7-68CE2683D26F}"/>
              </a:ext>
            </a:extLst>
          </p:cNvPr>
          <p:cNvSpPr txBox="1">
            <a:spLocks/>
          </p:cNvSpPr>
          <p:nvPr/>
        </p:nvSpPr>
        <p:spPr>
          <a:xfrm>
            <a:off x="500253" y="564697"/>
            <a:ext cx="10801350" cy="1145313"/>
          </a:xfrm>
          <a:prstGeom prst="rect">
            <a:avLst/>
          </a:prstGeom>
        </p:spPr>
        <p:txBody>
          <a:bodyPr/>
          <a:lstStyle>
            <a:lvl1pPr algn="l" defTabSz="914400" rtl="0" eaLnBrk="1" latinLnBrk="0" hangingPunct="1">
              <a:lnSpc>
                <a:spcPct val="100000"/>
              </a:lnSpc>
              <a:spcBef>
                <a:spcPct val="0"/>
              </a:spcBef>
              <a:buNone/>
              <a:defRPr sz="2400" kern="1200">
                <a:solidFill>
                  <a:schemeClr val="tx1"/>
                </a:solidFill>
                <a:latin typeface="+mj-lt"/>
                <a:ea typeface="+mj-ea"/>
                <a:cs typeface="+mj-cs"/>
              </a:defRPr>
            </a:lvl1pPr>
          </a:lstStyle>
          <a:p>
            <a:r>
              <a:rPr lang="nb-NO" dirty="0" err="1"/>
              <a:t>We’re</a:t>
            </a:r>
            <a:r>
              <a:rPr lang="nb-NO" dirty="0"/>
              <a:t> </a:t>
            </a:r>
            <a:r>
              <a:rPr lang="nb-NO" dirty="0" err="1"/>
              <a:t>hitting</a:t>
            </a:r>
            <a:r>
              <a:rPr lang="nb-NO" dirty="0"/>
              <a:t> a </a:t>
            </a:r>
            <a:r>
              <a:rPr lang="nb-NO" dirty="0" err="1"/>
              <a:t>very</a:t>
            </a:r>
            <a:r>
              <a:rPr lang="nb-NO" dirty="0"/>
              <a:t> </a:t>
            </a:r>
            <a:r>
              <a:rPr lang="nb-NO" dirty="0" err="1"/>
              <a:t>strong</a:t>
            </a:r>
            <a:r>
              <a:rPr lang="nb-NO" dirty="0"/>
              <a:t> </a:t>
            </a:r>
            <a:r>
              <a:rPr lang="nb-NO" dirty="0" err="1"/>
              <a:t>competition</a:t>
            </a:r>
            <a:r>
              <a:rPr lang="nb-NO" dirty="0"/>
              <a:t> nerve</a:t>
            </a:r>
            <a:endParaRPr lang="en-US" dirty="0"/>
          </a:p>
        </p:txBody>
      </p:sp>
    </p:spTree>
    <p:extLst>
      <p:ext uri="{BB962C8B-B14F-4D97-AF65-F5344CB8AC3E}">
        <p14:creationId xmlns:p14="http://schemas.microsoft.com/office/powerpoint/2010/main" val="1328700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9306BD-BCA6-4C6C-98F0-8DD6F4E9E7D2}"/>
              </a:ext>
            </a:extLst>
          </p:cNvPr>
          <p:cNvSpPr>
            <a:spLocks noGrp="1"/>
          </p:cNvSpPr>
          <p:nvPr>
            <p:ph idx="1"/>
          </p:nvPr>
        </p:nvSpPr>
        <p:spPr>
          <a:xfrm>
            <a:off x="695324" y="1953777"/>
            <a:ext cx="5053404" cy="4216813"/>
          </a:xfrm>
        </p:spPr>
        <p:txBody>
          <a:bodyPr/>
          <a:lstStyle/>
          <a:p>
            <a:r>
              <a:rPr lang="nb-NO" dirty="0"/>
              <a:t>Automatisert </a:t>
            </a:r>
          </a:p>
          <a:p>
            <a:pPr lvl="1"/>
            <a:r>
              <a:rPr lang="nb-NO" dirty="0"/>
              <a:t>Noen manuelle kontroll punkter og samt oppdatering av ansvarlig leder ved endring</a:t>
            </a:r>
          </a:p>
          <a:p>
            <a:r>
              <a:rPr lang="nb-NO" dirty="0"/>
              <a:t>SQL database i MS </a:t>
            </a:r>
            <a:r>
              <a:rPr lang="nb-NO" dirty="0" err="1"/>
              <a:t>Azure</a:t>
            </a:r>
            <a:endParaRPr lang="nb-NO" dirty="0"/>
          </a:p>
          <a:p>
            <a:pPr lvl="1"/>
            <a:r>
              <a:rPr lang="nb-NO" dirty="0"/>
              <a:t>Dokumentert med run-book i GitHub</a:t>
            </a:r>
          </a:p>
          <a:p>
            <a:r>
              <a:rPr lang="nb-NO" dirty="0"/>
              <a:t>Brukes som hjelp i «Data Days» pr. forretningsområde</a:t>
            </a:r>
          </a:p>
          <a:p>
            <a:pPr lvl="1"/>
            <a:r>
              <a:rPr lang="nb-NO" dirty="0"/>
              <a:t>Data og informasjonstyper på forskjellig nivå = alle er med</a:t>
            </a:r>
          </a:p>
          <a:p>
            <a:r>
              <a:rPr lang="nb-NO" dirty="0"/>
              <a:t>Referanse data</a:t>
            </a:r>
          </a:p>
          <a:p>
            <a:pPr lvl="1"/>
            <a:r>
              <a:rPr lang="nb-NO" dirty="0"/>
              <a:t> Hvor mange prosjekter og beslutninger tas av ledelsen? (oppfølging av finans og kontroll funksjon)</a:t>
            </a:r>
          </a:p>
          <a:p>
            <a:pPr lvl="2"/>
            <a:r>
              <a:rPr lang="nb-NO" dirty="0"/>
              <a:t>Score = Antall beslutningsdokument med riktig metadata, med godkjent knytning, lagret på korrekt plass </a:t>
            </a:r>
          </a:p>
        </p:txBody>
      </p:sp>
      <p:sp>
        <p:nvSpPr>
          <p:cNvPr id="4" name="Slide Number Placeholder 3">
            <a:extLst>
              <a:ext uri="{FF2B5EF4-FFF2-40B4-BE49-F238E27FC236}">
                <a16:creationId xmlns:a16="http://schemas.microsoft.com/office/drawing/2014/main" id="{114B3949-2A97-434C-BFD4-224445D5BC83}"/>
              </a:ext>
            </a:extLst>
          </p:cNvPr>
          <p:cNvSpPr>
            <a:spLocks noGrp="1"/>
          </p:cNvSpPr>
          <p:nvPr>
            <p:ph type="sldNum" sz="quarter" idx="12"/>
          </p:nvPr>
        </p:nvSpPr>
        <p:spPr/>
        <p:txBody>
          <a:bodyPr/>
          <a:lstStyle/>
          <a:p>
            <a:fld id="{5D1E5300-FC0F-4317-A193-EF6CE9E6F7B5}" type="slidenum">
              <a:rPr lang="en-GB" smtClean="0"/>
              <a:pPr/>
              <a:t>8</a:t>
            </a:fld>
            <a:r>
              <a:rPr lang="en-GB"/>
              <a:t>  |  </a:t>
            </a:r>
            <a:endParaRPr lang="en-GB" noProof="0" dirty="0"/>
          </a:p>
        </p:txBody>
      </p:sp>
      <p:pic>
        <p:nvPicPr>
          <p:cNvPr id="5" name="Picture 4">
            <a:extLst>
              <a:ext uri="{FF2B5EF4-FFF2-40B4-BE49-F238E27FC236}">
                <a16:creationId xmlns:a16="http://schemas.microsoft.com/office/drawing/2014/main" id="{34C287A4-C7A2-4243-B8E0-17BE4AA011E6}"/>
              </a:ext>
            </a:extLst>
          </p:cNvPr>
          <p:cNvPicPr>
            <a:picLocks noChangeAspect="1"/>
          </p:cNvPicPr>
          <p:nvPr/>
        </p:nvPicPr>
        <p:blipFill>
          <a:blip r:embed="rId2"/>
          <a:stretch>
            <a:fillRect/>
          </a:stretch>
        </p:blipFill>
        <p:spPr>
          <a:xfrm>
            <a:off x="695324" y="509358"/>
            <a:ext cx="2639987" cy="1568087"/>
          </a:xfrm>
          <a:prstGeom prst="rect">
            <a:avLst/>
          </a:prstGeom>
        </p:spPr>
      </p:pic>
      <p:pic>
        <p:nvPicPr>
          <p:cNvPr id="6" name="Picture 5">
            <a:extLst>
              <a:ext uri="{FF2B5EF4-FFF2-40B4-BE49-F238E27FC236}">
                <a16:creationId xmlns:a16="http://schemas.microsoft.com/office/drawing/2014/main" id="{4031A907-5611-4E2E-BBC8-D84C45B35A3F}"/>
              </a:ext>
            </a:extLst>
          </p:cNvPr>
          <p:cNvPicPr>
            <a:picLocks noChangeAspect="1"/>
          </p:cNvPicPr>
          <p:nvPr/>
        </p:nvPicPr>
        <p:blipFill>
          <a:blip r:embed="rId3"/>
          <a:stretch>
            <a:fillRect/>
          </a:stretch>
        </p:blipFill>
        <p:spPr>
          <a:xfrm>
            <a:off x="5910236" y="1953777"/>
            <a:ext cx="6096000" cy="336612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28864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41F24F-D7CD-4881-9796-0869B4BE1DCA}"/>
              </a:ext>
            </a:extLst>
          </p:cNvPr>
          <p:cNvSpPr>
            <a:spLocks noGrp="1"/>
          </p:cNvSpPr>
          <p:nvPr>
            <p:ph type="sldNum" sz="quarter" idx="12"/>
          </p:nvPr>
        </p:nvSpPr>
        <p:spPr/>
        <p:txBody>
          <a:bodyPr/>
          <a:lstStyle/>
          <a:p>
            <a:fld id="{5D1E5300-FC0F-4317-A193-EF6CE9E6F7B5}" type="slidenum">
              <a:rPr lang="en-GB" smtClean="0"/>
              <a:pPr/>
              <a:t>9</a:t>
            </a:fld>
            <a:r>
              <a:rPr lang="en-GB"/>
              <a:t>  |  </a:t>
            </a:r>
            <a:endParaRPr lang="en-GB" noProof="0" dirty="0"/>
          </a:p>
        </p:txBody>
      </p:sp>
      <p:grpSp>
        <p:nvGrpSpPr>
          <p:cNvPr id="28" name="Group 27">
            <a:extLst>
              <a:ext uri="{FF2B5EF4-FFF2-40B4-BE49-F238E27FC236}">
                <a16:creationId xmlns:a16="http://schemas.microsoft.com/office/drawing/2014/main" id="{13FB57D1-FC16-498B-9580-A61EE802A27A}"/>
              </a:ext>
            </a:extLst>
          </p:cNvPr>
          <p:cNvGrpSpPr/>
          <p:nvPr/>
        </p:nvGrpSpPr>
        <p:grpSpPr>
          <a:xfrm>
            <a:off x="6250804" y="2036630"/>
            <a:ext cx="4558970" cy="2919863"/>
            <a:chOff x="678050" y="3394083"/>
            <a:chExt cx="3612971" cy="2234063"/>
          </a:xfrm>
        </p:grpSpPr>
        <p:sp>
          <p:nvSpPr>
            <p:cNvPr id="29" name="Rectangle 28">
              <a:extLst>
                <a:ext uri="{FF2B5EF4-FFF2-40B4-BE49-F238E27FC236}">
                  <a16:creationId xmlns:a16="http://schemas.microsoft.com/office/drawing/2014/main" id="{BFDB68A8-922F-4F9B-8D25-0BB6AE8C161F}"/>
                </a:ext>
              </a:extLst>
            </p:cNvPr>
            <p:cNvSpPr/>
            <p:nvPr/>
          </p:nvSpPr>
          <p:spPr>
            <a:xfrm>
              <a:off x="678050" y="3394083"/>
              <a:ext cx="3612971" cy="2234063"/>
            </a:xfrm>
            <a:prstGeom prst="rect">
              <a:avLst/>
            </a:prstGeom>
            <a:solidFill>
              <a:srgbClr val="E0E4E7">
                <a:lumMod val="90000"/>
              </a:srgbClr>
            </a:solidFill>
            <a:ln w="6350" cap="flat" cmpd="sng" algn="ctr">
              <a:no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103445"/>
                  </a:solidFill>
                  <a:effectLst/>
                  <a:uLnTx/>
                  <a:uFillTx/>
                  <a:latin typeface="Equinor Beta"/>
                  <a:ea typeface="+mn-ea"/>
                  <a:cs typeface="+mn-cs"/>
                </a:rPr>
                <a:t>Design and change</a:t>
              </a:r>
            </a:p>
          </p:txBody>
        </p:sp>
        <p:sp>
          <p:nvSpPr>
            <p:cNvPr id="30" name="Rectangle 29">
              <a:extLst>
                <a:ext uri="{FF2B5EF4-FFF2-40B4-BE49-F238E27FC236}">
                  <a16:creationId xmlns:a16="http://schemas.microsoft.com/office/drawing/2014/main" id="{72135A4D-408D-4084-B2B6-BE5A70A2C02D}"/>
                </a:ext>
              </a:extLst>
            </p:cNvPr>
            <p:cNvSpPr/>
            <p:nvPr/>
          </p:nvSpPr>
          <p:spPr>
            <a:xfrm>
              <a:off x="764224" y="3482075"/>
              <a:ext cx="3440622" cy="1788362"/>
            </a:xfrm>
            <a:prstGeom prst="rect">
              <a:avLst/>
            </a:prstGeom>
            <a:solidFill>
              <a:srgbClr val="FFFFFF"/>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Equinor Beta"/>
                <a:ea typeface="+mn-ea"/>
                <a:cs typeface="+mn-cs"/>
              </a:endParaRPr>
            </a:p>
          </p:txBody>
        </p:sp>
        <p:pic>
          <p:nvPicPr>
            <p:cNvPr id="31" name="Picture 8" descr="Image result for teamwork icon">
              <a:extLst>
                <a:ext uri="{FF2B5EF4-FFF2-40B4-BE49-F238E27FC236}">
                  <a16:creationId xmlns:a16="http://schemas.microsoft.com/office/drawing/2014/main" id="{E74F8556-06F3-4C18-9DAE-FDC70B634C2B}"/>
                </a:ext>
              </a:extLst>
            </p:cNvPr>
            <p:cNvPicPr>
              <a:picLocks noChangeAspect="1" noChangeArrowheads="1"/>
            </p:cNvPicPr>
            <p:nvPr/>
          </p:nvPicPr>
          <p:blipFill rotWithShape="1">
            <a:blip r:embed="rId2">
              <a:duotone>
                <a:srgbClr val="103445">
                  <a:shade val="45000"/>
                  <a:satMod val="135000"/>
                </a:srgbClr>
                <a:prstClr val="white"/>
              </a:duoton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16606" b="23515"/>
            <a:stretch/>
          </p:blipFill>
          <p:spPr bwMode="auto">
            <a:xfrm>
              <a:off x="807046" y="3948912"/>
              <a:ext cx="1321634" cy="854689"/>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8564BCCD-9FA7-4B54-84F7-59B734F0E0ED}"/>
                </a:ext>
              </a:extLst>
            </p:cNvPr>
            <p:cNvGrpSpPr/>
            <p:nvPr/>
          </p:nvGrpSpPr>
          <p:grpSpPr>
            <a:xfrm>
              <a:off x="2243308" y="3600633"/>
              <a:ext cx="1551246" cy="1551246"/>
              <a:chOff x="8566244" y="1988595"/>
              <a:chExt cx="2601883" cy="2601883"/>
            </a:xfrm>
          </p:grpSpPr>
          <p:sp>
            <p:nvSpPr>
              <p:cNvPr id="33" name="Oval 32">
                <a:extLst>
                  <a:ext uri="{FF2B5EF4-FFF2-40B4-BE49-F238E27FC236}">
                    <a16:creationId xmlns:a16="http://schemas.microsoft.com/office/drawing/2014/main" id="{7D6A8518-D5CB-4F57-83D9-C3BD144FBFF9}"/>
                  </a:ext>
                </a:extLst>
              </p:cNvPr>
              <p:cNvSpPr/>
              <p:nvPr/>
            </p:nvSpPr>
            <p:spPr>
              <a:xfrm>
                <a:off x="8566244" y="1988595"/>
                <a:ext cx="2601883" cy="2601883"/>
              </a:xfrm>
              <a:prstGeom prst="ellipse">
                <a:avLst/>
              </a:prstGeom>
              <a:solidFill>
                <a:srgbClr val="FF0942"/>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Equinor Beta"/>
                  <a:ea typeface="+mn-ea"/>
                  <a:cs typeface="+mn-cs"/>
                </a:endParaRPr>
              </a:p>
            </p:txBody>
          </p:sp>
          <p:sp>
            <p:nvSpPr>
              <p:cNvPr id="34" name="Oval 33">
                <a:extLst>
                  <a:ext uri="{FF2B5EF4-FFF2-40B4-BE49-F238E27FC236}">
                    <a16:creationId xmlns:a16="http://schemas.microsoft.com/office/drawing/2014/main" id="{10AAE162-2D4A-4F55-9D2A-E7B043C56F22}"/>
                  </a:ext>
                </a:extLst>
              </p:cNvPr>
              <p:cNvSpPr/>
              <p:nvPr/>
            </p:nvSpPr>
            <p:spPr>
              <a:xfrm>
                <a:off x="9282955" y="2705306"/>
                <a:ext cx="1168462" cy="1168462"/>
              </a:xfrm>
              <a:prstGeom prst="ellipse">
                <a:avLst/>
              </a:prstGeom>
              <a:solidFill>
                <a:srgbClr val="FF0942"/>
              </a:solidFill>
              <a:ln w="5715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Equinor Beta"/>
                  <a:ea typeface="+mn-ea"/>
                  <a:cs typeface="+mn-cs"/>
                </a:endParaRPr>
              </a:p>
            </p:txBody>
          </p:sp>
          <p:cxnSp>
            <p:nvCxnSpPr>
              <p:cNvPr id="35" name="Straight Connector 34">
                <a:extLst>
                  <a:ext uri="{FF2B5EF4-FFF2-40B4-BE49-F238E27FC236}">
                    <a16:creationId xmlns:a16="http://schemas.microsoft.com/office/drawing/2014/main" id="{72858C83-6498-4974-9B7C-1541F4F3C58B}"/>
                  </a:ext>
                </a:extLst>
              </p:cNvPr>
              <p:cNvCxnSpPr>
                <a:stCxn id="33" idx="2"/>
                <a:endCxn id="34" idx="2"/>
              </p:cNvCxnSpPr>
              <p:nvPr/>
            </p:nvCxnSpPr>
            <p:spPr>
              <a:xfrm>
                <a:off x="8566244" y="3289537"/>
                <a:ext cx="716711" cy="0"/>
              </a:xfrm>
              <a:prstGeom prst="line">
                <a:avLst/>
              </a:prstGeom>
              <a:noFill/>
              <a:ln w="57150" cap="flat" cmpd="sng" algn="ctr">
                <a:solidFill>
                  <a:srgbClr val="FFFFFF"/>
                </a:solidFill>
                <a:prstDash val="solid"/>
                <a:miter lim="800000"/>
              </a:ln>
              <a:effectLst/>
            </p:spPr>
          </p:cxnSp>
          <p:pic>
            <p:nvPicPr>
              <p:cNvPr id="36" name="Graphic 35">
                <a:extLst>
                  <a:ext uri="{FF2B5EF4-FFF2-40B4-BE49-F238E27FC236}">
                    <a16:creationId xmlns:a16="http://schemas.microsoft.com/office/drawing/2014/main" id="{FBD95DCA-1543-48DF-A2F1-F59FD83508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22472" y="2943675"/>
                <a:ext cx="489426" cy="691721"/>
              </a:xfrm>
              <a:prstGeom prst="rect">
                <a:avLst/>
              </a:prstGeom>
            </p:spPr>
          </p:pic>
        </p:grpSp>
      </p:grpSp>
      <p:grpSp>
        <p:nvGrpSpPr>
          <p:cNvPr id="37" name="Group 36">
            <a:extLst>
              <a:ext uri="{FF2B5EF4-FFF2-40B4-BE49-F238E27FC236}">
                <a16:creationId xmlns:a16="http://schemas.microsoft.com/office/drawing/2014/main" id="{4CC9051D-A374-4C8D-99C6-45B73E05A08E}"/>
              </a:ext>
            </a:extLst>
          </p:cNvPr>
          <p:cNvGrpSpPr/>
          <p:nvPr/>
        </p:nvGrpSpPr>
        <p:grpSpPr>
          <a:xfrm>
            <a:off x="750577" y="2036630"/>
            <a:ext cx="4641038" cy="2919863"/>
            <a:chOff x="678050" y="1016000"/>
            <a:chExt cx="3612971" cy="2241487"/>
          </a:xfrm>
        </p:grpSpPr>
        <p:sp>
          <p:nvSpPr>
            <p:cNvPr id="38" name="Rectangle 37">
              <a:extLst>
                <a:ext uri="{FF2B5EF4-FFF2-40B4-BE49-F238E27FC236}">
                  <a16:creationId xmlns:a16="http://schemas.microsoft.com/office/drawing/2014/main" id="{FD178C3B-96AA-43DC-86CE-92B045AD6761}"/>
                </a:ext>
              </a:extLst>
            </p:cNvPr>
            <p:cNvSpPr/>
            <p:nvPr/>
          </p:nvSpPr>
          <p:spPr>
            <a:xfrm>
              <a:off x="678050" y="1016000"/>
              <a:ext cx="3612971" cy="2241487"/>
            </a:xfrm>
            <a:prstGeom prst="rect">
              <a:avLst/>
            </a:prstGeom>
            <a:solidFill>
              <a:srgbClr val="E0E4E7">
                <a:lumMod val="90000"/>
              </a:srgbClr>
            </a:solidFill>
            <a:ln w="6350" cap="flat" cmpd="sng" algn="ctr">
              <a:no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103445"/>
                  </a:solidFill>
                  <a:effectLst/>
                  <a:uLnTx/>
                  <a:uFillTx/>
                  <a:latin typeface="Equinor Beta"/>
                  <a:ea typeface="+mn-ea"/>
                  <a:cs typeface="+mn-cs"/>
                </a:rPr>
                <a:t>Provide and pray</a:t>
              </a:r>
            </a:p>
          </p:txBody>
        </p:sp>
        <p:sp>
          <p:nvSpPr>
            <p:cNvPr id="39" name="Rectangle 38">
              <a:extLst>
                <a:ext uri="{FF2B5EF4-FFF2-40B4-BE49-F238E27FC236}">
                  <a16:creationId xmlns:a16="http://schemas.microsoft.com/office/drawing/2014/main" id="{1C1D6524-E3F2-446B-8BE6-66EA87041826}"/>
                </a:ext>
              </a:extLst>
            </p:cNvPr>
            <p:cNvSpPr/>
            <p:nvPr/>
          </p:nvSpPr>
          <p:spPr>
            <a:xfrm>
              <a:off x="764224" y="1111416"/>
              <a:ext cx="3440622" cy="1781093"/>
            </a:xfrm>
            <a:prstGeom prst="rect">
              <a:avLst/>
            </a:prstGeom>
            <a:solidFill>
              <a:srgbClr val="FFFFFF"/>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Equinor Beta"/>
                <a:ea typeface="+mn-ea"/>
                <a:cs typeface="+mn-cs"/>
              </a:endParaRPr>
            </a:p>
          </p:txBody>
        </p:sp>
        <p:grpSp>
          <p:nvGrpSpPr>
            <p:cNvPr id="40" name="Group 39">
              <a:extLst>
                <a:ext uri="{FF2B5EF4-FFF2-40B4-BE49-F238E27FC236}">
                  <a16:creationId xmlns:a16="http://schemas.microsoft.com/office/drawing/2014/main" id="{DC29A77D-5E4D-47A9-8646-2472228DB9A3}"/>
                </a:ext>
              </a:extLst>
            </p:cNvPr>
            <p:cNvGrpSpPr/>
            <p:nvPr/>
          </p:nvGrpSpPr>
          <p:grpSpPr>
            <a:xfrm>
              <a:off x="1013561" y="1363788"/>
              <a:ext cx="878795" cy="1283380"/>
              <a:chOff x="823158" y="2310983"/>
              <a:chExt cx="1256944" cy="1835623"/>
            </a:xfrm>
          </p:grpSpPr>
          <p:pic>
            <p:nvPicPr>
              <p:cNvPr id="46" name="Picture 2" descr="Image result for hand icon">
                <a:extLst>
                  <a:ext uri="{FF2B5EF4-FFF2-40B4-BE49-F238E27FC236}">
                    <a16:creationId xmlns:a16="http://schemas.microsoft.com/office/drawing/2014/main" id="{AD02F989-798F-45F7-8DDD-BA9567A70FB9}"/>
                  </a:ext>
                </a:extLst>
              </p:cNvPr>
              <p:cNvPicPr>
                <a:picLocks noChangeAspect="1" noChangeArrowheads="1"/>
              </p:cNvPicPr>
              <p:nvPr/>
            </p:nvPicPr>
            <p:blipFill rotWithShape="1">
              <a:blip r:embed="rId6">
                <a:duotone>
                  <a:srgbClr val="103445">
                    <a:shade val="45000"/>
                    <a:satMod val="135000"/>
                  </a:srgbClr>
                  <a:prstClr val="white"/>
                </a:duotone>
                <a:extLst>
                  <a:ext uri="{28A0092B-C50C-407E-A947-70E740481C1C}">
                    <a14:useLocalDpi xmlns:a14="http://schemas.microsoft.com/office/drawing/2010/main" val="0"/>
                  </a:ext>
                </a:extLst>
              </a:blip>
              <a:srcRect t="24121" b="33598"/>
              <a:stretch/>
            </p:blipFill>
            <p:spPr bwMode="auto">
              <a:xfrm flipH="1">
                <a:off x="823158" y="2874968"/>
                <a:ext cx="1256944" cy="414567"/>
              </a:xfrm>
              <a:prstGeom prst="rect">
                <a:avLst/>
              </a:prstGeom>
              <a:noFill/>
              <a:extLst>
                <a:ext uri="{909E8E84-426E-40DD-AFC4-6F175D3DCCD1}">
                  <a14:hiddenFill xmlns:a14="http://schemas.microsoft.com/office/drawing/2010/main">
                    <a:solidFill>
                      <a:srgbClr val="FFFFFF"/>
                    </a:solidFill>
                  </a14:hiddenFill>
                </a:ext>
              </a:extLst>
            </p:spPr>
          </p:pic>
          <p:pic>
            <p:nvPicPr>
              <p:cNvPr id="47" name="Graphic 46">
                <a:extLst>
                  <a:ext uri="{FF2B5EF4-FFF2-40B4-BE49-F238E27FC236}">
                    <a16:creationId xmlns:a16="http://schemas.microsoft.com/office/drawing/2014/main" id="{3D4F3B42-3638-4041-969F-FC3A0BB934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72948" y="2310983"/>
                <a:ext cx="417274" cy="589747"/>
              </a:xfrm>
              <a:prstGeom prst="rect">
                <a:avLst/>
              </a:prstGeom>
            </p:spPr>
          </p:pic>
          <p:pic>
            <p:nvPicPr>
              <p:cNvPr id="48" name="Picture 47">
                <a:extLst>
                  <a:ext uri="{FF2B5EF4-FFF2-40B4-BE49-F238E27FC236}">
                    <a16:creationId xmlns:a16="http://schemas.microsoft.com/office/drawing/2014/main" id="{C7230443-CE2D-4E7B-950C-E793D270BB09}"/>
                  </a:ext>
                </a:extLst>
              </p:cNvPr>
              <p:cNvPicPr>
                <a:picLocks noChangeAspect="1"/>
              </p:cNvPicPr>
              <p:nvPr/>
            </p:nvPicPr>
            <p:blipFill>
              <a:blip r:embed="rId9">
                <a:duotone>
                  <a:srgbClr val="103445">
                    <a:shade val="45000"/>
                    <a:satMod val="135000"/>
                  </a:srgbClr>
                  <a:prstClr val="white"/>
                </a:duotone>
              </a:blip>
              <a:stretch>
                <a:fillRect/>
              </a:stretch>
            </p:blipFill>
            <p:spPr>
              <a:xfrm>
                <a:off x="1046597" y="3336541"/>
                <a:ext cx="810065" cy="810065"/>
              </a:xfrm>
              <a:prstGeom prst="rect">
                <a:avLst/>
              </a:prstGeom>
            </p:spPr>
          </p:pic>
        </p:grpSp>
        <p:grpSp>
          <p:nvGrpSpPr>
            <p:cNvPr id="41" name="Group 40">
              <a:extLst>
                <a:ext uri="{FF2B5EF4-FFF2-40B4-BE49-F238E27FC236}">
                  <a16:creationId xmlns:a16="http://schemas.microsoft.com/office/drawing/2014/main" id="{5BCD0914-D31C-42C0-92B5-DB04B8EE0C97}"/>
                </a:ext>
              </a:extLst>
            </p:cNvPr>
            <p:cNvGrpSpPr/>
            <p:nvPr/>
          </p:nvGrpSpPr>
          <p:grpSpPr>
            <a:xfrm>
              <a:off x="2286104" y="1229854"/>
              <a:ext cx="1551246" cy="1551246"/>
              <a:chOff x="1957077" y="1565575"/>
              <a:chExt cx="1551246" cy="1551246"/>
            </a:xfrm>
          </p:grpSpPr>
          <p:sp>
            <p:nvSpPr>
              <p:cNvPr id="44" name="Oval 43">
                <a:extLst>
                  <a:ext uri="{FF2B5EF4-FFF2-40B4-BE49-F238E27FC236}">
                    <a16:creationId xmlns:a16="http://schemas.microsoft.com/office/drawing/2014/main" id="{665E9C9A-7366-47D4-B948-FE97C69B53BF}"/>
                  </a:ext>
                </a:extLst>
              </p:cNvPr>
              <p:cNvSpPr/>
              <p:nvPr/>
            </p:nvSpPr>
            <p:spPr>
              <a:xfrm>
                <a:off x="1957077" y="1565575"/>
                <a:ext cx="1551246" cy="1551246"/>
              </a:xfrm>
              <a:prstGeom prst="ellipse">
                <a:avLst/>
              </a:prstGeom>
              <a:solidFill>
                <a:srgbClr val="FF0942"/>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Equinor Beta"/>
                  <a:ea typeface="+mn-ea"/>
                  <a:cs typeface="+mn-cs"/>
                </a:endParaRPr>
              </a:p>
            </p:txBody>
          </p:sp>
          <p:pic>
            <p:nvPicPr>
              <p:cNvPr id="45" name="Graphic 44" descr="Confused face with no fill">
                <a:extLst>
                  <a:ext uri="{FF2B5EF4-FFF2-40B4-BE49-F238E27FC236}">
                    <a16:creationId xmlns:a16="http://schemas.microsoft.com/office/drawing/2014/main" id="{158AA358-2929-4A96-A785-D07B77AA94F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515731" y="2124229"/>
                <a:ext cx="433939" cy="433939"/>
              </a:xfrm>
              <a:prstGeom prst="rect">
                <a:avLst/>
              </a:prstGeom>
            </p:spPr>
          </p:pic>
        </p:grpSp>
        <p:cxnSp>
          <p:nvCxnSpPr>
            <p:cNvPr id="42" name="Straight Connector 41">
              <a:extLst>
                <a:ext uri="{FF2B5EF4-FFF2-40B4-BE49-F238E27FC236}">
                  <a16:creationId xmlns:a16="http://schemas.microsoft.com/office/drawing/2014/main" id="{032337E2-CCC9-43E8-9ABC-1E01C94D6123}"/>
                </a:ext>
              </a:extLst>
            </p:cNvPr>
            <p:cNvCxnSpPr/>
            <p:nvPr/>
          </p:nvCxnSpPr>
          <p:spPr>
            <a:xfrm flipV="1">
              <a:off x="764224" y="1111416"/>
              <a:ext cx="3440622" cy="1781093"/>
            </a:xfrm>
            <a:prstGeom prst="line">
              <a:avLst/>
            </a:prstGeom>
            <a:noFill/>
            <a:ln w="6350" cap="flat" cmpd="sng" algn="ctr">
              <a:solidFill>
                <a:srgbClr val="E0E4E7">
                  <a:lumMod val="50000"/>
                </a:srgbClr>
              </a:solidFill>
              <a:prstDash val="solid"/>
              <a:miter lim="800000"/>
            </a:ln>
            <a:effectLst/>
          </p:spPr>
        </p:cxnSp>
        <p:cxnSp>
          <p:nvCxnSpPr>
            <p:cNvPr id="43" name="Straight Connector 42">
              <a:extLst>
                <a:ext uri="{FF2B5EF4-FFF2-40B4-BE49-F238E27FC236}">
                  <a16:creationId xmlns:a16="http://schemas.microsoft.com/office/drawing/2014/main" id="{ADF3636D-B6D8-4DED-A2EC-0C3C84CAAA78}"/>
                </a:ext>
              </a:extLst>
            </p:cNvPr>
            <p:cNvCxnSpPr/>
            <p:nvPr/>
          </p:nvCxnSpPr>
          <p:spPr>
            <a:xfrm>
              <a:off x="764224" y="1111416"/>
              <a:ext cx="3440622" cy="1781093"/>
            </a:xfrm>
            <a:prstGeom prst="line">
              <a:avLst/>
            </a:prstGeom>
            <a:noFill/>
            <a:ln w="6350" cap="flat" cmpd="sng" algn="ctr">
              <a:solidFill>
                <a:srgbClr val="E0E4E7">
                  <a:lumMod val="50000"/>
                </a:srgbClr>
              </a:solidFill>
              <a:prstDash val="solid"/>
              <a:miter lim="800000"/>
            </a:ln>
            <a:effectLst/>
          </p:spPr>
        </p:cxnSp>
      </p:grpSp>
      <p:sp>
        <p:nvSpPr>
          <p:cNvPr id="9" name="TextBox 8">
            <a:extLst>
              <a:ext uri="{FF2B5EF4-FFF2-40B4-BE49-F238E27FC236}">
                <a16:creationId xmlns:a16="http://schemas.microsoft.com/office/drawing/2014/main" id="{A9EE2F2E-1F13-4495-867E-3AC920A16291}"/>
              </a:ext>
            </a:extLst>
          </p:cNvPr>
          <p:cNvSpPr txBox="1"/>
          <p:nvPr/>
        </p:nvSpPr>
        <p:spPr>
          <a:xfrm>
            <a:off x="2139882" y="5652946"/>
            <a:ext cx="8090676" cy="369332"/>
          </a:xfrm>
          <a:prstGeom prst="rect">
            <a:avLst/>
          </a:prstGeom>
          <a:noFill/>
        </p:spPr>
        <p:txBody>
          <a:bodyPr wrap="none" rtlCol="0">
            <a:spAutoFit/>
          </a:bodyPr>
          <a:lstStyle/>
          <a:p>
            <a:r>
              <a:rPr lang="nb-NO" dirty="0"/>
              <a:t>Vi traff en nerve… hvordan er status i andre forretningsområder og funksjoner?</a:t>
            </a:r>
            <a:endParaRPr lang="en-US" dirty="0"/>
          </a:p>
        </p:txBody>
      </p:sp>
      <p:sp>
        <p:nvSpPr>
          <p:cNvPr id="49" name="Title 1">
            <a:extLst>
              <a:ext uri="{FF2B5EF4-FFF2-40B4-BE49-F238E27FC236}">
                <a16:creationId xmlns:a16="http://schemas.microsoft.com/office/drawing/2014/main" id="{191C3F70-1E38-42DE-83C1-5FDBE269BCBC}"/>
              </a:ext>
            </a:extLst>
          </p:cNvPr>
          <p:cNvSpPr>
            <a:spLocks noGrp="1"/>
          </p:cNvSpPr>
          <p:nvPr>
            <p:ph type="title"/>
          </p:nvPr>
        </p:nvSpPr>
        <p:spPr>
          <a:xfrm>
            <a:off x="695325" y="811227"/>
            <a:ext cx="10801350" cy="1145313"/>
          </a:xfrm>
        </p:spPr>
        <p:txBody>
          <a:bodyPr/>
          <a:lstStyle/>
          <a:p>
            <a:r>
              <a:rPr lang="nb-NO" dirty="0"/>
              <a:t>Kultur for å ta vare på data</a:t>
            </a:r>
            <a:endParaRPr lang="en-US" dirty="0"/>
          </a:p>
        </p:txBody>
      </p:sp>
    </p:spTree>
    <p:extLst>
      <p:ext uri="{BB962C8B-B14F-4D97-AF65-F5344CB8AC3E}">
        <p14:creationId xmlns:p14="http://schemas.microsoft.com/office/powerpoint/2010/main" val="159854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tema">
  <a:themeElements>
    <a:clrScheme name="Custom 6">
      <a:dk1>
        <a:srgbClr val="333333"/>
      </a:dk1>
      <a:lt1>
        <a:srgbClr val="FFFFFF"/>
      </a:lt1>
      <a:dk2>
        <a:srgbClr val="7D0023"/>
      </a:dk2>
      <a:lt2>
        <a:srgbClr val="E0E4E7"/>
      </a:lt2>
      <a:accent1>
        <a:srgbClr val="243746"/>
      </a:accent1>
      <a:accent2>
        <a:srgbClr val="007079"/>
      </a:accent2>
      <a:accent3>
        <a:srgbClr val="D5EAF4"/>
      </a:accent3>
      <a:accent4>
        <a:srgbClr val="E6FAEC"/>
      </a:accent4>
      <a:accent5>
        <a:srgbClr val="FFE7D6"/>
      </a:accent5>
      <a:accent6>
        <a:srgbClr val="FF1243"/>
      </a:accent6>
      <a:hlink>
        <a:srgbClr val="7D0023"/>
      </a:hlink>
      <a:folHlink>
        <a:srgbClr val="7D0023"/>
      </a:folHlink>
    </a:clrScheme>
    <a:fontScheme name="Equinor">
      <a:majorFont>
        <a:latin typeface="Equinor Medium"/>
        <a:ea typeface=""/>
        <a:cs typeface=""/>
      </a:majorFont>
      <a:minorFont>
        <a:latin typeface="Equi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r External presentations.potx" id="{7806EC8F-5005-44B0-AF20-ED2FD1DB4B39}" vid="{0D618F24-87C4-4BFA-8004-AE7A7E8C0955}"/>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quinor">
      <a:majorFont>
        <a:latin typeface="Equinor Medium"/>
        <a:ea typeface=""/>
        <a:cs typeface=""/>
      </a:majorFont>
      <a:minorFont>
        <a:latin typeface="Equi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r External presentations.potx" id="{7806EC8F-5005-44B0-AF20-ED2FD1DB4B39}" vid="{59E482BE-6450-4489-92F5-E1E1DB844653}"/>
    </a:ext>
  </a:extLst>
</a:theme>
</file>

<file path=ppt/theme/theme3.xml><?xml version="1.0" encoding="utf-8"?>
<a:theme xmlns:a="http://schemas.openxmlformats.org/drawingml/2006/main" name="1_Office-tema">
  <a:themeElements>
    <a:clrScheme name="Custom 6">
      <a:dk1>
        <a:srgbClr val="333333"/>
      </a:dk1>
      <a:lt1>
        <a:srgbClr val="FFFFFF"/>
      </a:lt1>
      <a:dk2>
        <a:srgbClr val="7D0023"/>
      </a:dk2>
      <a:lt2>
        <a:srgbClr val="E0E4E7"/>
      </a:lt2>
      <a:accent1>
        <a:srgbClr val="243746"/>
      </a:accent1>
      <a:accent2>
        <a:srgbClr val="007079"/>
      </a:accent2>
      <a:accent3>
        <a:srgbClr val="D5EAF4"/>
      </a:accent3>
      <a:accent4>
        <a:srgbClr val="E6FAEC"/>
      </a:accent4>
      <a:accent5>
        <a:srgbClr val="FFE7D6"/>
      </a:accent5>
      <a:accent6>
        <a:srgbClr val="FF1243"/>
      </a:accent6>
      <a:hlink>
        <a:srgbClr val="7D0023"/>
      </a:hlink>
      <a:folHlink>
        <a:srgbClr val="7D0023"/>
      </a:folHlink>
    </a:clrScheme>
    <a:fontScheme name="Equinor">
      <a:majorFont>
        <a:latin typeface="Equinor Medium"/>
        <a:ea typeface=""/>
        <a:cs typeface=""/>
      </a:majorFont>
      <a:minorFont>
        <a:latin typeface="Equi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r External presentations" id="{F32520E6-FBA2-4511-AC03-EEA640899A57}" vid="{4EC8AEF2-A5F3-4B54-BF8D-B02CA9ABA053}"/>
    </a:ext>
  </a:extLst>
</a:theme>
</file>

<file path=ppt/theme/theme4.xml><?xml version="1.0" encoding="utf-8"?>
<a:theme xmlns:a="http://schemas.openxmlformats.org/drawingml/2006/main" name="2_Office-tema">
  <a:themeElements>
    <a:clrScheme name="Custom 1">
      <a:dk1>
        <a:srgbClr val="333333"/>
      </a:dk1>
      <a:lt1>
        <a:srgbClr val="FFFFFF"/>
      </a:lt1>
      <a:dk2>
        <a:srgbClr val="7D0023"/>
      </a:dk2>
      <a:lt2>
        <a:srgbClr val="E0E4E7"/>
      </a:lt2>
      <a:accent1>
        <a:srgbClr val="FF1243"/>
      </a:accent1>
      <a:accent2>
        <a:srgbClr val="243746"/>
      </a:accent2>
      <a:accent3>
        <a:srgbClr val="007079"/>
      </a:accent3>
      <a:accent4>
        <a:srgbClr val="D5EAF4"/>
      </a:accent4>
      <a:accent5>
        <a:srgbClr val="E6FAEC"/>
      </a:accent5>
      <a:accent6>
        <a:srgbClr val="FFE7D6"/>
      </a:accent6>
      <a:hlink>
        <a:srgbClr val="7D0023"/>
      </a:hlink>
      <a:folHlink>
        <a:srgbClr val="7D0023"/>
      </a:folHlink>
    </a:clrScheme>
    <a:fontScheme name="Equinor">
      <a:majorFont>
        <a:latin typeface="Equinor Medium"/>
        <a:ea typeface=""/>
        <a:cs typeface=""/>
      </a:majorFont>
      <a:minorFont>
        <a:latin typeface="Equi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r Internal presentations and PDF Export.potx" id="{FEC85918-37EC-4C9B-8934-1C0F24DD64C2}" vid="{1FF0F381-1F66-45C9-BAC1-F5A318FA3842}"/>
    </a:ext>
  </a:extLst>
</a:theme>
</file>

<file path=ppt/theme/theme5.xml><?xml version="1.0" encoding="utf-8"?>
<a:theme xmlns:a="http://schemas.openxmlformats.org/drawingml/2006/main" name="3_Office-tema">
  <a:themeElements>
    <a:clrScheme name="Custom 6">
      <a:dk1>
        <a:srgbClr val="333333"/>
      </a:dk1>
      <a:lt1>
        <a:srgbClr val="FFFFFF"/>
      </a:lt1>
      <a:dk2>
        <a:srgbClr val="7D0023"/>
      </a:dk2>
      <a:lt2>
        <a:srgbClr val="E0E4E7"/>
      </a:lt2>
      <a:accent1>
        <a:srgbClr val="243746"/>
      </a:accent1>
      <a:accent2>
        <a:srgbClr val="007079"/>
      </a:accent2>
      <a:accent3>
        <a:srgbClr val="D5EAF4"/>
      </a:accent3>
      <a:accent4>
        <a:srgbClr val="E6FAEC"/>
      </a:accent4>
      <a:accent5>
        <a:srgbClr val="FFE7D6"/>
      </a:accent5>
      <a:accent6>
        <a:srgbClr val="FF1243"/>
      </a:accent6>
      <a:hlink>
        <a:srgbClr val="7D0023"/>
      </a:hlink>
      <a:folHlink>
        <a:srgbClr val="7D0023"/>
      </a:folHlink>
    </a:clrScheme>
    <a:fontScheme name="Equinor">
      <a:majorFont>
        <a:latin typeface="Equinor Medium"/>
        <a:ea typeface=""/>
        <a:cs typeface=""/>
      </a:majorFont>
      <a:minorFont>
        <a:latin typeface="Equi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r External presentations.potx" id="{7806EC8F-5005-44B0-AF20-ED2FD1DB4B39}" vid="{0D618F24-87C4-4BFA-8004-AE7A7E8C0955}"/>
    </a:ext>
  </a:extLst>
</a:theme>
</file>

<file path=ppt/theme/theme6.xml><?xml version="1.0" encoding="utf-8"?>
<a:theme xmlns:a="http://schemas.openxmlformats.org/drawingml/2006/main" name="4_Office-tema">
  <a:themeElements>
    <a:clrScheme name="Custom 6">
      <a:dk1>
        <a:srgbClr val="333333"/>
      </a:dk1>
      <a:lt1>
        <a:srgbClr val="FFFFFF"/>
      </a:lt1>
      <a:dk2>
        <a:srgbClr val="7D0023"/>
      </a:dk2>
      <a:lt2>
        <a:srgbClr val="E0E4E7"/>
      </a:lt2>
      <a:accent1>
        <a:srgbClr val="243746"/>
      </a:accent1>
      <a:accent2>
        <a:srgbClr val="007079"/>
      </a:accent2>
      <a:accent3>
        <a:srgbClr val="D5EAF4"/>
      </a:accent3>
      <a:accent4>
        <a:srgbClr val="E6FAEC"/>
      </a:accent4>
      <a:accent5>
        <a:srgbClr val="FFE7D6"/>
      </a:accent5>
      <a:accent6>
        <a:srgbClr val="FF1243"/>
      </a:accent6>
      <a:hlink>
        <a:srgbClr val="7D0023"/>
      </a:hlink>
      <a:folHlink>
        <a:srgbClr val="7D0023"/>
      </a:folHlink>
    </a:clrScheme>
    <a:fontScheme name="Equinor">
      <a:majorFont>
        <a:latin typeface="Equinor Medium"/>
        <a:ea typeface=""/>
        <a:cs typeface=""/>
      </a:majorFont>
      <a:minorFont>
        <a:latin typeface="Equi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r External presentations" id="{F32520E6-FBA2-4511-AC03-EEA640899A57}" vid="{4EC8AEF2-A5F3-4B54-BF8D-B02CA9ABA053}"/>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bfd8652-9f54-45a4-9684-efa1596a6182">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3483B77BC2D09C48AEAE6DE6282CE09C" ma:contentTypeVersion="13" ma:contentTypeDescription="Opprett et nytt dokument." ma:contentTypeScope="" ma:versionID="d56e73f4b2a44270cd8903303627f128">
  <xsd:schema xmlns:xsd="http://www.w3.org/2001/XMLSchema" xmlns:xs="http://www.w3.org/2001/XMLSchema" xmlns:p="http://schemas.microsoft.com/office/2006/metadata/properties" xmlns:ns2="5371e8e2-a9e8-46df-a91b-761db99c8728" xmlns:ns3="7bfd8652-9f54-45a4-9684-efa1596a6182" targetNamespace="http://schemas.microsoft.com/office/2006/metadata/properties" ma:root="true" ma:fieldsID="c8b59f984486b2f423e797f9ad0644a5" ns2:_="" ns3:_="">
    <xsd:import namespace="5371e8e2-a9e8-46df-a91b-761db99c8728"/>
    <xsd:import namespace="7bfd8652-9f54-45a4-9684-efa1596a618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71e8e2-a9e8-46df-a91b-761db99c87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bfd8652-9f54-45a4-9684-efa1596a6182"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ct:contentTypeSchema xmlns:ct="http://schemas.microsoft.com/office/2006/metadata/contentType" xmlns:ma="http://schemas.microsoft.com/office/2006/metadata/properties/metaAttributes" ct:_="" ma:_="" ma:contentTypeName="Document" ma:contentTypeID="0x010100FFC145702EE4F44EBE0EF07AB3EB0B89" ma:contentTypeVersion="11" ma:contentTypeDescription="Create a new document." ma:contentTypeScope="" ma:versionID="6b38f38e9f0984f362a30d2436d54227">
  <xsd:schema xmlns:xsd="http://www.w3.org/2001/XMLSchema" xmlns:xs="http://www.w3.org/2001/XMLSchema" xmlns:p="http://schemas.microsoft.com/office/2006/metadata/properties" xmlns:ns2="0152894a-d496-4466-944e-a1c417bff990" xmlns:ns3="1d9a2094-7caa-4908-9b80-73188d8fd650" targetNamespace="http://schemas.microsoft.com/office/2006/metadata/properties" ma:root="true" ma:fieldsID="b46fa4b475b6b4ba203ee062312a1447" ns2:_="" ns3:_="">
    <xsd:import namespace="0152894a-d496-4466-944e-a1c417bff990"/>
    <xsd:import namespace="1d9a2094-7caa-4908-9b80-73188d8fd65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52894a-d496-4466-944e-a1c417bff9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d9a2094-7caa-4908-9b80-73188d8fd650"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13D8C9-7F3D-4CB5-A386-C91EB40B3B4F}">
  <ds:schemaRefs>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http://purl.org/dc/elements/1.1/"/>
    <ds:schemaRef ds:uri="http://schemas.microsoft.com/office/2006/metadata/properties"/>
    <ds:schemaRef ds:uri="0152894a-d496-4466-944e-a1c417bff990"/>
    <ds:schemaRef ds:uri="1d9a2094-7caa-4908-9b80-73188d8fd650"/>
    <ds:schemaRef ds:uri="http://www.w3.org/XML/1998/namespace"/>
  </ds:schemaRefs>
</ds:datastoreItem>
</file>

<file path=customXml/itemProps2.xml><?xml version="1.0" encoding="utf-8"?>
<ds:datastoreItem xmlns:ds="http://schemas.openxmlformats.org/officeDocument/2006/customXml" ds:itemID="{CB0770CE-4114-4874-BF07-3A893AA6FB5E}"/>
</file>

<file path=customXml/itemProps3.xml><?xml version="1.0" encoding="utf-8"?>
<ds:datastoreItem xmlns:ds="http://schemas.openxmlformats.org/officeDocument/2006/customXml" ds:itemID="{7D661A27-6C89-4E2B-9F64-908A9C470B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52894a-d496-4466-944e-a1c417bff990"/>
    <ds:schemaRef ds:uri="1d9a2094-7caa-4908-9b80-73188d8fd6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284B85F2-50A4-4447-91BA-29202AFB07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For External presentations</Template>
  <TotalTime>3778</TotalTime>
  <Words>1896</Words>
  <Application>Microsoft Office PowerPoint</Application>
  <PresentationFormat>Widescreen</PresentationFormat>
  <Paragraphs>290</Paragraphs>
  <Slides>17</Slides>
  <Notes>3</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17</vt:i4>
      </vt:variant>
    </vt:vector>
  </HeadingPairs>
  <TitlesOfParts>
    <vt:vector size="32" baseType="lpstr">
      <vt:lpstr>Equinor</vt:lpstr>
      <vt:lpstr>Wingdings</vt:lpstr>
      <vt:lpstr>Equinor Beta</vt:lpstr>
      <vt:lpstr>Equinor Medium</vt:lpstr>
      <vt:lpstr>Arial</vt:lpstr>
      <vt:lpstr>Calibri</vt:lpstr>
      <vt:lpstr>Symbol</vt:lpstr>
      <vt:lpstr>Lato Light</vt:lpstr>
      <vt:lpstr>Equinor Light</vt:lpstr>
      <vt:lpstr>Office-tema</vt:lpstr>
      <vt:lpstr>Custom Design</vt:lpstr>
      <vt:lpstr>1_Office-tema</vt:lpstr>
      <vt:lpstr>2_Office-tema</vt:lpstr>
      <vt:lpstr>3_Office-tema</vt:lpstr>
      <vt:lpstr>4_Office-tema</vt:lpstr>
      <vt:lpstr>Measure to Motivate «Et informasjonsforvaltningsprosjekt i Equinor som skapte engasjement og etablerte datakultur basert på tillit og felles forståelse av verdien av data.»  - Hvorfor? - Hva? - Hvordan? - Veien videre</vt:lpstr>
      <vt:lpstr>PowerPoint Presentation</vt:lpstr>
      <vt:lpstr>Visualisering av verdien av data - Kvalitet, kompletthet og  tilgjengelighet</vt:lpstr>
      <vt:lpstr>Verdikjeden</vt:lpstr>
      <vt:lpstr>PowerPoint Presentation</vt:lpstr>
      <vt:lpstr>PowerPoint Presentation</vt:lpstr>
      <vt:lpstr>PowerPoint Presentation</vt:lpstr>
      <vt:lpstr>PowerPoint Presentation</vt:lpstr>
      <vt:lpstr>Kultur for å ta vare på data</vt:lpstr>
      <vt:lpstr>Oppsummering</vt:lpstr>
      <vt:lpstr>PowerPoint Presentation</vt:lpstr>
      <vt:lpstr>Additional slides</vt:lpstr>
      <vt:lpstr>Standarder – navning og metadata på tolkninger</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James Elgenes</dc:creator>
  <cp:lastModifiedBy>Tore Hoff (TORHOF)</cp:lastModifiedBy>
  <cp:revision>5</cp:revision>
  <dcterms:created xsi:type="dcterms:W3CDTF">2019-03-26T21:00:20Z</dcterms:created>
  <dcterms:modified xsi:type="dcterms:W3CDTF">2021-05-11T08:20:49Z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
    <vt:lpwstr>Internal</vt:lpwstr>
  </property>
  <property fmtid="{D5CDD505-2E9C-101B-9397-08002B2CF9AE}" pid="3" name="ContentTypeId">
    <vt:lpwstr>0x0101003483B77BC2D09C48AEAE6DE6282CE09C</vt:lpwstr>
  </property>
  <property fmtid="{D5CDD505-2E9C-101B-9397-08002B2CF9AE}" pid="4" name="Order">
    <vt:r8>438500</vt:r8>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_ExtendedDescription">
    <vt:lpwstr/>
  </property>
</Properties>
</file>