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</p:sldMasterIdLst>
  <p:notesMasterIdLst>
    <p:notesMasterId r:id="rId28"/>
  </p:notesMasterIdLst>
  <p:sldIdLst>
    <p:sldId id="256" r:id="rId7"/>
    <p:sldId id="257" r:id="rId8"/>
    <p:sldId id="259" r:id="rId9"/>
    <p:sldId id="265" r:id="rId10"/>
    <p:sldId id="261" r:id="rId11"/>
    <p:sldId id="258" r:id="rId12"/>
    <p:sldId id="268" r:id="rId13"/>
    <p:sldId id="270" r:id="rId14"/>
    <p:sldId id="271" r:id="rId15"/>
    <p:sldId id="277" r:id="rId16"/>
    <p:sldId id="2447" r:id="rId17"/>
    <p:sldId id="2449" r:id="rId18"/>
    <p:sldId id="2451" r:id="rId19"/>
    <p:sldId id="2453" r:id="rId20"/>
    <p:sldId id="296" r:id="rId21"/>
    <p:sldId id="436" r:id="rId22"/>
    <p:sldId id="2450" r:id="rId23"/>
    <p:sldId id="2454" r:id="rId24"/>
    <p:sldId id="267" r:id="rId25"/>
    <p:sldId id="275" r:id="rId26"/>
    <p:sldId id="264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3446B-D153-4F42-9639-23B2099F01CD}" v="53" dt="2021-04-20T19:33:52.255"/>
    <p1510:client id="{AC5EFF43-BE06-4244-8700-D1D23B44EFC4}" v="6031" dt="2021-04-20T11:54:56.045"/>
    <p1510:client id="{E777E643-DECE-4521-9739-0CCCC2D61114}" v="24" dt="2021-04-21T06:25:03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8743" autoAdjust="0"/>
  </p:normalViewPr>
  <p:slideViewPr>
    <p:cSldViewPr snapToGrid="0">
      <p:cViewPr varScale="1">
        <p:scale>
          <a:sx n="61" d="100"/>
          <a:sy n="61" d="100"/>
        </p:scale>
        <p:origin x="8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enæs, Marie" userId="S::marie.egenaes_skatteetaten.no#ext#@dirfo.onmicrosoft.com::0d33a54f-80f8-4688-a43b-93e3a9b851a7" providerId="AD" clId="Web-{8B1F7D55-F743-4565-97F6-31B17876796E}"/>
    <pc:docChg chg="addSld modSld">
      <pc:chgData name="Egenæs, Marie" userId="S::marie.egenaes_skatteetaten.no#ext#@dirfo.onmicrosoft.com::0d33a54f-80f8-4688-a43b-93e3a9b851a7" providerId="AD" clId="Web-{8B1F7D55-F743-4565-97F6-31B17876796E}" dt="2021-04-06T13:57:05.504" v="408"/>
      <pc:docMkLst>
        <pc:docMk/>
      </pc:docMkLst>
      <pc:sldChg chg="modSp">
        <pc:chgData name="Egenæs, Marie" userId="S::marie.egenaes_skatteetaten.no#ext#@dirfo.onmicrosoft.com::0d33a54f-80f8-4688-a43b-93e3a9b851a7" providerId="AD" clId="Web-{8B1F7D55-F743-4565-97F6-31B17876796E}" dt="2021-04-06T13:56:39.767" v="406" actId="20577"/>
        <pc:sldMkLst>
          <pc:docMk/>
          <pc:sldMk cId="71510662" sldId="262"/>
        </pc:sldMkLst>
        <pc:spChg chg="mod">
          <ac:chgData name="Egenæs, Marie" userId="S::marie.egenaes_skatteetaten.no#ext#@dirfo.onmicrosoft.com::0d33a54f-80f8-4688-a43b-93e3a9b851a7" providerId="AD" clId="Web-{8B1F7D55-F743-4565-97F6-31B17876796E}" dt="2021-04-06T13:56:39.767" v="406" actId="20577"/>
          <ac:spMkLst>
            <pc:docMk/>
            <pc:sldMk cId="71510662" sldId="262"/>
            <ac:spMk id="2" creationId="{00000000-0000-0000-0000-000000000000}"/>
          </ac:spMkLst>
        </pc:spChg>
      </pc:sldChg>
      <pc:sldChg chg="mod modShow">
        <pc:chgData name="Egenæs, Marie" userId="S::marie.egenaes_skatteetaten.no#ext#@dirfo.onmicrosoft.com::0d33a54f-80f8-4688-a43b-93e3a9b851a7" providerId="AD" clId="Web-{8B1F7D55-F743-4565-97F6-31B17876796E}" dt="2021-04-06T13:57:05.504" v="408"/>
        <pc:sldMkLst>
          <pc:docMk/>
          <pc:sldMk cId="2266766414" sldId="264"/>
        </pc:sldMkLst>
      </pc:sldChg>
      <pc:sldChg chg="modSp">
        <pc:chgData name="Egenæs, Marie" userId="S::marie.egenaes_skatteetaten.no#ext#@dirfo.onmicrosoft.com::0d33a54f-80f8-4688-a43b-93e3a9b851a7" providerId="AD" clId="Web-{8B1F7D55-F743-4565-97F6-31B17876796E}" dt="2021-04-06T13:56:51.628" v="407" actId="1076"/>
        <pc:sldMkLst>
          <pc:docMk/>
          <pc:sldMk cId="3385239097" sldId="268"/>
        </pc:sldMkLst>
        <pc:spChg chg="mod">
          <ac:chgData name="Egenæs, Marie" userId="S::marie.egenaes_skatteetaten.no#ext#@dirfo.onmicrosoft.com::0d33a54f-80f8-4688-a43b-93e3a9b851a7" providerId="AD" clId="Web-{8B1F7D55-F743-4565-97F6-31B17876796E}" dt="2021-04-06T13:56:51.628" v="407" actId="1076"/>
          <ac:spMkLst>
            <pc:docMk/>
            <pc:sldMk cId="3385239097" sldId="268"/>
            <ac:spMk id="2" creationId="{00000000-0000-0000-0000-000000000000}"/>
          </ac:spMkLst>
        </pc:spChg>
      </pc:sldChg>
      <pc:sldChg chg="modSp mod modShow">
        <pc:chgData name="Egenæs, Marie" userId="S::marie.egenaes_skatteetaten.no#ext#@dirfo.onmicrosoft.com::0d33a54f-80f8-4688-a43b-93e3a9b851a7" providerId="AD" clId="Web-{8B1F7D55-F743-4565-97F6-31B17876796E}" dt="2021-04-06T13:51:42.540" v="21"/>
        <pc:sldMkLst>
          <pc:docMk/>
          <pc:sldMk cId="2032845998" sldId="269"/>
        </pc:sldMkLst>
        <pc:spChg chg="mod">
          <ac:chgData name="Egenæs, Marie" userId="S::marie.egenaes_skatteetaten.no#ext#@dirfo.onmicrosoft.com::0d33a54f-80f8-4688-a43b-93e3a9b851a7" providerId="AD" clId="Web-{8B1F7D55-F743-4565-97F6-31B17876796E}" dt="2021-04-06T13:51:06.100" v="10" actId="20577"/>
          <ac:spMkLst>
            <pc:docMk/>
            <pc:sldMk cId="2032845998" sldId="269"/>
            <ac:spMk id="3" creationId="{00000000-0000-0000-0000-000000000000}"/>
          </ac:spMkLst>
        </pc:spChg>
      </pc:sldChg>
      <pc:sldChg chg="modSp new">
        <pc:chgData name="Egenæs, Marie" userId="S::marie.egenaes_skatteetaten.no#ext#@dirfo.onmicrosoft.com::0d33a54f-80f8-4688-a43b-93e3a9b851a7" providerId="AD" clId="Web-{8B1F7D55-F743-4565-97F6-31B17876796E}" dt="2021-04-06T13:56:02.671" v="374" actId="20577"/>
        <pc:sldMkLst>
          <pc:docMk/>
          <pc:sldMk cId="2418990251" sldId="272"/>
        </pc:sldMkLst>
        <pc:spChg chg="mod">
          <ac:chgData name="Egenæs, Marie" userId="S::marie.egenaes_skatteetaten.no#ext#@dirfo.onmicrosoft.com::0d33a54f-80f8-4688-a43b-93e3a9b851a7" providerId="AD" clId="Web-{8B1F7D55-F743-4565-97F6-31B17876796E}" dt="2021-04-06T13:55:25.933" v="337" actId="20577"/>
          <ac:spMkLst>
            <pc:docMk/>
            <pc:sldMk cId="2418990251" sldId="272"/>
            <ac:spMk id="2" creationId="{BD604E5A-0930-4FDE-BA17-18C218CD67EA}"/>
          </ac:spMkLst>
        </pc:spChg>
        <pc:spChg chg="mod">
          <ac:chgData name="Egenæs, Marie" userId="S::marie.egenaes_skatteetaten.no#ext#@dirfo.onmicrosoft.com::0d33a54f-80f8-4688-a43b-93e3a9b851a7" providerId="AD" clId="Web-{8B1F7D55-F743-4565-97F6-31B17876796E}" dt="2021-04-06T13:56:02.671" v="374" actId="20577"/>
          <ac:spMkLst>
            <pc:docMk/>
            <pc:sldMk cId="2418990251" sldId="272"/>
            <ac:spMk id="3" creationId="{12D2D7F7-5062-4FD1-AE56-D02D36265265}"/>
          </ac:spMkLst>
        </pc:spChg>
      </pc:sldChg>
    </pc:docChg>
  </pc:docChgLst>
  <pc:docChgLst>
    <pc:chgData name="Hilde Kjølset" userId="S::hilde.kjolset@dfo.no::c593ba32-15cf-414d-a7dc-ecc292f8ec2e" providerId="AD" clId="Web-{28E7D587-4ED4-4E71-94F6-CFC31A87B7BB}"/>
    <pc:docChg chg="addSld modSld sldOrd">
      <pc:chgData name="Hilde Kjølset" userId="S::hilde.kjolset@dfo.no::c593ba32-15cf-414d-a7dc-ecc292f8ec2e" providerId="AD" clId="Web-{28E7D587-4ED4-4E71-94F6-CFC31A87B7BB}" dt="2021-04-13T08:57:32.292" v="148" actId="20577"/>
      <pc:docMkLst>
        <pc:docMk/>
      </pc:docMkLst>
      <pc:sldChg chg="modSp">
        <pc:chgData name="Hilde Kjølset" userId="S::hilde.kjolset@dfo.no::c593ba32-15cf-414d-a7dc-ecc292f8ec2e" providerId="AD" clId="Web-{28E7D587-4ED4-4E71-94F6-CFC31A87B7BB}" dt="2021-04-13T08:57:32.292" v="148" actId="20577"/>
        <pc:sldMkLst>
          <pc:docMk/>
          <pc:sldMk cId="2032845998" sldId="269"/>
        </pc:sldMkLst>
        <pc:spChg chg="mod">
          <ac:chgData name="Hilde Kjølset" userId="S::hilde.kjolset@dfo.no::c593ba32-15cf-414d-a7dc-ecc292f8ec2e" providerId="AD" clId="Web-{28E7D587-4ED4-4E71-94F6-CFC31A87B7BB}" dt="2021-04-13T08:57:32.292" v="148" actId="20577"/>
          <ac:spMkLst>
            <pc:docMk/>
            <pc:sldMk cId="2032845998" sldId="269"/>
            <ac:spMk id="3" creationId="{00000000-0000-0000-0000-000000000000}"/>
          </ac:spMkLst>
        </pc:spChg>
      </pc:sldChg>
      <pc:sldChg chg="ord">
        <pc:chgData name="Hilde Kjølset" userId="S::hilde.kjolset@dfo.no::c593ba32-15cf-414d-a7dc-ecc292f8ec2e" providerId="AD" clId="Web-{28E7D587-4ED4-4E71-94F6-CFC31A87B7BB}" dt="2021-04-13T08:43:57.971" v="46"/>
        <pc:sldMkLst>
          <pc:docMk/>
          <pc:sldMk cId="1807184902" sldId="271"/>
        </pc:sldMkLst>
      </pc:sldChg>
      <pc:sldChg chg="modSp new ord">
        <pc:chgData name="Hilde Kjølset" userId="S::hilde.kjolset@dfo.no::c593ba32-15cf-414d-a7dc-ecc292f8ec2e" providerId="AD" clId="Web-{28E7D587-4ED4-4E71-94F6-CFC31A87B7BB}" dt="2021-04-13T08:47:32.915" v="73" actId="20577"/>
        <pc:sldMkLst>
          <pc:docMk/>
          <pc:sldMk cId="4019498455" sldId="274"/>
        </pc:sldMkLst>
        <pc:spChg chg="mod">
          <ac:chgData name="Hilde Kjølset" userId="S::hilde.kjolset@dfo.no::c593ba32-15cf-414d-a7dc-ecc292f8ec2e" providerId="AD" clId="Web-{28E7D587-4ED4-4E71-94F6-CFC31A87B7BB}" dt="2021-04-13T08:47:15.258" v="55" actId="20577"/>
          <ac:spMkLst>
            <pc:docMk/>
            <pc:sldMk cId="4019498455" sldId="274"/>
            <ac:spMk id="2" creationId="{D69E07B4-5BED-46CC-9F00-60F98948B62A}"/>
          </ac:spMkLst>
        </pc:spChg>
        <pc:spChg chg="mod">
          <ac:chgData name="Hilde Kjølset" userId="S::hilde.kjolset@dfo.no::c593ba32-15cf-414d-a7dc-ecc292f8ec2e" providerId="AD" clId="Web-{28E7D587-4ED4-4E71-94F6-CFC31A87B7BB}" dt="2021-04-13T08:47:32.915" v="73" actId="20577"/>
          <ac:spMkLst>
            <pc:docMk/>
            <pc:sldMk cId="4019498455" sldId="274"/>
            <ac:spMk id="3" creationId="{71B074C4-0F27-422D-9970-B8189CF9642B}"/>
          </ac:spMkLst>
        </pc:spChg>
      </pc:sldChg>
    </pc:docChg>
  </pc:docChgLst>
  <pc:docChgLst>
    <pc:chgData name="Hilde Kjølset" userId="S::hilde.kjolset@dfo.no::c593ba32-15cf-414d-a7dc-ecc292f8ec2e" providerId="AD" clId="Web-{E777E643-DECE-4521-9739-0CCCC2D61114}"/>
    <pc:docChg chg="modSld">
      <pc:chgData name="Hilde Kjølset" userId="S::hilde.kjolset@dfo.no::c593ba32-15cf-414d-a7dc-ecc292f8ec2e" providerId="AD" clId="Web-{E777E643-DECE-4521-9739-0CCCC2D61114}" dt="2021-04-21T06:25:45.764" v="16"/>
      <pc:docMkLst>
        <pc:docMk/>
      </pc:docMkLst>
      <pc:sldChg chg="modNotes">
        <pc:chgData name="Hilde Kjølset" userId="S::hilde.kjolset@dfo.no::c593ba32-15cf-414d-a7dc-ecc292f8ec2e" providerId="AD" clId="Web-{E777E643-DECE-4521-9739-0CCCC2D61114}" dt="2021-04-21T06:25:36.170" v="14"/>
        <pc:sldMkLst>
          <pc:docMk/>
          <pc:sldMk cId="2087706583" sldId="296"/>
        </pc:sldMkLst>
      </pc:sldChg>
      <pc:sldChg chg="modNotes">
        <pc:chgData name="Hilde Kjølset" userId="S::hilde.kjolset@dfo.no::c593ba32-15cf-414d-a7dc-ecc292f8ec2e" providerId="AD" clId="Web-{E777E643-DECE-4521-9739-0CCCC2D61114}" dt="2021-04-21T06:25:40.889" v="15"/>
        <pc:sldMkLst>
          <pc:docMk/>
          <pc:sldMk cId="2265676695" sldId="436"/>
        </pc:sldMkLst>
      </pc:sldChg>
      <pc:sldChg chg="modSp">
        <pc:chgData name="Hilde Kjølset" userId="S::hilde.kjolset@dfo.no::c593ba32-15cf-414d-a7dc-ecc292f8ec2e" providerId="AD" clId="Web-{E777E643-DECE-4521-9739-0CCCC2D61114}" dt="2021-04-21T06:25:03.560" v="12" actId="1076"/>
        <pc:sldMkLst>
          <pc:docMk/>
          <pc:sldMk cId="3493728870" sldId="2449"/>
        </pc:sldMkLst>
        <pc:spChg chg="mod">
          <ac:chgData name="Hilde Kjølset" userId="S::hilde.kjolset@dfo.no::c593ba32-15cf-414d-a7dc-ecc292f8ec2e" providerId="AD" clId="Web-{E777E643-DECE-4521-9739-0CCCC2D61114}" dt="2021-04-21T06:24:52.466" v="10" actId="14100"/>
          <ac:spMkLst>
            <pc:docMk/>
            <pc:sldMk cId="3493728870" sldId="2449"/>
            <ac:spMk id="3" creationId="{3A2E6334-77B7-4C51-9566-059E219DE0A6}"/>
          </ac:spMkLst>
        </pc:spChg>
        <pc:spChg chg="mod">
          <ac:chgData name="Hilde Kjølset" userId="S::hilde.kjolset@dfo.no::c593ba32-15cf-414d-a7dc-ecc292f8ec2e" providerId="AD" clId="Web-{E777E643-DECE-4521-9739-0CCCC2D61114}" dt="2021-04-21T06:25:03.560" v="12" actId="1076"/>
          <ac:spMkLst>
            <pc:docMk/>
            <pc:sldMk cId="3493728870" sldId="2449"/>
            <ac:spMk id="14" creationId="{0C93A30B-967F-4869-8A94-3DB6BEF9CAE9}"/>
          </ac:spMkLst>
        </pc:spChg>
        <pc:grpChg chg="mod">
          <ac:chgData name="Hilde Kjølset" userId="S::hilde.kjolset@dfo.no::c593ba32-15cf-414d-a7dc-ecc292f8ec2e" providerId="AD" clId="Web-{E777E643-DECE-4521-9739-0CCCC2D61114}" dt="2021-04-21T06:25:01.123" v="11" actId="14100"/>
          <ac:grpSpMkLst>
            <pc:docMk/>
            <pc:sldMk cId="3493728870" sldId="2449"/>
            <ac:grpSpMk id="5" creationId="{5F330BEE-5E24-4E11-ABC3-00C513AF98D6}"/>
          </ac:grpSpMkLst>
        </pc:grpChg>
      </pc:sldChg>
      <pc:sldChg chg="modNotes">
        <pc:chgData name="Hilde Kjølset" userId="S::hilde.kjolset@dfo.no::c593ba32-15cf-414d-a7dc-ecc292f8ec2e" providerId="AD" clId="Web-{E777E643-DECE-4521-9739-0CCCC2D61114}" dt="2021-04-21T06:25:45.764" v="16"/>
        <pc:sldMkLst>
          <pc:docMk/>
          <pc:sldMk cId="950471803" sldId="2450"/>
        </pc:sldMkLst>
      </pc:sldChg>
      <pc:sldChg chg="modNotes">
        <pc:chgData name="Hilde Kjølset" userId="S::hilde.kjolset@dfo.no::c593ba32-15cf-414d-a7dc-ecc292f8ec2e" providerId="AD" clId="Web-{E777E643-DECE-4521-9739-0CCCC2D61114}" dt="2021-04-21T06:25:27.514" v="13"/>
        <pc:sldMkLst>
          <pc:docMk/>
          <pc:sldMk cId="2773004774" sldId="2451"/>
        </pc:sldMkLst>
      </pc:sldChg>
    </pc:docChg>
  </pc:docChgLst>
  <pc:docChgLst>
    <pc:chgData name="Egenæs, Marie" userId="S::marie.egenaes_skatteetaten.no#ext#@dirfo.onmicrosoft.com::0d33a54f-80f8-4688-a43b-93e3a9b851a7" providerId="AD" clId="Web-{100DCE96-3D03-4640-9173-207706A765D2}"/>
    <pc:docChg chg="addSld delSld modSld">
      <pc:chgData name="Egenæs, Marie" userId="S::marie.egenaes_skatteetaten.no#ext#@dirfo.onmicrosoft.com::0d33a54f-80f8-4688-a43b-93e3a9b851a7" providerId="AD" clId="Web-{100DCE96-3D03-4640-9173-207706A765D2}" dt="2021-04-07T14:21:44.170" v="77" actId="1076"/>
      <pc:docMkLst>
        <pc:docMk/>
      </pc:docMkLst>
      <pc:sldChg chg="modSp">
        <pc:chgData name="Egenæs, Marie" userId="S::marie.egenaes_skatteetaten.no#ext#@dirfo.onmicrosoft.com::0d33a54f-80f8-4688-a43b-93e3a9b851a7" providerId="AD" clId="Web-{100DCE96-3D03-4640-9173-207706A765D2}" dt="2021-04-07T14:21:44.170" v="77" actId="1076"/>
        <pc:sldMkLst>
          <pc:docMk/>
          <pc:sldMk cId="680556739" sldId="259"/>
        </pc:sldMkLst>
        <pc:spChg chg="mod">
          <ac:chgData name="Egenæs, Marie" userId="S::marie.egenaes_skatteetaten.no#ext#@dirfo.onmicrosoft.com::0d33a54f-80f8-4688-a43b-93e3a9b851a7" providerId="AD" clId="Web-{100DCE96-3D03-4640-9173-207706A765D2}" dt="2021-04-07T14:21:14.357" v="67" actId="1076"/>
          <ac:spMkLst>
            <pc:docMk/>
            <pc:sldMk cId="680556739" sldId="259"/>
            <ac:spMk id="2" creationId="{00000000-0000-0000-0000-000000000000}"/>
          </ac:spMkLst>
        </pc:spChg>
        <pc:spChg chg="mod">
          <ac:chgData name="Egenæs, Marie" userId="S::marie.egenaes_skatteetaten.no#ext#@dirfo.onmicrosoft.com::0d33a54f-80f8-4688-a43b-93e3a9b851a7" providerId="AD" clId="Web-{100DCE96-3D03-4640-9173-207706A765D2}" dt="2021-04-07T14:21:32.936" v="74" actId="14100"/>
          <ac:spMkLst>
            <pc:docMk/>
            <pc:sldMk cId="680556739" sldId="259"/>
            <ac:spMk id="3" creationId="{00000000-0000-0000-0000-000000000000}"/>
          </ac:spMkLst>
        </pc:spChg>
        <pc:picChg chg="mod">
          <ac:chgData name="Egenæs, Marie" userId="S::marie.egenaes_skatteetaten.no#ext#@dirfo.onmicrosoft.com::0d33a54f-80f8-4688-a43b-93e3a9b851a7" providerId="AD" clId="Web-{100DCE96-3D03-4640-9173-207706A765D2}" dt="2021-04-07T14:21:44.170" v="77" actId="1076"/>
          <ac:picMkLst>
            <pc:docMk/>
            <pc:sldMk cId="680556739" sldId="259"/>
            <ac:picMk id="1026" creationId="{00000000-0000-0000-0000-000000000000}"/>
          </ac:picMkLst>
        </pc:picChg>
      </pc:sldChg>
      <pc:sldChg chg="modSp">
        <pc:chgData name="Egenæs, Marie" userId="S::marie.egenaes_skatteetaten.no#ext#@dirfo.onmicrosoft.com::0d33a54f-80f8-4688-a43b-93e3a9b851a7" providerId="AD" clId="Web-{100DCE96-3D03-4640-9173-207706A765D2}" dt="2021-04-07T14:19:00.057" v="39" actId="20577"/>
        <pc:sldMkLst>
          <pc:docMk/>
          <pc:sldMk cId="2418990251" sldId="272"/>
        </pc:sldMkLst>
        <pc:spChg chg="mod">
          <ac:chgData name="Egenæs, Marie" userId="S::marie.egenaes_skatteetaten.no#ext#@dirfo.onmicrosoft.com::0d33a54f-80f8-4688-a43b-93e3a9b851a7" providerId="AD" clId="Web-{100DCE96-3D03-4640-9173-207706A765D2}" dt="2021-04-07T14:19:00.057" v="39" actId="20577"/>
          <ac:spMkLst>
            <pc:docMk/>
            <pc:sldMk cId="2418990251" sldId="272"/>
            <ac:spMk id="2" creationId="{BD604E5A-0930-4FDE-BA17-18C218CD67EA}"/>
          </ac:spMkLst>
        </pc:spChg>
        <pc:spChg chg="mod">
          <ac:chgData name="Egenæs, Marie" userId="S::marie.egenaes_skatteetaten.no#ext#@dirfo.onmicrosoft.com::0d33a54f-80f8-4688-a43b-93e3a9b851a7" providerId="AD" clId="Web-{100DCE96-3D03-4640-9173-207706A765D2}" dt="2021-04-07T14:18:17.947" v="30" actId="20577"/>
          <ac:spMkLst>
            <pc:docMk/>
            <pc:sldMk cId="2418990251" sldId="272"/>
            <ac:spMk id="3" creationId="{12D2D7F7-5062-4FD1-AE56-D02D36265265}"/>
          </ac:spMkLst>
        </pc:spChg>
      </pc:sldChg>
      <pc:sldChg chg="modSp new del">
        <pc:chgData name="Egenæs, Marie" userId="S::marie.egenaes_skatteetaten.no#ext#@dirfo.onmicrosoft.com::0d33a54f-80f8-4688-a43b-93e3a9b851a7" providerId="AD" clId="Web-{100DCE96-3D03-4640-9173-207706A765D2}" dt="2021-04-07T14:19:48.839" v="44"/>
        <pc:sldMkLst>
          <pc:docMk/>
          <pc:sldMk cId="1160247950" sldId="273"/>
        </pc:sldMkLst>
        <pc:spChg chg="mod">
          <ac:chgData name="Egenæs, Marie" userId="S::marie.egenaes_skatteetaten.no#ext#@dirfo.onmicrosoft.com::0d33a54f-80f8-4688-a43b-93e3a9b851a7" providerId="AD" clId="Web-{100DCE96-3D03-4640-9173-207706A765D2}" dt="2021-04-07T14:19:37.417" v="43" actId="20577"/>
          <ac:spMkLst>
            <pc:docMk/>
            <pc:sldMk cId="1160247950" sldId="273"/>
            <ac:spMk id="2" creationId="{C4C53342-ADD7-49E6-947C-C61A4799F3F0}"/>
          </ac:spMkLst>
        </pc:spChg>
      </pc:sldChg>
    </pc:docChg>
  </pc:docChgLst>
  <pc:docChgLst>
    <pc:chgData name="Egenæs, Marie" userId="S::marie.egenaes_skatteetaten.no#ext#@dirfo.onmicrosoft.com::0d33a54f-80f8-4688-a43b-93e3a9b851a7" providerId="AD" clId="Web-{0B475CB0-2AC6-4090-B521-593B3721CBB1}"/>
    <pc:docChg chg="modSld">
      <pc:chgData name="Egenæs, Marie" userId="S::marie.egenaes_skatteetaten.no#ext#@dirfo.onmicrosoft.com::0d33a54f-80f8-4688-a43b-93e3a9b851a7" providerId="AD" clId="Web-{0B475CB0-2AC6-4090-B521-593B3721CBB1}" dt="2021-04-09T09:54:32.896" v="112"/>
      <pc:docMkLst>
        <pc:docMk/>
      </pc:docMkLst>
      <pc:sldChg chg="modNotes">
        <pc:chgData name="Egenæs, Marie" userId="S::marie.egenaes_skatteetaten.no#ext#@dirfo.onmicrosoft.com::0d33a54f-80f8-4688-a43b-93e3a9b851a7" providerId="AD" clId="Web-{0B475CB0-2AC6-4090-B521-593B3721CBB1}" dt="2021-04-09T09:54:22.645" v="97"/>
        <pc:sldMkLst>
          <pc:docMk/>
          <pc:sldMk cId="2591146550" sldId="265"/>
        </pc:sldMkLst>
      </pc:sldChg>
      <pc:sldChg chg="modNotes">
        <pc:chgData name="Egenæs, Marie" userId="S::marie.egenaes_skatteetaten.no#ext#@dirfo.onmicrosoft.com::0d33a54f-80f8-4688-a43b-93e3a9b851a7" providerId="AD" clId="Web-{0B475CB0-2AC6-4090-B521-593B3721CBB1}" dt="2021-04-09T09:54:32.896" v="112"/>
        <pc:sldMkLst>
          <pc:docMk/>
          <pc:sldMk cId="320332082" sldId="270"/>
        </pc:sldMkLst>
      </pc:sldChg>
    </pc:docChg>
  </pc:docChgLst>
  <pc:docChgLst>
    <pc:chgData name="Hilde Kjølset" userId="S::hilde.kjolset@dfo.no::c593ba32-15cf-414d-a7dc-ecc292f8ec2e" providerId="AD" clId="Web-{1AD3446B-D153-4F42-9639-23B2099F01CD}"/>
    <pc:docChg chg="modSld">
      <pc:chgData name="Hilde Kjølset" userId="S::hilde.kjolset@dfo.no::c593ba32-15cf-414d-a7dc-ecc292f8ec2e" providerId="AD" clId="Web-{1AD3446B-D153-4F42-9639-23B2099F01CD}" dt="2021-04-20T19:33:52.255" v="25" actId="20577"/>
      <pc:docMkLst>
        <pc:docMk/>
      </pc:docMkLst>
      <pc:sldChg chg="modSp">
        <pc:chgData name="Hilde Kjølset" userId="S::hilde.kjolset@dfo.no::c593ba32-15cf-414d-a7dc-ecc292f8ec2e" providerId="AD" clId="Web-{1AD3446B-D153-4F42-9639-23B2099F01CD}" dt="2021-04-20T19:11:58.220" v="8" actId="20577"/>
        <pc:sldMkLst>
          <pc:docMk/>
          <pc:sldMk cId="2265676695" sldId="436"/>
        </pc:sldMkLst>
        <pc:spChg chg="mod">
          <ac:chgData name="Hilde Kjølset" userId="S::hilde.kjolset@dfo.no::c593ba32-15cf-414d-a7dc-ecc292f8ec2e" providerId="AD" clId="Web-{1AD3446B-D153-4F42-9639-23B2099F01CD}" dt="2021-04-20T19:11:58.220" v="8" actId="20577"/>
          <ac:spMkLst>
            <pc:docMk/>
            <pc:sldMk cId="2265676695" sldId="436"/>
            <ac:spMk id="3" creationId="{CE130FF4-1AF8-4CEB-9D2E-3EC6B3FF00AC}"/>
          </ac:spMkLst>
        </pc:spChg>
      </pc:sldChg>
      <pc:sldChg chg="modSp">
        <pc:chgData name="Hilde Kjølset" userId="S::hilde.kjolset@dfo.no::c593ba32-15cf-414d-a7dc-ecc292f8ec2e" providerId="AD" clId="Web-{1AD3446B-D153-4F42-9639-23B2099F01CD}" dt="2021-04-20T19:33:52.255" v="25" actId="20577"/>
        <pc:sldMkLst>
          <pc:docMk/>
          <pc:sldMk cId="950471803" sldId="2450"/>
        </pc:sldMkLst>
        <pc:spChg chg="mod">
          <ac:chgData name="Hilde Kjølset" userId="S::hilde.kjolset@dfo.no::c593ba32-15cf-414d-a7dc-ecc292f8ec2e" providerId="AD" clId="Web-{1AD3446B-D153-4F42-9639-23B2099F01CD}" dt="2021-04-20T19:33:52.255" v="25" actId="20577"/>
          <ac:spMkLst>
            <pc:docMk/>
            <pc:sldMk cId="950471803" sldId="2450"/>
            <ac:spMk id="3" creationId="{D61C05CE-7C1B-4E17-9BAF-928A6D412870}"/>
          </ac:spMkLst>
        </pc:spChg>
      </pc:sldChg>
    </pc:docChg>
  </pc:docChgLst>
  <pc:docChgLst>
    <pc:chgData name="Hilde Kjølset" userId="c593ba32-15cf-414d-a7dc-ecc292f8ec2e" providerId="ADAL" clId="{AC5EFF43-BE06-4244-8700-D1D23B44EFC4}"/>
    <pc:docChg chg="undo custSel addSld delSld modSld sldOrd">
      <pc:chgData name="Hilde Kjølset" userId="c593ba32-15cf-414d-a7dc-ecc292f8ec2e" providerId="ADAL" clId="{AC5EFF43-BE06-4244-8700-D1D23B44EFC4}" dt="2021-04-20T11:54:56.046" v="6964" actId="20577"/>
      <pc:docMkLst>
        <pc:docMk/>
      </pc:docMkLst>
      <pc:sldChg chg="modSp mod">
        <pc:chgData name="Hilde Kjølset" userId="c593ba32-15cf-414d-a7dc-ecc292f8ec2e" providerId="ADAL" clId="{AC5EFF43-BE06-4244-8700-D1D23B44EFC4}" dt="2021-04-19T06:04:20.991" v="838" actId="113"/>
        <pc:sldMkLst>
          <pc:docMk/>
          <pc:sldMk cId="1569991252" sldId="256"/>
        </pc:sldMkLst>
        <pc:spChg chg="mod">
          <ac:chgData name="Hilde Kjølset" userId="c593ba32-15cf-414d-a7dc-ecc292f8ec2e" providerId="ADAL" clId="{AC5EFF43-BE06-4244-8700-D1D23B44EFC4}" dt="2021-04-19T06:04:20.991" v="838" actId="113"/>
          <ac:spMkLst>
            <pc:docMk/>
            <pc:sldMk cId="1569991252" sldId="256"/>
            <ac:spMk id="2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16T06:57:01.052" v="57" actId="14100"/>
          <ac:spMkLst>
            <pc:docMk/>
            <pc:sldMk cId="1569991252" sldId="256"/>
            <ac:spMk id="3" creationId="{00000000-0000-0000-0000-000000000000}"/>
          </ac:spMkLst>
        </pc:spChg>
      </pc:sldChg>
      <pc:sldChg chg="addSp delSp modSp mod setBg">
        <pc:chgData name="Hilde Kjølset" userId="c593ba32-15cf-414d-a7dc-ecc292f8ec2e" providerId="ADAL" clId="{AC5EFF43-BE06-4244-8700-D1D23B44EFC4}" dt="2021-04-20T11:16:31.911" v="6898" actId="1076"/>
        <pc:sldMkLst>
          <pc:docMk/>
          <pc:sldMk cId="1901848828" sldId="267"/>
        </pc:sldMkLst>
        <pc:spChg chg="mod">
          <ac:chgData name="Hilde Kjølset" userId="c593ba32-15cf-414d-a7dc-ecc292f8ec2e" providerId="ADAL" clId="{AC5EFF43-BE06-4244-8700-D1D23B44EFC4}" dt="2021-04-20T11:16:31.911" v="6898" actId="1076"/>
          <ac:spMkLst>
            <pc:docMk/>
            <pc:sldMk cId="1901848828" sldId="267"/>
            <ac:spMk id="2" creationId="{3328D4E9-CD40-464D-BDB3-03A76629E472}"/>
          </ac:spMkLst>
        </pc:spChg>
        <pc:graphicFrameChg chg="mod">
          <ac:chgData name="Hilde Kjølset" userId="c593ba32-15cf-414d-a7dc-ecc292f8ec2e" providerId="ADAL" clId="{AC5EFF43-BE06-4244-8700-D1D23B44EFC4}" dt="2021-04-20T11:16:26.100" v="6897" actId="1076"/>
          <ac:graphicFrameMkLst>
            <pc:docMk/>
            <pc:sldMk cId="1901848828" sldId="267"/>
            <ac:graphicFrameMk id="4" creationId="{00000000-0000-0000-0000-000000000000}"/>
          </ac:graphicFrameMkLst>
        </pc:graphicFrameChg>
        <pc:picChg chg="add del mod">
          <ac:chgData name="Hilde Kjølset" userId="c593ba32-15cf-414d-a7dc-ecc292f8ec2e" providerId="ADAL" clId="{AC5EFF43-BE06-4244-8700-D1D23B44EFC4}" dt="2021-04-20T11:00:43.397" v="6860" actId="478"/>
          <ac:picMkLst>
            <pc:docMk/>
            <pc:sldMk cId="1901848828" sldId="267"/>
            <ac:picMk id="5" creationId="{215DC546-B4DA-4533-A581-E664C8052E54}"/>
          </ac:picMkLst>
        </pc:picChg>
        <pc:picChg chg="add del mod">
          <ac:chgData name="Hilde Kjølset" userId="c593ba32-15cf-414d-a7dc-ecc292f8ec2e" providerId="ADAL" clId="{AC5EFF43-BE06-4244-8700-D1D23B44EFC4}" dt="2021-04-20T11:01:46.519" v="6866" actId="478"/>
          <ac:picMkLst>
            <pc:docMk/>
            <pc:sldMk cId="1901848828" sldId="267"/>
            <ac:picMk id="6" creationId="{81A0862F-30C6-45D0-85BB-412482186842}"/>
          </ac:picMkLst>
        </pc:picChg>
        <pc:picChg chg="add del mod">
          <ac:chgData name="Hilde Kjølset" userId="c593ba32-15cf-414d-a7dc-ecc292f8ec2e" providerId="ADAL" clId="{AC5EFF43-BE06-4244-8700-D1D23B44EFC4}" dt="2021-04-20T11:02:01.963" v="6872"/>
          <ac:picMkLst>
            <pc:docMk/>
            <pc:sldMk cId="1901848828" sldId="267"/>
            <ac:picMk id="7" creationId="{C6E30472-B9D3-4FE0-9474-5FBE6F1AB16A}"/>
          </ac:picMkLst>
        </pc:picChg>
      </pc:sldChg>
      <pc:sldChg chg="modSp">
        <pc:chgData name="Hilde Kjølset" userId="c593ba32-15cf-414d-a7dc-ecc292f8ec2e" providerId="ADAL" clId="{AC5EFF43-BE06-4244-8700-D1D23B44EFC4}" dt="2021-04-20T07:05:58.193" v="6086" actId="1076"/>
        <pc:sldMkLst>
          <pc:docMk/>
          <pc:sldMk cId="320332082" sldId="270"/>
        </pc:sldMkLst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3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5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6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7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8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9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10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11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12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13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17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19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20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21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22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29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34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37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39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40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47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53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61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63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64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20T07:05:58.193" v="6086" actId="1076"/>
          <ac:spMkLst>
            <pc:docMk/>
            <pc:sldMk cId="320332082" sldId="270"/>
            <ac:spMk id="90" creationId="{00000000-0000-0000-0000-000000000000}"/>
          </ac:spMkLst>
        </pc:spChg>
        <pc:grpChg chg="mod">
          <ac:chgData name="Hilde Kjølset" userId="c593ba32-15cf-414d-a7dc-ecc292f8ec2e" providerId="ADAL" clId="{AC5EFF43-BE06-4244-8700-D1D23B44EFC4}" dt="2021-04-20T07:05:58.193" v="6086" actId="1076"/>
          <ac:grpSpMkLst>
            <pc:docMk/>
            <pc:sldMk cId="320332082" sldId="270"/>
            <ac:grpSpMk id="2" creationId="{00000000-0000-0000-0000-000000000000}"/>
          </ac:grpSpMkLst>
        </pc:grpChg>
        <pc:grpChg chg="mod">
          <ac:chgData name="Hilde Kjølset" userId="c593ba32-15cf-414d-a7dc-ecc292f8ec2e" providerId="ADAL" clId="{AC5EFF43-BE06-4244-8700-D1D23B44EFC4}" dt="2021-04-20T07:05:58.193" v="6086" actId="1076"/>
          <ac:grpSpMkLst>
            <pc:docMk/>
            <pc:sldMk cId="320332082" sldId="270"/>
            <ac:grpSpMk id="30" creationId="{00000000-0000-0000-0000-000000000000}"/>
          </ac:grpSpMkLst>
        </pc:grpChg>
        <pc:grpChg chg="mod">
          <ac:chgData name="Hilde Kjølset" userId="c593ba32-15cf-414d-a7dc-ecc292f8ec2e" providerId="ADAL" clId="{AC5EFF43-BE06-4244-8700-D1D23B44EFC4}" dt="2021-04-20T07:05:58.193" v="6086" actId="1076"/>
          <ac:grpSpMkLst>
            <pc:docMk/>
            <pc:sldMk cId="320332082" sldId="270"/>
            <ac:grpSpMk id="35" creationId="{00000000-0000-0000-0000-000000000000}"/>
          </ac:grpSpMkLst>
        </pc:grpChg>
        <pc:grpChg chg="mod">
          <ac:chgData name="Hilde Kjølset" userId="c593ba32-15cf-414d-a7dc-ecc292f8ec2e" providerId="ADAL" clId="{AC5EFF43-BE06-4244-8700-D1D23B44EFC4}" dt="2021-04-20T07:05:58.193" v="6086" actId="1076"/>
          <ac:grpSpMkLst>
            <pc:docMk/>
            <pc:sldMk cId="320332082" sldId="270"/>
            <ac:grpSpMk id="38" creationId="{00000000-0000-0000-0000-000000000000}"/>
          </ac:grpSpMkLst>
        </pc:grpChg>
        <pc:grpChg chg="mod">
          <ac:chgData name="Hilde Kjølset" userId="c593ba32-15cf-414d-a7dc-ecc292f8ec2e" providerId="ADAL" clId="{AC5EFF43-BE06-4244-8700-D1D23B44EFC4}" dt="2021-04-20T07:05:58.193" v="6086" actId="1076"/>
          <ac:grpSpMkLst>
            <pc:docMk/>
            <pc:sldMk cId="320332082" sldId="270"/>
            <ac:grpSpMk id="41" creationId="{00000000-0000-0000-0000-000000000000}"/>
          </ac:grpSpMkLst>
        </pc:grpChg>
        <pc:grpChg chg="mod">
          <ac:chgData name="Hilde Kjølset" userId="c593ba32-15cf-414d-a7dc-ecc292f8ec2e" providerId="ADAL" clId="{AC5EFF43-BE06-4244-8700-D1D23B44EFC4}" dt="2021-04-20T07:05:58.193" v="6086" actId="1076"/>
          <ac:grpSpMkLst>
            <pc:docMk/>
            <pc:sldMk cId="320332082" sldId="270"/>
            <ac:grpSpMk id="62" creationId="{00000000-0000-0000-0000-000000000000}"/>
          </ac:grpSpMkLst>
        </pc:grpChg>
        <pc:picChg chg="mod">
          <ac:chgData name="Hilde Kjølset" userId="c593ba32-15cf-414d-a7dc-ecc292f8ec2e" providerId="ADAL" clId="{AC5EFF43-BE06-4244-8700-D1D23B44EFC4}" dt="2021-04-20T07:05:58.193" v="6086" actId="1076"/>
          <ac:picMkLst>
            <pc:docMk/>
            <pc:sldMk cId="320332082" sldId="270"/>
            <ac:picMk id="42" creationId="{00000000-0000-0000-0000-000000000000}"/>
          </ac:picMkLst>
        </pc:picChg>
        <pc:picChg chg="mod">
          <ac:chgData name="Hilde Kjølset" userId="c593ba32-15cf-414d-a7dc-ecc292f8ec2e" providerId="ADAL" clId="{AC5EFF43-BE06-4244-8700-D1D23B44EFC4}" dt="2021-04-20T07:05:58.193" v="6086" actId="1076"/>
          <ac:picMkLst>
            <pc:docMk/>
            <pc:sldMk cId="320332082" sldId="270"/>
            <ac:picMk id="43" creationId="{00000000-0000-0000-0000-000000000000}"/>
          </ac:picMkLst>
        </pc:picChg>
        <pc:picChg chg="mod">
          <ac:chgData name="Hilde Kjølset" userId="c593ba32-15cf-414d-a7dc-ecc292f8ec2e" providerId="ADAL" clId="{AC5EFF43-BE06-4244-8700-D1D23B44EFC4}" dt="2021-04-20T07:05:58.193" v="6086" actId="1076"/>
          <ac:picMkLst>
            <pc:docMk/>
            <pc:sldMk cId="320332082" sldId="270"/>
            <ac:picMk id="44" creationId="{00000000-0000-0000-0000-000000000000}"/>
          </ac:picMkLst>
        </pc:picChg>
      </pc:sldChg>
      <pc:sldChg chg="del">
        <pc:chgData name="Hilde Kjølset" userId="c593ba32-15cf-414d-a7dc-ecc292f8ec2e" providerId="ADAL" clId="{AC5EFF43-BE06-4244-8700-D1D23B44EFC4}" dt="2021-04-16T06:54:47.780" v="1" actId="47"/>
        <pc:sldMkLst>
          <pc:docMk/>
          <pc:sldMk cId="2878503610" sldId="273"/>
        </pc:sldMkLst>
      </pc:sldChg>
      <pc:sldChg chg="del">
        <pc:chgData name="Hilde Kjølset" userId="c593ba32-15cf-414d-a7dc-ecc292f8ec2e" providerId="ADAL" clId="{AC5EFF43-BE06-4244-8700-D1D23B44EFC4}" dt="2021-04-19T09:24:50.861" v="3339" actId="47"/>
        <pc:sldMkLst>
          <pc:docMk/>
          <pc:sldMk cId="4019498455" sldId="274"/>
        </pc:sldMkLst>
      </pc:sldChg>
      <pc:sldChg chg="addSp delSp modSp mod">
        <pc:chgData name="Hilde Kjølset" userId="c593ba32-15cf-414d-a7dc-ecc292f8ec2e" providerId="ADAL" clId="{AC5EFF43-BE06-4244-8700-D1D23B44EFC4}" dt="2021-04-20T11:54:56.046" v="6964" actId="20577"/>
        <pc:sldMkLst>
          <pc:docMk/>
          <pc:sldMk cId="1790981222" sldId="275"/>
        </pc:sldMkLst>
        <pc:spChg chg="mod">
          <ac:chgData name="Hilde Kjølset" userId="c593ba32-15cf-414d-a7dc-ecc292f8ec2e" providerId="ADAL" clId="{AC5EFF43-BE06-4244-8700-D1D23B44EFC4}" dt="2021-04-16T14:00:08.253" v="837" actId="20577"/>
          <ac:spMkLst>
            <pc:docMk/>
            <pc:sldMk cId="1790981222" sldId="275"/>
            <ac:spMk id="2" creationId="{00000000-0000-0000-0000-000000000000}"/>
          </ac:spMkLst>
        </pc:spChg>
        <pc:spChg chg="mod topLvl">
          <ac:chgData name="Hilde Kjølset" userId="c593ba32-15cf-414d-a7dc-ecc292f8ec2e" providerId="ADAL" clId="{AC5EFF43-BE06-4244-8700-D1D23B44EFC4}" dt="2021-04-19T12:36:29.625" v="4650" actId="164"/>
          <ac:spMkLst>
            <pc:docMk/>
            <pc:sldMk cId="1790981222" sldId="275"/>
            <ac:spMk id="21" creationId="{00000000-0000-0000-0000-000000000000}"/>
          </ac:spMkLst>
        </pc:spChg>
        <pc:spChg chg="mod topLvl">
          <ac:chgData name="Hilde Kjølset" userId="c593ba32-15cf-414d-a7dc-ecc292f8ec2e" providerId="ADAL" clId="{AC5EFF43-BE06-4244-8700-D1D23B44EFC4}" dt="2021-04-19T12:36:29.625" v="4650" actId="164"/>
          <ac:spMkLst>
            <pc:docMk/>
            <pc:sldMk cId="1790981222" sldId="275"/>
            <ac:spMk id="27" creationId="{00000000-0000-0000-0000-000000000000}"/>
          </ac:spMkLst>
        </pc:spChg>
        <pc:spChg chg="mod topLvl">
          <ac:chgData name="Hilde Kjølset" userId="c593ba32-15cf-414d-a7dc-ecc292f8ec2e" providerId="ADAL" clId="{AC5EFF43-BE06-4244-8700-D1D23B44EFC4}" dt="2021-04-19T12:36:29.625" v="4650" actId="164"/>
          <ac:spMkLst>
            <pc:docMk/>
            <pc:sldMk cId="1790981222" sldId="275"/>
            <ac:spMk id="35" creationId="{00000000-0000-0000-0000-000000000000}"/>
          </ac:spMkLst>
        </pc:spChg>
        <pc:spChg chg="mod topLvl">
          <ac:chgData name="Hilde Kjølset" userId="c593ba32-15cf-414d-a7dc-ecc292f8ec2e" providerId="ADAL" clId="{AC5EFF43-BE06-4244-8700-D1D23B44EFC4}" dt="2021-04-19T12:36:29.625" v="4650" actId="164"/>
          <ac:spMkLst>
            <pc:docMk/>
            <pc:sldMk cId="1790981222" sldId="275"/>
            <ac:spMk id="37" creationId="{00000000-0000-0000-0000-000000000000}"/>
          </ac:spMkLst>
        </pc:spChg>
        <pc:spChg chg="mod topLvl">
          <ac:chgData name="Hilde Kjølset" userId="c593ba32-15cf-414d-a7dc-ecc292f8ec2e" providerId="ADAL" clId="{AC5EFF43-BE06-4244-8700-D1D23B44EFC4}" dt="2021-04-20T11:54:56.046" v="6964" actId="20577"/>
          <ac:spMkLst>
            <pc:docMk/>
            <pc:sldMk cId="1790981222" sldId="275"/>
            <ac:spMk id="38" creationId="{00000000-0000-0000-0000-000000000000}"/>
          </ac:spMkLst>
        </pc:spChg>
        <pc:spChg chg="mod">
          <ac:chgData name="Hilde Kjølset" userId="c593ba32-15cf-414d-a7dc-ecc292f8ec2e" providerId="ADAL" clId="{AC5EFF43-BE06-4244-8700-D1D23B44EFC4}" dt="2021-04-19T12:35:29.249" v="4619" actId="165"/>
          <ac:spMkLst>
            <pc:docMk/>
            <pc:sldMk cId="1790981222" sldId="275"/>
            <ac:spMk id="39" creationId="{00000000-0000-0000-0000-000000000000}"/>
          </ac:spMkLst>
        </pc:spChg>
        <pc:grpChg chg="add del mod">
          <ac:chgData name="Hilde Kjølset" userId="c593ba32-15cf-414d-a7dc-ecc292f8ec2e" providerId="ADAL" clId="{AC5EFF43-BE06-4244-8700-D1D23B44EFC4}" dt="2021-04-19T12:35:29.249" v="4619" actId="165"/>
          <ac:grpSpMkLst>
            <pc:docMk/>
            <pc:sldMk cId="1790981222" sldId="275"/>
            <ac:grpSpMk id="4" creationId="{0783F946-7FD2-4EF0-99BC-FCA823115511}"/>
          </ac:grpSpMkLst>
        </pc:grpChg>
        <pc:grpChg chg="add mod">
          <ac:chgData name="Hilde Kjølset" userId="c593ba32-15cf-414d-a7dc-ecc292f8ec2e" providerId="ADAL" clId="{AC5EFF43-BE06-4244-8700-D1D23B44EFC4}" dt="2021-04-19T12:36:29.625" v="4650" actId="164"/>
          <ac:grpSpMkLst>
            <pc:docMk/>
            <pc:sldMk cId="1790981222" sldId="275"/>
            <ac:grpSpMk id="5" creationId="{95840DC3-54C6-4127-A201-EEDE3DB0AB79}"/>
          </ac:grpSpMkLst>
        </pc:grpChg>
        <pc:grpChg chg="del mod">
          <ac:chgData name="Hilde Kjølset" userId="c593ba32-15cf-414d-a7dc-ecc292f8ec2e" providerId="ADAL" clId="{AC5EFF43-BE06-4244-8700-D1D23B44EFC4}" dt="2021-04-16T13:59:31.605" v="833" actId="165"/>
          <ac:grpSpMkLst>
            <pc:docMk/>
            <pc:sldMk cId="1790981222" sldId="275"/>
            <ac:grpSpMk id="18" creationId="{00000000-0000-0000-0000-000000000000}"/>
          </ac:grpSpMkLst>
        </pc:grpChg>
        <pc:grpChg chg="mod topLvl">
          <ac:chgData name="Hilde Kjølset" userId="c593ba32-15cf-414d-a7dc-ecc292f8ec2e" providerId="ADAL" clId="{AC5EFF43-BE06-4244-8700-D1D23B44EFC4}" dt="2021-04-19T12:36:29.625" v="4650" actId="164"/>
          <ac:grpSpMkLst>
            <pc:docMk/>
            <pc:sldMk cId="1790981222" sldId="275"/>
            <ac:grpSpMk id="19" creationId="{00000000-0000-0000-0000-000000000000}"/>
          </ac:grpSpMkLst>
        </pc:grpChg>
        <pc:picChg chg="mod topLvl">
          <ac:chgData name="Hilde Kjølset" userId="c593ba32-15cf-414d-a7dc-ecc292f8ec2e" providerId="ADAL" clId="{AC5EFF43-BE06-4244-8700-D1D23B44EFC4}" dt="2021-04-19T12:36:29.625" v="4650" actId="164"/>
          <ac:picMkLst>
            <pc:docMk/>
            <pc:sldMk cId="1790981222" sldId="275"/>
            <ac:picMk id="29" creationId="{00000000-0000-0000-0000-000000000000}"/>
          </ac:picMkLst>
        </pc:picChg>
        <pc:picChg chg="mod topLvl">
          <ac:chgData name="Hilde Kjølset" userId="c593ba32-15cf-414d-a7dc-ecc292f8ec2e" providerId="ADAL" clId="{AC5EFF43-BE06-4244-8700-D1D23B44EFC4}" dt="2021-04-19T12:36:29.625" v="4650" actId="164"/>
          <ac:picMkLst>
            <pc:docMk/>
            <pc:sldMk cId="1790981222" sldId="275"/>
            <ac:picMk id="32" creationId="{00000000-0000-0000-0000-000000000000}"/>
          </ac:picMkLst>
        </pc:picChg>
        <pc:picChg chg="mod">
          <ac:chgData name="Hilde Kjølset" userId="c593ba32-15cf-414d-a7dc-ecc292f8ec2e" providerId="ADAL" clId="{AC5EFF43-BE06-4244-8700-D1D23B44EFC4}" dt="2021-04-19T12:35:29.249" v="4619" actId="165"/>
          <ac:picMkLst>
            <pc:docMk/>
            <pc:sldMk cId="1790981222" sldId="275"/>
            <ac:picMk id="40" creationId="{00000000-0000-0000-0000-000000000000}"/>
          </ac:picMkLst>
        </pc:picChg>
      </pc:sldChg>
      <pc:sldChg chg="modSp add mod modNotesTx">
        <pc:chgData name="Hilde Kjølset" userId="c593ba32-15cf-414d-a7dc-ecc292f8ec2e" providerId="ADAL" clId="{AC5EFF43-BE06-4244-8700-D1D23B44EFC4}" dt="2021-04-20T07:12:35.495" v="6116" actId="27636"/>
        <pc:sldMkLst>
          <pc:docMk/>
          <pc:sldMk cId="2087706583" sldId="296"/>
        </pc:sldMkLst>
        <pc:spChg chg="mod">
          <ac:chgData name="Hilde Kjølset" userId="c593ba32-15cf-414d-a7dc-ecc292f8ec2e" providerId="ADAL" clId="{AC5EFF43-BE06-4244-8700-D1D23B44EFC4}" dt="2021-04-20T06:42:10.703" v="6083" actId="404"/>
          <ac:spMkLst>
            <pc:docMk/>
            <pc:sldMk cId="2087706583" sldId="296"/>
            <ac:spMk id="3" creationId="{4EC5A24D-3418-412D-B923-AF11BB26D663}"/>
          </ac:spMkLst>
        </pc:spChg>
        <pc:spChg chg="mod">
          <ac:chgData name="Hilde Kjølset" userId="c593ba32-15cf-414d-a7dc-ecc292f8ec2e" providerId="ADAL" clId="{AC5EFF43-BE06-4244-8700-D1D23B44EFC4}" dt="2021-04-20T06:03:06.818" v="5792" actId="1076"/>
          <ac:spMkLst>
            <pc:docMk/>
            <pc:sldMk cId="2087706583" sldId="296"/>
            <ac:spMk id="22" creationId="{B5BE15AA-454E-4222-BB4B-B850C31AAC6E}"/>
          </ac:spMkLst>
        </pc:spChg>
        <pc:spChg chg="mod">
          <ac:chgData name="Hilde Kjølset" userId="c593ba32-15cf-414d-a7dc-ecc292f8ec2e" providerId="ADAL" clId="{AC5EFF43-BE06-4244-8700-D1D23B44EFC4}" dt="2021-04-19T08:30:06.425" v="1378" actId="20577"/>
          <ac:spMkLst>
            <pc:docMk/>
            <pc:sldMk cId="2087706583" sldId="296"/>
            <ac:spMk id="47" creationId="{74FFCC38-2D5D-405E-B516-CFD188A17AEE}"/>
          </ac:spMkLst>
        </pc:spChg>
        <pc:spChg chg="mod">
          <ac:chgData name="Hilde Kjølset" userId="c593ba32-15cf-414d-a7dc-ecc292f8ec2e" providerId="ADAL" clId="{AC5EFF43-BE06-4244-8700-D1D23B44EFC4}" dt="2021-04-20T07:12:35.495" v="6116" actId="27636"/>
          <ac:spMkLst>
            <pc:docMk/>
            <pc:sldMk cId="2087706583" sldId="296"/>
            <ac:spMk id="48" creationId="{E7B8A1B1-22A1-411A-9DD2-F413E0051B44}"/>
          </ac:spMkLst>
        </pc:spChg>
        <pc:picChg chg="mod">
          <ac:chgData name="Hilde Kjølset" userId="c593ba32-15cf-414d-a7dc-ecc292f8ec2e" providerId="ADAL" clId="{AC5EFF43-BE06-4244-8700-D1D23B44EFC4}" dt="2021-04-19T12:55:37.706" v="5645" actId="1076"/>
          <ac:picMkLst>
            <pc:docMk/>
            <pc:sldMk cId="2087706583" sldId="296"/>
            <ac:picMk id="2" creationId="{223DBBFD-B712-45A2-B85E-D081F95834A8}"/>
          </ac:picMkLst>
        </pc:picChg>
      </pc:sldChg>
      <pc:sldChg chg="addSp delSp modSp add mod modNotesTx">
        <pc:chgData name="Hilde Kjølset" userId="c593ba32-15cf-414d-a7dc-ecc292f8ec2e" providerId="ADAL" clId="{AC5EFF43-BE06-4244-8700-D1D23B44EFC4}" dt="2021-04-20T11:18:07.082" v="6947" actId="20577"/>
        <pc:sldMkLst>
          <pc:docMk/>
          <pc:sldMk cId="2265676695" sldId="436"/>
        </pc:sldMkLst>
        <pc:spChg chg="mod">
          <ac:chgData name="Hilde Kjølset" userId="c593ba32-15cf-414d-a7dc-ecc292f8ec2e" providerId="ADAL" clId="{AC5EFF43-BE06-4244-8700-D1D23B44EFC4}" dt="2021-04-19T09:09:40.892" v="2799" actId="20577"/>
          <ac:spMkLst>
            <pc:docMk/>
            <pc:sldMk cId="2265676695" sldId="436"/>
            <ac:spMk id="2" creationId="{6129B132-1E58-4275-B357-C31DA6783303}"/>
          </ac:spMkLst>
        </pc:spChg>
        <pc:spChg chg="mod">
          <ac:chgData name="Hilde Kjølset" userId="c593ba32-15cf-414d-a7dc-ecc292f8ec2e" providerId="ADAL" clId="{AC5EFF43-BE06-4244-8700-D1D23B44EFC4}" dt="2021-04-20T11:18:07.082" v="6947" actId="20577"/>
          <ac:spMkLst>
            <pc:docMk/>
            <pc:sldMk cId="2265676695" sldId="436"/>
            <ac:spMk id="3" creationId="{CE130FF4-1AF8-4CEB-9D2E-3EC6B3FF00AC}"/>
          </ac:spMkLst>
        </pc:spChg>
        <pc:spChg chg="add mod">
          <ac:chgData name="Hilde Kjølset" userId="c593ba32-15cf-414d-a7dc-ecc292f8ec2e" providerId="ADAL" clId="{AC5EFF43-BE06-4244-8700-D1D23B44EFC4}" dt="2021-04-19T12:55:49.769" v="5647"/>
          <ac:spMkLst>
            <pc:docMk/>
            <pc:sldMk cId="2265676695" sldId="436"/>
            <ac:spMk id="6" creationId="{9BCF7DF0-1414-4E86-8B62-1F655EA61E0B}"/>
          </ac:spMkLst>
        </pc:spChg>
        <pc:spChg chg="add del">
          <ac:chgData name="Hilde Kjølset" userId="c593ba32-15cf-414d-a7dc-ecc292f8ec2e" providerId="ADAL" clId="{AC5EFF43-BE06-4244-8700-D1D23B44EFC4}" dt="2021-04-20T07:23:15.549" v="6207" actId="478"/>
          <ac:spMkLst>
            <pc:docMk/>
            <pc:sldMk cId="2265676695" sldId="436"/>
            <ac:spMk id="7" creationId="{BD13E6F7-F302-42FA-BEA6-D03773BF2B19}"/>
          </ac:spMkLst>
        </pc:spChg>
        <pc:picChg chg="mod">
          <ac:chgData name="Hilde Kjølset" userId="c593ba32-15cf-414d-a7dc-ecc292f8ec2e" providerId="ADAL" clId="{AC5EFF43-BE06-4244-8700-D1D23B44EFC4}" dt="2021-04-20T07:23:47.694" v="6214" actId="1036"/>
          <ac:picMkLst>
            <pc:docMk/>
            <pc:sldMk cId="2265676695" sldId="436"/>
            <ac:picMk id="4" creationId="{325782C3-F04F-4309-BC68-CA590DCB5108}"/>
          </ac:picMkLst>
        </pc:picChg>
        <pc:picChg chg="mod">
          <ac:chgData name="Hilde Kjølset" userId="c593ba32-15cf-414d-a7dc-ecc292f8ec2e" providerId="ADAL" clId="{AC5EFF43-BE06-4244-8700-D1D23B44EFC4}" dt="2021-04-19T09:09:08.546" v="2774" actId="1076"/>
          <ac:picMkLst>
            <pc:docMk/>
            <pc:sldMk cId="2265676695" sldId="436"/>
            <ac:picMk id="5" creationId="{86791DF2-2E38-43B6-ACF8-3EBFAD088F24}"/>
          </ac:picMkLst>
        </pc:picChg>
      </pc:sldChg>
      <pc:sldChg chg="addSp delSp modSp add mod modNotesTx">
        <pc:chgData name="Hilde Kjølset" userId="c593ba32-15cf-414d-a7dc-ecc292f8ec2e" providerId="ADAL" clId="{AC5EFF43-BE06-4244-8700-D1D23B44EFC4}" dt="2021-04-20T07:06:49.412" v="6089" actId="478"/>
        <pc:sldMkLst>
          <pc:docMk/>
          <pc:sldMk cId="1889237112" sldId="2447"/>
        </pc:sldMkLst>
        <pc:spChg chg="mod">
          <ac:chgData name="Hilde Kjølset" userId="c593ba32-15cf-414d-a7dc-ecc292f8ec2e" providerId="ADAL" clId="{AC5EFF43-BE06-4244-8700-D1D23B44EFC4}" dt="2021-04-20T07:06:30.179" v="6087" actId="947"/>
          <ac:spMkLst>
            <pc:docMk/>
            <pc:sldMk cId="1889237112" sldId="2447"/>
            <ac:spMk id="2" creationId="{5AE37015-0E3A-9B44-BFC4-FC7E3E4893FE}"/>
          </ac:spMkLst>
        </pc:spChg>
        <pc:spChg chg="add del mod">
          <ac:chgData name="Hilde Kjølset" userId="c593ba32-15cf-414d-a7dc-ecc292f8ec2e" providerId="ADAL" clId="{AC5EFF43-BE06-4244-8700-D1D23B44EFC4}" dt="2021-04-20T07:06:49.412" v="6089" actId="478"/>
          <ac:spMkLst>
            <pc:docMk/>
            <pc:sldMk cId="1889237112" sldId="2447"/>
            <ac:spMk id="4" creationId="{F2E9986D-640A-467B-920B-513EA4A5C69F}"/>
          </ac:spMkLst>
        </pc:spChg>
        <pc:spChg chg="del">
          <ac:chgData name="Hilde Kjølset" userId="c593ba32-15cf-414d-a7dc-ecc292f8ec2e" providerId="ADAL" clId="{AC5EFF43-BE06-4244-8700-D1D23B44EFC4}" dt="2021-04-20T07:06:44.325" v="6088" actId="478"/>
          <ac:spMkLst>
            <pc:docMk/>
            <pc:sldMk cId="1889237112" sldId="2447"/>
            <ac:spMk id="9" creationId="{C0756753-1D46-4260-8B89-FB6FF2FA2780}"/>
          </ac:spMkLst>
        </pc:spChg>
      </pc:sldChg>
      <pc:sldChg chg="addSp modSp new del mod ord">
        <pc:chgData name="Hilde Kjølset" userId="c593ba32-15cf-414d-a7dc-ecc292f8ec2e" providerId="ADAL" clId="{AC5EFF43-BE06-4244-8700-D1D23B44EFC4}" dt="2021-04-19T09:17:42.517" v="2821" actId="47"/>
        <pc:sldMkLst>
          <pc:docMk/>
          <pc:sldMk cId="3649949643" sldId="2448"/>
        </pc:sldMkLst>
        <pc:spChg chg="add mod">
          <ac:chgData name="Hilde Kjølset" userId="c593ba32-15cf-414d-a7dc-ecc292f8ec2e" providerId="ADAL" clId="{AC5EFF43-BE06-4244-8700-D1D23B44EFC4}" dt="2021-04-16T13:50:34.893" v="240" actId="20577"/>
          <ac:spMkLst>
            <pc:docMk/>
            <pc:sldMk cId="3649949643" sldId="2448"/>
            <ac:spMk id="2" creationId="{B1083E46-E662-45C1-A4A4-48EFDBC993CD}"/>
          </ac:spMkLst>
        </pc:spChg>
        <pc:spChg chg="add mod">
          <ac:chgData name="Hilde Kjølset" userId="c593ba32-15cf-414d-a7dc-ecc292f8ec2e" providerId="ADAL" clId="{AC5EFF43-BE06-4244-8700-D1D23B44EFC4}" dt="2021-04-19T09:17:27.706" v="2819" actId="27636"/>
          <ac:spMkLst>
            <pc:docMk/>
            <pc:sldMk cId="3649949643" sldId="2448"/>
            <ac:spMk id="3" creationId="{3A2E6334-77B7-4C51-9566-059E219DE0A6}"/>
          </ac:spMkLst>
        </pc:spChg>
      </pc:sldChg>
      <pc:sldChg chg="addSp delSp modSp add mod">
        <pc:chgData name="Hilde Kjølset" userId="c593ba32-15cf-414d-a7dc-ecc292f8ec2e" providerId="ADAL" clId="{AC5EFF43-BE06-4244-8700-D1D23B44EFC4}" dt="2021-04-20T06:08:50.277" v="5998" actId="14100"/>
        <pc:sldMkLst>
          <pc:docMk/>
          <pc:sldMk cId="3493728870" sldId="2449"/>
        </pc:sldMkLst>
        <pc:spChg chg="mod">
          <ac:chgData name="Hilde Kjølset" userId="c593ba32-15cf-414d-a7dc-ecc292f8ec2e" providerId="ADAL" clId="{AC5EFF43-BE06-4244-8700-D1D23B44EFC4}" dt="2021-04-20T06:06:58.324" v="5937" actId="1076"/>
          <ac:spMkLst>
            <pc:docMk/>
            <pc:sldMk cId="3493728870" sldId="2449"/>
            <ac:spMk id="2" creationId="{B1083E46-E662-45C1-A4A4-48EFDBC993CD}"/>
          </ac:spMkLst>
        </pc:spChg>
        <pc:spChg chg="mod">
          <ac:chgData name="Hilde Kjølset" userId="c593ba32-15cf-414d-a7dc-ecc292f8ec2e" providerId="ADAL" clId="{AC5EFF43-BE06-4244-8700-D1D23B44EFC4}" dt="2021-04-20T06:08:15.265" v="5984" actId="20577"/>
          <ac:spMkLst>
            <pc:docMk/>
            <pc:sldMk cId="3493728870" sldId="2449"/>
            <ac:spMk id="3" creationId="{3A2E6334-77B7-4C51-9566-059E219DE0A6}"/>
          </ac:spMkLst>
        </pc:spChg>
        <pc:spChg chg="mod">
          <ac:chgData name="Hilde Kjølset" userId="c593ba32-15cf-414d-a7dc-ecc292f8ec2e" providerId="ADAL" clId="{AC5EFF43-BE06-4244-8700-D1D23B44EFC4}" dt="2021-04-20T06:06:06.676" v="5905" actId="14100"/>
          <ac:spMkLst>
            <pc:docMk/>
            <pc:sldMk cId="3493728870" sldId="2449"/>
            <ac:spMk id="10" creationId="{E7681C91-8548-40AA-9A56-12D706A163F7}"/>
          </ac:spMkLst>
        </pc:spChg>
        <pc:spChg chg="mod">
          <ac:chgData name="Hilde Kjølset" userId="c593ba32-15cf-414d-a7dc-ecc292f8ec2e" providerId="ADAL" clId="{AC5EFF43-BE06-4244-8700-D1D23B44EFC4}" dt="2021-04-20T06:07:34.305" v="5964" actId="1076"/>
          <ac:spMkLst>
            <pc:docMk/>
            <pc:sldMk cId="3493728870" sldId="2449"/>
            <ac:spMk id="11" creationId="{39885361-F0B6-4738-9C14-AABEA9D441C2}"/>
          </ac:spMkLst>
        </pc:spChg>
        <pc:spChg chg="add mod">
          <ac:chgData name="Hilde Kjølset" userId="c593ba32-15cf-414d-a7dc-ecc292f8ec2e" providerId="ADAL" clId="{AC5EFF43-BE06-4244-8700-D1D23B44EFC4}" dt="2021-04-20T06:02:55.634" v="5791" actId="1076"/>
          <ac:spMkLst>
            <pc:docMk/>
            <pc:sldMk cId="3493728870" sldId="2449"/>
            <ac:spMk id="13" creationId="{158CD6F3-96CB-4C52-8A79-C1354302F14D}"/>
          </ac:spMkLst>
        </pc:spChg>
        <pc:spChg chg="add mod">
          <ac:chgData name="Hilde Kjølset" userId="c593ba32-15cf-414d-a7dc-ecc292f8ec2e" providerId="ADAL" clId="{AC5EFF43-BE06-4244-8700-D1D23B44EFC4}" dt="2021-04-20T06:07:11.869" v="5938" actId="1076"/>
          <ac:spMkLst>
            <pc:docMk/>
            <pc:sldMk cId="3493728870" sldId="2449"/>
            <ac:spMk id="14" creationId="{0C93A30B-967F-4869-8A94-3DB6BEF9CAE9}"/>
          </ac:spMkLst>
        </pc:spChg>
        <pc:spChg chg="add mod">
          <ac:chgData name="Hilde Kjølset" userId="c593ba32-15cf-414d-a7dc-ecc292f8ec2e" providerId="ADAL" clId="{AC5EFF43-BE06-4244-8700-D1D23B44EFC4}" dt="2021-04-20T06:07:49.342" v="5966" actId="1076"/>
          <ac:spMkLst>
            <pc:docMk/>
            <pc:sldMk cId="3493728870" sldId="2449"/>
            <ac:spMk id="15" creationId="{355461CB-5B71-4879-B659-57B48F413C4A}"/>
          </ac:spMkLst>
        </pc:spChg>
        <pc:spChg chg="add mod">
          <ac:chgData name="Hilde Kjølset" userId="c593ba32-15cf-414d-a7dc-ecc292f8ec2e" providerId="ADAL" clId="{AC5EFF43-BE06-4244-8700-D1D23B44EFC4}" dt="2021-04-20T06:08:50.277" v="5998" actId="14100"/>
          <ac:spMkLst>
            <pc:docMk/>
            <pc:sldMk cId="3493728870" sldId="2449"/>
            <ac:spMk id="16" creationId="{B76CD3BB-FA52-4B3C-9086-EAA38E40F42E}"/>
          </ac:spMkLst>
        </pc:spChg>
        <pc:grpChg chg="add mod">
          <ac:chgData name="Hilde Kjølset" userId="c593ba32-15cf-414d-a7dc-ecc292f8ec2e" providerId="ADAL" clId="{AC5EFF43-BE06-4244-8700-D1D23B44EFC4}" dt="2021-04-20T06:02:19.759" v="5789" actId="14100"/>
          <ac:grpSpMkLst>
            <pc:docMk/>
            <pc:sldMk cId="3493728870" sldId="2449"/>
            <ac:grpSpMk id="5" creationId="{5F330BEE-5E24-4E11-ABC3-00C513AF98D6}"/>
          </ac:grpSpMkLst>
        </pc:grpChg>
        <pc:picChg chg="add del mod">
          <ac:chgData name="Hilde Kjølset" userId="c593ba32-15cf-414d-a7dc-ecc292f8ec2e" providerId="ADAL" clId="{AC5EFF43-BE06-4244-8700-D1D23B44EFC4}" dt="2021-04-20T06:02:08.362" v="5787" actId="478"/>
          <ac:picMkLst>
            <pc:docMk/>
            <pc:sldMk cId="3493728870" sldId="2449"/>
            <ac:picMk id="4" creationId="{199F3505-1354-4B86-A2A5-CCFA86105AA2}"/>
          </ac:picMkLst>
        </pc:picChg>
        <pc:picChg chg="mod">
          <ac:chgData name="Hilde Kjølset" userId="c593ba32-15cf-414d-a7dc-ecc292f8ec2e" providerId="ADAL" clId="{AC5EFF43-BE06-4244-8700-D1D23B44EFC4}" dt="2021-04-20T06:02:09.730" v="5788"/>
          <ac:picMkLst>
            <pc:docMk/>
            <pc:sldMk cId="3493728870" sldId="2449"/>
            <ac:picMk id="6" creationId="{CB802D86-E8BD-4C46-BB0C-A062EF30D842}"/>
          </ac:picMkLst>
        </pc:picChg>
        <pc:picChg chg="mod">
          <ac:chgData name="Hilde Kjølset" userId="c593ba32-15cf-414d-a7dc-ecc292f8ec2e" providerId="ADAL" clId="{AC5EFF43-BE06-4244-8700-D1D23B44EFC4}" dt="2021-04-20T06:02:09.730" v="5788"/>
          <ac:picMkLst>
            <pc:docMk/>
            <pc:sldMk cId="3493728870" sldId="2449"/>
            <ac:picMk id="7" creationId="{BF8E3730-C095-4FED-9CB9-688E375618E5}"/>
          </ac:picMkLst>
        </pc:picChg>
        <pc:picChg chg="mod">
          <ac:chgData name="Hilde Kjølset" userId="c593ba32-15cf-414d-a7dc-ecc292f8ec2e" providerId="ADAL" clId="{AC5EFF43-BE06-4244-8700-D1D23B44EFC4}" dt="2021-04-20T06:05:12.521" v="5901" actId="1037"/>
          <ac:picMkLst>
            <pc:docMk/>
            <pc:sldMk cId="3493728870" sldId="2449"/>
            <ac:picMk id="8" creationId="{0E076D88-0DAC-4E9C-B6F3-FBC46A871771}"/>
          </ac:picMkLst>
        </pc:picChg>
        <pc:picChg chg="mod">
          <ac:chgData name="Hilde Kjølset" userId="c593ba32-15cf-414d-a7dc-ecc292f8ec2e" providerId="ADAL" clId="{AC5EFF43-BE06-4244-8700-D1D23B44EFC4}" dt="2021-04-20T06:02:09.730" v="5788"/>
          <ac:picMkLst>
            <pc:docMk/>
            <pc:sldMk cId="3493728870" sldId="2449"/>
            <ac:picMk id="9" creationId="{BEA0B67B-8625-47DE-9F9A-9F4764FE1A0D}"/>
          </ac:picMkLst>
        </pc:picChg>
        <pc:picChg chg="mod">
          <ac:chgData name="Hilde Kjølset" userId="c593ba32-15cf-414d-a7dc-ecc292f8ec2e" providerId="ADAL" clId="{AC5EFF43-BE06-4244-8700-D1D23B44EFC4}" dt="2021-04-20T06:05:30.740" v="5904" actId="1037"/>
          <ac:picMkLst>
            <pc:docMk/>
            <pc:sldMk cId="3493728870" sldId="2449"/>
            <ac:picMk id="12" creationId="{0136B08F-0EAF-4ED7-8633-493842538062}"/>
          </ac:picMkLst>
        </pc:picChg>
      </pc:sldChg>
      <pc:sldChg chg="addSp modSp new mod setBg modNotesTx">
        <pc:chgData name="Hilde Kjølset" userId="c593ba32-15cf-414d-a7dc-ecc292f8ec2e" providerId="ADAL" clId="{AC5EFF43-BE06-4244-8700-D1D23B44EFC4}" dt="2021-04-20T07:17:24.812" v="6173" actId="20577"/>
        <pc:sldMkLst>
          <pc:docMk/>
          <pc:sldMk cId="950471803" sldId="2450"/>
        </pc:sldMkLst>
        <pc:spChg chg="add mod">
          <ac:chgData name="Hilde Kjølset" userId="c593ba32-15cf-414d-a7dc-ecc292f8ec2e" providerId="ADAL" clId="{AC5EFF43-BE06-4244-8700-D1D23B44EFC4}" dt="2021-04-19T09:51:42.828" v="4010" actId="1076"/>
          <ac:spMkLst>
            <pc:docMk/>
            <pc:sldMk cId="950471803" sldId="2450"/>
            <ac:spMk id="2" creationId="{60D2B3B1-2089-49B1-86D9-3B6DD4C88F18}"/>
          </ac:spMkLst>
        </pc:spChg>
        <pc:spChg chg="add mod ord">
          <ac:chgData name="Hilde Kjølset" userId="c593ba32-15cf-414d-a7dc-ecc292f8ec2e" providerId="ADAL" clId="{AC5EFF43-BE06-4244-8700-D1D23B44EFC4}" dt="2021-04-20T07:17:24.812" v="6173" actId="20577"/>
          <ac:spMkLst>
            <pc:docMk/>
            <pc:sldMk cId="950471803" sldId="2450"/>
            <ac:spMk id="3" creationId="{D61C05CE-7C1B-4E17-9BAF-928A6D412870}"/>
          </ac:spMkLst>
        </pc:spChg>
        <pc:spChg chg="add mod">
          <ac:chgData name="Hilde Kjølset" userId="c593ba32-15cf-414d-a7dc-ecc292f8ec2e" providerId="ADAL" clId="{AC5EFF43-BE06-4244-8700-D1D23B44EFC4}" dt="2021-04-19T12:56:02.518" v="5786" actId="1035"/>
          <ac:spMkLst>
            <pc:docMk/>
            <pc:sldMk cId="950471803" sldId="2450"/>
            <ac:spMk id="8" creationId="{BDC109DB-C806-4F6D-A85F-D6EFF633710E}"/>
          </ac:spMkLst>
        </pc:spChg>
        <pc:spChg chg="add">
          <ac:chgData name="Hilde Kjølset" userId="c593ba32-15cf-414d-a7dc-ecc292f8ec2e" providerId="ADAL" clId="{AC5EFF43-BE06-4244-8700-D1D23B44EFC4}" dt="2021-04-19T09:51:28.189" v="4007" actId="26606"/>
          <ac:spMkLst>
            <pc:docMk/>
            <pc:sldMk cId="950471803" sldId="2450"/>
            <ac:spMk id="9" creationId="{F56F5174-31D9-4DBB-AAB7-A1FD7BDB1352}"/>
          </ac:spMkLst>
        </pc:spChg>
        <pc:spChg chg="add">
          <ac:chgData name="Hilde Kjølset" userId="c593ba32-15cf-414d-a7dc-ecc292f8ec2e" providerId="ADAL" clId="{AC5EFF43-BE06-4244-8700-D1D23B44EFC4}" dt="2021-04-19T09:51:28.189" v="4007" actId="26606"/>
          <ac:spMkLst>
            <pc:docMk/>
            <pc:sldMk cId="950471803" sldId="2450"/>
            <ac:spMk id="13" creationId="{F9A95BEE-6BB1-4A28-A8E6-A34B2E42EF87}"/>
          </ac:spMkLst>
        </pc:spChg>
        <pc:picChg chg="add mod">
          <ac:chgData name="Hilde Kjølset" userId="c593ba32-15cf-414d-a7dc-ecc292f8ec2e" providerId="ADAL" clId="{AC5EFF43-BE06-4244-8700-D1D23B44EFC4}" dt="2021-04-19T09:57:35.138" v="4225" actId="14100"/>
          <ac:picMkLst>
            <pc:docMk/>
            <pc:sldMk cId="950471803" sldId="2450"/>
            <ac:picMk id="4" creationId="{AE1C8DE4-E10A-44A2-855D-476B32AF8990}"/>
          </ac:picMkLst>
        </pc:picChg>
        <pc:picChg chg="add">
          <ac:chgData name="Hilde Kjølset" userId="c593ba32-15cf-414d-a7dc-ecc292f8ec2e" providerId="ADAL" clId="{AC5EFF43-BE06-4244-8700-D1D23B44EFC4}" dt="2021-04-19T09:51:28.189" v="4007" actId="26606"/>
          <ac:picMkLst>
            <pc:docMk/>
            <pc:sldMk cId="950471803" sldId="2450"/>
            <ac:picMk id="11" creationId="{AE113210-7872-481A-ADE6-3A05CCAF5EB2}"/>
          </ac:picMkLst>
        </pc:picChg>
      </pc:sldChg>
      <pc:sldChg chg="addSp delSp modSp add mod modNotesTx">
        <pc:chgData name="Hilde Kjølset" userId="c593ba32-15cf-414d-a7dc-ecc292f8ec2e" providerId="ADAL" clId="{AC5EFF43-BE06-4244-8700-D1D23B44EFC4}" dt="2021-04-20T11:20:05.423" v="6955" actId="1076"/>
        <pc:sldMkLst>
          <pc:docMk/>
          <pc:sldMk cId="2773004774" sldId="2451"/>
        </pc:sldMkLst>
        <pc:spChg chg="mod">
          <ac:chgData name="Hilde Kjølset" userId="c593ba32-15cf-414d-a7dc-ecc292f8ec2e" providerId="ADAL" clId="{AC5EFF43-BE06-4244-8700-D1D23B44EFC4}" dt="2021-04-19T08:29:31.976" v="1363" actId="6549"/>
          <ac:spMkLst>
            <pc:docMk/>
            <pc:sldMk cId="2773004774" sldId="2451"/>
            <ac:spMk id="2" creationId="{B1083E46-E662-45C1-A4A4-48EFDBC993CD}"/>
          </ac:spMkLst>
        </pc:spChg>
        <pc:spChg chg="mod">
          <ac:chgData name="Hilde Kjølset" userId="c593ba32-15cf-414d-a7dc-ecc292f8ec2e" providerId="ADAL" clId="{AC5EFF43-BE06-4244-8700-D1D23B44EFC4}" dt="2021-04-20T10:47:54.525" v="6769" actId="14100"/>
          <ac:spMkLst>
            <pc:docMk/>
            <pc:sldMk cId="2773004774" sldId="2451"/>
            <ac:spMk id="3" creationId="{3A2E6334-77B7-4C51-9566-059E219DE0A6}"/>
          </ac:spMkLst>
        </pc:spChg>
        <pc:spChg chg="add del">
          <ac:chgData name="Hilde Kjølset" userId="c593ba32-15cf-414d-a7dc-ecc292f8ec2e" providerId="ADAL" clId="{AC5EFF43-BE06-4244-8700-D1D23B44EFC4}" dt="2021-04-20T10:34:33.106" v="6444" actId="478"/>
          <ac:spMkLst>
            <pc:docMk/>
            <pc:sldMk cId="2773004774" sldId="2451"/>
            <ac:spMk id="4" creationId="{256AACEE-F831-483C-9D63-ACBFD3E9AA26}"/>
          </ac:spMkLst>
        </pc:spChg>
        <pc:spChg chg="add mod">
          <ac:chgData name="Hilde Kjølset" userId="c593ba32-15cf-414d-a7dc-ecc292f8ec2e" providerId="ADAL" clId="{AC5EFF43-BE06-4244-8700-D1D23B44EFC4}" dt="2021-04-20T11:20:05.423" v="6955" actId="1076"/>
          <ac:spMkLst>
            <pc:docMk/>
            <pc:sldMk cId="2773004774" sldId="2451"/>
            <ac:spMk id="5" creationId="{C1290797-D8A0-45C3-B07F-8E94DC3984DF}"/>
          </ac:spMkLst>
        </pc:spChg>
        <pc:spChg chg="add mod">
          <ac:chgData name="Hilde Kjølset" userId="c593ba32-15cf-414d-a7dc-ecc292f8ec2e" providerId="ADAL" clId="{AC5EFF43-BE06-4244-8700-D1D23B44EFC4}" dt="2021-04-20T11:19:15.832" v="6954" actId="1076"/>
          <ac:spMkLst>
            <pc:docMk/>
            <pc:sldMk cId="2773004774" sldId="2451"/>
            <ac:spMk id="6" creationId="{ADCC8AB0-1E55-49E9-9DC0-BD62B9C95CB7}"/>
          </ac:spMkLst>
        </pc:spChg>
        <pc:spChg chg="add mod">
          <ac:chgData name="Hilde Kjølset" userId="c593ba32-15cf-414d-a7dc-ecc292f8ec2e" providerId="ADAL" clId="{AC5EFF43-BE06-4244-8700-D1D23B44EFC4}" dt="2021-04-20T10:45:55.059" v="6752" actId="1076"/>
          <ac:spMkLst>
            <pc:docMk/>
            <pc:sldMk cId="2773004774" sldId="2451"/>
            <ac:spMk id="7" creationId="{8C1F5C2C-05E2-41EF-8A7E-F6491AF0221E}"/>
          </ac:spMkLst>
        </pc:spChg>
        <pc:spChg chg="add mod">
          <ac:chgData name="Hilde Kjølset" userId="c593ba32-15cf-414d-a7dc-ecc292f8ec2e" providerId="ADAL" clId="{AC5EFF43-BE06-4244-8700-D1D23B44EFC4}" dt="2021-04-20T10:47:30.970" v="6766" actId="1076"/>
          <ac:spMkLst>
            <pc:docMk/>
            <pc:sldMk cId="2773004774" sldId="2451"/>
            <ac:spMk id="8" creationId="{13989DC0-66A3-4111-9BCF-B06CFF714E8E}"/>
          </ac:spMkLst>
        </pc:spChg>
        <pc:spChg chg="add del">
          <ac:chgData name="Hilde Kjølset" userId="c593ba32-15cf-414d-a7dc-ecc292f8ec2e" providerId="ADAL" clId="{AC5EFF43-BE06-4244-8700-D1D23B44EFC4}" dt="2021-04-20T10:44:35.464" v="6747" actId="478"/>
          <ac:spMkLst>
            <pc:docMk/>
            <pc:sldMk cId="2773004774" sldId="2451"/>
            <ac:spMk id="9" creationId="{7C474744-4C34-4628-BF70-61FEA929C1AD}"/>
          </ac:spMkLst>
        </pc:spChg>
        <pc:spChg chg="add del mod">
          <ac:chgData name="Hilde Kjølset" userId="c593ba32-15cf-414d-a7dc-ecc292f8ec2e" providerId="ADAL" clId="{AC5EFF43-BE06-4244-8700-D1D23B44EFC4}" dt="2021-04-20T10:44:55.866" v="6750" actId="478"/>
          <ac:spMkLst>
            <pc:docMk/>
            <pc:sldMk cId="2773004774" sldId="2451"/>
            <ac:spMk id="10" creationId="{0D06E22A-ACE4-42E9-8209-B43F14DB02CD}"/>
          </ac:spMkLst>
        </pc:spChg>
        <pc:spChg chg="add del">
          <ac:chgData name="Hilde Kjølset" userId="c593ba32-15cf-414d-a7dc-ecc292f8ec2e" providerId="ADAL" clId="{AC5EFF43-BE06-4244-8700-D1D23B44EFC4}" dt="2021-04-20T10:46:14.556" v="6755" actId="478"/>
          <ac:spMkLst>
            <pc:docMk/>
            <pc:sldMk cId="2773004774" sldId="2451"/>
            <ac:spMk id="11" creationId="{59A8B5A5-07C0-4ED8-BDFC-6B0022FFB2A8}"/>
          </ac:spMkLst>
        </pc:spChg>
        <pc:spChg chg="add del mod">
          <ac:chgData name="Hilde Kjølset" userId="c593ba32-15cf-414d-a7dc-ecc292f8ec2e" providerId="ADAL" clId="{AC5EFF43-BE06-4244-8700-D1D23B44EFC4}" dt="2021-04-20T10:46:38.972" v="6758" actId="478"/>
          <ac:spMkLst>
            <pc:docMk/>
            <pc:sldMk cId="2773004774" sldId="2451"/>
            <ac:spMk id="12" creationId="{FB7AB73F-F5AD-46D9-AA80-76CCDFC9838D}"/>
          </ac:spMkLst>
        </pc:spChg>
        <pc:spChg chg="add mod ord">
          <ac:chgData name="Hilde Kjølset" userId="c593ba32-15cf-414d-a7dc-ecc292f8ec2e" providerId="ADAL" clId="{AC5EFF43-BE06-4244-8700-D1D23B44EFC4}" dt="2021-04-20T10:47:22.040" v="6764" actId="167"/>
          <ac:spMkLst>
            <pc:docMk/>
            <pc:sldMk cId="2773004774" sldId="2451"/>
            <ac:spMk id="13" creationId="{3ABD7201-BD46-475A-BD81-D4DBE801944B}"/>
          </ac:spMkLst>
        </pc:spChg>
      </pc:sldChg>
      <pc:sldChg chg="modSp new del mod">
        <pc:chgData name="Hilde Kjølset" userId="c593ba32-15cf-414d-a7dc-ecc292f8ec2e" providerId="ADAL" clId="{AC5EFF43-BE06-4244-8700-D1D23B44EFC4}" dt="2021-04-20T11:53:44.975" v="6958" actId="47"/>
        <pc:sldMkLst>
          <pc:docMk/>
          <pc:sldMk cId="3332672491" sldId="2452"/>
        </pc:sldMkLst>
        <pc:spChg chg="mod">
          <ac:chgData name="Hilde Kjølset" userId="c593ba32-15cf-414d-a7dc-ecc292f8ec2e" providerId="ADAL" clId="{AC5EFF43-BE06-4244-8700-D1D23B44EFC4}" dt="2021-04-20T10:51:41.422" v="6821" actId="20577"/>
          <ac:spMkLst>
            <pc:docMk/>
            <pc:sldMk cId="3332672491" sldId="2452"/>
            <ac:spMk id="2" creationId="{0E5B2565-9E13-4C28-B560-4DE73EC31CFD}"/>
          </ac:spMkLst>
        </pc:spChg>
        <pc:spChg chg="mod">
          <ac:chgData name="Hilde Kjølset" userId="c593ba32-15cf-414d-a7dc-ecc292f8ec2e" providerId="ADAL" clId="{AC5EFF43-BE06-4244-8700-D1D23B44EFC4}" dt="2021-04-20T10:51:53.447" v="6836" actId="6549"/>
          <ac:spMkLst>
            <pc:docMk/>
            <pc:sldMk cId="3332672491" sldId="2452"/>
            <ac:spMk id="3" creationId="{7C5745F9-23FC-4F20-8346-8C3B98FED850}"/>
          </ac:spMkLst>
        </pc:spChg>
      </pc:sldChg>
      <pc:sldChg chg="addSp delSp modSp new mod">
        <pc:chgData name="Hilde Kjølset" userId="c593ba32-15cf-414d-a7dc-ecc292f8ec2e" providerId="ADAL" clId="{AC5EFF43-BE06-4244-8700-D1D23B44EFC4}" dt="2021-04-20T10:50:52.739" v="6801" actId="1076"/>
        <pc:sldMkLst>
          <pc:docMk/>
          <pc:sldMk cId="1073919075" sldId="2453"/>
        </pc:sldMkLst>
        <pc:spChg chg="mod">
          <ac:chgData name="Hilde Kjølset" userId="c593ba32-15cf-414d-a7dc-ecc292f8ec2e" providerId="ADAL" clId="{AC5EFF43-BE06-4244-8700-D1D23B44EFC4}" dt="2021-04-20T10:50:28.278" v="6798" actId="1076"/>
          <ac:spMkLst>
            <pc:docMk/>
            <pc:sldMk cId="1073919075" sldId="2453"/>
            <ac:spMk id="2" creationId="{DDE6A986-CCCD-4181-9E4B-144EF7E7EF69}"/>
          </ac:spMkLst>
        </pc:spChg>
        <pc:spChg chg="del mod">
          <ac:chgData name="Hilde Kjølset" userId="c593ba32-15cf-414d-a7dc-ecc292f8ec2e" providerId="ADAL" clId="{AC5EFF43-BE06-4244-8700-D1D23B44EFC4}" dt="2021-04-20T09:27:26.962" v="6328" actId="478"/>
          <ac:spMkLst>
            <pc:docMk/>
            <pc:sldMk cId="1073919075" sldId="2453"/>
            <ac:spMk id="3" creationId="{84DA4D6A-00C3-41A1-8332-6ECC1552EEE1}"/>
          </ac:spMkLst>
        </pc:spChg>
        <pc:spChg chg="add del mod">
          <ac:chgData name="Hilde Kjølset" userId="c593ba32-15cf-414d-a7dc-ecc292f8ec2e" providerId="ADAL" clId="{AC5EFF43-BE06-4244-8700-D1D23B44EFC4}" dt="2021-04-20T09:27:33.816" v="6329" actId="478"/>
          <ac:spMkLst>
            <pc:docMk/>
            <pc:sldMk cId="1073919075" sldId="2453"/>
            <ac:spMk id="6" creationId="{3891B166-CFB9-4EA1-AB75-E36ECA2CA2ED}"/>
          </ac:spMkLst>
        </pc:spChg>
        <pc:spChg chg="add mod">
          <ac:chgData name="Hilde Kjølset" userId="c593ba32-15cf-414d-a7dc-ecc292f8ec2e" providerId="ADAL" clId="{AC5EFF43-BE06-4244-8700-D1D23B44EFC4}" dt="2021-04-20T10:50:49.070" v="6800" actId="1076"/>
          <ac:spMkLst>
            <pc:docMk/>
            <pc:sldMk cId="1073919075" sldId="2453"/>
            <ac:spMk id="7" creationId="{83B33DB5-85E1-4BD7-A4D8-E90410A7F4A8}"/>
          </ac:spMkLst>
        </pc:spChg>
        <pc:spChg chg="add mod">
          <ac:chgData name="Hilde Kjølset" userId="c593ba32-15cf-414d-a7dc-ecc292f8ec2e" providerId="ADAL" clId="{AC5EFF43-BE06-4244-8700-D1D23B44EFC4}" dt="2021-04-20T10:50:52.739" v="6801" actId="1076"/>
          <ac:spMkLst>
            <pc:docMk/>
            <pc:sldMk cId="1073919075" sldId="2453"/>
            <ac:spMk id="10" creationId="{3E8C0C44-FDFB-4834-91CA-F96998721DB9}"/>
          </ac:spMkLst>
        </pc:spChg>
        <pc:graphicFrameChg chg="add mod">
          <ac:chgData name="Hilde Kjølset" userId="c593ba32-15cf-414d-a7dc-ecc292f8ec2e" providerId="ADAL" clId="{AC5EFF43-BE06-4244-8700-D1D23B44EFC4}" dt="2021-04-20T10:50:41.539" v="6799" actId="1076"/>
          <ac:graphicFrameMkLst>
            <pc:docMk/>
            <pc:sldMk cId="1073919075" sldId="2453"/>
            <ac:graphicFrameMk id="4" creationId="{BB2A95C0-4134-4EC8-8144-9892F6EDEC79}"/>
          </ac:graphicFrameMkLst>
        </pc:graphicFrameChg>
        <pc:cxnChg chg="add mod">
          <ac:chgData name="Hilde Kjølset" userId="c593ba32-15cf-414d-a7dc-ecc292f8ec2e" providerId="ADAL" clId="{AC5EFF43-BE06-4244-8700-D1D23B44EFC4}" dt="2021-04-20T10:50:49.070" v="6800" actId="1076"/>
          <ac:cxnSpMkLst>
            <pc:docMk/>
            <pc:sldMk cId="1073919075" sldId="2453"/>
            <ac:cxnSpMk id="9" creationId="{86AEDD5D-BB84-4D32-85FC-FB2B7D055730}"/>
          </ac:cxnSpMkLst>
        </pc:cxnChg>
        <pc:cxnChg chg="add mod">
          <ac:chgData name="Hilde Kjølset" userId="c593ba32-15cf-414d-a7dc-ecc292f8ec2e" providerId="ADAL" clId="{AC5EFF43-BE06-4244-8700-D1D23B44EFC4}" dt="2021-04-20T10:50:52.739" v="6801" actId="1076"/>
          <ac:cxnSpMkLst>
            <pc:docMk/>
            <pc:sldMk cId="1073919075" sldId="2453"/>
            <ac:cxnSpMk id="12" creationId="{D7B6464C-0862-4F15-840F-478CB0983063}"/>
          </ac:cxnSpMkLst>
        </pc:cxnChg>
      </pc:sldChg>
      <pc:sldChg chg="addSp delSp modSp add mod setBg delDesignElem">
        <pc:chgData name="Hilde Kjølset" userId="c593ba32-15cf-414d-a7dc-ecc292f8ec2e" providerId="ADAL" clId="{AC5EFF43-BE06-4244-8700-D1D23B44EFC4}" dt="2021-04-20T11:54:09.628" v="6962" actId="1076"/>
        <pc:sldMkLst>
          <pc:docMk/>
          <pc:sldMk cId="2223451402" sldId="2454"/>
        </pc:sldMkLst>
        <pc:spChg chg="mod">
          <ac:chgData name="Hilde Kjølset" userId="c593ba32-15cf-414d-a7dc-ecc292f8ec2e" providerId="ADAL" clId="{AC5EFF43-BE06-4244-8700-D1D23B44EFC4}" dt="2021-04-20T11:54:09.628" v="6962" actId="1076"/>
          <ac:spMkLst>
            <pc:docMk/>
            <pc:sldMk cId="2223451402" sldId="2454"/>
            <ac:spMk id="2" creationId="{0E5B2565-9E13-4C28-B560-4DE73EC31CFD}"/>
          </ac:spMkLst>
        </pc:spChg>
        <pc:spChg chg="mod">
          <ac:chgData name="Hilde Kjølset" userId="c593ba32-15cf-414d-a7dc-ecc292f8ec2e" providerId="ADAL" clId="{AC5EFF43-BE06-4244-8700-D1D23B44EFC4}" dt="2021-04-20T11:54:03.874" v="6961" actId="403"/>
          <ac:spMkLst>
            <pc:docMk/>
            <pc:sldMk cId="2223451402" sldId="2454"/>
            <ac:spMk id="3" creationId="{7C5745F9-23FC-4F20-8346-8C3B98FED850}"/>
          </ac:spMkLst>
        </pc:spChg>
        <pc:spChg chg="add">
          <ac:chgData name="Hilde Kjølset" userId="c593ba32-15cf-414d-a7dc-ecc292f8ec2e" providerId="ADAL" clId="{AC5EFF43-BE06-4244-8700-D1D23B44EFC4}" dt="2021-04-20T11:53:56.802" v="6959" actId="26606"/>
          <ac:spMkLst>
            <pc:docMk/>
            <pc:sldMk cId="2223451402" sldId="2454"/>
            <ac:spMk id="11" creationId="{C0BFBD50-06CE-42F1-9AB9-3D9079057D1B}"/>
          </ac:spMkLst>
        </pc:spChg>
        <pc:spChg chg="add">
          <ac:chgData name="Hilde Kjølset" userId="c593ba32-15cf-414d-a7dc-ecc292f8ec2e" providerId="ADAL" clId="{AC5EFF43-BE06-4244-8700-D1D23B44EFC4}" dt="2021-04-20T11:53:56.802" v="6959" actId="26606"/>
          <ac:spMkLst>
            <pc:docMk/>
            <pc:sldMk cId="2223451402" sldId="2454"/>
            <ac:spMk id="13" creationId="{787900AF-3ED0-4C02-A309-3984EBBD202C}"/>
          </ac:spMkLst>
        </pc:spChg>
        <pc:spChg chg="add">
          <ac:chgData name="Hilde Kjølset" userId="c593ba32-15cf-414d-a7dc-ecc292f8ec2e" providerId="ADAL" clId="{AC5EFF43-BE06-4244-8700-D1D23B44EFC4}" dt="2021-04-20T11:53:56.802" v="6959" actId="26606"/>
          <ac:spMkLst>
            <pc:docMk/>
            <pc:sldMk cId="2223451402" sldId="2454"/>
            <ac:spMk id="15" creationId="{8DEDEE5C-3126-4336-A7D4-9277AF5A04B4}"/>
          </ac:spMkLst>
        </pc:spChg>
        <pc:spChg chg="del">
          <ac:chgData name="Hilde Kjølset" userId="c593ba32-15cf-414d-a7dc-ecc292f8ec2e" providerId="ADAL" clId="{AC5EFF43-BE06-4244-8700-D1D23B44EFC4}" dt="2021-04-20T11:53:40.019" v="6957"/>
          <ac:spMkLst>
            <pc:docMk/>
            <pc:sldMk cId="2223451402" sldId="2454"/>
            <ac:spMk id="20" creationId="{C0BFBD50-06CE-42F1-9AB9-3D9079057D1B}"/>
          </ac:spMkLst>
        </pc:spChg>
        <pc:spChg chg="del">
          <ac:chgData name="Hilde Kjølset" userId="c593ba32-15cf-414d-a7dc-ecc292f8ec2e" providerId="ADAL" clId="{AC5EFF43-BE06-4244-8700-D1D23B44EFC4}" dt="2021-04-20T11:53:40.019" v="6957"/>
          <ac:spMkLst>
            <pc:docMk/>
            <pc:sldMk cId="2223451402" sldId="2454"/>
            <ac:spMk id="21" creationId="{787900AF-3ED0-4C02-A309-3984EBBD202C}"/>
          </ac:spMkLst>
        </pc:spChg>
        <pc:spChg chg="del">
          <ac:chgData name="Hilde Kjølset" userId="c593ba32-15cf-414d-a7dc-ecc292f8ec2e" providerId="ADAL" clId="{AC5EFF43-BE06-4244-8700-D1D23B44EFC4}" dt="2021-04-20T11:53:40.019" v="6957"/>
          <ac:spMkLst>
            <pc:docMk/>
            <pc:sldMk cId="2223451402" sldId="2454"/>
            <ac:spMk id="22" creationId="{8DEDEE5C-3126-4336-A7D4-9277AF5A04B4}"/>
          </ac:spMkLst>
        </pc:spChg>
      </pc:sldChg>
      <pc:sldChg chg="new del">
        <pc:chgData name="Hilde Kjølset" userId="c593ba32-15cf-414d-a7dc-ecc292f8ec2e" providerId="ADAL" clId="{AC5EFF43-BE06-4244-8700-D1D23B44EFC4}" dt="2021-04-20T08:22:09.113" v="6222" actId="680"/>
        <pc:sldMkLst>
          <pc:docMk/>
          <pc:sldMk cId="3247513555" sldId="245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C3C3C-E0B8-48F5-A5CF-AE62F12FA31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F0353E31-9910-4280-A555-A47774D88843}">
      <dgm:prSet phldrT="[Tekst]" custT="1"/>
      <dgm:spPr/>
      <dgm:t>
        <a:bodyPr/>
        <a:lstStyle/>
        <a:p>
          <a:r>
            <a:rPr lang="nb-NO" sz="1800"/>
            <a:t>Kriminelle og useriøse fremstår som seriøse</a:t>
          </a:r>
        </a:p>
      </dgm:t>
    </dgm:pt>
    <dgm:pt modelId="{D4E00575-1688-4A47-BE4A-A2CEC2134547}" type="parTrans" cxnId="{90B1F106-341E-4B98-8605-6C6725D3EC31}">
      <dgm:prSet/>
      <dgm:spPr/>
      <dgm:t>
        <a:bodyPr/>
        <a:lstStyle/>
        <a:p>
          <a:endParaRPr lang="nb-NO"/>
        </a:p>
      </dgm:t>
    </dgm:pt>
    <dgm:pt modelId="{5D806562-A1B2-437F-AD29-F9DE2D2D6BE8}" type="sibTrans" cxnId="{90B1F106-341E-4B98-8605-6C6725D3EC31}">
      <dgm:prSet/>
      <dgm:spPr/>
      <dgm:t>
        <a:bodyPr/>
        <a:lstStyle/>
        <a:p>
          <a:endParaRPr lang="nb-NO"/>
        </a:p>
      </dgm:t>
    </dgm:pt>
    <dgm:pt modelId="{B015E81A-EAC9-4E17-9917-854A68427BCB}">
      <dgm:prSet phldrT="[Tekst]"/>
      <dgm:spPr/>
      <dgm:t>
        <a:bodyPr/>
        <a:lstStyle/>
        <a:p>
          <a:r>
            <a:rPr lang="nb-NO" dirty="0"/>
            <a:t>Bevisst</a:t>
          </a:r>
          <a:r>
            <a:rPr lang="nb-NO" baseline="0" dirty="0"/>
            <a:t> mi</a:t>
          </a:r>
          <a:r>
            <a:rPr lang="nb-NO" dirty="0"/>
            <a:t>sbruk av ordningen fra</a:t>
          </a:r>
          <a:r>
            <a:rPr lang="nb-NO" baseline="0" dirty="0"/>
            <a:t> kriminelle som gjennomskuer systemet</a:t>
          </a:r>
          <a:endParaRPr lang="nb-NO" dirty="0"/>
        </a:p>
      </dgm:t>
    </dgm:pt>
    <dgm:pt modelId="{A6E06B77-9BC2-489A-8FF7-D8E6A91C6EAA}" type="parTrans" cxnId="{327D5B9D-EFB3-410E-8015-77A80C62ADD5}">
      <dgm:prSet/>
      <dgm:spPr/>
      <dgm:t>
        <a:bodyPr/>
        <a:lstStyle/>
        <a:p>
          <a:endParaRPr lang="nb-NO"/>
        </a:p>
      </dgm:t>
    </dgm:pt>
    <dgm:pt modelId="{50EE0144-462A-4003-951F-36CF8B3E8AC7}" type="sibTrans" cxnId="{327D5B9D-EFB3-410E-8015-77A80C62ADD5}">
      <dgm:prSet/>
      <dgm:spPr/>
      <dgm:t>
        <a:bodyPr/>
        <a:lstStyle/>
        <a:p>
          <a:endParaRPr lang="nb-NO"/>
        </a:p>
      </dgm:t>
    </dgm:pt>
    <dgm:pt modelId="{AB8472DF-C155-4A61-A44F-7640C42F71F3}">
      <dgm:prSet phldrT="[Tekst]"/>
      <dgm:spPr/>
      <dgm:t>
        <a:bodyPr/>
        <a:lstStyle/>
        <a:p>
          <a:pPr rtl="0"/>
          <a:r>
            <a:rPr lang="nb-NO" dirty="0"/>
            <a:t>Opplysningene</a:t>
          </a:r>
          <a:r>
            <a:rPr lang="nb-NO" baseline="0" dirty="0"/>
            <a:t> som tilgjengeliggjøres er ikke tilstrekkelige eller riktige</a:t>
          </a:r>
          <a:endParaRPr lang="nb-NO" dirty="0"/>
        </a:p>
      </dgm:t>
    </dgm:pt>
    <dgm:pt modelId="{9CBED869-F8BB-4BB2-B647-630D8288FE7C}" type="parTrans" cxnId="{087BC1D0-B2CD-4D5C-9C40-7CE600213891}">
      <dgm:prSet/>
      <dgm:spPr/>
      <dgm:t>
        <a:bodyPr/>
        <a:lstStyle/>
        <a:p>
          <a:endParaRPr lang="nb-NO"/>
        </a:p>
      </dgm:t>
    </dgm:pt>
    <dgm:pt modelId="{7EC49374-37D0-4479-B36C-9B400131EFC3}" type="sibTrans" cxnId="{087BC1D0-B2CD-4D5C-9C40-7CE600213891}">
      <dgm:prSet/>
      <dgm:spPr/>
      <dgm:t>
        <a:bodyPr/>
        <a:lstStyle/>
        <a:p>
          <a:endParaRPr lang="nb-NO"/>
        </a:p>
      </dgm:t>
    </dgm:pt>
    <dgm:pt modelId="{59BF590B-13D1-4D27-9867-40C2F181D507}">
      <dgm:prSet phldrT="[Tekst]" custT="1"/>
      <dgm:spPr/>
      <dgm:t>
        <a:bodyPr/>
        <a:lstStyle/>
        <a:p>
          <a:pPr rtl="0"/>
          <a:r>
            <a:rPr lang="nb-NO" sz="1800"/>
            <a:t>Informasjon på avveie</a:t>
          </a:r>
        </a:p>
      </dgm:t>
    </dgm:pt>
    <dgm:pt modelId="{F8295221-621D-412C-96C4-4B7799FCA18F}" type="parTrans" cxnId="{819DE57D-4040-4D8A-BE95-2B94E3BCB1B8}">
      <dgm:prSet/>
      <dgm:spPr/>
      <dgm:t>
        <a:bodyPr/>
        <a:lstStyle/>
        <a:p>
          <a:endParaRPr lang="nb-NO"/>
        </a:p>
      </dgm:t>
    </dgm:pt>
    <dgm:pt modelId="{8D268C11-91FE-4A60-9EC7-E366654C658B}" type="sibTrans" cxnId="{819DE57D-4040-4D8A-BE95-2B94E3BCB1B8}">
      <dgm:prSet/>
      <dgm:spPr/>
      <dgm:t>
        <a:bodyPr/>
        <a:lstStyle/>
        <a:p>
          <a:endParaRPr lang="nb-NO"/>
        </a:p>
      </dgm:t>
    </dgm:pt>
    <dgm:pt modelId="{B1D9A05B-1C22-430C-ADD6-F138301E4D61}">
      <dgm:prSet phldrT="[Tekst]"/>
      <dgm:spPr/>
      <dgm:t>
        <a:bodyPr/>
        <a:lstStyle/>
        <a:p>
          <a:r>
            <a:rPr lang="nb-NO" dirty="0"/>
            <a:t>Risiko for at taushetsbelagte opplysninger/forretningshemmeligheter kommer på avveie</a:t>
          </a:r>
        </a:p>
      </dgm:t>
    </dgm:pt>
    <dgm:pt modelId="{A37397AA-504B-40C0-84C4-608107544CA3}" type="parTrans" cxnId="{3A531DA1-706B-4B37-9435-3534CF3FBA48}">
      <dgm:prSet/>
      <dgm:spPr/>
      <dgm:t>
        <a:bodyPr/>
        <a:lstStyle/>
        <a:p>
          <a:endParaRPr lang="nb-NO"/>
        </a:p>
      </dgm:t>
    </dgm:pt>
    <dgm:pt modelId="{B23C41FA-46C3-460F-AC7E-9A05BDDE70C1}" type="sibTrans" cxnId="{3A531DA1-706B-4B37-9435-3534CF3FBA48}">
      <dgm:prSet/>
      <dgm:spPr/>
      <dgm:t>
        <a:bodyPr/>
        <a:lstStyle/>
        <a:p>
          <a:endParaRPr lang="nb-NO"/>
        </a:p>
      </dgm:t>
    </dgm:pt>
    <dgm:pt modelId="{7CA39111-2F38-41E2-B130-20A4795DDAC5}">
      <dgm:prSet phldrT="[Tekst]" custT="1"/>
      <dgm:spPr/>
      <dgm:t>
        <a:bodyPr/>
        <a:lstStyle/>
        <a:p>
          <a:pPr rtl="0"/>
          <a:r>
            <a:rPr lang="nb-NO" sz="1800"/>
            <a:t>Feil tolkning av opplysninger </a:t>
          </a:r>
        </a:p>
      </dgm:t>
    </dgm:pt>
    <dgm:pt modelId="{7C09FF58-5E50-4750-A776-44A3BEEFA5B2}" type="parTrans" cxnId="{3131C87E-AF75-49BB-BA31-288181CC15CE}">
      <dgm:prSet/>
      <dgm:spPr/>
      <dgm:t>
        <a:bodyPr/>
        <a:lstStyle/>
        <a:p>
          <a:endParaRPr lang="nb-NO"/>
        </a:p>
      </dgm:t>
    </dgm:pt>
    <dgm:pt modelId="{E52BBA3F-68A2-4226-8E7A-1A02002E61E2}" type="sibTrans" cxnId="{3131C87E-AF75-49BB-BA31-288181CC15CE}">
      <dgm:prSet/>
      <dgm:spPr/>
      <dgm:t>
        <a:bodyPr/>
        <a:lstStyle/>
        <a:p>
          <a:endParaRPr lang="nb-NO"/>
        </a:p>
      </dgm:t>
    </dgm:pt>
    <dgm:pt modelId="{18D11050-57FF-4886-A3F2-7F15D3041659}">
      <dgm:prSet phldrT="[Tekst]"/>
      <dgm:spPr/>
      <dgm:t>
        <a:bodyPr/>
        <a:lstStyle/>
        <a:p>
          <a:r>
            <a:rPr lang="nb-NO" dirty="0"/>
            <a:t>Tilretteleggerne kan tolke datagrunnlaget feil og derfor vurdere virksomhetene feil</a:t>
          </a:r>
        </a:p>
      </dgm:t>
    </dgm:pt>
    <dgm:pt modelId="{3D5812B2-305F-4056-9E9C-9676A33C41B9}" type="parTrans" cxnId="{58543CBA-5B8D-41BF-A898-88D97F834125}">
      <dgm:prSet/>
      <dgm:spPr/>
      <dgm:t>
        <a:bodyPr/>
        <a:lstStyle/>
        <a:p>
          <a:endParaRPr lang="nb-NO"/>
        </a:p>
      </dgm:t>
    </dgm:pt>
    <dgm:pt modelId="{50B543F7-7AC8-42E8-85A7-D1F1AAD27466}" type="sibTrans" cxnId="{58543CBA-5B8D-41BF-A898-88D97F834125}">
      <dgm:prSet/>
      <dgm:spPr/>
      <dgm:t>
        <a:bodyPr/>
        <a:lstStyle/>
        <a:p>
          <a:endParaRPr lang="nb-NO"/>
        </a:p>
      </dgm:t>
    </dgm:pt>
    <dgm:pt modelId="{50A22AB6-DA3C-4EE0-9427-25A309309C12}">
      <dgm:prSet phldrT="[Tekst]" custT="1"/>
      <dgm:spPr/>
      <dgm:t>
        <a:bodyPr/>
        <a:lstStyle/>
        <a:p>
          <a:r>
            <a:rPr lang="nb-NO" sz="1800" baseline="0"/>
            <a:t>Tillit</a:t>
          </a:r>
          <a:endParaRPr lang="nb-NO" sz="1800"/>
        </a:p>
      </dgm:t>
    </dgm:pt>
    <dgm:pt modelId="{385F7187-098C-4B6D-8DDB-276948575C80}" type="parTrans" cxnId="{8FC08FDB-3915-4238-8B38-F4E754D428E2}">
      <dgm:prSet/>
      <dgm:spPr/>
      <dgm:t>
        <a:bodyPr/>
        <a:lstStyle/>
        <a:p>
          <a:endParaRPr lang="nb-NO"/>
        </a:p>
      </dgm:t>
    </dgm:pt>
    <dgm:pt modelId="{9A05A6E2-F9B7-4962-A699-FC55589C7B4F}" type="sibTrans" cxnId="{8FC08FDB-3915-4238-8B38-F4E754D428E2}">
      <dgm:prSet/>
      <dgm:spPr/>
      <dgm:t>
        <a:bodyPr/>
        <a:lstStyle/>
        <a:p>
          <a:endParaRPr lang="nb-NO"/>
        </a:p>
      </dgm:t>
    </dgm:pt>
    <dgm:pt modelId="{1189FAD1-FBAE-4288-A1B4-B1C0D339E0ED}">
      <dgm:prSet custT="1"/>
      <dgm:spPr/>
      <dgm:t>
        <a:bodyPr/>
        <a:lstStyle/>
        <a:p>
          <a:pPr rtl="0"/>
          <a:r>
            <a:rPr lang="nb-NO" sz="1800"/>
            <a:t>Seriøse fremstår som useriøse</a:t>
          </a:r>
        </a:p>
      </dgm:t>
    </dgm:pt>
    <dgm:pt modelId="{AE19B647-7592-404B-8686-74AB521D8DCC}" type="sibTrans" cxnId="{8C6039D0-D548-467C-B2BB-AE24E62A2236}">
      <dgm:prSet/>
      <dgm:spPr/>
      <dgm:t>
        <a:bodyPr/>
        <a:lstStyle/>
        <a:p>
          <a:endParaRPr lang="nb-NO"/>
        </a:p>
      </dgm:t>
    </dgm:pt>
    <dgm:pt modelId="{A5A5DB48-1C0E-487B-9DA7-A1080E15FEC1}" type="parTrans" cxnId="{8C6039D0-D548-467C-B2BB-AE24E62A2236}">
      <dgm:prSet/>
      <dgm:spPr/>
      <dgm:t>
        <a:bodyPr/>
        <a:lstStyle/>
        <a:p>
          <a:endParaRPr lang="nb-NO"/>
        </a:p>
      </dgm:t>
    </dgm:pt>
    <dgm:pt modelId="{6237CC6D-5E39-4EB7-B995-B12A76E9628E}">
      <dgm:prSet/>
      <dgm:spPr/>
      <dgm:t>
        <a:bodyPr/>
        <a:lstStyle/>
        <a:p>
          <a:r>
            <a:rPr lang="nb-NO" dirty="0"/>
            <a:t>Feil knyttet til datagrunnlaget</a:t>
          </a:r>
          <a:r>
            <a:rPr lang="nb-NO" baseline="0" dirty="0"/>
            <a:t>, informasjonen som tilgjengeliggjøres er ikke tilstrekkelig</a:t>
          </a:r>
          <a:endParaRPr lang="nb-NO" dirty="0"/>
        </a:p>
      </dgm:t>
    </dgm:pt>
    <dgm:pt modelId="{20EF87DD-73D2-422C-B5B6-37DA37101FC0}" type="parTrans" cxnId="{E9262814-9044-4FE2-92F2-13BA52F6E525}">
      <dgm:prSet/>
      <dgm:spPr/>
      <dgm:t>
        <a:bodyPr/>
        <a:lstStyle/>
        <a:p>
          <a:endParaRPr lang="nb-NO"/>
        </a:p>
      </dgm:t>
    </dgm:pt>
    <dgm:pt modelId="{74972F50-FB1E-4991-B1F3-0AD829032BCC}" type="sibTrans" cxnId="{E9262814-9044-4FE2-92F2-13BA52F6E525}">
      <dgm:prSet/>
      <dgm:spPr/>
      <dgm:t>
        <a:bodyPr/>
        <a:lstStyle/>
        <a:p>
          <a:endParaRPr lang="nb-NO"/>
        </a:p>
      </dgm:t>
    </dgm:pt>
    <dgm:pt modelId="{F97B7651-91FD-4169-BCCD-66B1DC59FEF8}">
      <dgm:prSet/>
      <dgm:spPr/>
      <dgm:t>
        <a:bodyPr/>
        <a:lstStyle/>
        <a:p>
          <a:r>
            <a:rPr lang="nb-NO" dirty="0"/>
            <a:t>Data kan tolkes selektivt,</a:t>
          </a:r>
          <a:r>
            <a:rPr lang="nb-NO" baseline="0" dirty="0"/>
            <a:t> eller benyttes på en måte som ikke støtter formålet</a:t>
          </a:r>
        </a:p>
      </dgm:t>
    </dgm:pt>
    <dgm:pt modelId="{F1016C23-BF17-4948-B0E2-D130A17DEB33}" type="parTrans" cxnId="{4960BD07-3A41-4BC9-BB31-225AE4B97E47}">
      <dgm:prSet/>
      <dgm:spPr/>
      <dgm:t>
        <a:bodyPr/>
        <a:lstStyle/>
        <a:p>
          <a:endParaRPr lang="nb-NO"/>
        </a:p>
      </dgm:t>
    </dgm:pt>
    <dgm:pt modelId="{CE761E22-2807-42F1-B0A1-E123C957D36C}" type="sibTrans" cxnId="{4960BD07-3A41-4BC9-BB31-225AE4B97E47}">
      <dgm:prSet/>
      <dgm:spPr/>
      <dgm:t>
        <a:bodyPr/>
        <a:lstStyle/>
        <a:p>
          <a:endParaRPr lang="nb-NO"/>
        </a:p>
      </dgm:t>
    </dgm:pt>
    <dgm:pt modelId="{6987E328-6382-49F9-B385-004B8FBE41AB}">
      <dgm:prSet/>
      <dgm:spPr/>
      <dgm:t>
        <a:bodyPr/>
        <a:lstStyle/>
        <a:p>
          <a:r>
            <a:rPr lang="nb-NO" baseline="0"/>
            <a:t>Sluttbruker forstår ikke informasjonen når de skal ta sin beslutning </a:t>
          </a:r>
        </a:p>
      </dgm:t>
    </dgm:pt>
    <dgm:pt modelId="{95EE0143-E83D-4D85-BEC9-30833B61B668}" type="parTrans" cxnId="{228538D9-93C5-4C15-B2B4-FB6F9B5C5C45}">
      <dgm:prSet/>
      <dgm:spPr/>
      <dgm:t>
        <a:bodyPr/>
        <a:lstStyle/>
        <a:p>
          <a:endParaRPr lang="nb-NO"/>
        </a:p>
      </dgm:t>
    </dgm:pt>
    <dgm:pt modelId="{C0158839-39CD-4982-BCDB-B154D5F366E3}" type="sibTrans" cxnId="{228538D9-93C5-4C15-B2B4-FB6F9B5C5C45}">
      <dgm:prSet/>
      <dgm:spPr/>
      <dgm:t>
        <a:bodyPr/>
        <a:lstStyle/>
        <a:p>
          <a:endParaRPr lang="nb-NO"/>
        </a:p>
      </dgm:t>
    </dgm:pt>
    <dgm:pt modelId="{6AC57240-78DD-4B54-BB18-ADDA0DA54FE2}">
      <dgm:prSet/>
      <dgm:spPr/>
      <dgm:t>
        <a:bodyPr/>
        <a:lstStyle/>
        <a:p>
          <a:r>
            <a:rPr lang="nb-NO" baseline="0"/>
            <a:t>Dataforvalterne legger egne tolkninger til dataene som er tilgjengelige som ikke gir korrekt risikobilde</a:t>
          </a:r>
          <a:endParaRPr lang="nb-NO"/>
        </a:p>
      </dgm:t>
    </dgm:pt>
    <dgm:pt modelId="{568379A8-768A-4B5C-948B-1408999E4A09}" type="parTrans" cxnId="{D1012C7C-1D3B-4A4C-8C7B-FE3814C9DE3A}">
      <dgm:prSet/>
      <dgm:spPr/>
      <dgm:t>
        <a:bodyPr/>
        <a:lstStyle/>
        <a:p>
          <a:endParaRPr lang="nb-NO"/>
        </a:p>
      </dgm:t>
    </dgm:pt>
    <dgm:pt modelId="{F178946E-8833-4213-A4DE-89E308F7E0D3}" type="sibTrans" cxnId="{D1012C7C-1D3B-4A4C-8C7B-FE3814C9DE3A}">
      <dgm:prSet/>
      <dgm:spPr/>
      <dgm:t>
        <a:bodyPr/>
        <a:lstStyle/>
        <a:p>
          <a:endParaRPr lang="nb-NO"/>
        </a:p>
      </dgm:t>
    </dgm:pt>
    <dgm:pt modelId="{D5795E04-936C-483C-B036-EDE5E91C260A}">
      <dgm:prSet phldrT="[Tekst]"/>
      <dgm:spPr/>
      <dgm:t>
        <a:bodyPr/>
        <a:lstStyle/>
        <a:p>
          <a:r>
            <a:rPr lang="nb-NO" dirty="0"/>
            <a:t>Tilliten til det offentlige svekkes fordi forvaltningen</a:t>
          </a:r>
          <a:r>
            <a:rPr lang="nb-NO" baseline="0" dirty="0"/>
            <a:t> av opplysningene ikke er god nok</a:t>
          </a:r>
          <a:endParaRPr lang="nb-NO" dirty="0"/>
        </a:p>
      </dgm:t>
    </dgm:pt>
    <dgm:pt modelId="{BB94A3E5-0C77-44B4-A3F2-F388B7D59BE0}" type="parTrans" cxnId="{6C504803-1DC2-42CE-8274-A6B09C2B76FE}">
      <dgm:prSet/>
      <dgm:spPr/>
      <dgm:t>
        <a:bodyPr/>
        <a:lstStyle/>
        <a:p>
          <a:endParaRPr lang="nb-NO"/>
        </a:p>
      </dgm:t>
    </dgm:pt>
    <dgm:pt modelId="{64319647-FDEB-4B0E-ABFC-E858E180CCCD}" type="sibTrans" cxnId="{6C504803-1DC2-42CE-8274-A6B09C2B76FE}">
      <dgm:prSet/>
      <dgm:spPr/>
      <dgm:t>
        <a:bodyPr/>
        <a:lstStyle/>
        <a:p>
          <a:endParaRPr lang="nb-NO"/>
        </a:p>
      </dgm:t>
    </dgm:pt>
    <dgm:pt modelId="{EB308D88-9653-4F91-81FE-385C40CAB249}">
      <dgm:prSet phldrT="[Tekst]"/>
      <dgm:spPr/>
      <dgm:t>
        <a:bodyPr/>
        <a:lstStyle/>
        <a:p>
          <a:r>
            <a:rPr lang="nb-NO" baseline="0" dirty="0"/>
            <a:t>Seriøse må bruke mye tid og krefter for å fremstå som seriøse i ordningen</a:t>
          </a:r>
          <a:endParaRPr lang="nb-NO" dirty="0"/>
        </a:p>
      </dgm:t>
    </dgm:pt>
    <dgm:pt modelId="{5F5DEBA3-3C05-4998-BB02-A7C5AA7DACA8}" type="parTrans" cxnId="{D40CB2CC-5715-4556-AE6E-91735BE5DA74}">
      <dgm:prSet/>
      <dgm:spPr/>
      <dgm:t>
        <a:bodyPr/>
        <a:lstStyle/>
        <a:p>
          <a:endParaRPr lang="nb-NO"/>
        </a:p>
      </dgm:t>
    </dgm:pt>
    <dgm:pt modelId="{506501B9-E168-4E90-AE93-80E103D5CBC3}" type="sibTrans" cxnId="{D40CB2CC-5715-4556-AE6E-91735BE5DA74}">
      <dgm:prSet/>
      <dgm:spPr/>
      <dgm:t>
        <a:bodyPr/>
        <a:lstStyle/>
        <a:p>
          <a:endParaRPr lang="nb-NO"/>
        </a:p>
      </dgm:t>
    </dgm:pt>
    <dgm:pt modelId="{F7EC1BFB-6983-44D5-A6F7-793532FA3AB9}" type="pres">
      <dgm:prSet presAssocID="{56DC3C3C-E0B8-48F5-A5CF-AE62F12FA3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9C168C4-BA78-4CD8-8141-60874CAE87B3}" type="pres">
      <dgm:prSet presAssocID="{F0353E31-9910-4280-A555-A47774D88843}" presName="parentLin" presStyleCnt="0"/>
      <dgm:spPr/>
    </dgm:pt>
    <dgm:pt modelId="{3DD4E41A-19DC-4715-8CCC-1BCC6D093783}" type="pres">
      <dgm:prSet presAssocID="{F0353E31-9910-4280-A555-A47774D88843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547632BF-CC7A-45DC-8463-0F4A219E9FF7}" type="pres">
      <dgm:prSet presAssocID="{F0353E31-9910-4280-A555-A47774D8884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59F4CA5-851A-4168-B0EA-1C5C4A3F84D2}" type="pres">
      <dgm:prSet presAssocID="{F0353E31-9910-4280-A555-A47774D88843}" presName="negativeSpace" presStyleCnt="0"/>
      <dgm:spPr/>
    </dgm:pt>
    <dgm:pt modelId="{5140BB03-C119-4C28-8CC2-3CDCF3F340BF}" type="pres">
      <dgm:prSet presAssocID="{F0353E31-9910-4280-A555-A47774D8884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238EE85-39F2-44F3-A245-114AE23C022A}" type="pres">
      <dgm:prSet presAssocID="{5D806562-A1B2-437F-AD29-F9DE2D2D6BE8}" presName="spaceBetweenRectangles" presStyleCnt="0"/>
      <dgm:spPr/>
    </dgm:pt>
    <dgm:pt modelId="{596CA6A4-26C2-467F-8523-489024717371}" type="pres">
      <dgm:prSet presAssocID="{1189FAD1-FBAE-4288-A1B4-B1C0D339E0ED}" presName="parentLin" presStyleCnt="0"/>
      <dgm:spPr/>
    </dgm:pt>
    <dgm:pt modelId="{9A4E6147-C11F-49FC-B105-2A45EA32DFA8}" type="pres">
      <dgm:prSet presAssocID="{1189FAD1-FBAE-4288-A1B4-B1C0D339E0ED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471DE489-B135-4F75-BFA8-0825DBAA0FCC}" type="pres">
      <dgm:prSet presAssocID="{1189FAD1-FBAE-4288-A1B4-B1C0D339E0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E98D759-1922-4B86-A7AC-5EE06A239D36}" type="pres">
      <dgm:prSet presAssocID="{1189FAD1-FBAE-4288-A1B4-B1C0D339E0ED}" presName="negativeSpace" presStyleCnt="0"/>
      <dgm:spPr/>
    </dgm:pt>
    <dgm:pt modelId="{8051A2A1-D475-45B2-AFA2-04F127E33252}" type="pres">
      <dgm:prSet presAssocID="{1189FAD1-FBAE-4288-A1B4-B1C0D339E0E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8C0F12B-7601-4490-A8E3-614B949344BB}" type="pres">
      <dgm:prSet presAssocID="{AE19B647-7592-404B-8686-74AB521D8DCC}" presName="spaceBetweenRectangles" presStyleCnt="0"/>
      <dgm:spPr/>
    </dgm:pt>
    <dgm:pt modelId="{EF1FE6BC-4A5E-4906-8C43-02A1C23941EA}" type="pres">
      <dgm:prSet presAssocID="{59BF590B-13D1-4D27-9867-40C2F181D507}" presName="parentLin" presStyleCnt="0"/>
      <dgm:spPr/>
    </dgm:pt>
    <dgm:pt modelId="{D6590C70-AF0D-4E31-84E6-2E6C2476616C}" type="pres">
      <dgm:prSet presAssocID="{59BF590B-13D1-4D27-9867-40C2F181D507}" presName="parentLeftMargin" presStyleLbl="node1" presStyleIdx="1" presStyleCnt="5"/>
      <dgm:spPr/>
      <dgm:t>
        <a:bodyPr/>
        <a:lstStyle/>
        <a:p>
          <a:endParaRPr lang="nb-NO"/>
        </a:p>
      </dgm:t>
    </dgm:pt>
    <dgm:pt modelId="{27838E1E-87D3-4AB5-B65C-558A2A2A3AFC}" type="pres">
      <dgm:prSet presAssocID="{59BF590B-13D1-4D27-9867-40C2F181D5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7D73D5-71AA-4522-8301-E8CFE4DBC46E}" type="pres">
      <dgm:prSet presAssocID="{59BF590B-13D1-4D27-9867-40C2F181D507}" presName="negativeSpace" presStyleCnt="0"/>
      <dgm:spPr/>
    </dgm:pt>
    <dgm:pt modelId="{E6994BE1-17D4-46F3-BD86-2AD2520D9152}" type="pres">
      <dgm:prSet presAssocID="{59BF590B-13D1-4D27-9867-40C2F181D50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BC92ABA-2B1D-47E6-99D1-A23C58615A67}" type="pres">
      <dgm:prSet presAssocID="{8D268C11-91FE-4A60-9EC7-E366654C658B}" presName="spaceBetweenRectangles" presStyleCnt="0"/>
      <dgm:spPr/>
    </dgm:pt>
    <dgm:pt modelId="{EE0AE1CB-C576-4038-A1CA-36E263FAC4A4}" type="pres">
      <dgm:prSet presAssocID="{7CA39111-2F38-41E2-B130-20A4795DDAC5}" presName="parentLin" presStyleCnt="0"/>
      <dgm:spPr/>
    </dgm:pt>
    <dgm:pt modelId="{C24F0C28-9E27-4F8D-8582-CE2C3817B32E}" type="pres">
      <dgm:prSet presAssocID="{7CA39111-2F38-41E2-B130-20A4795DDAC5}" presName="parentLeftMargin" presStyleLbl="node1" presStyleIdx="2" presStyleCnt="5"/>
      <dgm:spPr/>
      <dgm:t>
        <a:bodyPr/>
        <a:lstStyle/>
        <a:p>
          <a:endParaRPr lang="nb-NO"/>
        </a:p>
      </dgm:t>
    </dgm:pt>
    <dgm:pt modelId="{2A154D4A-C2A8-4C75-9746-365ECF8175DF}" type="pres">
      <dgm:prSet presAssocID="{7CA39111-2F38-41E2-B130-20A4795DDAC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9CE5F34-0E8C-493B-8CA0-D3C8804B9C00}" type="pres">
      <dgm:prSet presAssocID="{7CA39111-2F38-41E2-B130-20A4795DDAC5}" presName="negativeSpace" presStyleCnt="0"/>
      <dgm:spPr/>
    </dgm:pt>
    <dgm:pt modelId="{E7A8F341-F285-436B-A612-132934C62A67}" type="pres">
      <dgm:prSet presAssocID="{7CA39111-2F38-41E2-B130-20A4795DDAC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274ED5E-E63F-4448-8A5E-5DDC30CDD9BF}" type="pres">
      <dgm:prSet presAssocID="{E52BBA3F-68A2-4226-8E7A-1A02002E61E2}" presName="spaceBetweenRectangles" presStyleCnt="0"/>
      <dgm:spPr/>
    </dgm:pt>
    <dgm:pt modelId="{05CBD1D3-4ADF-4468-A39E-F2A12D8C1683}" type="pres">
      <dgm:prSet presAssocID="{50A22AB6-DA3C-4EE0-9427-25A309309C12}" presName="parentLin" presStyleCnt="0"/>
      <dgm:spPr/>
    </dgm:pt>
    <dgm:pt modelId="{DC1A5254-FE0D-4DCE-AB4D-FBE433DAB279}" type="pres">
      <dgm:prSet presAssocID="{50A22AB6-DA3C-4EE0-9427-25A309309C12}" presName="parentLeftMargin" presStyleLbl="node1" presStyleIdx="3" presStyleCnt="5"/>
      <dgm:spPr/>
      <dgm:t>
        <a:bodyPr/>
        <a:lstStyle/>
        <a:p>
          <a:endParaRPr lang="nb-NO"/>
        </a:p>
      </dgm:t>
    </dgm:pt>
    <dgm:pt modelId="{D6379570-2403-43EC-9A52-60AF1942F5EC}" type="pres">
      <dgm:prSet presAssocID="{50A22AB6-DA3C-4EE0-9427-25A309309C1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B86F50C-C6B3-4DCB-A283-DC0FEC27D66E}" type="pres">
      <dgm:prSet presAssocID="{50A22AB6-DA3C-4EE0-9427-25A309309C12}" presName="negativeSpace" presStyleCnt="0"/>
      <dgm:spPr/>
    </dgm:pt>
    <dgm:pt modelId="{865E656C-25D7-4847-B968-8E63B1A152F0}" type="pres">
      <dgm:prSet presAssocID="{50A22AB6-DA3C-4EE0-9427-25A309309C1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0678CF6-FE84-4ED7-8208-649FBC06AC2C}" type="presOf" srcId="{D5795E04-936C-483C-B036-EDE5E91C260A}" destId="{865E656C-25D7-4847-B968-8E63B1A152F0}" srcOrd="0" destOrd="0" presId="urn:microsoft.com/office/officeart/2005/8/layout/list1"/>
    <dgm:cxn modelId="{164930B1-F9EE-4EE0-B7DA-7CE29C517F7A}" type="presOf" srcId="{1189FAD1-FBAE-4288-A1B4-B1C0D339E0ED}" destId="{9A4E6147-C11F-49FC-B105-2A45EA32DFA8}" srcOrd="0" destOrd="0" presId="urn:microsoft.com/office/officeart/2005/8/layout/list1"/>
    <dgm:cxn modelId="{E66AE8C9-E1AB-4F55-9EBA-26203F8B9F4A}" type="presOf" srcId="{56DC3C3C-E0B8-48F5-A5CF-AE62F12FA31A}" destId="{F7EC1BFB-6983-44D5-A6F7-793532FA3AB9}" srcOrd="0" destOrd="0" presId="urn:microsoft.com/office/officeart/2005/8/layout/list1"/>
    <dgm:cxn modelId="{3A531DA1-706B-4B37-9435-3534CF3FBA48}" srcId="{59BF590B-13D1-4D27-9867-40C2F181D507}" destId="{B1D9A05B-1C22-430C-ADD6-F138301E4D61}" srcOrd="0" destOrd="0" parTransId="{A37397AA-504B-40C0-84C4-608107544CA3}" sibTransId="{B23C41FA-46C3-460F-AC7E-9A05BDDE70C1}"/>
    <dgm:cxn modelId="{EC57AB43-8FE8-461B-A0B7-5F9433210686}" type="presOf" srcId="{50A22AB6-DA3C-4EE0-9427-25A309309C12}" destId="{D6379570-2403-43EC-9A52-60AF1942F5EC}" srcOrd="1" destOrd="0" presId="urn:microsoft.com/office/officeart/2005/8/layout/list1"/>
    <dgm:cxn modelId="{3312D268-9A50-4FC3-9D0D-F111979BF52D}" type="presOf" srcId="{18D11050-57FF-4886-A3F2-7F15D3041659}" destId="{E7A8F341-F285-436B-A612-132934C62A67}" srcOrd="0" destOrd="0" presId="urn:microsoft.com/office/officeart/2005/8/layout/list1"/>
    <dgm:cxn modelId="{E9262814-9044-4FE2-92F2-13BA52F6E525}" srcId="{F0353E31-9910-4280-A555-A47774D88843}" destId="{6237CC6D-5E39-4EB7-B995-B12A76E9628E}" srcOrd="1" destOrd="0" parTransId="{20EF87DD-73D2-422C-B5B6-37DA37101FC0}" sibTransId="{74972F50-FB1E-4991-B1F3-0AD829032BCC}"/>
    <dgm:cxn modelId="{537CCECD-9C57-4F55-9E21-A383CC484D8C}" type="presOf" srcId="{F97B7651-91FD-4169-BCCD-66B1DC59FEF8}" destId="{E7A8F341-F285-436B-A612-132934C62A67}" srcOrd="0" destOrd="1" presId="urn:microsoft.com/office/officeart/2005/8/layout/list1"/>
    <dgm:cxn modelId="{77B5B3DE-2D48-4F63-BE6B-0CF88F18346B}" type="presOf" srcId="{59BF590B-13D1-4D27-9867-40C2F181D507}" destId="{D6590C70-AF0D-4E31-84E6-2E6C2476616C}" srcOrd="0" destOrd="0" presId="urn:microsoft.com/office/officeart/2005/8/layout/list1"/>
    <dgm:cxn modelId="{AF9D6236-1998-4426-8680-600220E601A2}" type="presOf" srcId="{B015E81A-EAC9-4E17-9917-854A68427BCB}" destId="{5140BB03-C119-4C28-8CC2-3CDCF3F340BF}" srcOrd="0" destOrd="0" presId="urn:microsoft.com/office/officeart/2005/8/layout/list1"/>
    <dgm:cxn modelId="{8FC08FDB-3915-4238-8B38-F4E754D428E2}" srcId="{56DC3C3C-E0B8-48F5-A5CF-AE62F12FA31A}" destId="{50A22AB6-DA3C-4EE0-9427-25A309309C12}" srcOrd="4" destOrd="0" parTransId="{385F7187-098C-4B6D-8DDB-276948575C80}" sibTransId="{9A05A6E2-F9B7-4962-A699-FC55589C7B4F}"/>
    <dgm:cxn modelId="{58543CBA-5B8D-41BF-A898-88D97F834125}" srcId="{7CA39111-2F38-41E2-B130-20A4795DDAC5}" destId="{18D11050-57FF-4886-A3F2-7F15D3041659}" srcOrd="0" destOrd="0" parTransId="{3D5812B2-305F-4056-9E9C-9676A33C41B9}" sibTransId="{50B543F7-7AC8-42E8-85A7-D1F1AAD27466}"/>
    <dgm:cxn modelId="{AEE003C1-82D1-4FB1-A37F-9C4AAD41AAB1}" type="presOf" srcId="{AB8472DF-C155-4A61-A44F-7640C42F71F3}" destId="{8051A2A1-D475-45B2-AFA2-04F127E33252}" srcOrd="0" destOrd="0" presId="urn:microsoft.com/office/officeart/2005/8/layout/list1"/>
    <dgm:cxn modelId="{819DE57D-4040-4D8A-BE95-2B94E3BCB1B8}" srcId="{56DC3C3C-E0B8-48F5-A5CF-AE62F12FA31A}" destId="{59BF590B-13D1-4D27-9867-40C2F181D507}" srcOrd="2" destOrd="0" parTransId="{F8295221-621D-412C-96C4-4B7799FCA18F}" sibTransId="{8D268C11-91FE-4A60-9EC7-E366654C658B}"/>
    <dgm:cxn modelId="{5BE49334-1F53-491C-AB43-035C40C71D40}" type="presOf" srcId="{6AC57240-78DD-4B54-BB18-ADDA0DA54FE2}" destId="{E7A8F341-F285-436B-A612-132934C62A67}" srcOrd="0" destOrd="3" presId="urn:microsoft.com/office/officeart/2005/8/layout/list1"/>
    <dgm:cxn modelId="{D104032E-E5D7-42B4-A5C7-203BF09CBBA3}" type="presOf" srcId="{F0353E31-9910-4280-A555-A47774D88843}" destId="{3DD4E41A-19DC-4715-8CCC-1BCC6D093783}" srcOrd="0" destOrd="0" presId="urn:microsoft.com/office/officeart/2005/8/layout/list1"/>
    <dgm:cxn modelId="{327D5B9D-EFB3-410E-8015-77A80C62ADD5}" srcId="{F0353E31-9910-4280-A555-A47774D88843}" destId="{B015E81A-EAC9-4E17-9917-854A68427BCB}" srcOrd="0" destOrd="0" parTransId="{A6E06B77-9BC2-489A-8FF7-D8E6A91C6EAA}" sibTransId="{50EE0144-462A-4003-951F-36CF8B3E8AC7}"/>
    <dgm:cxn modelId="{62CCD9CB-AE61-4111-BD98-2F0A960FDD9E}" type="presOf" srcId="{7CA39111-2F38-41E2-B130-20A4795DDAC5}" destId="{2A154D4A-C2A8-4C75-9746-365ECF8175DF}" srcOrd="1" destOrd="0" presId="urn:microsoft.com/office/officeart/2005/8/layout/list1"/>
    <dgm:cxn modelId="{8C6039D0-D548-467C-B2BB-AE24E62A2236}" srcId="{56DC3C3C-E0B8-48F5-A5CF-AE62F12FA31A}" destId="{1189FAD1-FBAE-4288-A1B4-B1C0D339E0ED}" srcOrd="1" destOrd="0" parTransId="{A5A5DB48-1C0E-487B-9DA7-A1080E15FEC1}" sibTransId="{AE19B647-7592-404B-8686-74AB521D8DCC}"/>
    <dgm:cxn modelId="{927D901B-9C7B-4CBB-8BFF-A7E9082C6BEC}" type="presOf" srcId="{6237CC6D-5E39-4EB7-B995-B12A76E9628E}" destId="{5140BB03-C119-4C28-8CC2-3CDCF3F340BF}" srcOrd="0" destOrd="1" presId="urn:microsoft.com/office/officeart/2005/8/layout/list1"/>
    <dgm:cxn modelId="{523BCE8C-3514-4118-813E-A0CEA52F507A}" type="presOf" srcId="{EB308D88-9653-4F91-81FE-385C40CAB249}" destId="{8051A2A1-D475-45B2-AFA2-04F127E33252}" srcOrd="0" destOrd="1" presId="urn:microsoft.com/office/officeart/2005/8/layout/list1"/>
    <dgm:cxn modelId="{6C504803-1DC2-42CE-8274-A6B09C2B76FE}" srcId="{50A22AB6-DA3C-4EE0-9427-25A309309C12}" destId="{D5795E04-936C-483C-B036-EDE5E91C260A}" srcOrd="0" destOrd="0" parTransId="{BB94A3E5-0C77-44B4-A3F2-F388B7D59BE0}" sibTransId="{64319647-FDEB-4B0E-ABFC-E858E180CCCD}"/>
    <dgm:cxn modelId="{228538D9-93C5-4C15-B2B4-FB6F9B5C5C45}" srcId="{7CA39111-2F38-41E2-B130-20A4795DDAC5}" destId="{6987E328-6382-49F9-B385-004B8FBE41AB}" srcOrd="2" destOrd="0" parTransId="{95EE0143-E83D-4D85-BEC9-30833B61B668}" sibTransId="{C0158839-39CD-4982-BCDB-B154D5F366E3}"/>
    <dgm:cxn modelId="{3131C87E-AF75-49BB-BA31-288181CC15CE}" srcId="{56DC3C3C-E0B8-48F5-A5CF-AE62F12FA31A}" destId="{7CA39111-2F38-41E2-B130-20A4795DDAC5}" srcOrd="3" destOrd="0" parTransId="{7C09FF58-5E50-4750-A776-44A3BEEFA5B2}" sibTransId="{E52BBA3F-68A2-4226-8E7A-1A02002E61E2}"/>
    <dgm:cxn modelId="{4A7781C5-75AD-4530-8422-01B62D315B7D}" type="presOf" srcId="{B1D9A05B-1C22-430C-ADD6-F138301E4D61}" destId="{E6994BE1-17D4-46F3-BD86-2AD2520D9152}" srcOrd="0" destOrd="0" presId="urn:microsoft.com/office/officeart/2005/8/layout/list1"/>
    <dgm:cxn modelId="{087BC1D0-B2CD-4D5C-9C40-7CE600213891}" srcId="{1189FAD1-FBAE-4288-A1B4-B1C0D339E0ED}" destId="{AB8472DF-C155-4A61-A44F-7640C42F71F3}" srcOrd="0" destOrd="0" parTransId="{9CBED869-F8BB-4BB2-B647-630D8288FE7C}" sibTransId="{7EC49374-37D0-4479-B36C-9B400131EFC3}"/>
    <dgm:cxn modelId="{87DA7D87-E9E8-4367-B411-77216855BD00}" type="presOf" srcId="{6987E328-6382-49F9-B385-004B8FBE41AB}" destId="{E7A8F341-F285-436B-A612-132934C62A67}" srcOrd="0" destOrd="2" presId="urn:microsoft.com/office/officeart/2005/8/layout/list1"/>
    <dgm:cxn modelId="{D40CB2CC-5715-4556-AE6E-91735BE5DA74}" srcId="{1189FAD1-FBAE-4288-A1B4-B1C0D339E0ED}" destId="{EB308D88-9653-4F91-81FE-385C40CAB249}" srcOrd="1" destOrd="0" parTransId="{5F5DEBA3-3C05-4998-BB02-A7C5AA7DACA8}" sibTransId="{506501B9-E168-4E90-AE93-80E103D5CBC3}"/>
    <dgm:cxn modelId="{2C33804C-A6E2-4F7E-8C79-3EFB241CC34A}" type="presOf" srcId="{1189FAD1-FBAE-4288-A1B4-B1C0D339E0ED}" destId="{471DE489-B135-4F75-BFA8-0825DBAA0FCC}" srcOrd="1" destOrd="0" presId="urn:microsoft.com/office/officeart/2005/8/layout/list1"/>
    <dgm:cxn modelId="{D1012C7C-1D3B-4A4C-8C7B-FE3814C9DE3A}" srcId="{7CA39111-2F38-41E2-B130-20A4795DDAC5}" destId="{6AC57240-78DD-4B54-BB18-ADDA0DA54FE2}" srcOrd="3" destOrd="0" parTransId="{568379A8-768A-4B5C-948B-1408999E4A09}" sibTransId="{F178946E-8833-4213-A4DE-89E308F7E0D3}"/>
    <dgm:cxn modelId="{90B1F106-341E-4B98-8605-6C6725D3EC31}" srcId="{56DC3C3C-E0B8-48F5-A5CF-AE62F12FA31A}" destId="{F0353E31-9910-4280-A555-A47774D88843}" srcOrd="0" destOrd="0" parTransId="{D4E00575-1688-4A47-BE4A-A2CEC2134547}" sibTransId="{5D806562-A1B2-437F-AD29-F9DE2D2D6BE8}"/>
    <dgm:cxn modelId="{FA9024D4-2070-49E5-A624-3E905C2E8C67}" type="presOf" srcId="{50A22AB6-DA3C-4EE0-9427-25A309309C12}" destId="{DC1A5254-FE0D-4DCE-AB4D-FBE433DAB279}" srcOrd="0" destOrd="0" presId="urn:microsoft.com/office/officeart/2005/8/layout/list1"/>
    <dgm:cxn modelId="{4960BD07-3A41-4BC9-BB31-225AE4B97E47}" srcId="{7CA39111-2F38-41E2-B130-20A4795DDAC5}" destId="{F97B7651-91FD-4169-BCCD-66B1DC59FEF8}" srcOrd="1" destOrd="0" parTransId="{F1016C23-BF17-4948-B0E2-D130A17DEB33}" sibTransId="{CE761E22-2807-42F1-B0A1-E123C957D36C}"/>
    <dgm:cxn modelId="{FB59DACA-E124-484C-A1B0-9889A4410CA9}" type="presOf" srcId="{F0353E31-9910-4280-A555-A47774D88843}" destId="{547632BF-CC7A-45DC-8463-0F4A219E9FF7}" srcOrd="1" destOrd="0" presId="urn:microsoft.com/office/officeart/2005/8/layout/list1"/>
    <dgm:cxn modelId="{AA4AFEFD-8914-48BB-A025-92099472EE62}" type="presOf" srcId="{59BF590B-13D1-4D27-9867-40C2F181D507}" destId="{27838E1E-87D3-4AB5-B65C-558A2A2A3AFC}" srcOrd="1" destOrd="0" presId="urn:microsoft.com/office/officeart/2005/8/layout/list1"/>
    <dgm:cxn modelId="{32547760-2A8E-4A60-8864-0AA684E250F5}" type="presOf" srcId="{7CA39111-2F38-41E2-B130-20A4795DDAC5}" destId="{C24F0C28-9E27-4F8D-8582-CE2C3817B32E}" srcOrd="0" destOrd="0" presId="urn:microsoft.com/office/officeart/2005/8/layout/list1"/>
    <dgm:cxn modelId="{21EDAC32-C089-4DD4-B2E5-AFBF20D78937}" type="presParOf" srcId="{F7EC1BFB-6983-44D5-A6F7-793532FA3AB9}" destId="{59C168C4-BA78-4CD8-8141-60874CAE87B3}" srcOrd="0" destOrd="0" presId="urn:microsoft.com/office/officeart/2005/8/layout/list1"/>
    <dgm:cxn modelId="{60F51C12-4332-4B3D-B9E3-9D528C03D571}" type="presParOf" srcId="{59C168C4-BA78-4CD8-8141-60874CAE87B3}" destId="{3DD4E41A-19DC-4715-8CCC-1BCC6D093783}" srcOrd="0" destOrd="0" presId="urn:microsoft.com/office/officeart/2005/8/layout/list1"/>
    <dgm:cxn modelId="{A7F16D6C-24B0-4139-A5A3-016907907469}" type="presParOf" srcId="{59C168C4-BA78-4CD8-8141-60874CAE87B3}" destId="{547632BF-CC7A-45DC-8463-0F4A219E9FF7}" srcOrd="1" destOrd="0" presId="urn:microsoft.com/office/officeart/2005/8/layout/list1"/>
    <dgm:cxn modelId="{B5C37E6D-6A65-43A9-B10E-CF44214ADDE5}" type="presParOf" srcId="{F7EC1BFB-6983-44D5-A6F7-793532FA3AB9}" destId="{959F4CA5-851A-4168-B0EA-1C5C4A3F84D2}" srcOrd="1" destOrd="0" presId="urn:microsoft.com/office/officeart/2005/8/layout/list1"/>
    <dgm:cxn modelId="{20FDF849-A882-412D-B4E3-39DD55D38AFA}" type="presParOf" srcId="{F7EC1BFB-6983-44D5-A6F7-793532FA3AB9}" destId="{5140BB03-C119-4C28-8CC2-3CDCF3F340BF}" srcOrd="2" destOrd="0" presId="urn:microsoft.com/office/officeart/2005/8/layout/list1"/>
    <dgm:cxn modelId="{38DF2FA6-C2AE-45AE-93B7-B0A7A3D38C76}" type="presParOf" srcId="{F7EC1BFB-6983-44D5-A6F7-793532FA3AB9}" destId="{6238EE85-39F2-44F3-A245-114AE23C022A}" srcOrd="3" destOrd="0" presId="urn:microsoft.com/office/officeart/2005/8/layout/list1"/>
    <dgm:cxn modelId="{92CD6A25-B2AA-40C0-9B30-D2377554BCB4}" type="presParOf" srcId="{F7EC1BFB-6983-44D5-A6F7-793532FA3AB9}" destId="{596CA6A4-26C2-467F-8523-489024717371}" srcOrd="4" destOrd="0" presId="urn:microsoft.com/office/officeart/2005/8/layout/list1"/>
    <dgm:cxn modelId="{353D93B2-9BAF-4113-8D50-773C6C1DCD8A}" type="presParOf" srcId="{596CA6A4-26C2-467F-8523-489024717371}" destId="{9A4E6147-C11F-49FC-B105-2A45EA32DFA8}" srcOrd="0" destOrd="0" presId="urn:microsoft.com/office/officeart/2005/8/layout/list1"/>
    <dgm:cxn modelId="{42704647-C4C6-4ABA-B881-334033E62DFF}" type="presParOf" srcId="{596CA6A4-26C2-467F-8523-489024717371}" destId="{471DE489-B135-4F75-BFA8-0825DBAA0FCC}" srcOrd="1" destOrd="0" presId="urn:microsoft.com/office/officeart/2005/8/layout/list1"/>
    <dgm:cxn modelId="{C035894D-AC51-4BF3-B015-F66E97F349EB}" type="presParOf" srcId="{F7EC1BFB-6983-44D5-A6F7-793532FA3AB9}" destId="{3E98D759-1922-4B86-A7AC-5EE06A239D36}" srcOrd="5" destOrd="0" presId="urn:microsoft.com/office/officeart/2005/8/layout/list1"/>
    <dgm:cxn modelId="{1B2C1836-4F16-4711-A35F-099CD1C1267B}" type="presParOf" srcId="{F7EC1BFB-6983-44D5-A6F7-793532FA3AB9}" destId="{8051A2A1-D475-45B2-AFA2-04F127E33252}" srcOrd="6" destOrd="0" presId="urn:microsoft.com/office/officeart/2005/8/layout/list1"/>
    <dgm:cxn modelId="{2BE824F2-C502-49F6-AAC9-3EF324CF7198}" type="presParOf" srcId="{F7EC1BFB-6983-44D5-A6F7-793532FA3AB9}" destId="{08C0F12B-7601-4490-A8E3-614B949344BB}" srcOrd="7" destOrd="0" presId="urn:microsoft.com/office/officeart/2005/8/layout/list1"/>
    <dgm:cxn modelId="{852EDC93-480A-44DA-AEA8-78E372281F23}" type="presParOf" srcId="{F7EC1BFB-6983-44D5-A6F7-793532FA3AB9}" destId="{EF1FE6BC-4A5E-4906-8C43-02A1C23941EA}" srcOrd="8" destOrd="0" presId="urn:microsoft.com/office/officeart/2005/8/layout/list1"/>
    <dgm:cxn modelId="{654569DB-45EF-4B4A-BFCA-2EB2425D933B}" type="presParOf" srcId="{EF1FE6BC-4A5E-4906-8C43-02A1C23941EA}" destId="{D6590C70-AF0D-4E31-84E6-2E6C2476616C}" srcOrd="0" destOrd="0" presId="urn:microsoft.com/office/officeart/2005/8/layout/list1"/>
    <dgm:cxn modelId="{5540C368-9F93-4066-9B47-11B3F1E03AA1}" type="presParOf" srcId="{EF1FE6BC-4A5E-4906-8C43-02A1C23941EA}" destId="{27838E1E-87D3-4AB5-B65C-558A2A2A3AFC}" srcOrd="1" destOrd="0" presId="urn:microsoft.com/office/officeart/2005/8/layout/list1"/>
    <dgm:cxn modelId="{26581346-D03C-4360-9BA3-12E835B6F27D}" type="presParOf" srcId="{F7EC1BFB-6983-44D5-A6F7-793532FA3AB9}" destId="{F97D73D5-71AA-4522-8301-E8CFE4DBC46E}" srcOrd="9" destOrd="0" presId="urn:microsoft.com/office/officeart/2005/8/layout/list1"/>
    <dgm:cxn modelId="{759B5021-CA4A-4F61-A34E-0336995AA52F}" type="presParOf" srcId="{F7EC1BFB-6983-44D5-A6F7-793532FA3AB9}" destId="{E6994BE1-17D4-46F3-BD86-2AD2520D9152}" srcOrd="10" destOrd="0" presId="urn:microsoft.com/office/officeart/2005/8/layout/list1"/>
    <dgm:cxn modelId="{05386A7C-D764-47D9-B297-6791B3827D64}" type="presParOf" srcId="{F7EC1BFB-6983-44D5-A6F7-793532FA3AB9}" destId="{CBC92ABA-2B1D-47E6-99D1-A23C58615A67}" srcOrd="11" destOrd="0" presId="urn:microsoft.com/office/officeart/2005/8/layout/list1"/>
    <dgm:cxn modelId="{7D3DE035-A374-4382-A54D-437A0DA8E47B}" type="presParOf" srcId="{F7EC1BFB-6983-44D5-A6F7-793532FA3AB9}" destId="{EE0AE1CB-C576-4038-A1CA-36E263FAC4A4}" srcOrd="12" destOrd="0" presId="urn:microsoft.com/office/officeart/2005/8/layout/list1"/>
    <dgm:cxn modelId="{A1B7825A-45CC-4BDD-808B-24AAB8677F23}" type="presParOf" srcId="{EE0AE1CB-C576-4038-A1CA-36E263FAC4A4}" destId="{C24F0C28-9E27-4F8D-8582-CE2C3817B32E}" srcOrd="0" destOrd="0" presId="urn:microsoft.com/office/officeart/2005/8/layout/list1"/>
    <dgm:cxn modelId="{4A1CA0C1-BAD6-491B-91C3-AB9983E46A02}" type="presParOf" srcId="{EE0AE1CB-C576-4038-A1CA-36E263FAC4A4}" destId="{2A154D4A-C2A8-4C75-9746-365ECF8175DF}" srcOrd="1" destOrd="0" presId="urn:microsoft.com/office/officeart/2005/8/layout/list1"/>
    <dgm:cxn modelId="{A7F837F6-9F34-4B76-BF60-AA1C63334BC8}" type="presParOf" srcId="{F7EC1BFB-6983-44D5-A6F7-793532FA3AB9}" destId="{09CE5F34-0E8C-493B-8CA0-D3C8804B9C00}" srcOrd="13" destOrd="0" presId="urn:microsoft.com/office/officeart/2005/8/layout/list1"/>
    <dgm:cxn modelId="{34B8BFE1-687A-4DFD-A809-5382C639C418}" type="presParOf" srcId="{F7EC1BFB-6983-44D5-A6F7-793532FA3AB9}" destId="{E7A8F341-F285-436B-A612-132934C62A67}" srcOrd="14" destOrd="0" presId="urn:microsoft.com/office/officeart/2005/8/layout/list1"/>
    <dgm:cxn modelId="{D09CC83C-F035-435B-8ABD-D38B9E0B1C26}" type="presParOf" srcId="{F7EC1BFB-6983-44D5-A6F7-793532FA3AB9}" destId="{D274ED5E-E63F-4448-8A5E-5DDC30CDD9BF}" srcOrd="15" destOrd="0" presId="urn:microsoft.com/office/officeart/2005/8/layout/list1"/>
    <dgm:cxn modelId="{FC5866E8-58D0-4903-9862-6A2813BF3890}" type="presParOf" srcId="{F7EC1BFB-6983-44D5-A6F7-793532FA3AB9}" destId="{05CBD1D3-4ADF-4468-A39E-F2A12D8C1683}" srcOrd="16" destOrd="0" presId="urn:microsoft.com/office/officeart/2005/8/layout/list1"/>
    <dgm:cxn modelId="{6006A5F0-0654-4DE7-88DC-8822D78313BD}" type="presParOf" srcId="{05CBD1D3-4ADF-4468-A39E-F2A12D8C1683}" destId="{DC1A5254-FE0D-4DCE-AB4D-FBE433DAB279}" srcOrd="0" destOrd="0" presId="urn:microsoft.com/office/officeart/2005/8/layout/list1"/>
    <dgm:cxn modelId="{0EA71188-34CB-42F8-9667-F00B3C63A956}" type="presParOf" srcId="{05CBD1D3-4ADF-4468-A39E-F2A12D8C1683}" destId="{D6379570-2403-43EC-9A52-60AF1942F5EC}" srcOrd="1" destOrd="0" presId="urn:microsoft.com/office/officeart/2005/8/layout/list1"/>
    <dgm:cxn modelId="{DC5D821F-07D4-4203-BF16-CA25C74462C7}" type="presParOf" srcId="{F7EC1BFB-6983-44D5-A6F7-793532FA3AB9}" destId="{BB86F50C-C6B3-4DCB-A283-DC0FEC27D66E}" srcOrd="17" destOrd="0" presId="urn:microsoft.com/office/officeart/2005/8/layout/list1"/>
    <dgm:cxn modelId="{13BCF608-5BD2-4ABE-B300-0CDD9E5BCE6D}" type="presParOf" srcId="{F7EC1BFB-6983-44D5-A6F7-793532FA3AB9}" destId="{865E656C-25D7-4847-B968-8E63B1A152F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F0887-FC20-49F5-9F9C-C9701B1008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561EDB-3BD2-47B9-8206-D17D93A6282B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Prosjekt dokumentasjons-bevis</a:t>
          </a:r>
        </a:p>
      </dgm:t>
    </dgm:pt>
    <dgm:pt modelId="{3A4401E8-4797-43B4-99F1-E212BD35C3BD}" type="parTrans" cxnId="{0773AEAA-39D6-499E-9307-6D27EB5EBCF5}">
      <dgm:prSet/>
      <dgm:spPr/>
      <dgm:t>
        <a:bodyPr/>
        <a:lstStyle/>
        <a:p>
          <a:endParaRPr lang="nb-NO"/>
        </a:p>
      </dgm:t>
    </dgm:pt>
    <dgm:pt modelId="{B096923B-653F-4400-96C6-DAE5DB8EEBB1}" type="sibTrans" cxnId="{0773AEAA-39D6-499E-9307-6D27EB5EBCF5}">
      <dgm:prSet/>
      <dgm:spPr/>
      <dgm:t>
        <a:bodyPr/>
        <a:lstStyle/>
        <a:p>
          <a:endParaRPr lang="nb-NO"/>
        </a:p>
      </dgm:t>
    </dgm:pt>
    <dgm:pt modelId="{47C88D59-403B-48C6-8C6D-704360BEA672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err="1">
              <a:solidFill>
                <a:schemeClr val="tx1"/>
              </a:solidFill>
            </a:rPr>
            <a:t>Nadobe</a:t>
          </a:r>
          <a:r>
            <a:rPr lang="nb-NO">
              <a:solidFill>
                <a:schemeClr val="tx1"/>
              </a:solidFill>
            </a:rPr>
            <a:t> (</a:t>
          </a:r>
          <a:r>
            <a:rPr lang="nb-NO" u="sng">
              <a:solidFill>
                <a:schemeClr val="tx1"/>
              </a:solidFill>
            </a:rPr>
            <a:t>Na</a:t>
          </a:r>
          <a:r>
            <a:rPr lang="nb-NO">
              <a:solidFill>
                <a:schemeClr val="tx1"/>
              </a:solidFill>
            </a:rPr>
            <a:t>sjonal tjeneste for </a:t>
          </a:r>
          <a:r>
            <a:rPr lang="nb-NO" u="sng">
              <a:solidFill>
                <a:schemeClr val="tx1"/>
              </a:solidFill>
            </a:rPr>
            <a:t>do</a:t>
          </a:r>
          <a:r>
            <a:rPr lang="nb-NO">
              <a:solidFill>
                <a:schemeClr val="tx1"/>
              </a:solidFill>
            </a:rPr>
            <a:t>kumentasjons</a:t>
          </a:r>
          <a:r>
            <a:rPr lang="nb-NO" u="sng">
              <a:solidFill>
                <a:schemeClr val="tx1"/>
              </a:solidFill>
            </a:rPr>
            <a:t>be</a:t>
          </a:r>
          <a:r>
            <a:rPr lang="nb-NO">
              <a:solidFill>
                <a:schemeClr val="tx1"/>
              </a:solidFill>
            </a:rPr>
            <a:t>vis)</a:t>
          </a:r>
        </a:p>
      </dgm:t>
    </dgm:pt>
    <dgm:pt modelId="{89399E5C-A6BD-4C00-913B-B3881D1042E9}" type="parTrans" cxnId="{FE561C00-4E44-441D-B9BE-81B553B9AB49}">
      <dgm:prSet/>
      <dgm:spPr/>
      <dgm:t>
        <a:bodyPr/>
        <a:lstStyle/>
        <a:p>
          <a:endParaRPr lang="nb-NO"/>
        </a:p>
      </dgm:t>
    </dgm:pt>
    <dgm:pt modelId="{F061D5EE-4FA9-4A49-8746-FF6AE1930C76}" type="sibTrans" cxnId="{FE561C00-4E44-441D-B9BE-81B553B9AB49}">
      <dgm:prSet/>
      <dgm:spPr/>
      <dgm:t>
        <a:bodyPr/>
        <a:lstStyle/>
        <a:p>
          <a:endParaRPr lang="nb-NO"/>
        </a:p>
      </dgm:t>
    </dgm:pt>
    <dgm:pt modelId="{A0EB1163-AE25-40D7-A581-70C5E5EC87C0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b-NO" sz="2400"/>
            <a:t>eBevis</a:t>
          </a:r>
        </a:p>
      </dgm:t>
    </dgm:pt>
    <dgm:pt modelId="{88BF4CE6-55EC-466E-8410-F2DE8F3712BD}" type="parTrans" cxnId="{8B01BF61-DFEC-4048-B1EE-77D6F730E4F3}">
      <dgm:prSet/>
      <dgm:spPr/>
      <dgm:t>
        <a:bodyPr/>
        <a:lstStyle/>
        <a:p>
          <a:endParaRPr lang="nb-NO"/>
        </a:p>
      </dgm:t>
    </dgm:pt>
    <dgm:pt modelId="{3C8A48D4-160B-4BDE-894F-1205647DE28D}" type="sibTrans" cxnId="{8B01BF61-DFEC-4048-B1EE-77D6F730E4F3}">
      <dgm:prSet/>
      <dgm:spPr/>
      <dgm:t>
        <a:bodyPr/>
        <a:lstStyle/>
        <a:p>
          <a:endParaRPr lang="nb-NO"/>
        </a:p>
      </dgm:t>
    </dgm:pt>
    <dgm:pt modelId="{418806AD-B142-4DCC-8FF3-01E1AEC12212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sz="2200"/>
            <a:t>data.altinn.no</a:t>
          </a:r>
        </a:p>
      </dgm:t>
    </dgm:pt>
    <dgm:pt modelId="{EED5C55A-ECE3-442D-A9BE-DA2BB8D5E5C0}" type="parTrans" cxnId="{29456A1E-096A-421E-ADBB-1AFB574EAF91}">
      <dgm:prSet/>
      <dgm:spPr/>
      <dgm:t>
        <a:bodyPr/>
        <a:lstStyle/>
        <a:p>
          <a:endParaRPr lang="nb-NO"/>
        </a:p>
      </dgm:t>
    </dgm:pt>
    <dgm:pt modelId="{98079C80-3DDC-4C82-89D9-6C4CB8823C9F}" type="sibTrans" cxnId="{29456A1E-096A-421E-ADBB-1AFB574EAF91}">
      <dgm:prSet/>
      <dgm:spPr/>
      <dgm:t>
        <a:bodyPr/>
        <a:lstStyle/>
        <a:p>
          <a:endParaRPr lang="nb-NO"/>
        </a:p>
      </dgm:t>
    </dgm:pt>
    <dgm:pt modelId="{B614C8E8-36F2-414C-B4D5-2BDA05D64BA0}" type="pres">
      <dgm:prSet presAssocID="{F4FF0887-FC20-49F5-9F9C-C9701B100823}" presName="Name0" presStyleCnt="0">
        <dgm:presLayoutVars>
          <dgm:dir/>
          <dgm:animLvl val="lvl"/>
          <dgm:resizeHandles val="exact"/>
        </dgm:presLayoutVars>
      </dgm:prSet>
      <dgm:spPr/>
    </dgm:pt>
    <dgm:pt modelId="{7F92EDCC-A7D3-4107-B067-2873894B3892}" type="pres">
      <dgm:prSet presAssocID="{83561EDB-3BD2-47B9-8206-D17D93A6282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B81DA83-48C3-44F4-95A8-2A23D61D1314}" type="pres">
      <dgm:prSet presAssocID="{B096923B-653F-4400-96C6-DAE5DB8EEBB1}" presName="parTxOnlySpace" presStyleCnt="0"/>
      <dgm:spPr/>
    </dgm:pt>
    <dgm:pt modelId="{84503047-31D6-4C08-A9B9-4C81461CD542}" type="pres">
      <dgm:prSet presAssocID="{47C88D59-403B-48C6-8C6D-704360BEA67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C444205-8AFB-4E85-908A-7FB7C4C508E3}" type="pres">
      <dgm:prSet presAssocID="{F061D5EE-4FA9-4A49-8746-FF6AE1930C76}" presName="parTxOnlySpace" presStyleCnt="0"/>
      <dgm:spPr/>
    </dgm:pt>
    <dgm:pt modelId="{30A6E8BD-5E4F-44DD-ACE9-1E1948B7A82A}" type="pres">
      <dgm:prSet presAssocID="{A0EB1163-AE25-40D7-A581-70C5E5EC87C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F00600-BB56-47C1-858E-1FBADE53ED9E}" type="pres">
      <dgm:prSet presAssocID="{3C8A48D4-160B-4BDE-894F-1205647DE28D}" presName="parTxOnlySpace" presStyleCnt="0"/>
      <dgm:spPr/>
    </dgm:pt>
    <dgm:pt modelId="{224ADD65-CE13-4006-B30C-FD17F1F07054}" type="pres">
      <dgm:prSet presAssocID="{418806AD-B142-4DCC-8FF3-01E1AEC1221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0DC05E7-DDAB-4697-AD98-266CD0CA26A0}" type="presOf" srcId="{47C88D59-403B-48C6-8C6D-704360BEA672}" destId="{84503047-31D6-4C08-A9B9-4C81461CD542}" srcOrd="0" destOrd="0" presId="urn:microsoft.com/office/officeart/2005/8/layout/chevron1"/>
    <dgm:cxn modelId="{F709ABF5-5BEF-4BA5-AFA7-5E7E3AB1614B}" type="presOf" srcId="{418806AD-B142-4DCC-8FF3-01E1AEC12212}" destId="{224ADD65-CE13-4006-B30C-FD17F1F07054}" srcOrd="0" destOrd="0" presId="urn:microsoft.com/office/officeart/2005/8/layout/chevron1"/>
    <dgm:cxn modelId="{8B01BF61-DFEC-4048-B1EE-77D6F730E4F3}" srcId="{F4FF0887-FC20-49F5-9F9C-C9701B100823}" destId="{A0EB1163-AE25-40D7-A581-70C5E5EC87C0}" srcOrd="2" destOrd="0" parTransId="{88BF4CE6-55EC-466E-8410-F2DE8F3712BD}" sibTransId="{3C8A48D4-160B-4BDE-894F-1205647DE28D}"/>
    <dgm:cxn modelId="{7BF3A138-0597-4A02-B4E9-2B0A20F259D6}" type="presOf" srcId="{F4FF0887-FC20-49F5-9F9C-C9701B100823}" destId="{B614C8E8-36F2-414C-B4D5-2BDA05D64BA0}" srcOrd="0" destOrd="0" presId="urn:microsoft.com/office/officeart/2005/8/layout/chevron1"/>
    <dgm:cxn modelId="{FE561C00-4E44-441D-B9BE-81B553B9AB49}" srcId="{F4FF0887-FC20-49F5-9F9C-C9701B100823}" destId="{47C88D59-403B-48C6-8C6D-704360BEA672}" srcOrd="1" destOrd="0" parTransId="{89399E5C-A6BD-4C00-913B-B3881D1042E9}" sibTransId="{F061D5EE-4FA9-4A49-8746-FF6AE1930C76}"/>
    <dgm:cxn modelId="{29456A1E-096A-421E-ADBB-1AFB574EAF91}" srcId="{F4FF0887-FC20-49F5-9F9C-C9701B100823}" destId="{418806AD-B142-4DCC-8FF3-01E1AEC12212}" srcOrd="3" destOrd="0" parTransId="{EED5C55A-ECE3-442D-A9BE-DA2BB8D5E5C0}" sibTransId="{98079C80-3DDC-4C82-89D9-6C4CB8823C9F}"/>
    <dgm:cxn modelId="{D8BC9CFA-DB09-45F9-8F3B-520D4E7C30B3}" type="presOf" srcId="{83561EDB-3BD2-47B9-8206-D17D93A6282B}" destId="{7F92EDCC-A7D3-4107-B067-2873894B3892}" srcOrd="0" destOrd="0" presId="urn:microsoft.com/office/officeart/2005/8/layout/chevron1"/>
    <dgm:cxn modelId="{0773AEAA-39D6-499E-9307-6D27EB5EBCF5}" srcId="{F4FF0887-FC20-49F5-9F9C-C9701B100823}" destId="{83561EDB-3BD2-47B9-8206-D17D93A6282B}" srcOrd="0" destOrd="0" parTransId="{3A4401E8-4797-43B4-99F1-E212BD35C3BD}" sibTransId="{B096923B-653F-4400-96C6-DAE5DB8EEBB1}"/>
    <dgm:cxn modelId="{FE9775FF-651A-4F1F-AD2B-23638696DD47}" type="presOf" srcId="{A0EB1163-AE25-40D7-A581-70C5E5EC87C0}" destId="{30A6E8BD-5E4F-44DD-ACE9-1E1948B7A82A}" srcOrd="0" destOrd="0" presId="urn:microsoft.com/office/officeart/2005/8/layout/chevron1"/>
    <dgm:cxn modelId="{1444E0F7-9E54-4D16-8E5E-5CB2B8B27397}" type="presParOf" srcId="{B614C8E8-36F2-414C-B4D5-2BDA05D64BA0}" destId="{7F92EDCC-A7D3-4107-B067-2873894B3892}" srcOrd="0" destOrd="0" presId="urn:microsoft.com/office/officeart/2005/8/layout/chevron1"/>
    <dgm:cxn modelId="{CB9F71A9-D89C-41DD-9494-30126274681E}" type="presParOf" srcId="{B614C8E8-36F2-414C-B4D5-2BDA05D64BA0}" destId="{BB81DA83-48C3-44F4-95A8-2A23D61D1314}" srcOrd="1" destOrd="0" presId="urn:microsoft.com/office/officeart/2005/8/layout/chevron1"/>
    <dgm:cxn modelId="{AF6D915E-9517-4BDE-A954-088DBB5E17FB}" type="presParOf" srcId="{B614C8E8-36F2-414C-B4D5-2BDA05D64BA0}" destId="{84503047-31D6-4C08-A9B9-4C81461CD542}" srcOrd="2" destOrd="0" presId="urn:microsoft.com/office/officeart/2005/8/layout/chevron1"/>
    <dgm:cxn modelId="{E13FD377-CB89-4C02-86F8-8DAC6FD63AEF}" type="presParOf" srcId="{B614C8E8-36F2-414C-B4D5-2BDA05D64BA0}" destId="{FC444205-8AFB-4E85-908A-7FB7C4C508E3}" srcOrd="3" destOrd="0" presId="urn:microsoft.com/office/officeart/2005/8/layout/chevron1"/>
    <dgm:cxn modelId="{7B80653B-E16C-48DB-98F1-17C7D3B85EAE}" type="presParOf" srcId="{B614C8E8-36F2-414C-B4D5-2BDA05D64BA0}" destId="{30A6E8BD-5E4F-44DD-ACE9-1E1948B7A82A}" srcOrd="4" destOrd="0" presId="urn:microsoft.com/office/officeart/2005/8/layout/chevron1"/>
    <dgm:cxn modelId="{C91866B5-2CBB-4D36-AA6D-861ED4BB8C28}" type="presParOf" srcId="{B614C8E8-36F2-414C-B4D5-2BDA05D64BA0}" destId="{9BF00600-BB56-47C1-858E-1FBADE53ED9E}" srcOrd="5" destOrd="0" presId="urn:microsoft.com/office/officeart/2005/8/layout/chevron1"/>
    <dgm:cxn modelId="{9DC1BEE4-7CBE-40F6-BA20-351F3273A347}" type="presParOf" srcId="{B614C8E8-36F2-414C-B4D5-2BDA05D64BA0}" destId="{224ADD65-CE13-4006-B30C-FD17F1F0705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8094A-321E-4B12-87B9-A802786C28EB}" type="doc">
      <dgm:prSet loTypeId="urn:microsoft.com/office/officeart/2005/8/layout/process3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b-NO"/>
        </a:p>
      </dgm:t>
    </dgm:pt>
    <dgm:pt modelId="{3A664B50-28C1-4B68-AA97-9B03F9D991E8}">
      <dgm:prSet phldrT="[Tekst]"/>
      <dgm:spPr/>
      <dgm:t>
        <a:bodyPr/>
        <a:lstStyle/>
        <a:p>
          <a:r>
            <a:rPr lang="nb-NO" b="1" cap="none" spc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2019</a:t>
          </a:r>
        </a:p>
      </dgm:t>
    </dgm:pt>
    <dgm:pt modelId="{03FDCA88-8E03-4E04-ADC2-1277B94EC18E}" type="parTrans" cxnId="{C593D8C0-052E-4484-ACE8-9C7CF0E5B109}">
      <dgm:prSet/>
      <dgm:spPr/>
      <dgm:t>
        <a:bodyPr/>
        <a:lstStyle/>
        <a:p>
          <a:endParaRPr lang="nb-NO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429CCD1-8E1E-4A89-9A6E-004F6AFE62C2}" type="sibTrans" cxnId="{C593D8C0-052E-4484-ACE8-9C7CF0E5B109}">
      <dgm:prSet/>
      <dgm:spPr/>
      <dgm:t>
        <a:bodyPr/>
        <a:lstStyle/>
        <a:p>
          <a:endParaRPr lang="nb-NO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B65B1EC-0D39-48BD-A5B7-06DFCA1E5104}">
      <dgm:prSet phldrT="[Tekst]"/>
      <dgm:spPr/>
      <dgm:t>
        <a:bodyPr/>
        <a:lstStyle/>
        <a:p>
          <a:r>
            <a:rPr lang="nb-NO" b="1" cap="none" spc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2020</a:t>
          </a:r>
        </a:p>
      </dgm:t>
    </dgm:pt>
    <dgm:pt modelId="{9360EA88-C70E-49D9-822B-484F5AB0F2BC}" type="parTrans" cxnId="{A3F16A5C-97EE-43E0-A961-AD231F3054BB}">
      <dgm:prSet/>
      <dgm:spPr/>
      <dgm:t>
        <a:bodyPr/>
        <a:lstStyle/>
        <a:p>
          <a:endParaRPr lang="nb-NO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5344E33-C1B0-47C0-9E04-D467CB8B1C65}" type="sibTrans" cxnId="{A3F16A5C-97EE-43E0-A961-AD231F3054BB}">
      <dgm:prSet/>
      <dgm:spPr/>
      <dgm:t>
        <a:bodyPr/>
        <a:lstStyle/>
        <a:p>
          <a:endParaRPr lang="nb-NO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4AF5953-7D13-4E93-8AD8-5B4EBA050E18}">
      <dgm:prSet phldrT="[Tekst]"/>
      <dgm:spPr/>
      <dgm:t>
        <a:bodyPr/>
        <a:lstStyle/>
        <a:p>
          <a:r>
            <a:rPr lang="nb-NO" b="1" cap="none" spc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2021</a:t>
          </a:r>
        </a:p>
      </dgm:t>
    </dgm:pt>
    <dgm:pt modelId="{37949493-F567-4907-8463-6CB224E00557}" type="parTrans" cxnId="{905FBEC6-FB6F-4BE8-8F8A-729FBE80CEB5}">
      <dgm:prSet/>
      <dgm:spPr/>
      <dgm:t>
        <a:bodyPr/>
        <a:lstStyle/>
        <a:p>
          <a:endParaRPr lang="nb-NO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C3C3F06F-1755-4161-8FEF-B0C642694D85}" type="sibTrans" cxnId="{905FBEC6-FB6F-4BE8-8F8A-729FBE80CEB5}">
      <dgm:prSet/>
      <dgm:spPr/>
      <dgm:t>
        <a:bodyPr/>
        <a:lstStyle/>
        <a:p>
          <a:endParaRPr lang="nb-NO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5C952E5-7421-45EC-A5BD-CA2A183BE347}">
      <dgm:prSet/>
      <dgm:spPr/>
      <dgm:t>
        <a:bodyPr/>
        <a:lstStyle/>
        <a:p>
          <a:r>
            <a:rPr lang="nb-NO" b="1" cap="none" spc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2022</a:t>
          </a:r>
        </a:p>
      </dgm:t>
    </dgm:pt>
    <dgm:pt modelId="{13CBE727-5354-445A-9DDD-FC6FDE779E2F}" type="parTrans" cxnId="{264E14C0-98E0-4BDC-A6BC-54886F12A005}">
      <dgm:prSet/>
      <dgm:spPr/>
      <dgm:t>
        <a:bodyPr/>
        <a:lstStyle/>
        <a:p>
          <a:endParaRPr lang="nb-NO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098FFC9-6AA9-4DCB-8CEC-66E655AE1698}" type="sibTrans" cxnId="{264E14C0-98E0-4BDC-A6BC-54886F12A005}">
      <dgm:prSet/>
      <dgm:spPr/>
      <dgm:t>
        <a:bodyPr/>
        <a:lstStyle/>
        <a:p>
          <a:endParaRPr lang="nb-NO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20C0C06-410A-4B50-AD62-4F3EBB32AD92}">
      <dgm:prSet phldrT="[Tekst]"/>
      <dgm:spPr/>
      <dgm:t>
        <a:bodyPr/>
        <a:lstStyle/>
        <a:p>
          <a:r>
            <a:rPr lang="nb-NO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eBevis for offentlige anskaffelser </a:t>
          </a:r>
        </a:p>
      </dgm:t>
    </dgm:pt>
    <dgm:pt modelId="{5FB24396-C63B-4AC6-B956-1EE489644E2D}" type="parTrans" cxnId="{620635AB-C514-4FF2-9E13-66B57BB062BC}">
      <dgm:prSet/>
      <dgm:spPr/>
      <dgm:t>
        <a:bodyPr/>
        <a:lstStyle/>
        <a:p>
          <a:endParaRPr lang="nb-NO"/>
        </a:p>
      </dgm:t>
    </dgm:pt>
    <dgm:pt modelId="{23CBE4DE-E350-488E-951D-156E961727AC}" type="sibTrans" cxnId="{620635AB-C514-4FF2-9E13-66B57BB062BC}">
      <dgm:prSet/>
      <dgm:spPr/>
      <dgm:t>
        <a:bodyPr/>
        <a:lstStyle/>
        <a:p>
          <a:endParaRPr lang="nb-NO"/>
        </a:p>
      </dgm:t>
    </dgm:pt>
    <dgm:pt modelId="{0BB372A0-526C-409F-B66F-7EACA37613A9}">
      <dgm:prSet/>
      <dgm:spPr/>
      <dgm:t>
        <a:bodyPr/>
        <a:lstStyle/>
        <a:p>
          <a:r>
            <a:rPr lang="nb-NO"/>
            <a:t>Oppdrag fra NFD og FIN: Rammeverk for flere målgrupper</a:t>
          </a:r>
        </a:p>
      </dgm:t>
    </dgm:pt>
    <dgm:pt modelId="{6A0CF40D-EC44-42E5-B846-43F9E86C703D}" type="parTrans" cxnId="{4A89B1A5-4805-4017-ABAD-E6B5BDBE7271}">
      <dgm:prSet/>
      <dgm:spPr/>
      <dgm:t>
        <a:bodyPr/>
        <a:lstStyle/>
        <a:p>
          <a:endParaRPr lang="nb-NO"/>
        </a:p>
      </dgm:t>
    </dgm:pt>
    <dgm:pt modelId="{C918584B-52F8-4634-8D39-DBFEC0C4693F}" type="sibTrans" cxnId="{4A89B1A5-4805-4017-ABAD-E6B5BDBE7271}">
      <dgm:prSet/>
      <dgm:spPr/>
      <dgm:t>
        <a:bodyPr/>
        <a:lstStyle/>
        <a:p>
          <a:endParaRPr lang="nb-NO"/>
        </a:p>
      </dgm:t>
    </dgm:pt>
    <dgm:pt modelId="{4576275A-179E-45C4-B4BD-3FD2CF6F4FAE}">
      <dgm:prSet/>
      <dgm:spPr/>
      <dgm:t>
        <a:bodyPr/>
        <a:lstStyle/>
        <a:p>
          <a:r>
            <a:rPr lang="nb-NO"/>
            <a:t>Revidert strategi mot a-krim</a:t>
          </a:r>
        </a:p>
      </dgm:t>
    </dgm:pt>
    <dgm:pt modelId="{AA0868EB-FDE3-4872-B264-B0C61E48064A}" type="parTrans" cxnId="{4079EEB7-AE70-4DF5-B442-A17D90B904D3}">
      <dgm:prSet/>
      <dgm:spPr/>
      <dgm:t>
        <a:bodyPr/>
        <a:lstStyle/>
        <a:p>
          <a:endParaRPr lang="nb-NO"/>
        </a:p>
      </dgm:t>
    </dgm:pt>
    <dgm:pt modelId="{252D153D-C642-45E3-9FF0-4AF58E64B70C}" type="sibTrans" cxnId="{4079EEB7-AE70-4DF5-B442-A17D90B904D3}">
      <dgm:prSet/>
      <dgm:spPr/>
      <dgm:t>
        <a:bodyPr/>
        <a:lstStyle/>
        <a:p>
          <a:endParaRPr lang="nb-NO"/>
        </a:p>
      </dgm:t>
    </dgm:pt>
    <dgm:pt modelId="{815D53AE-2A7C-49C8-9699-44615BCC4897}">
      <dgm:prSet/>
      <dgm:spPr/>
      <dgm:t>
        <a:bodyPr/>
        <a:lstStyle/>
        <a:p>
          <a:r>
            <a:rPr lang="nb-NO"/>
            <a:t>Oppdrag fra NFD og FIN</a:t>
          </a:r>
        </a:p>
      </dgm:t>
    </dgm:pt>
    <dgm:pt modelId="{AB0A27E4-4908-4BE3-879E-C11FBDB5C2F7}" type="parTrans" cxnId="{A23D9CB4-5A80-4F8F-B254-01A6583341A0}">
      <dgm:prSet/>
      <dgm:spPr/>
      <dgm:t>
        <a:bodyPr/>
        <a:lstStyle/>
        <a:p>
          <a:endParaRPr lang="nb-NO"/>
        </a:p>
      </dgm:t>
    </dgm:pt>
    <dgm:pt modelId="{3789B020-9D2A-45A4-8C79-4EB603A60128}" type="sibTrans" cxnId="{A23D9CB4-5A80-4F8F-B254-01A6583341A0}">
      <dgm:prSet/>
      <dgm:spPr/>
      <dgm:t>
        <a:bodyPr/>
        <a:lstStyle/>
        <a:p>
          <a:endParaRPr lang="nb-NO"/>
        </a:p>
      </dgm:t>
    </dgm:pt>
    <dgm:pt modelId="{363CF8FD-B850-4A43-AFDE-B251F8525098}">
      <dgm:prSet/>
      <dgm:spPr/>
      <dgm:t>
        <a:bodyPr/>
        <a:lstStyle/>
        <a:p>
          <a:r>
            <a:rPr lang="nb-NO"/>
            <a:t>Pilot</a:t>
          </a:r>
        </a:p>
      </dgm:t>
    </dgm:pt>
    <dgm:pt modelId="{B672371C-E652-431F-8377-2AFF835D74A8}" type="parTrans" cxnId="{5B4C9F45-E3C4-48D7-B2C4-4DE3EA58739B}">
      <dgm:prSet/>
      <dgm:spPr/>
      <dgm:t>
        <a:bodyPr/>
        <a:lstStyle/>
        <a:p>
          <a:endParaRPr lang="nb-NO"/>
        </a:p>
      </dgm:t>
    </dgm:pt>
    <dgm:pt modelId="{097B318B-F5FE-4E7F-A2E1-A4439D73F9A6}" type="sibTrans" cxnId="{5B4C9F45-E3C4-48D7-B2C4-4DE3EA58739B}">
      <dgm:prSet/>
      <dgm:spPr/>
      <dgm:t>
        <a:bodyPr/>
        <a:lstStyle/>
        <a:p>
          <a:endParaRPr lang="nb-NO"/>
        </a:p>
      </dgm:t>
    </dgm:pt>
    <dgm:pt modelId="{F1D73251-190A-4925-94AE-05432C849CBD}">
      <dgm:prSet/>
      <dgm:spPr/>
      <dgm:t>
        <a:bodyPr/>
        <a:lstStyle/>
        <a:p>
          <a:r>
            <a:rPr lang="nb-NO"/>
            <a:t>Nytt juridisk behandlingsgrunnlag for seriøsitetsopplysninger? </a:t>
          </a:r>
        </a:p>
      </dgm:t>
    </dgm:pt>
    <dgm:pt modelId="{083653C1-E44F-4331-B5AC-C5C844146C37}" type="parTrans" cxnId="{0E4A2502-B778-4357-BDED-426FE3FB0317}">
      <dgm:prSet/>
      <dgm:spPr/>
      <dgm:t>
        <a:bodyPr/>
        <a:lstStyle/>
        <a:p>
          <a:endParaRPr lang="nb-NO"/>
        </a:p>
      </dgm:t>
    </dgm:pt>
    <dgm:pt modelId="{5145F6D9-538A-4547-BFE9-A9A27404B542}" type="sibTrans" cxnId="{0E4A2502-B778-4357-BDED-426FE3FB0317}">
      <dgm:prSet/>
      <dgm:spPr/>
      <dgm:t>
        <a:bodyPr/>
        <a:lstStyle/>
        <a:p>
          <a:endParaRPr lang="nb-NO"/>
        </a:p>
      </dgm:t>
    </dgm:pt>
    <dgm:pt modelId="{3546B8EA-152B-46BD-9033-24C220031F1F}" type="pres">
      <dgm:prSet presAssocID="{6CC8094A-321E-4B12-87B9-A802786C28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366CC35-5DCE-448A-B6FC-F0D9B48B0841}" type="pres">
      <dgm:prSet presAssocID="{3A664B50-28C1-4B68-AA97-9B03F9D991E8}" presName="composite" presStyleCnt="0"/>
      <dgm:spPr/>
    </dgm:pt>
    <dgm:pt modelId="{75660F16-990C-40E6-B677-A773588F9877}" type="pres">
      <dgm:prSet presAssocID="{3A664B50-28C1-4B68-AA97-9B03F9D991E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56F5984-575E-4973-8B62-976C1EAAE274}" type="pres">
      <dgm:prSet presAssocID="{3A664B50-28C1-4B68-AA97-9B03F9D991E8}" presName="parSh" presStyleLbl="node1" presStyleIdx="0" presStyleCnt="4"/>
      <dgm:spPr/>
      <dgm:t>
        <a:bodyPr/>
        <a:lstStyle/>
        <a:p>
          <a:endParaRPr lang="nb-NO"/>
        </a:p>
      </dgm:t>
    </dgm:pt>
    <dgm:pt modelId="{C2E25D81-E432-4C50-B33A-118F57B810DB}" type="pres">
      <dgm:prSet presAssocID="{3A664B50-28C1-4B68-AA97-9B03F9D991E8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6654AE3-3C0B-441D-B00B-55C22CC31A5C}" type="pres">
      <dgm:prSet presAssocID="{9429CCD1-8E1E-4A89-9A6E-004F6AFE62C2}" presName="sibTrans" presStyleLbl="sibTrans2D1" presStyleIdx="0" presStyleCnt="3"/>
      <dgm:spPr/>
      <dgm:t>
        <a:bodyPr/>
        <a:lstStyle/>
        <a:p>
          <a:endParaRPr lang="nb-NO"/>
        </a:p>
      </dgm:t>
    </dgm:pt>
    <dgm:pt modelId="{9E56A297-7290-482C-AA2F-93D724E46937}" type="pres">
      <dgm:prSet presAssocID="{9429CCD1-8E1E-4A89-9A6E-004F6AFE62C2}" presName="connTx" presStyleLbl="sibTrans2D1" presStyleIdx="0" presStyleCnt="3"/>
      <dgm:spPr/>
      <dgm:t>
        <a:bodyPr/>
        <a:lstStyle/>
        <a:p>
          <a:endParaRPr lang="nb-NO"/>
        </a:p>
      </dgm:t>
    </dgm:pt>
    <dgm:pt modelId="{E61D1783-E25A-49B4-A9E9-DD34CB263B4A}" type="pres">
      <dgm:prSet presAssocID="{BB65B1EC-0D39-48BD-A5B7-06DFCA1E5104}" presName="composite" presStyleCnt="0"/>
      <dgm:spPr/>
    </dgm:pt>
    <dgm:pt modelId="{F1421EA4-A53E-48BC-BD68-85AB4AC86FDA}" type="pres">
      <dgm:prSet presAssocID="{BB65B1EC-0D39-48BD-A5B7-06DFCA1E510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F69D034-9457-4836-8D98-3CD70072C343}" type="pres">
      <dgm:prSet presAssocID="{BB65B1EC-0D39-48BD-A5B7-06DFCA1E5104}" presName="parSh" presStyleLbl="node1" presStyleIdx="1" presStyleCnt="4"/>
      <dgm:spPr/>
      <dgm:t>
        <a:bodyPr/>
        <a:lstStyle/>
        <a:p>
          <a:endParaRPr lang="nb-NO"/>
        </a:p>
      </dgm:t>
    </dgm:pt>
    <dgm:pt modelId="{7D33B5C0-C449-4D7A-8E81-C7F6F86E5FCC}" type="pres">
      <dgm:prSet presAssocID="{BB65B1EC-0D39-48BD-A5B7-06DFCA1E5104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1EAD3F0-BBA9-4AEE-B9A6-747FC9DB7687}" type="pres">
      <dgm:prSet presAssocID="{B5344E33-C1B0-47C0-9E04-D467CB8B1C65}" presName="sibTrans" presStyleLbl="sibTrans2D1" presStyleIdx="1" presStyleCnt="3"/>
      <dgm:spPr/>
      <dgm:t>
        <a:bodyPr/>
        <a:lstStyle/>
        <a:p>
          <a:endParaRPr lang="nb-NO"/>
        </a:p>
      </dgm:t>
    </dgm:pt>
    <dgm:pt modelId="{46544558-3AB6-4495-AB0F-232C6422CD5F}" type="pres">
      <dgm:prSet presAssocID="{B5344E33-C1B0-47C0-9E04-D467CB8B1C65}" presName="connTx" presStyleLbl="sibTrans2D1" presStyleIdx="1" presStyleCnt="3"/>
      <dgm:spPr/>
      <dgm:t>
        <a:bodyPr/>
        <a:lstStyle/>
        <a:p>
          <a:endParaRPr lang="nb-NO"/>
        </a:p>
      </dgm:t>
    </dgm:pt>
    <dgm:pt modelId="{A23A0073-6C0F-4D75-9620-5FDD1F8BB108}" type="pres">
      <dgm:prSet presAssocID="{44AF5953-7D13-4E93-8AD8-5B4EBA050E18}" presName="composite" presStyleCnt="0"/>
      <dgm:spPr/>
    </dgm:pt>
    <dgm:pt modelId="{EB2D55A7-01E7-4B95-86E3-CAD1FA724800}" type="pres">
      <dgm:prSet presAssocID="{44AF5953-7D13-4E93-8AD8-5B4EBA050E1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723B35D-9B0A-4C29-A9AF-10199A7BC20B}" type="pres">
      <dgm:prSet presAssocID="{44AF5953-7D13-4E93-8AD8-5B4EBA050E18}" presName="parSh" presStyleLbl="node1" presStyleIdx="2" presStyleCnt="4"/>
      <dgm:spPr/>
      <dgm:t>
        <a:bodyPr/>
        <a:lstStyle/>
        <a:p>
          <a:endParaRPr lang="nb-NO"/>
        </a:p>
      </dgm:t>
    </dgm:pt>
    <dgm:pt modelId="{F5842FC3-E45F-4221-A905-172CF4AE3B9D}" type="pres">
      <dgm:prSet presAssocID="{44AF5953-7D13-4E93-8AD8-5B4EBA050E18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F78D4B9-66D9-4C73-92F2-660C2AB74875}" type="pres">
      <dgm:prSet presAssocID="{C3C3F06F-1755-4161-8FEF-B0C642694D85}" presName="sibTrans" presStyleLbl="sibTrans2D1" presStyleIdx="2" presStyleCnt="3"/>
      <dgm:spPr/>
      <dgm:t>
        <a:bodyPr/>
        <a:lstStyle/>
        <a:p>
          <a:endParaRPr lang="nb-NO"/>
        </a:p>
      </dgm:t>
    </dgm:pt>
    <dgm:pt modelId="{6FCA5235-D392-469B-8F20-DCDAA8919EDF}" type="pres">
      <dgm:prSet presAssocID="{C3C3F06F-1755-4161-8FEF-B0C642694D85}" presName="connTx" presStyleLbl="sibTrans2D1" presStyleIdx="2" presStyleCnt="3"/>
      <dgm:spPr/>
      <dgm:t>
        <a:bodyPr/>
        <a:lstStyle/>
        <a:p>
          <a:endParaRPr lang="nb-NO"/>
        </a:p>
      </dgm:t>
    </dgm:pt>
    <dgm:pt modelId="{EEC42066-BB5D-48E9-820D-6C906FD8D66B}" type="pres">
      <dgm:prSet presAssocID="{95C952E5-7421-45EC-A5BD-CA2A183BE347}" presName="composite" presStyleCnt="0"/>
      <dgm:spPr/>
    </dgm:pt>
    <dgm:pt modelId="{C0440434-365C-48EE-82B7-A3BC18359E2B}" type="pres">
      <dgm:prSet presAssocID="{95C952E5-7421-45EC-A5BD-CA2A183BE34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FC61399-27E2-41C7-85E7-C6F0CD354B83}" type="pres">
      <dgm:prSet presAssocID="{95C952E5-7421-45EC-A5BD-CA2A183BE347}" presName="parSh" presStyleLbl="node1" presStyleIdx="3" presStyleCnt="4"/>
      <dgm:spPr/>
      <dgm:t>
        <a:bodyPr/>
        <a:lstStyle/>
        <a:p>
          <a:endParaRPr lang="nb-NO"/>
        </a:p>
      </dgm:t>
    </dgm:pt>
    <dgm:pt modelId="{851325F0-9E74-4E22-8092-BB1855576EB1}" type="pres">
      <dgm:prSet presAssocID="{95C952E5-7421-45EC-A5BD-CA2A183BE347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E4A2502-B778-4357-BDED-426FE3FB0317}" srcId="{95C952E5-7421-45EC-A5BD-CA2A183BE347}" destId="{F1D73251-190A-4925-94AE-05432C849CBD}" srcOrd="0" destOrd="0" parTransId="{083653C1-E44F-4331-B5AC-C5C844146C37}" sibTransId="{5145F6D9-538A-4547-BFE9-A9A27404B542}"/>
    <dgm:cxn modelId="{EB6E31C0-0187-4C66-8CD8-62FA269BEB54}" type="presOf" srcId="{3A664B50-28C1-4B68-AA97-9B03F9D991E8}" destId="{75660F16-990C-40E6-B677-A773588F9877}" srcOrd="0" destOrd="0" presId="urn:microsoft.com/office/officeart/2005/8/layout/process3"/>
    <dgm:cxn modelId="{2BC4D5BA-55FF-4CED-9F20-3981BBF36F89}" type="presOf" srcId="{9429CCD1-8E1E-4A89-9A6E-004F6AFE62C2}" destId="{9E56A297-7290-482C-AA2F-93D724E46937}" srcOrd="1" destOrd="0" presId="urn:microsoft.com/office/officeart/2005/8/layout/process3"/>
    <dgm:cxn modelId="{C2FE2402-CE76-4F77-9B52-C9F7B6CDBDF0}" type="presOf" srcId="{95C952E5-7421-45EC-A5BD-CA2A183BE347}" destId="{CFC61399-27E2-41C7-85E7-C6F0CD354B83}" srcOrd="1" destOrd="0" presId="urn:microsoft.com/office/officeart/2005/8/layout/process3"/>
    <dgm:cxn modelId="{4079EEB7-AE70-4DF5-B442-A17D90B904D3}" srcId="{44AF5953-7D13-4E93-8AD8-5B4EBA050E18}" destId="{4576275A-179E-45C4-B4BD-3FD2CF6F4FAE}" srcOrd="0" destOrd="0" parTransId="{AA0868EB-FDE3-4872-B264-B0C61E48064A}" sibTransId="{252D153D-C642-45E3-9FF0-4AF58E64B70C}"/>
    <dgm:cxn modelId="{264E14C0-98E0-4BDC-A6BC-54886F12A005}" srcId="{6CC8094A-321E-4B12-87B9-A802786C28EB}" destId="{95C952E5-7421-45EC-A5BD-CA2A183BE347}" srcOrd="3" destOrd="0" parTransId="{13CBE727-5354-445A-9DDD-FC6FDE779E2F}" sibTransId="{4098FFC9-6AA9-4DCB-8CEC-66E655AE1698}"/>
    <dgm:cxn modelId="{383C82E0-B11E-43BA-B175-042DA2184C71}" type="presOf" srcId="{44AF5953-7D13-4E93-8AD8-5B4EBA050E18}" destId="{C723B35D-9B0A-4C29-A9AF-10199A7BC20B}" srcOrd="1" destOrd="0" presId="urn:microsoft.com/office/officeart/2005/8/layout/process3"/>
    <dgm:cxn modelId="{242D287B-9787-4DEE-A859-B8F5C7E68AE0}" type="presOf" srcId="{F1D73251-190A-4925-94AE-05432C849CBD}" destId="{851325F0-9E74-4E22-8092-BB1855576EB1}" srcOrd="0" destOrd="0" presId="urn:microsoft.com/office/officeart/2005/8/layout/process3"/>
    <dgm:cxn modelId="{9DFE6A99-A3FF-4865-AF25-D5A1CB53F9A8}" type="presOf" srcId="{B5344E33-C1B0-47C0-9E04-D467CB8B1C65}" destId="{D1EAD3F0-BBA9-4AEE-B9A6-747FC9DB7687}" srcOrd="0" destOrd="0" presId="urn:microsoft.com/office/officeart/2005/8/layout/process3"/>
    <dgm:cxn modelId="{A9FEE307-C06F-4FD6-8DE1-0E95D21F40E5}" type="presOf" srcId="{D20C0C06-410A-4B50-AD62-4F3EBB32AD92}" destId="{C2E25D81-E432-4C50-B33A-118F57B810DB}" srcOrd="0" destOrd="0" presId="urn:microsoft.com/office/officeart/2005/8/layout/process3"/>
    <dgm:cxn modelId="{31BEF46F-ED5C-4070-B474-4455E63745A8}" type="presOf" srcId="{815D53AE-2A7C-49C8-9699-44615BCC4897}" destId="{F5842FC3-E45F-4221-A905-172CF4AE3B9D}" srcOrd="0" destOrd="1" presId="urn:microsoft.com/office/officeart/2005/8/layout/process3"/>
    <dgm:cxn modelId="{6E311EA4-B388-44E9-8689-2EC1E8E04BEB}" type="presOf" srcId="{363CF8FD-B850-4A43-AFDE-B251F8525098}" destId="{F5842FC3-E45F-4221-A905-172CF4AE3B9D}" srcOrd="0" destOrd="2" presId="urn:microsoft.com/office/officeart/2005/8/layout/process3"/>
    <dgm:cxn modelId="{9EFC40D2-690C-4BA5-A693-28111CDCD2B0}" type="presOf" srcId="{C3C3F06F-1755-4161-8FEF-B0C642694D85}" destId="{6F78D4B9-66D9-4C73-92F2-660C2AB74875}" srcOrd="0" destOrd="0" presId="urn:microsoft.com/office/officeart/2005/8/layout/process3"/>
    <dgm:cxn modelId="{1AE31922-1029-4B43-A6F9-3F65593830A9}" type="presOf" srcId="{95C952E5-7421-45EC-A5BD-CA2A183BE347}" destId="{C0440434-365C-48EE-82B7-A3BC18359E2B}" srcOrd="0" destOrd="0" presId="urn:microsoft.com/office/officeart/2005/8/layout/process3"/>
    <dgm:cxn modelId="{905FBEC6-FB6F-4BE8-8F8A-729FBE80CEB5}" srcId="{6CC8094A-321E-4B12-87B9-A802786C28EB}" destId="{44AF5953-7D13-4E93-8AD8-5B4EBA050E18}" srcOrd="2" destOrd="0" parTransId="{37949493-F567-4907-8463-6CB224E00557}" sibTransId="{C3C3F06F-1755-4161-8FEF-B0C642694D85}"/>
    <dgm:cxn modelId="{C6721512-22B4-4ED0-8A91-FCA3F8AB7A7E}" type="presOf" srcId="{44AF5953-7D13-4E93-8AD8-5B4EBA050E18}" destId="{EB2D55A7-01E7-4B95-86E3-CAD1FA724800}" srcOrd="0" destOrd="0" presId="urn:microsoft.com/office/officeart/2005/8/layout/process3"/>
    <dgm:cxn modelId="{12A83884-CAB4-4547-B291-AF1351815947}" type="presOf" srcId="{C3C3F06F-1755-4161-8FEF-B0C642694D85}" destId="{6FCA5235-D392-469B-8F20-DCDAA8919EDF}" srcOrd="1" destOrd="0" presId="urn:microsoft.com/office/officeart/2005/8/layout/process3"/>
    <dgm:cxn modelId="{1D255118-CD85-47BF-A9A9-B86F85A8DF34}" type="presOf" srcId="{B5344E33-C1B0-47C0-9E04-D467CB8B1C65}" destId="{46544558-3AB6-4495-AB0F-232C6422CD5F}" srcOrd="1" destOrd="0" presId="urn:microsoft.com/office/officeart/2005/8/layout/process3"/>
    <dgm:cxn modelId="{B60FBD3F-D09E-4E90-A954-21D1B5B63005}" type="presOf" srcId="{6CC8094A-321E-4B12-87B9-A802786C28EB}" destId="{3546B8EA-152B-46BD-9033-24C220031F1F}" srcOrd="0" destOrd="0" presId="urn:microsoft.com/office/officeart/2005/8/layout/process3"/>
    <dgm:cxn modelId="{C593D8C0-052E-4484-ACE8-9C7CF0E5B109}" srcId="{6CC8094A-321E-4B12-87B9-A802786C28EB}" destId="{3A664B50-28C1-4B68-AA97-9B03F9D991E8}" srcOrd="0" destOrd="0" parTransId="{03FDCA88-8E03-4E04-ADC2-1277B94EC18E}" sibTransId="{9429CCD1-8E1E-4A89-9A6E-004F6AFE62C2}"/>
    <dgm:cxn modelId="{4A89B1A5-4805-4017-ABAD-E6B5BDBE7271}" srcId="{BB65B1EC-0D39-48BD-A5B7-06DFCA1E5104}" destId="{0BB372A0-526C-409F-B66F-7EACA37613A9}" srcOrd="0" destOrd="0" parTransId="{6A0CF40D-EC44-42E5-B846-43F9E86C703D}" sibTransId="{C918584B-52F8-4634-8D39-DBFEC0C4693F}"/>
    <dgm:cxn modelId="{62EF8CCA-640A-432D-A104-C26B2ACFA326}" type="presOf" srcId="{BB65B1EC-0D39-48BD-A5B7-06DFCA1E5104}" destId="{0F69D034-9457-4836-8D98-3CD70072C343}" srcOrd="1" destOrd="0" presId="urn:microsoft.com/office/officeart/2005/8/layout/process3"/>
    <dgm:cxn modelId="{6E101E07-780F-48C8-BF7F-83C7109D9E1C}" type="presOf" srcId="{3A664B50-28C1-4B68-AA97-9B03F9D991E8}" destId="{F56F5984-575E-4973-8B62-976C1EAAE274}" srcOrd="1" destOrd="0" presId="urn:microsoft.com/office/officeart/2005/8/layout/process3"/>
    <dgm:cxn modelId="{620635AB-C514-4FF2-9E13-66B57BB062BC}" srcId="{3A664B50-28C1-4B68-AA97-9B03F9D991E8}" destId="{D20C0C06-410A-4B50-AD62-4F3EBB32AD92}" srcOrd="0" destOrd="0" parTransId="{5FB24396-C63B-4AC6-B956-1EE489644E2D}" sibTransId="{23CBE4DE-E350-488E-951D-156E961727AC}"/>
    <dgm:cxn modelId="{5B4C9F45-E3C4-48D7-B2C4-4DE3EA58739B}" srcId="{815D53AE-2A7C-49C8-9699-44615BCC4897}" destId="{363CF8FD-B850-4A43-AFDE-B251F8525098}" srcOrd="0" destOrd="0" parTransId="{B672371C-E652-431F-8377-2AFF835D74A8}" sibTransId="{097B318B-F5FE-4E7F-A2E1-A4439D73F9A6}"/>
    <dgm:cxn modelId="{A3F16A5C-97EE-43E0-A961-AD231F3054BB}" srcId="{6CC8094A-321E-4B12-87B9-A802786C28EB}" destId="{BB65B1EC-0D39-48BD-A5B7-06DFCA1E5104}" srcOrd="1" destOrd="0" parTransId="{9360EA88-C70E-49D9-822B-484F5AB0F2BC}" sibTransId="{B5344E33-C1B0-47C0-9E04-D467CB8B1C65}"/>
    <dgm:cxn modelId="{E487723D-A04B-4A66-8B91-516B9A9B8A15}" type="presOf" srcId="{0BB372A0-526C-409F-B66F-7EACA37613A9}" destId="{7D33B5C0-C449-4D7A-8E81-C7F6F86E5FCC}" srcOrd="0" destOrd="0" presId="urn:microsoft.com/office/officeart/2005/8/layout/process3"/>
    <dgm:cxn modelId="{86C09A48-B289-4907-87AF-A103DAE1C2E2}" type="presOf" srcId="{BB65B1EC-0D39-48BD-A5B7-06DFCA1E5104}" destId="{F1421EA4-A53E-48BC-BD68-85AB4AC86FDA}" srcOrd="0" destOrd="0" presId="urn:microsoft.com/office/officeart/2005/8/layout/process3"/>
    <dgm:cxn modelId="{A23D9CB4-5A80-4F8F-B254-01A6583341A0}" srcId="{44AF5953-7D13-4E93-8AD8-5B4EBA050E18}" destId="{815D53AE-2A7C-49C8-9699-44615BCC4897}" srcOrd="1" destOrd="0" parTransId="{AB0A27E4-4908-4BE3-879E-C11FBDB5C2F7}" sibTransId="{3789B020-9D2A-45A4-8C79-4EB603A60128}"/>
    <dgm:cxn modelId="{3D5F5381-0D72-4090-8929-762F0D3BA0C7}" type="presOf" srcId="{9429CCD1-8E1E-4A89-9A6E-004F6AFE62C2}" destId="{E6654AE3-3C0B-441D-B00B-55C22CC31A5C}" srcOrd="0" destOrd="0" presId="urn:microsoft.com/office/officeart/2005/8/layout/process3"/>
    <dgm:cxn modelId="{E6FECFD5-ED9F-420A-8A89-9E2431C5BE92}" type="presOf" srcId="{4576275A-179E-45C4-B4BD-3FD2CF6F4FAE}" destId="{F5842FC3-E45F-4221-A905-172CF4AE3B9D}" srcOrd="0" destOrd="0" presId="urn:microsoft.com/office/officeart/2005/8/layout/process3"/>
    <dgm:cxn modelId="{3E3F659F-75D4-4E91-8DC4-A691A539D5D7}" type="presParOf" srcId="{3546B8EA-152B-46BD-9033-24C220031F1F}" destId="{7366CC35-5DCE-448A-B6FC-F0D9B48B0841}" srcOrd="0" destOrd="0" presId="urn:microsoft.com/office/officeart/2005/8/layout/process3"/>
    <dgm:cxn modelId="{E3C5FC8F-04A2-4DAA-8F4E-9FFB27E6ACB3}" type="presParOf" srcId="{7366CC35-5DCE-448A-B6FC-F0D9B48B0841}" destId="{75660F16-990C-40E6-B677-A773588F9877}" srcOrd="0" destOrd="0" presId="urn:microsoft.com/office/officeart/2005/8/layout/process3"/>
    <dgm:cxn modelId="{E7501832-C7D1-44C5-A7CB-DB7829D4B37D}" type="presParOf" srcId="{7366CC35-5DCE-448A-B6FC-F0D9B48B0841}" destId="{F56F5984-575E-4973-8B62-976C1EAAE274}" srcOrd="1" destOrd="0" presId="urn:microsoft.com/office/officeart/2005/8/layout/process3"/>
    <dgm:cxn modelId="{FDF81FCD-C37B-451F-9DE4-AF090A46115A}" type="presParOf" srcId="{7366CC35-5DCE-448A-B6FC-F0D9B48B0841}" destId="{C2E25D81-E432-4C50-B33A-118F57B810DB}" srcOrd="2" destOrd="0" presId="urn:microsoft.com/office/officeart/2005/8/layout/process3"/>
    <dgm:cxn modelId="{3DC15185-7C65-4157-8FE7-9B91059C1204}" type="presParOf" srcId="{3546B8EA-152B-46BD-9033-24C220031F1F}" destId="{E6654AE3-3C0B-441D-B00B-55C22CC31A5C}" srcOrd="1" destOrd="0" presId="urn:microsoft.com/office/officeart/2005/8/layout/process3"/>
    <dgm:cxn modelId="{CBA0500C-57A7-4EF4-AFD3-B4C3811B98BB}" type="presParOf" srcId="{E6654AE3-3C0B-441D-B00B-55C22CC31A5C}" destId="{9E56A297-7290-482C-AA2F-93D724E46937}" srcOrd="0" destOrd="0" presId="urn:microsoft.com/office/officeart/2005/8/layout/process3"/>
    <dgm:cxn modelId="{933CF631-9285-4574-9327-6479CD85A5C8}" type="presParOf" srcId="{3546B8EA-152B-46BD-9033-24C220031F1F}" destId="{E61D1783-E25A-49B4-A9E9-DD34CB263B4A}" srcOrd="2" destOrd="0" presId="urn:microsoft.com/office/officeart/2005/8/layout/process3"/>
    <dgm:cxn modelId="{1274DC03-F1E6-4315-98DA-ED3472191F9D}" type="presParOf" srcId="{E61D1783-E25A-49B4-A9E9-DD34CB263B4A}" destId="{F1421EA4-A53E-48BC-BD68-85AB4AC86FDA}" srcOrd="0" destOrd="0" presId="urn:microsoft.com/office/officeart/2005/8/layout/process3"/>
    <dgm:cxn modelId="{1606E1F0-57F3-40AF-95C8-61CED7CFD757}" type="presParOf" srcId="{E61D1783-E25A-49B4-A9E9-DD34CB263B4A}" destId="{0F69D034-9457-4836-8D98-3CD70072C343}" srcOrd="1" destOrd="0" presId="urn:microsoft.com/office/officeart/2005/8/layout/process3"/>
    <dgm:cxn modelId="{6EDFA8ED-1DA8-473A-9B77-82C285D25652}" type="presParOf" srcId="{E61D1783-E25A-49B4-A9E9-DD34CB263B4A}" destId="{7D33B5C0-C449-4D7A-8E81-C7F6F86E5FCC}" srcOrd="2" destOrd="0" presId="urn:microsoft.com/office/officeart/2005/8/layout/process3"/>
    <dgm:cxn modelId="{03621285-5765-4951-89E5-FB0AA8F85BDE}" type="presParOf" srcId="{3546B8EA-152B-46BD-9033-24C220031F1F}" destId="{D1EAD3F0-BBA9-4AEE-B9A6-747FC9DB7687}" srcOrd="3" destOrd="0" presId="urn:microsoft.com/office/officeart/2005/8/layout/process3"/>
    <dgm:cxn modelId="{B426F190-CD45-44CC-98D1-DF2F630928E2}" type="presParOf" srcId="{D1EAD3F0-BBA9-4AEE-B9A6-747FC9DB7687}" destId="{46544558-3AB6-4495-AB0F-232C6422CD5F}" srcOrd="0" destOrd="0" presId="urn:microsoft.com/office/officeart/2005/8/layout/process3"/>
    <dgm:cxn modelId="{567EA873-3D0B-43F6-96B0-2E32D80ECE5A}" type="presParOf" srcId="{3546B8EA-152B-46BD-9033-24C220031F1F}" destId="{A23A0073-6C0F-4D75-9620-5FDD1F8BB108}" srcOrd="4" destOrd="0" presId="urn:microsoft.com/office/officeart/2005/8/layout/process3"/>
    <dgm:cxn modelId="{85BAFA2D-AC5D-4AA9-926B-CD2F45CF55C3}" type="presParOf" srcId="{A23A0073-6C0F-4D75-9620-5FDD1F8BB108}" destId="{EB2D55A7-01E7-4B95-86E3-CAD1FA724800}" srcOrd="0" destOrd="0" presId="urn:microsoft.com/office/officeart/2005/8/layout/process3"/>
    <dgm:cxn modelId="{4A2BA1F7-1EB2-4DB7-BA94-98C66600738D}" type="presParOf" srcId="{A23A0073-6C0F-4D75-9620-5FDD1F8BB108}" destId="{C723B35D-9B0A-4C29-A9AF-10199A7BC20B}" srcOrd="1" destOrd="0" presId="urn:microsoft.com/office/officeart/2005/8/layout/process3"/>
    <dgm:cxn modelId="{3D5501E1-784B-40C9-A158-791AFFCF3B9C}" type="presParOf" srcId="{A23A0073-6C0F-4D75-9620-5FDD1F8BB108}" destId="{F5842FC3-E45F-4221-A905-172CF4AE3B9D}" srcOrd="2" destOrd="0" presId="urn:microsoft.com/office/officeart/2005/8/layout/process3"/>
    <dgm:cxn modelId="{6766D7AB-6C88-42E6-901E-17DBFF36593A}" type="presParOf" srcId="{3546B8EA-152B-46BD-9033-24C220031F1F}" destId="{6F78D4B9-66D9-4C73-92F2-660C2AB74875}" srcOrd="5" destOrd="0" presId="urn:microsoft.com/office/officeart/2005/8/layout/process3"/>
    <dgm:cxn modelId="{1581FBDA-CAD9-467D-AFA3-1A6644FBDBDC}" type="presParOf" srcId="{6F78D4B9-66D9-4C73-92F2-660C2AB74875}" destId="{6FCA5235-D392-469B-8F20-DCDAA8919EDF}" srcOrd="0" destOrd="0" presId="urn:microsoft.com/office/officeart/2005/8/layout/process3"/>
    <dgm:cxn modelId="{05007E8B-6A63-4E2E-8BCA-74CC7A16C976}" type="presParOf" srcId="{3546B8EA-152B-46BD-9033-24C220031F1F}" destId="{EEC42066-BB5D-48E9-820D-6C906FD8D66B}" srcOrd="6" destOrd="0" presId="urn:microsoft.com/office/officeart/2005/8/layout/process3"/>
    <dgm:cxn modelId="{7CD25869-DC0D-474A-8DA1-EE2E80947F44}" type="presParOf" srcId="{EEC42066-BB5D-48E9-820D-6C906FD8D66B}" destId="{C0440434-365C-48EE-82B7-A3BC18359E2B}" srcOrd="0" destOrd="0" presId="urn:microsoft.com/office/officeart/2005/8/layout/process3"/>
    <dgm:cxn modelId="{BB8AAA69-2CEF-431C-83D5-38FA3D4CD72F}" type="presParOf" srcId="{EEC42066-BB5D-48E9-820D-6C906FD8D66B}" destId="{CFC61399-27E2-41C7-85E7-C6F0CD354B83}" srcOrd="1" destOrd="0" presId="urn:microsoft.com/office/officeart/2005/8/layout/process3"/>
    <dgm:cxn modelId="{1C0DF3C8-741D-40C8-836D-E315DC559AF5}" type="presParOf" srcId="{EEC42066-BB5D-48E9-820D-6C906FD8D66B}" destId="{851325F0-9E74-4E22-8092-BB1855576EB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0BB03-C119-4C28-8CC2-3CDCF3F340BF}">
      <dsp:nvSpPr>
        <dsp:cNvPr id="0" name=""/>
        <dsp:cNvSpPr/>
      </dsp:nvSpPr>
      <dsp:spPr>
        <a:xfrm>
          <a:off x="0" y="258242"/>
          <a:ext cx="11696193" cy="874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755" tIns="312420" rIns="9077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/>
            <a:t>Bevisst</a:t>
          </a:r>
          <a:r>
            <a:rPr lang="nb-NO" sz="1500" kern="1200" baseline="0" dirty="0"/>
            <a:t> mi</a:t>
          </a:r>
          <a:r>
            <a:rPr lang="nb-NO" sz="1500" kern="1200" dirty="0"/>
            <a:t>sbruk av ordningen fra</a:t>
          </a:r>
          <a:r>
            <a:rPr lang="nb-NO" sz="1500" kern="1200" baseline="0" dirty="0"/>
            <a:t> kriminelle som gjennomskuer systemet</a:t>
          </a:r>
          <a:endParaRPr lang="nb-N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/>
            <a:t>Feil knyttet til datagrunnlaget</a:t>
          </a:r>
          <a:r>
            <a:rPr lang="nb-NO" sz="1500" kern="1200" baseline="0" dirty="0"/>
            <a:t>, informasjonen som tilgjengeliggjøres er ikke tilstrekkelig</a:t>
          </a:r>
          <a:endParaRPr lang="nb-NO" sz="1500" kern="1200" dirty="0"/>
        </a:p>
      </dsp:txBody>
      <dsp:txXfrm>
        <a:off x="0" y="258242"/>
        <a:ext cx="11696193" cy="874125"/>
      </dsp:txXfrm>
    </dsp:sp>
    <dsp:sp modelId="{547632BF-CC7A-45DC-8463-0F4A219E9FF7}">
      <dsp:nvSpPr>
        <dsp:cNvPr id="0" name=""/>
        <dsp:cNvSpPr/>
      </dsp:nvSpPr>
      <dsp:spPr>
        <a:xfrm>
          <a:off x="584809" y="36842"/>
          <a:ext cx="8187335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0" rIns="3094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Kriminelle og useriøse fremstår som seriøse</a:t>
          </a:r>
        </a:p>
      </dsp:txBody>
      <dsp:txXfrm>
        <a:off x="606425" y="58458"/>
        <a:ext cx="8144103" cy="399568"/>
      </dsp:txXfrm>
    </dsp:sp>
    <dsp:sp modelId="{8051A2A1-D475-45B2-AFA2-04F127E33252}">
      <dsp:nvSpPr>
        <dsp:cNvPr id="0" name=""/>
        <dsp:cNvSpPr/>
      </dsp:nvSpPr>
      <dsp:spPr>
        <a:xfrm>
          <a:off x="0" y="1434767"/>
          <a:ext cx="11696193" cy="874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755" tIns="312420" rIns="907755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/>
            <a:t>Opplysningene</a:t>
          </a:r>
          <a:r>
            <a:rPr lang="nb-NO" sz="1500" kern="1200" baseline="0" dirty="0"/>
            <a:t> som tilgjengeliggjøres er ikke tilstrekkelige eller riktige</a:t>
          </a:r>
          <a:endParaRPr lang="nb-N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baseline="0" dirty="0"/>
            <a:t>Seriøse må bruke mye tid og krefter for å fremstå som seriøse i ordningen</a:t>
          </a:r>
          <a:endParaRPr lang="nb-NO" sz="1500" kern="1200" dirty="0"/>
        </a:p>
      </dsp:txBody>
      <dsp:txXfrm>
        <a:off x="0" y="1434767"/>
        <a:ext cx="11696193" cy="874125"/>
      </dsp:txXfrm>
    </dsp:sp>
    <dsp:sp modelId="{471DE489-B135-4F75-BFA8-0825DBAA0FCC}">
      <dsp:nvSpPr>
        <dsp:cNvPr id="0" name=""/>
        <dsp:cNvSpPr/>
      </dsp:nvSpPr>
      <dsp:spPr>
        <a:xfrm>
          <a:off x="584809" y="1213367"/>
          <a:ext cx="8187335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0" rIns="3094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Seriøse fremstår som useriøse</a:t>
          </a:r>
        </a:p>
      </dsp:txBody>
      <dsp:txXfrm>
        <a:off x="606425" y="1234983"/>
        <a:ext cx="8144103" cy="399568"/>
      </dsp:txXfrm>
    </dsp:sp>
    <dsp:sp modelId="{E6994BE1-17D4-46F3-BD86-2AD2520D9152}">
      <dsp:nvSpPr>
        <dsp:cNvPr id="0" name=""/>
        <dsp:cNvSpPr/>
      </dsp:nvSpPr>
      <dsp:spPr>
        <a:xfrm>
          <a:off x="0" y="2611292"/>
          <a:ext cx="11696193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755" tIns="312420" rIns="9077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/>
            <a:t>Risiko for at taushetsbelagte opplysninger/forretningshemmeligheter kommer på avveie</a:t>
          </a:r>
        </a:p>
      </dsp:txBody>
      <dsp:txXfrm>
        <a:off x="0" y="2611292"/>
        <a:ext cx="11696193" cy="637875"/>
      </dsp:txXfrm>
    </dsp:sp>
    <dsp:sp modelId="{27838E1E-87D3-4AB5-B65C-558A2A2A3AFC}">
      <dsp:nvSpPr>
        <dsp:cNvPr id="0" name=""/>
        <dsp:cNvSpPr/>
      </dsp:nvSpPr>
      <dsp:spPr>
        <a:xfrm>
          <a:off x="584809" y="2389892"/>
          <a:ext cx="8187335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0" rIns="3094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Informasjon på avveie</a:t>
          </a:r>
        </a:p>
      </dsp:txBody>
      <dsp:txXfrm>
        <a:off x="606425" y="2411508"/>
        <a:ext cx="8144103" cy="399568"/>
      </dsp:txXfrm>
    </dsp:sp>
    <dsp:sp modelId="{E7A8F341-F285-436B-A612-132934C62A67}">
      <dsp:nvSpPr>
        <dsp:cNvPr id="0" name=""/>
        <dsp:cNvSpPr/>
      </dsp:nvSpPr>
      <dsp:spPr>
        <a:xfrm>
          <a:off x="0" y="3551567"/>
          <a:ext cx="11696193" cy="1370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755" tIns="312420" rIns="9077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/>
            <a:t>Tilretteleggerne kan tolke datagrunnlaget feil og derfor vurdere virksomhetene feil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/>
            <a:t>Data kan tolkes selektivt,</a:t>
          </a:r>
          <a:r>
            <a:rPr lang="nb-NO" sz="1500" kern="1200" baseline="0" dirty="0"/>
            <a:t> eller benyttes på en måte som ikke støtter formålet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baseline="0"/>
            <a:t>Sluttbruker forstår ikke informasjonen når de skal ta sin beslutning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baseline="0"/>
            <a:t>Dataforvalterne legger egne tolkninger til dataene som er tilgjengelige som ikke gir korrekt risikobilde</a:t>
          </a:r>
          <a:endParaRPr lang="nb-NO" sz="1500" kern="1200"/>
        </a:p>
      </dsp:txBody>
      <dsp:txXfrm>
        <a:off x="0" y="3551567"/>
        <a:ext cx="11696193" cy="1370250"/>
      </dsp:txXfrm>
    </dsp:sp>
    <dsp:sp modelId="{2A154D4A-C2A8-4C75-9746-365ECF8175DF}">
      <dsp:nvSpPr>
        <dsp:cNvPr id="0" name=""/>
        <dsp:cNvSpPr/>
      </dsp:nvSpPr>
      <dsp:spPr>
        <a:xfrm>
          <a:off x="584809" y="3330167"/>
          <a:ext cx="8187335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0" rIns="3094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Feil tolkning av opplysninger </a:t>
          </a:r>
        </a:p>
      </dsp:txBody>
      <dsp:txXfrm>
        <a:off x="606425" y="3351783"/>
        <a:ext cx="8144103" cy="399568"/>
      </dsp:txXfrm>
    </dsp:sp>
    <dsp:sp modelId="{865E656C-25D7-4847-B968-8E63B1A152F0}">
      <dsp:nvSpPr>
        <dsp:cNvPr id="0" name=""/>
        <dsp:cNvSpPr/>
      </dsp:nvSpPr>
      <dsp:spPr>
        <a:xfrm>
          <a:off x="0" y="5224217"/>
          <a:ext cx="11696193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755" tIns="312420" rIns="9077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 dirty="0"/>
            <a:t>Tilliten til det offentlige svekkes fordi forvaltningen</a:t>
          </a:r>
          <a:r>
            <a:rPr lang="nb-NO" sz="1500" kern="1200" baseline="0" dirty="0"/>
            <a:t> av opplysningene ikke er god nok</a:t>
          </a:r>
          <a:endParaRPr lang="nb-NO" sz="1500" kern="1200" dirty="0"/>
        </a:p>
      </dsp:txBody>
      <dsp:txXfrm>
        <a:off x="0" y="5224217"/>
        <a:ext cx="11696193" cy="637875"/>
      </dsp:txXfrm>
    </dsp:sp>
    <dsp:sp modelId="{D6379570-2403-43EC-9A52-60AF1942F5EC}">
      <dsp:nvSpPr>
        <dsp:cNvPr id="0" name=""/>
        <dsp:cNvSpPr/>
      </dsp:nvSpPr>
      <dsp:spPr>
        <a:xfrm>
          <a:off x="584809" y="5002817"/>
          <a:ext cx="8187335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0" rIns="3094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baseline="0"/>
            <a:t>Tillit</a:t>
          </a:r>
          <a:endParaRPr lang="nb-NO" sz="1800" kern="1200"/>
        </a:p>
      </dsp:txBody>
      <dsp:txXfrm>
        <a:off x="606425" y="5024433"/>
        <a:ext cx="8144103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2EDCC-A7D3-4107-B067-2873894B3892}">
      <dsp:nvSpPr>
        <dsp:cNvPr id="0" name=""/>
        <dsp:cNvSpPr/>
      </dsp:nvSpPr>
      <dsp:spPr>
        <a:xfrm>
          <a:off x="5138" y="1441904"/>
          <a:ext cx="2991210" cy="119648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>
              <a:solidFill>
                <a:schemeClr val="tx1"/>
              </a:solidFill>
            </a:rPr>
            <a:t>Prosjekt dokumentasjons-bevis</a:t>
          </a:r>
        </a:p>
      </dsp:txBody>
      <dsp:txXfrm>
        <a:off x="603380" y="1441904"/>
        <a:ext cx="1794726" cy="1196484"/>
      </dsp:txXfrm>
    </dsp:sp>
    <dsp:sp modelId="{84503047-31D6-4C08-A9B9-4C81461CD542}">
      <dsp:nvSpPr>
        <dsp:cNvPr id="0" name=""/>
        <dsp:cNvSpPr/>
      </dsp:nvSpPr>
      <dsp:spPr>
        <a:xfrm>
          <a:off x="2697227" y="1441904"/>
          <a:ext cx="2991210" cy="119648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err="1">
              <a:solidFill>
                <a:schemeClr val="tx1"/>
              </a:solidFill>
            </a:rPr>
            <a:t>Nadobe</a:t>
          </a:r>
          <a:r>
            <a:rPr lang="nb-NO" sz="1400" kern="1200">
              <a:solidFill>
                <a:schemeClr val="tx1"/>
              </a:solidFill>
            </a:rPr>
            <a:t> (</a:t>
          </a:r>
          <a:r>
            <a:rPr lang="nb-NO" sz="1400" u="sng" kern="1200">
              <a:solidFill>
                <a:schemeClr val="tx1"/>
              </a:solidFill>
            </a:rPr>
            <a:t>Na</a:t>
          </a:r>
          <a:r>
            <a:rPr lang="nb-NO" sz="1400" kern="1200">
              <a:solidFill>
                <a:schemeClr val="tx1"/>
              </a:solidFill>
            </a:rPr>
            <a:t>sjonal tjeneste for </a:t>
          </a:r>
          <a:r>
            <a:rPr lang="nb-NO" sz="1400" u="sng" kern="1200">
              <a:solidFill>
                <a:schemeClr val="tx1"/>
              </a:solidFill>
            </a:rPr>
            <a:t>do</a:t>
          </a:r>
          <a:r>
            <a:rPr lang="nb-NO" sz="1400" kern="1200">
              <a:solidFill>
                <a:schemeClr val="tx1"/>
              </a:solidFill>
            </a:rPr>
            <a:t>kumentasjons</a:t>
          </a:r>
          <a:r>
            <a:rPr lang="nb-NO" sz="1400" u="sng" kern="1200">
              <a:solidFill>
                <a:schemeClr val="tx1"/>
              </a:solidFill>
            </a:rPr>
            <a:t>be</a:t>
          </a:r>
          <a:r>
            <a:rPr lang="nb-NO" sz="1400" kern="1200">
              <a:solidFill>
                <a:schemeClr val="tx1"/>
              </a:solidFill>
            </a:rPr>
            <a:t>vis)</a:t>
          </a:r>
        </a:p>
      </dsp:txBody>
      <dsp:txXfrm>
        <a:off x="3295469" y="1441904"/>
        <a:ext cx="1794726" cy="1196484"/>
      </dsp:txXfrm>
    </dsp:sp>
    <dsp:sp modelId="{30A6E8BD-5E4F-44DD-ACE9-1E1948B7A82A}">
      <dsp:nvSpPr>
        <dsp:cNvPr id="0" name=""/>
        <dsp:cNvSpPr/>
      </dsp:nvSpPr>
      <dsp:spPr>
        <a:xfrm>
          <a:off x="5389316" y="1441904"/>
          <a:ext cx="2991210" cy="11964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/>
            <a:t>eBevis</a:t>
          </a:r>
        </a:p>
      </dsp:txBody>
      <dsp:txXfrm>
        <a:off x="5987558" y="1441904"/>
        <a:ext cx="1794726" cy="1196484"/>
      </dsp:txXfrm>
    </dsp:sp>
    <dsp:sp modelId="{224ADD65-CE13-4006-B30C-FD17F1F07054}">
      <dsp:nvSpPr>
        <dsp:cNvPr id="0" name=""/>
        <dsp:cNvSpPr/>
      </dsp:nvSpPr>
      <dsp:spPr>
        <a:xfrm>
          <a:off x="8081406" y="1441904"/>
          <a:ext cx="2991210" cy="11964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data.altinn.no</a:t>
          </a:r>
        </a:p>
      </dsp:txBody>
      <dsp:txXfrm>
        <a:off x="8679648" y="1441904"/>
        <a:ext cx="1794726" cy="1196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F5984-575E-4973-8B62-976C1EAAE274}">
      <dsp:nvSpPr>
        <dsp:cNvPr id="0" name=""/>
        <dsp:cNvSpPr/>
      </dsp:nvSpPr>
      <dsp:spPr>
        <a:xfrm>
          <a:off x="1332" y="320215"/>
          <a:ext cx="1674265" cy="475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cap="none" spc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2019</a:t>
          </a:r>
        </a:p>
      </dsp:txBody>
      <dsp:txXfrm>
        <a:off x="1332" y="320215"/>
        <a:ext cx="1674265" cy="316800"/>
      </dsp:txXfrm>
    </dsp:sp>
    <dsp:sp modelId="{C2E25D81-E432-4C50-B33A-118F57B810DB}">
      <dsp:nvSpPr>
        <dsp:cNvPr id="0" name=""/>
        <dsp:cNvSpPr/>
      </dsp:nvSpPr>
      <dsp:spPr>
        <a:xfrm>
          <a:off x="344254" y="637014"/>
          <a:ext cx="1674265" cy="883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eBevis for offentlige anskaffelser </a:t>
          </a:r>
        </a:p>
      </dsp:txBody>
      <dsp:txXfrm>
        <a:off x="370133" y="662893"/>
        <a:ext cx="1622507" cy="831816"/>
      </dsp:txXfrm>
    </dsp:sp>
    <dsp:sp modelId="{E6654AE3-3C0B-441D-B00B-55C22CC31A5C}">
      <dsp:nvSpPr>
        <dsp:cNvPr id="0" name=""/>
        <dsp:cNvSpPr/>
      </dsp:nvSpPr>
      <dsp:spPr>
        <a:xfrm>
          <a:off x="1929410" y="270193"/>
          <a:ext cx="538082" cy="4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1929410" y="353562"/>
        <a:ext cx="413029" cy="250105"/>
      </dsp:txXfrm>
    </dsp:sp>
    <dsp:sp modelId="{0F69D034-9457-4836-8D98-3CD70072C343}">
      <dsp:nvSpPr>
        <dsp:cNvPr id="0" name=""/>
        <dsp:cNvSpPr/>
      </dsp:nvSpPr>
      <dsp:spPr>
        <a:xfrm>
          <a:off x="2690847" y="320215"/>
          <a:ext cx="1674265" cy="475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cap="none" spc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2020</a:t>
          </a:r>
        </a:p>
      </dsp:txBody>
      <dsp:txXfrm>
        <a:off x="2690847" y="320215"/>
        <a:ext cx="1674265" cy="316800"/>
      </dsp:txXfrm>
    </dsp:sp>
    <dsp:sp modelId="{7D33B5C0-C449-4D7A-8E81-C7F6F86E5FCC}">
      <dsp:nvSpPr>
        <dsp:cNvPr id="0" name=""/>
        <dsp:cNvSpPr/>
      </dsp:nvSpPr>
      <dsp:spPr>
        <a:xfrm>
          <a:off x="3033769" y="637014"/>
          <a:ext cx="1674265" cy="883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/>
            <a:t>Oppdrag fra NFD og FIN: Rammeverk for flere målgrupper</a:t>
          </a:r>
        </a:p>
      </dsp:txBody>
      <dsp:txXfrm>
        <a:off x="3059648" y="662893"/>
        <a:ext cx="1622507" cy="831816"/>
      </dsp:txXfrm>
    </dsp:sp>
    <dsp:sp modelId="{D1EAD3F0-BBA9-4AEE-B9A6-747FC9DB7687}">
      <dsp:nvSpPr>
        <dsp:cNvPr id="0" name=""/>
        <dsp:cNvSpPr/>
      </dsp:nvSpPr>
      <dsp:spPr>
        <a:xfrm>
          <a:off x="4618925" y="270193"/>
          <a:ext cx="538082" cy="4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4618925" y="353562"/>
        <a:ext cx="413029" cy="250105"/>
      </dsp:txXfrm>
    </dsp:sp>
    <dsp:sp modelId="{C723B35D-9B0A-4C29-A9AF-10199A7BC20B}">
      <dsp:nvSpPr>
        <dsp:cNvPr id="0" name=""/>
        <dsp:cNvSpPr/>
      </dsp:nvSpPr>
      <dsp:spPr>
        <a:xfrm>
          <a:off x="5380363" y="320215"/>
          <a:ext cx="1674265" cy="475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cap="none" spc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2021</a:t>
          </a:r>
        </a:p>
      </dsp:txBody>
      <dsp:txXfrm>
        <a:off x="5380363" y="320215"/>
        <a:ext cx="1674265" cy="316800"/>
      </dsp:txXfrm>
    </dsp:sp>
    <dsp:sp modelId="{F5842FC3-E45F-4221-A905-172CF4AE3B9D}">
      <dsp:nvSpPr>
        <dsp:cNvPr id="0" name=""/>
        <dsp:cNvSpPr/>
      </dsp:nvSpPr>
      <dsp:spPr>
        <a:xfrm>
          <a:off x="5723285" y="637014"/>
          <a:ext cx="1674265" cy="883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/>
            <a:t>Revidert strategi mot a-krim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/>
            <a:t>Oppdrag fra NFD og FIN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/>
            <a:t>Pilot</a:t>
          </a:r>
        </a:p>
      </dsp:txBody>
      <dsp:txXfrm>
        <a:off x="5749164" y="662893"/>
        <a:ext cx="1622507" cy="831816"/>
      </dsp:txXfrm>
    </dsp:sp>
    <dsp:sp modelId="{6F78D4B9-66D9-4C73-92F2-660C2AB74875}">
      <dsp:nvSpPr>
        <dsp:cNvPr id="0" name=""/>
        <dsp:cNvSpPr/>
      </dsp:nvSpPr>
      <dsp:spPr>
        <a:xfrm>
          <a:off x="7308440" y="270193"/>
          <a:ext cx="538082" cy="4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7308440" y="353562"/>
        <a:ext cx="413029" cy="250105"/>
      </dsp:txXfrm>
    </dsp:sp>
    <dsp:sp modelId="{CFC61399-27E2-41C7-85E7-C6F0CD354B83}">
      <dsp:nvSpPr>
        <dsp:cNvPr id="0" name=""/>
        <dsp:cNvSpPr/>
      </dsp:nvSpPr>
      <dsp:spPr>
        <a:xfrm>
          <a:off x="8069878" y="320215"/>
          <a:ext cx="1674265" cy="475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cap="none" spc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2022</a:t>
          </a:r>
        </a:p>
      </dsp:txBody>
      <dsp:txXfrm>
        <a:off x="8069878" y="320215"/>
        <a:ext cx="1674265" cy="316800"/>
      </dsp:txXfrm>
    </dsp:sp>
    <dsp:sp modelId="{851325F0-9E74-4E22-8092-BB1855576EB1}">
      <dsp:nvSpPr>
        <dsp:cNvPr id="0" name=""/>
        <dsp:cNvSpPr/>
      </dsp:nvSpPr>
      <dsp:spPr>
        <a:xfrm>
          <a:off x="8412800" y="637014"/>
          <a:ext cx="1674265" cy="883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/>
            <a:t>Nytt juridisk behandlingsgrunnlag for seriøsitetsopplysninger? </a:t>
          </a:r>
        </a:p>
      </dsp:txBody>
      <dsp:txXfrm>
        <a:off x="8438679" y="662893"/>
        <a:ext cx="1622507" cy="831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2D24-7BB7-43B6-8E8C-DF850686A454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2F07-9B19-43B4-B19E-EF635012EE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3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2F07-9B19-43B4-B19E-EF635012EE0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87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2F07-9B19-43B4-B19E-EF635012EE0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68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2F07-9B19-43B4-B19E-EF635012EE0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9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9A24-769B-4547-99EC-3BB66BA465B1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6889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2F07-9B19-43B4-B19E-EF635012EE0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581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2F07-9B19-43B4-B19E-EF635012EE0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31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2F07-9B19-43B4-B19E-EF635012EE0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960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2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9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88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86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dd37ba1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9dd37ba10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g9dd37ba10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31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5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1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Utarbeidet i WS med: Fellesforbundet, Arbeidsmannsforbundet, </a:t>
            </a:r>
            <a:r>
              <a:rPr kumimoji="0" lang="nb-NO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Skanska, Skatteetaten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DFØ, Schibsted/Mitt Anbud, BNL, NHO, KS, Yrkestrafikkforbundet.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438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3B0E9-98D9-A04D-AF6B-E5FA66EF2D4F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622FB-343F-3A4F-848E-AB9F407A3C84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71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98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26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26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79" y="2871361"/>
            <a:ext cx="10209391" cy="836678"/>
          </a:xfrm>
        </p:spPr>
        <p:txBody>
          <a:bodyPr wrap="square" anchor="b" anchorCtr="0">
            <a:normAutofit/>
          </a:bodyPr>
          <a:lstStyle>
            <a:lvl1pPr algn="l">
              <a:defRPr sz="59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79" y="3877998"/>
            <a:ext cx="8778156" cy="464822"/>
          </a:xfrm>
        </p:spPr>
        <p:txBody>
          <a:bodyPr wrap="square">
            <a:normAutofit/>
          </a:bodyPr>
          <a:lstStyle>
            <a:lvl1pPr marL="0" indent="0" algn="l">
              <a:buNone/>
              <a:defRPr sz="3333" b="1"/>
            </a:lvl1pPr>
            <a:lvl2pPr marL="453981" indent="0" algn="ctr">
              <a:buNone/>
              <a:defRPr sz="2000"/>
            </a:lvl2pPr>
            <a:lvl3pPr marL="907962" indent="0" algn="ctr">
              <a:buNone/>
              <a:defRPr sz="1733"/>
            </a:lvl3pPr>
            <a:lvl4pPr marL="1361943" indent="0" algn="ctr">
              <a:buNone/>
              <a:defRPr sz="1600"/>
            </a:lvl4pPr>
            <a:lvl5pPr marL="1815926" indent="0" algn="ctr">
              <a:buNone/>
              <a:defRPr sz="1600"/>
            </a:lvl5pPr>
            <a:lvl6pPr marL="2269905" indent="0" algn="ctr">
              <a:buNone/>
              <a:defRPr sz="1600"/>
            </a:lvl6pPr>
            <a:lvl7pPr marL="2723886" indent="0" algn="ctr">
              <a:buNone/>
              <a:defRPr sz="1600"/>
            </a:lvl7pPr>
            <a:lvl8pPr marL="3177868" indent="0" algn="ctr">
              <a:buNone/>
              <a:defRPr sz="1600"/>
            </a:lvl8pPr>
            <a:lvl9pPr marL="363184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4" y="360046"/>
            <a:ext cx="1786707" cy="206587"/>
          </a:xfrm>
        </p:spPr>
        <p:txBody>
          <a:bodyPr>
            <a:spAutoFit/>
          </a:bodyPr>
          <a:lstStyle>
            <a:lvl1pPr algn="r">
              <a:defRPr sz="1333"/>
            </a:lvl1pPr>
          </a:lstStyle>
          <a:p>
            <a:fld id="{4ECF339B-DE26-4CB1-847D-D0F793D508DD}" type="datetime1">
              <a:rPr lang="nb-NO" smtClean="0"/>
              <a:t>21.04.2021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918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36" y="2643455"/>
            <a:ext cx="5639865" cy="4214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1" y="1697000"/>
            <a:ext cx="11159457" cy="687935"/>
          </a:xfrm>
        </p:spPr>
        <p:txBody>
          <a:bodyPr wrap="square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81" y="2659660"/>
            <a:ext cx="11159457" cy="372045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4" y="360046"/>
            <a:ext cx="1786707" cy="206587"/>
          </a:xfrm>
        </p:spPr>
        <p:txBody>
          <a:bodyPr>
            <a:spAutoFit/>
          </a:bodyPr>
          <a:lstStyle>
            <a:lvl1pPr algn="r">
              <a:defRPr sz="1333"/>
            </a:lvl1pPr>
          </a:lstStyle>
          <a:p>
            <a:fld id="{0C27853C-4794-44B2-A8FB-82E8C67B7A42}" type="datetime1">
              <a:rPr lang="nb-NO" smtClean="0"/>
              <a:t>21.04.2021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85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5991"/>
            <a:ext cx="12189908" cy="892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78" y="2087103"/>
            <a:ext cx="11106370" cy="836678"/>
          </a:xfrm>
        </p:spPr>
        <p:txBody>
          <a:bodyPr anchor="t" anchorCtr="0">
            <a:normAutofit/>
          </a:bodyPr>
          <a:lstStyle>
            <a:lvl1pPr algn="l">
              <a:defRPr sz="59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4" y="360046"/>
            <a:ext cx="1786707" cy="206587"/>
          </a:xfrm>
        </p:spPr>
        <p:txBody>
          <a:bodyPr>
            <a:spAutoFit/>
          </a:bodyPr>
          <a:lstStyle>
            <a:lvl1pPr algn="r">
              <a:defRPr sz="1333"/>
            </a:lvl1pPr>
          </a:lstStyle>
          <a:p>
            <a:fld id="{E6DEC9C7-18CC-48A8-856E-8B8C0B6382E9}" type="datetime1">
              <a:rPr lang="nb-NO" smtClean="0"/>
              <a:t>21.04.2021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78" y="3210973"/>
            <a:ext cx="11106370" cy="464822"/>
          </a:xfrm>
        </p:spPr>
        <p:txBody>
          <a:bodyPr>
            <a:normAutofit/>
          </a:bodyPr>
          <a:lstStyle>
            <a:lvl1pPr marL="0" indent="0" algn="l">
              <a:buNone/>
              <a:defRPr sz="3333" b="1"/>
            </a:lvl1pPr>
            <a:lvl2pPr marL="453981" indent="0" algn="ctr">
              <a:buNone/>
              <a:defRPr sz="2000"/>
            </a:lvl2pPr>
            <a:lvl3pPr marL="907962" indent="0" algn="ctr">
              <a:buNone/>
              <a:defRPr sz="1733"/>
            </a:lvl3pPr>
            <a:lvl4pPr marL="1361943" indent="0" algn="ctr">
              <a:buNone/>
              <a:defRPr sz="1600"/>
            </a:lvl4pPr>
            <a:lvl5pPr marL="1815926" indent="0" algn="ctr">
              <a:buNone/>
              <a:defRPr sz="1600"/>
            </a:lvl5pPr>
            <a:lvl6pPr marL="2269905" indent="0" algn="ctr">
              <a:buNone/>
              <a:defRPr sz="1600"/>
            </a:lvl6pPr>
            <a:lvl7pPr marL="2723886" indent="0" algn="ctr">
              <a:buNone/>
              <a:defRPr sz="1600"/>
            </a:lvl7pPr>
            <a:lvl8pPr marL="3177868" indent="0" algn="ctr">
              <a:buNone/>
              <a:defRPr sz="1600"/>
            </a:lvl8pPr>
            <a:lvl9pPr marL="363184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6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9231" y="1978008"/>
            <a:ext cx="5365379" cy="2510034"/>
          </a:xfrm>
        </p:spPr>
        <p:txBody>
          <a:bodyPr wrap="square">
            <a:normAutofit/>
          </a:bodyPr>
          <a:lstStyle>
            <a:lvl1pPr>
              <a:defRPr sz="5999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" y="5982358"/>
            <a:ext cx="12189908" cy="87564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4" y="360046"/>
            <a:ext cx="1786707" cy="206587"/>
          </a:xfrm>
        </p:spPr>
        <p:txBody>
          <a:bodyPr>
            <a:spAutoFit/>
          </a:bodyPr>
          <a:lstStyle>
            <a:lvl1pPr algn="r">
              <a:defRPr sz="1333"/>
            </a:lvl1pPr>
          </a:lstStyle>
          <a:p>
            <a:fld id="{B89DD950-73F7-4004-B10D-E4A2EA37D48F}" type="datetime1">
              <a:rPr lang="nb-NO" smtClean="0"/>
              <a:t>21.04.2021</a:t>
            </a:fld>
            <a:endParaRPr lang="nb-NO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endParaRPr lang="nb-NO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5"/>
          </p:nvPr>
        </p:nvSpPr>
        <p:spPr>
          <a:xfrm>
            <a:off x="6374090" y="1933368"/>
            <a:ext cx="5269485" cy="39875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5671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33" y="3564448"/>
            <a:ext cx="4973516" cy="1325562"/>
          </a:xfrm>
        </p:spPr>
        <p:txBody>
          <a:bodyPr>
            <a:normAutofit/>
          </a:bodyPr>
          <a:lstStyle>
            <a:lvl1pPr>
              <a:defRPr sz="4533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428980" y="5296264"/>
            <a:ext cx="4651038" cy="887969"/>
          </a:xfrm>
        </p:spPr>
        <p:txBody>
          <a:bodyPr>
            <a:normAutofit/>
          </a:bodyPr>
          <a:lstStyle>
            <a:lvl1pPr marL="0" indent="0">
              <a:buNone/>
              <a:defRPr sz="1466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428983" y="6293588"/>
            <a:ext cx="2726608" cy="271416"/>
          </a:xfrm>
          <a:prstGeom prst="rect">
            <a:avLst/>
          </a:prstGeom>
          <a:noFill/>
        </p:spPr>
        <p:txBody>
          <a:bodyPr wrap="square" lIns="45397" tIns="22699" rIns="45397" bIns="22699" rtlCol="0">
            <a:spAutoFit/>
          </a:bodyPr>
          <a:lstStyle/>
          <a:p>
            <a:r>
              <a:rPr lang="nb-NO" sz="1466" b="1"/>
              <a:t>Skatteetaten.no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5739186" y="432056"/>
            <a:ext cx="6026373" cy="606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lang="nb-NO" sz="240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02" y="2168918"/>
            <a:ext cx="3648537" cy="250396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340463" cy="8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7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lang="nb-NO" sz="240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32" y="2177017"/>
            <a:ext cx="3648537" cy="25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okument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51226"/>
            <a:ext cx="8484176" cy="190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1" y="360047"/>
            <a:ext cx="6384611" cy="464822"/>
          </a:xfrm>
        </p:spPr>
        <p:txBody>
          <a:bodyPr wrap="square">
            <a:normAutofit/>
          </a:bodyPr>
          <a:lstStyle>
            <a:lvl1pPr>
              <a:defRPr sz="3333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939" y="1097186"/>
            <a:ext cx="9359545" cy="489625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4" y="360046"/>
            <a:ext cx="1786707" cy="206587"/>
          </a:xfrm>
        </p:spPr>
        <p:txBody>
          <a:bodyPr>
            <a:spAutoFit/>
          </a:bodyPr>
          <a:lstStyle>
            <a:lvl1pPr algn="r">
              <a:defRPr sz="1333"/>
            </a:lvl1pPr>
          </a:lstStyle>
          <a:p>
            <a:fld id="{1B64C1CA-9320-4112-886C-AAF9BAD3F488}" type="datetime1">
              <a:rPr lang="nb-NO" smtClean="0"/>
              <a:t>21.04.2021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33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11077862" y="5727602"/>
            <a:ext cx="724674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946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2871361"/>
            <a:ext cx="10209391" cy="836678"/>
          </a:xfrm>
        </p:spPr>
        <p:txBody>
          <a:bodyPr wrap="square" anchor="b" anchorCtr="0">
            <a:normAutofit/>
          </a:bodyPr>
          <a:lstStyle>
            <a:lvl1pPr algn="l">
              <a:defRPr sz="5958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79" y="3877999"/>
            <a:ext cx="8778156" cy="464822"/>
          </a:xfrm>
        </p:spPr>
        <p:txBody>
          <a:bodyPr wrap="square">
            <a:normAutofit/>
          </a:bodyPr>
          <a:lstStyle>
            <a:lvl1pPr marL="0" indent="0" algn="l">
              <a:buNone/>
              <a:defRPr sz="3310" b="1"/>
            </a:lvl1pPr>
            <a:lvl2pPr marL="450814" indent="0" algn="ctr">
              <a:buNone/>
              <a:defRPr sz="1986"/>
            </a:lvl2pPr>
            <a:lvl3pPr marL="901630" indent="0" algn="ctr">
              <a:buNone/>
              <a:defRPr sz="1721"/>
            </a:lvl3pPr>
            <a:lvl4pPr marL="1352445" indent="0" algn="ctr">
              <a:buNone/>
              <a:defRPr sz="1589"/>
            </a:lvl4pPr>
            <a:lvl5pPr marL="1803262" indent="0" algn="ctr">
              <a:buNone/>
              <a:defRPr sz="1589"/>
            </a:lvl5pPr>
            <a:lvl6pPr marL="2254075" indent="0" algn="ctr">
              <a:buNone/>
              <a:defRPr sz="1589"/>
            </a:lvl6pPr>
            <a:lvl7pPr marL="2704891" indent="0" algn="ctr">
              <a:buNone/>
              <a:defRPr sz="1589"/>
            </a:lvl7pPr>
            <a:lvl8pPr marL="3155706" indent="0" algn="ctr">
              <a:buNone/>
              <a:defRPr sz="1589"/>
            </a:lvl8pPr>
            <a:lvl9pPr marL="3606521" indent="0" algn="ctr">
              <a:buNone/>
              <a:defRPr sz="158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5" y="360046"/>
            <a:ext cx="1786707" cy="206587"/>
          </a:xfrm>
        </p:spPr>
        <p:txBody>
          <a:bodyPr>
            <a:spAutoFit/>
          </a:bodyPr>
          <a:lstStyle>
            <a:lvl1pPr algn="r">
              <a:defRPr sz="1324"/>
            </a:lvl1pPr>
          </a:lstStyle>
          <a:p>
            <a:fld id="{4ECF339B-DE26-4CB1-847D-D0F793D508DD}" type="datetime1">
              <a:rPr lang="nb-NO" smtClean="0"/>
              <a:t>21.04.2021</a:t>
            </a:fld>
            <a:endParaRPr lang="nb-NO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endParaRPr lang="nb-NO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232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37" y="2643455"/>
            <a:ext cx="5639865" cy="4214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1" y="1697000"/>
            <a:ext cx="11159457" cy="687935"/>
          </a:xfrm>
        </p:spPr>
        <p:txBody>
          <a:bodyPr wrap="square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81" y="2659660"/>
            <a:ext cx="11159457" cy="372045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5" y="360046"/>
            <a:ext cx="1786707" cy="206587"/>
          </a:xfrm>
        </p:spPr>
        <p:txBody>
          <a:bodyPr>
            <a:spAutoFit/>
          </a:bodyPr>
          <a:lstStyle>
            <a:lvl1pPr algn="r">
              <a:defRPr sz="1324"/>
            </a:lvl1pPr>
          </a:lstStyle>
          <a:p>
            <a:fld id="{0C27853C-4794-44B2-A8FB-82E8C67B7A42}" type="datetime1">
              <a:rPr lang="nb-NO" smtClean="0"/>
              <a:t>21.04.2021</a:t>
            </a:fld>
            <a:endParaRPr lang="nb-N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3608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65992"/>
            <a:ext cx="12189908" cy="892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78" y="2087103"/>
            <a:ext cx="11106370" cy="836678"/>
          </a:xfrm>
        </p:spPr>
        <p:txBody>
          <a:bodyPr anchor="t" anchorCtr="0">
            <a:normAutofit/>
          </a:bodyPr>
          <a:lstStyle>
            <a:lvl1pPr algn="l">
              <a:defRPr sz="5958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5" y="360046"/>
            <a:ext cx="1786707" cy="206587"/>
          </a:xfrm>
        </p:spPr>
        <p:txBody>
          <a:bodyPr>
            <a:spAutoFit/>
          </a:bodyPr>
          <a:lstStyle>
            <a:lvl1pPr algn="r">
              <a:defRPr sz="1324"/>
            </a:lvl1pPr>
          </a:lstStyle>
          <a:p>
            <a:fld id="{E6DEC9C7-18CC-48A8-856E-8B8C0B6382E9}" type="datetime1">
              <a:rPr lang="nb-NO" smtClean="0"/>
              <a:t>21.04.2021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78" y="3210974"/>
            <a:ext cx="11106370" cy="464822"/>
          </a:xfrm>
        </p:spPr>
        <p:txBody>
          <a:bodyPr>
            <a:normAutofit/>
          </a:bodyPr>
          <a:lstStyle>
            <a:lvl1pPr marL="0" indent="0" algn="l">
              <a:buNone/>
              <a:defRPr sz="3310" b="1"/>
            </a:lvl1pPr>
            <a:lvl2pPr marL="450814" indent="0" algn="ctr">
              <a:buNone/>
              <a:defRPr sz="1986"/>
            </a:lvl2pPr>
            <a:lvl3pPr marL="901630" indent="0" algn="ctr">
              <a:buNone/>
              <a:defRPr sz="1721"/>
            </a:lvl3pPr>
            <a:lvl4pPr marL="1352445" indent="0" algn="ctr">
              <a:buNone/>
              <a:defRPr sz="1589"/>
            </a:lvl4pPr>
            <a:lvl5pPr marL="1803262" indent="0" algn="ctr">
              <a:buNone/>
              <a:defRPr sz="1589"/>
            </a:lvl5pPr>
            <a:lvl6pPr marL="2254075" indent="0" algn="ctr">
              <a:buNone/>
              <a:defRPr sz="1589"/>
            </a:lvl6pPr>
            <a:lvl7pPr marL="2704891" indent="0" algn="ctr">
              <a:buNone/>
              <a:defRPr sz="1589"/>
            </a:lvl7pPr>
            <a:lvl8pPr marL="3155706" indent="0" algn="ctr">
              <a:buNone/>
              <a:defRPr sz="1589"/>
            </a:lvl8pPr>
            <a:lvl9pPr marL="3606521" indent="0" algn="ctr">
              <a:buNone/>
              <a:defRPr sz="158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07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9233" y="1978009"/>
            <a:ext cx="5365379" cy="2510034"/>
          </a:xfrm>
        </p:spPr>
        <p:txBody>
          <a:bodyPr wrap="square">
            <a:normAutofit/>
          </a:bodyPr>
          <a:lstStyle>
            <a:lvl1pPr>
              <a:defRPr sz="5958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5982359"/>
            <a:ext cx="12189908" cy="87564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5" y="360046"/>
            <a:ext cx="1786707" cy="206587"/>
          </a:xfrm>
        </p:spPr>
        <p:txBody>
          <a:bodyPr>
            <a:spAutoFit/>
          </a:bodyPr>
          <a:lstStyle>
            <a:lvl1pPr algn="r">
              <a:defRPr sz="1324"/>
            </a:lvl1pPr>
          </a:lstStyle>
          <a:p>
            <a:fld id="{B89DD950-73F7-4004-B10D-E4A2EA37D48F}" type="datetime1">
              <a:rPr lang="nb-NO" smtClean="0"/>
              <a:t>21.04.2021</a:t>
            </a:fld>
            <a:endParaRPr lang="nb-NO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endParaRPr lang="nb-NO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5"/>
          </p:nvPr>
        </p:nvSpPr>
        <p:spPr>
          <a:xfrm>
            <a:off x="6374090" y="1933370"/>
            <a:ext cx="5269485" cy="39875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4886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34" y="3564449"/>
            <a:ext cx="4973516" cy="1325562"/>
          </a:xfrm>
        </p:spPr>
        <p:txBody>
          <a:bodyPr>
            <a:normAutofit/>
          </a:bodyPr>
          <a:lstStyle>
            <a:lvl1pPr>
              <a:defRPr sz="4502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428980" y="5296266"/>
            <a:ext cx="4651038" cy="887969"/>
          </a:xfrm>
        </p:spPr>
        <p:txBody>
          <a:bodyPr>
            <a:normAutofit/>
          </a:bodyPr>
          <a:lstStyle>
            <a:lvl1pPr marL="0" indent="0">
              <a:buNone/>
              <a:defRPr sz="1456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428983" y="6293589"/>
            <a:ext cx="2726608" cy="269558"/>
          </a:xfrm>
          <a:prstGeom prst="rect">
            <a:avLst/>
          </a:prstGeom>
          <a:noFill/>
        </p:spPr>
        <p:txBody>
          <a:bodyPr wrap="square" lIns="45082" tIns="22541" rIns="45082" bIns="22541" rtlCol="0">
            <a:spAutoFit/>
          </a:bodyPr>
          <a:lstStyle/>
          <a:p>
            <a:r>
              <a:rPr lang="nb-NO" sz="1456" b="1" dirty="0"/>
              <a:t>Skatteetaten.no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5739187" y="432057"/>
            <a:ext cx="6026373" cy="606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35" tIns="60516" rIns="121035" bIns="60516" rtlCol="0" anchor="ctr"/>
          <a:lstStyle/>
          <a:p>
            <a:pPr algn="ctr"/>
            <a:endParaRPr lang="nb-NO" sz="2384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02" y="2168918"/>
            <a:ext cx="3648537" cy="250396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340463" cy="8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35" tIns="60516" rIns="121035" bIns="60516" rtlCol="0" anchor="ctr"/>
          <a:lstStyle/>
          <a:p>
            <a:pPr algn="ctr"/>
            <a:endParaRPr lang="nb-NO" sz="2384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33" y="2177018"/>
            <a:ext cx="3648537" cy="25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9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okument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51227"/>
            <a:ext cx="8484176" cy="190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1" y="360048"/>
            <a:ext cx="6384611" cy="464822"/>
          </a:xfrm>
        </p:spPr>
        <p:txBody>
          <a:bodyPr wrap="square">
            <a:normAutofit/>
          </a:bodyPr>
          <a:lstStyle>
            <a:lvl1pPr>
              <a:defRPr sz="331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939" y="1097186"/>
            <a:ext cx="9359545" cy="489625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5" y="360046"/>
            <a:ext cx="1786707" cy="206587"/>
          </a:xfrm>
        </p:spPr>
        <p:txBody>
          <a:bodyPr>
            <a:spAutoFit/>
          </a:bodyPr>
          <a:lstStyle>
            <a:lvl1pPr algn="r">
              <a:defRPr sz="1324"/>
            </a:lvl1pPr>
          </a:lstStyle>
          <a:p>
            <a:fld id="{1B64C1CA-9320-4112-886C-AAF9BAD3F488}" type="datetime1">
              <a:rPr lang="nb-NO" smtClean="0"/>
              <a:t>21.04.2021</a:t>
            </a:fld>
            <a:endParaRPr lang="nb-N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11077862" y="5727602"/>
            <a:ext cx="724674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2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okument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1" y="360048"/>
            <a:ext cx="6384611" cy="464822"/>
          </a:xfrm>
        </p:spPr>
        <p:txBody>
          <a:bodyPr wrap="square">
            <a:normAutofit/>
          </a:bodyPr>
          <a:lstStyle>
            <a:lvl1pPr>
              <a:defRPr sz="331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939" y="1097186"/>
            <a:ext cx="9359545" cy="489625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948725" y="360046"/>
            <a:ext cx="1786707" cy="206587"/>
          </a:xfrm>
        </p:spPr>
        <p:txBody>
          <a:bodyPr>
            <a:spAutoFit/>
          </a:bodyPr>
          <a:lstStyle>
            <a:lvl1pPr algn="r">
              <a:defRPr sz="1324"/>
            </a:lvl1pPr>
          </a:lstStyle>
          <a:p>
            <a:fld id="{1B64C1CA-9320-4112-886C-AAF9BAD3F488}" type="datetime1">
              <a:rPr lang="nb-NO" smtClean="0"/>
              <a:t>21.04.2021</a:t>
            </a:fld>
            <a:endParaRPr lang="nb-N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63" y="360046"/>
            <a:ext cx="2146158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2867" y="360046"/>
            <a:ext cx="357693" cy="206587"/>
          </a:xfrm>
        </p:spPr>
        <p:txBody>
          <a:bodyPr>
            <a:spAutoFit/>
          </a:bodyPr>
          <a:lstStyle>
            <a:lvl1pPr>
              <a:defRPr sz="1324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11077862" y="5727602"/>
            <a:ext cx="724674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02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kument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51227"/>
            <a:ext cx="8484176" cy="190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1" y="360048"/>
            <a:ext cx="7099306" cy="464822"/>
          </a:xfrm>
        </p:spPr>
        <p:txBody>
          <a:bodyPr wrap="square">
            <a:normAutofit/>
          </a:bodyPr>
          <a:lstStyle>
            <a:lvl1pPr>
              <a:defRPr sz="3177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941" y="1097186"/>
            <a:ext cx="6235346" cy="489625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11077862" y="5727602"/>
            <a:ext cx="724674" cy="756985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7872750" y="2"/>
            <a:ext cx="431925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51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 userDrawn="1"/>
        </p:nvSpPr>
        <p:spPr>
          <a:xfrm>
            <a:off x="-1" y="4297217"/>
            <a:ext cx="12192004" cy="1479019"/>
          </a:xfrm>
          <a:prstGeom prst="rect">
            <a:avLst/>
          </a:prstGeom>
          <a:solidFill>
            <a:srgbClr val="733D4A">
              <a:alpha val="76863"/>
            </a:srgbClr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b-NO" sz="7149" dirty="0">
              <a:solidFill>
                <a:schemeClr val="bg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679237" y="4765646"/>
            <a:ext cx="11512766" cy="687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679237" y="4611781"/>
            <a:ext cx="139175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6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00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 userDrawn="1"/>
        </p:nvSpPr>
        <p:spPr>
          <a:xfrm>
            <a:off x="-1" y="4297217"/>
            <a:ext cx="12192004" cy="1479019"/>
          </a:xfrm>
          <a:prstGeom prst="rect">
            <a:avLst/>
          </a:prstGeom>
          <a:solidFill>
            <a:schemeClr val="bg2">
              <a:alpha val="76863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b-NO" sz="7149" dirty="0">
              <a:solidFill>
                <a:schemeClr val="bg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679237" y="4765646"/>
            <a:ext cx="11512766" cy="687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679237" y="4611781"/>
            <a:ext cx="13917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45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 userDrawn="1"/>
        </p:nvSpPr>
        <p:spPr>
          <a:xfrm>
            <a:off x="-1" y="4297217"/>
            <a:ext cx="12192004" cy="1479019"/>
          </a:xfrm>
          <a:prstGeom prst="rect">
            <a:avLst/>
          </a:prstGeom>
          <a:solidFill>
            <a:schemeClr val="bg1">
              <a:alpha val="76863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b-NO" sz="7149" dirty="0">
              <a:solidFill>
                <a:schemeClr val="bg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679237" y="4765646"/>
            <a:ext cx="11512766" cy="687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679237" y="4611781"/>
            <a:ext cx="13917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26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774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3981" y="360048"/>
            <a:ext cx="11358939" cy="464822"/>
          </a:xfrm>
        </p:spPr>
        <p:txBody>
          <a:bodyPr wrap="square">
            <a:normAutofit/>
          </a:bodyPr>
          <a:lstStyle>
            <a:lvl1pPr>
              <a:defRPr sz="3177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9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64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67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49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04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19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807A-03CB-4E8E-B10C-9651D7994A59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FF03-1FCF-4BF4-AA7B-E8585EB336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11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981" y="1696530"/>
            <a:ext cx="11151621" cy="687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81" y="2658382"/>
            <a:ext cx="11159457" cy="37217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41370" y="360046"/>
            <a:ext cx="894233" cy="3600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933" b="1">
                <a:solidFill>
                  <a:schemeClr val="tx1"/>
                </a:solidFill>
              </a:defRPr>
            </a:lvl1pPr>
          </a:lstStyle>
          <a:p>
            <a:fld id="{205AAB6B-C8DC-467C-B8C5-F1ADB02BF221}" type="datetime1">
              <a:rPr lang="nb-NO" smtClean="0"/>
              <a:t>21.04.2021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1169" y="360046"/>
            <a:ext cx="2146158" cy="3600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933" b="1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9436" y="360046"/>
            <a:ext cx="357693" cy="3600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933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156" name="prosses2" hidden="1"/>
          <p:cNvGrpSpPr>
            <a:grpSpLocks noChangeAspect="1"/>
          </p:cNvGrpSpPr>
          <p:nvPr userDrawn="1"/>
        </p:nvGrpSpPr>
        <p:grpSpPr bwMode="auto">
          <a:xfrm>
            <a:off x="4434706" y="1755282"/>
            <a:ext cx="3322590" cy="3347438"/>
            <a:chOff x="1310" y="590"/>
            <a:chExt cx="3140" cy="3140"/>
          </a:xfrm>
        </p:grpSpPr>
        <p:sp>
          <p:nvSpPr>
            <p:cNvPr id="294" name="Freeform 63"/>
            <p:cNvSpPr>
              <a:spLocks/>
            </p:cNvSpPr>
            <p:nvPr userDrawn="1"/>
          </p:nvSpPr>
          <p:spPr bwMode="auto">
            <a:xfrm>
              <a:off x="1310" y="1402"/>
              <a:ext cx="436" cy="1544"/>
            </a:xfrm>
            <a:custGeom>
              <a:avLst/>
              <a:gdLst>
                <a:gd name="T0" fmla="*/ 160 w 184"/>
                <a:gd name="T1" fmla="*/ 68 h 652"/>
                <a:gd name="T2" fmla="*/ 184 w 184"/>
                <a:gd name="T3" fmla="*/ 82 h 652"/>
                <a:gd name="T4" fmla="*/ 162 w 184"/>
                <a:gd name="T5" fmla="*/ 0 h 652"/>
                <a:gd name="T6" fmla="*/ 78 w 184"/>
                <a:gd name="T7" fmla="*/ 22 h 652"/>
                <a:gd name="T8" fmla="*/ 101 w 184"/>
                <a:gd name="T9" fmla="*/ 35 h 652"/>
                <a:gd name="T10" fmla="*/ 127 w 184"/>
                <a:gd name="T11" fmla="*/ 652 h 652"/>
                <a:gd name="T12" fmla="*/ 144 w 184"/>
                <a:gd name="T13" fmla="*/ 613 h 652"/>
                <a:gd name="T14" fmla="*/ 144 w 184"/>
                <a:gd name="T15" fmla="*/ 613 h 652"/>
                <a:gd name="T16" fmla="*/ 184 w 184"/>
                <a:gd name="T17" fmla="*/ 614 h 652"/>
                <a:gd name="T18" fmla="*/ 160 w 184"/>
                <a:gd name="T19" fmla="*/ 6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2">
                  <a:moveTo>
                    <a:pt x="160" y="68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0" y="234"/>
                    <a:pt x="14" y="469"/>
                    <a:pt x="127" y="652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84" y="614"/>
                    <a:pt x="184" y="614"/>
                    <a:pt x="184" y="614"/>
                  </a:cubicBezTo>
                  <a:cubicBezTo>
                    <a:pt x="85" y="452"/>
                    <a:pt x="72" y="245"/>
                    <a:pt x="160" y="68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95" name="Freeform 64"/>
            <p:cNvSpPr>
              <a:spLocks/>
            </p:cNvSpPr>
            <p:nvPr userDrawn="1"/>
          </p:nvSpPr>
          <p:spPr bwMode="auto">
            <a:xfrm>
              <a:off x="3444" y="777"/>
              <a:ext cx="194" cy="249"/>
            </a:xfrm>
            <a:custGeom>
              <a:avLst/>
              <a:gdLst>
                <a:gd name="T0" fmla="*/ 0 w 194"/>
                <a:gd name="T1" fmla="*/ 249 h 249"/>
                <a:gd name="T2" fmla="*/ 194 w 194"/>
                <a:gd name="T3" fmla="*/ 197 h 249"/>
                <a:gd name="T4" fmla="*/ 142 w 194"/>
                <a:gd name="T5" fmla="*/ 0 h 249"/>
                <a:gd name="T6" fmla="*/ 0 w 194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9">
                  <a:moveTo>
                    <a:pt x="0" y="249"/>
                  </a:moveTo>
                  <a:lnTo>
                    <a:pt x="194" y="197"/>
                  </a:lnTo>
                  <a:lnTo>
                    <a:pt x="142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96" name="Freeform 65"/>
            <p:cNvSpPr>
              <a:spLocks/>
            </p:cNvSpPr>
            <p:nvPr userDrawn="1"/>
          </p:nvSpPr>
          <p:spPr bwMode="auto">
            <a:xfrm>
              <a:off x="2094" y="590"/>
              <a:ext cx="1544" cy="436"/>
            </a:xfrm>
            <a:custGeom>
              <a:avLst/>
              <a:gdLst>
                <a:gd name="T0" fmla="*/ 652 w 652"/>
                <a:gd name="T1" fmla="*/ 162 h 184"/>
                <a:gd name="T2" fmla="*/ 630 w 652"/>
                <a:gd name="T3" fmla="*/ 79 h 184"/>
                <a:gd name="T4" fmla="*/ 617 w 652"/>
                <a:gd name="T5" fmla="*/ 101 h 184"/>
                <a:gd name="T6" fmla="*/ 0 w 652"/>
                <a:gd name="T7" fmla="*/ 128 h 184"/>
                <a:gd name="T8" fmla="*/ 39 w 652"/>
                <a:gd name="T9" fmla="*/ 144 h 184"/>
                <a:gd name="T10" fmla="*/ 39 w 652"/>
                <a:gd name="T11" fmla="*/ 144 h 184"/>
                <a:gd name="T12" fmla="*/ 38 w 652"/>
                <a:gd name="T13" fmla="*/ 184 h 184"/>
                <a:gd name="T14" fmla="*/ 584 w 652"/>
                <a:gd name="T15" fmla="*/ 161 h 184"/>
                <a:gd name="T16" fmla="*/ 570 w 652"/>
                <a:gd name="T17" fmla="*/ 184 h 184"/>
                <a:gd name="T18" fmla="*/ 652 w 652"/>
                <a:gd name="T19" fmla="*/ 16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184">
                  <a:moveTo>
                    <a:pt x="652" y="162"/>
                  </a:moveTo>
                  <a:cubicBezTo>
                    <a:pt x="630" y="79"/>
                    <a:pt x="630" y="79"/>
                    <a:pt x="630" y="79"/>
                  </a:cubicBezTo>
                  <a:cubicBezTo>
                    <a:pt x="617" y="101"/>
                    <a:pt x="617" y="101"/>
                    <a:pt x="617" y="101"/>
                  </a:cubicBezTo>
                  <a:cubicBezTo>
                    <a:pt x="418" y="0"/>
                    <a:pt x="183" y="14"/>
                    <a:pt x="0" y="128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200" y="85"/>
                    <a:pt x="407" y="72"/>
                    <a:pt x="584" y="161"/>
                  </a:cubicBezTo>
                  <a:cubicBezTo>
                    <a:pt x="570" y="184"/>
                    <a:pt x="570" y="184"/>
                    <a:pt x="570" y="184"/>
                  </a:cubicBezTo>
                  <a:lnTo>
                    <a:pt x="652" y="162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97" name="Freeform 66"/>
            <p:cNvSpPr>
              <a:spLocks/>
            </p:cNvSpPr>
            <p:nvPr userDrawn="1"/>
          </p:nvSpPr>
          <p:spPr bwMode="auto">
            <a:xfrm>
              <a:off x="4014" y="1374"/>
              <a:ext cx="436" cy="1546"/>
            </a:xfrm>
            <a:custGeom>
              <a:avLst/>
              <a:gdLst>
                <a:gd name="T0" fmla="*/ 57 w 184"/>
                <a:gd name="T1" fmla="*/ 0 h 653"/>
                <a:gd name="T2" fmla="*/ 40 w 184"/>
                <a:gd name="T3" fmla="*/ 39 h 653"/>
                <a:gd name="T4" fmla="*/ 40 w 184"/>
                <a:gd name="T5" fmla="*/ 39 h 653"/>
                <a:gd name="T6" fmla="*/ 0 w 184"/>
                <a:gd name="T7" fmla="*/ 38 h 653"/>
                <a:gd name="T8" fmla="*/ 23 w 184"/>
                <a:gd name="T9" fmla="*/ 584 h 653"/>
                <a:gd name="T10" fmla="*/ 0 w 184"/>
                <a:gd name="T11" fmla="*/ 571 h 653"/>
                <a:gd name="T12" fmla="*/ 22 w 184"/>
                <a:gd name="T13" fmla="*/ 653 h 653"/>
                <a:gd name="T14" fmla="*/ 105 w 184"/>
                <a:gd name="T15" fmla="*/ 630 h 653"/>
                <a:gd name="T16" fmla="*/ 83 w 184"/>
                <a:gd name="T17" fmla="*/ 618 h 653"/>
                <a:gd name="T18" fmla="*/ 57 w 184"/>
                <a:gd name="T1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3">
                  <a:moveTo>
                    <a:pt x="57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9" y="200"/>
                    <a:pt x="112" y="407"/>
                    <a:pt x="23" y="584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22" y="653"/>
                    <a:pt x="22" y="653"/>
                    <a:pt x="22" y="653"/>
                  </a:cubicBezTo>
                  <a:cubicBezTo>
                    <a:pt x="105" y="630"/>
                    <a:pt x="105" y="630"/>
                    <a:pt x="105" y="630"/>
                  </a:cubicBezTo>
                  <a:cubicBezTo>
                    <a:pt x="83" y="618"/>
                    <a:pt x="83" y="618"/>
                    <a:pt x="83" y="618"/>
                  </a:cubicBezTo>
                  <a:cubicBezTo>
                    <a:pt x="184" y="418"/>
                    <a:pt x="170" y="184"/>
                    <a:pt x="57" y="0"/>
                  </a:cubicBez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98" name="Freeform 67"/>
            <p:cNvSpPr>
              <a:spLocks/>
            </p:cNvSpPr>
            <p:nvPr userDrawn="1"/>
          </p:nvSpPr>
          <p:spPr bwMode="auto">
            <a:xfrm>
              <a:off x="2120" y="3294"/>
              <a:ext cx="1546" cy="436"/>
            </a:xfrm>
            <a:custGeom>
              <a:avLst/>
              <a:gdLst>
                <a:gd name="T0" fmla="*/ 653 w 653"/>
                <a:gd name="T1" fmla="*/ 57 h 184"/>
                <a:gd name="T2" fmla="*/ 614 w 653"/>
                <a:gd name="T3" fmla="*/ 41 h 184"/>
                <a:gd name="T4" fmla="*/ 614 w 653"/>
                <a:gd name="T5" fmla="*/ 41 h 184"/>
                <a:gd name="T6" fmla="*/ 615 w 653"/>
                <a:gd name="T7" fmla="*/ 0 h 184"/>
                <a:gd name="T8" fmla="*/ 69 w 653"/>
                <a:gd name="T9" fmla="*/ 24 h 184"/>
                <a:gd name="T10" fmla="*/ 82 w 653"/>
                <a:gd name="T11" fmla="*/ 0 h 184"/>
                <a:gd name="T12" fmla="*/ 0 w 653"/>
                <a:gd name="T13" fmla="*/ 22 h 184"/>
                <a:gd name="T14" fmla="*/ 23 w 653"/>
                <a:gd name="T15" fmla="*/ 106 h 184"/>
                <a:gd name="T16" fmla="*/ 36 w 653"/>
                <a:gd name="T17" fmla="*/ 83 h 184"/>
                <a:gd name="T18" fmla="*/ 653 w 653"/>
                <a:gd name="T19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184">
                  <a:moveTo>
                    <a:pt x="653" y="57"/>
                  </a:moveTo>
                  <a:cubicBezTo>
                    <a:pt x="614" y="41"/>
                    <a:pt x="614" y="41"/>
                    <a:pt x="614" y="4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453" y="99"/>
                    <a:pt x="246" y="112"/>
                    <a:pt x="69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235" y="184"/>
                    <a:pt x="469" y="170"/>
                    <a:pt x="653" y="57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99" name="Rectangle 68"/>
            <p:cNvSpPr>
              <a:spLocks noChangeArrowheads="1"/>
            </p:cNvSpPr>
            <p:nvPr userDrawn="1"/>
          </p:nvSpPr>
          <p:spPr bwMode="auto">
            <a:xfrm>
              <a:off x="1435" y="3052"/>
              <a:ext cx="90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300" name="Rectangle 69"/>
            <p:cNvSpPr>
              <a:spLocks noChangeArrowheads="1"/>
            </p:cNvSpPr>
            <p:nvPr userDrawn="1"/>
          </p:nvSpPr>
          <p:spPr bwMode="auto">
            <a:xfrm>
              <a:off x="1435" y="1118"/>
              <a:ext cx="9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301" name="Rectangle 70"/>
            <p:cNvSpPr>
              <a:spLocks noChangeArrowheads="1"/>
            </p:cNvSpPr>
            <p:nvPr userDrawn="1"/>
          </p:nvSpPr>
          <p:spPr bwMode="auto">
            <a:xfrm>
              <a:off x="3497" y="3052"/>
              <a:ext cx="9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302" name="Rectangle 71"/>
            <p:cNvSpPr>
              <a:spLocks noChangeArrowheads="1"/>
            </p:cNvSpPr>
            <p:nvPr userDrawn="1"/>
          </p:nvSpPr>
          <p:spPr bwMode="auto">
            <a:xfrm>
              <a:off x="3497" y="1118"/>
              <a:ext cx="9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prosses3" hidden="1"/>
          <p:cNvGrpSpPr>
            <a:grpSpLocks noChangeAspect="1"/>
          </p:cNvGrpSpPr>
          <p:nvPr userDrawn="1"/>
        </p:nvGrpSpPr>
        <p:grpSpPr bwMode="auto">
          <a:xfrm>
            <a:off x="4235245" y="1603904"/>
            <a:ext cx="3721511" cy="3650191"/>
            <a:chOff x="1125" y="481"/>
            <a:chExt cx="3517" cy="3424"/>
          </a:xfrm>
        </p:grpSpPr>
        <p:sp>
          <p:nvSpPr>
            <p:cNvPr id="285" name="Rectangle 75"/>
            <p:cNvSpPr>
              <a:spLocks noChangeArrowheads="1"/>
            </p:cNvSpPr>
            <p:nvPr userDrawn="1"/>
          </p:nvSpPr>
          <p:spPr bwMode="auto">
            <a:xfrm>
              <a:off x="2420" y="48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86" name="Rectangle 76"/>
            <p:cNvSpPr>
              <a:spLocks noChangeArrowheads="1"/>
            </p:cNvSpPr>
            <p:nvPr userDrawn="1"/>
          </p:nvSpPr>
          <p:spPr bwMode="auto">
            <a:xfrm>
              <a:off x="2420" y="632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33">
                <a:latin typeface="Arial" panose="020B0604020202020204" pitchFamily="34" charset="0"/>
              </a:endParaRPr>
            </a:p>
          </p:txBody>
        </p:sp>
        <p:sp>
          <p:nvSpPr>
            <p:cNvPr id="287" name="Rectangle 78"/>
            <p:cNvSpPr>
              <a:spLocks noChangeArrowheads="1"/>
            </p:cNvSpPr>
            <p:nvPr userDrawn="1"/>
          </p:nvSpPr>
          <p:spPr bwMode="auto">
            <a:xfrm>
              <a:off x="1125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88" name="Rectangle 79"/>
            <p:cNvSpPr>
              <a:spLocks noChangeArrowheads="1"/>
            </p:cNvSpPr>
            <p:nvPr userDrawn="1"/>
          </p:nvSpPr>
          <p:spPr bwMode="auto">
            <a:xfrm>
              <a:off x="1125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33">
                <a:latin typeface="Arial" panose="020B0604020202020204" pitchFamily="34" charset="0"/>
              </a:endParaRPr>
            </a:p>
          </p:txBody>
        </p:sp>
        <p:sp>
          <p:nvSpPr>
            <p:cNvPr id="289" name="Rectangle 81"/>
            <p:cNvSpPr>
              <a:spLocks noChangeArrowheads="1"/>
            </p:cNvSpPr>
            <p:nvPr userDrawn="1"/>
          </p:nvSpPr>
          <p:spPr bwMode="auto">
            <a:xfrm>
              <a:off x="3738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90" name="Rectangle 82"/>
            <p:cNvSpPr>
              <a:spLocks noChangeArrowheads="1"/>
            </p:cNvSpPr>
            <p:nvPr userDrawn="1"/>
          </p:nvSpPr>
          <p:spPr bwMode="auto">
            <a:xfrm>
              <a:off x="3738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33">
                <a:latin typeface="Arial" panose="020B0604020202020204" pitchFamily="34" charset="0"/>
              </a:endParaRPr>
            </a:p>
          </p:txBody>
        </p:sp>
        <p:sp>
          <p:nvSpPr>
            <p:cNvPr id="291" name="Freeform 84"/>
            <p:cNvSpPr>
              <a:spLocks/>
            </p:cNvSpPr>
            <p:nvPr userDrawn="1"/>
          </p:nvSpPr>
          <p:spPr bwMode="auto">
            <a:xfrm>
              <a:off x="1343" y="946"/>
              <a:ext cx="996" cy="1536"/>
            </a:xfrm>
            <a:custGeom>
              <a:avLst/>
              <a:gdLst>
                <a:gd name="T0" fmla="*/ 421 w 421"/>
                <a:gd name="T1" fmla="*/ 32 h 649"/>
                <a:gd name="T2" fmla="*/ 341 w 421"/>
                <a:gd name="T3" fmla="*/ 0 h 649"/>
                <a:gd name="T4" fmla="*/ 351 w 421"/>
                <a:gd name="T5" fmla="*/ 24 h 649"/>
                <a:gd name="T6" fmla="*/ 3 w 421"/>
                <a:gd name="T7" fmla="*/ 534 h 649"/>
                <a:gd name="T8" fmla="*/ 3 w 421"/>
                <a:gd name="T9" fmla="*/ 534 h 649"/>
                <a:gd name="T10" fmla="*/ 4 w 421"/>
                <a:gd name="T11" fmla="*/ 649 h 649"/>
                <a:gd name="T12" fmla="*/ 35 w 421"/>
                <a:gd name="T13" fmla="*/ 621 h 649"/>
                <a:gd name="T14" fmla="*/ 35 w 421"/>
                <a:gd name="T15" fmla="*/ 621 h 649"/>
                <a:gd name="T16" fmla="*/ 35 w 421"/>
                <a:gd name="T17" fmla="*/ 621 h 649"/>
                <a:gd name="T18" fmla="*/ 71 w 421"/>
                <a:gd name="T19" fmla="*/ 640 h 649"/>
                <a:gd name="T20" fmla="*/ 87 w 421"/>
                <a:gd name="T21" fmla="*/ 449 h 649"/>
                <a:gd name="T22" fmla="*/ 86 w 421"/>
                <a:gd name="T23" fmla="*/ 449 h 649"/>
                <a:gd name="T24" fmla="*/ 379 w 421"/>
                <a:gd name="T25" fmla="*/ 86 h 649"/>
                <a:gd name="T26" fmla="*/ 390 w 421"/>
                <a:gd name="T27" fmla="*/ 111 h 649"/>
                <a:gd name="T28" fmla="*/ 421 w 421"/>
                <a:gd name="T29" fmla="*/ 3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649">
                  <a:moveTo>
                    <a:pt x="421" y="32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351" y="24"/>
                    <a:pt x="351" y="24"/>
                    <a:pt x="351" y="24"/>
                  </a:cubicBezTo>
                  <a:cubicBezTo>
                    <a:pt x="151" y="123"/>
                    <a:pt x="22" y="320"/>
                    <a:pt x="3" y="534"/>
                  </a:cubicBezTo>
                  <a:cubicBezTo>
                    <a:pt x="3" y="534"/>
                    <a:pt x="3" y="534"/>
                    <a:pt x="3" y="534"/>
                  </a:cubicBezTo>
                  <a:cubicBezTo>
                    <a:pt x="0" y="572"/>
                    <a:pt x="0" y="610"/>
                    <a:pt x="4" y="649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71" y="640"/>
                    <a:pt x="71" y="640"/>
                    <a:pt x="71" y="640"/>
                  </a:cubicBezTo>
                  <a:cubicBezTo>
                    <a:pt x="65" y="576"/>
                    <a:pt x="71" y="511"/>
                    <a:pt x="87" y="449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126" y="296"/>
                    <a:pt x="230" y="161"/>
                    <a:pt x="379" y="86"/>
                  </a:cubicBezTo>
                  <a:cubicBezTo>
                    <a:pt x="390" y="111"/>
                    <a:pt x="390" y="111"/>
                    <a:pt x="390" y="111"/>
                  </a:cubicBezTo>
                  <a:lnTo>
                    <a:pt x="421" y="32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92" name="Freeform 85"/>
            <p:cNvSpPr>
              <a:spLocks/>
            </p:cNvSpPr>
            <p:nvPr userDrawn="1"/>
          </p:nvSpPr>
          <p:spPr bwMode="auto">
            <a:xfrm>
              <a:off x="1954" y="3408"/>
              <a:ext cx="1760" cy="497"/>
            </a:xfrm>
            <a:custGeom>
              <a:avLst/>
              <a:gdLst>
                <a:gd name="T0" fmla="*/ 0 w 744"/>
                <a:gd name="T1" fmla="*/ 13 h 210"/>
                <a:gd name="T2" fmla="*/ 14 w 744"/>
                <a:gd name="T3" fmla="*/ 98 h 210"/>
                <a:gd name="T4" fmla="*/ 29 w 744"/>
                <a:gd name="T5" fmla="*/ 77 h 210"/>
                <a:gd name="T6" fmla="*/ 645 w 744"/>
                <a:gd name="T7" fmla="*/ 117 h 210"/>
                <a:gd name="T8" fmla="*/ 645 w 744"/>
                <a:gd name="T9" fmla="*/ 117 h 210"/>
                <a:gd name="T10" fmla="*/ 744 w 744"/>
                <a:gd name="T11" fmla="*/ 58 h 210"/>
                <a:gd name="T12" fmla="*/ 704 w 744"/>
                <a:gd name="T13" fmla="*/ 45 h 210"/>
                <a:gd name="T14" fmla="*/ 704 w 744"/>
                <a:gd name="T15" fmla="*/ 45 h 210"/>
                <a:gd name="T16" fmla="*/ 704 w 744"/>
                <a:gd name="T17" fmla="*/ 45 h 210"/>
                <a:gd name="T18" fmla="*/ 702 w 744"/>
                <a:gd name="T19" fmla="*/ 4 h 210"/>
                <a:gd name="T20" fmla="*/ 530 w 744"/>
                <a:gd name="T21" fmla="*/ 88 h 210"/>
                <a:gd name="T22" fmla="*/ 530 w 744"/>
                <a:gd name="T23" fmla="*/ 88 h 210"/>
                <a:gd name="T24" fmla="*/ 69 w 744"/>
                <a:gd name="T25" fmla="*/ 21 h 210"/>
                <a:gd name="T26" fmla="*/ 84 w 744"/>
                <a:gd name="T27" fmla="*/ 0 h 210"/>
                <a:gd name="T28" fmla="*/ 0 w 744"/>
                <a:gd name="T29" fmla="*/ 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4" h="210">
                  <a:moveTo>
                    <a:pt x="0" y="13"/>
                  </a:moveTo>
                  <a:cubicBezTo>
                    <a:pt x="14" y="98"/>
                    <a:pt x="14" y="98"/>
                    <a:pt x="14" y="98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16" y="199"/>
                    <a:pt x="451" y="210"/>
                    <a:pt x="645" y="117"/>
                  </a:cubicBezTo>
                  <a:cubicBezTo>
                    <a:pt x="645" y="117"/>
                    <a:pt x="645" y="117"/>
                    <a:pt x="645" y="117"/>
                  </a:cubicBezTo>
                  <a:cubicBezTo>
                    <a:pt x="679" y="100"/>
                    <a:pt x="713" y="81"/>
                    <a:pt x="744" y="58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2" y="4"/>
                    <a:pt x="702" y="4"/>
                    <a:pt x="702" y="4"/>
                  </a:cubicBezTo>
                  <a:cubicBezTo>
                    <a:pt x="649" y="42"/>
                    <a:pt x="591" y="70"/>
                    <a:pt x="530" y="88"/>
                  </a:cubicBezTo>
                  <a:cubicBezTo>
                    <a:pt x="530" y="88"/>
                    <a:pt x="530" y="88"/>
                    <a:pt x="530" y="88"/>
                  </a:cubicBezTo>
                  <a:cubicBezTo>
                    <a:pt x="377" y="132"/>
                    <a:pt x="208" y="112"/>
                    <a:pt x="69" y="21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93" name="Freeform 86"/>
            <p:cNvSpPr>
              <a:spLocks/>
            </p:cNvSpPr>
            <p:nvPr userDrawn="1"/>
          </p:nvSpPr>
          <p:spPr bwMode="auto">
            <a:xfrm>
              <a:off x="3388" y="981"/>
              <a:ext cx="998" cy="1584"/>
            </a:xfrm>
            <a:custGeom>
              <a:avLst/>
              <a:gdLst>
                <a:gd name="T0" fmla="*/ 354 w 422"/>
                <a:gd name="T1" fmla="*/ 669 h 669"/>
                <a:gd name="T2" fmla="*/ 422 w 422"/>
                <a:gd name="T3" fmla="*/ 615 h 669"/>
                <a:gd name="T4" fmla="*/ 396 w 422"/>
                <a:gd name="T5" fmla="*/ 612 h 669"/>
                <a:gd name="T6" fmla="*/ 126 w 422"/>
                <a:gd name="T7" fmla="*/ 56 h 669"/>
                <a:gd name="T8" fmla="*/ 126 w 422"/>
                <a:gd name="T9" fmla="*/ 57 h 669"/>
                <a:gd name="T10" fmla="*/ 26 w 422"/>
                <a:gd name="T11" fmla="*/ 0 h 669"/>
                <a:gd name="T12" fmla="*/ 34 w 422"/>
                <a:gd name="T13" fmla="*/ 41 h 669"/>
                <a:gd name="T14" fmla="*/ 34 w 422"/>
                <a:gd name="T15" fmla="*/ 41 h 669"/>
                <a:gd name="T16" fmla="*/ 34 w 422"/>
                <a:gd name="T17" fmla="*/ 41 h 669"/>
                <a:gd name="T18" fmla="*/ 0 w 422"/>
                <a:gd name="T19" fmla="*/ 63 h 669"/>
                <a:gd name="T20" fmla="*/ 158 w 422"/>
                <a:gd name="T21" fmla="*/ 171 h 669"/>
                <a:gd name="T22" fmla="*/ 158 w 422"/>
                <a:gd name="T23" fmla="*/ 171 h 669"/>
                <a:gd name="T24" fmla="*/ 328 w 422"/>
                <a:gd name="T25" fmla="*/ 605 h 669"/>
                <a:gd name="T26" fmla="*/ 301 w 422"/>
                <a:gd name="T27" fmla="*/ 602 h 669"/>
                <a:gd name="T28" fmla="*/ 354 w 422"/>
                <a:gd name="T2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669">
                  <a:moveTo>
                    <a:pt x="354" y="669"/>
                  </a:moveTo>
                  <a:cubicBezTo>
                    <a:pt x="422" y="615"/>
                    <a:pt x="422" y="615"/>
                    <a:pt x="422" y="615"/>
                  </a:cubicBezTo>
                  <a:cubicBezTo>
                    <a:pt x="396" y="612"/>
                    <a:pt x="396" y="612"/>
                    <a:pt x="396" y="612"/>
                  </a:cubicBezTo>
                  <a:cubicBezTo>
                    <a:pt x="409" y="389"/>
                    <a:pt x="303" y="179"/>
                    <a:pt x="126" y="56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95" y="35"/>
                    <a:pt x="61" y="16"/>
                    <a:pt x="26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9" y="90"/>
                    <a:pt x="113" y="126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272" y="282"/>
                    <a:pt x="337" y="439"/>
                    <a:pt x="328" y="605"/>
                  </a:cubicBezTo>
                  <a:cubicBezTo>
                    <a:pt x="301" y="602"/>
                    <a:pt x="301" y="602"/>
                    <a:pt x="301" y="602"/>
                  </a:cubicBezTo>
                  <a:lnTo>
                    <a:pt x="354" y="669"/>
                  </a:ln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grpSp>
        <p:nvGrpSpPr>
          <p:cNvPr id="158" name="prosses5" hidden="1"/>
          <p:cNvGrpSpPr>
            <a:grpSpLocks noChangeAspect="1"/>
          </p:cNvGrpSpPr>
          <p:nvPr userDrawn="1"/>
        </p:nvGrpSpPr>
        <p:grpSpPr bwMode="auto">
          <a:xfrm>
            <a:off x="3982874" y="1683856"/>
            <a:ext cx="4226253" cy="3490286"/>
            <a:chOff x="885" y="514"/>
            <a:chExt cx="3994" cy="3274"/>
          </a:xfrm>
        </p:grpSpPr>
        <p:sp>
          <p:nvSpPr>
            <p:cNvPr id="273" name="Freeform 133"/>
            <p:cNvSpPr>
              <a:spLocks/>
            </p:cNvSpPr>
            <p:nvPr userDrawn="1"/>
          </p:nvSpPr>
          <p:spPr bwMode="auto">
            <a:xfrm>
              <a:off x="1299" y="2163"/>
              <a:ext cx="1420" cy="1466"/>
            </a:xfrm>
            <a:custGeom>
              <a:avLst/>
              <a:gdLst>
                <a:gd name="T0" fmla="*/ 399 w 600"/>
                <a:gd name="T1" fmla="*/ 493 h 619"/>
                <a:gd name="T2" fmla="*/ 391 w 600"/>
                <a:gd name="T3" fmla="*/ 489 h 619"/>
                <a:gd name="T4" fmla="*/ 382 w 600"/>
                <a:gd name="T5" fmla="*/ 484 h 619"/>
                <a:gd name="T6" fmla="*/ 373 w 600"/>
                <a:gd name="T7" fmla="*/ 479 h 619"/>
                <a:gd name="T8" fmla="*/ 365 w 600"/>
                <a:gd name="T9" fmla="*/ 474 h 619"/>
                <a:gd name="T10" fmla="*/ 356 w 600"/>
                <a:gd name="T11" fmla="*/ 469 h 619"/>
                <a:gd name="T12" fmla="*/ 349 w 600"/>
                <a:gd name="T13" fmla="*/ 464 h 619"/>
                <a:gd name="T14" fmla="*/ 340 w 600"/>
                <a:gd name="T15" fmla="*/ 458 h 619"/>
                <a:gd name="T16" fmla="*/ 333 w 600"/>
                <a:gd name="T17" fmla="*/ 454 h 619"/>
                <a:gd name="T18" fmla="*/ 324 w 600"/>
                <a:gd name="T19" fmla="*/ 448 h 619"/>
                <a:gd name="T20" fmla="*/ 318 w 600"/>
                <a:gd name="T21" fmla="*/ 443 h 619"/>
                <a:gd name="T22" fmla="*/ 94 w 600"/>
                <a:gd name="T23" fmla="*/ 59 h 619"/>
                <a:gd name="T24" fmla="*/ 121 w 600"/>
                <a:gd name="T25" fmla="*/ 57 h 619"/>
                <a:gd name="T26" fmla="*/ 57 w 600"/>
                <a:gd name="T27" fmla="*/ 0 h 619"/>
                <a:gd name="T28" fmla="*/ 0 w 600"/>
                <a:gd name="T29" fmla="*/ 65 h 619"/>
                <a:gd name="T30" fmla="*/ 26 w 600"/>
                <a:gd name="T31" fmla="*/ 63 h 619"/>
                <a:gd name="T32" fmla="*/ 254 w 600"/>
                <a:gd name="T33" fmla="*/ 479 h 619"/>
                <a:gd name="T34" fmla="*/ 254 w 600"/>
                <a:gd name="T35" fmla="*/ 479 h 619"/>
                <a:gd name="T36" fmla="*/ 254 w 600"/>
                <a:gd name="T37" fmla="*/ 480 h 619"/>
                <a:gd name="T38" fmla="*/ 271 w 600"/>
                <a:gd name="T39" fmla="*/ 492 h 619"/>
                <a:gd name="T40" fmla="*/ 275 w 600"/>
                <a:gd name="T41" fmla="*/ 496 h 619"/>
                <a:gd name="T42" fmla="*/ 288 w 600"/>
                <a:gd name="T43" fmla="*/ 505 h 619"/>
                <a:gd name="T44" fmla="*/ 294 w 600"/>
                <a:gd name="T45" fmla="*/ 509 h 619"/>
                <a:gd name="T46" fmla="*/ 306 w 600"/>
                <a:gd name="T47" fmla="*/ 518 h 619"/>
                <a:gd name="T48" fmla="*/ 313 w 600"/>
                <a:gd name="T49" fmla="*/ 522 h 619"/>
                <a:gd name="T50" fmla="*/ 325 w 600"/>
                <a:gd name="T51" fmla="*/ 530 h 619"/>
                <a:gd name="T52" fmla="*/ 331 w 600"/>
                <a:gd name="T53" fmla="*/ 533 h 619"/>
                <a:gd name="T54" fmla="*/ 345 w 600"/>
                <a:gd name="T55" fmla="*/ 541 h 619"/>
                <a:gd name="T56" fmla="*/ 350 w 600"/>
                <a:gd name="T57" fmla="*/ 544 h 619"/>
                <a:gd name="T58" fmla="*/ 388 w 600"/>
                <a:gd name="T59" fmla="*/ 564 h 619"/>
                <a:gd name="T60" fmla="*/ 388 w 600"/>
                <a:gd name="T61" fmla="*/ 563 h 619"/>
                <a:gd name="T62" fmla="*/ 596 w 600"/>
                <a:gd name="T63" fmla="*/ 619 h 619"/>
                <a:gd name="T64" fmla="*/ 596 w 600"/>
                <a:gd name="T65" fmla="*/ 619 h 619"/>
                <a:gd name="T66" fmla="*/ 575 w 600"/>
                <a:gd name="T67" fmla="*/ 582 h 619"/>
                <a:gd name="T68" fmla="*/ 575 w 600"/>
                <a:gd name="T69" fmla="*/ 582 h 619"/>
                <a:gd name="T70" fmla="*/ 575 w 600"/>
                <a:gd name="T71" fmla="*/ 582 h 619"/>
                <a:gd name="T72" fmla="*/ 600 w 600"/>
                <a:gd name="T73" fmla="*/ 551 h 619"/>
                <a:gd name="T74" fmla="*/ 399 w 600"/>
                <a:gd name="T75" fmla="*/ 49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9">
                  <a:moveTo>
                    <a:pt x="399" y="493"/>
                  </a:moveTo>
                  <a:cubicBezTo>
                    <a:pt x="396" y="492"/>
                    <a:pt x="393" y="490"/>
                    <a:pt x="391" y="489"/>
                  </a:cubicBezTo>
                  <a:cubicBezTo>
                    <a:pt x="388" y="487"/>
                    <a:pt x="385" y="486"/>
                    <a:pt x="382" y="484"/>
                  </a:cubicBezTo>
                  <a:cubicBezTo>
                    <a:pt x="379" y="482"/>
                    <a:pt x="376" y="481"/>
                    <a:pt x="373" y="479"/>
                  </a:cubicBezTo>
                  <a:cubicBezTo>
                    <a:pt x="370" y="477"/>
                    <a:pt x="368" y="476"/>
                    <a:pt x="365" y="474"/>
                  </a:cubicBezTo>
                  <a:cubicBezTo>
                    <a:pt x="362" y="473"/>
                    <a:pt x="359" y="471"/>
                    <a:pt x="356" y="469"/>
                  </a:cubicBezTo>
                  <a:cubicBezTo>
                    <a:pt x="354" y="467"/>
                    <a:pt x="351" y="466"/>
                    <a:pt x="349" y="464"/>
                  </a:cubicBezTo>
                  <a:cubicBezTo>
                    <a:pt x="346" y="462"/>
                    <a:pt x="343" y="460"/>
                    <a:pt x="340" y="458"/>
                  </a:cubicBezTo>
                  <a:cubicBezTo>
                    <a:pt x="338" y="457"/>
                    <a:pt x="335" y="455"/>
                    <a:pt x="333" y="454"/>
                  </a:cubicBezTo>
                  <a:cubicBezTo>
                    <a:pt x="330" y="452"/>
                    <a:pt x="327" y="450"/>
                    <a:pt x="324" y="448"/>
                  </a:cubicBezTo>
                  <a:cubicBezTo>
                    <a:pt x="322" y="446"/>
                    <a:pt x="320" y="445"/>
                    <a:pt x="318" y="443"/>
                  </a:cubicBezTo>
                  <a:cubicBezTo>
                    <a:pt x="197" y="353"/>
                    <a:pt x="113" y="216"/>
                    <a:pt x="94" y="59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45" y="230"/>
                    <a:pt x="130" y="378"/>
                    <a:pt x="254" y="479"/>
                  </a:cubicBezTo>
                  <a:cubicBezTo>
                    <a:pt x="254" y="479"/>
                    <a:pt x="254" y="479"/>
                    <a:pt x="254" y="479"/>
                  </a:cubicBezTo>
                  <a:cubicBezTo>
                    <a:pt x="254" y="479"/>
                    <a:pt x="254" y="479"/>
                    <a:pt x="254" y="480"/>
                  </a:cubicBezTo>
                  <a:cubicBezTo>
                    <a:pt x="260" y="484"/>
                    <a:pt x="265" y="488"/>
                    <a:pt x="271" y="492"/>
                  </a:cubicBezTo>
                  <a:cubicBezTo>
                    <a:pt x="272" y="494"/>
                    <a:pt x="274" y="495"/>
                    <a:pt x="275" y="496"/>
                  </a:cubicBezTo>
                  <a:cubicBezTo>
                    <a:pt x="280" y="499"/>
                    <a:pt x="284" y="502"/>
                    <a:pt x="288" y="505"/>
                  </a:cubicBezTo>
                  <a:cubicBezTo>
                    <a:pt x="290" y="507"/>
                    <a:pt x="292" y="508"/>
                    <a:pt x="294" y="509"/>
                  </a:cubicBezTo>
                  <a:cubicBezTo>
                    <a:pt x="298" y="512"/>
                    <a:pt x="302" y="515"/>
                    <a:pt x="306" y="518"/>
                  </a:cubicBezTo>
                  <a:cubicBezTo>
                    <a:pt x="308" y="519"/>
                    <a:pt x="310" y="521"/>
                    <a:pt x="313" y="522"/>
                  </a:cubicBezTo>
                  <a:cubicBezTo>
                    <a:pt x="317" y="525"/>
                    <a:pt x="321" y="527"/>
                    <a:pt x="325" y="530"/>
                  </a:cubicBezTo>
                  <a:cubicBezTo>
                    <a:pt x="327" y="531"/>
                    <a:pt x="329" y="532"/>
                    <a:pt x="331" y="533"/>
                  </a:cubicBezTo>
                  <a:cubicBezTo>
                    <a:pt x="336" y="536"/>
                    <a:pt x="341" y="539"/>
                    <a:pt x="345" y="541"/>
                  </a:cubicBezTo>
                  <a:cubicBezTo>
                    <a:pt x="347" y="542"/>
                    <a:pt x="349" y="543"/>
                    <a:pt x="350" y="544"/>
                  </a:cubicBezTo>
                  <a:cubicBezTo>
                    <a:pt x="363" y="551"/>
                    <a:pt x="375" y="558"/>
                    <a:pt x="388" y="564"/>
                  </a:cubicBezTo>
                  <a:cubicBezTo>
                    <a:pt x="388" y="563"/>
                    <a:pt x="388" y="563"/>
                    <a:pt x="388" y="563"/>
                  </a:cubicBezTo>
                  <a:cubicBezTo>
                    <a:pt x="453" y="593"/>
                    <a:pt x="523" y="612"/>
                    <a:pt x="596" y="619"/>
                  </a:cubicBezTo>
                  <a:cubicBezTo>
                    <a:pt x="596" y="619"/>
                    <a:pt x="596" y="619"/>
                    <a:pt x="596" y="619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528" y="544"/>
                    <a:pt x="460" y="524"/>
                    <a:pt x="399" y="493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74" name="Freeform 134"/>
            <p:cNvSpPr>
              <a:spLocks/>
            </p:cNvSpPr>
            <p:nvPr userDrawn="1"/>
          </p:nvSpPr>
          <p:spPr bwMode="auto">
            <a:xfrm>
              <a:off x="1356" y="599"/>
              <a:ext cx="1465" cy="1420"/>
            </a:xfrm>
            <a:custGeom>
              <a:avLst/>
              <a:gdLst>
                <a:gd name="T0" fmla="*/ 126 w 619"/>
                <a:gd name="T1" fmla="*/ 399 h 600"/>
                <a:gd name="T2" fmla="*/ 130 w 619"/>
                <a:gd name="T3" fmla="*/ 391 h 600"/>
                <a:gd name="T4" fmla="*/ 135 w 619"/>
                <a:gd name="T5" fmla="*/ 382 h 600"/>
                <a:gd name="T6" fmla="*/ 140 w 619"/>
                <a:gd name="T7" fmla="*/ 373 h 600"/>
                <a:gd name="T8" fmla="*/ 145 w 619"/>
                <a:gd name="T9" fmla="*/ 365 h 600"/>
                <a:gd name="T10" fmla="*/ 150 w 619"/>
                <a:gd name="T11" fmla="*/ 356 h 600"/>
                <a:gd name="T12" fmla="*/ 155 w 619"/>
                <a:gd name="T13" fmla="*/ 349 h 600"/>
                <a:gd name="T14" fmla="*/ 161 w 619"/>
                <a:gd name="T15" fmla="*/ 340 h 600"/>
                <a:gd name="T16" fmla="*/ 165 w 619"/>
                <a:gd name="T17" fmla="*/ 333 h 600"/>
                <a:gd name="T18" fmla="*/ 172 w 619"/>
                <a:gd name="T19" fmla="*/ 324 h 600"/>
                <a:gd name="T20" fmla="*/ 176 w 619"/>
                <a:gd name="T21" fmla="*/ 318 h 600"/>
                <a:gd name="T22" fmla="*/ 560 w 619"/>
                <a:gd name="T23" fmla="*/ 94 h 600"/>
                <a:gd name="T24" fmla="*/ 562 w 619"/>
                <a:gd name="T25" fmla="*/ 121 h 600"/>
                <a:gd name="T26" fmla="*/ 619 w 619"/>
                <a:gd name="T27" fmla="*/ 57 h 600"/>
                <a:gd name="T28" fmla="*/ 554 w 619"/>
                <a:gd name="T29" fmla="*/ 0 h 600"/>
                <a:gd name="T30" fmla="*/ 556 w 619"/>
                <a:gd name="T31" fmla="*/ 26 h 600"/>
                <a:gd name="T32" fmla="*/ 140 w 619"/>
                <a:gd name="T33" fmla="*/ 254 h 600"/>
                <a:gd name="T34" fmla="*/ 140 w 619"/>
                <a:gd name="T35" fmla="*/ 254 h 600"/>
                <a:gd name="T36" fmla="*/ 139 w 619"/>
                <a:gd name="T37" fmla="*/ 255 h 600"/>
                <a:gd name="T38" fmla="*/ 127 w 619"/>
                <a:gd name="T39" fmla="*/ 271 h 600"/>
                <a:gd name="T40" fmla="*/ 123 w 619"/>
                <a:gd name="T41" fmla="*/ 276 h 600"/>
                <a:gd name="T42" fmla="*/ 114 w 619"/>
                <a:gd name="T43" fmla="*/ 288 h 600"/>
                <a:gd name="T44" fmla="*/ 110 w 619"/>
                <a:gd name="T45" fmla="*/ 294 h 600"/>
                <a:gd name="T46" fmla="*/ 101 w 619"/>
                <a:gd name="T47" fmla="*/ 307 h 600"/>
                <a:gd name="T48" fmla="*/ 97 w 619"/>
                <a:gd name="T49" fmla="*/ 313 h 600"/>
                <a:gd name="T50" fmla="*/ 89 w 619"/>
                <a:gd name="T51" fmla="*/ 325 h 600"/>
                <a:gd name="T52" fmla="*/ 86 w 619"/>
                <a:gd name="T53" fmla="*/ 332 h 600"/>
                <a:gd name="T54" fmla="*/ 78 w 619"/>
                <a:gd name="T55" fmla="*/ 346 h 600"/>
                <a:gd name="T56" fmla="*/ 75 w 619"/>
                <a:gd name="T57" fmla="*/ 351 h 600"/>
                <a:gd name="T58" fmla="*/ 56 w 619"/>
                <a:gd name="T59" fmla="*/ 389 h 600"/>
                <a:gd name="T60" fmla="*/ 56 w 619"/>
                <a:gd name="T61" fmla="*/ 389 h 600"/>
                <a:gd name="T62" fmla="*/ 0 w 619"/>
                <a:gd name="T63" fmla="*/ 596 h 600"/>
                <a:gd name="T64" fmla="*/ 0 w 619"/>
                <a:gd name="T65" fmla="*/ 597 h 600"/>
                <a:gd name="T66" fmla="*/ 37 w 619"/>
                <a:gd name="T67" fmla="*/ 575 h 600"/>
                <a:gd name="T68" fmla="*/ 37 w 619"/>
                <a:gd name="T69" fmla="*/ 575 h 600"/>
                <a:gd name="T70" fmla="*/ 37 w 619"/>
                <a:gd name="T71" fmla="*/ 575 h 600"/>
                <a:gd name="T72" fmla="*/ 68 w 619"/>
                <a:gd name="T73" fmla="*/ 600 h 600"/>
                <a:gd name="T74" fmla="*/ 126 w 619"/>
                <a:gd name="T75" fmla="*/ 3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126" y="399"/>
                  </a:moveTo>
                  <a:cubicBezTo>
                    <a:pt x="128" y="396"/>
                    <a:pt x="129" y="394"/>
                    <a:pt x="130" y="391"/>
                  </a:cubicBezTo>
                  <a:cubicBezTo>
                    <a:pt x="132" y="388"/>
                    <a:pt x="134" y="385"/>
                    <a:pt x="135" y="382"/>
                  </a:cubicBezTo>
                  <a:cubicBezTo>
                    <a:pt x="137" y="379"/>
                    <a:pt x="138" y="376"/>
                    <a:pt x="140" y="373"/>
                  </a:cubicBezTo>
                  <a:cubicBezTo>
                    <a:pt x="142" y="371"/>
                    <a:pt x="143" y="368"/>
                    <a:pt x="145" y="365"/>
                  </a:cubicBezTo>
                  <a:cubicBezTo>
                    <a:pt x="147" y="362"/>
                    <a:pt x="148" y="359"/>
                    <a:pt x="150" y="356"/>
                  </a:cubicBezTo>
                  <a:cubicBezTo>
                    <a:pt x="152" y="354"/>
                    <a:pt x="153" y="352"/>
                    <a:pt x="155" y="349"/>
                  </a:cubicBezTo>
                  <a:cubicBezTo>
                    <a:pt x="157" y="346"/>
                    <a:pt x="159" y="343"/>
                    <a:pt x="161" y="340"/>
                  </a:cubicBezTo>
                  <a:cubicBezTo>
                    <a:pt x="162" y="338"/>
                    <a:pt x="164" y="336"/>
                    <a:pt x="165" y="333"/>
                  </a:cubicBezTo>
                  <a:cubicBezTo>
                    <a:pt x="167" y="330"/>
                    <a:pt x="169" y="327"/>
                    <a:pt x="172" y="324"/>
                  </a:cubicBezTo>
                  <a:cubicBezTo>
                    <a:pt x="173" y="322"/>
                    <a:pt x="174" y="320"/>
                    <a:pt x="176" y="318"/>
                  </a:cubicBezTo>
                  <a:cubicBezTo>
                    <a:pt x="266" y="197"/>
                    <a:pt x="403" y="113"/>
                    <a:pt x="560" y="94"/>
                  </a:cubicBezTo>
                  <a:cubicBezTo>
                    <a:pt x="562" y="121"/>
                    <a:pt x="562" y="121"/>
                    <a:pt x="562" y="121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6" y="26"/>
                    <a:pt x="556" y="26"/>
                    <a:pt x="556" y="26"/>
                  </a:cubicBezTo>
                  <a:cubicBezTo>
                    <a:pt x="389" y="45"/>
                    <a:pt x="241" y="130"/>
                    <a:pt x="140" y="254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40" y="254"/>
                    <a:pt x="140" y="254"/>
                    <a:pt x="139" y="255"/>
                  </a:cubicBezTo>
                  <a:cubicBezTo>
                    <a:pt x="135" y="260"/>
                    <a:pt x="131" y="265"/>
                    <a:pt x="127" y="271"/>
                  </a:cubicBezTo>
                  <a:cubicBezTo>
                    <a:pt x="125" y="272"/>
                    <a:pt x="124" y="274"/>
                    <a:pt x="123" y="276"/>
                  </a:cubicBezTo>
                  <a:cubicBezTo>
                    <a:pt x="120" y="280"/>
                    <a:pt x="117" y="284"/>
                    <a:pt x="114" y="288"/>
                  </a:cubicBezTo>
                  <a:cubicBezTo>
                    <a:pt x="112" y="290"/>
                    <a:pt x="111" y="292"/>
                    <a:pt x="110" y="294"/>
                  </a:cubicBezTo>
                  <a:cubicBezTo>
                    <a:pt x="107" y="298"/>
                    <a:pt x="104" y="302"/>
                    <a:pt x="101" y="307"/>
                  </a:cubicBezTo>
                  <a:cubicBezTo>
                    <a:pt x="100" y="309"/>
                    <a:pt x="99" y="311"/>
                    <a:pt x="97" y="313"/>
                  </a:cubicBezTo>
                  <a:cubicBezTo>
                    <a:pt x="95" y="317"/>
                    <a:pt x="92" y="321"/>
                    <a:pt x="89" y="325"/>
                  </a:cubicBezTo>
                  <a:cubicBezTo>
                    <a:pt x="88" y="327"/>
                    <a:pt x="87" y="330"/>
                    <a:pt x="86" y="332"/>
                  </a:cubicBezTo>
                  <a:cubicBezTo>
                    <a:pt x="83" y="336"/>
                    <a:pt x="80" y="341"/>
                    <a:pt x="78" y="346"/>
                  </a:cubicBezTo>
                  <a:cubicBezTo>
                    <a:pt x="77" y="347"/>
                    <a:pt x="76" y="349"/>
                    <a:pt x="75" y="351"/>
                  </a:cubicBezTo>
                  <a:cubicBezTo>
                    <a:pt x="68" y="363"/>
                    <a:pt x="62" y="376"/>
                    <a:pt x="56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26" y="453"/>
                    <a:pt x="7" y="523"/>
                    <a:pt x="0" y="59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68" y="600"/>
                    <a:pt x="68" y="600"/>
                    <a:pt x="68" y="600"/>
                  </a:cubicBezTo>
                  <a:cubicBezTo>
                    <a:pt x="75" y="528"/>
                    <a:pt x="95" y="460"/>
                    <a:pt x="126" y="399"/>
                  </a:cubicBez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75" name="Freeform 135"/>
            <p:cNvSpPr>
              <a:spLocks/>
            </p:cNvSpPr>
            <p:nvPr userDrawn="1"/>
          </p:nvSpPr>
          <p:spPr bwMode="auto">
            <a:xfrm>
              <a:off x="2965" y="658"/>
              <a:ext cx="1420" cy="1463"/>
            </a:xfrm>
            <a:custGeom>
              <a:avLst/>
              <a:gdLst>
                <a:gd name="T0" fmla="*/ 201 w 600"/>
                <a:gd name="T1" fmla="*/ 126 h 618"/>
                <a:gd name="T2" fmla="*/ 209 w 600"/>
                <a:gd name="T3" fmla="*/ 130 h 618"/>
                <a:gd name="T4" fmla="*/ 218 w 600"/>
                <a:gd name="T5" fmla="*/ 135 h 618"/>
                <a:gd name="T6" fmla="*/ 227 w 600"/>
                <a:gd name="T7" fmla="*/ 139 h 618"/>
                <a:gd name="T8" fmla="*/ 235 w 600"/>
                <a:gd name="T9" fmla="*/ 144 h 618"/>
                <a:gd name="T10" fmla="*/ 244 w 600"/>
                <a:gd name="T11" fmla="*/ 149 h 618"/>
                <a:gd name="T12" fmla="*/ 251 w 600"/>
                <a:gd name="T13" fmla="*/ 154 h 618"/>
                <a:gd name="T14" fmla="*/ 260 w 600"/>
                <a:gd name="T15" fmla="*/ 160 h 618"/>
                <a:gd name="T16" fmla="*/ 267 w 600"/>
                <a:gd name="T17" fmla="*/ 165 h 618"/>
                <a:gd name="T18" fmla="*/ 276 w 600"/>
                <a:gd name="T19" fmla="*/ 171 h 618"/>
                <a:gd name="T20" fmla="*/ 282 w 600"/>
                <a:gd name="T21" fmla="*/ 175 h 618"/>
                <a:gd name="T22" fmla="*/ 506 w 600"/>
                <a:gd name="T23" fmla="*/ 560 h 618"/>
                <a:gd name="T24" fmla="*/ 479 w 600"/>
                <a:gd name="T25" fmla="*/ 562 h 618"/>
                <a:gd name="T26" fmla="*/ 543 w 600"/>
                <a:gd name="T27" fmla="*/ 618 h 618"/>
                <a:gd name="T28" fmla="*/ 600 w 600"/>
                <a:gd name="T29" fmla="*/ 553 h 618"/>
                <a:gd name="T30" fmla="*/ 574 w 600"/>
                <a:gd name="T31" fmla="*/ 555 h 618"/>
                <a:gd name="T32" fmla="*/ 346 w 600"/>
                <a:gd name="T33" fmla="*/ 139 h 618"/>
                <a:gd name="T34" fmla="*/ 346 w 600"/>
                <a:gd name="T35" fmla="*/ 139 h 618"/>
                <a:gd name="T36" fmla="*/ 346 w 600"/>
                <a:gd name="T37" fmla="*/ 139 h 618"/>
                <a:gd name="T38" fmla="*/ 329 w 600"/>
                <a:gd name="T39" fmla="*/ 126 h 618"/>
                <a:gd name="T40" fmla="*/ 324 w 600"/>
                <a:gd name="T41" fmla="*/ 122 h 618"/>
                <a:gd name="T42" fmla="*/ 312 w 600"/>
                <a:gd name="T43" fmla="*/ 113 h 618"/>
                <a:gd name="T44" fmla="*/ 306 w 600"/>
                <a:gd name="T45" fmla="*/ 109 h 618"/>
                <a:gd name="T46" fmla="*/ 293 w 600"/>
                <a:gd name="T47" fmla="*/ 101 h 618"/>
                <a:gd name="T48" fmla="*/ 287 w 600"/>
                <a:gd name="T49" fmla="*/ 97 h 618"/>
                <a:gd name="T50" fmla="*/ 275 w 600"/>
                <a:gd name="T51" fmla="*/ 89 h 618"/>
                <a:gd name="T52" fmla="*/ 268 w 600"/>
                <a:gd name="T53" fmla="*/ 85 h 618"/>
                <a:gd name="T54" fmla="*/ 255 w 600"/>
                <a:gd name="T55" fmla="*/ 77 h 618"/>
                <a:gd name="T56" fmla="*/ 249 w 600"/>
                <a:gd name="T57" fmla="*/ 74 h 618"/>
                <a:gd name="T58" fmla="*/ 211 w 600"/>
                <a:gd name="T59" fmla="*/ 55 h 618"/>
                <a:gd name="T60" fmla="*/ 211 w 600"/>
                <a:gd name="T61" fmla="*/ 55 h 618"/>
                <a:gd name="T62" fmla="*/ 4 w 600"/>
                <a:gd name="T63" fmla="*/ 0 h 618"/>
                <a:gd name="T64" fmla="*/ 4 w 600"/>
                <a:gd name="T65" fmla="*/ 0 h 618"/>
                <a:gd name="T66" fmla="*/ 25 w 600"/>
                <a:gd name="T67" fmla="*/ 36 h 618"/>
                <a:gd name="T68" fmla="*/ 25 w 600"/>
                <a:gd name="T69" fmla="*/ 36 h 618"/>
                <a:gd name="T70" fmla="*/ 25 w 600"/>
                <a:gd name="T71" fmla="*/ 36 h 618"/>
                <a:gd name="T72" fmla="*/ 0 w 600"/>
                <a:gd name="T73" fmla="*/ 68 h 618"/>
                <a:gd name="T74" fmla="*/ 201 w 600"/>
                <a:gd name="T75" fmla="*/ 12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8">
                  <a:moveTo>
                    <a:pt x="201" y="126"/>
                  </a:moveTo>
                  <a:cubicBezTo>
                    <a:pt x="204" y="127"/>
                    <a:pt x="207" y="128"/>
                    <a:pt x="209" y="130"/>
                  </a:cubicBezTo>
                  <a:cubicBezTo>
                    <a:pt x="212" y="131"/>
                    <a:pt x="215" y="133"/>
                    <a:pt x="218" y="135"/>
                  </a:cubicBezTo>
                  <a:cubicBezTo>
                    <a:pt x="221" y="136"/>
                    <a:pt x="224" y="138"/>
                    <a:pt x="227" y="139"/>
                  </a:cubicBezTo>
                  <a:cubicBezTo>
                    <a:pt x="230" y="141"/>
                    <a:pt x="232" y="142"/>
                    <a:pt x="235" y="144"/>
                  </a:cubicBezTo>
                  <a:cubicBezTo>
                    <a:pt x="238" y="146"/>
                    <a:pt x="241" y="148"/>
                    <a:pt x="244" y="149"/>
                  </a:cubicBezTo>
                  <a:cubicBezTo>
                    <a:pt x="246" y="151"/>
                    <a:pt x="249" y="153"/>
                    <a:pt x="251" y="154"/>
                  </a:cubicBezTo>
                  <a:cubicBezTo>
                    <a:pt x="254" y="156"/>
                    <a:pt x="257" y="158"/>
                    <a:pt x="260" y="160"/>
                  </a:cubicBezTo>
                  <a:cubicBezTo>
                    <a:pt x="262" y="161"/>
                    <a:pt x="264" y="163"/>
                    <a:pt x="267" y="165"/>
                  </a:cubicBezTo>
                  <a:cubicBezTo>
                    <a:pt x="270" y="167"/>
                    <a:pt x="273" y="169"/>
                    <a:pt x="276" y="171"/>
                  </a:cubicBezTo>
                  <a:cubicBezTo>
                    <a:pt x="278" y="172"/>
                    <a:pt x="280" y="174"/>
                    <a:pt x="282" y="175"/>
                  </a:cubicBezTo>
                  <a:cubicBezTo>
                    <a:pt x="403" y="265"/>
                    <a:pt x="487" y="403"/>
                    <a:pt x="506" y="560"/>
                  </a:cubicBezTo>
                  <a:cubicBezTo>
                    <a:pt x="479" y="562"/>
                    <a:pt x="479" y="562"/>
                    <a:pt x="479" y="562"/>
                  </a:cubicBezTo>
                  <a:cubicBezTo>
                    <a:pt x="543" y="618"/>
                    <a:pt x="543" y="618"/>
                    <a:pt x="543" y="618"/>
                  </a:cubicBezTo>
                  <a:cubicBezTo>
                    <a:pt x="600" y="553"/>
                    <a:pt x="600" y="553"/>
                    <a:pt x="600" y="553"/>
                  </a:cubicBezTo>
                  <a:cubicBezTo>
                    <a:pt x="574" y="555"/>
                    <a:pt x="574" y="555"/>
                    <a:pt x="574" y="555"/>
                  </a:cubicBezTo>
                  <a:cubicBezTo>
                    <a:pt x="555" y="388"/>
                    <a:pt x="470" y="241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0" y="134"/>
                    <a:pt x="335" y="130"/>
                    <a:pt x="329" y="126"/>
                  </a:cubicBezTo>
                  <a:cubicBezTo>
                    <a:pt x="328" y="125"/>
                    <a:pt x="326" y="124"/>
                    <a:pt x="324" y="122"/>
                  </a:cubicBezTo>
                  <a:cubicBezTo>
                    <a:pt x="320" y="119"/>
                    <a:pt x="316" y="116"/>
                    <a:pt x="312" y="113"/>
                  </a:cubicBezTo>
                  <a:cubicBezTo>
                    <a:pt x="310" y="112"/>
                    <a:pt x="308" y="110"/>
                    <a:pt x="306" y="109"/>
                  </a:cubicBezTo>
                  <a:cubicBezTo>
                    <a:pt x="302" y="106"/>
                    <a:pt x="298" y="103"/>
                    <a:pt x="293" y="101"/>
                  </a:cubicBezTo>
                  <a:cubicBezTo>
                    <a:pt x="291" y="99"/>
                    <a:pt x="289" y="98"/>
                    <a:pt x="287" y="97"/>
                  </a:cubicBezTo>
                  <a:cubicBezTo>
                    <a:pt x="283" y="94"/>
                    <a:pt x="279" y="91"/>
                    <a:pt x="275" y="89"/>
                  </a:cubicBezTo>
                  <a:cubicBezTo>
                    <a:pt x="273" y="87"/>
                    <a:pt x="271" y="86"/>
                    <a:pt x="268" y="85"/>
                  </a:cubicBezTo>
                  <a:cubicBezTo>
                    <a:pt x="264" y="82"/>
                    <a:pt x="259" y="80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cubicBezTo>
                    <a:pt x="237" y="67"/>
                    <a:pt x="224" y="61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147" y="25"/>
                    <a:pt x="77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2" y="74"/>
                    <a:pt x="140" y="94"/>
                    <a:pt x="201" y="126"/>
                  </a:cubicBez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76" name="Freeform 136"/>
            <p:cNvSpPr>
              <a:spLocks/>
            </p:cNvSpPr>
            <p:nvPr userDrawn="1"/>
          </p:nvSpPr>
          <p:spPr bwMode="auto">
            <a:xfrm>
              <a:off x="2863" y="2265"/>
              <a:ext cx="1465" cy="1421"/>
            </a:xfrm>
            <a:custGeom>
              <a:avLst/>
              <a:gdLst>
                <a:gd name="T0" fmla="*/ 493 w 619"/>
                <a:gd name="T1" fmla="*/ 202 h 600"/>
                <a:gd name="T2" fmla="*/ 488 w 619"/>
                <a:gd name="T3" fmla="*/ 210 h 600"/>
                <a:gd name="T4" fmla="*/ 484 w 619"/>
                <a:gd name="T5" fmla="*/ 219 h 600"/>
                <a:gd name="T6" fmla="*/ 479 w 619"/>
                <a:gd name="T7" fmla="*/ 227 h 600"/>
                <a:gd name="T8" fmla="*/ 474 w 619"/>
                <a:gd name="T9" fmla="*/ 235 h 600"/>
                <a:gd name="T10" fmla="*/ 469 w 619"/>
                <a:gd name="T11" fmla="*/ 244 h 600"/>
                <a:gd name="T12" fmla="*/ 464 w 619"/>
                <a:gd name="T13" fmla="*/ 251 h 600"/>
                <a:gd name="T14" fmla="*/ 458 w 619"/>
                <a:gd name="T15" fmla="*/ 260 h 600"/>
                <a:gd name="T16" fmla="*/ 453 w 619"/>
                <a:gd name="T17" fmla="*/ 267 h 600"/>
                <a:gd name="T18" fmla="*/ 447 w 619"/>
                <a:gd name="T19" fmla="*/ 276 h 600"/>
                <a:gd name="T20" fmla="*/ 443 w 619"/>
                <a:gd name="T21" fmla="*/ 282 h 600"/>
                <a:gd name="T22" fmla="*/ 58 w 619"/>
                <a:gd name="T23" fmla="*/ 506 h 600"/>
                <a:gd name="T24" fmla="*/ 56 w 619"/>
                <a:gd name="T25" fmla="*/ 479 h 600"/>
                <a:gd name="T26" fmla="*/ 0 w 619"/>
                <a:gd name="T27" fmla="*/ 543 h 600"/>
                <a:gd name="T28" fmla="*/ 65 w 619"/>
                <a:gd name="T29" fmla="*/ 600 h 600"/>
                <a:gd name="T30" fmla="*/ 63 w 619"/>
                <a:gd name="T31" fmla="*/ 574 h 600"/>
                <a:gd name="T32" fmla="*/ 479 w 619"/>
                <a:gd name="T33" fmla="*/ 347 h 600"/>
                <a:gd name="T34" fmla="*/ 479 w 619"/>
                <a:gd name="T35" fmla="*/ 347 h 600"/>
                <a:gd name="T36" fmla="*/ 479 w 619"/>
                <a:gd name="T37" fmla="*/ 346 h 600"/>
                <a:gd name="T38" fmla="*/ 492 w 619"/>
                <a:gd name="T39" fmla="*/ 330 h 600"/>
                <a:gd name="T40" fmla="*/ 496 w 619"/>
                <a:gd name="T41" fmla="*/ 325 h 600"/>
                <a:gd name="T42" fmla="*/ 505 w 619"/>
                <a:gd name="T43" fmla="*/ 312 h 600"/>
                <a:gd name="T44" fmla="*/ 509 w 619"/>
                <a:gd name="T45" fmla="*/ 306 h 600"/>
                <a:gd name="T46" fmla="*/ 517 w 619"/>
                <a:gd name="T47" fmla="*/ 294 h 600"/>
                <a:gd name="T48" fmla="*/ 522 w 619"/>
                <a:gd name="T49" fmla="*/ 288 h 600"/>
                <a:gd name="T50" fmla="*/ 529 w 619"/>
                <a:gd name="T51" fmla="*/ 275 h 600"/>
                <a:gd name="T52" fmla="*/ 533 w 619"/>
                <a:gd name="T53" fmla="*/ 269 h 600"/>
                <a:gd name="T54" fmla="*/ 541 w 619"/>
                <a:gd name="T55" fmla="*/ 255 h 600"/>
                <a:gd name="T56" fmla="*/ 544 w 619"/>
                <a:gd name="T57" fmla="*/ 250 h 600"/>
                <a:gd name="T58" fmla="*/ 563 w 619"/>
                <a:gd name="T59" fmla="*/ 212 h 600"/>
                <a:gd name="T60" fmla="*/ 563 w 619"/>
                <a:gd name="T61" fmla="*/ 212 h 600"/>
                <a:gd name="T62" fmla="*/ 619 w 619"/>
                <a:gd name="T63" fmla="*/ 4 h 600"/>
                <a:gd name="T64" fmla="*/ 618 w 619"/>
                <a:gd name="T65" fmla="*/ 4 h 600"/>
                <a:gd name="T66" fmla="*/ 582 w 619"/>
                <a:gd name="T67" fmla="*/ 25 h 600"/>
                <a:gd name="T68" fmla="*/ 582 w 619"/>
                <a:gd name="T69" fmla="*/ 25 h 600"/>
                <a:gd name="T70" fmla="*/ 582 w 619"/>
                <a:gd name="T71" fmla="*/ 25 h 600"/>
                <a:gd name="T72" fmla="*/ 551 w 619"/>
                <a:gd name="T73" fmla="*/ 0 h 600"/>
                <a:gd name="T74" fmla="*/ 493 w 619"/>
                <a:gd name="T75" fmla="*/ 2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493" y="202"/>
                  </a:moveTo>
                  <a:cubicBezTo>
                    <a:pt x="491" y="204"/>
                    <a:pt x="490" y="207"/>
                    <a:pt x="488" y="210"/>
                  </a:cubicBezTo>
                  <a:cubicBezTo>
                    <a:pt x="487" y="213"/>
                    <a:pt x="485" y="216"/>
                    <a:pt x="484" y="219"/>
                  </a:cubicBezTo>
                  <a:cubicBezTo>
                    <a:pt x="482" y="221"/>
                    <a:pt x="480" y="224"/>
                    <a:pt x="479" y="227"/>
                  </a:cubicBezTo>
                  <a:cubicBezTo>
                    <a:pt x="477" y="230"/>
                    <a:pt x="476" y="232"/>
                    <a:pt x="474" y="235"/>
                  </a:cubicBezTo>
                  <a:cubicBezTo>
                    <a:pt x="472" y="238"/>
                    <a:pt x="470" y="241"/>
                    <a:pt x="469" y="244"/>
                  </a:cubicBezTo>
                  <a:cubicBezTo>
                    <a:pt x="467" y="246"/>
                    <a:pt x="466" y="249"/>
                    <a:pt x="464" y="251"/>
                  </a:cubicBezTo>
                  <a:cubicBezTo>
                    <a:pt x="462" y="254"/>
                    <a:pt x="460" y="257"/>
                    <a:pt x="458" y="260"/>
                  </a:cubicBezTo>
                  <a:cubicBezTo>
                    <a:pt x="457" y="262"/>
                    <a:pt x="455" y="265"/>
                    <a:pt x="453" y="267"/>
                  </a:cubicBezTo>
                  <a:cubicBezTo>
                    <a:pt x="451" y="270"/>
                    <a:pt x="449" y="273"/>
                    <a:pt x="447" y="276"/>
                  </a:cubicBezTo>
                  <a:cubicBezTo>
                    <a:pt x="446" y="278"/>
                    <a:pt x="444" y="280"/>
                    <a:pt x="443" y="282"/>
                  </a:cubicBezTo>
                  <a:cubicBezTo>
                    <a:pt x="353" y="403"/>
                    <a:pt x="215" y="487"/>
                    <a:pt x="58" y="506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65" y="600"/>
                    <a:pt x="65" y="600"/>
                    <a:pt x="65" y="600"/>
                  </a:cubicBezTo>
                  <a:cubicBezTo>
                    <a:pt x="63" y="574"/>
                    <a:pt x="63" y="574"/>
                    <a:pt x="63" y="574"/>
                  </a:cubicBezTo>
                  <a:cubicBezTo>
                    <a:pt x="230" y="555"/>
                    <a:pt x="377" y="470"/>
                    <a:pt x="479" y="347"/>
                  </a:cubicBezTo>
                  <a:cubicBezTo>
                    <a:pt x="479" y="347"/>
                    <a:pt x="479" y="347"/>
                    <a:pt x="479" y="347"/>
                  </a:cubicBezTo>
                  <a:cubicBezTo>
                    <a:pt x="479" y="346"/>
                    <a:pt x="479" y="346"/>
                    <a:pt x="479" y="346"/>
                  </a:cubicBezTo>
                  <a:cubicBezTo>
                    <a:pt x="484" y="340"/>
                    <a:pt x="488" y="335"/>
                    <a:pt x="492" y="330"/>
                  </a:cubicBezTo>
                  <a:cubicBezTo>
                    <a:pt x="493" y="328"/>
                    <a:pt x="495" y="326"/>
                    <a:pt x="496" y="325"/>
                  </a:cubicBezTo>
                  <a:cubicBezTo>
                    <a:pt x="499" y="321"/>
                    <a:pt x="502" y="316"/>
                    <a:pt x="505" y="312"/>
                  </a:cubicBezTo>
                  <a:cubicBezTo>
                    <a:pt x="506" y="310"/>
                    <a:pt x="508" y="308"/>
                    <a:pt x="509" y="306"/>
                  </a:cubicBezTo>
                  <a:cubicBezTo>
                    <a:pt x="512" y="302"/>
                    <a:pt x="515" y="298"/>
                    <a:pt x="517" y="294"/>
                  </a:cubicBezTo>
                  <a:cubicBezTo>
                    <a:pt x="519" y="292"/>
                    <a:pt x="520" y="290"/>
                    <a:pt x="522" y="288"/>
                  </a:cubicBezTo>
                  <a:cubicBezTo>
                    <a:pt x="524" y="283"/>
                    <a:pt x="527" y="279"/>
                    <a:pt x="529" y="275"/>
                  </a:cubicBezTo>
                  <a:cubicBezTo>
                    <a:pt x="531" y="273"/>
                    <a:pt x="532" y="271"/>
                    <a:pt x="533" y="269"/>
                  </a:cubicBezTo>
                  <a:cubicBezTo>
                    <a:pt x="536" y="264"/>
                    <a:pt x="539" y="260"/>
                    <a:pt x="541" y="255"/>
                  </a:cubicBezTo>
                  <a:cubicBezTo>
                    <a:pt x="542" y="253"/>
                    <a:pt x="543" y="251"/>
                    <a:pt x="544" y="250"/>
                  </a:cubicBezTo>
                  <a:cubicBezTo>
                    <a:pt x="551" y="237"/>
                    <a:pt x="557" y="225"/>
                    <a:pt x="563" y="212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93" y="148"/>
                    <a:pt x="612" y="78"/>
                    <a:pt x="619" y="4"/>
                  </a:cubicBezTo>
                  <a:cubicBezTo>
                    <a:pt x="618" y="4"/>
                    <a:pt x="618" y="4"/>
                    <a:pt x="618" y="4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44" y="72"/>
                    <a:pt x="524" y="140"/>
                    <a:pt x="493" y="202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77" name="Rectangle 137"/>
            <p:cNvSpPr>
              <a:spLocks noChangeArrowheads="1"/>
            </p:cNvSpPr>
            <p:nvPr userDrawn="1"/>
          </p:nvSpPr>
          <p:spPr bwMode="auto">
            <a:xfrm>
              <a:off x="88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78" name="Rectangle 138"/>
            <p:cNvSpPr>
              <a:spLocks noChangeArrowheads="1"/>
            </p:cNvSpPr>
            <p:nvPr userDrawn="1"/>
          </p:nvSpPr>
          <p:spPr bwMode="auto">
            <a:xfrm>
              <a:off x="885" y="665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79" name="Rectangle 140"/>
            <p:cNvSpPr>
              <a:spLocks noChangeArrowheads="1"/>
            </p:cNvSpPr>
            <p:nvPr userDrawn="1"/>
          </p:nvSpPr>
          <p:spPr bwMode="auto">
            <a:xfrm>
              <a:off x="88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80" name="Rectangle 141"/>
            <p:cNvSpPr>
              <a:spLocks noChangeArrowheads="1"/>
            </p:cNvSpPr>
            <p:nvPr userDrawn="1"/>
          </p:nvSpPr>
          <p:spPr bwMode="auto">
            <a:xfrm>
              <a:off x="88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81" name="Rectangle 143"/>
            <p:cNvSpPr>
              <a:spLocks noChangeArrowheads="1"/>
            </p:cNvSpPr>
            <p:nvPr userDrawn="1"/>
          </p:nvSpPr>
          <p:spPr bwMode="auto">
            <a:xfrm>
              <a:off x="397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82" name="Rectangle 144"/>
            <p:cNvSpPr>
              <a:spLocks noChangeArrowheads="1"/>
            </p:cNvSpPr>
            <p:nvPr userDrawn="1"/>
          </p:nvSpPr>
          <p:spPr bwMode="auto">
            <a:xfrm>
              <a:off x="3975" y="665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83" name="Rectangle 146"/>
            <p:cNvSpPr>
              <a:spLocks noChangeArrowheads="1"/>
            </p:cNvSpPr>
            <p:nvPr userDrawn="1"/>
          </p:nvSpPr>
          <p:spPr bwMode="auto">
            <a:xfrm>
              <a:off x="397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84" name="Rectangle 147"/>
            <p:cNvSpPr>
              <a:spLocks noChangeArrowheads="1"/>
            </p:cNvSpPr>
            <p:nvPr userDrawn="1"/>
          </p:nvSpPr>
          <p:spPr bwMode="auto">
            <a:xfrm>
              <a:off x="397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159" name="prosses6" hidden="1"/>
          <p:cNvGrpSpPr>
            <a:grpSpLocks noChangeAspect="1"/>
          </p:cNvGrpSpPr>
          <p:nvPr userDrawn="1"/>
        </p:nvGrpSpPr>
        <p:grpSpPr bwMode="auto">
          <a:xfrm>
            <a:off x="3964886" y="1281950"/>
            <a:ext cx="4262228" cy="4294099"/>
            <a:chOff x="865" y="145"/>
            <a:chExt cx="4028" cy="4028"/>
          </a:xfrm>
        </p:grpSpPr>
        <p:sp>
          <p:nvSpPr>
            <p:cNvPr id="258" name="Freeform 152"/>
            <p:cNvSpPr>
              <a:spLocks/>
            </p:cNvSpPr>
            <p:nvPr userDrawn="1"/>
          </p:nvSpPr>
          <p:spPr bwMode="auto">
            <a:xfrm>
              <a:off x="1172" y="145"/>
              <a:ext cx="2218" cy="1649"/>
            </a:xfrm>
            <a:custGeom>
              <a:avLst/>
              <a:gdLst>
                <a:gd name="T0" fmla="*/ 280 w 937"/>
                <a:gd name="T1" fmla="*/ 450 h 697"/>
                <a:gd name="T2" fmla="*/ 417 w 937"/>
                <a:gd name="T3" fmla="*/ 697 h 697"/>
                <a:gd name="T4" fmla="*/ 480 w 937"/>
                <a:gd name="T5" fmla="*/ 610 h 697"/>
                <a:gd name="T6" fmla="*/ 721 w 937"/>
                <a:gd name="T7" fmla="*/ 510 h 697"/>
                <a:gd name="T8" fmla="*/ 737 w 937"/>
                <a:gd name="T9" fmla="*/ 511 h 697"/>
                <a:gd name="T10" fmla="*/ 937 w 937"/>
                <a:gd name="T11" fmla="*/ 296 h 697"/>
                <a:gd name="T12" fmla="*/ 937 w 937"/>
                <a:gd name="T13" fmla="*/ 295 h 697"/>
                <a:gd name="T14" fmla="*/ 899 w 937"/>
                <a:gd name="T15" fmla="*/ 19 h 697"/>
                <a:gd name="T16" fmla="*/ 721 w 937"/>
                <a:gd name="T17" fmla="*/ 0 h 697"/>
                <a:gd name="T18" fmla="*/ 119 w 937"/>
                <a:gd name="T19" fmla="*/ 249 h 697"/>
                <a:gd name="T20" fmla="*/ 0 w 937"/>
                <a:gd name="T21" fmla="*/ 397 h 697"/>
                <a:gd name="T22" fmla="*/ 279 w 937"/>
                <a:gd name="T23" fmla="*/ 448 h 697"/>
                <a:gd name="T24" fmla="*/ 280 w 937"/>
                <a:gd name="T25" fmla="*/ 45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697">
                  <a:moveTo>
                    <a:pt x="280" y="450"/>
                  </a:moveTo>
                  <a:cubicBezTo>
                    <a:pt x="417" y="697"/>
                    <a:pt x="417" y="697"/>
                    <a:pt x="417" y="697"/>
                  </a:cubicBezTo>
                  <a:cubicBezTo>
                    <a:pt x="433" y="665"/>
                    <a:pt x="454" y="636"/>
                    <a:pt x="480" y="610"/>
                  </a:cubicBezTo>
                  <a:cubicBezTo>
                    <a:pt x="544" y="546"/>
                    <a:pt x="630" y="510"/>
                    <a:pt x="721" y="510"/>
                  </a:cubicBezTo>
                  <a:cubicBezTo>
                    <a:pt x="726" y="510"/>
                    <a:pt x="732" y="510"/>
                    <a:pt x="737" y="511"/>
                  </a:cubicBezTo>
                  <a:cubicBezTo>
                    <a:pt x="937" y="296"/>
                    <a:pt x="937" y="296"/>
                    <a:pt x="937" y="296"/>
                  </a:cubicBezTo>
                  <a:cubicBezTo>
                    <a:pt x="937" y="295"/>
                    <a:pt x="937" y="295"/>
                    <a:pt x="937" y="295"/>
                  </a:cubicBezTo>
                  <a:cubicBezTo>
                    <a:pt x="899" y="19"/>
                    <a:pt x="899" y="19"/>
                    <a:pt x="899" y="19"/>
                  </a:cubicBezTo>
                  <a:cubicBezTo>
                    <a:pt x="841" y="6"/>
                    <a:pt x="781" y="0"/>
                    <a:pt x="721" y="0"/>
                  </a:cubicBezTo>
                  <a:cubicBezTo>
                    <a:pt x="493" y="0"/>
                    <a:pt x="280" y="88"/>
                    <a:pt x="119" y="249"/>
                  </a:cubicBezTo>
                  <a:cubicBezTo>
                    <a:pt x="74" y="295"/>
                    <a:pt x="34" y="344"/>
                    <a:pt x="0" y="397"/>
                  </a:cubicBezTo>
                  <a:cubicBezTo>
                    <a:pt x="279" y="448"/>
                    <a:pt x="279" y="448"/>
                    <a:pt x="279" y="448"/>
                  </a:cubicBezTo>
                  <a:lnTo>
                    <a:pt x="280" y="450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59" name="Freeform 153"/>
            <p:cNvSpPr>
              <a:spLocks/>
            </p:cNvSpPr>
            <p:nvPr userDrawn="1"/>
          </p:nvSpPr>
          <p:spPr bwMode="auto">
            <a:xfrm>
              <a:off x="865" y="1146"/>
              <a:ext cx="1446" cy="2307"/>
            </a:xfrm>
            <a:custGeom>
              <a:avLst/>
              <a:gdLst>
                <a:gd name="T0" fmla="*/ 334 w 611"/>
                <a:gd name="T1" fmla="*/ 725 h 975"/>
                <a:gd name="T2" fmla="*/ 611 w 611"/>
                <a:gd name="T3" fmla="*/ 670 h 975"/>
                <a:gd name="T4" fmla="*/ 610 w 611"/>
                <a:gd name="T5" fmla="*/ 669 h 975"/>
                <a:gd name="T6" fmla="*/ 510 w 611"/>
                <a:gd name="T7" fmla="*/ 428 h 975"/>
                <a:gd name="T8" fmla="*/ 532 w 611"/>
                <a:gd name="T9" fmla="*/ 306 h 975"/>
                <a:gd name="T10" fmla="*/ 391 w 611"/>
                <a:gd name="T11" fmla="*/ 50 h 975"/>
                <a:gd name="T12" fmla="*/ 390 w 611"/>
                <a:gd name="T13" fmla="*/ 50 h 975"/>
                <a:gd name="T14" fmla="*/ 115 w 611"/>
                <a:gd name="T15" fmla="*/ 0 h 975"/>
                <a:gd name="T16" fmla="*/ 0 w 611"/>
                <a:gd name="T17" fmla="*/ 428 h 975"/>
                <a:gd name="T18" fmla="*/ 198 w 611"/>
                <a:gd name="T19" fmla="*/ 975 h 975"/>
                <a:gd name="T20" fmla="*/ 331 w 611"/>
                <a:gd name="T21" fmla="*/ 725 h 975"/>
                <a:gd name="T22" fmla="*/ 334 w 611"/>
                <a:gd name="T23" fmla="*/ 72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975">
                  <a:moveTo>
                    <a:pt x="334" y="725"/>
                  </a:moveTo>
                  <a:cubicBezTo>
                    <a:pt x="611" y="670"/>
                    <a:pt x="611" y="670"/>
                    <a:pt x="611" y="670"/>
                  </a:cubicBezTo>
                  <a:cubicBezTo>
                    <a:pt x="611" y="670"/>
                    <a:pt x="610" y="670"/>
                    <a:pt x="610" y="669"/>
                  </a:cubicBezTo>
                  <a:cubicBezTo>
                    <a:pt x="545" y="605"/>
                    <a:pt x="510" y="519"/>
                    <a:pt x="510" y="428"/>
                  </a:cubicBezTo>
                  <a:cubicBezTo>
                    <a:pt x="510" y="386"/>
                    <a:pt x="518" y="345"/>
                    <a:pt x="532" y="306"/>
                  </a:cubicBezTo>
                  <a:cubicBezTo>
                    <a:pt x="391" y="50"/>
                    <a:pt x="391" y="50"/>
                    <a:pt x="391" y="50"/>
                  </a:cubicBezTo>
                  <a:cubicBezTo>
                    <a:pt x="390" y="50"/>
                    <a:pt x="390" y="50"/>
                    <a:pt x="390" y="5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40" y="129"/>
                    <a:pt x="0" y="275"/>
                    <a:pt x="0" y="428"/>
                  </a:cubicBezTo>
                  <a:cubicBezTo>
                    <a:pt x="0" y="630"/>
                    <a:pt x="70" y="822"/>
                    <a:pt x="198" y="975"/>
                  </a:cubicBezTo>
                  <a:cubicBezTo>
                    <a:pt x="331" y="725"/>
                    <a:pt x="331" y="725"/>
                    <a:pt x="331" y="725"/>
                  </a:cubicBezTo>
                  <a:lnTo>
                    <a:pt x="334" y="725"/>
                  </a:ln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60" name="Freeform 154"/>
            <p:cNvSpPr>
              <a:spLocks/>
            </p:cNvSpPr>
            <p:nvPr userDrawn="1"/>
          </p:nvSpPr>
          <p:spPr bwMode="auto">
            <a:xfrm>
              <a:off x="3002" y="204"/>
              <a:ext cx="1882" cy="2040"/>
            </a:xfrm>
            <a:custGeom>
              <a:avLst/>
              <a:gdLst>
                <a:gd name="T0" fmla="*/ 193 w 795"/>
                <a:gd name="T1" fmla="*/ 282 h 862"/>
                <a:gd name="T2" fmla="*/ 0 w 795"/>
                <a:gd name="T3" fmla="*/ 489 h 862"/>
                <a:gd name="T4" fmla="*/ 189 w 795"/>
                <a:gd name="T5" fmla="*/ 585 h 862"/>
                <a:gd name="T6" fmla="*/ 277 w 795"/>
                <a:gd name="T7" fmla="*/ 738 h 862"/>
                <a:gd name="T8" fmla="*/ 542 w 795"/>
                <a:gd name="T9" fmla="*/ 862 h 862"/>
                <a:gd name="T10" fmla="*/ 543 w 795"/>
                <a:gd name="T11" fmla="*/ 862 h 862"/>
                <a:gd name="T12" fmla="*/ 795 w 795"/>
                <a:gd name="T13" fmla="*/ 740 h 862"/>
                <a:gd name="T14" fmla="*/ 550 w 795"/>
                <a:gd name="T15" fmla="*/ 224 h 862"/>
                <a:gd name="T16" fmla="*/ 155 w 795"/>
                <a:gd name="T17" fmla="*/ 0 h 862"/>
                <a:gd name="T18" fmla="*/ 194 w 795"/>
                <a:gd name="T19" fmla="*/ 281 h 862"/>
                <a:gd name="T20" fmla="*/ 193 w 795"/>
                <a:gd name="T21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" h="862">
                  <a:moveTo>
                    <a:pt x="193" y="282"/>
                  </a:moveTo>
                  <a:cubicBezTo>
                    <a:pt x="0" y="489"/>
                    <a:pt x="0" y="489"/>
                    <a:pt x="0" y="489"/>
                  </a:cubicBezTo>
                  <a:cubicBezTo>
                    <a:pt x="71" y="500"/>
                    <a:pt x="137" y="533"/>
                    <a:pt x="189" y="585"/>
                  </a:cubicBezTo>
                  <a:cubicBezTo>
                    <a:pt x="232" y="628"/>
                    <a:pt x="262" y="680"/>
                    <a:pt x="277" y="738"/>
                  </a:cubicBezTo>
                  <a:cubicBezTo>
                    <a:pt x="542" y="862"/>
                    <a:pt x="542" y="862"/>
                    <a:pt x="542" y="862"/>
                  </a:cubicBezTo>
                  <a:cubicBezTo>
                    <a:pt x="543" y="862"/>
                    <a:pt x="543" y="862"/>
                    <a:pt x="543" y="862"/>
                  </a:cubicBezTo>
                  <a:cubicBezTo>
                    <a:pt x="795" y="740"/>
                    <a:pt x="795" y="740"/>
                    <a:pt x="795" y="740"/>
                  </a:cubicBezTo>
                  <a:cubicBezTo>
                    <a:pt x="776" y="545"/>
                    <a:pt x="690" y="365"/>
                    <a:pt x="550" y="224"/>
                  </a:cubicBezTo>
                  <a:cubicBezTo>
                    <a:pt x="439" y="114"/>
                    <a:pt x="303" y="37"/>
                    <a:pt x="155" y="0"/>
                  </a:cubicBezTo>
                  <a:cubicBezTo>
                    <a:pt x="194" y="281"/>
                    <a:pt x="194" y="281"/>
                    <a:pt x="194" y="281"/>
                  </a:cubicBezTo>
                  <a:lnTo>
                    <a:pt x="193" y="282"/>
                  </a:ln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61" name="Freeform 155"/>
            <p:cNvSpPr>
              <a:spLocks/>
            </p:cNvSpPr>
            <p:nvPr userDrawn="1"/>
          </p:nvSpPr>
          <p:spPr bwMode="auto">
            <a:xfrm>
              <a:off x="3229" y="2029"/>
              <a:ext cx="1664" cy="1976"/>
            </a:xfrm>
            <a:custGeom>
              <a:avLst/>
              <a:gdLst>
                <a:gd name="T0" fmla="*/ 701 w 703"/>
                <a:gd name="T1" fmla="*/ 0 h 835"/>
                <a:gd name="T2" fmla="*/ 446 w 703"/>
                <a:gd name="T3" fmla="*/ 122 h 835"/>
                <a:gd name="T4" fmla="*/ 444 w 703"/>
                <a:gd name="T5" fmla="*/ 121 h 835"/>
                <a:gd name="T6" fmla="*/ 189 w 703"/>
                <a:gd name="T7" fmla="*/ 1 h 835"/>
                <a:gd name="T8" fmla="*/ 193 w 703"/>
                <a:gd name="T9" fmla="*/ 55 h 835"/>
                <a:gd name="T10" fmla="*/ 93 w 703"/>
                <a:gd name="T11" fmla="*/ 296 h 835"/>
                <a:gd name="T12" fmla="*/ 37 w 703"/>
                <a:gd name="T13" fmla="*/ 341 h 835"/>
                <a:gd name="T14" fmla="*/ 0 w 703"/>
                <a:gd name="T15" fmla="*/ 632 h 835"/>
                <a:gd name="T16" fmla="*/ 1 w 703"/>
                <a:gd name="T17" fmla="*/ 632 h 835"/>
                <a:gd name="T18" fmla="*/ 194 w 703"/>
                <a:gd name="T19" fmla="*/ 835 h 835"/>
                <a:gd name="T20" fmla="*/ 454 w 703"/>
                <a:gd name="T21" fmla="*/ 657 h 835"/>
                <a:gd name="T22" fmla="*/ 703 w 703"/>
                <a:gd name="T23" fmla="*/ 55 h 835"/>
                <a:gd name="T24" fmla="*/ 701 w 703"/>
                <a:gd name="T2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835">
                  <a:moveTo>
                    <a:pt x="701" y="0"/>
                  </a:moveTo>
                  <a:cubicBezTo>
                    <a:pt x="446" y="122"/>
                    <a:pt x="446" y="122"/>
                    <a:pt x="446" y="122"/>
                  </a:cubicBezTo>
                  <a:cubicBezTo>
                    <a:pt x="444" y="121"/>
                    <a:pt x="444" y="121"/>
                    <a:pt x="444" y="12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9"/>
                    <a:pt x="193" y="37"/>
                    <a:pt x="193" y="55"/>
                  </a:cubicBezTo>
                  <a:cubicBezTo>
                    <a:pt x="193" y="146"/>
                    <a:pt x="157" y="232"/>
                    <a:pt x="93" y="296"/>
                  </a:cubicBezTo>
                  <a:cubicBezTo>
                    <a:pt x="76" y="313"/>
                    <a:pt x="57" y="328"/>
                    <a:pt x="37" y="3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" y="632"/>
                    <a:pt x="1" y="632"/>
                    <a:pt x="1" y="632"/>
                  </a:cubicBezTo>
                  <a:cubicBezTo>
                    <a:pt x="194" y="835"/>
                    <a:pt x="194" y="835"/>
                    <a:pt x="194" y="835"/>
                  </a:cubicBezTo>
                  <a:cubicBezTo>
                    <a:pt x="290" y="793"/>
                    <a:pt x="378" y="733"/>
                    <a:pt x="454" y="657"/>
                  </a:cubicBezTo>
                  <a:cubicBezTo>
                    <a:pt x="615" y="496"/>
                    <a:pt x="703" y="283"/>
                    <a:pt x="703" y="55"/>
                  </a:cubicBezTo>
                  <a:cubicBezTo>
                    <a:pt x="703" y="37"/>
                    <a:pt x="702" y="18"/>
                    <a:pt x="701" y="0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62" name="Freeform 156"/>
            <p:cNvSpPr>
              <a:spLocks/>
            </p:cNvSpPr>
            <p:nvPr userDrawn="1"/>
          </p:nvSpPr>
          <p:spPr bwMode="auto">
            <a:xfrm>
              <a:off x="1381" y="2788"/>
              <a:ext cx="2241" cy="1385"/>
            </a:xfrm>
            <a:custGeom>
              <a:avLst/>
              <a:gdLst>
                <a:gd name="T0" fmla="*/ 752 w 947"/>
                <a:gd name="T1" fmla="*/ 318 h 585"/>
                <a:gd name="T2" fmla="*/ 787 w 947"/>
                <a:gd name="T3" fmla="*/ 38 h 585"/>
                <a:gd name="T4" fmla="*/ 633 w 947"/>
                <a:gd name="T5" fmla="*/ 75 h 585"/>
                <a:gd name="T6" fmla="*/ 420 w 947"/>
                <a:gd name="T7" fmla="*/ 0 h 585"/>
                <a:gd name="T8" fmla="*/ 132 w 947"/>
                <a:gd name="T9" fmla="*/ 56 h 585"/>
                <a:gd name="T10" fmla="*/ 132 w 947"/>
                <a:gd name="T11" fmla="*/ 57 h 585"/>
                <a:gd name="T12" fmla="*/ 0 w 947"/>
                <a:gd name="T13" fmla="*/ 304 h 585"/>
                <a:gd name="T14" fmla="*/ 31 w 947"/>
                <a:gd name="T15" fmla="*/ 336 h 585"/>
                <a:gd name="T16" fmla="*/ 633 w 947"/>
                <a:gd name="T17" fmla="*/ 585 h 585"/>
                <a:gd name="T18" fmla="*/ 947 w 947"/>
                <a:gd name="T19" fmla="*/ 526 h 585"/>
                <a:gd name="T20" fmla="*/ 751 w 947"/>
                <a:gd name="T21" fmla="*/ 321 h 585"/>
                <a:gd name="T22" fmla="*/ 752 w 947"/>
                <a:gd name="T23" fmla="*/ 31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585">
                  <a:moveTo>
                    <a:pt x="752" y="318"/>
                  </a:moveTo>
                  <a:cubicBezTo>
                    <a:pt x="787" y="38"/>
                    <a:pt x="787" y="38"/>
                    <a:pt x="787" y="38"/>
                  </a:cubicBezTo>
                  <a:cubicBezTo>
                    <a:pt x="740" y="62"/>
                    <a:pt x="688" y="75"/>
                    <a:pt x="633" y="75"/>
                  </a:cubicBezTo>
                  <a:cubicBezTo>
                    <a:pt x="554" y="75"/>
                    <a:pt x="480" y="49"/>
                    <a:pt x="420" y="0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0" y="315"/>
                    <a:pt x="20" y="325"/>
                    <a:pt x="31" y="336"/>
                  </a:cubicBezTo>
                  <a:cubicBezTo>
                    <a:pt x="192" y="497"/>
                    <a:pt x="405" y="585"/>
                    <a:pt x="633" y="585"/>
                  </a:cubicBezTo>
                  <a:cubicBezTo>
                    <a:pt x="742" y="585"/>
                    <a:pt x="848" y="565"/>
                    <a:pt x="947" y="526"/>
                  </a:cubicBezTo>
                  <a:cubicBezTo>
                    <a:pt x="751" y="321"/>
                    <a:pt x="751" y="321"/>
                    <a:pt x="751" y="321"/>
                  </a:cubicBezTo>
                  <a:lnTo>
                    <a:pt x="752" y="318"/>
                  </a:lnTo>
                  <a:close/>
                </a:path>
              </a:pathLst>
            </a:custGeom>
            <a:solidFill>
              <a:srgbClr val="B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63" name="Rectangle 157"/>
            <p:cNvSpPr>
              <a:spLocks noChangeArrowheads="1"/>
            </p:cNvSpPr>
            <p:nvPr userDrawn="1"/>
          </p:nvSpPr>
          <p:spPr bwMode="auto">
            <a:xfrm>
              <a:off x="2010" y="68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64" name="Rectangle 158"/>
            <p:cNvSpPr>
              <a:spLocks noChangeArrowheads="1"/>
            </p:cNvSpPr>
            <p:nvPr userDrawn="1"/>
          </p:nvSpPr>
          <p:spPr bwMode="auto">
            <a:xfrm>
              <a:off x="2010" y="835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65" name="Rectangle 159"/>
            <p:cNvSpPr>
              <a:spLocks noChangeArrowheads="1"/>
            </p:cNvSpPr>
            <p:nvPr userDrawn="1"/>
          </p:nvSpPr>
          <p:spPr bwMode="auto">
            <a:xfrm>
              <a:off x="3591" y="1260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66" name="Rectangle 160"/>
            <p:cNvSpPr>
              <a:spLocks noChangeArrowheads="1"/>
            </p:cNvSpPr>
            <p:nvPr userDrawn="1"/>
          </p:nvSpPr>
          <p:spPr bwMode="auto">
            <a:xfrm>
              <a:off x="3591" y="141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67" name="Rectangle 161"/>
            <p:cNvSpPr>
              <a:spLocks noChangeArrowheads="1"/>
            </p:cNvSpPr>
            <p:nvPr userDrawn="1"/>
          </p:nvSpPr>
          <p:spPr bwMode="auto">
            <a:xfrm>
              <a:off x="3591" y="287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68" name="Rectangle 162"/>
            <p:cNvSpPr>
              <a:spLocks noChangeArrowheads="1"/>
            </p:cNvSpPr>
            <p:nvPr userDrawn="1"/>
          </p:nvSpPr>
          <p:spPr bwMode="auto">
            <a:xfrm>
              <a:off x="3591" y="302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69" name="Rectangle 163"/>
            <p:cNvSpPr>
              <a:spLocks noChangeArrowheads="1"/>
            </p:cNvSpPr>
            <p:nvPr userDrawn="1"/>
          </p:nvSpPr>
          <p:spPr bwMode="auto">
            <a:xfrm>
              <a:off x="2010" y="328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70" name="Rectangle 164"/>
            <p:cNvSpPr>
              <a:spLocks noChangeArrowheads="1"/>
            </p:cNvSpPr>
            <p:nvPr userDrawn="1"/>
          </p:nvSpPr>
          <p:spPr bwMode="auto">
            <a:xfrm>
              <a:off x="2010" y="3438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71" name="Rectangle 165"/>
            <p:cNvSpPr>
              <a:spLocks noChangeArrowheads="1"/>
            </p:cNvSpPr>
            <p:nvPr userDrawn="1"/>
          </p:nvSpPr>
          <p:spPr bwMode="auto">
            <a:xfrm>
              <a:off x="1054" y="206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66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5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72" name="Rectangle 166"/>
            <p:cNvSpPr>
              <a:spLocks noChangeArrowheads="1"/>
            </p:cNvSpPr>
            <p:nvPr userDrawn="1"/>
          </p:nvSpPr>
          <p:spPr bwMode="auto">
            <a:xfrm>
              <a:off x="1054" y="2216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33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161" name="hus" hidden="1"/>
          <p:cNvGrpSpPr>
            <a:grpSpLocks noChangeAspect="1"/>
          </p:cNvGrpSpPr>
          <p:nvPr userDrawn="1"/>
        </p:nvGrpSpPr>
        <p:grpSpPr bwMode="auto">
          <a:xfrm>
            <a:off x="5327783" y="2587876"/>
            <a:ext cx="1536435" cy="1682247"/>
            <a:chOff x="2154" y="1370"/>
            <a:chExt cx="1452" cy="1578"/>
          </a:xfrm>
        </p:grpSpPr>
        <p:sp>
          <p:nvSpPr>
            <p:cNvPr id="219" name="Freeform 189"/>
            <p:cNvSpPr>
              <a:spLocks noEditPoints="1"/>
            </p:cNvSpPr>
            <p:nvPr userDrawn="1"/>
          </p:nvSpPr>
          <p:spPr bwMode="auto">
            <a:xfrm>
              <a:off x="2154" y="1742"/>
              <a:ext cx="954" cy="1151"/>
            </a:xfrm>
            <a:custGeom>
              <a:avLst/>
              <a:gdLst>
                <a:gd name="T0" fmla="*/ 286 w 402"/>
                <a:gd name="T1" fmla="*/ 47 h 485"/>
                <a:gd name="T2" fmla="*/ 354 w 402"/>
                <a:gd name="T3" fmla="*/ 54 h 485"/>
                <a:gd name="T4" fmla="*/ 348 w 402"/>
                <a:gd name="T5" fmla="*/ 136 h 485"/>
                <a:gd name="T6" fmla="*/ 280 w 402"/>
                <a:gd name="T7" fmla="*/ 130 h 485"/>
                <a:gd name="T8" fmla="*/ 280 w 402"/>
                <a:gd name="T9" fmla="*/ 187 h 485"/>
                <a:gd name="T10" fmla="*/ 348 w 402"/>
                <a:gd name="T11" fmla="*/ 181 h 485"/>
                <a:gd name="T12" fmla="*/ 354 w 402"/>
                <a:gd name="T13" fmla="*/ 263 h 485"/>
                <a:gd name="T14" fmla="*/ 286 w 402"/>
                <a:gd name="T15" fmla="*/ 270 h 485"/>
                <a:gd name="T16" fmla="*/ 280 w 402"/>
                <a:gd name="T17" fmla="*/ 187 h 485"/>
                <a:gd name="T18" fmla="*/ 286 w 402"/>
                <a:gd name="T19" fmla="*/ 318 h 485"/>
                <a:gd name="T20" fmla="*/ 354 w 402"/>
                <a:gd name="T21" fmla="*/ 325 h 485"/>
                <a:gd name="T22" fmla="*/ 348 w 402"/>
                <a:gd name="T23" fmla="*/ 407 h 485"/>
                <a:gd name="T24" fmla="*/ 280 w 402"/>
                <a:gd name="T25" fmla="*/ 401 h 485"/>
                <a:gd name="T26" fmla="*/ 163 w 402"/>
                <a:gd name="T27" fmla="*/ 54 h 485"/>
                <a:gd name="T28" fmla="*/ 232 w 402"/>
                <a:gd name="T29" fmla="*/ 47 h 485"/>
                <a:gd name="T30" fmla="*/ 238 w 402"/>
                <a:gd name="T31" fmla="*/ 130 h 485"/>
                <a:gd name="T32" fmla="*/ 170 w 402"/>
                <a:gd name="T33" fmla="*/ 136 h 485"/>
                <a:gd name="T34" fmla="*/ 163 w 402"/>
                <a:gd name="T35" fmla="*/ 54 h 485"/>
                <a:gd name="T36" fmla="*/ 170 w 402"/>
                <a:gd name="T37" fmla="*/ 181 h 485"/>
                <a:gd name="T38" fmla="*/ 238 w 402"/>
                <a:gd name="T39" fmla="*/ 187 h 485"/>
                <a:gd name="T40" fmla="*/ 232 w 402"/>
                <a:gd name="T41" fmla="*/ 270 h 485"/>
                <a:gd name="T42" fmla="*/ 163 w 402"/>
                <a:gd name="T43" fmla="*/ 263 h 485"/>
                <a:gd name="T44" fmla="*/ 402 w 402"/>
                <a:gd name="T45" fmla="*/ 485 h 485"/>
                <a:gd name="T46" fmla="*/ 371 w 402"/>
                <a:gd name="T47" fmla="*/ 0 h 485"/>
                <a:gd name="T48" fmla="*/ 0 w 402"/>
                <a:gd name="T49" fmla="*/ 30 h 485"/>
                <a:gd name="T50" fmla="*/ 163 w 402"/>
                <a:gd name="T51" fmla="*/ 485 h 485"/>
                <a:gd name="T52" fmla="*/ 170 w 402"/>
                <a:gd name="T53" fmla="*/ 318 h 485"/>
                <a:gd name="T54" fmla="*/ 238 w 402"/>
                <a:gd name="T55" fmla="*/ 325 h 485"/>
                <a:gd name="T56" fmla="*/ 402 w 402"/>
                <a:gd name="T57" fmla="*/ 485 h 485"/>
                <a:gd name="T58" fmla="*/ 116 w 402"/>
                <a:gd name="T59" fmla="*/ 407 h 485"/>
                <a:gd name="T60" fmla="*/ 47 w 402"/>
                <a:gd name="T61" fmla="*/ 401 h 485"/>
                <a:gd name="T62" fmla="*/ 54 w 402"/>
                <a:gd name="T63" fmla="*/ 318 h 485"/>
                <a:gd name="T64" fmla="*/ 122 w 402"/>
                <a:gd name="T65" fmla="*/ 325 h 485"/>
                <a:gd name="T66" fmla="*/ 122 w 402"/>
                <a:gd name="T67" fmla="*/ 263 h 485"/>
                <a:gd name="T68" fmla="*/ 54 w 402"/>
                <a:gd name="T69" fmla="*/ 270 h 485"/>
                <a:gd name="T70" fmla="*/ 47 w 402"/>
                <a:gd name="T71" fmla="*/ 187 h 485"/>
                <a:gd name="T72" fmla="*/ 116 w 402"/>
                <a:gd name="T73" fmla="*/ 181 h 485"/>
                <a:gd name="T74" fmla="*/ 122 w 402"/>
                <a:gd name="T75" fmla="*/ 263 h 485"/>
                <a:gd name="T76" fmla="*/ 54 w 402"/>
                <a:gd name="T77" fmla="*/ 136 h 485"/>
                <a:gd name="T78" fmla="*/ 47 w 402"/>
                <a:gd name="T79" fmla="*/ 54 h 485"/>
                <a:gd name="T80" fmla="*/ 116 w 402"/>
                <a:gd name="T81" fmla="*/ 47 h 485"/>
                <a:gd name="T82" fmla="*/ 122 w 402"/>
                <a:gd name="T83" fmla="*/ 13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2" h="485">
                  <a:moveTo>
                    <a:pt x="280" y="54"/>
                  </a:moveTo>
                  <a:cubicBezTo>
                    <a:pt x="280" y="50"/>
                    <a:pt x="282" y="47"/>
                    <a:pt x="286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2" y="47"/>
                    <a:pt x="354" y="50"/>
                    <a:pt x="354" y="54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33"/>
                    <a:pt x="352" y="136"/>
                    <a:pt x="348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2" y="136"/>
                    <a:pt x="280" y="133"/>
                    <a:pt x="280" y="130"/>
                  </a:cubicBezTo>
                  <a:lnTo>
                    <a:pt x="280" y="54"/>
                  </a:lnTo>
                  <a:close/>
                  <a:moveTo>
                    <a:pt x="280" y="187"/>
                  </a:moveTo>
                  <a:cubicBezTo>
                    <a:pt x="280" y="184"/>
                    <a:pt x="282" y="181"/>
                    <a:pt x="286" y="181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52" y="181"/>
                    <a:pt x="354" y="184"/>
                    <a:pt x="354" y="187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4" y="267"/>
                    <a:pt x="352" y="270"/>
                    <a:pt x="348" y="270"/>
                  </a:cubicBezTo>
                  <a:cubicBezTo>
                    <a:pt x="286" y="270"/>
                    <a:pt x="286" y="270"/>
                    <a:pt x="286" y="270"/>
                  </a:cubicBezTo>
                  <a:cubicBezTo>
                    <a:pt x="282" y="270"/>
                    <a:pt x="280" y="267"/>
                    <a:pt x="280" y="263"/>
                  </a:cubicBezTo>
                  <a:lnTo>
                    <a:pt x="280" y="187"/>
                  </a:lnTo>
                  <a:close/>
                  <a:moveTo>
                    <a:pt x="280" y="325"/>
                  </a:moveTo>
                  <a:cubicBezTo>
                    <a:pt x="280" y="321"/>
                    <a:pt x="282" y="318"/>
                    <a:pt x="286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52" y="318"/>
                    <a:pt x="354" y="321"/>
                    <a:pt x="354" y="325"/>
                  </a:cubicBezTo>
                  <a:cubicBezTo>
                    <a:pt x="354" y="401"/>
                    <a:pt x="354" y="401"/>
                    <a:pt x="354" y="401"/>
                  </a:cubicBezTo>
                  <a:cubicBezTo>
                    <a:pt x="354" y="404"/>
                    <a:pt x="352" y="407"/>
                    <a:pt x="348" y="407"/>
                  </a:cubicBezTo>
                  <a:cubicBezTo>
                    <a:pt x="286" y="407"/>
                    <a:pt x="286" y="407"/>
                    <a:pt x="286" y="407"/>
                  </a:cubicBezTo>
                  <a:cubicBezTo>
                    <a:pt x="282" y="407"/>
                    <a:pt x="280" y="404"/>
                    <a:pt x="280" y="401"/>
                  </a:cubicBezTo>
                  <a:lnTo>
                    <a:pt x="280" y="325"/>
                  </a:lnTo>
                  <a:close/>
                  <a:moveTo>
                    <a:pt x="163" y="54"/>
                  </a:moveTo>
                  <a:cubicBezTo>
                    <a:pt x="163" y="50"/>
                    <a:pt x="166" y="47"/>
                    <a:pt x="170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7"/>
                    <a:pt x="238" y="50"/>
                    <a:pt x="238" y="54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38" y="133"/>
                    <a:pt x="235" y="136"/>
                    <a:pt x="232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6" y="136"/>
                    <a:pt x="163" y="133"/>
                    <a:pt x="163" y="130"/>
                  </a:cubicBezTo>
                  <a:lnTo>
                    <a:pt x="163" y="54"/>
                  </a:lnTo>
                  <a:close/>
                  <a:moveTo>
                    <a:pt x="163" y="187"/>
                  </a:moveTo>
                  <a:cubicBezTo>
                    <a:pt x="163" y="184"/>
                    <a:pt x="166" y="181"/>
                    <a:pt x="170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5" y="181"/>
                    <a:pt x="238" y="184"/>
                    <a:pt x="238" y="187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7"/>
                    <a:pt x="235" y="270"/>
                    <a:pt x="232" y="270"/>
                  </a:cubicBezTo>
                  <a:cubicBezTo>
                    <a:pt x="170" y="270"/>
                    <a:pt x="170" y="270"/>
                    <a:pt x="170" y="270"/>
                  </a:cubicBezTo>
                  <a:cubicBezTo>
                    <a:pt x="166" y="270"/>
                    <a:pt x="163" y="267"/>
                    <a:pt x="163" y="263"/>
                  </a:cubicBezTo>
                  <a:lnTo>
                    <a:pt x="163" y="187"/>
                  </a:lnTo>
                  <a:close/>
                  <a:moveTo>
                    <a:pt x="402" y="485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2" y="13"/>
                    <a:pt x="388" y="0"/>
                    <a:pt x="37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163" y="485"/>
                    <a:pt x="163" y="485"/>
                    <a:pt x="163" y="485"/>
                  </a:cubicBezTo>
                  <a:cubicBezTo>
                    <a:pt x="163" y="325"/>
                    <a:pt x="163" y="325"/>
                    <a:pt x="163" y="325"/>
                  </a:cubicBezTo>
                  <a:cubicBezTo>
                    <a:pt x="163" y="321"/>
                    <a:pt x="166" y="318"/>
                    <a:pt x="170" y="318"/>
                  </a:cubicBezTo>
                  <a:cubicBezTo>
                    <a:pt x="232" y="318"/>
                    <a:pt x="232" y="318"/>
                    <a:pt x="232" y="318"/>
                  </a:cubicBezTo>
                  <a:cubicBezTo>
                    <a:pt x="235" y="318"/>
                    <a:pt x="238" y="321"/>
                    <a:pt x="238" y="325"/>
                  </a:cubicBezTo>
                  <a:cubicBezTo>
                    <a:pt x="238" y="485"/>
                    <a:pt x="238" y="485"/>
                    <a:pt x="238" y="485"/>
                  </a:cubicBezTo>
                  <a:lnTo>
                    <a:pt x="402" y="485"/>
                  </a:lnTo>
                  <a:close/>
                  <a:moveTo>
                    <a:pt x="122" y="401"/>
                  </a:moveTo>
                  <a:cubicBezTo>
                    <a:pt x="122" y="404"/>
                    <a:pt x="119" y="407"/>
                    <a:pt x="116" y="407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0" y="407"/>
                    <a:pt x="47" y="404"/>
                    <a:pt x="47" y="401"/>
                  </a:cubicBezTo>
                  <a:cubicBezTo>
                    <a:pt x="47" y="325"/>
                    <a:pt x="47" y="325"/>
                    <a:pt x="47" y="325"/>
                  </a:cubicBezTo>
                  <a:cubicBezTo>
                    <a:pt x="47" y="321"/>
                    <a:pt x="50" y="318"/>
                    <a:pt x="54" y="318"/>
                  </a:cubicBezTo>
                  <a:cubicBezTo>
                    <a:pt x="116" y="318"/>
                    <a:pt x="116" y="318"/>
                    <a:pt x="116" y="318"/>
                  </a:cubicBezTo>
                  <a:cubicBezTo>
                    <a:pt x="119" y="318"/>
                    <a:pt x="122" y="321"/>
                    <a:pt x="122" y="325"/>
                  </a:cubicBezTo>
                  <a:lnTo>
                    <a:pt x="122" y="401"/>
                  </a:lnTo>
                  <a:close/>
                  <a:moveTo>
                    <a:pt x="122" y="263"/>
                  </a:moveTo>
                  <a:cubicBezTo>
                    <a:pt x="122" y="267"/>
                    <a:pt x="119" y="270"/>
                    <a:pt x="116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0" y="270"/>
                    <a:pt x="47" y="267"/>
                    <a:pt x="47" y="263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4"/>
                    <a:pt x="50" y="181"/>
                    <a:pt x="54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9" y="181"/>
                    <a:pt x="122" y="184"/>
                    <a:pt x="122" y="187"/>
                  </a:cubicBezTo>
                  <a:lnTo>
                    <a:pt x="122" y="263"/>
                  </a:lnTo>
                  <a:close/>
                  <a:moveTo>
                    <a:pt x="116" y="136"/>
                  </a:moveTo>
                  <a:cubicBezTo>
                    <a:pt x="54" y="136"/>
                    <a:pt x="54" y="136"/>
                    <a:pt x="54" y="136"/>
                  </a:cubicBezTo>
                  <a:cubicBezTo>
                    <a:pt x="50" y="136"/>
                    <a:pt x="47" y="133"/>
                    <a:pt x="47" y="13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50" y="47"/>
                    <a:pt x="5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9" y="47"/>
                    <a:pt x="122" y="50"/>
                    <a:pt x="122" y="54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2" y="133"/>
                    <a:pt x="119" y="136"/>
                    <a:pt x="116" y="1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0" name="Freeform 190"/>
            <p:cNvSpPr>
              <a:spLocks/>
            </p:cNvSpPr>
            <p:nvPr userDrawn="1"/>
          </p:nvSpPr>
          <p:spPr bwMode="auto">
            <a:xfrm>
              <a:off x="2265" y="2497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1" name="Freeform 191"/>
            <p:cNvSpPr>
              <a:spLocks/>
            </p:cNvSpPr>
            <p:nvPr userDrawn="1"/>
          </p:nvSpPr>
          <p:spPr bwMode="auto">
            <a:xfrm>
              <a:off x="2818" y="2497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2" name="Freeform 192"/>
            <p:cNvSpPr>
              <a:spLocks/>
            </p:cNvSpPr>
            <p:nvPr userDrawn="1"/>
          </p:nvSpPr>
          <p:spPr bwMode="auto">
            <a:xfrm>
              <a:off x="2265" y="2172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6 h 89"/>
                <a:gd name="T6" fmla="*/ 0 w 75"/>
                <a:gd name="T7" fmla="*/ 82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2 h 89"/>
                <a:gd name="T14" fmla="*/ 75 w 75"/>
                <a:gd name="T15" fmla="*/ 6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3" name="Freeform 193"/>
            <p:cNvSpPr>
              <a:spLocks/>
            </p:cNvSpPr>
            <p:nvPr userDrawn="1"/>
          </p:nvSpPr>
          <p:spPr bwMode="auto">
            <a:xfrm>
              <a:off x="2818" y="2172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2 h 89"/>
                <a:gd name="T6" fmla="*/ 74 w 74"/>
                <a:gd name="T7" fmla="*/ 6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6 h 89"/>
                <a:gd name="T14" fmla="*/ 0 w 74"/>
                <a:gd name="T15" fmla="*/ 82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4" name="Freeform 194"/>
            <p:cNvSpPr>
              <a:spLocks/>
            </p:cNvSpPr>
            <p:nvPr userDrawn="1"/>
          </p:nvSpPr>
          <p:spPr bwMode="auto">
            <a:xfrm>
              <a:off x="2541" y="2172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2 h 89"/>
                <a:gd name="T6" fmla="*/ 75 w 75"/>
                <a:gd name="T7" fmla="*/ 6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6 h 89"/>
                <a:gd name="T14" fmla="*/ 0 w 75"/>
                <a:gd name="T15" fmla="*/ 82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5" name="Freeform 195"/>
            <p:cNvSpPr>
              <a:spLocks/>
            </p:cNvSpPr>
            <p:nvPr userDrawn="1"/>
          </p:nvSpPr>
          <p:spPr bwMode="auto">
            <a:xfrm>
              <a:off x="2265" y="1854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6" name="Freeform 196"/>
            <p:cNvSpPr>
              <a:spLocks/>
            </p:cNvSpPr>
            <p:nvPr userDrawn="1"/>
          </p:nvSpPr>
          <p:spPr bwMode="auto">
            <a:xfrm>
              <a:off x="2818" y="1854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7" name="Freeform 197"/>
            <p:cNvSpPr>
              <a:spLocks/>
            </p:cNvSpPr>
            <p:nvPr userDrawn="1"/>
          </p:nvSpPr>
          <p:spPr bwMode="auto">
            <a:xfrm>
              <a:off x="2541" y="1854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3 h 89"/>
                <a:gd name="T6" fmla="*/ 75 w 75"/>
                <a:gd name="T7" fmla="*/ 7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7 h 89"/>
                <a:gd name="T14" fmla="*/ 0 w 75"/>
                <a:gd name="T15" fmla="*/ 83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8" name="Freeform 198"/>
            <p:cNvSpPr>
              <a:spLocks/>
            </p:cNvSpPr>
            <p:nvPr userDrawn="1"/>
          </p:nvSpPr>
          <p:spPr bwMode="auto">
            <a:xfrm>
              <a:off x="2569" y="1396"/>
              <a:ext cx="1008" cy="1526"/>
            </a:xfrm>
            <a:custGeom>
              <a:avLst/>
              <a:gdLst>
                <a:gd name="T0" fmla="*/ 0 w 425"/>
                <a:gd name="T1" fmla="*/ 643 h 643"/>
                <a:gd name="T2" fmla="*/ 0 w 425"/>
                <a:gd name="T3" fmla="*/ 43 h 643"/>
                <a:gd name="T4" fmla="*/ 42 w 425"/>
                <a:gd name="T5" fmla="*/ 0 h 643"/>
                <a:gd name="T6" fmla="*/ 383 w 425"/>
                <a:gd name="T7" fmla="*/ 0 h 643"/>
                <a:gd name="T8" fmla="*/ 425 w 425"/>
                <a:gd name="T9" fmla="*/ 43 h 643"/>
                <a:gd name="T10" fmla="*/ 425 w 425"/>
                <a:gd name="T11" fmla="*/ 643 h 643"/>
                <a:gd name="T12" fmla="*/ 0 w 425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643">
                  <a:moveTo>
                    <a:pt x="0" y="6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6" y="0"/>
                    <a:pt x="425" y="19"/>
                    <a:pt x="425" y="43"/>
                  </a:cubicBezTo>
                  <a:cubicBezTo>
                    <a:pt x="425" y="643"/>
                    <a:pt x="425" y="643"/>
                    <a:pt x="425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29" name="Freeform 199"/>
            <p:cNvSpPr>
              <a:spLocks noEditPoints="1"/>
            </p:cNvSpPr>
            <p:nvPr userDrawn="1"/>
          </p:nvSpPr>
          <p:spPr bwMode="auto">
            <a:xfrm>
              <a:off x="2541" y="1370"/>
              <a:ext cx="1065" cy="1578"/>
            </a:xfrm>
            <a:custGeom>
              <a:avLst/>
              <a:gdLst>
                <a:gd name="T0" fmla="*/ 395 w 449"/>
                <a:gd name="T1" fmla="*/ 23 h 665"/>
                <a:gd name="T2" fmla="*/ 426 w 449"/>
                <a:gd name="T3" fmla="*/ 54 h 665"/>
                <a:gd name="T4" fmla="*/ 426 w 449"/>
                <a:gd name="T5" fmla="*/ 642 h 665"/>
                <a:gd name="T6" fmla="*/ 23 w 449"/>
                <a:gd name="T7" fmla="*/ 642 h 665"/>
                <a:gd name="T8" fmla="*/ 23 w 449"/>
                <a:gd name="T9" fmla="*/ 54 h 665"/>
                <a:gd name="T10" fmla="*/ 54 w 449"/>
                <a:gd name="T11" fmla="*/ 23 h 665"/>
                <a:gd name="T12" fmla="*/ 395 w 449"/>
                <a:gd name="T13" fmla="*/ 23 h 665"/>
                <a:gd name="T14" fmla="*/ 395 w 449"/>
                <a:gd name="T15" fmla="*/ 0 h 665"/>
                <a:gd name="T16" fmla="*/ 54 w 449"/>
                <a:gd name="T17" fmla="*/ 0 h 665"/>
                <a:gd name="T18" fmla="*/ 0 w 449"/>
                <a:gd name="T19" fmla="*/ 54 h 665"/>
                <a:gd name="T20" fmla="*/ 0 w 449"/>
                <a:gd name="T21" fmla="*/ 642 h 665"/>
                <a:gd name="T22" fmla="*/ 0 w 449"/>
                <a:gd name="T23" fmla="*/ 665 h 665"/>
                <a:gd name="T24" fmla="*/ 23 w 449"/>
                <a:gd name="T25" fmla="*/ 665 h 665"/>
                <a:gd name="T26" fmla="*/ 426 w 449"/>
                <a:gd name="T27" fmla="*/ 665 h 665"/>
                <a:gd name="T28" fmla="*/ 449 w 449"/>
                <a:gd name="T29" fmla="*/ 665 h 665"/>
                <a:gd name="T30" fmla="*/ 449 w 449"/>
                <a:gd name="T31" fmla="*/ 642 h 665"/>
                <a:gd name="T32" fmla="*/ 449 w 449"/>
                <a:gd name="T33" fmla="*/ 54 h 665"/>
                <a:gd name="T34" fmla="*/ 395 w 449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665">
                  <a:moveTo>
                    <a:pt x="395" y="23"/>
                  </a:moveTo>
                  <a:cubicBezTo>
                    <a:pt x="412" y="23"/>
                    <a:pt x="426" y="37"/>
                    <a:pt x="426" y="54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23" y="642"/>
                    <a:pt x="23" y="642"/>
                    <a:pt x="23" y="64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37"/>
                    <a:pt x="37" y="23"/>
                    <a:pt x="54" y="23"/>
                  </a:cubicBezTo>
                  <a:cubicBezTo>
                    <a:pt x="395" y="23"/>
                    <a:pt x="395" y="23"/>
                    <a:pt x="395" y="23"/>
                  </a:cubicBezTo>
                  <a:moveTo>
                    <a:pt x="39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3" y="665"/>
                    <a:pt x="23" y="665"/>
                    <a:pt x="23" y="665"/>
                  </a:cubicBezTo>
                  <a:cubicBezTo>
                    <a:pt x="426" y="665"/>
                    <a:pt x="426" y="665"/>
                    <a:pt x="426" y="665"/>
                  </a:cubicBezTo>
                  <a:cubicBezTo>
                    <a:pt x="449" y="665"/>
                    <a:pt x="449" y="665"/>
                    <a:pt x="449" y="665"/>
                  </a:cubicBezTo>
                  <a:cubicBezTo>
                    <a:pt x="449" y="642"/>
                    <a:pt x="449" y="642"/>
                    <a:pt x="449" y="642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0" name="Freeform 200"/>
            <p:cNvSpPr>
              <a:spLocks/>
            </p:cNvSpPr>
            <p:nvPr userDrawn="1"/>
          </p:nvSpPr>
          <p:spPr bwMode="auto">
            <a:xfrm>
              <a:off x="2984" y="2497"/>
              <a:ext cx="178" cy="427"/>
            </a:xfrm>
            <a:custGeom>
              <a:avLst/>
              <a:gdLst>
                <a:gd name="T0" fmla="*/ 68 w 75"/>
                <a:gd name="T1" fmla="*/ 180 h 180"/>
                <a:gd name="T2" fmla="*/ 6 w 75"/>
                <a:gd name="T3" fmla="*/ 180 h 180"/>
                <a:gd name="T4" fmla="*/ 0 w 75"/>
                <a:gd name="T5" fmla="*/ 174 h 180"/>
                <a:gd name="T6" fmla="*/ 0 w 75"/>
                <a:gd name="T7" fmla="*/ 7 h 180"/>
                <a:gd name="T8" fmla="*/ 6 w 75"/>
                <a:gd name="T9" fmla="*/ 0 h 180"/>
                <a:gd name="T10" fmla="*/ 68 w 75"/>
                <a:gd name="T11" fmla="*/ 0 h 180"/>
                <a:gd name="T12" fmla="*/ 75 w 75"/>
                <a:gd name="T13" fmla="*/ 7 h 180"/>
                <a:gd name="T14" fmla="*/ 75 w 75"/>
                <a:gd name="T15" fmla="*/ 174 h 180"/>
                <a:gd name="T16" fmla="*/ 68 w 75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68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3" y="180"/>
                    <a:pt x="0" y="177"/>
                    <a:pt x="0" y="1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7"/>
                    <a:pt x="72" y="180"/>
                    <a:pt x="6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1" name="Freeform 201"/>
            <p:cNvSpPr>
              <a:spLocks/>
            </p:cNvSpPr>
            <p:nvPr userDrawn="1"/>
          </p:nvSpPr>
          <p:spPr bwMode="auto">
            <a:xfrm>
              <a:off x="2709" y="2497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2" name="Freeform 202"/>
            <p:cNvSpPr>
              <a:spLocks/>
            </p:cNvSpPr>
            <p:nvPr userDrawn="1"/>
          </p:nvSpPr>
          <p:spPr bwMode="auto">
            <a:xfrm>
              <a:off x="2709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3" name="Freeform 203"/>
            <p:cNvSpPr>
              <a:spLocks/>
            </p:cNvSpPr>
            <p:nvPr userDrawn="1"/>
          </p:nvSpPr>
          <p:spPr bwMode="auto">
            <a:xfrm>
              <a:off x="3260" y="2497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4" name="Freeform 204"/>
            <p:cNvSpPr>
              <a:spLocks/>
            </p:cNvSpPr>
            <p:nvPr userDrawn="1"/>
          </p:nvSpPr>
          <p:spPr bwMode="auto">
            <a:xfrm>
              <a:off x="3260" y="2181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5" name="Freeform 205"/>
            <p:cNvSpPr>
              <a:spLocks/>
            </p:cNvSpPr>
            <p:nvPr userDrawn="1"/>
          </p:nvSpPr>
          <p:spPr bwMode="auto">
            <a:xfrm>
              <a:off x="2984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6" name="Freeform 206"/>
            <p:cNvSpPr>
              <a:spLocks/>
            </p:cNvSpPr>
            <p:nvPr userDrawn="1"/>
          </p:nvSpPr>
          <p:spPr bwMode="auto">
            <a:xfrm>
              <a:off x="2709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7" name="Freeform 207"/>
            <p:cNvSpPr>
              <a:spLocks/>
            </p:cNvSpPr>
            <p:nvPr userDrawn="1"/>
          </p:nvSpPr>
          <p:spPr bwMode="auto">
            <a:xfrm>
              <a:off x="3260" y="1854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8" name="Freeform 208"/>
            <p:cNvSpPr>
              <a:spLocks/>
            </p:cNvSpPr>
            <p:nvPr userDrawn="1"/>
          </p:nvSpPr>
          <p:spPr bwMode="auto">
            <a:xfrm>
              <a:off x="2984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39" name="Freeform 209"/>
            <p:cNvSpPr>
              <a:spLocks/>
            </p:cNvSpPr>
            <p:nvPr userDrawn="1"/>
          </p:nvSpPr>
          <p:spPr bwMode="auto">
            <a:xfrm>
              <a:off x="2709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40" name="Freeform 210"/>
            <p:cNvSpPr>
              <a:spLocks/>
            </p:cNvSpPr>
            <p:nvPr userDrawn="1"/>
          </p:nvSpPr>
          <p:spPr bwMode="auto">
            <a:xfrm>
              <a:off x="3260" y="1538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41" name="Freeform 211"/>
            <p:cNvSpPr>
              <a:spLocks/>
            </p:cNvSpPr>
            <p:nvPr userDrawn="1"/>
          </p:nvSpPr>
          <p:spPr bwMode="auto">
            <a:xfrm>
              <a:off x="2984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grpSp>
        <p:nvGrpSpPr>
          <p:cNvPr id="162" name="app" hidden="1"/>
          <p:cNvGrpSpPr>
            <a:grpSpLocks noChangeAspect="1"/>
          </p:cNvGrpSpPr>
          <p:nvPr userDrawn="1"/>
        </p:nvGrpSpPr>
        <p:grpSpPr bwMode="auto">
          <a:xfrm>
            <a:off x="5595495" y="2613462"/>
            <a:ext cx="1001010" cy="1631075"/>
            <a:chOff x="2407" y="1397"/>
            <a:chExt cx="946" cy="1530"/>
          </a:xfrm>
        </p:grpSpPr>
        <p:sp>
          <p:nvSpPr>
            <p:cNvPr id="215" name="Freeform 215"/>
            <p:cNvSpPr>
              <a:spLocks/>
            </p:cNvSpPr>
            <p:nvPr userDrawn="1"/>
          </p:nvSpPr>
          <p:spPr bwMode="auto">
            <a:xfrm>
              <a:off x="2407" y="1397"/>
              <a:ext cx="946" cy="1530"/>
            </a:xfrm>
            <a:custGeom>
              <a:avLst/>
              <a:gdLst>
                <a:gd name="T0" fmla="*/ 341 w 397"/>
                <a:gd name="T1" fmla="*/ 645 h 645"/>
                <a:gd name="T2" fmla="*/ 56 w 397"/>
                <a:gd name="T3" fmla="*/ 645 h 645"/>
                <a:gd name="T4" fmla="*/ 0 w 397"/>
                <a:gd name="T5" fmla="*/ 589 h 645"/>
                <a:gd name="T6" fmla="*/ 0 w 397"/>
                <a:gd name="T7" fmla="*/ 56 h 645"/>
                <a:gd name="T8" fmla="*/ 56 w 397"/>
                <a:gd name="T9" fmla="*/ 0 h 645"/>
                <a:gd name="T10" fmla="*/ 341 w 397"/>
                <a:gd name="T11" fmla="*/ 0 h 645"/>
                <a:gd name="T12" fmla="*/ 397 w 397"/>
                <a:gd name="T13" fmla="*/ 56 h 645"/>
                <a:gd name="T14" fmla="*/ 397 w 397"/>
                <a:gd name="T15" fmla="*/ 589 h 645"/>
                <a:gd name="T16" fmla="*/ 341 w 397"/>
                <a:gd name="T1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645">
                  <a:moveTo>
                    <a:pt x="341" y="645"/>
                  </a:moveTo>
                  <a:cubicBezTo>
                    <a:pt x="56" y="645"/>
                    <a:pt x="56" y="645"/>
                    <a:pt x="56" y="645"/>
                  </a:cubicBezTo>
                  <a:cubicBezTo>
                    <a:pt x="25" y="645"/>
                    <a:pt x="0" y="620"/>
                    <a:pt x="0" y="5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72" y="0"/>
                    <a:pt x="397" y="25"/>
                    <a:pt x="397" y="56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397" y="620"/>
                    <a:pt x="372" y="645"/>
                    <a:pt x="341" y="645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16" name="Rectangle 216"/>
            <p:cNvSpPr>
              <a:spLocks noChangeArrowheads="1"/>
            </p:cNvSpPr>
            <p:nvPr userDrawn="1"/>
          </p:nvSpPr>
          <p:spPr bwMode="auto">
            <a:xfrm>
              <a:off x="2522" y="1630"/>
              <a:ext cx="716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17" name="Oval 217"/>
            <p:cNvSpPr>
              <a:spLocks noChangeArrowheads="1"/>
            </p:cNvSpPr>
            <p:nvPr userDrawn="1"/>
          </p:nvSpPr>
          <p:spPr bwMode="auto">
            <a:xfrm>
              <a:off x="2812" y="2707"/>
              <a:ext cx="136" cy="1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18" name="Freeform 218"/>
            <p:cNvSpPr>
              <a:spLocks/>
            </p:cNvSpPr>
            <p:nvPr userDrawn="1"/>
          </p:nvSpPr>
          <p:spPr bwMode="auto">
            <a:xfrm>
              <a:off x="2643" y="1770"/>
              <a:ext cx="436" cy="726"/>
            </a:xfrm>
            <a:custGeom>
              <a:avLst/>
              <a:gdLst>
                <a:gd name="T0" fmla="*/ 177 w 183"/>
                <a:gd name="T1" fmla="*/ 137 h 306"/>
                <a:gd name="T2" fmla="*/ 96 w 183"/>
                <a:gd name="T3" fmla="*/ 137 h 306"/>
                <a:gd name="T4" fmla="*/ 101 w 183"/>
                <a:gd name="T5" fmla="*/ 119 h 306"/>
                <a:gd name="T6" fmla="*/ 114 w 183"/>
                <a:gd name="T7" fmla="*/ 73 h 306"/>
                <a:gd name="T8" fmla="*/ 132 w 183"/>
                <a:gd name="T9" fmla="*/ 8 h 306"/>
                <a:gd name="T10" fmla="*/ 125 w 183"/>
                <a:gd name="T11" fmla="*/ 4 h 306"/>
                <a:gd name="T12" fmla="*/ 3 w 183"/>
                <a:gd name="T13" fmla="*/ 160 h 306"/>
                <a:gd name="T14" fmla="*/ 6 w 183"/>
                <a:gd name="T15" fmla="*/ 169 h 306"/>
                <a:gd name="T16" fmla="*/ 87 w 183"/>
                <a:gd name="T17" fmla="*/ 169 h 306"/>
                <a:gd name="T18" fmla="*/ 82 w 183"/>
                <a:gd name="T19" fmla="*/ 188 h 306"/>
                <a:gd name="T20" fmla="*/ 69 w 183"/>
                <a:gd name="T21" fmla="*/ 233 h 306"/>
                <a:gd name="T22" fmla="*/ 51 w 183"/>
                <a:gd name="T23" fmla="*/ 299 h 306"/>
                <a:gd name="T24" fmla="*/ 58 w 183"/>
                <a:gd name="T25" fmla="*/ 303 h 306"/>
                <a:gd name="T26" fmla="*/ 180 w 183"/>
                <a:gd name="T27" fmla="*/ 146 h 306"/>
                <a:gd name="T28" fmla="*/ 177 w 183"/>
                <a:gd name="T29" fmla="*/ 1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306">
                  <a:moveTo>
                    <a:pt x="177" y="137"/>
                  </a:moveTo>
                  <a:cubicBezTo>
                    <a:pt x="96" y="137"/>
                    <a:pt x="96" y="137"/>
                    <a:pt x="96" y="13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3"/>
                    <a:pt x="128" y="0"/>
                    <a:pt x="125" y="4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0" y="163"/>
                    <a:pt x="2" y="168"/>
                    <a:pt x="6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51" y="299"/>
                    <a:pt x="51" y="299"/>
                    <a:pt x="51" y="299"/>
                  </a:cubicBezTo>
                  <a:cubicBezTo>
                    <a:pt x="49" y="303"/>
                    <a:pt x="55" y="306"/>
                    <a:pt x="58" y="303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3" y="143"/>
                    <a:pt x="181" y="139"/>
                    <a:pt x="177" y="13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grpSp>
        <p:nvGrpSpPr>
          <p:cNvPr id="163" name="person" hidden="1"/>
          <p:cNvGrpSpPr>
            <a:grpSpLocks noChangeAspect="1"/>
          </p:cNvGrpSpPr>
          <p:nvPr userDrawn="1"/>
        </p:nvGrpSpPr>
        <p:grpSpPr bwMode="auto">
          <a:xfrm>
            <a:off x="5582797" y="2748850"/>
            <a:ext cx="1026406" cy="1360298"/>
            <a:chOff x="2395" y="1524"/>
            <a:chExt cx="970" cy="1276"/>
          </a:xfrm>
        </p:grpSpPr>
        <p:sp>
          <p:nvSpPr>
            <p:cNvPr id="211" name="Freeform 222"/>
            <p:cNvSpPr>
              <a:spLocks/>
            </p:cNvSpPr>
            <p:nvPr userDrawn="1"/>
          </p:nvSpPr>
          <p:spPr bwMode="auto">
            <a:xfrm>
              <a:off x="2414" y="2064"/>
              <a:ext cx="932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7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12" name="Freeform 223"/>
            <p:cNvSpPr>
              <a:spLocks noEditPoints="1"/>
            </p:cNvSpPr>
            <p:nvPr userDrawn="1"/>
          </p:nvSpPr>
          <p:spPr bwMode="auto">
            <a:xfrm>
              <a:off x="2395" y="2045"/>
              <a:ext cx="970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3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0" y="286"/>
                    <a:pt x="403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13" name="Oval 224"/>
            <p:cNvSpPr>
              <a:spLocks noChangeArrowheads="1"/>
            </p:cNvSpPr>
            <p:nvPr userDrawn="1"/>
          </p:nvSpPr>
          <p:spPr bwMode="auto">
            <a:xfrm>
              <a:off x="2626" y="1543"/>
              <a:ext cx="508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14" name="Freeform 225"/>
            <p:cNvSpPr>
              <a:spLocks noEditPoints="1"/>
            </p:cNvSpPr>
            <p:nvPr userDrawn="1"/>
          </p:nvSpPr>
          <p:spPr bwMode="auto">
            <a:xfrm>
              <a:off x="2607" y="1524"/>
              <a:ext cx="544" cy="554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grpSp>
        <p:nvGrpSpPr>
          <p:cNvPr id="164" name="person_slips" hidden="1"/>
          <p:cNvGrpSpPr>
            <a:grpSpLocks noChangeAspect="1"/>
          </p:cNvGrpSpPr>
          <p:nvPr userDrawn="1"/>
        </p:nvGrpSpPr>
        <p:grpSpPr bwMode="auto">
          <a:xfrm>
            <a:off x="5582268" y="2748850"/>
            <a:ext cx="1027464" cy="1360298"/>
            <a:chOff x="460" y="1095"/>
            <a:chExt cx="971" cy="1276"/>
          </a:xfrm>
        </p:grpSpPr>
        <p:sp>
          <p:nvSpPr>
            <p:cNvPr id="206" name="Freeform 229"/>
            <p:cNvSpPr>
              <a:spLocks/>
            </p:cNvSpPr>
            <p:nvPr userDrawn="1"/>
          </p:nvSpPr>
          <p:spPr bwMode="auto">
            <a:xfrm>
              <a:off x="479" y="1635"/>
              <a:ext cx="933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70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7" name="Freeform 230"/>
            <p:cNvSpPr>
              <a:spLocks noEditPoints="1"/>
            </p:cNvSpPr>
            <p:nvPr userDrawn="1"/>
          </p:nvSpPr>
          <p:spPr bwMode="auto">
            <a:xfrm>
              <a:off x="460" y="1616"/>
              <a:ext cx="971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8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1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7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8" name="Oval 231"/>
            <p:cNvSpPr>
              <a:spLocks noChangeArrowheads="1"/>
            </p:cNvSpPr>
            <p:nvPr userDrawn="1"/>
          </p:nvSpPr>
          <p:spPr bwMode="auto">
            <a:xfrm>
              <a:off x="691" y="1114"/>
              <a:ext cx="509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9" name="Freeform 232"/>
            <p:cNvSpPr>
              <a:spLocks noEditPoints="1"/>
            </p:cNvSpPr>
            <p:nvPr userDrawn="1"/>
          </p:nvSpPr>
          <p:spPr bwMode="auto">
            <a:xfrm>
              <a:off x="674" y="1095"/>
              <a:ext cx="545" cy="554"/>
            </a:xfrm>
            <a:custGeom>
              <a:avLst/>
              <a:gdLst>
                <a:gd name="T0" fmla="*/ 114 w 229"/>
                <a:gd name="T1" fmla="*/ 15 h 233"/>
                <a:gd name="T2" fmla="*/ 213 w 229"/>
                <a:gd name="T3" fmla="*/ 116 h 233"/>
                <a:gd name="T4" fmla="*/ 114 w 229"/>
                <a:gd name="T5" fmla="*/ 218 h 233"/>
                <a:gd name="T6" fmla="*/ 15 w 229"/>
                <a:gd name="T7" fmla="*/ 116 h 233"/>
                <a:gd name="T8" fmla="*/ 114 w 229"/>
                <a:gd name="T9" fmla="*/ 15 h 233"/>
                <a:gd name="T10" fmla="*/ 114 w 229"/>
                <a:gd name="T11" fmla="*/ 0 h 233"/>
                <a:gd name="T12" fmla="*/ 0 w 229"/>
                <a:gd name="T13" fmla="*/ 116 h 233"/>
                <a:gd name="T14" fmla="*/ 114 w 229"/>
                <a:gd name="T15" fmla="*/ 233 h 233"/>
                <a:gd name="T16" fmla="*/ 229 w 229"/>
                <a:gd name="T17" fmla="*/ 116 h 233"/>
                <a:gd name="T18" fmla="*/ 114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4" y="15"/>
                  </a:moveTo>
                  <a:cubicBezTo>
                    <a:pt x="169" y="15"/>
                    <a:pt x="213" y="60"/>
                    <a:pt x="213" y="116"/>
                  </a:cubicBezTo>
                  <a:cubicBezTo>
                    <a:pt x="213" y="172"/>
                    <a:pt x="169" y="218"/>
                    <a:pt x="114" y="218"/>
                  </a:cubicBezTo>
                  <a:cubicBezTo>
                    <a:pt x="59" y="218"/>
                    <a:pt x="15" y="172"/>
                    <a:pt x="15" y="116"/>
                  </a:cubicBezTo>
                  <a:cubicBezTo>
                    <a:pt x="15" y="60"/>
                    <a:pt x="59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4" y="233"/>
                  </a:cubicBezTo>
                  <a:cubicBezTo>
                    <a:pt x="177" y="233"/>
                    <a:pt x="229" y="181"/>
                    <a:pt x="229" y="116"/>
                  </a:cubicBezTo>
                  <a:cubicBezTo>
                    <a:pt x="229" y="52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10" name="Freeform 233"/>
            <p:cNvSpPr>
              <a:spLocks/>
            </p:cNvSpPr>
            <p:nvPr userDrawn="1"/>
          </p:nvSpPr>
          <p:spPr bwMode="auto">
            <a:xfrm>
              <a:off x="881" y="1716"/>
              <a:ext cx="129" cy="548"/>
            </a:xfrm>
            <a:custGeom>
              <a:avLst/>
              <a:gdLst>
                <a:gd name="T0" fmla="*/ 34 w 54"/>
                <a:gd name="T1" fmla="*/ 4 h 231"/>
                <a:gd name="T2" fmla="*/ 54 w 54"/>
                <a:gd name="T3" fmla="*/ 198 h 231"/>
                <a:gd name="T4" fmla="*/ 53 w 54"/>
                <a:gd name="T5" fmla="*/ 202 h 231"/>
                <a:gd name="T6" fmla="*/ 30 w 54"/>
                <a:gd name="T7" fmla="*/ 229 h 231"/>
                <a:gd name="T8" fmla="*/ 24 w 54"/>
                <a:gd name="T9" fmla="*/ 229 h 231"/>
                <a:gd name="T10" fmla="*/ 1 w 54"/>
                <a:gd name="T11" fmla="*/ 202 h 231"/>
                <a:gd name="T12" fmla="*/ 0 w 54"/>
                <a:gd name="T13" fmla="*/ 198 h 231"/>
                <a:gd name="T14" fmla="*/ 20 w 54"/>
                <a:gd name="T15" fmla="*/ 4 h 231"/>
                <a:gd name="T16" fmla="*/ 27 w 54"/>
                <a:gd name="T17" fmla="*/ 0 h 231"/>
                <a:gd name="T18" fmla="*/ 27 w 54"/>
                <a:gd name="T19" fmla="*/ 0 h 231"/>
                <a:gd name="T20" fmla="*/ 34 w 54"/>
                <a:gd name="T21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31">
                  <a:moveTo>
                    <a:pt x="34" y="4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4" y="200"/>
                    <a:pt x="54" y="201"/>
                    <a:pt x="53" y="20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31"/>
                    <a:pt x="25" y="231"/>
                    <a:pt x="24" y="229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1"/>
                    <a:pt x="0" y="200"/>
                    <a:pt x="0" y="19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2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3" y="2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grpSp>
        <p:nvGrpSpPr>
          <p:cNvPr id="165" name="gruppe" hidden="1"/>
          <p:cNvGrpSpPr>
            <a:grpSpLocks noChangeAspect="1"/>
          </p:cNvGrpSpPr>
          <p:nvPr userDrawn="1"/>
        </p:nvGrpSpPr>
        <p:grpSpPr bwMode="auto">
          <a:xfrm>
            <a:off x="5005047" y="2621989"/>
            <a:ext cx="2181908" cy="1614021"/>
            <a:chOff x="1847" y="1404"/>
            <a:chExt cx="2062" cy="1514"/>
          </a:xfrm>
        </p:grpSpPr>
        <p:sp>
          <p:nvSpPr>
            <p:cNvPr id="194" name="Freeform 237"/>
            <p:cNvSpPr>
              <a:spLocks/>
            </p:cNvSpPr>
            <p:nvPr userDrawn="1"/>
          </p:nvSpPr>
          <p:spPr bwMode="auto">
            <a:xfrm>
              <a:off x="2963" y="1943"/>
              <a:ext cx="927" cy="716"/>
            </a:xfrm>
            <a:custGeom>
              <a:avLst/>
              <a:gdLst>
                <a:gd name="T0" fmla="*/ 196 w 391"/>
                <a:gd name="T1" fmla="*/ 302 h 302"/>
                <a:gd name="T2" fmla="*/ 2 w 391"/>
                <a:gd name="T3" fmla="*/ 214 h 302"/>
                <a:gd name="T4" fmla="*/ 0 w 391"/>
                <a:gd name="T5" fmla="*/ 212 h 302"/>
                <a:gd name="T6" fmla="*/ 0 w 391"/>
                <a:gd name="T7" fmla="*/ 209 h 302"/>
                <a:gd name="T8" fmla="*/ 57 w 391"/>
                <a:gd name="T9" fmla="*/ 55 h 302"/>
                <a:gd name="T10" fmla="*/ 196 w 391"/>
                <a:gd name="T11" fmla="*/ 0 h 302"/>
                <a:gd name="T12" fmla="*/ 334 w 391"/>
                <a:gd name="T13" fmla="*/ 55 h 302"/>
                <a:gd name="T14" fmla="*/ 391 w 391"/>
                <a:gd name="T15" fmla="*/ 209 h 302"/>
                <a:gd name="T16" fmla="*/ 391 w 391"/>
                <a:gd name="T17" fmla="*/ 212 h 302"/>
                <a:gd name="T18" fmla="*/ 389 w 391"/>
                <a:gd name="T19" fmla="*/ 214 h 302"/>
                <a:gd name="T20" fmla="*/ 196 w 391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2" y="19"/>
                    <a:pt x="141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1" y="146"/>
                    <a:pt x="391" y="209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195" name="Freeform 238"/>
            <p:cNvSpPr>
              <a:spLocks noEditPoints="1"/>
            </p:cNvSpPr>
            <p:nvPr userDrawn="1"/>
          </p:nvSpPr>
          <p:spPr bwMode="auto">
            <a:xfrm>
              <a:off x="2944" y="1924"/>
              <a:ext cx="965" cy="754"/>
            </a:xfrm>
            <a:custGeom>
              <a:avLst/>
              <a:gdLst>
                <a:gd name="T0" fmla="*/ 204 w 407"/>
                <a:gd name="T1" fmla="*/ 16 h 318"/>
                <a:gd name="T2" fmla="*/ 391 w 407"/>
                <a:gd name="T3" fmla="*/ 217 h 318"/>
                <a:gd name="T4" fmla="*/ 204 w 407"/>
                <a:gd name="T5" fmla="*/ 302 h 318"/>
                <a:gd name="T6" fmla="*/ 16 w 407"/>
                <a:gd name="T7" fmla="*/ 217 h 318"/>
                <a:gd name="T8" fmla="*/ 204 w 407"/>
                <a:gd name="T9" fmla="*/ 16 h 318"/>
                <a:gd name="T10" fmla="*/ 204 w 407"/>
                <a:gd name="T11" fmla="*/ 0 h 318"/>
                <a:gd name="T12" fmla="*/ 60 w 407"/>
                <a:gd name="T13" fmla="*/ 57 h 318"/>
                <a:gd name="T14" fmla="*/ 0 w 407"/>
                <a:gd name="T15" fmla="*/ 217 h 318"/>
                <a:gd name="T16" fmla="*/ 0 w 407"/>
                <a:gd name="T17" fmla="*/ 223 h 318"/>
                <a:gd name="T18" fmla="*/ 4 w 407"/>
                <a:gd name="T19" fmla="*/ 228 h 318"/>
                <a:gd name="T20" fmla="*/ 204 w 407"/>
                <a:gd name="T21" fmla="*/ 318 h 318"/>
                <a:gd name="T22" fmla="*/ 403 w 407"/>
                <a:gd name="T23" fmla="*/ 228 h 318"/>
                <a:gd name="T24" fmla="*/ 407 w 407"/>
                <a:gd name="T25" fmla="*/ 223 h 318"/>
                <a:gd name="T26" fmla="*/ 407 w 407"/>
                <a:gd name="T27" fmla="*/ 217 h 318"/>
                <a:gd name="T28" fmla="*/ 348 w 407"/>
                <a:gd name="T29" fmla="*/ 57 h 318"/>
                <a:gd name="T30" fmla="*/ 204 w 407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318">
                  <a:moveTo>
                    <a:pt x="204" y="16"/>
                  </a:moveTo>
                  <a:cubicBezTo>
                    <a:pt x="307" y="16"/>
                    <a:pt x="391" y="89"/>
                    <a:pt x="391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3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7" y="0"/>
                    <a:pt x="96" y="20"/>
                    <a:pt x="60" y="57"/>
                  </a:cubicBezTo>
                  <a:cubicBezTo>
                    <a:pt x="20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79" y="318"/>
                    <a:pt x="350" y="286"/>
                    <a:pt x="403" y="228"/>
                  </a:cubicBezTo>
                  <a:cubicBezTo>
                    <a:pt x="407" y="223"/>
                    <a:pt x="407" y="223"/>
                    <a:pt x="407" y="223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196" name="Oval 239"/>
            <p:cNvSpPr>
              <a:spLocks noChangeArrowheads="1"/>
            </p:cNvSpPr>
            <p:nvPr userDrawn="1"/>
          </p:nvSpPr>
          <p:spPr bwMode="auto">
            <a:xfrm>
              <a:off x="3174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197" name="Freeform 240"/>
            <p:cNvSpPr>
              <a:spLocks noEditPoints="1"/>
            </p:cNvSpPr>
            <p:nvPr userDrawn="1"/>
          </p:nvSpPr>
          <p:spPr bwMode="auto">
            <a:xfrm>
              <a:off x="3155" y="1404"/>
              <a:ext cx="543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198" name="Freeform 241"/>
            <p:cNvSpPr>
              <a:spLocks/>
            </p:cNvSpPr>
            <p:nvPr userDrawn="1"/>
          </p:nvSpPr>
          <p:spPr bwMode="auto">
            <a:xfrm>
              <a:off x="1866" y="1943"/>
              <a:ext cx="929" cy="716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199" name="Freeform 242"/>
            <p:cNvSpPr>
              <a:spLocks noEditPoints="1"/>
            </p:cNvSpPr>
            <p:nvPr userDrawn="1"/>
          </p:nvSpPr>
          <p:spPr bwMode="auto">
            <a:xfrm>
              <a:off x="1847" y="1924"/>
              <a:ext cx="967" cy="754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0" name="Oval 243"/>
            <p:cNvSpPr>
              <a:spLocks noChangeArrowheads="1"/>
            </p:cNvSpPr>
            <p:nvPr userDrawn="1"/>
          </p:nvSpPr>
          <p:spPr bwMode="auto">
            <a:xfrm>
              <a:off x="2077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1" name="Freeform 244"/>
            <p:cNvSpPr>
              <a:spLocks noEditPoints="1"/>
            </p:cNvSpPr>
            <p:nvPr userDrawn="1"/>
          </p:nvSpPr>
          <p:spPr bwMode="auto">
            <a:xfrm>
              <a:off x="2058" y="1404"/>
              <a:ext cx="542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6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6" y="172"/>
                    <a:pt x="16" y="116"/>
                  </a:cubicBezTo>
                  <a:cubicBezTo>
                    <a:pt x="16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2" name="Freeform 245"/>
            <p:cNvSpPr>
              <a:spLocks/>
            </p:cNvSpPr>
            <p:nvPr userDrawn="1"/>
          </p:nvSpPr>
          <p:spPr bwMode="auto">
            <a:xfrm>
              <a:off x="2415" y="2154"/>
              <a:ext cx="946" cy="736"/>
            </a:xfrm>
            <a:custGeom>
              <a:avLst/>
              <a:gdLst>
                <a:gd name="T0" fmla="*/ 199 w 399"/>
                <a:gd name="T1" fmla="*/ 310 h 310"/>
                <a:gd name="T2" fmla="*/ 3 w 399"/>
                <a:gd name="T3" fmla="*/ 221 h 310"/>
                <a:gd name="T4" fmla="*/ 0 w 399"/>
                <a:gd name="T5" fmla="*/ 217 h 310"/>
                <a:gd name="T6" fmla="*/ 0 w 399"/>
                <a:gd name="T7" fmla="*/ 213 h 310"/>
                <a:gd name="T8" fmla="*/ 58 w 399"/>
                <a:gd name="T9" fmla="*/ 55 h 310"/>
                <a:gd name="T10" fmla="*/ 199 w 399"/>
                <a:gd name="T11" fmla="*/ 0 h 310"/>
                <a:gd name="T12" fmla="*/ 341 w 399"/>
                <a:gd name="T13" fmla="*/ 55 h 310"/>
                <a:gd name="T14" fmla="*/ 399 w 399"/>
                <a:gd name="T15" fmla="*/ 213 h 310"/>
                <a:gd name="T16" fmla="*/ 399 w 399"/>
                <a:gd name="T17" fmla="*/ 217 h 310"/>
                <a:gd name="T18" fmla="*/ 396 w 399"/>
                <a:gd name="T19" fmla="*/ 221 h 310"/>
                <a:gd name="T20" fmla="*/ 199 w 399"/>
                <a:gd name="T2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10">
                  <a:moveTo>
                    <a:pt x="199" y="310"/>
                  </a:moveTo>
                  <a:cubicBezTo>
                    <a:pt x="125" y="310"/>
                    <a:pt x="55" y="278"/>
                    <a:pt x="3" y="221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48"/>
                    <a:pt x="20" y="94"/>
                    <a:pt x="58" y="55"/>
                  </a:cubicBezTo>
                  <a:cubicBezTo>
                    <a:pt x="94" y="19"/>
                    <a:pt x="144" y="0"/>
                    <a:pt x="199" y="0"/>
                  </a:cubicBezTo>
                  <a:cubicBezTo>
                    <a:pt x="255" y="0"/>
                    <a:pt x="305" y="19"/>
                    <a:pt x="341" y="55"/>
                  </a:cubicBezTo>
                  <a:cubicBezTo>
                    <a:pt x="379" y="94"/>
                    <a:pt x="399" y="148"/>
                    <a:pt x="399" y="213"/>
                  </a:cubicBezTo>
                  <a:cubicBezTo>
                    <a:pt x="399" y="217"/>
                    <a:pt x="399" y="217"/>
                    <a:pt x="399" y="217"/>
                  </a:cubicBezTo>
                  <a:cubicBezTo>
                    <a:pt x="396" y="221"/>
                    <a:pt x="396" y="221"/>
                    <a:pt x="396" y="221"/>
                  </a:cubicBezTo>
                  <a:cubicBezTo>
                    <a:pt x="344" y="278"/>
                    <a:pt x="274" y="310"/>
                    <a:pt x="199" y="31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3" name="Freeform 246"/>
            <p:cNvSpPr>
              <a:spLocks noEditPoints="1"/>
            </p:cNvSpPr>
            <p:nvPr userDrawn="1"/>
          </p:nvSpPr>
          <p:spPr bwMode="auto">
            <a:xfrm>
              <a:off x="2387" y="2126"/>
              <a:ext cx="1002" cy="792"/>
            </a:xfrm>
            <a:custGeom>
              <a:avLst/>
              <a:gdLst>
                <a:gd name="T0" fmla="*/ 211 w 423"/>
                <a:gd name="T1" fmla="*/ 23 h 334"/>
                <a:gd name="T2" fmla="*/ 399 w 423"/>
                <a:gd name="T3" fmla="*/ 225 h 334"/>
                <a:gd name="T4" fmla="*/ 211 w 423"/>
                <a:gd name="T5" fmla="*/ 310 h 334"/>
                <a:gd name="T6" fmla="*/ 24 w 423"/>
                <a:gd name="T7" fmla="*/ 225 h 334"/>
                <a:gd name="T8" fmla="*/ 211 w 423"/>
                <a:gd name="T9" fmla="*/ 23 h 334"/>
                <a:gd name="T10" fmla="*/ 211 w 423"/>
                <a:gd name="T11" fmla="*/ 0 h 334"/>
                <a:gd name="T12" fmla="*/ 62 w 423"/>
                <a:gd name="T13" fmla="*/ 59 h 334"/>
                <a:gd name="T14" fmla="*/ 0 w 423"/>
                <a:gd name="T15" fmla="*/ 225 h 334"/>
                <a:gd name="T16" fmla="*/ 0 w 423"/>
                <a:gd name="T17" fmla="*/ 234 h 334"/>
                <a:gd name="T18" fmla="*/ 6 w 423"/>
                <a:gd name="T19" fmla="*/ 241 h 334"/>
                <a:gd name="T20" fmla="*/ 211 w 423"/>
                <a:gd name="T21" fmla="*/ 334 h 334"/>
                <a:gd name="T22" fmla="*/ 417 w 423"/>
                <a:gd name="T23" fmla="*/ 241 h 334"/>
                <a:gd name="T24" fmla="*/ 423 w 423"/>
                <a:gd name="T25" fmla="*/ 234 h 334"/>
                <a:gd name="T26" fmla="*/ 423 w 423"/>
                <a:gd name="T27" fmla="*/ 225 h 334"/>
                <a:gd name="T28" fmla="*/ 361 w 423"/>
                <a:gd name="T29" fmla="*/ 59 h 334"/>
                <a:gd name="T30" fmla="*/ 211 w 423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334">
                  <a:moveTo>
                    <a:pt x="211" y="23"/>
                  </a:moveTo>
                  <a:cubicBezTo>
                    <a:pt x="315" y="23"/>
                    <a:pt x="399" y="96"/>
                    <a:pt x="399" y="225"/>
                  </a:cubicBezTo>
                  <a:cubicBezTo>
                    <a:pt x="352" y="277"/>
                    <a:pt x="285" y="310"/>
                    <a:pt x="211" y="310"/>
                  </a:cubicBezTo>
                  <a:cubicBezTo>
                    <a:pt x="138" y="310"/>
                    <a:pt x="71" y="277"/>
                    <a:pt x="24" y="225"/>
                  </a:cubicBezTo>
                  <a:cubicBezTo>
                    <a:pt x="24" y="96"/>
                    <a:pt x="108" y="23"/>
                    <a:pt x="211" y="23"/>
                  </a:cubicBezTo>
                  <a:moveTo>
                    <a:pt x="211" y="0"/>
                  </a:moveTo>
                  <a:cubicBezTo>
                    <a:pt x="153" y="0"/>
                    <a:pt x="100" y="21"/>
                    <a:pt x="62" y="59"/>
                  </a:cubicBezTo>
                  <a:cubicBezTo>
                    <a:pt x="21" y="100"/>
                    <a:pt x="0" y="157"/>
                    <a:pt x="0" y="22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0" y="301"/>
                    <a:pt x="133" y="334"/>
                    <a:pt x="211" y="334"/>
                  </a:cubicBezTo>
                  <a:cubicBezTo>
                    <a:pt x="290" y="334"/>
                    <a:pt x="363" y="301"/>
                    <a:pt x="417" y="241"/>
                  </a:cubicBezTo>
                  <a:cubicBezTo>
                    <a:pt x="423" y="234"/>
                    <a:pt x="423" y="234"/>
                    <a:pt x="423" y="234"/>
                  </a:cubicBezTo>
                  <a:cubicBezTo>
                    <a:pt x="423" y="225"/>
                    <a:pt x="423" y="225"/>
                    <a:pt x="423" y="225"/>
                  </a:cubicBezTo>
                  <a:cubicBezTo>
                    <a:pt x="423" y="157"/>
                    <a:pt x="402" y="100"/>
                    <a:pt x="361" y="59"/>
                  </a:cubicBezTo>
                  <a:cubicBezTo>
                    <a:pt x="323" y="21"/>
                    <a:pt x="270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4" name="Oval 247"/>
            <p:cNvSpPr>
              <a:spLocks noChangeArrowheads="1"/>
            </p:cNvSpPr>
            <p:nvPr userDrawn="1"/>
          </p:nvSpPr>
          <p:spPr bwMode="auto">
            <a:xfrm>
              <a:off x="2636" y="1642"/>
              <a:ext cx="505" cy="51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205" name="Freeform 248"/>
            <p:cNvSpPr>
              <a:spLocks noEditPoints="1"/>
            </p:cNvSpPr>
            <p:nvPr userDrawn="1"/>
          </p:nvSpPr>
          <p:spPr bwMode="auto">
            <a:xfrm>
              <a:off x="2617" y="1625"/>
              <a:ext cx="543" cy="550"/>
            </a:xfrm>
            <a:custGeom>
              <a:avLst/>
              <a:gdLst>
                <a:gd name="T0" fmla="*/ 114 w 229"/>
                <a:gd name="T1" fmla="*/ 15 h 232"/>
                <a:gd name="T2" fmla="*/ 214 w 229"/>
                <a:gd name="T3" fmla="*/ 116 h 232"/>
                <a:gd name="T4" fmla="*/ 114 w 229"/>
                <a:gd name="T5" fmla="*/ 217 h 232"/>
                <a:gd name="T6" fmla="*/ 15 w 229"/>
                <a:gd name="T7" fmla="*/ 116 h 232"/>
                <a:gd name="T8" fmla="*/ 114 w 229"/>
                <a:gd name="T9" fmla="*/ 15 h 232"/>
                <a:gd name="T10" fmla="*/ 114 w 229"/>
                <a:gd name="T11" fmla="*/ 0 h 232"/>
                <a:gd name="T12" fmla="*/ 0 w 229"/>
                <a:gd name="T13" fmla="*/ 116 h 232"/>
                <a:gd name="T14" fmla="*/ 114 w 229"/>
                <a:gd name="T15" fmla="*/ 232 h 232"/>
                <a:gd name="T16" fmla="*/ 229 w 229"/>
                <a:gd name="T17" fmla="*/ 116 h 232"/>
                <a:gd name="T18" fmla="*/ 114 w 229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2">
                  <a:moveTo>
                    <a:pt x="114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7"/>
                    <a:pt x="114" y="217"/>
                  </a:cubicBezTo>
                  <a:cubicBezTo>
                    <a:pt x="60" y="217"/>
                    <a:pt x="15" y="172"/>
                    <a:pt x="15" y="116"/>
                  </a:cubicBezTo>
                  <a:cubicBezTo>
                    <a:pt x="15" y="60"/>
                    <a:pt x="60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0"/>
                    <a:pt x="51" y="232"/>
                    <a:pt x="114" y="232"/>
                  </a:cubicBezTo>
                  <a:cubicBezTo>
                    <a:pt x="178" y="232"/>
                    <a:pt x="229" y="180"/>
                    <a:pt x="229" y="116"/>
                  </a:cubicBezTo>
                  <a:cubicBezTo>
                    <a:pt x="229" y="52"/>
                    <a:pt x="17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sp>
        <p:nvSpPr>
          <p:cNvPr id="166" name="pilhoyre" hidden="1"/>
          <p:cNvSpPr>
            <a:spLocks/>
          </p:cNvSpPr>
          <p:nvPr userDrawn="1"/>
        </p:nvSpPr>
        <p:spPr bwMode="auto">
          <a:xfrm>
            <a:off x="5496559" y="3113445"/>
            <a:ext cx="1198884" cy="631109"/>
          </a:xfrm>
          <a:custGeom>
            <a:avLst/>
            <a:gdLst>
              <a:gd name="T0" fmla="*/ 473 w 479"/>
              <a:gd name="T1" fmla="*/ 117 h 249"/>
              <a:gd name="T2" fmla="*/ 313 w 479"/>
              <a:gd name="T3" fmla="*/ 5 h 249"/>
              <a:gd name="T4" fmla="*/ 298 w 479"/>
              <a:gd name="T5" fmla="*/ 13 h 249"/>
              <a:gd name="T6" fmla="*/ 298 w 479"/>
              <a:gd name="T7" fmla="*/ 72 h 249"/>
              <a:gd name="T8" fmla="*/ 0 w 479"/>
              <a:gd name="T9" fmla="*/ 72 h 249"/>
              <a:gd name="T10" fmla="*/ 0 w 479"/>
              <a:gd name="T11" fmla="*/ 177 h 249"/>
              <a:gd name="T12" fmla="*/ 298 w 479"/>
              <a:gd name="T13" fmla="*/ 177 h 249"/>
              <a:gd name="T14" fmla="*/ 298 w 479"/>
              <a:gd name="T15" fmla="*/ 237 h 249"/>
              <a:gd name="T16" fmla="*/ 313 w 479"/>
              <a:gd name="T17" fmla="*/ 245 h 249"/>
              <a:gd name="T18" fmla="*/ 473 w 479"/>
              <a:gd name="T19" fmla="*/ 133 h 249"/>
              <a:gd name="T20" fmla="*/ 473 w 479"/>
              <a:gd name="T21" fmla="*/ 11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473" y="117"/>
                </a:moveTo>
                <a:cubicBezTo>
                  <a:pt x="313" y="5"/>
                  <a:pt x="313" y="5"/>
                  <a:pt x="313" y="5"/>
                </a:cubicBezTo>
                <a:cubicBezTo>
                  <a:pt x="307" y="0"/>
                  <a:pt x="298" y="5"/>
                  <a:pt x="298" y="13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77"/>
                  <a:pt x="0" y="177"/>
                  <a:pt x="0" y="177"/>
                </a:cubicBezTo>
                <a:cubicBezTo>
                  <a:pt x="298" y="177"/>
                  <a:pt x="298" y="177"/>
                  <a:pt x="298" y="177"/>
                </a:cubicBezTo>
                <a:cubicBezTo>
                  <a:pt x="298" y="237"/>
                  <a:pt x="298" y="237"/>
                  <a:pt x="298" y="237"/>
                </a:cubicBezTo>
                <a:cubicBezTo>
                  <a:pt x="298" y="245"/>
                  <a:pt x="307" y="249"/>
                  <a:pt x="313" y="245"/>
                </a:cubicBezTo>
                <a:cubicBezTo>
                  <a:pt x="473" y="133"/>
                  <a:pt x="473" y="133"/>
                  <a:pt x="473" y="133"/>
                </a:cubicBezTo>
                <a:cubicBezTo>
                  <a:pt x="479" y="129"/>
                  <a:pt x="479" y="121"/>
                  <a:pt x="473" y="117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49" tIns="30475" rIns="60949" bIns="3047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167" name="pilvenstre" hidden="1"/>
          <p:cNvSpPr>
            <a:spLocks/>
          </p:cNvSpPr>
          <p:nvPr userDrawn="1"/>
        </p:nvSpPr>
        <p:spPr bwMode="auto">
          <a:xfrm>
            <a:off x="5496559" y="3113445"/>
            <a:ext cx="1198884" cy="631109"/>
          </a:xfrm>
          <a:custGeom>
            <a:avLst/>
            <a:gdLst>
              <a:gd name="T0" fmla="*/ 6 w 479"/>
              <a:gd name="T1" fmla="*/ 133 h 249"/>
              <a:gd name="T2" fmla="*/ 165 w 479"/>
              <a:gd name="T3" fmla="*/ 245 h 249"/>
              <a:gd name="T4" fmla="*/ 181 w 479"/>
              <a:gd name="T5" fmla="*/ 237 h 249"/>
              <a:gd name="T6" fmla="*/ 181 w 479"/>
              <a:gd name="T7" fmla="*/ 177 h 249"/>
              <a:gd name="T8" fmla="*/ 479 w 479"/>
              <a:gd name="T9" fmla="*/ 177 h 249"/>
              <a:gd name="T10" fmla="*/ 479 w 479"/>
              <a:gd name="T11" fmla="*/ 72 h 249"/>
              <a:gd name="T12" fmla="*/ 181 w 479"/>
              <a:gd name="T13" fmla="*/ 72 h 249"/>
              <a:gd name="T14" fmla="*/ 181 w 479"/>
              <a:gd name="T15" fmla="*/ 13 h 249"/>
              <a:gd name="T16" fmla="*/ 165 w 479"/>
              <a:gd name="T17" fmla="*/ 5 h 249"/>
              <a:gd name="T18" fmla="*/ 6 w 479"/>
              <a:gd name="T19" fmla="*/ 117 h 249"/>
              <a:gd name="T20" fmla="*/ 6 w 479"/>
              <a:gd name="T21" fmla="*/ 13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6" y="133"/>
                </a:moveTo>
                <a:cubicBezTo>
                  <a:pt x="165" y="245"/>
                  <a:pt x="165" y="245"/>
                  <a:pt x="165" y="245"/>
                </a:cubicBezTo>
                <a:cubicBezTo>
                  <a:pt x="172" y="249"/>
                  <a:pt x="181" y="245"/>
                  <a:pt x="181" y="23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479" y="177"/>
                  <a:pt x="479" y="177"/>
                  <a:pt x="479" y="177"/>
                </a:cubicBezTo>
                <a:cubicBezTo>
                  <a:pt x="479" y="72"/>
                  <a:pt x="479" y="72"/>
                  <a:pt x="479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81" y="5"/>
                  <a:pt x="172" y="0"/>
                  <a:pt x="165" y="5"/>
                </a:cubicBezTo>
                <a:cubicBezTo>
                  <a:pt x="6" y="117"/>
                  <a:pt x="6" y="117"/>
                  <a:pt x="6" y="117"/>
                </a:cubicBezTo>
                <a:cubicBezTo>
                  <a:pt x="0" y="121"/>
                  <a:pt x="0" y="129"/>
                  <a:pt x="6" y="13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49" tIns="30475" rIns="60949" bIns="3047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168" name="pilopp" hidden="1"/>
          <p:cNvSpPr>
            <a:spLocks/>
          </p:cNvSpPr>
          <p:nvPr userDrawn="1"/>
        </p:nvSpPr>
        <p:spPr bwMode="auto">
          <a:xfrm>
            <a:off x="5784376" y="2820811"/>
            <a:ext cx="623250" cy="1216377"/>
          </a:xfrm>
          <a:custGeom>
            <a:avLst/>
            <a:gdLst>
              <a:gd name="T0" fmla="*/ 116 w 249"/>
              <a:gd name="T1" fmla="*/ 6 h 480"/>
              <a:gd name="T2" fmla="*/ 4 w 249"/>
              <a:gd name="T3" fmla="*/ 166 h 480"/>
              <a:gd name="T4" fmla="*/ 12 w 249"/>
              <a:gd name="T5" fmla="*/ 181 h 480"/>
              <a:gd name="T6" fmla="*/ 72 w 249"/>
              <a:gd name="T7" fmla="*/ 181 h 480"/>
              <a:gd name="T8" fmla="*/ 72 w 249"/>
              <a:gd name="T9" fmla="*/ 480 h 480"/>
              <a:gd name="T10" fmla="*/ 177 w 249"/>
              <a:gd name="T11" fmla="*/ 480 h 480"/>
              <a:gd name="T12" fmla="*/ 177 w 249"/>
              <a:gd name="T13" fmla="*/ 181 h 480"/>
              <a:gd name="T14" fmla="*/ 236 w 249"/>
              <a:gd name="T15" fmla="*/ 181 h 480"/>
              <a:gd name="T16" fmla="*/ 244 w 249"/>
              <a:gd name="T17" fmla="*/ 166 h 480"/>
              <a:gd name="T18" fmla="*/ 132 w 249"/>
              <a:gd name="T19" fmla="*/ 6 h 480"/>
              <a:gd name="T20" fmla="*/ 116 w 249"/>
              <a:gd name="T21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80">
                <a:moveTo>
                  <a:pt x="116" y="6"/>
                </a:moveTo>
                <a:cubicBezTo>
                  <a:pt x="4" y="166"/>
                  <a:pt x="4" y="166"/>
                  <a:pt x="4" y="166"/>
                </a:cubicBezTo>
                <a:cubicBezTo>
                  <a:pt x="0" y="172"/>
                  <a:pt x="4" y="181"/>
                  <a:pt x="12" y="181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480"/>
                  <a:pt x="72" y="480"/>
                  <a:pt x="72" y="480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177" y="181"/>
                  <a:pt x="177" y="181"/>
                  <a:pt x="177" y="181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44" y="181"/>
                  <a:pt x="249" y="172"/>
                  <a:pt x="244" y="166"/>
                </a:cubicBezTo>
                <a:cubicBezTo>
                  <a:pt x="132" y="6"/>
                  <a:pt x="132" y="6"/>
                  <a:pt x="132" y="6"/>
                </a:cubicBezTo>
                <a:cubicBezTo>
                  <a:pt x="128" y="0"/>
                  <a:pt x="120" y="0"/>
                  <a:pt x="116" y="6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49" tIns="30475" rIns="60949" bIns="3047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169" name="pilned" hidden="1"/>
          <p:cNvSpPr>
            <a:spLocks/>
          </p:cNvSpPr>
          <p:nvPr userDrawn="1"/>
        </p:nvSpPr>
        <p:spPr bwMode="auto">
          <a:xfrm>
            <a:off x="5784376" y="2821877"/>
            <a:ext cx="623250" cy="1214245"/>
          </a:xfrm>
          <a:custGeom>
            <a:avLst/>
            <a:gdLst>
              <a:gd name="T0" fmla="*/ 132 w 249"/>
              <a:gd name="T1" fmla="*/ 473 h 479"/>
              <a:gd name="T2" fmla="*/ 245 w 249"/>
              <a:gd name="T3" fmla="*/ 314 h 479"/>
              <a:gd name="T4" fmla="*/ 236 w 249"/>
              <a:gd name="T5" fmla="*/ 298 h 479"/>
              <a:gd name="T6" fmla="*/ 177 w 249"/>
              <a:gd name="T7" fmla="*/ 298 h 479"/>
              <a:gd name="T8" fmla="*/ 177 w 249"/>
              <a:gd name="T9" fmla="*/ 0 h 479"/>
              <a:gd name="T10" fmla="*/ 72 w 249"/>
              <a:gd name="T11" fmla="*/ 0 h 479"/>
              <a:gd name="T12" fmla="*/ 72 w 249"/>
              <a:gd name="T13" fmla="*/ 298 h 479"/>
              <a:gd name="T14" fmla="*/ 12 w 249"/>
              <a:gd name="T15" fmla="*/ 298 h 479"/>
              <a:gd name="T16" fmla="*/ 4 w 249"/>
              <a:gd name="T17" fmla="*/ 314 h 479"/>
              <a:gd name="T18" fmla="*/ 116 w 249"/>
              <a:gd name="T19" fmla="*/ 473 h 479"/>
              <a:gd name="T20" fmla="*/ 132 w 249"/>
              <a:gd name="T21" fmla="*/ 4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79">
                <a:moveTo>
                  <a:pt x="132" y="473"/>
                </a:moveTo>
                <a:cubicBezTo>
                  <a:pt x="245" y="314"/>
                  <a:pt x="245" y="314"/>
                  <a:pt x="245" y="314"/>
                </a:cubicBezTo>
                <a:cubicBezTo>
                  <a:pt x="249" y="307"/>
                  <a:pt x="244" y="298"/>
                  <a:pt x="236" y="298"/>
                </a:cubicBezTo>
                <a:cubicBezTo>
                  <a:pt x="177" y="298"/>
                  <a:pt x="177" y="298"/>
                  <a:pt x="177" y="298"/>
                </a:cubicBezTo>
                <a:cubicBezTo>
                  <a:pt x="177" y="0"/>
                  <a:pt x="177" y="0"/>
                  <a:pt x="1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98"/>
                  <a:pt x="72" y="298"/>
                  <a:pt x="72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4" y="298"/>
                  <a:pt x="0" y="307"/>
                  <a:pt x="4" y="314"/>
                </a:cubicBezTo>
                <a:cubicBezTo>
                  <a:pt x="116" y="473"/>
                  <a:pt x="116" y="473"/>
                  <a:pt x="116" y="473"/>
                </a:cubicBezTo>
                <a:cubicBezTo>
                  <a:pt x="120" y="479"/>
                  <a:pt x="128" y="479"/>
                  <a:pt x="132" y="47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49" tIns="30475" rIns="60949" bIns="3047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grpSp>
        <p:nvGrpSpPr>
          <p:cNvPr id="170" name="prosses4" hidden="1"/>
          <p:cNvGrpSpPr/>
          <p:nvPr userDrawn="1"/>
        </p:nvGrpSpPr>
        <p:grpSpPr>
          <a:xfrm>
            <a:off x="4252819" y="1589447"/>
            <a:ext cx="3686362" cy="3679104"/>
            <a:chOff x="1949529" y="751583"/>
            <a:chExt cx="5530502" cy="5478645"/>
          </a:xfrm>
        </p:grpSpPr>
        <p:grpSp>
          <p:nvGrpSpPr>
            <p:cNvPr id="185" name="prosses4"/>
            <p:cNvGrpSpPr>
              <a:grpSpLocks noChangeAspect="1"/>
            </p:cNvGrpSpPr>
            <p:nvPr userDrawn="1"/>
          </p:nvGrpSpPr>
          <p:grpSpPr bwMode="auto">
            <a:xfrm>
              <a:off x="2255718" y="976312"/>
              <a:ext cx="4897441" cy="4897438"/>
              <a:chOff x="1336" y="615"/>
              <a:chExt cx="3085" cy="3085"/>
            </a:xfrm>
          </p:grpSpPr>
          <p:sp>
            <p:nvSpPr>
              <p:cNvPr id="190" name="Freeform 90"/>
              <p:cNvSpPr>
                <a:spLocks/>
              </p:cNvSpPr>
              <p:nvPr userDrawn="1"/>
            </p:nvSpPr>
            <p:spPr bwMode="auto">
              <a:xfrm>
                <a:off x="1336" y="2179"/>
                <a:ext cx="1420" cy="1464"/>
              </a:xfrm>
              <a:custGeom>
                <a:avLst/>
                <a:gdLst>
                  <a:gd name="T0" fmla="*/ 399 w 600"/>
                  <a:gd name="T1" fmla="*/ 493 h 619"/>
                  <a:gd name="T2" fmla="*/ 391 w 600"/>
                  <a:gd name="T3" fmla="*/ 489 h 619"/>
                  <a:gd name="T4" fmla="*/ 382 w 600"/>
                  <a:gd name="T5" fmla="*/ 484 h 619"/>
                  <a:gd name="T6" fmla="*/ 373 w 600"/>
                  <a:gd name="T7" fmla="*/ 479 h 619"/>
                  <a:gd name="T8" fmla="*/ 365 w 600"/>
                  <a:gd name="T9" fmla="*/ 474 h 619"/>
                  <a:gd name="T10" fmla="*/ 356 w 600"/>
                  <a:gd name="T11" fmla="*/ 469 h 619"/>
                  <a:gd name="T12" fmla="*/ 349 w 600"/>
                  <a:gd name="T13" fmla="*/ 464 h 619"/>
                  <a:gd name="T14" fmla="*/ 340 w 600"/>
                  <a:gd name="T15" fmla="*/ 458 h 619"/>
                  <a:gd name="T16" fmla="*/ 333 w 600"/>
                  <a:gd name="T17" fmla="*/ 454 h 619"/>
                  <a:gd name="T18" fmla="*/ 324 w 600"/>
                  <a:gd name="T19" fmla="*/ 448 h 619"/>
                  <a:gd name="T20" fmla="*/ 318 w 600"/>
                  <a:gd name="T21" fmla="*/ 443 h 619"/>
                  <a:gd name="T22" fmla="*/ 94 w 600"/>
                  <a:gd name="T23" fmla="*/ 59 h 619"/>
                  <a:gd name="T24" fmla="*/ 121 w 600"/>
                  <a:gd name="T25" fmla="*/ 57 h 619"/>
                  <a:gd name="T26" fmla="*/ 57 w 600"/>
                  <a:gd name="T27" fmla="*/ 0 h 619"/>
                  <a:gd name="T28" fmla="*/ 0 w 600"/>
                  <a:gd name="T29" fmla="*/ 65 h 619"/>
                  <a:gd name="T30" fmla="*/ 26 w 600"/>
                  <a:gd name="T31" fmla="*/ 63 h 619"/>
                  <a:gd name="T32" fmla="*/ 254 w 600"/>
                  <a:gd name="T33" fmla="*/ 479 h 619"/>
                  <a:gd name="T34" fmla="*/ 254 w 600"/>
                  <a:gd name="T35" fmla="*/ 479 h 619"/>
                  <a:gd name="T36" fmla="*/ 254 w 600"/>
                  <a:gd name="T37" fmla="*/ 480 h 619"/>
                  <a:gd name="T38" fmla="*/ 271 w 600"/>
                  <a:gd name="T39" fmla="*/ 492 h 619"/>
                  <a:gd name="T40" fmla="*/ 275 w 600"/>
                  <a:gd name="T41" fmla="*/ 496 h 619"/>
                  <a:gd name="T42" fmla="*/ 288 w 600"/>
                  <a:gd name="T43" fmla="*/ 505 h 619"/>
                  <a:gd name="T44" fmla="*/ 294 w 600"/>
                  <a:gd name="T45" fmla="*/ 509 h 619"/>
                  <a:gd name="T46" fmla="*/ 306 w 600"/>
                  <a:gd name="T47" fmla="*/ 518 h 619"/>
                  <a:gd name="T48" fmla="*/ 313 w 600"/>
                  <a:gd name="T49" fmla="*/ 522 h 619"/>
                  <a:gd name="T50" fmla="*/ 325 w 600"/>
                  <a:gd name="T51" fmla="*/ 530 h 619"/>
                  <a:gd name="T52" fmla="*/ 331 w 600"/>
                  <a:gd name="T53" fmla="*/ 533 h 619"/>
                  <a:gd name="T54" fmla="*/ 345 w 600"/>
                  <a:gd name="T55" fmla="*/ 541 h 619"/>
                  <a:gd name="T56" fmla="*/ 350 w 600"/>
                  <a:gd name="T57" fmla="*/ 544 h 619"/>
                  <a:gd name="T58" fmla="*/ 388 w 600"/>
                  <a:gd name="T59" fmla="*/ 564 h 619"/>
                  <a:gd name="T60" fmla="*/ 388 w 600"/>
                  <a:gd name="T61" fmla="*/ 563 h 619"/>
                  <a:gd name="T62" fmla="*/ 596 w 600"/>
                  <a:gd name="T63" fmla="*/ 619 h 619"/>
                  <a:gd name="T64" fmla="*/ 596 w 600"/>
                  <a:gd name="T65" fmla="*/ 619 h 619"/>
                  <a:gd name="T66" fmla="*/ 575 w 600"/>
                  <a:gd name="T67" fmla="*/ 582 h 619"/>
                  <a:gd name="T68" fmla="*/ 575 w 600"/>
                  <a:gd name="T69" fmla="*/ 582 h 619"/>
                  <a:gd name="T70" fmla="*/ 575 w 600"/>
                  <a:gd name="T71" fmla="*/ 582 h 619"/>
                  <a:gd name="T72" fmla="*/ 600 w 600"/>
                  <a:gd name="T73" fmla="*/ 551 h 619"/>
                  <a:gd name="T74" fmla="*/ 399 w 600"/>
                  <a:gd name="T75" fmla="*/ 49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9">
                    <a:moveTo>
                      <a:pt x="399" y="493"/>
                    </a:moveTo>
                    <a:cubicBezTo>
                      <a:pt x="396" y="492"/>
                      <a:pt x="393" y="490"/>
                      <a:pt x="391" y="489"/>
                    </a:cubicBezTo>
                    <a:cubicBezTo>
                      <a:pt x="388" y="487"/>
                      <a:pt x="385" y="486"/>
                      <a:pt x="382" y="484"/>
                    </a:cubicBezTo>
                    <a:cubicBezTo>
                      <a:pt x="379" y="482"/>
                      <a:pt x="376" y="481"/>
                      <a:pt x="373" y="479"/>
                    </a:cubicBezTo>
                    <a:cubicBezTo>
                      <a:pt x="370" y="477"/>
                      <a:pt x="368" y="476"/>
                      <a:pt x="365" y="474"/>
                    </a:cubicBezTo>
                    <a:cubicBezTo>
                      <a:pt x="362" y="473"/>
                      <a:pt x="359" y="471"/>
                      <a:pt x="356" y="469"/>
                    </a:cubicBezTo>
                    <a:cubicBezTo>
                      <a:pt x="354" y="467"/>
                      <a:pt x="351" y="466"/>
                      <a:pt x="349" y="464"/>
                    </a:cubicBezTo>
                    <a:cubicBezTo>
                      <a:pt x="346" y="462"/>
                      <a:pt x="343" y="460"/>
                      <a:pt x="340" y="458"/>
                    </a:cubicBezTo>
                    <a:cubicBezTo>
                      <a:pt x="338" y="457"/>
                      <a:pt x="335" y="455"/>
                      <a:pt x="333" y="454"/>
                    </a:cubicBezTo>
                    <a:cubicBezTo>
                      <a:pt x="330" y="452"/>
                      <a:pt x="327" y="450"/>
                      <a:pt x="324" y="448"/>
                    </a:cubicBezTo>
                    <a:cubicBezTo>
                      <a:pt x="322" y="446"/>
                      <a:pt x="320" y="445"/>
                      <a:pt x="318" y="443"/>
                    </a:cubicBezTo>
                    <a:cubicBezTo>
                      <a:pt x="197" y="353"/>
                      <a:pt x="113" y="216"/>
                      <a:pt x="94" y="59"/>
                    </a:cubicBezTo>
                    <a:cubicBezTo>
                      <a:pt x="121" y="57"/>
                      <a:pt x="121" y="57"/>
                      <a:pt x="121" y="5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45" y="230"/>
                      <a:pt x="130" y="378"/>
                      <a:pt x="254" y="479"/>
                    </a:cubicBezTo>
                    <a:cubicBezTo>
                      <a:pt x="254" y="479"/>
                      <a:pt x="254" y="479"/>
                      <a:pt x="254" y="479"/>
                    </a:cubicBezTo>
                    <a:cubicBezTo>
                      <a:pt x="254" y="479"/>
                      <a:pt x="254" y="479"/>
                      <a:pt x="254" y="480"/>
                    </a:cubicBezTo>
                    <a:cubicBezTo>
                      <a:pt x="260" y="484"/>
                      <a:pt x="265" y="488"/>
                      <a:pt x="271" y="492"/>
                    </a:cubicBezTo>
                    <a:cubicBezTo>
                      <a:pt x="272" y="494"/>
                      <a:pt x="274" y="495"/>
                      <a:pt x="275" y="496"/>
                    </a:cubicBezTo>
                    <a:cubicBezTo>
                      <a:pt x="280" y="499"/>
                      <a:pt x="284" y="502"/>
                      <a:pt x="288" y="505"/>
                    </a:cubicBezTo>
                    <a:cubicBezTo>
                      <a:pt x="290" y="507"/>
                      <a:pt x="292" y="508"/>
                      <a:pt x="294" y="509"/>
                    </a:cubicBezTo>
                    <a:cubicBezTo>
                      <a:pt x="298" y="512"/>
                      <a:pt x="302" y="515"/>
                      <a:pt x="306" y="518"/>
                    </a:cubicBezTo>
                    <a:cubicBezTo>
                      <a:pt x="308" y="519"/>
                      <a:pt x="310" y="521"/>
                      <a:pt x="313" y="522"/>
                    </a:cubicBezTo>
                    <a:cubicBezTo>
                      <a:pt x="317" y="525"/>
                      <a:pt x="321" y="527"/>
                      <a:pt x="325" y="530"/>
                    </a:cubicBezTo>
                    <a:cubicBezTo>
                      <a:pt x="327" y="531"/>
                      <a:pt x="329" y="532"/>
                      <a:pt x="331" y="533"/>
                    </a:cubicBezTo>
                    <a:cubicBezTo>
                      <a:pt x="336" y="536"/>
                      <a:pt x="341" y="539"/>
                      <a:pt x="345" y="541"/>
                    </a:cubicBezTo>
                    <a:cubicBezTo>
                      <a:pt x="347" y="542"/>
                      <a:pt x="349" y="543"/>
                      <a:pt x="350" y="544"/>
                    </a:cubicBezTo>
                    <a:cubicBezTo>
                      <a:pt x="363" y="551"/>
                      <a:pt x="375" y="558"/>
                      <a:pt x="388" y="564"/>
                    </a:cubicBezTo>
                    <a:cubicBezTo>
                      <a:pt x="388" y="563"/>
                      <a:pt x="388" y="563"/>
                      <a:pt x="388" y="563"/>
                    </a:cubicBezTo>
                    <a:cubicBezTo>
                      <a:pt x="453" y="593"/>
                      <a:pt x="523" y="612"/>
                      <a:pt x="596" y="619"/>
                    </a:cubicBezTo>
                    <a:cubicBezTo>
                      <a:pt x="596" y="619"/>
                      <a:pt x="596" y="619"/>
                      <a:pt x="596" y="619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600" y="551"/>
                      <a:pt x="600" y="551"/>
                      <a:pt x="600" y="551"/>
                    </a:cubicBezTo>
                    <a:cubicBezTo>
                      <a:pt x="528" y="544"/>
                      <a:pt x="460" y="524"/>
                      <a:pt x="399" y="493"/>
                    </a:cubicBez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  <p:sp>
            <p:nvSpPr>
              <p:cNvPr id="191" name="Freeform 91"/>
              <p:cNvSpPr>
                <a:spLocks/>
              </p:cNvSpPr>
              <p:nvPr userDrawn="1"/>
            </p:nvSpPr>
            <p:spPr bwMode="auto">
              <a:xfrm>
                <a:off x="1393" y="615"/>
                <a:ext cx="1464" cy="1420"/>
              </a:xfrm>
              <a:custGeom>
                <a:avLst/>
                <a:gdLst>
                  <a:gd name="T0" fmla="*/ 126 w 619"/>
                  <a:gd name="T1" fmla="*/ 399 h 600"/>
                  <a:gd name="T2" fmla="*/ 130 w 619"/>
                  <a:gd name="T3" fmla="*/ 391 h 600"/>
                  <a:gd name="T4" fmla="*/ 135 w 619"/>
                  <a:gd name="T5" fmla="*/ 382 h 600"/>
                  <a:gd name="T6" fmla="*/ 140 w 619"/>
                  <a:gd name="T7" fmla="*/ 373 h 600"/>
                  <a:gd name="T8" fmla="*/ 145 w 619"/>
                  <a:gd name="T9" fmla="*/ 365 h 600"/>
                  <a:gd name="T10" fmla="*/ 150 w 619"/>
                  <a:gd name="T11" fmla="*/ 356 h 600"/>
                  <a:gd name="T12" fmla="*/ 155 w 619"/>
                  <a:gd name="T13" fmla="*/ 349 h 600"/>
                  <a:gd name="T14" fmla="*/ 161 w 619"/>
                  <a:gd name="T15" fmla="*/ 340 h 600"/>
                  <a:gd name="T16" fmla="*/ 165 w 619"/>
                  <a:gd name="T17" fmla="*/ 333 h 600"/>
                  <a:gd name="T18" fmla="*/ 172 w 619"/>
                  <a:gd name="T19" fmla="*/ 324 h 600"/>
                  <a:gd name="T20" fmla="*/ 176 w 619"/>
                  <a:gd name="T21" fmla="*/ 318 h 600"/>
                  <a:gd name="T22" fmla="*/ 560 w 619"/>
                  <a:gd name="T23" fmla="*/ 94 h 600"/>
                  <a:gd name="T24" fmla="*/ 562 w 619"/>
                  <a:gd name="T25" fmla="*/ 121 h 600"/>
                  <a:gd name="T26" fmla="*/ 619 w 619"/>
                  <a:gd name="T27" fmla="*/ 57 h 600"/>
                  <a:gd name="T28" fmla="*/ 554 w 619"/>
                  <a:gd name="T29" fmla="*/ 0 h 600"/>
                  <a:gd name="T30" fmla="*/ 556 w 619"/>
                  <a:gd name="T31" fmla="*/ 26 h 600"/>
                  <a:gd name="T32" fmla="*/ 140 w 619"/>
                  <a:gd name="T33" fmla="*/ 254 h 600"/>
                  <a:gd name="T34" fmla="*/ 140 w 619"/>
                  <a:gd name="T35" fmla="*/ 254 h 600"/>
                  <a:gd name="T36" fmla="*/ 139 w 619"/>
                  <a:gd name="T37" fmla="*/ 255 h 600"/>
                  <a:gd name="T38" fmla="*/ 127 w 619"/>
                  <a:gd name="T39" fmla="*/ 271 h 600"/>
                  <a:gd name="T40" fmla="*/ 123 w 619"/>
                  <a:gd name="T41" fmla="*/ 276 h 600"/>
                  <a:gd name="T42" fmla="*/ 114 w 619"/>
                  <a:gd name="T43" fmla="*/ 288 h 600"/>
                  <a:gd name="T44" fmla="*/ 110 w 619"/>
                  <a:gd name="T45" fmla="*/ 294 h 600"/>
                  <a:gd name="T46" fmla="*/ 101 w 619"/>
                  <a:gd name="T47" fmla="*/ 307 h 600"/>
                  <a:gd name="T48" fmla="*/ 97 w 619"/>
                  <a:gd name="T49" fmla="*/ 313 h 600"/>
                  <a:gd name="T50" fmla="*/ 89 w 619"/>
                  <a:gd name="T51" fmla="*/ 325 h 600"/>
                  <a:gd name="T52" fmla="*/ 86 w 619"/>
                  <a:gd name="T53" fmla="*/ 332 h 600"/>
                  <a:gd name="T54" fmla="*/ 78 w 619"/>
                  <a:gd name="T55" fmla="*/ 346 h 600"/>
                  <a:gd name="T56" fmla="*/ 75 w 619"/>
                  <a:gd name="T57" fmla="*/ 351 h 600"/>
                  <a:gd name="T58" fmla="*/ 56 w 619"/>
                  <a:gd name="T59" fmla="*/ 389 h 600"/>
                  <a:gd name="T60" fmla="*/ 56 w 619"/>
                  <a:gd name="T61" fmla="*/ 389 h 600"/>
                  <a:gd name="T62" fmla="*/ 0 w 619"/>
                  <a:gd name="T63" fmla="*/ 596 h 600"/>
                  <a:gd name="T64" fmla="*/ 0 w 619"/>
                  <a:gd name="T65" fmla="*/ 597 h 600"/>
                  <a:gd name="T66" fmla="*/ 37 w 619"/>
                  <a:gd name="T67" fmla="*/ 575 h 600"/>
                  <a:gd name="T68" fmla="*/ 37 w 619"/>
                  <a:gd name="T69" fmla="*/ 575 h 600"/>
                  <a:gd name="T70" fmla="*/ 37 w 619"/>
                  <a:gd name="T71" fmla="*/ 575 h 600"/>
                  <a:gd name="T72" fmla="*/ 68 w 619"/>
                  <a:gd name="T73" fmla="*/ 600 h 600"/>
                  <a:gd name="T74" fmla="*/ 126 w 619"/>
                  <a:gd name="T75" fmla="*/ 399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126" y="399"/>
                    </a:moveTo>
                    <a:cubicBezTo>
                      <a:pt x="128" y="396"/>
                      <a:pt x="129" y="394"/>
                      <a:pt x="130" y="391"/>
                    </a:cubicBezTo>
                    <a:cubicBezTo>
                      <a:pt x="132" y="388"/>
                      <a:pt x="134" y="385"/>
                      <a:pt x="135" y="382"/>
                    </a:cubicBezTo>
                    <a:cubicBezTo>
                      <a:pt x="137" y="379"/>
                      <a:pt x="138" y="376"/>
                      <a:pt x="140" y="373"/>
                    </a:cubicBezTo>
                    <a:cubicBezTo>
                      <a:pt x="142" y="371"/>
                      <a:pt x="143" y="368"/>
                      <a:pt x="145" y="365"/>
                    </a:cubicBezTo>
                    <a:cubicBezTo>
                      <a:pt x="147" y="362"/>
                      <a:pt x="148" y="359"/>
                      <a:pt x="150" y="356"/>
                    </a:cubicBezTo>
                    <a:cubicBezTo>
                      <a:pt x="152" y="354"/>
                      <a:pt x="153" y="352"/>
                      <a:pt x="155" y="349"/>
                    </a:cubicBezTo>
                    <a:cubicBezTo>
                      <a:pt x="157" y="346"/>
                      <a:pt x="159" y="343"/>
                      <a:pt x="161" y="340"/>
                    </a:cubicBezTo>
                    <a:cubicBezTo>
                      <a:pt x="162" y="338"/>
                      <a:pt x="164" y="336"/>
                      <a:pt x="165" y="333"/>
                    </a:cubicBezTo>
                    <a:cubicBezTo>
                      <a:pt x="167" y="330"/>
                      <a:pt x="169" y="327"/>
                      <a:pt x="172" y="324"/>
                    </a:cubicBezTo>
                    <a:cubicBezTo>
                      <a:pt x="173" y="322"/>
                      <a:pt x="174" y="320"/>
                      <a:pt x="176" y="318"/>
                    </a:cubicBezTo>
                    <a:cubicBezTo>
                      <a:pt x="266" y="197"/>
                      <a:pt x="403" y="113"/>
                      <a:pt x="560" y="94"/>
                    </a:cubicBezTo>
                    <a:cubicBezTo>
                      <a:pt x="562" y="121"/>
                      <a:pt x="562" y="121"/>
                      <a:pt x="562" y="121"/>
                    </a:cubicBezTo>
                    <a:cubicBezTo>
                      <a:pt x="619" y="57"/>
                      <a:pt x="619" y="57"/>
                      <a:pt x="619" y="57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6" y="26"/>
                      <a:pt x="556" y="26"/>
                      <a:pt x="556" y="26"/>
                    </a:cubicBezTo>
                    <a:cubicBezTo>
                      <a:pt x="389" y="45"/>
                      <a:pt x="241" y="130"/>
                      <a:pt x="140" y="254"/>
                    </a:cubicBezTo>
                    <a:cubicBezTo>
                      <a:pt x="140" y="254"/>
                      <a:pt x="140" y="254"/>
                      <a:pt x="140" y="254"/>
                    </a:cubicBezTo>
                    <a:cubicBezTo>
                      <a:pt x="140" y="254"/>
                      <a:pt x="140" y="254"/>
                      <a:pt x="139" y="255"/>
                    </a:cubicBezTo>
                    <a:cubicBezTo>
                      <a:pt x="135" y="260"/>
                      <a:pt x="131" y="265"/>
                      <a:pt x="127" y="271"/>
                    </a:cubicBezTo>
                    <a:cubicBezTo>
                      <a:pt x="125" y="272"/>
                      <a:pt x="124" y="274"/>
                      <a:pt x="123" y="276"/>
                    </a:cubicBezTo>
                    <a:cubicBezTo>
                      <a:pt x="120" y="280"/>
                      <a:pt x="117" y="284"/>
                      <a:pt x="114" y="288"/>
                    </a:cubicBezTo>
                    <a:cubicBezTo>
                      <a:pt x="112" y="290"/>
                      <a:pt x="111" y="292"/>
                      <a:pt x="110" y="294"/>
                    </a:cubicBezTo>
                    <a:cubicBezTo>
                      <a:pt x="107" y="298"/>
                      <a:pt x="104" y="302"/>
                      <a:pt x="101" y="307"/>
                    </a:cubicBezTo>
                    <a:cubicBezTo>
                      <a:pt x="100" y="309"/>
                      <a:pt x="99" y="311"/>
                      <a:pt x="97" y="313"/>
                    </a:cubicBezTo>
                    <a:cubicBezTo>
                      <a:pt x="95" y="317"/>
                      <a:pt x="92" y="321"/>
                      <a:pt x="89" y="325"/>
                    </a:cubicBezTo>
                    <a:cubicBezTo>
                      <a:pt x="88" y="327"/>
                      <a:pt x="87" y="330"/>
                      <a:pt x="86" y="332"/>
                    </a:cubicBezTo>
                    <a:cubicBezTo>
                      <a:pt x="83" y="336"/>
                      <a:pt x="80" y="341"/>
                      <a:pt x="78" y="346"/>
                    </a:cubicBezTo>
                    <a:cubicBezTo>
                      <a:pt x="77" y="347"/>
                      <a:pt x="76" y="349"/>
                      <a:pt x="75" y="351"/>
                    </a:cubicBezTo>
                    <a:cubicBezTo>
                      <a:pt x="68" y="363"/>
                      <a:pt x="62" y="376"/>
                      <a:pt x="56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26" y="453"/>
                      <a:pt x="7" y="523"/>
                      <a:pt x="0" y="59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68" y="600"/>
                      <a:pt x="68" y="600"/>
                      <a:pt x="68" y="600"/>
                    </a:cubicBezTo>
                    <a:cubicBezTo>
                      <a:pt x="75" y="528"/>
                      <a:pt x="95" y="460"/>
                      <a:pt x="126" y="399"/>
                    </a:cubicBezTo>
                    <a:close/>
                  </a:path>
                </a:pathLst>
              </a:custGeom>
              <a:solidFill>
                <a:srgbClr val="74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  <p:sp>
            <p:nvSpPr>
              <p:cNvPr id="192" name="Freeform 92"/>
              <p:cNvSpPr>
                <a:spLocks/>
              </p:cNvSpPr>
              <p:nvPr userDrawn="1"/>
            </p:nvSpPr>
            <p:spPr bwMode="auto">
              <a:xfrm>
                <a:off x="3002" y="674"/>
                <a:ext cx="1419" cy="1462"/>
              </a:xfrm>
              <a:custGeom>
                <a:avLst/>
                <a:gdLst>
                  <a:gd name="T0" fmla="*/ 201 w 600"/>
                  <a:gd name="T1" fmla="*/ 126 h 618"/>
                  <a:gd name="T2" fmla="*/ 209 w 600"/>
                  <a:gd name="T3" fmla="*/ 130 h 618"/>
                  <a:gd name="T4" fmla="*/ 218 w 600"/>
                  <a:gd name="T5" fmla="*/ 135 h 618"/>
                  <a:gd name="T6" fmla="*/ 227 w 600"/>
                  <a:gd name="T7" fmla="*/ 139 h 618"/>
                  <a:gd name="T8" fmla="*/ 235 w 600"/>
                  <a:gd name="T9" fmla="*/ 144 h 618"/>
                  <a:gd name="T10" fmla="*/ 244 w 600"/>
                  <a:gd name="T11" fmla="*/ 149 h 618"/>
                  <a:gd name="T12" fmla="*/ 251 w 600"/>
                  <a:gd name="T13" fmla="*/ 154 h 618"/>
                  <a:gd name="T14" fmla="*/ 260 w 600"/>
                  <a:gd name="T15" fmla="*/ 160 h 618"/>
                  <a:gd name="T16" fmla="*/ 267 w 600"/>
                  <a:gd name="T17" fmla="*/ 165 h 618"/>
                  <a:gd name="T18" fmla="*/ 276 w 600"/>
                  <a:gd name="T19" fmla="*/ 171 h 618"/>
                  <a:gd name="T20" fmla="*/ 282 w 600"/>
                  <a:gd name="T21" fmla="*/ 175 h 618"/>
                  <a:gd name="T22" fmla="*/ 506 w 600"/>
                  <a:gd name="T23" fmla="*/ 560 h 618"/>
                  <a:gd name="T24" fmla="*/ 479 w 600"/>
                  <a:gd name="T25" fmla="*/ 562 h 618"/>
                  <a:gd name="T26" fmla="*/ 543 w 600"/>
                  <a:gd name="T27" fmla="*/ 618 h 618"/>
                  <a:gd name="T28" fmla="*/ 600 w 600"/>
                  <a:gd name="T29" fmla="*/ 553 h 618"/>
                  <a:gd name="T30" fmla="*/ 574 w 600"/>
                  <a:gd name="T31" fmla="*/ 555 h 618"/>
                  <a:gd name="T32" fmla="*/ 346 w 600"/>
                  <a:gd name="T33" fmla="*/ 139 h 618"/>
                  <a:gd name="T34" fmla="*/ 346 w 600"/>
                  <a:gd name="T35" fmla="*/ 139 h 618"/>
                  <a:gd name="T36" fmla="*/ 346 w 600"/>
                  <a:gd name="T37" fmla="*/ 139 h 618"/>
                  <a:gd name="T38" fmla="*/ 329 w 600"/>
                  <a:gd name="T39" fmla="*/ 126 h 618"/>
                  <a:gd name="T40" fmla="*/ 324 w 600"/>
                  <a:gd name="T41" fmla="*/ 122 h 618"/>
                  <a:gd name="T42" fmla="*/ 312 w 600"/>
                  <a:gd name="T43" fmla="*/ 113 h 618"/>
                  <a:gd name="T44" fmla="*/ 306 w 600"/>
                  <a:gd name="T45" fmla="*/ 109 h 618"/>
                  <a:gd name="T46" fmla="*/ 293 w 600"/>
                  <a:gd name="T47" fmla="*/ 101 h 618"/>
                  <a:gd name="T48" fmla="*/ 287 w 600"/>
                  <a:gd name="T49" fmla="*/ 97 h 618"/>
                  <a:gd name="T50" fmla="*/ 275 w 600"/>
                  <a:gd name="T51" fmla="*/ 89 h 618"/>
                  <a:gd name="T52" fmla="*/ 268 w 600"/>
                  <a:gd name="T53" fmla="*/ 85 h 618"/>
                  <a:gd name="T54" fmla="*/ 255 w 600"/>
                  <a:gd name="T55" fmla="*/ 77 h 618"/>
                  <a:gd name="T56" fmla="*/ 249 w 600"/>
                  <a:gd name="T57" fmla="*/ 74 h 618"/>
                  <a:gd name="T58" fmla="*/ 211 w 600"/>
                  <a:gd name="T59" fmla="*/ 55 h 618"/>
                  <a:gd name="T60" fmla="*/ 211 w 600"/>
                  <a:gd name="T61" fmla="*/ 55 h 618"/>
                  <a:gd name="T62" fmla="*/ 4 w 600"/>
                  <a:gd name="T63" fmla="*/ 0 h 618"/>
                  <a:gd name="T64" fmla="*/ 4 w 600"/>
                  <a:gd name="T65" fmla="*/ 0 h 618"/>
                  <a:gd name="T66" fmla="*/ 25 w 600"/>
                  <a:gd name="T67" fmla="*/ 36 h 618"/>
                  <a:gd name="T68" fmla="*/ 25 w 600"/>
                  <a:gd name="T69" fmla="*/ 36 h 618"/>
                  <a:gd name="T70" fmla="*/ 25 w 600"/>
                  <a:gd name="T71" fmla="*/ 36 h 618"/>
                  <a:gd name="T72" fmla="*/ 0 w 600"/>
                  <a:gd name="T73" fmla="*/ 68 h 618"/>
                  <a:gd name="T74" fmla="*/ 201 w 600"/>
                  <a:gd name="T75" fmla="*/ 12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8">
                    <a:moveTo>
                      <a:pt x="201" y="126"/>
                    </a:moveTo>
                    <a:cubicBezTo>
                      <a:pt x="204" y="127"/>
                      <a:pt x="207" y="128"/>
                      <a:pt x="209" y="130"/>
                    </a:cubicBezTo>
                    <a:cubicBezTo>
                      <a:pt x="212" y="131"/>
                      <a:pt x="215" y="133"/>
                      <a:pt x="218" y="135"/>
                    </a:cubicBezTo>
                    <a:cubicBezTo>
                      <a:pt x="221" y="136"/>
                      <a:pt x="224" y="138"/>
                      <a:pt x="227" y="139"/>
                    </a:cubicBezTo>
                    <a:cubicBezTo>
                      <a:pt x="230" y="141"/>
                      <a:pt x="232" y="142"/>
                      <a:pt x="235" y="144"/>
                    </a:cubicBezTo>
                    <a:cubicBezTo>
                      <a:pt x="238" y="146"/>
                      <a:pt x="241" y="148"/>
                      <a:pt x="244" y="149"/>
                    </a:cubicBezTo>
                    <a:cubicBezTo>
                      <a:pt x="246" y="151"/>
                      <a:pt x="249" y="153"/>
                      <a:pt x="251" y="154"/>
                    </a:cubicBezTo>
                    <a:cubicBezTo>
                      <a:pt x="254" y="156"/>
                      <a:pt x="257" y="158"/>
                      <a:pt x="260" y="160"/>
                    </a:cubicBezTo>
                    <a:cubicBezTo>
                      <a:pt x="262" y="161"/>
                      <a:pt x="264" y="163"/>
                      <a:pt x="267" y="165"/>
                    </a:cubicBezTo>
                    <a:cubicBezTo>
                      <a:pt x="270" y="167"/>
                      <a:pt x="273" y="169"/>
                      <a:pt x="276" y="171"/>
                    </a:cubicBezTo>
                    <a:cubicBezTo>
                      <a:pt x="278" y="172"/>
                      <a:pt x="280" y="174"/>
                      <a:pt x="282" y="175"/>
                    </a:cubicBezTo>
                    <a:cubicBezTo>
                      <a:pt x="403" y="265"/>
                      <a:pt x="487" y="403"/>
                      <a:pt x="506" y="560"/>
                    </a:cubicBezTo>
                    <a:cubicBezTo>
                      <a:pt x="479" y="562"/>
                      <a:pt x="479" y="562"/>
                      <a:pt x="479" y="562"/>
                    </a:cubicBezTo>
                    <a:cubicBezTo>
                      <a:pt x="543" y="618"/>
                      <a:pt x="543" y="618"/>
                      <a:pt x="543" y="618"/>
                    </a:cubicBezTo>
                    <a:cubicBezTo>
                      <a:pt x="600" y="553"/>
                      <a:pt x="600" y="553"/>
                      <a:pt x="600" y="553"/>
                    </a:cubicBezTo>
                    <a:cubicBezTo>
                      <a:pt x="574" y="555"/>
                      <a:pt x="574" y="555"/>
                      <a:pt x="574" y="555"/>
                    </a:cubicBezTo>
                    <a:cubicBezTo>
                      <a:pt x="555" y="388"/>
                      <a:pt x="470" y="241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0" y="134"/>
                      <a:pt x="335" y="130"/>
                      <a:pt x="329" y="126"/>
                    </a:cubicBezTo>
                    <a:cubicBezTo>
                      <a:pt x="328" y="125"/>
                      <a:pt x="326" y="124"/>
                      <a:pt x="324" y="122"/>
                    </a:cubicBezTo>
                    <a:cubicBezTo>
                      <a:pt x="320" y="119"/>
                      <a:pt x="316" y="116"/>
                      <a:pt x="312" y="113"/>
                    </a:cubicBezTo>
                    <a:cubicBezTo>
                      <a:pt x="310" y="112"/>
                      <a:pt x="308" y="110"/>
                      <a:pt x="306" y="109"/>
                    </a:cubicBezTo>
                    <a:cubicBezTo>
                      <a:pt x="302" y="106"/>
                      <a:pt x="298" y="103"/>
                      <a:pt x="293" y="101"/>
                    </a:cubicBezTo>
                    <a:cubicBezTo>
                      <a:pt x="291" y="99"/>
                      <a:pt x="289" y="98"/>
                      <a:pt x="287" y="97"/>
                    </a:cubicBezTo>
                    <a:cubicBezTo>
                      <a:pt x="283" y="94"/>
                      <a:pt x="279" y="91"/>
                      <a:pt x="275" y="89"/>
                    </a:cubicBezTo>
                    <a:cubicBezTo>
                      <a:pt x="273" y="87"/>
                      <a:pt x="271" y="86"/>
                      <a:pt x="268" y="85"/>
                    </a:cubicBezTo>
                    <a:cubicBezTo>
                      <a:pt x="264" y="82"/>
                      <a:pt x="259" y="80"/>
                      <a:pt x="255" y="77"/>
                    </a:cubicBezTo>
                    <a:cubicBezTo>
                      <a:pt x="253" y="76"/>
                      <a:pt x="251" y="75"/>
                      <a:pt x="249" y="74"/>
                    </a:cubicBezTo>
                    <a:cubicBezTo>
                      <a:pt x="237" y="67"/>
                      <a:pt x="224" y="61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147" y="25"/>
                      <a:pt x="77" y="6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72" y="74"/>
                      <a:pt x="140" y="94"/>
                      <a:pt x="201" y="126"/>
                    </a:cubicBezTo>
                    <a:close/>
                  </a:path>
                </a:pathLst>
              </a:custGeom>
              <a:solidFill>
                <a:srgbClr val="EF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  <p:sp>
            <p:nvSpPr>
              <p:cNvPr id="193" name="Freeform 93"/>
              <p:cNvSpPr>
                <a:spLocks/>
              </p:cNvSpPr>
              <p:nvPr userDrawn="1"/>
            </p:nvSpPr>
            <p:spPr bwMode="auto">
              <a:xfrm>
                <a:off x="2900" y="2281"/>
                <a:ext cx="1465" cy="1419"/>
              </a:xfrm>
              <a:custGeom>
                <a:avLst/>
                <a:gdLst>
                  <a:gd name="T0" fmla="*/ 493 w 619"/>
                  <a:gd name="T1" fmla="*/ 202 h 600"/>
                  <a:gd name="T2" fmla="*/ 488 w 619"/>
                  <a:gd name="T3" fmla="*/ 210 h 600"/>
                  <a:gd name="T4" fmla="*/ 484 w 619"/>
                  <a:gd name="T5" fmla="*/ 219 h 600"/>
                  <a:gd name="T6" fmla="*/ 479 w 619"/>
                  <a:gd name="T7" fmla="*/ 227 h 600"/>
                  <a:gd name="T8" fmla="*/ 474 w 619"/>
                  <a:gd name="T9" fmla="*/ 235 h 600"/>
                  <a:gd name="T10" fmla="*/ 469 w 619"/>
                  <a:gd name="T11" fmla="*/ 244 h 600"/>
                  <a:gd name="T12" fmla="*/ 464 w 619"/>
                  <a:gd name="T13" fmla="*/ 251 h 600"/>
                  <a:gd name="T14" fmla="*/ 458 w 619"/>
                  <a:gd name="T15" fmla="*/ 260 h 600"/>
                  <a:gd name="T16" fmla="*/ 453 w 619"/>
                  <a:gd name="T17" fmla="*/ 267 h 600"/>
                  <a:gd name="T18" fmla="*/ 447 w 619"/>
                  <a:gd name="T19" fmla="*/ 276 h 600"/>
                  <a:gd name="T20" fmla="*/ 443 w 619"/>
                  <a:gd name="T21" fmla="*/ 282 h 600"/>
                  <a:gd name="T22" fmla="*/ 58 w 619"/>
                  <a:gd name="T23" fmla="*/ 506 h 600"/>
                  <a:gd name="T24" fmla="*/ 56 w 619"/>
                  <a:gd name="T25" fmla="*/ 479 h 600"/>
                  <a:gd name="T26" fmla="*/ 0 w 619"/>
                  <a:gd name="T27" fmla="*/ 543 h 600"/>
                  <a:gd name="T28" fmla="*/ 65 w 619"/>
                  <a:gd name="T29" fmla="*/ 600 h 600"/>
                  <a:gd name="T30" fmla="*/ 63 w 619"/>
                  <a:gd name="T31" fmla="*/ 574 h 600"/>
                  <a:gd name="T32" fmla="*/ 479 w 619"/>
                  <a:gd name="T33" fmla="*/ 347 h 600"/>
                  <a:gd name="T34" fmla="*/ 479 w 619"/>
                  <a:gd name="T35" fmla="*/ 347 h 600"/>
                  <a:gd name="T36" fmla="*/ 479 w 619"/>
                  <a:gd name="T37" fmla="*/ 346 h 600"/>
                  <a:gd name="T38" fmla="*/ 492 w 619"/>
                  <a:gd name="T39" fmla="*/ 330 h 600"/>
                  <a:gd name="T40" fmla="*/ 496 w 619"/>
                  <a:gd name="T41" fmla="*/ 325 h 600"/>
                  <a:gd name="T42" fmla="*/ 505 w 619"/>
                  <a:gd name="T43" fmla="*/ 312 h 600"/>
                  <a:gd name="T44" fmla="*/ 509 w 619"/>
                  <a:gd name="T45" fmla="*/ 306 h 600"/>
                  <a:gd name="T46" fmla="*/ 517 w 619"/>
                  <a:gd name="T47" fmla="*/ 294 h 600"/>
                  <a:gd name="T48" fmla="*/ 522 w 619"/>
                  <a:gd name="T49" fmla="*/ 288 h 600"/>
                  <a:gd name="T50" fmla="*/ 529 w 619"/>
                  <a:gd name="T51" fmla="*/ 275 h 600"/>
                  <a:gd name="T52" fmla="*/ 533 w 619"/>
                  <a:gd name="T53" fmla="*/ 269 h 600"/>
                  <a:gd name="T54" fmla="*/ 541 w 619"/>
                  <a:gd name="T55" fmla="*/ 255 h 600"/>
                  <a:gd name="T56" fmla="*/ 544 w 619"/>
                  <a:gd name="T57" fmla="*/ 250 h 600"/>
                  <a:gd name="T58" fmla="*/ 563 w 619"/>
                  <a:gd name="T59" fmla="*/ 212 h 600"/>
                  <a:gd name="T60" fmla="*/ 563 w 619"/>
                  <a:gd name="T61" fmla="*/ 212 h 600"/>
                  <a:gd name="T62" fmla="*/ 619 w 619"/>
                  <a:gd name="T63" fmla="*/ 4 h 600"/>
                  <a:gd name="T64" fmla="*/ 618 w 619"/>
                  <a:gd name="T65" fmla="*/ 4 h 600"/>
                  <a:gd name="T66" fmla="*/ 582 w 619"/>
                  <a:gd name="T67" fmla="*/ 25 h 600"/>
                  <a:gd name="T68" fmla="*/ 582 w 619"/>
                  <a:gd name="T69" fmla="*/ 25 h 600"/>
                  <a:gd name="T70" fmla="*/ 582 w 619"/>
                  <a:gd name="T71" fmla="*/ 25 h 600"/>
                  <a:gd name="T72" fmla="*/ 551 w 619"/>
                  <a:gd name="T73" fmla="*/ 0 h 600"/>
                  <a:gd name="T74" fmla="*/ 493 w 619"/>
                  <a:gd name="T75" fmla="*/ 20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493" y="202"/>
                    </a:moveTo>
                    <a:cubicBezTo>
                      <a:pt x="491" y="204"/>
                      <a:pt x="490" y="207"/>
                      <a:pt x="488" y="210"/>
                    </a:cubicBezTo>
                    <a:cubicBezTo>
                      <a:pt x="487" y="213"/>
                      <a:pt x="485" y="216"/>
                      <a:pt x="484" y="219"/>
                    </a:cubicBezTo>
                    <a:cubicBezTo>
                      <a:pt x="482" y="221"/>
                      <a:pt x="480" y="224"/>
                      <a:pt x="479" y="227"/>
                    </a:cubicBezTo>
                    <a:cubicBezTo>
                      <a:pt x="477" y="230"/>
                      <a:pt x="476" y="232"/>
                      <a:pt x="474" y="235"/>
                    </a:cubicBezTo>
                    <a:cubicBezTo>
                      <a:pt x="472" y="238"/>
                      <a:pt x="470" y="241"/>
                      <a:pt x="469" y="244"/>
                    </a:cubicBezTo>
                    <a:cubicBezTo>
                      <a:pt x="467" y="246"/>
                      <a:pt x="466" y="249"/>
                      <a:pt x="464" y="251"/>
                    </a:cubicBezTo>
                    <a:cubicBezTo>
                      <a:pt x="462" y="254"/>
                      <a:pt x="460" y="257"/>
                      <a:pt x="458" y="260"/>
                    </a:cubicBezTo>
                    <a:cubicBezTo>
                      <a:pt x="457" y="262"/>
                      <a:pt x="455" y="265"/>
                      <a:pt x="453" y="267"/>
                    </a:cubicBezTo>
                    <a:cubicBezTo>
                      <a:pt x="451" y="270"/>
                      <a:pt x="449" y="273"/>
                      <a:pt x="447" y="276"/>
                    </a:cubicBezTo>
                    <a:cubicBezTo>
                      <a:pt x="446" y="278"/>
                      <a:pt x="444" y="280"/>
                      <a:pt x="443" y="282"/>
                    </a:cubicBezTo>
                    <a:cubicBezTo>
                      <a:pt x="353" y="403"/>
                      <a:pt x="215" y="487"/>
                      <a:pt x="58" y="506"/>
                    </a:cubicBezTo>
                    <a:cubicBezTo>
                      <a:pt x="56" y="479"/>
                      <a:pt x="56" y="479"/>
                      <a:pt x="56" y="479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65" y="600"/>
                      <a:pt x="65" y="600"/>
                      <a:pt x="65" y="600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230" y="555"/>
                      <a:pt x="377" y="470"/>
                      <a:pt x="479" y="347"/>
                    </a:cubicBezTo>
                    <a:cubicBezTo>
                      <a:pt x="479" y="347"/>
                      <a:pt x="479" y="347"/>
                      <a:pt x="479" y="347"/>
                    </a:cubicBezTo>
                    <a:cubicBezTo>
                      <a:pt x="479" y="346"/>
                      <a:pt x="479" y="346"/>
                      <a:pt x="479" y="346"/>
                    </a:cubicBezTo>
                    <a:cubicBezTo>
                      <a:pt x="484" y="340"/>
                      <a:pt x="488" y="335"/>
                      <a:pt x="492" y="330"/>
                    </a:cubicBezTo>
                    <a:cubicBezTo>
                      <a:pt x="493" y="328"/>
                      <a:pt x="495" y="326"/>
                      <a:pt x="496" y="325"/>
                    </a:cubicBezTo>
                    <a:cubicBezTo>
                      <a:pt x="499" y="321"/>
                      <a:pt x="502" y="316"/>
                      <a:pt x="505" y="312"/>
                    </a:cubicBezTo>
                    <a:cubicBezTo>
                      <a:pt x="506" y="310"/>
                      <a:pt x="508" y="308"/>
                      <a:pt x="509" y="306"/>
                    </a:cubicBezTo>
                    <a:cubicBezTo>
                      <a:pt x="512" y="302"/>
                      <a:pt x="515" y="298"/>
                      <a:pt x="517" y="294"/>
                    </a:cubicBezTo>
                    <a:cubicBezTo>
                      <a:pt x="519" y="292"/>
                      <a:pt x="520" y="290"/>
                      <a:pt x="522" y="288"/>
                    </a:cubicBezTo>
                    <a:cubicBezTo>
                      <a:pt x="524" y="283"/>
                      <a:pt x="527" y="279"/>
                      <a:pt x="529" y="275"/>
                    </a:cubicBezTo>
                    <a:cubicBezTo>
                      <a:pt x="531" y="273"/>
                      <a:pt x="532" y="271"/>
                      <a:pt x="533" y="269"/>
                    </a:cubicBezTo>
                    <a:cubicBezTo>
                      <a:pt x="536" y="264"/>
                      <a:pt x="539" y="260"/>
                      <a:pt x="541" y="255"/>
                    </a:cubicBezTo>
                    <a:cubicBezTo>
                      <a:pt x="542" y="253"/>
                      <a:pt x="543" y="251"/>
                      <a:pt x="544" y="250"/>
                    </a:cubicBezTo>
                    <a:cubicBezTo>
                      <a:pt x="551" y="237"/>
                      <a:pt x="557" y="225"/>
                      <a:pt x="563" y="212"/>
                    </a:cubicBezTo>
                    <a:cubicBezTo>
                      <a:pt x="563" y="212"/>
                      <a:pt x="563" y="212"/>
                      <a:pt x="563" y="212"/>
                    </a:cubicBezTo>
                    <a:cubicBezTo>
                      <a:pt x="593" y="148"/>
                      <a:pt x="612" y="78"/>
                      <a:pt x="619" y="4"/>
                    </a:cubicBezTo>
                    <a:cubicBezTo>
                      <a:pt x="618" y="4"/>
                      <a:pt x="618" y="4"/>
                      <a:pt x="618" y="4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44" y="72"/>
                      <a:pt x="524" y="140"/>
                      <a:pt x="493" y="202"/>
                    </a:cubicBezTo>
                    <a:close/>
                  </a:path>
                </a:pathLst>
              </a:custGeom>
              <a:solidFill>
                <a:srgbClr val="94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</p:grpSp>
        <p:sp>
          <p:nvSpPr>
            <p:cNvPr id="186" name="TekstSylinder 221"/>
            <p:cNvSpPr txBox="1"/>
            <p:nvPr userDrawn="1"/>
          </p:nvSpPr>
          <p:spPr>
            <a:xfrm rot="18909079">
              <a:off x="1949529" y="1369586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/>
                <a:t>Argument 1</a:t>
              </a:r>
              <a:endParaRPr lang="en-GB" sz="1066" b="1" cap="all"/>
            </a:p>
          </p:txBody>
        </p:sp>
        <p:sp>
          <p:nvSpPr>
            <p:cNvPr id="187" name="TekstSylinder 227"/>
            <p:cNvSpPr txBox="1"/>
            <p:nvPr userDrawn="1"/>
          </p:nvSpPr>
          <p:spPr>
            <a:xfrm rot="2908214">
              <a:off x="4483420" y="1466245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/>
                <a:t>Argument 2</a:t>
              </a:r>
              <a:endParaRPr lang="en-GB" sz="1066" b="1" cap="all"/>
            </a:p>
          </p:txBody>
        </p:sp>
        <p:sp>
          <p:nvSpPr>
            <p:cNvPr id="188" name="TekstSylinder 234"/>
            <p:cNvSpPr txBox="1"/>
            <p:nvPr userDrawn="1"/>
          </p:nvSpPr>
          <p:spPr>
            <a:xfrm rot="8153325">
              <a:off x="4432189" y="3817742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/>
                <a:t>Argument 3</a:t>
              </a:r>
              <a:endParaRPr lang="en-GB" sz="1066" b="1" cap="all"/>
            </a:p>
          </p:txBody>
        </p:sp>
        <p:sp>
          <p:nvSpPr>
            <p:cNvPr id="189" name="TekstSylinder 242"/>
            <p:cNvSpPr txBox="1"/>
            <p:nvPr userDrawn="1"/>
          </p:nvSpPr>
          <p:spPr>
            <a:xfrm rot="13545459">
              <a:off x="1982187" y="3897048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/>
                <a:t>Argument 4</a:t>
              </a:r>
              <a:endParaRPr lang="en-GB" sz="1066" b="1" cap="all"/>
            </a:p>
          </p:txBody>
        </p:sp>
      </p:grpSp>
      <p:grpSp>
        <p:nvGrpSpPr>
          <p:cNvPr id="171" name="prosses1" hidden="1"/>
          <p:cNvGrpSpPr/>
          <p:nvPr userDrawn="1"/>
        </p:nvGrpSpPr>
        <p:grpSpPr>
          <a:xfrm>
            <a:off x="4284449" y="1611898"/>
            <a:ext cx="3623105" cy="3634206"/>
            <a:chOff x="1865313" y="727076"/>
            <a:chExt cx="5435600" cy="5411787"/>
          </a:xfrm>
        </p:grpSpPr>
        <p:grpSp>
          <p:nvGrpSpPr>
            <p:cNvPr id="172" name="prosses1"/>
            <p:cNvGrpSpPr/>
            <p:nvPr userDrawn="1"/>
          </p:nvGrpSpPr>
          <p:grpSpPr>
            <a:xfrm>
              <a:off x="1865313" y="727076"/>
              <a:ext cx="5435600" cy="5411787"/>
              <a:chOff x="1865313" y="727076"/>
              <a:chExt cx="5435600" cy="5411787"/>
            </a:xfrm>
          </p:grpSpPr>
          <p:sp>
            <p:nvSpPr>
              <p:cNvPr id="178" name="Freeform 5"/>
              <p:cNvSpPr>
                <a:spLocks/>
              </p:cNvSpPr>
              <p:nvPr userDrawn="1"/>
            </p:nvSpPr>
            <p:spPr bwMode="auto">
              <a:xfrm>
                <a:off x="1865313" y="2014538"/>
                <a:ext cx="1319213" cy="3095625"/>
              </a:xfrm>
              <a:custGeom>
                <a:avLst/>
                <a:gdLst>
                  <a:gd name="T0" fmla="*/ 249 w 351"/>
                  <a:gd name="T1" fmla="*/ 378 h 824"/>
                  <a:gd name="T2" fmla="*/ 312 w 351"/>
                  <a:gd name="T3" fmla="*/ 142 h 824"/>
                  <a:gd name="T4" fmla="*/ 235 w 351"/>
                  <a:gd name="T5" fmla="*/ 31 h 824"/>
                  <a:gd name="T6" fmla="*/ 235 w 351"/>
                  <a:gd name="T7" fmla="*/ 31 h 824"/>
                  <a:gd name="T8" fmla="*/ 106 w 351"/>
                  <a:gd name="T9" fmla="*/ 0 h 824"/>
                  <a:gd name="T10" fmla="*/ 0 w 351"/>
                  <a:gd name="T11" fmla="*/ 378 h 824"/>
                  <a:gd name="T12" fmla="*/ 154 w 351"/>
                  <a:gd name="T13" fmla="*/ 824 h 824"/>
                  <a:gd name="T14" fmla="*/ 222 w 351"/>
                  <a:gd name="T15" fmla="*/ 711 h 824"/>
                  <a:gd name="T16" fmla="*/ 226 w 351"/>
                  <a:gd name="T17" fmla="*/ 710 h 824"/>
                  <a:gd name="T18" fmla="*/ 351 w 351"/>
                  <a:gd name="T19" fmla="*/ 671 h 824"/>
                  <a:gd name="T20" fmla="*/ 249 w 351"/>
                  <a:gd name="T21" fmla="*/ 3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824">
                    <a:moveTo>
                      <a:pt x="249" y="378"/>
                    </a:moveTo>
                    <a:cubicBezTo>
                      <a:pt x="249" y="293"/>
                      <a:pt x="271" y="213"/>
                      <a:pt x="312" y="142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7" y="113"/>
                      <a:pt x="0" y="242"/>
                      <a:pt x="0" y="378"/>
                    </a:cubicBezTo>
                    <a:cubicBezTo>
                      <a:pt x="0" y="541"/>
                      <a:pt x="54" y="697"/>
                      <a:pt x="154" y="824"/>
                    </a:cubicBezTo>
                    <a:cubicBezTo>
                      <a:pt x="222" y="711"/>
                      <a:pt x="222" y="711"/>
                      <a:pt x="222" y="711"/>
                    </a:cubicBezTo>
                    <a:cubicBezTo>
                      <a:pt x="226" y="710"/>
                      <a:pt x="226" y="710"/>
                      <a:pt x="226" y="710"/>
                    </a:cubicBezTo>
                    <a:cubicBezTo>
                      <a:pt x="351" y="671"/>
                      <a:pt x="351" y="671"/>
                      <a:pt x="351" y="671"/>
                    </a:cubicBezTo>
                    <a:cubicBezTo>
                      <a:pt x="285" y="588"/>
                      <a:pt x="249" y="485"/>
                      <a:pt x="249" y="378"/>
                    </a:cubicBezTo>
                    <a:close/>
                  </a:path>
                </a:pathLst>
              </a:custGeom>
              <a:solidFill>
                <a:srgbClr val="EF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  <p:sp>
            <p:nvSpPr>
              <p:cNvPr id="179" name="Freeform 6"/>
              <p:cNvSpPr>
                <a:spLocks/>
              </p:cNvSpPr>
              <p:nvPr userDrawn="1"/>
            </p:nvSpPr>
            <p:spPr bwMode="auto">
              <a:xfrm>
                <a:off x="5287963" y="3340101"/>
                <a:ext cx="2012950" cy="2592388"/>
              </a:xfrm>
              <a:custGeom>
                <a:avLst/>
                <a:gdLst>
                  <a:gd name="T0" fmla="*/ 530 w 536"/>
                  <a:gd name="T1" fmla="*/ 0 h 690"/>
                  <a:gd name="T2" fmla="*/ 407 w 536"/>
                  <a:gd name="T3" fmla="*/ 50 h 690"/>
                  <a:gd name="T4" fmla="*/ 405 w 536"/>
                  <a:gd name="T5" fmla="*/ 50 h 690"/>
                  <a:gd name="T6" fmla="*/ 280 w 536"/>
                  <a:gd name="T7" fmla="*/ 6 h 690"/>
                  <a:gd name="T8" fmla="*/ 143 w 536"/>
                  <a:gd name="T9" fmla="*/ 358 h 690"/>
                  <a:gd name="T10" fmla="*/ 1 w 536"/>
                  <a:gd name="T11" fmla="*/ 455 h 690"/>
                  <a:gd name="T12" fmla="*/ 0 w 536"/>
                  <a:gd name="T13" fmla="*/ 587 h 690"/>
                  <a:gd name="T14" fmla="*/ 1 w 536"/>
                  <a:gd name="T15" fmla="*/ 589 h 690"/>
                  <a:gd name="T16" fmla="*/ 88 w 536"/>
                  <a:gd name="T17" fmla="*/ 690 h 690"/>
                  <a:gd name="T18" fmla="*/ 319 w 536"/>
                  <a:gd name="T19" fmla="*/ 534 h 690"/>
                  <a:gd name="T20" fmla="*/ 530 w 536"/>
                  <a:gd name="T21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6" h="690">
                    <a:moveTo>
                      <a:pt x="530" y="0"/>
                    </a:moveTo>
                    <a:cubicBezTo>
                      <a:pt x="407" y="50"/>
                      <a:pt x="407" y="50"/>
                      <a:pt x="407" y="50"/>
                    </a:cubicBezTo>
                    <a:cubicBezTo>
                      <a:pt x="405" y="50"/>
                      <a:pt x="405" y="50"/>
                      <a:pt x="405" y="50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5" y="133"/>
                      <a:pt x="239" y="261"/>
                      <a:pt x="143" y="358"/>
                    </a:cubicBezTo>
                    <a:cubicBezTo>
                      <a:pt x="101" y="399"/>
                      <a:pt x="53" y="432"/>
                      <a:pt x="1" y="455"/>
                    </a:cubicBezTo>
                    <a:cubicBezTo>
                      <a:pt x="0" y="587"/>
                      <a:pt x="0" y="587"/>
                      <a:pt x="0" y="587"/>
                    </a:cubicBezTo>
                    <a:cubicBezTo>
                      <a:pt x="1" y="589"/>
                      <a:pt x="1" y="589"/>
                      <a:pt x="1" y="589"/>
                    </a:cubicBezTo>
                    <a:cubicBezTo>
                      <a:pt x="88" y="690"/>
                      <a:pt x="88" y="690"/>
                      <a:pt x="88" y="690"/>
                    </a:cubicBezTo>
                    <a:cubicBezTo>
                      <a:pt x="174" y="654"/>
                      <a:pt x="252" y="602"/>
                      <a:pt x="319" y="534"/>
                    </a:cubicBezTo>
                    <a:cubicBezTo>
                      <a:pt x="466" y="387"/>
                      <a:pt x="536" y="192"/>
                      <a:pt x="530" y="0"/>
                    </a:cubicBezTo>
                    <a:close/>
                  </a:path>
                </a:pathLst>
              </a:custGeom>
              <a:solidFill>
                <a:srgbClr val="94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  <p:sp>
            <p:nvSpPr>
              <p:cNvPr id="180" name="Freeform 7"/>
              <p:cNvSpPr>
                <a:spLocks/>
              </p:cNvSpPr>
              <p:nvPr userDrawn="1"/>
            </p:nvSpPr>
            <p:spPr bwMode="auto">
              <a:xfrm>
                <a:off x="5051426" y="827088"/>
                <a:ext cx="2219325" cy="2589213"/>
              </a:xfrm>
              <a:custGeom>
                <a:avLst/>
                <a:gdLst>
                  <a:gd name="T0" fmla="*/ 382 w 591"/>
                  <a:gd name="T1" fmla="*/ 184 h 689"/>
                  <a:gd name="T2" fmla="*/ 71 w 591"/>
                  <a:gd name="T3" fmla="*/ 0 h 689"/>
                  <a:gd name="T4" fmla="*/ 81 w 591"/>
                  <a:gd name="T5" fmla="*/ 133 h 689"/>
                  <a:gd name="T6" fmla="*/ 80 w 591"/>
                  <a:gd name="T7" fmla="*/ 135 h 689"/>
                  <a:gd name="T8" fmla="*/ 0 w 591"/>
                  <a:gd name="T9" fmla="*/ 240 h 689"/>
                  <a:gd name="T10" fmla="*/ 206 w 591"/>
                  <a:gd name="T11" fmla="*/ 360 h 689"/>
                  <a:gd name="T12" fmla="*/ 341 w 591"/>
                  <a:gd name="T13" fmla="*/ 644 h 689"/>
                  <a:gd name="T14" fmla="*/ 469 w 591"/>
                  <a:gd name="T15" fmla="*/ 689 h 689"/>
                  <a:gd name="T16" fmla="*/ 469 w 591"/>
                  <a:gd name="T17" fmla="*/ 689 h 689"/>
                  <a:gd name="T18" fmla="*/ 591 w 591"/>
                  <a:gd name="T19" fmla="*/ 639 h 689"/>
                  <a:gd name="T20" fmla="*/ 382 w 591"/>
                  <a:gd name="T21" fmla="*/ 18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1" h="689">
                    <a:moveTo>
                      <a:pt x="382" y="184"/>
                    </a:moveTo>
                    <a:cubicBezTo>
                      <a:pt x="294" y="96"/>
                      <a:pt x="187" y="33"/>
                      <a:pt x="71" y="0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77" y="261"/>
                      <a:pt x="148" y="302"/>
                      <a:pt x="206" y="360"/>
                    </a:cubicBezTo>
                    <a:cubicBezTo>
                      <a:pt x="285" y="440"/>
                      <a:pt x="330" y="541"/>
                      <a:pt x="341" y="644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591" y="639"/>
                      <a:pt x="591" y="639"/>
                      <a:pt x="591" y="639"/>
                    </a:cubicBezTo>
                    <a:cubicBezTo>
                      <a:pt x="578" y="473"/>
                      <a:pt x="509" y="310"/>
                      <a:pt x="382" y="184"/>
                    </a:cubicBez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  <p:sp>
            <p:nvSpPr>
              <p:cNvPr id="181" name="Freeform 8"/>
              <p:cNvSpPr>
                <a:spLocks/>
              </p:cNvSpPr>
              <p:nvPr userDrawn="1"/>
            </p:nvSpPr>
            <p:spPr bwMode="auto">
              <a:xfrm>
                <a:off x="2324101" y="727076"/>
                <a:ext cx="2922588" cy="1724025"/>
              </a:xfrm>
              <a:custGeom>
                <a:avLst/>
                <a:gdLst>
                  <a:gd name="T0" fmla="*/ 767 w 778"/>
                  <a:gd name="T1" fmla="*/ 20 h 459"/>
                  <a:gd name="T2" fmla="*/ 599 w 778"/>
                  <a:gd name="T3" fmla="*/ 0 h 459"/>
                  <a:gd name="T4" fmla="*/ 89 w 778"/>
                  <a:gd name="T5" fmla="*/ 211 h 459"/>
                  <a:gd name="T6" fmla="*/ 0 w 778"/>
                  <a:gd name="T7" fmla="*/ 318 h 459"/>
                  <a:gd name="T8" fmla="*/ 130 w 778"/>
                  <a:gd name="T9" fmla="*/ 349 h 459"/>
                  <a:gd name="T10" fmla="*/ 131 w 778"/>
                  <a:gd name="T11" fmla="*/ 350 h 459"/>
                  <a:gd name="T12" fmla="*/ 207 w 778"/>
                  <a:gd name="T13" fmla="*/ 459 h 459"/>
                  <a:gd name="T14" fmla="*/ 265 w 778"/>
                  <a:gd name="T15" fmla="*/ 387 h 459"/>
                  <a:gd name="T16" fmla="*/ 599 w 778"/>
                  <a:gd name="T17" fmla="*/ 249 h 459"/>
                  <a:gd name="T18" fmla="*/ 696 w 778"/>
                  <a:gd name="T19" fmla="*/ 259 h 459"/>
                  <a:gd name="T20" fmla="*/ 778 w 778"/>
                  <a:gd name="T21" fmla="*/ 152 h 459"/>
                  <a:gd name="T22" fmla="*/ 778 w 778"/>
                  <a:gd name="T23" fmla="*/ 152 h 459"/>
                  <a:gd name="T24" fmla="*/ 767 w 778"/>
                  <a:gd name="T25" fmla="*/ 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8" h="459">
                    <a:moveTo>
                      <a:pt x="767" y="20"/>
                    </a:moveTo>
                    <a:cubicBezTo>
                      <a:pt x="713" y="6"/>
                      <a:pt x="656" y="0"/>
                      <a:pt x="599" y="0"/>
                    </a:cubicBezTo>
                    <a:cubicBezTo>
                      <a:pt x="406" y="0"/>
                      <a:pt x="225" y="75"/>
                      <a:pt x="89" y="211"/>
                    </a:cubicBezTo>
                    <a:cubicBezTo>
                      <a:pt x="56" y="244"/>
                      <a:pt x="26" y="280"/>
                      <a:pt x="0" y="318"/>
                    </a:cubicBezTo>
                    <a:cubicBezTo>
                      <a:pt x="130" y="349"/>
                      <a:pt x="130" y="349"/>
                      <a:pt x="130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207" y="459"/>
                      <a:pt x="207" y="459"/>
                      <a:pt x="207" y="459"/>
                    </a:cubicBezTo>
                    <a:cubicBezTo>
                      <a:pt x="224" y="433"/>
                      <a:pt x="243" y="409"/>
                      <a:pt x="265" y="387"/>
                    </a:cubicBezTo>
                    <a:cubicBezTo>
                      <a:pt x="354" y="298"/>
                      <a:pt x="473" y="249"/>
                      <a:pt x="599" y="249"/>
                    </a:cubicBezTo>
                    <a:cubicBezTo>
                      <a:pt x="632" y="249"/>
                      <a:pt x="665" y="253"/>
                      <a:pt x="696" y="259"/>
                    </a:cubicBezTo>
                    <a:cubicBezTo>
                      <a:pt x="778" y="152"/>
                      <a:pt x="778" y="152"/>
                      <a:pt x="778" y="152"/>
                    </a:cubicBezTo>
                    <a:cubicBezTo>
                      <a:pt x="778" y="152"/>
                      <a:pt x="778" y="152"/>
                      <a:pt x="778" y="152"/>
                    </a:cubicBezTo>
                    <a:lnTo>
                      <a:pt x="767" y="20"/>
                    </a:lnTo>
                    <a:close/>
                  </a:path>
                </a:pathLst>
              </a:custGeom>
              <a:solidFill>
                <a:srgbClr val="74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  <p:sp>
            <p:nvSpPr>
              <p:cNvPr id="182" name="Freeform 9"/>
              <p:cNvSpPr>
                <a:spLocks/>
              </p:cNvSpPr>
              <p:nvPr userDrawn="1"/>
            </p:nvSpPr>
            <p:spPr bwMode="auto">
              <a:xfrm>
                <a:off x="2514601" y="4621213"/>
                <a:ext cx="2998788" cy="1517650"/>
              </a:xfrm>
              <a:custGeom>
                <a:avLst/>
                <a:gdLst>
                  <a:gd name="T0" fmla="*/ 709 w 798"/>
                  <a:gd name="T1" fmla="*/ 257 h 404"/>
                  <a:gd name="T2" fmla="*/ 709 w 798"/>
                  <a:gd name="T3" fmla="*/ 257 h 404"/>
                  <a:gd name="T4" fmla="*/ 711 w 798"/>
                  <a:gd name="T5" fmla="*/ 126 h 404"/>
                  <a:gd name="T6" fmla="*/ 548 w 798"/>
                  <a:gd name="T7" fmla="*/ 155 h 404"/>
                  <a:gd name="T8" fmla="*/ 214 w 798"/>
                  <a:gd name="T9" fmla="*/ 17 h 404"/>
                  <a:gd name="T10" fmla="*/ 198 w 798"/>
                  <a:gd name="T11" fmla="*/ 0 h 404"/>
                  <a:gd name="T12" fmla="*/ 70 w 798"/>
                  <a:gd name="T13" fmla="*/ 40 h 404"/>
                  <a:gd name="T14" fmla="*/ 68 w 798"/>
                  <a:gd name="T15" fmla="*/ 41 h 404"/>
                  <a:gd name="T16" fmla="*/ 0 w 798"/>
                  <a:gd name="T17" fmla="*/ 153 h 404"/>
                  <a:gd name="T18" fmla="*/ 38 w 798"/>
                  <a:gd name="T19" fmla="*/ 193 h 404"/>
                  <a:gd name="T20" fmla="*/ 548 w 798"/>
                  <a:gd name="T21" fmla="*/ 404 h 404"/>
                  <a:gd name="T22" fmla="*/ 798 w 798"/>
                  <a:gd name="T23" fmla="*/ 360 h 404"/>
                  <a:gd name="T24" fmla="*/ 709 w 798"/>
                  <a:gd name="T25" fmla="*/ 25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8" h="404">
                    <a:moveTo>
                      <a:pt x="709" y="257"/>
                    </a:moveTo>
                    <a:cubicBezTo>
                      <a:pt x="709" y="257"/>
                      <a:pt x="709" y="257"/>
                      <a:pt x="709" y="257"/>
                    </a:cubicBezTo>
                    <a:cubicBezTo>
                      <a:pt x="711" y="126"/>
                      <a:pt x="711" y="126"/>
                      <a:pt x="711" y="126"/>
                    </a:cubicBezTo>
                    <a:cubicBezTo>
                      <a:pt x="659" y="145"/>
                      <a:pt x="604" y="155"/>
                      <a:pt x="548" y="155"/>
                    </a:cubicBezTo>
                    <a:cubicBezTo>
                      <a:pt x="422" y="155"/>
                      <a:pt x="303" y="106"/>
                      <a:pt x="214" y="17"/>
                    </a:cubicBezTo>
                    <a:cubicBezTo>
                      <a:pt x="209" y="11"/>
                      <a:pt x="203" y="6"/>
                      <a:pt x="198" y="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12" y="167"/>
                      <a:pt x="25" y="180"/>
                      <a:pt x="38" y="193"/>
                    </a:cubicBezTo>
                    <a:cubicBezTo>
                      <a:pt x="174" y="329"/>
                      <a:pt x="355" y="404"/>
                      <a:pt x="548" y="404"/>
                    </a:cubicBezTo>
                    <a:cubicBezTo>
                      <a:pt x="635" y="404"/>
                      <a:pt x="719" y="389"/>
                      <a:pt x="798" y="360"/>
                    </a:cubicBezTo>
                    <a:lnTo>
                      <a:pt x="709" y="257"/>
                    </a:lnTo>
                    <a:close/>
                  </a:path>
                </a:pathLst>
              </a:custGeom>
              <a:solidFill>
                <a:srgbClr val="B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200"/>
              </a:p>
            </p:txBody>
          </p:sp>
          <p:sp>
            <p:nvSpPr>
              <p:cNvPr id="183" name="Rectangle 56"/>
              <p:cNvSpPr>
                <a:spLocks noChangeArrowheads="1"/>
              </p:cNvSpPr>
              <p:nvPr userDrawn="1"/>
            </p:nvSpPr>
            <p:spPr bwMode="auto">
              <a:xfrm>
                <a:off x="4152901" y="2884488"/>
                <a:ext cx="82086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49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866" b="1">
                    <a:solidFill>
                      <a:srgbClr val="010101"/>
                    </a:solidFill>
                    <a:latin typeface="Arial" panose="020B0604020202020204" pitchFamily="34" charset="0"/>
                  </a:rPr>
                  <a:t>Tittel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58"/>
              <p:cNvSpPr>
                <a:spLocks noChangeArrowheads="1"/>
              </p:cNvSpPr>
              <p:nvPr userDrawn="1"/>
            </p:nvSpPr>
            <p:spPr bwMode="auto">
              <a:xfrm>
                <a:off x="3670301" y="3370263"/>
                <a:ext cx="18723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49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>
                    <a:solidFill>
                      <a:srgbClr val="010101"/>
                    </a:solidFill>
                    <a:latin typeface="Arial" panose="020B0604020202020204" pitchFamily="34" charset="0"/>
                  </a:rPr>
                  <a:t>Hva handler dette</a:t>
                </a:r>
                <a:br>
                  <a:rPr lang="en-US" altLang="en-US" sz="1200">
                    <a:solidFill>
                      <a:srgbClr val="010101"/>
                    </a:solidFill>
                    <a:latin typeface="Arial" panose="020B0604020202020204" pitchFamily="34" charset="0"/>
                  </a:rPr>
                </a:br>
                <a:r>
                  <a:rPr lang="en-US" altLang="en-US" sz="1200">
                    <a:solidFill>
                      <a:srgbClr val="010101"/>
                    </a:solidFill>
                    <a:latin typeface="Arial" panose="020B0604020202020204" pitchFamily="34" charset="0"/>
                  </a:rPr>
                  <a:t>prosseshjulet om?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3" name="TekstSylinder 244"/>
            <p:cNvSpPr txBox="1"/>
            <p:nvPr userDrawn="1"/>
          </p:nvSpPr>
          <p:spPr>
            <a:xfrm rot="20460000">
              <a:off x="2775995" y="1325613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>
                  <a:solidFill>
                    <a:schemeClr val="bg1"/>
                  </a:solidFill>
                </a:rPr>
                <a:t>Argument 1</a:t>
              </a:r>
              <a:endParaRPr lang="en-GB" sz="1066" b="1" cap="all">
                <a:solidFill>
                  <a:schemeClr val="bg1"/>
                </a:solidFill>
              </a:endParaRPr>
            </a:p>
          </p:txBody>
        </p:sp>
        <p:sp>
          <p:nvSpPr>
            <p:cNvPr id="174" name="TekstSylinder 264"/>
            <p:cNvSpPr txBox="1"/>
            <p:nvPr userDrawn="1"/>
          </p:nvSpPr>
          <p:spPr>
            <a:xfrm rot="3300000">
              <a:off x="4338890" y="1813672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>
                  <a:solidFill>
                    <a:schemeClr val="bg1"/>
                  </a:solidFill>
                </a:rPr>
                <a:t>Argument 2</a:t>
              </a:r>
              <a:endParaRPr lang="en-GB" sz="1066" b="1" cap="all">
                <a:solidFill>
                  <a:schemeClr val="bg1"/>
                </a:solidFill>
              </a:endParaRPr>
            </a:p>
          </p:txBody>
        </p:sp>
        <p:sp>
          <p:nvSpPr>
            <p:cNvPr id="175" name="TekstSylinder 265"/>
            <p:cNvSpPr txBox="1"/>
            <p:nvPr userDrawn="1"/>
          </p:nvSpPr>
          <p:spPr>
            <a:xfrm rot="7500000">
              <a:off x="4354628" y="3473997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>
                  <a:solidFill>
                    <a:schemeClr val="bg1"/>
                  </a:solidFill>
                </a:rPr>
                <a:t>Argument 3</a:t>
              </a:r>
              <a:endParaRPr lang="en-GB" sz="1066" b="1" cap="all">
                <a:solidFill>
                  <a:schemeClr val="bg1"/>
                </a:solidFill>
              </a:endParaRPr>
            </a:p>
          </p:txBody>
        </p:sp>
        <p:sp>
          <p:nvSpPr>
            <p:cNvPr id="176" name="TekstSylinder 266"/>
            <p:cNvSpPr txBox="1"/>
            <p:nvPr userDrawn="1"/>
          </p:nvSpPr>
          <p:spPr>
            <a:xfrm rot="11820000">
              <a:off x="2814890" y="3998684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>
                  <a:solidFill>
                    <a:schemeClr val="bg1"/>
                  </a:solidFill>
                </a:rPr>
                <a:t>Argument 4</a:t>
              </a:r>
              <a:endParaRPr lang="en-GB" sz="1066" b="1" cap="all">
                <a:solidFill>
                  <a:schemeClr val="bg1"/>
                </a:solidFill>
              </a:endParaRPr>
            </a:p>
          </p:txBody>
        </p:sp>
        <p:sp>
          <p:nvSpPr>
            <p:cNvPr id="177" name="TekstSylinder 267"/>
            <p:cNvSpPr txBox="1"/>
            <p:nvPr userDrawn="1"/>
          </p:nvSpPr>
          <p:spPr>
            <a:xfrm rot="16200000">
              <a:off x="1824776" y="2704309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66" b="1" cap="all">
                  <a:solidFill>
                    <a:schemeClr val="bg1"/>
                  </a:solidFill>
                </a:rPr>
                <a:t>Argument 5</a:t>
              </a:r>
              <a:endParaRPr lang="en-GB" sz="1066" b="1" cap="all">
                <a:solidFill>
                  <a:schemeClr val="bg1"/>
                </a:solidFill>
              </a:endParaRPr>
            </a:p>
          </p:txBody>
        </p:sp>
      </p:grpSp>
      <p:pic>
        <p:nvPicPr>
          <p:cNvPr id="309" name="Bilde 30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" y="386674"/>
            <a:ext cx="724674" cy="882303"/>
          </a:xfrm>
          <a:prstGeom prst="rect">
            <a:avLst/>
          </a:prstGeom>
        </p:spPr>
      </p:pic>
      <p:grpSp>
        <p:nvGrpSpPr>
          <p:cNvPr id="7" name="Verden" hidden="1"/>
          <p:cNvGrpSpPr>
            <a:grpSpLocks noChangeAspect="1"/>
          </p:cNvGrpSpPr>
          <p:nvPr userDrawn="1"/>
        </p:nvGrpSpPr>
        <p:grpSpPr bwMode="auto">
          <a:xfrm>
            <a:off x="5421960" y="2749167"/>
            <a:ext cx="1348082" cy="1359664"/>
            <a:chOff x="2585" y="369"/>
            <a:chExt cx="637" cy="63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85" y="369"/>
              <a:ext cx="637" cy="638"/>
            </a:xfrm>
            <a:custGeom>
              <a:avLst/>
              <a:gdLst>
                <a:gd name="T0" fmla="*/ 1216 w 1246"/>
                <a:gd name="T1" fmla="*/ 569 h 1247"/>
                <a:gd name="T2" fmla="*/ 677 w 1246"/>
                <a:gd name="T3" fmla="*/ 1217 h 1247"/>
                <a:gd name="T4" fmla="*/ 30 w 1246"/>
                <a:gd name="T5" fmla="*/ 678 h 1247"/>
                <a:gd name="T6" fmla="*/ 569 w 1246"/>
                <a:gd name="T7" fmla="*/ 30 h 1247"/>
                <a:gd name="T8" fmla="*/ 1216 w 1246"/>
                <a:gd name="T9" fmla="*/ 56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6" h="1247">
                  <a:moveTo>
                    <a:pt x="1216" y="569"/>
                  </a:moveTo>
                  <a:cubicBezTo>
                    <a:pt x="1246" y="897"/>
                    <a:pt x="1005" y="1187"/>
                    <a:pt x="677" y="1217"/>
                  </a:cubicBezTo>
                  <a:cubicBezTo>
                    <a:pt x="349" y="1247"/>
                    <a:pt x="59" y="1006"/>
                    <a:pt x="30" y="678"/>
                  </a:cubicBezTo>
                  <a:cubicBezTo>
                    <a:pt x="0" y="350"/>
                    <a:pt x="241" y="60"/>
                    <a:pt x="569" y="30"/>
                  </a:cubicBezTo>
                  <a:cubicBezTo>
                    <a:pt x="896" y="0"/>
                    <a:pt x="1186" y="242"/>
                    <a:pt x="1216" y="569"/>
                  </a:cubicBez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2829" y="417"/>
              <a:ext cx="362" cy="542"/>
            </a:xfrm>
            <a:custGeom>
              <a:avLst/>
              <a:gdLst>
                <a:gd name="T0" fmla="*/ 333 w 708"/>
                <a:gd name="T1" fmla="*/ 0 h 1059"/>
                <a:gd name="T2" fmla="*/ 319 w 708"/>
                <a:gd name="T3" fmla="*/ 9 h 1059"/>
                <a:gd name="T4" fmla="*/ 276 w 708"/>
                <a:gd name="T5" fmla="*/ 32 h 1059"/>
                <a:gd name="T6" fmla="*/ 256 w 708"/>
                <a:gd name="T7" fmla="*/ 40 h 1059"/>
                <a:gd name="T8" fmla="*/ 235 w 708"/>
                <a:gd name="T9" fmla="*/ 98 h 1059"/>
                <a:gd name="T10" fmla="*/ 228 w 708"/>
                <a:gd name="T11" fmla="*/ 128 h 1059"/>
                <a:gd name="T12" fmla="*/ 169 w 708"/>
                <a:gd name="T13" fmla="*/ 148 h 1059"/>
                <a:gd name="T14" fmla="*/ 87 w 708"/>
                <a:gd name="T15" fmla="*/ 258 h 1059"/>
                <a:gd name="T16" fmla="*/ 127 w 708"/>
                <a:gd name="T17" fmla="*/ 295 h 1059"/>
                <a:gd name="T18" fmla="*/ 56 w 708"/>
                <a:gd name="T19" fmla="*/ 372 h 1059"/>
                <a:gd name="T20" fmla="*/ 11 w 708"/>
                <a:gd name="T21" fmla="*/ 461 h 1059"/>
                <a:gd name="T22" fmla="*/ 3 w 708"/>
                <a:gd name="T23" fmla="*/ 529 h 1059"/>
                <a:gd name="T24" fmla="*/ 29 w 708"/>
                <a:gd name="T25" fmla="*/ 607 h 1059"/>
                <a:gd name="T26" fmla="*/ 99 w 708"/>
                <a:gd name="T27" fmla="*/ 671 h 1059"/>
                <a:gd name="T28" fmla="*/ 169 w 708"/>
                <a:gd name="T29" fmla="*/ 679 h 1059"/>
                <a:gd name="T30" fmla="*/ 229 w 708"/>
                <a:gd name="T31" fmla="*/ 658 h 1059"/>
                <a:gd name="T32" fmla="*/ 262 w 708"/>
                <a:gd name="T33" fmla="*/ 670 h 1059"/>
                <a:gd name="T34" fmla="*/ 299 w 708"/>
                <a:gd name="T35" fmla="*/ 751 h 1059"/>
                <a:gd name="T36" fmla="*/ 319 w 708"/>
                <a:gd name="T37" fmla="*/ 796 h 1059"/>
                <a:gd name="T38" fmla="*/ 320 w 708"/>
                <a:gd name="T39" fmla="*/ 862 h 1059"/>
                <a:gd name="T40" fmla="*/ 317 w 708"/>
                <a:gd name="T41" fmla="*/ 941 h 1059"/>
                <a:gd name="T42" fmla="*/ 352 w 708"/>
                <a:gd name="T43" fmla="*/ 1049 h 1059"/>
                <a:gd name="T44" fmla="*/ 357 w 708"/>
                <a:gd name="T45" fmla="*/ 1059 h 1059"/>
                <a:gd name="T46" fmla="*/ 505 w 708"/>
                <a:gd name="T47" fmla="*/ 971 h 1059"/>
                <a:gd name="T48" fmla="*/ 527 w 708"/>
                <a:gd name="T49" fmla="*/ 940 h 1059"/>
                <a:gd name="T50" fmla="*/ 577 w 708"/>
                <a:gd name="T51" fmla="*/ 853 h 1059"/>
                <a:gd name="T52" fmla="*/ 590 w 708"/>
                <a:gd name="T53" fmla="*/ 785 h 1059"/>
                <a:gd name="T54" fmla="*/ 600 w 708"/>
                <a:gd name="T55" fmla="*/ 730 h 1059"/>
                <a:gd name="T56" fmla="*/ 650 w 708"/>
                <a:gd name="T57" fmla="*/ 656 h 1059"/>
                <a:gd name="T58" fmla="*/ 658 w 708"/>
                <a:gd name="T59" fmla="*/ 580 h 1059"/>
                <a:gd name="T60" fmla="*/ 651 w 708"/>
                <a:gd name="T61" fmla="*/ 564 h 1059"/>
                <a:gd name="T62" fmla="*/ 661 w 708"/>
                <a:gd name="T63" fmla="*/ 544 h 1059"/>
                <a:gd name="T64" fmla="*/ 697 w 708"/>
                <a:gd name="T65" fmla="*/ 505 h 1059"/>
                <a:gd name="T66" fmla="*/ 706 w 708"/>
                <a:gd name="T67" fmla="*/ 473 h 1059"/>
                <a:gd name="T68" fmla="*/ 708 w 708"/>
                <a:gd name="T69" fmla="*/ 473 h 1059"/>
                <a:gd name="T70" fmla="*/ 333 w 708"/>
                <a:gd name="T71" fmla="*/ 0 h 1059"/>
                <a:gd name="T72" fmla="*/ 345 w 708"/>
                <a:gd name="T73" fmla="*/ 293 h 1059"/>
                <a:gd name="T74" fmla="*/ 203 w 708"/>
                <a:gd name="T75" fmla="*/ 281 h 1059"/>
                <a:gd name="T76" fmla="*/ 247 w 708"/>
                <a:gd name="T77" fmla="*/ 234 h 1059"/>
                <a:gd name="T78" fmla="*/ 271 w 708"/>
                <a:gd name="T79" fmla="*/ 233 h 1059"/>
                <a:gd name="T80" fmla="*/ 347 w 708"/>
                <a:gd name="T81" fmla="*/ 276 h 1059"/>
                <a:gd name="T82" fmla="*/ 345 w 708"/>
                <a:gd name="T83" fmla="*/ 293 h 1059"/>
                <a:gd name="T84" fmla="*/ 523 w 708"/>
                <a:gd name="T85" fmla="*/ 341 h 1059"/>
                <a:gd name="T86" fmla="*/ 496 w 708"/>
                <a:gd name="T87" fmla="*/ 362 h 1059"/>
                <a:gd name="T88" fmla="*/ 387 w 708"/>
                <a:gd name="T89" fmla="*/ 352 h 1059"/>
                <a:gd name="T90" fmla="*/ 366 w 708"/>
                <a:gd name="T91" fmla="*/ 334 h 1059"/>
                <a:gd name="T92" fmla="*/ 352 w 708"/>
                <a:gd name="T93" fmla="*/ 306 h 1059"/>
                <a:gd name="T94" fmla="*/ 397 w 708"/>
                <a:gd name="T95" fmla="*/ 287 h 1059"/>
                <a:gd name="T96" fmla="*/ 432 w 708"/>
                <a:gd name="T97" fmla="*/ 307 h 1059"/>
                <a:gd name="T98" fmla="*/ 489 w 708"/>
                <a:gd name="T99" fmla="*/ 313 h 1059"/>
                <a:gd name="T100" fmla="*/ 503 w 708"/>
                <a:gd name="T101" fmla="*/ 316 h 1059"/>
                <a:gd name="T102" fmla="*/ 523 w 708"/>
                <a:gd name="T103" fmla="*/ 341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8" h="1059">
                  <a:moveTo>
                    <a:pt x="333" y="0"/>
                  </a:moveTo>
                  <a:cubicBezTo>
                    <a:pt x="328" y="3"/>
                    <a:pt x="323" y="6"/>
                    <a:pt x="319" y="9"/>
                  </a:cubicBezTo>
                  <a:cubicBezTo>
                    <a:pt x="305" y="17"/>
                    <a:pt x="291" y="24"/>
                    <a:pt x="276" y="32"/>
                  </a:cubicBezTo>
                  <a:cubicBezTo>
                    <a:pt x="270" y="35"/>
                    <a:pt x="263" y="37"/>
                    <a:pt x="256" y="40"/>
                  </a:cubicBezTo>
                  <a:cubicBezTo>
                    <a:pt x="232" y="53"/>
                    <a:pt x="224" y="73"/>
                    <a:pt x="235" y="98"/>
                  </a:cubicBezTo>
                  <a:cubicBezTo>
                    <a:pt x="241" y="112"/>
                    <a:pt x="238" y="118"/>
                    <a:pt x="228" y="128"/>
                  </a:cubicBezTo>
                  <a:cubicBezTo>
                    <a:pt x="211" y="147"/>
                    <a:pt x="191" y="148"/>
                    <a:pt x="169" y="148"/>
                  </a:cubicBezTo>
                  <a:cubicBezTo>
                    <a:pt x="110" y="148"/>
                    <a:pt x="70" y="202"/>
                    <a:pt x="87" y="258"/>
                  </a:cubicBezTo>
                  <a:cubicBezTo>
                    <a:pt x="92" y="277"/>
                    <a:pt x="104" y="288"/>
                    <a:pt x="127" y="295"/>
                  </a:cubicBezTo>
                  <a:cubicBezTo>
                    <a:pt x="102" y="322"/>
                    <a:pt x="79" y="347"/>
                    <a:pt x="56" y="372"/>
                  </a:cubicBezTo>
                  <a:cubicBezTo>
                    <a:pt x="31" y="397"/>
                    <a:pt x="14" y="425"/>
                    <a:pt x="11" y="461"/>
                  </a:cubicBezTo>
                  <a:cubicBezTo>
                    <a:pt x="9" y="484"/>
                    <a:pt x="6" y="507"/>
                    <a:pt x="3" y="529"/>
                  </a:cubicBezTo>
                  <a:cubicBezTo>
                    <a:pt x="0" y="559"/>
                    <a:pt x="14" y="584"/>
                    <a:pt x="29" y="607"/>
                  </a:cubicBezTo>
                  <a:cubicBezTo>
                    <a:pt x="47" y="634"/>
                    <a:pt x="71" y="654"/>
                    <a:pt x="99" y="671"/>
                  </a:cubicBezTo>
                  <a:cubicBezTo>
                    <a:pt x="121" y="685"/>
                    <a:pt x="144" y="687"/>
                    <a:pt x="169" y="679"/>
                  </a:cubicBezTo>
                  <a:cubicBezTo>
                    <a:pt x="189" y="672"/>
                    <a:pt x="209" y="665"/>
                    <a:pt x="229" y="658"/>
                  </a:cubicBezTo>
                  <a:cubicBezTo>
                    <a:pt x="248" y="651"/>
                    <a:pt x="251" y="654"/>
                    <a:pt x="262" y="670"/>
                  </a:cubicBezTo>
                  <a:cubicBezTo>
                    <a:pt x="279" y="695"/>
                    <a:pt x="294" y="720"/>
                    <a:pt x="299" y="751"/>
                  </a:cubicBezTo>
                  <a:cubicBezTo>
                    <a:pt x="301" y="766"/>
                    <a:pt x="311" y="781"/>
                    <a:pt x="319" y="796"/>
                  </a:cubicBezTo>
                  <a:cubicBezTo>
                    <a:pt x="330" y="818"/>
                    <a:pt x="331" y="840"/>
                    <a:pt x="320" y="862"/>
                  </a:cubicBezTo>
                  <a:cubicBezTo>
                    <a:pt x="307" y="888"/>
                    <a:pt x="307" y="914"/>
                    <a:pt x="317" y="941"/>
                  </a:cubicBezTo>
                  <a:cubicBezTo>
                    <a:pt x="330" y="977"/>
                    <a:pt x="340" y="1013"/>
                    <a:pt x="352" y="1049"/>
                  </a:cubicBezTo>
                  <a:cubicBezTo>
                    <a:pt x="353" y="1053"/>
                    <a:pt x="355" y="1056"/>
                    <a:pt x="357" y="1059"/>
                  </a:cubicBezTo>
                  <a:cubicBezTo>
                    <a:pt x="411" y="1038"/>
                    <a:pt x="461" y="1008"/>
                    <a:pt x="505" y="971"/>
                  </a:cubicBezTo>
                  <a:cubicBezTo>
                    <a:pt x="513" y="961"/>
                    <a:pt x="520" y="951"/>
                    <a:pt x="527" y="940"/>
                  </a:cubicBezTo>
                  <a:cubicBezTo>
                    <a:pt x="546" y="912"/>
                    <a:pt x="561" y="882"/>
                    <a:pt x="577" y="853"/>
                  </a:cubicBezTo>
                  <a:cubicBezTo>
                    <a:pt x="589" y="832"/>
                    <a:pt x="594" y="809"/>
                    <a:pt x="590" y="785"/>
                  </a:cubicBezTo>
                  <a:cubicBezTo>
                    <a:pt x="587" y="765"/>
                    <a:pt x="590" y="747"/>
                    <a:pt x="600" y="730"/>
                  </a:cubicBezTo>
                  <a:cubicBezTo>
                    <a:pt x="616" y="705"/>
                    <a:pt x="632" y="680"/>
                    <a:pt x="650" y="656"/>
                  </a:cubicBezTo>
                  <a:cubicBezTo>
                    <a:pt x="669" y="632"/>
                    <a:pt x="673" y="607"/>
                    <a:pt x="658" y="580"/>
                  </a:cubicBezTo>
                  <a:cubicBezTo>
                    <a:pt x="655" y="575"/>
                    <a:pt x="653" y="570"/>
                    <a:pt x="651" y="564"/>
                  </a:cubicBezTo>
                  <a:cubicBezTo>
                    <a:pt x="648" y="555"/>
                    <a:pt x="649" y="548"/>
                    <a:pt x="661" y="544"/>
                  </a:cubicBezTo>
                  <a:cubicBezTo>
                    <a:pt x="680" y="538"/>
                    <a:pt x="692" y="524"/>
                    <a:pt x="697" y="505"/>
                  </a:cubicBezTo>
                  <a:cubicBezTo>
                    <a:pt x="701" y="494"/>
                    <a:pt x="703" y="483"/>
                    <a:pt x="706" y="473"/>
                  </a:cubicBezTo>
                  <a:cubicBezTo>
                    <a:pt x="707" y="473"/>
                    <a:pt x="707" y="473"/>
                    <a:pt x="708" y="473"/>
                  </a:cubicBezTo>
                  <a:cubicBezTo>
                    <a:pt x="684" y="253"/>
                    <a:pt x="535" y="71"/>
                    <a:pt x="333" y="0"/>
                  </a:cubicBezTo>
                  <a:close/>
                  <a:moveTo>
                    <a:pt x="345" y="293"/>
                  </a:moveTo>
                  <a:cubicBezTo>
                    <a:pt x="302" y="253"/>
                    <a:pt x="255" y="270"/>
                    <a:pt x="203" y="281"/>
                  </a:cubicBezTo>
                  <a:cubicBezTo>
                    <a:pt x="219" y="263"/>
                    <a:pt x="232" y="247"/>
                    <a:pt x="247" y="234"/>
                  </a:cubicBezTo>
                  <a:cubicBezTo>
                    <a:pt x="251" y="230"/>
                    <a:pt x="264" y="230"/>
                    <a:pt x="271" y="233"/>
                  </a:cubicBezTo>
                  <a:cubicBezTo>
                    <a:pt x="296" y="247"/>
                    <a:pt x="321" y="262"/>
                    <a:pt x="347" y="276"/>
                  </a:cubicBezTo>
                  <a:cubicBezTo>
                    <a:pt x="346" y="281"/>
                    <a:pt x="346" y="286"/>
                    <a:pt x="345" y="293"/>
                  </a:cubicBezTo>
                  <a:close/>
                  <a:moveTo>
                    <a:pt x="523" y="341"/>
                  </a:moveTo>
                  <a:cubicBezTo>
                    <a:pt x="521" y="357"/>
                    <a:pt x="509" y="363"/>
                    <a:pt x="496" y="362"/>
                  </a:cubicBezTo>
                  <a:cubicBezTo>
                    <a:pt x="460" y="360"/>
                    <a:pt x="423" y="357"/>
                    <a:pt x="387" y="352"/>
                  </a:cubicBezTo>
                  <a:cubicBezTo>
                    <a:pt x="379" y="351"/>
                    <a:pt x="371" y="341"/>
                    <a:pt x="366" y="334"/>
                  </a:cubicBezTo>
                  <a:cubicBezTo>
                    <a:pt x="360" y="326"/>
                    <a:pt x="357" y="316"/>
                    <a:pt x="352" y="306"/>
                  </a:cubicBezTo>
                  <a:cubicBezTo>
                    <a:pt x="371" y="310"/>
                    <a:pt x="386" y="303"/>
                    <a:pt x="397" y="287"/>
                  </a:cubicBezTo>
                  <a:cubicBezTo>
                    <a:pt x="406" y="302"/>
                    <a:pt x="418" y="306"/>
                    <a:pt x="432" y="307"/>
                  </a:cubicBezTo>
                  <a:cubicBezTo>
                    <a:pt x="451" y="308"/>
                    <a:pt x="470" y="310"/>
                    <a:pt x="489" y="313"/>
                  </a:cubicBezTo>
                  <a:cubicBezTo>
                    <a:pt x="494" y="313"/>
                    <a:pt x="499" y="314"/>
                    <a:pt x="503" y="316"/>
                  </a:cubicBezTo>
                  <a:cubicBezTo>
                    <a:pt x="514" y="321"/>
                    <a:pt x="526" y="326"/>
                    <a:pt x="523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669" y="489"/>
              <a:ext cx="33" cy="38"/>
            </a:xfrm>
            <a:custGeom>
              <a:avLst/>
              <a:gdLst>
                <a:gd name="T0" fmla="*/ 36 w 64"/>
                <a:gd name="T1" fmla="*/ 67 h 76"/>
                <a:gd name="T2" fmla="*/ 59 w 64"/>
                <a:gd name="T3" fmla="*/ 16 h 76"/>
                <a:gd name="T4" fmla="*/ 54 w 64"/>
                <a:gd name="T5" fmla="*/ 0 h 76"/>
                <a:gd name="T6" fmla="*/ 0 w 64"/>
                <a:gd name="T7" fmla="*/ 63 h 76"/>
                <a:gd name="T8" fmla="*/ 36 w 64"/>
                <a:gd name="T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6" y="67"/>
                  </a:moveTo>
                  <a:cubicBezTo>
                    <a:pt x="57" y="55"/>
                    <a:pt x="64" y="39"/>
                    <a:pt x="59" y="16"/>
                  </a:cubicBezTo>
                  <a:cubicBezTo>
                    <a:pt x="57" y="11"/>
                    <a:pt x="55" y="5"/>
                    <a:pt x="54" y="0"/>
                  </a:cubicBezTo>
                  <a:cubicBezTo>
                    <a:pt x="34" y="19"/>
                    <a:pt x="16" y="41"/>
                    <a:pt x="0" y="63"/>
                  </a:cubicBezTo>
                  <a:cubicBezTo>
                    <a:pt x="16" y="75"/>
                    <a:pt x="23" y="76"/>
                    <a:pt x="3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617" y="727"/>
              <a:ext cx="130" cy="185"/>
            </a:xfrm>
            <a:custGeom>
              <a:avLst/>
              <a:gdLst>
                <a:gd name="T0" fmla="*/ 223 w 256"/>
                <a:gd name="T1" fmla="*/ 305 h 361"/>
                <a:gd name="T2" fmla="*/ 238 w 256"/>
                <a:gd name="T3" fmla="*/ 234 h 361"/>
                <a:gd name="T4" fmla="*/ 247 w 256"/>
                <a:gd name="T5" fmla="*/ 214 h 361"/>
                <a:gd name="T6" fmla="*/ 224 w 256"/>
                <a:gd name="T7" fmla="*/ 155 h 361"/>
                <a:gd name="T8" fmla="*/ 148 w 256"/>
                <a:gd name="T9" fmla="*/ 121 h 361"/>
                <a:gd name="T10" fmla="*/ 110 w 256"/>
                <a:gd name="T11" fmla="*/ 103 h 361"/>
                <a:gd name="T12" fmla="*/ 96 w 256"/>
                <a:gd name="T13" fmla="*/ 86 h 361"/>
                <a:gd name="T14" fmla="*/ 67 w 256"/>
                <a:gd name="T15" fmla="*/ 47 h 361"/>
                <a:gd name="T16" fmla="*/ 0 w 256"/>
                <a:gd name="T17" fmla="*/ 0 h 361"/>
                <a:gd name="T18" fmla="*/ 197 w 256"/>
                <a:gd name="T19" fmla="*/ 361 h 361"/>
                <a:gd name="T20" fmla="*/ 223 w 256"/>
                <a:gd name="T21" fmla="*/ 30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61">
                  <a:moveTo>
                    <a:pt x="223" y="305"/>
                  </a:moveTo>
                  <a:cubicBezTo>
                    <a:pt x="220" y="279"/>
                    <a:pt x="223" y="256"/>
                    <a:pt x="238" y="234"/>
                  </a:cubicBezTo>
                  <a:cubicBezTo>
                    <a:pt x="242" y="228"/>
                    <a:pt x="245" y="221"/>
                    <a:pt x="247" y="214"/>
                  </a:cubicBezTo>
                  <a:cubicBezTo>
                    <a:pt x="256" y="189"/>
                    <a:pt x="248" y="167"/>
                    <a:pt x="224" y="155"/>
                  </a:cubicBezTo>
                  <a:cubicBezTo>
                    <a:pt x="199" y="143"/>
                    <a:pt x="173" y="133"/>
                    <a:pt x="148" y="121"/>
                  </a:cubicBezTo>
                  <a:cubicBezTo>
                    <a:pt x="135" y="116"/>
                    <a:pt x="122" y="110"/>
                    <a:pt x="110" y="103"/>
                  </a:cubicBezTo>
                  <a:cubicBezTo>
                    <a:pt x="104" y="100"/>
                    <a:pt x="98" y="93"/>
                    <a:pt x="96" y="86"/>
                  </a:cubicBezTo>
                  <a:cubicBezTo>
                    <a:pt x="91" y="69"/>
                    <a:pt x="81" y="56"/>
                    <a:pt x="67" y="47"/>
                  </a:cubicBezTo>
                  <a:cubicBezTo>
                    <a:pt x="44" y="32"/>
                    <a:pt x="21" y="17"/>
                    <a:pt x="0" y="0"/>
                  </a:cubicBezTo>
                  <a:cubicBezTo>
                    <a:pt x="18" y="144"/>
                    <a:pt x="91" y="272"/>
                    <a:pt x="197" y="361"/>
                  </a:cubicBezTo>
                  <a:cubicBezTo>
                    <a:pt x="224" y="347"/>
                    <a:pt x="226" y="340"/>
                    <a:pt x="223" y="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740" y="402"/>
              <a:ext cx="147" cy="66"/>
            </a:xfrm>
            <a:custGeom>
              <a:avLst/>
              <a:gdLst>
                <a:gd name="T0" fmla="*/ 36 w 289"/>
                <a:gd name="T1" fmla="*/ 118 h 129"/>
                <a:gd name="T2" fmla="*/ 82 w 289"/>
                <a:gd name="T3" fmla="*/ 89 h 129"/>
                <a:gd name="T4" fmla="*/ 160 w 289"/>
                <a:gd name="T5" fmla="*/ 59 h 129"/>
                <a:gd name="T6" fmla="*/ 200 w 289"/>
                <a:gd name="T7" fmla="*/ 54 h 129"/>
                <a:gd name="T8" fmla="*/ 276 w 289"/>
                <a:gd name="T9" fmla="*/ 13 h 129"/>
                <a:gd name="T10" fmla="*/ 289 w 289"/>
                <a:gd name="T11" fmla="*/ 0 h 129"/>
                <a:gd name="T12" fmla="*/ 0 w 289"/>
                <a:gd name="T13" fmla="*/ 99 h 129"/>
                <a:gd name="T14" fmla="*/ 36 w 289"/>
                <a:gd name="T1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9">
                  <a:moveTo>
                    <a:pt x="36" y="118"/>
                  </a:moveTo>
                  <a:cubicBezTo>
                    <a:pt x="52" y="110"/>
                    <a:pt x="67" y="100"/>
                    <a:pt x="82" y="89"/>
                  </a:cubicBezTo>
                  <a:cubicBezTo>
                    <a:pt x="106" y="73"/>
                    <a:pt x="130" y="60"/>
                    <a:pt x="160" y="59"/>
                  </a:cubicBezTo>
                  <a:cubicBezTo>
                    <a:pt x="174" y="58"/>
                    <a:pt x="187" y="56"/>
                    <a:pt x="200" y="54"/>
                  </a:cubicBezTo>
                  <a:cubicBezTo>
                    <a:pt x="230" y="48"/>
                    <a:pt x="255" y="35"/>
                    <a:pt x="276" y="13"/>
                  </a:cubicBezTo>
                  <a:cubicBezTo>
                    <a:pt x="280" y="9"/>
                    <a:pt x="285" y="4"/>
                    <a:pt x="289" y="0"/>
                  </a:cubicBezTo>
                  <a:cubicBezTo>
                    <a:pt x="182" y="6"/>
                    <a:pt x="83" y="41"/>
                    <a:pt x="0" y="99"/>
                  </a:cubicBezTo>
                  <a:cubicBezTo>
                    <a:pt x="0" y="120"/>
                    <a:pt x="14" y="129"/>
                    <a:pt x="3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6" name="Vaskeboette" hidden="1"/>
          <p:cNvGrpSpPr>
            <a:grpSpLocks noChangeAspect="1"/>
          </p:cNvGrpSpPr>
          <p:nvPr userDrawn="1"/>
        </p:nvGrpSpPr>
        <p:grpSpPr bwMode="auto">
          <a:xfrm>
            <a:off x="5469577" y="2612775"/>
            <a:ext cx="1252848" cy="1632451"/>
            <a:chOff x="1610" y="386"/>
            <a:chExt cx="592" cy="766"/>
          </a:xfrm>
        </p:grpSpPr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622" y="802"/>
              <a:ext cx="265" cy="148"/>
            </a:xfrm>
            <a:custGeom>
              <a:avLst/>
              <a:gdLst>
                <a:gd name="T0" fmla="*/ 432 w 432"/>
                <a:gd name="T1" fmla="*/ 0 h 242"/>
                <a:gd name="T2" fmla="*/ 208 w 432"/>
                <a:gd name="T3" fmla="*/ 242 h 242"/>
                <a:gd name="T4" fmla="*/ 0 w 432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2">
                  <a:moveTo>
                    <a:pt x="432" y="0"/>
                  </a:moveTo>
                  <a:cubicBezTo>
                    <a:pt x="432" y="0"/>
                    <a:pt x="393" y="242"/>
                    <a:pt x="208" y="242"/>
                  </a:cubicBezTo>
                  <a:cubicBezTo>
                    <a:pt x="23" y="242"/>
                    <a:pt x="0" y="0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712" y="386"/>
              <a:ext cx="315" cy="626"/>
            </a:xfrm>
            <a:custGeom>
              <a:avLst/>
              <a:gdLst>
                <a:gd name="T0" fmla="*/ 11 w 513"/>
                <a:gd name="T1" fmla="*/ 43 h 1020"/>
                <a:gd name="T2" fmla="*/ 242 w 513"/>
                <a:gd name="T3" fmla="*/ 526 h 1020"/>
                <a:gd name="T4" fmla="*/ 467 w 513"/>
                <a:gd name="T5" fmla="*/ 997 h 1020"/>
                <a:gd name="T6" fmla="*/ 502 w 513"/>
                <a:gd name="T7" fmla="*/ 977 h 1020"/>
                <a:gd name="T8" fmla="*/ 271 w 513"/>
                <a:gd name="T9" fmla="*/ 495 h 1020"/>
                <a:gd name="T10" fmla="*/ 45 w 513"/>
                <a:gd name="T11" fmla="*/ 23 h 1020"/>
                <a:gd name="T12" fmla="*/ 11 w 513"/>
                <a:gd name="T13" fmla="*/ 4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1020">
                  <a:moveTo>
                    <a:pt x="11" y="43"/>
                  </a:moveTo>
                  <a:cubicBezTo>
                    <a:pt x="88" y="204"/>
                    <a:pt x="165" y="365"/>
                    <a:pt x="242" y="526"/>
                  </a:cubicBezTo>
                  <a:cubicBezTo>
                    <a:pt x="317" y="683"/>
                    <a:pt x="392" y="840"/>
                    <a:pt x="467" y="997"/>
                  </a:cubicBezTo>
                  <a:cubicBezTo>
                    <a:pt x="478" y="1020"/>
                    <a:pt x="513" y="1000"/>
                    <a:pt x="502" y="977"/>
                  </a:cubicBezTo>
                  <a:cubicBezTo>
                    <a:pt x="425" y="816"/>
                    <a:pt x="348" y="655"/>
                    <a:pt x="271" y="495"/>
                  </a:cubicBezTo>
                  <a:cubicBezTo>
                    <a:pt x="196" y="337"/>
                    <a:pt x="120" y="180"/>
                    <a:pt x="45" y="23"/>
                  </a:cubicBezTo>
                  <a:cubicBezTo>
                    <a:pt x="34" y="0"/>
                    <a:pt x="0" y="20"/>
                    <a:pt x="11" y="4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1910" y="997"/>
              <a:ext cx="206" cy="155"/>
            </a:xfrm>
            <a:custGeom>
              <a:avLst/>
              <a:gdLst>
                <a:gd name="T0" fmla="*/ 329 w 337"/>
                <a:gd name="T1" fmla="*/ 245 h 252"/>
                <a:gd name="T2" fmla="*/ 300 w 337"/>
                <a:gd name="T3" fmla="*/ 123 h 252"/>
                <a:gd name="T4" fmla="*/ 281 w 337"/>
                <a:gd name="T5" fmla="*/ 39 h 252"/>
                <a:gd name="T6" fmla="*/ 163 w 337"/>
                <a:gd name="T7" fmla="*/ 0 h 252"/>
                <a:gd name="T8" fmla="*/ 108 w 337"/>
                <a:gd name="T9" fmla="*/ 28 h 252"/>
                <a:gd name="T10" fmla="*/ 45 w 337"/>
                <a:gd name="T11" fmla="*/ 95 h 252"/>
                <a:gd name="T12" fmla="*/ 4 w 337"/>
                <a:gd name="T13" fmla="*/ 170 h 252"/>
                <a:gd name="T14" fmla="*/ 2 w 337"/>
                <a:gd name="T15" fmla="*/ 223 h 252"/>
                <a:gd name="T16" fmla="*/ 8 w 337"/>
                <a:gd name="T17" fmla="*/ 237 h 252"/>
                <a:gd name="T18" fmla="*/ 189 w 337"/>
                <a:gd name="T1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252">
                  <a:moveTo>
                    <a:pt x="329" y="245"/>
                  </a:moveTo>
                  <a:cubicBezTo>
                    <a:pt x="337" y="245"/>
                    <a:pt x="301" y="184"/>
                    <a:pt x="300" y="123"/>
                  </a:cubicBezTo>
                  <a:cubicBezTo>
                    <a:pt x="295" y="93"/>
                    <a:pt x="307" y="62"/>
                    <a:pt x="281" y="39"/>
                  </a:cubicBezTo>
                  <a:cubicBezTo>
                    <a:pt x="259" y="16"/>
                    <a:pt x="199" y="0"/>
                    <a:pt x="163" y="0"/>
                  </a:cubicBezTo>
                  <a:cubicBezTo>
                    <a:pt x="134" y="0"/>
                    <a:pt x="126" y="11"/>
                    <a:pt x="108" y="28"/>
                  </a:cubicBezTo>
                  <a:cubicBezTo>
                    <a:pt x="92" y="46"/>
                    <a:pt x="67" y="70"/>
                    <a:pt x="45" y="95"/>
                  </a:cubicBezTo>
                  <a:cubicBezTo>
                    <a:pt x="24" y="120"/>
                    <a:pt x="6" y="147"/>
                    <a:pt x="4" y="170"/>
                  </a:cubicBezTo>
                  <a:cubicBezTo>
                    <a:pt x="0" y="193"/>
                    <a:pt x="11" y="212"/>
                    <a:pt x="2" y="223"/>
                  </a:cubicBezTo>
                  <a:cubicBezTo>
                    <a:pt x="1" y="229"/>
                    <a:pt x="3" y="234"/>
                    <a:pt x="8" y="237"/>
                  </a:cubicBezTo>
                  <a:cubicBezTo>
                    <a:pt x="27" y="247"/>
                    <a:pt x="123" y="252"/>
                    <a:pt x="189" y="25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941" y="996"/>
              <a:ext cx="139" cy="151"/>
            </a:xfrm>
            <a:custGeom>
              <a:avLst/>
              <a:gdLst>
                <a:gd name="T0" fmla="*/ 2 w 227"/>
                <a:gd name="T1" fmla="*/ 246 h 246"/>
                <a:gd name="T2" fmla="*/ 1 w 227"/>
                <a:gd name="T3" fmla="*/ 208 h 246"/>
                <a:gd name="T4" fmla="*/ 22 w 227"/>
                <a:gd name="T5" fmla="*/ 124 h 246"/>
                <a:gd name="T6" fmla="*/ 112 w 227"/>
                <a:gd name="T7" fmla="*/ 1 h 246"/>
                <a:gd name="T8" fmla="*/ 206 w 227"/>
                <a:gd name="T9" fmla="*/ 122 h 246"/>
                <a:gd name="T10" fmla="*/ 213 w 227"/>
                <a:gd name="T11" fmla="*/ 206 h 246"/>
                <a:gd name="T12" fmla="*/ 218 w 227"/>
                <a:gd name="T13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46">
                  <a:moveTo>
                    <a:pt x="2" y="246"/>
                  </a:moveTo>
                  <a:cubicBezTo>
                    <a:pt x="11" y="246"/>
                    <a:pt x="1" y="231"/>
                    <a:pt x="1" y="208"/>
                  </a:cubicBezTo>
                  <a:cubicBezTo>
                    <a:pt x="0" y="185"/>
                    <a:pt x="8" y="155"/>
                    <a:pt x="22" y="124"/>
                  </a:cubicBezTo>
                  <a:cubicBezTo>
                    <a:pt x="53" y="63"/>
                    <a:pt x="90" y="2"/>
                    <a:pt x="112" y="1"/>
                  </a:cubicBezTo>
                  <a:cubicBezTo>
                    <a:pt x="188" y="0"/>
                    <a:pt x="209" y="61"/>
                    <a:pt x="206" y="122"/>
                  </a:cubicBezTo>
                  <a:cubicBezTo>
                    <a:pt x="207" y="153"/>
                    <a:pt x="207" y="183"/>
                    <a:pt x="213" y="206"/>
                  </a:cubicBezTo>
                  <a:cubicBezTo>
                    <a:pt x="217" y="229"/>
                    <a:pt x="227" y="245"/>
                    <a:pt x="218" y="245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967" y="997"/>
              <a:ext cx="80" cy="153"/>
            </a:xfrm>
            <a:custGeom>
              <a:avLst/>
              <a:gdLst>
                <a:gd name="T0" fmla="*/ 9 w 130"/>
                <a:gd name="T1" fmla="*/ 249 h 249"/>
                <a:gd name="T2" fmla="*/ 28 w 130"/>
                <a:gd name="T3" fmla="*/ 125 h 249"/>
                <a:gd name="T4" fmla="*/ 70 w 130"/>
                <a:gd name="T5" fmla="*/ 0 h 249"/>
                <a:gd name="T6" fmla="*/ 113 w 130"/>
                <a:gd name="T7" fmla="*/ 124 h 249"/>
                <a:gd name="T8" fmla="*/ 124 w 1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9">
                  <a:moveTo>
                    <a:pt x="9" y="249"/>
                  </a:moveTo>
                  <a:cubicBezTo>
                    <a:pt x="16" y="249"/>
                    <a:pt x="0" y="187"/>
                    <a:pt x="28" y="125"/>
                  </a:cubicBezTo>
                  <a:cubicBezTo>
                    <a:pt x="54" y="62"/>
                    <a:pt x="66" y="0"/>
                    <a:pt x="70" y="0"/>
                  </a:cubicBezTo>
                  <a:cubicBezTo>
                    <a:pt x="101" y="0"/>
                    <a:pt x="116" y="62"/>
                    <a:pt x="113" y="124"/>
                  </a:cubicBezTo>
                  <a:cubicBezTo>
                    <a:pt x="106" y="187"/>
                    <a:pt x="130" y="249"/>
                    <a:pt x="124" y="249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005" y="997"/>
              <a:ext cx="5" cy="153"/>
            </a:xfrm>
            <a:custGeom>
              <a:avLst/>
              <a:gdLst>
                <a:gd name="T0" fmla="*/ 1 w 7"/>
                <a:gd name="T1" fmla="*/ 249 h 249"/>
                <a:gd name="T2" fmla="*/ 7 w 7"/>
                <a:gd name="T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49">
                  <a:moveTo>
                    <a:pt x="1" y="249"/>
                  </a:moveTo>
                  <a:cubicBezTo>
                    <a:pt x="0" y="166"/>
                    <a:pt x="7" y="83"/>
                    <a:pt x="7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1610" y="802"/>
              <a:ext cx="290" cy="346"/>
            </a:xfrm>
            <a:custGeom>
              <a:avLst/>
              <a:gdLst>
                <a:gd name="T0" fmla="*/ 265 w 290"/>
                <a:gd name="T1" fmla="*/ 346 h 346"/>
                <a:gd name="T2" fmla="*/ 25 w 290"/>
                <a:gd name="T3" fmla="*/ 346 h 346"/>
                <a:gd name="T4" fmla="*/ 0 w 290"/>
                <a:gd name="T5" fmla="*/ 0 h 346"/>
                <a:gd name="T6" fmla="*/ 290 w 290"/>
                <a:gd name="T7" fmla="*/ 0 h 346"/>
                <a:gd name="T8" fmla="*/ 265 w 290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46">
                  <a:moveTo>
                    <a:pt x="265" y="346"/>
                  </a:moveTo>
                  <a:lnTo>
                    <a:pt x="25" y="346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265" y="346"/>
                  </a:lnTo>
                  <a:close/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26" y="1073"/>
              <a:ext cx="176" cy="77"/>
            </a:xfrm>
            <a:custGeom>
              <a:avLst/>
              <a:gdLst>
                <a:gd name="T0" fmla="*/ 107 w 287"/>
                <a:gd name="T1" fmla="*/ 0 h 127"/>
                <a:gd name="T2" fmla="*/ 206 w 287"/>
                <a:gd name="T3" fmla="*/ 105 h 127"/>
                <a:gd name="T4" fmla="*/ 0 w 287"/>
                <a:gd name="T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127">
                  <a:moveTo>
                    <a:pt x="107" y="0"/>
                  </a:moveTo>
                  <a:cubicBezTo>
                    <a:pt x="127" y="29"/>
                    <a:pt x="125" y="90"/>
                    <a:pt x="206" y="105"/>
                  </a:cubicBezTo>
                  <a:cubicBezTo>
                    <a:pt x="287" y="120"/>
                    <a:pt x="0" y="127"/>
                    <a:pt x="0" y="127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27" name="UtenlandskArbeidstaker" hidden="1"/>
          <p:cNvGrpSpPr>
            <a:grpSpLocks noChangeAspect="1"/>
          </p:cNvGrpSpPr>
          <p:nvPr userDrawn="1"/>
        </p:nvGrpSpPr>
        <p:grpSpPr bwMode="auto">
          <a:xfrm>
            <a:off x="5507669" y="2451872"/>
            <a:ext cx="1176662" cy="1954254"/>
            <a:chOff x="1137" y="1217"/>
            <a:chExt cx="556" cy="917"/>
          </a:xfrm>
        </p:grpSpPr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137" y="1543"/>
              <a:ext cx="556" cy="425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30" name="Oval 25"/>
            <p:cNvSpPr>
              <a:spLocks noChangeArrowheads="1"/>
            </p:cNvSpPr>
            <p:nvPr userDrawn="1"/>
          </p:nvSpPr>
          <p:spPr bwMode="auto">
            <a:xfrm>
              <a:off x="1268" y="1217"/>
              <a:ext cx="294" cy="3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200" y="1705"/>
              <a:ext cx="430" cy="429"/>
            </a:xfrm>
            <a:custGeom>
              <a:avLst/>
              <a:gdLst>
                <a:gd name="T0" fmla="*/ 641 w 657"/>
                <a:gd name="T1" fmla="*/ 300 h 657"/>
                <a:gd name="T2" fmla="*/ 357 w 657"/>
                <a:gd name="T3" fmla="*/ 641 h 657"/>
                <a:gd name="T4" fmla="*/ 16 w 657"/>
                <a:gd name="T5" fmla="*/ 357 h 657"/>
                <a:gd name="T6" fmla="*/ 300 w 657"/>
                <a:gd name="T7" fmla="*/ 16 h 657"/>
                <a:gd name="T8" fmla="*/ 641 w 657"/>
                <a:gd name="T9" fmla="*/ 30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657">
                  <a:moveTo>
                    <a:pt x="641" y="300"/>
                  </a:moveTo>
                  <a:cubicBezTo>
                    <a:pt x="657" y="473"/>
                    <a:pt x="530" y="625"/>
                    <a:pt x="357" y="641"/>
                  </a:cubicBezTo>
                  <a:cubicBezTo>
                    <a:pt x="185" y="657"/>
                    <a:pt x="32" y="530"/>
                    <a:pt x="16" y="357"/>
                  </a:cubicBezTo>
                  <a:cubicBezTo>
                    <a:pt x="0" y="185"/>
                    <a:pt x="128" y="32"/>
                    <a:pt x="300" y="16"/>
                  </a:cubicBezTo>
                  <a:cubicBezTo>
                    <a:pt x="473" y="0"/>
                    <a:pt x="625" y="127"/>
                    <a:pt x="641" y="3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28" name="Freeform 27"/>
            <p:cNvSpPr>
              <a:spLocks noEditPoints="1"/>
            </p:cNvSpPr>
            <p:nvPr userDrawn="1"/>
          </p:nvSpPr>
          <p:spPr bwMode="auto">
            <a:xfrm>
              <a:off x="1365" y="1737"/>
              <a:ext cx="244" cy="365"/>
            </a:xfrm>
            <a:custGeom>
              <a:avLst/>
              <a:gdLst>
                <a:gd name="T0" fmla="*/ 175 w 373"/>
                <a:gd name="T1" fmla="*/ 0 h 558"/>
                <a:gd name="T2" fmla="*/ 168 w 373"/>
                <a:gd name="T3" fmla="*/ 4 h 558"/>
                <a:gd name="T4" fmla="*/ 146 w 373"/>
                <a:gd name="T5" fmla="*/ 16 h 558"/>
                <a:gd name="T6" fmla="*/ 135 w 373"/>
                <a:gd name="T7" fmla="*/ 21 h 558"/>
                <a:gd name="T8" fmla="*/ 124 w 373"/>
                <a:gd name="T9" fmla="*/ 51 h 558"/>
                <a:gd name="T10" fmla="*/ 120 w 373"/>
                <a:gd name="T11" fmla="*/ 67 h 558"/>
                <a:gd name="T12" fmla="*/ 89 w 373"/>
                <a:gd name="T13" fmla="*/ 77 h 558"/>
                <a:gd name="T14" fmla="*/ 46 w 373"/>
                <a:gd name="T15" fmla="*/ 135 h 558"/>
                <a:gd name="T16" fmla="*/ 67 w 373"/>
                <a:gd name="T17" fmla="*/ 155 h 558"/>
                <a:gd name="T18" fmla="*/ 29 w 373"/>
                <a:gd name="T19" fmla="*/ 195 h 558"/>
                <a:gd name="T20" fmla="*/ 6 w 373"/>
                <a:gd name="T21" fmla="*/ 243 h 558"/>
                <a:gd name="T22" fmla="*/ 2 w 373"/>
                <a:gd name="T23" fmla="*/ 278 h 558"/>
                <a:gd name="T24" fmla="*/ 15 w 373"/>
                <a:gd name="T25" fmla="*/ 320 h 558"/>
                <a:gd name="T26" fmla="*/ 52 w 373"/>
                <a:gd name="T27" fmla="*/ 353 h 558"/>
                <a:gd name="T28" fmla="*/ 89 w 373"/>
                <a:gd name="T29" fmla="*/ 357 h 558"/>
                <a:gd name="T30" fmla="*/ 121 w 373"/>
                <a:gd name="T31" fmla="*/ 346 h 558"/>
                <a:gd name="T32" fmla="*/ 138 w 373"/>
                <a:gd name="T33" fmla="*/ 352 h 558"/>
                <a:gd name="T34" fmla="*/ 157 w 373"/>
                <a:gd name="T35" fmla="*/ 395 h 558"/>
                <a:gd name="T36" fmla="*/ 168 w 373"/>
                <a:gd name="T37" fmla="*/ 419 h 558"/>
                <a:gd name="T38" fmla="*/ 169 w 373"/>
                <a:gd name="T39" fmla="*/ 453 h 558"/>
                <a:gd name="T40" fmla="*/ 167 w 373"/>
                <a:gd name="T41" fmla="*/ 495 h 558"/>
                <a:gd name="T42" fmla="*/ 185 w 373"/>
                <a:gd name="T43" fmla="*/ 552 h 558"/>
                <a:gd name="T44" fmla="*/ 188 w 373"/>
                <a:gd name="T45" fmla="*/ 558 h 558"/>
                <a:gd name="T46" fmla="*/ 266 w 373"/>
                <a:gd name="T47" fmla="*/ 511 h 558"/>
                <a:gd name="T48" fmla="*/ 278 w 373"/>
                <a:gd name="T49" fmla="*/ 495 h 558"/>
                <a:gd name="T50" fmla="*/ 304 w 373"/>
                <a:gd name="T51" fmla="*/ 449 h 558"/>
                <a:gd name="T52" fmla="*/ 311 w 373"/>
                <a:gd name="T53" fmla="*/ 413 h 558"/>
                <a:gd name="T54" fmla="*/ 316 w 373"/>
                <a:gd name="T55" fmla="*/ 384 h 558"/>
                <a:gd name="T56" fmla="*/ 342 w 373"/>
                <a:gd name="T57" fmla="*/ 345 h 558"/>
                <a:gd name="T58" fmla="*/ 347 w 373"/>
                <a:gd name="T59" fmla="*/ 305 h 558"/>
                <a:gd name="T60" fmla="*/ 343 w 373"/>
                <a:gd name="T61" fmla="*/ 297 h 558"/>
                <a:gd name="T62" fmla="*/ 348 w 373"/>
                <a:gd name="T63" fmla="*/ 286 h 558"/>
                <a:gd name="T64" fmla="*/ 367 w 373"/>
                <a:gd name="T65" fmla="*/ 265 h 558"/>
                <a:gd name="T66" fmla="*/ 372 w 373"/>
                <a:gd name="T67" fmla="*/ 249 h 558"/>
                <a:gd name="T68" fmla="*/ 373 w 373"/>
                <a:gd name="T69" fmla="*/ 249 h 558"/>
                <a:gd name="T70" fmla="*/ 175 w 373"/>
                <a:gd name="T71" fmla="*/ 0 h 558"/>
                <a:gd name="T72" fmla="*/ 182 w 373"/>
                <a:gd name="T73" fmla="*/ 154 h 558"/>
                <a:gd name="T74" fmla="*/ 107 w 373"/>
                <a:gd name="T75" fmla="*/ 148 h 558"/>
                <a:gd name="T76" fmla="*/ 130 w 373"/>
                <a:gd name="T77" fmla="*/ 123 h 558"/>
                <a:gd name="T78" fmla="*/ 143 w 373"/>
                <a:gd name="T79" fmla="*/ 123 h 558"/>
                <a:gd name="T80" fmla="*/ 183 w 373"/>
                <a:gd name="T81" fmla="*/ 145 h 558"/>
                <a:gd name="T82" fmla="*/ 182 w 373"/>
                <a:gd name="T83" fmla="*/ 154 h 558"/>
                <a:gd name="T84" fmla="*/ 276 w 373"/>
                <a:gd name="T85" fmla="*/ 179 h 558"/>
                <a:gd name="T86" fmla="*/ 261 w 373"/>
                <a:gd name="T87" fmla="*/ 190 h 558"/>
                <a:gd name="T88" fmla="*/ 204 w 373"/>
                <a:gd name="T89" fmla="*/ 185 h 558"/>
                <a:gd name="T90" fmla="*/ 192 w 373"/>
                <a:gd name="T91" fmla="*/ 175 h 558"/>
                <a:gd name="T92" fmla="*/ 185 w 373"/>
                <a:gd name="T93" fmla="*/ 161 h 558"/>
                <a:gd name="T94" fmla="*/ 209 w 373"/>
                <a:gd name="T95" fmla="*/ 151 h 558"/>
                <a:gd name="T96" fmla="*/ 228 w 373"/>
                <a:gd name="T97" fmla="*/ 161 h 558"/>
                <a:gd name="T98" fmla="*/ 258 w 373"/>
                <a:gd name="T99" fmla="*/ 164 h 558"/>
                <a:gd name="T100" fmla="*/ 265 w 373"/>
                <a:gd name="T101" fmla="*/ 166 h 558"/>
                <a:gd name="T102" fmla="*/ 276 w 373"/>
                <a:gd name="T103" fmla="*/ 17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3" h="558">
                  <a:moveTo>
                    <a:pt x="175" y="0"/>
                  </a:moveTo>
                  <a:cubicBezTo>
                    <a:pt x="173" y="1"/>
                    <a:pt x="170" y="3"/>
                    <a:pt x="168" y="4"/>
                  </a:cubicBezTo>
                  <a:cubicBezTo>
                    <a:pt x="160" y="9"/>
                    <a:pt x="153" y="12"/>
                    <a:pt x="146" y="16"/>
                  </a:cubicBezTo>
                  <a:cubicBezTo>
                    <a:pt x="142" y="18"/>
                    <a:pt x="138" y="19"/>
                    <a:pt x="135" y="21"/>
                  </a:cubicBezTo>
                  <a:cubicBezTo>
                    <a:pt x="122" y="27"/>
                    <a:pt x="118" y="38"/>
                    <a:pt x="124" y="51"/>
                  </a:cubicBezTo>
                  <a:cubicBezTo>
                    <a:pt x="127" y="58"/>
                    <a:pt x="125" y="62"/>
                    <a:pt x="120" y="67"/>
                  </a:cubicBezTo>
                  <a:cubicBezTo>
                    <a:pt x="111" y="77"/>
                    <a:pt x="101" y="77"/>
                    <a:pt x="89" y="77"/>
                  </a:cubicBezTo>
                  <a:cubicBezTo>
                    <a:pt x="58" y="77"/>
                    <a:pt x="37" y="106"/>
                    <a:pt x="46" y="135"/>
                  </a:cubicBezTo>
                  <a:cubicBezTo>
                    <a:pt x="48" y="145"/>
                    <a:pt x="55" y="151"/>
                    <a:pt x="67" y="155"/>
                  </a:cubicBezTo>
                  <a:cubicBezTo>
                    <a:pt x="53" y="169"/>
                    <a:pt x="42" y="183"/>
                    <a:pt x="29" y="195"/>
                  </a:cubicBezTo>
                  <a:cubicBezTo>
                    <a:pt x="16" y="209"/>
                    <a:pt x="7" y="224"/>
                    <a:pt x="6" y="243"/>
                  </a:cubicBezTo>
                  <a:cubicBezTo>
                    <a:pt x="5" y="255"/>
                    <a:pt x="3" y="267"/>
                    <a:pt x="2" y="278"/>
                  </a:cubicBezTo>
                  <a:cubicBezTo>
                    <a:pt x="0" y="294"/>
                    <a:pt x="7" y="307"/>
                    <a:pt x="15" y="320"/>
                  </a:cubicBezTo>
                  <a:cubicBezTo>
                    <a:pt x="25" y="334"/>
                    <a:pt x="37" y="344"/>
                    <a:pt x="52" y="353"/>
                  </a:cubicBezTo>
                  <a:cubicBezTo>
                    <a:pt x="64" y="360"/>
                    <a:pt x="76" y="362"/>
                    <a:pt x="89" y="357"/>
                  </a:cubicBezTo>
                  <a:cubicBezTo>
                    <a:pt x="100" y="354"/>
                    <a:pt x="110" y="350"/>
                    <a:pt x="121" y="346"/>
                  </a:cubicBezTo>
                  <a:cubicBezTo>
                    <a:pt x="130" y="343"/>
                    <a:pt x="132" y="344"/>
                    <a:pt x="138" y="352"/>
                  </a:cubicBezTo>
                  <a:cubicBezTo>
                    <a:pt x="147" y="366"/>
                    <a:pt x="155" y="379"/>
                    <a:pt x="157" y="395"/>
                  </a:cubicBezTo>
                  <a:cubicBezTo>
                    <a:pt x="159" y="403"/>
                    <a:pt x="164" y="411"/>
                    <a:pt x="168" y="419"/>
                  </a:cubicBezTo>
                  <a:cubicBezTo>
                    <a:pt x="174" y="430"/>
                    <a:pt x="174" y="442"/>
                    <a:pt x="169" y="453"/>
                  </a:cubicBezTo>
                  <a:cubicBezTo>
                    <a:pt x="162" y="467"/>
                    <a:pt x="162" y="481"/>
                    <a:pt x="167" y="495"/>
                  </a:cubicBezTo>
                  <a:cubicBezTo>
                    <a:pt x="174" y="514"/>
                    <a:pt x="179" y="533"/>
                    <a:pt x="185" y="552"/>
                  </a:cubicBezTo>
                  <a:cubicBezTo>
                    <a:pt x="186" y="554"/>
                    <a:pt x="187" y="556"/>
                    <a:pt x="188" y="558"/>
                  </a:cubicBezTo>
                  <a:cubicBezTo>
                    <a:pt x="216" y="546"/>
                    <a:pt x="243" y="530"/>
                    <a:pt x="266" y="511"/>
                  </a:cubicBezTo>
                  <a:cubicBezTo>
                    <a:pt x="270" y="506"/>
                    <a:pt x="274" y="500"/>
                    <a:pt x="278" y="495"/>
                  </a:cubicBezTo>
                  <a:cubicBezTo>
                    <a:pt x="288" y="480"/>
                    <a:pt x="295" y="464"/>
                    <a:pt x="304" y="449"/>
                  </a:cubicBezTo>
                  <a:cubicBezTo>
                    <a:pt x="310" y="438"/>
                    <a:pt x="313" y="426"/>
                    <a:pt x="311" y="413"/>
                  </a:cubicBezTo>
                  <a:cubicBezTo>
                    <a:pt x="309" y="403"/>
                    <a:pt x="311" y="393"/>
                    <a:pt x="316" y="384"/>
                  </a:cubicBezTo>
                  <a:cubicBezTo>
                    <a:pt x="324" y="371"/>
                    <a:pt x="333" y="358"/>
                    <a:pt x="342" y="345"/>
                  </a:cubicBezTo>
                  <a:cubicBezTo>
                    <a:pt x="352" y="332"/>
                    <a:pt x="354" y="320"/>
                    <a:pt x="347" y="305"/>
                  </a:cubicBezTo>
                  <a:cubicBezTo>
                    <a:pt x="345" y="302"/>
                    <a:pt x="344" y="300"/>
                    <a:pt x="343" y="297"/>
                  </a:cubicBezTo>
                  <a:cubicBezTo>
                    <a:pt x="341" y="292"/>
                    <a:pt x="342" y="288"/>
                    <a:pt x="348" y="286"/>
                  </a:cubicBezTo>
                  <a:cubicBezTo>
                    <a:pt x="358" y="283"/>
                    <a:pt x="364" y="275"/>
                    <a:pt x="367" y="265"/>
                  </a:cubicBezTo>
                  <a:cubicBezTo>
                    <a:pt x="369" y="260"/>
                    <a:pt x="370" y="254"/>
                    <a:pt x="372" y="249"/>
                  </a:cubicBezTo>
                  <a:cubicBezTo>
                    <a:pt x="372" y="249"/>
                    <a:pt x="373" y="249"/>
                    <a:pt x="373" y="249"/>
                  </a:cubicBezTo>
                  <a:cubicBezTo>
                    <a:pt x="360" y="133"/>
                    <a:pt x="282" y="37"/>
                    <a:pt x="175" y="0"/>
                  </a:cubicBezTo>
                  <a:close/>
                  <a:moveTo>
                    <a:pt x="182" y="154"/>
                  </a:moveTo>
                  <a:cubicBezTo>
                    <a:pt x="159" y="133"/>
                    <a:pt x="134" y="142"/>
                    <a:pt x="107" y="148"/>
                  </a:cubicBezTo>
                  <a:cubicBezTo>
                    <a:pt x="115" y="138"/>
                    <a:pt x="122" y="130"/>
                    <a:pt x="130" y="123"/>
                  </a:cubicBezTo>
                  <a:cubicBezTo>
                    <a:pt x="132" y="121"/>
                    <a:pt x="139" y="121"/>
                    <a:pt x="143" y="123"/>
                  </a:cubicBezTo>
                  <a:cubicBezTo>
                    <a:pt x="156" y="129"/>
                    <a:pt x="169" y="137"/>
                    <a:pt x="183" y="145"/>
                  </a:cubicBezTo>
                  <a:cubicBezTo>
                    <a:pt x="182" y="147"/>
                    <a:pt x="182" y="150"/>
                    <a:pt x="182" y="154"/>
                  </a:cubicBezTo>
                  <a:close/>
                  <a:moveTo>
                    <a:pt x="276" y="179"/>
                  </a:moveTo>
                  <a:cubicBezTo>
                    <a:pt x="274" y="187"/>
                    <a:pt x="268" y="191"/>
                    <a:pt x="261" y="190"/>
                  </a:cubicBezTo>
                  <a:cubicBezTo>
                    <a:pt x="242" y="189"/>
                    <a:pt x="223" y="188"/>
                    <a:pt x="204" y="185"/>
                  </a:cubicBezTo>
                  <a:cubicBezTo>
                    <a:pt x="200" y="184"/>
                    <a:pt x="195" y="179"/>
                    <a:pt x="192" y="175"/>
                  </a:cubicBezTo>
                  <a:cubicBezTo>
                    <a:pt x="189" y="171"/>
                    <a:pt x="188" y="166"/>
                    <a:pt x="185" y="161"/>
                  </a:cubicBezTo>
                  <a:cubicBezTo>
                    <a:pt x="196" y="163"/>
                    <a:pt x="203" y="159"/>
                    <a:pt x="209" y="151"/>
                  </a:cubicBezTo>
                  <a:cubicBezTo>
                    <a:pt x="214" y="159"/>
                    <a:pt x="220" y="161"/>
                    <a:pt x="228" y="161"/>
                  </a:cubicBezTo>
                  <a:cubicBezTo>
                    <a:pt x="238" y="162"/>
                    <a:pt x="248" y="163"/>
                    <a:pt x="258" y="164"/>
                  </a:cubicBezTo>
                  <a:cubicBezTo>
                    <a:pt x="260" y="164"/>
                    <a:pt x="263" y="165"/>
                    <a:pt x="265" y="166"/>
                  </a:cubicBezTo>
                  <a:cubicBezTo>
                    <a:pt x="271" y="169"/>
                    <a:pt x="277" y="171"/>
                    <a:pt x="276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29" name="Freeform 28"/>
            <p:cNvSpPr>
              <a:spLocks/>
            </p:cNvSpPr>
            <p:nvPr userDrawn="1"/>
          </p:nvSpPr>
          <p:spPr bwMode="auto">
            <a:xfrm>
              <a:off x="1257" y="1785"/>
              <a:ext cx="22" cy="26"/>
            </a:xfrm>
            <a:custGeom>
              <a:avLst/>
              <a:gdLst>
                <a:gd name="T0" fmla="*/ 19 w 34"/>
                <a:gd name="T1" fmla="*/ 35 h 40"/>
                <a:gd name="T2" fmla="*/ 31 w 34"/>
                <a:gd name="T3" fmla="*/ 8 h 40"/>
                <a:gd name="T4" fmla="*/ 28 w 34"/>
                <a:gd name="T5" fmla="*/ 0 h 40"/>
                <a:gd name="T6" fmla="*/ 0 w 34"/>
                <a:gd name="T7" fmla="*/ 33 h 40"/>
                <a:gd name="T8" fmla="*/ 19 w 34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9" y="35"/>
                  </a:moveTo>
                  <a:cubicBezTo>
                    <a:pt x="30" y="29"/>
                    <a:pt x="34" y="20"/>
                    <a:pt x="31" y="8"/>
                  </a:cubicBezTo>
                  <a:cubicBezTo>
                    <a:pt x="30" y="5"/>
                    <a:pt x="29" y="3"/>
                    <a:pt x="28" y="0"/>
                  </a:cubicBezTo>
                  <a:cubicBezTo>
                    <a:pt x="18" y="10"/>
                    <a:pt x="9" y="21"/>
                    <a:pt x="0" y="33"/>
                  </a:cubicBezTo>
                  <a:cubicBezTo>
                    <a:pt x="9" y="39"/>
                    <a:pt x="12" y="40"/>
                    <a:pt x="1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30" name="Freeform 29"/>
            <p:cNvSpPr>
              <a:spLocks/>
            </p:cNvSpPr>
            <p:nvPr userDrawn="1"/>
          </p:nvSpPr>
          <p:spPr bwMode="auto">
            <a:xfrm>
              <a:off x="1222" y="1946"/>
              <a:ext cx="88" cy="124"/>
            </a:xfrm>
            <a:custGeom>
              <a:avLst/>
              <a:gdLst>
                <a:gd name="T0" fmla="*/ 117 w 135"/>
                <a:gd name="T1" fmla="*/ 160 h 190"/>
                <a:gd name="T2" fmla="*/ 125 w 135"/>
                <a:gd name="T3" fmla="*/ 123 h 190"/>
                <a:gd name="T4" fmla="*/ 130 w 135"/>
                <a:gd name="T5" fmla="*/ 113 h 190"/>
                <a:gd name="T6" fmla="*/ 118 w 135"/>
                <a:gd name="T7" fmla="*/ 81 h 190"/>
                <a:gd name="T8" fmla="*/ 78 w 135"/>
                <a:gd name="T9" fmla="*/ 64 h 190"/>
                <a:gd name="T10" fmla="*/ 58 w 135"/>
                <a:gd name="T11" fmla="*/ 54 h 190"/>
                <a:gd name="T12" fmla="*/ 50 w 135"/>
                <a:gd name="T13" fmla="*/ 45 h 190"/>
                <a:gd name="T14" fmla="*/ 35 w 135"/>
                <a:gd name="T15" fmla="*/ 25 h 190"/>
                <a:gd name="T16" fmla="*/ 0 w 135"/>
                <a:gd name="T17" fmla="*/ 0 h 190"/>
                <a:gd name="T18" fmla="*/ 104 w 135"/>
                <a:gd name="T19" fmla="*/ 190 h 190"/>
                <a:gd name="T20" fmla="*/ 117 w 135"/>
                <a:gd name="T2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90">
                  <a:moveTo>
                    <a:pt x="117" y="160"/>
                  </a:moveTo>
                  <a:cubicBezTo>
                    <a:pt x="116" y="147"/>
                    <a:pt x="117" y="134"/>
                    <a:pt x="125" y="123"/>
                  </a:cubicBezTo>
                  <a:cubicBezTo>
                    <a:pt x="127" y="120"/>
                    <a:pt x="129" y="116"/>
                    <a:pt x="130" y="113"/>
                  </a:cubicBezTo>
                  <a:cubicBezTo>
                    <a:pt x="135" y="99"/>
                    <a:pt x="131" y="88"/>
                    <a:pt x="118" y="81"/>
                  </a:cubicBezTo>
                  <a:cubicBezTo>
                    <a:pt x="105" y="75"/>
                    <a:pt x="91" y="70"/>
                    <a:pt x="78" y="64"/>
                  </a:cubicBezTo>
                  <a:cubicBezTo>
                    <a:pt x="71" y="61"/>
                    <a:pt x="64" y="58"/>
                    <a:pt x="58" y="54"/>
                  </a:cubicBezTo>
                  <a:cubicBezTo>
                    <a:pt x="55" y="52"/>
                    <a:pt x="51" y="49"/>
                    <a:pt x="50" y="45"/>
                  </a:cubicBezTo>
                  <a:cubicBezTo>
                    <a:pt x="48" y="36"/>
                    <a:pt x="43" y="29"/>
                    <a:pt x="35" y="25"/>
                  </a:cubicBezTo>
                  <a:cubicBezTo>
                    <a:pt x="23" y="17"/>
                    <a:pt x="11" y="9"/>
                    <a:pt x="0" y="0"/>
                  </a:cubicBezTo>
                  <a:cubicBezTo>
                    <a:pt x="9" y="76"/>
                    <a:pt x="48" y="143"/>
                    <a:pt x="104" y="190"/>
                  </a:cubicBezTo>
                  <a:cubicBezTo>
                    <a:pt x="118" y="182"/>
                    <a:pt x="119" y="179"/>
                    <a:pt x="117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31" name="Freeform 30"/>
            <p:cNvSpPr>
              <a:spLocks/>
            </p:cNvSpPr>
            <p:nvPr userDrawn="1"/>
          </p:nvSpPr>
          <p:spPr bwMode="auto">
            <a:xfrm>
              <a:off x="1305" y="1726"/>
              <a:ext cx="99" cy="45"/>
            </a:xfrm>
            <a:custGeom>
              <a:avLst/>
              <a:gdLst>
                <a:gd name="T0" fmla="*/ 19 w 152"/>
                <a:gd name="T1" fmla="*/ 63 h 68"/>
                <a:gd name="T2" fmla="*/ 43 w 152"/>
                <a:gd name="T3" fmla="*/ 47 h 68"/>
                <a:gd name="T4" fmla="*/ 84 w 152"/>
                <a:gd name="T5" fmla="*/ 31 h 68"/>
                <a:gd name="T6" fmla="*/ 105 w 152"/>
                <a:gd name="T7" fmla="*/ 29 h 68"/>
                <a:gd name="T8" fmla="*/ 145 w 152"/>
                <a:gd name="T9" fmla="*/ 7 h 68"/>
                <a:gd name="T10" fmla="*/ 152 w 152"/>
                <a:gd name="T11" fmla="*/ 0 h 68"/>
                <a:gd name="T12" fmla="*/ 0 w 152"/>
                <a:gd name="T13" fmla="*/ 52 h 68"/>
                <a:gd name="T14" fmla="*/ 19 w 152"/>
                <a:gd name="T1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68">
                  <a:moveTo>
                    <a:pt x="19" y="63"/>
                  </a:moveTo>
                  <a:cubicBezTo>
                    <a:pt x="27" y="58"/>
                    <a:pt x="35" y="53"/>
                    <a:pt x="43" y="47"/>
                  </a:cubicBezTo>
                  <a:cubicBezTo>
                    <a:pt x="55" y="39"/>
                    <a:pt x="69" y="32"/>
                    <a:pt x="84" y="31"/>
                  </a:cubicBezTo>
                  <a:cubicBezTo>
                    <a:pt x="91" y="31"/>
                    <a:pt x="98" y="30"/>
                    <a:pt x="105" y="29"/>
                  </a:cubicBezTo>
                  <a:cubicBezTo>
                    <a:pt x="121" y="26"/>
                    <a:pt x="134" y="19"/>
                    <a:pt x="145" y="7"/>
                  </a:cubicBezTo>
                  <a:cubicBezTo>
                    <a:pt x="147" y="5"/>
                    <a:pt x="150" y="3"/>
                    <a:pt x="152" y="0"/>
                  </a:cubicBezTo>
                  <a:cubicBezTo>
                    <a:pt x="96" y="3"/>
                    <a:pt x="44" y="22"/>
                    <a:pt x="0" y="52"/>
                  </a:cubicBezTo>
                  <a:cubicBezTo>
                    <a:pt x="0" y="64"/>
                    <a:pt x="7" y="68"/>
                    <a:pt x="1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33" name="Transportmiddel_tog" hidden="1"/>
          <p:cNvGrpSpPr>
            <a:grpSpLocks noChangeAspect="1"/>
          </p:cNvGrpSpPr>
          <p:nvPr userDrawn="1"/>
        </p:nvGrpSpPr>
        <p:grpSpPr bwMode="auto">
          <a:xfrm>
            <a:off x="5424076" y="2425235"/>
            <a:ext cx="1343851" cy="2007531"/>
            <a:chOff x="3547" y="1142"/>
            <a:chExt cx="635" cy="942"/>
          </a:xfrm>
        </p:grpSpPr>
        <p:sp>
          <p:nvSpPr>
            <p:cNvPr id="135" name="Freeform 34"/>
            <p:cNvSpPr>
              <a:spLocks/>
            </p:cNvSpPr>
            <p:nvPr userDrawn="1"/>
          </p:nvSpPr>
          <p:spPr bwMode="auto">
            <a:xfrm>
              <a:off x="3615" y="2036"/>
              <a:ext cx="499" cy="48"/>
            </a:xfrm>
            <a:custGeom>
              <a:avLst/>
              <a:gdLst>
                <a:gd name="T0" fmla="*/ 38 w 499"/>
                <a:gd name="T1" fmla="*/ 0 h 48"/>
                <a:gd name="T2" fmla="*/ 0 w 499"/>
                <a:gd name="T3" fmla="*/ 48 h 48"/>
                <a:gd name="T4" fmla="*/ 499 w 499"/>
                <a:gd name="T5" fmla="*/ 48 h 48"/>
                <a:gd name="T6" fmla="*/ 460 w 499"/>
                <a:gd name="T7" fmla="*/ 0 h 48"/>
                <a:gd name="T8" fmla="*/ 38 w 49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8">
                  <a:moveTo>
                    <a:pt x="38" y="0"/>
                  </a:moveTo>
                  <a:lnTo>
                    <a:pt x="0" y="48"/>
                  </a:lnTo>
                  <a:lnTo>
                    <a:pt x="499" y="48"/>
                  </a:lnTo>
                  <a:lnTo>
                    <a:pt x="46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36" name="Freeform 35"/>
            <p:cNvSpPr>
              <a:spLocks/>
            </p:cNvSpPr>
            <p:nvPr userDrawn="1"/>
          </p:nvSpPr>
          <p:spPr bwMode="auto">
            <a:xfrm>
              <a:off x="3687" y="1944"/>
              <a:ext cx="354" cy="49"/>
            </a:xfrm>
            <a:custGeom>
              <a:avLst/>
              <a:gdLst>
                <a:gd name="T0" fmla="*/ 39 w 354"/>
                <a:gd name="T1" fmla="*/ 0 h 49"/>
                <a:gd name="T2" fmla="*/ 0 w 354"/>
                <a:gd name="T3" fmla="*/ 49 h 49"/>
                <a:gd name="T4" fmla="*/ 354 w 354"/>
                <a:gd name="T5" fmla="*/ 49 h 49"/>
                <a:gd name="T6" fmla="*/ 316 w 354"/>
                <a:gd name="T7" fmla="*/ 0 h 49"/>
                <a:gd name="T8" fmla="*/ 39 w 35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9">
                  <a:moveTo>
                    <a:pt x="39" y="0"/>
                  </a:moveTo>
                  <a:lnTo>
                    <a:pt x="0" y="49"/>
                  </a:lnTo>
                  <a:lnTo>
                    <a:pt x="354" y="49"/>
                  </a:lnTo>
                  <a:lnTo>
                    <a:pt x="3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37" name="Freeform 36"/>
            <p:cNvSpPr>
              <a:spLocks noEditPoints="1"/>
            </p:cNvSpPr>
            <p:nvPr userDrawn="1"/>
          </p:nvSpPr>
          <p:spPr bwMode="auto">
            <a:xfrm>
              <a:off x="3547" y="1142"/>
              <a:ext cx="635" cy="763"/>
            </a:xfrm>
            <a:custGeom>
              <a:avLst/>
              <a:gdLst>
                <a:gd name="T0" fmla="*/ 698 w 698"/>
                <a:gd name="T1" fmla="*/ 281 h 839"/>
                <a:gd name="T2" fmla="*/ 698 w 698"/>
                <a:gd name="T3" fmla="*/ 262 h 839"/>
                <a:gd name="T4" fmla="*/ 436 w 698"/>
                <a:gd name="T5" fmla="*/ 0 h 839"/>
                <a:gd name="T6" fmla="*/ 262 w 698"/>
                <a:gd name="T7" fmla="*/ 0 h 839"/>
                <a:gd name="T8" fmla="*/ 0 w 698"/>
                <a:gd name="T9" fmla="*/ 262 h 839"/>
                <a:gd name="T10" fmla="*/ 0 w 698"/>
                <a:gd name="T11" fmla="*/ 281 h 839"/>
                <a:gd name="T12" fmla="*/ 0 w 698"/>
                <a:gd name="T13" fmla="*/ 287 h 839"/>
                <a:gd name="T14" fmla="*/ 0 w 698"/>
                <a:gd name="T15" fmla="*/ 792 h 839"/>
                <a:gd name="T16" fmla="*/ 47 w 698"/>
                <a:gd name="T17" fmla="*/ 839 h 839"/>
                <a:gd name="T18" fmla="*/ 650 w 698"/>
                <a:gd name="T19" fmla="*/ 839 h 839"/>
                <a:gd name="T20" fmla="*/ 698 w 698"/>
                <a:gd name="T21" fmla="*/ 792 h 839"/>
                <a:gd name="T22" fmla="*/ 698 w 698"/>
                <a:gd name="T23" fmla="*/ 287 h 839"/>
                <a:gd name="T24" fmla="*/ 698 w 698"/>
                <a:gd name="T25" fmla="*/ 281 h 839"/>
                <a:gd name="T26" fmla="*/ 230 w 698"/>
                <a:gd name="T27" fmla="*/ 70 h 839"/>
                <a:gd name="T28" fmla="*/ 468 w 698"/>
                <a:gd name="T29" fmla="*/ 70 h 839"/>
                <a:gd name="T30" fmla="*/ 489 w 698"/>
                <a:gd name="T31" fmla="*/ 92 h 839"/>
                <a:gd name="T32" fmla="*/ 468 w 698"/>
                <a:gd name="T33" fmla="*/ 114 h 839"/>
                <a:gd name="T34" fmla="*/ 230 w 698"/>
                <a:gd name="T35" fmla="*/ 114 h 839"/>
                <a:gd name="T36" fmla="*/ 208 w 698"/>
                <a:gd name="T37" fmla="*/ 92 h 839"/>
                <a:gd name="T38" fmla="*/ 230 w 698"/>
                <a:gd name="T39" fmla="*/ 70 h 839"/>
                <a:gd name="T40" fmla="*/ 167 w 698"/>
                <a:gd name="T41" fmla="*/ 758 h 839"/>
                <a:gd name="T42" fmla="*/ 95 w 698"/>
                <a:gd name="T43" fmla="*/ 686 h 839"/>
                <a:gd name="T44" fmla="*/ 167 w 698"/>
                <a:gd name="T45" fmla="*/ 614 h 839"/>
                <a:gd name="T46" fmla="*/ 239 w 698"/>
                <a:gd name="T47" fmla="*/ 686 h 839"/>
                <a:gd name="T48" fmla="*/ 167 w 698"/>
                <a:gd name="T49" fmla="*/ 758 h 839"/>
                <a:gd name="T50" fmla="*/ 537 w 698"/>
                <a:gd name="T51" fmla="*/ 758 h 839"/>
                <a:gd name="T52" fmla="*/ 465 w 698"/>
                <a:gd name="T53" fmla="*/ 686 h 839"/>
                <a:gd name="T54" fmla="*/ 537 w 698"/>
                <a:gd name="T55" fmla="*/ 614 h 839"/>
                <a:gd name="T56" fmla="*/ 610 w 698"/>
                <a:gd name="T57" fmla="*/ 686 h 839"/>
                <a:gd name="T58" fmla="*/ 537 w 698"/>
                <a:gd name="T59" fmla="*/ 758 h 839"/>
                <a:gd name="T60" fmla="*/ 616 w 698"/>
                <a:gd name="T61" fmla="*/ 442 h 839"/>
                <a:gd name="T62" fmla="*/ 81 w 698"/>
                <a:gd name="T63" fmla="*/ 442 h 839"/>
                <a:gd name="T64" fmla="*/ 81 w 698"/>
                <a:gd name="T65" fmla="*/ 181 h 839"/>
                <a:gd name="T66" fmla="*/ 616 w 698"/>
                <a:gd name="T67" fmla="*/ 181 h 839"/>
                <a:gd name="T68" fmla="*/ 616 w 698"/>
                <a:gd name="T69" fmla="*/ 44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" h="839">
                  <a:moveTo>
                    <a:pt x="698" y="281"/>
                  </a:moveTo>
                  <a:cubicBezTo>
                    <a:pt x="698" y="262"/>
                    <a:pt x="698" y="262"/>
                    <a:pt x="698" y="262"/>
                  </a:cubicBezTo>
                  <a:cubicBezTo>
                    <a:pt x="698" y="118"/>
                    <a:pt x="580" y="0"/>
                    <a:pt x="4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3"/>
                    <a:pt x="0" y="285"/>
                    <a:pt x="0" y="287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818"/>
                    <a:pt x="21" y="839"/>
                    <a:pt x="47" y="839"/>
                  </a:cubicBezTo>
                  <a:cubicBezTo>
                    <a:pt x="650" y="839"/>
                    <a:pt x="650" y="839"/>
                    <a:pt x="650" y="839"/>
                  </a:cubicBezTo>
                  <a:cubicBezTo>
                    <a:pt x="677" y="839"/>
                    <a:pt x="698" y="818"/>
                    <a:pt x="698" y="792"/>
                  </a:cubicBezTo>
                  <a:cubicBezTo>
                    <a:pt x="698" y="287"/>
                    <a:pt x="698" y="287"/>
                    <a:pt x="698" y="287"/>
                  </a:cubicBezTo>
                  <a:cubicBezTo>
                    <a:pt x="698" y="285"/>
                    <a:pt x="698" y="283"/>
                    <a:pt x="698" y="281"/>
                  </a:cubicBezTo>
                  <a:close/>
                  <a:moveTo>
                    <a:pt x="230" y="70"/>
                  </a:moveTo>
                  <a:cubicBezTo>
                    <a:pt x="468" y="70"/>
                    <a:pt x="468" y="70"/>
                    <a:pt x="468" y="70"/>
                  </a:cubicBezTo>
                  <a:cubicBezTo>
                    <a:pt x="480" y="70"/>
                    <a:pt x="489" y="80"/>
                    <a:pt x="489" y="92"/>
                  </a:cubicBezTo>
                  <a:cubicBezTo>
                    <a:pt x="489" y="104"/>
                    <a:pt x="480" y="114"/>
                    <a:pt x="468" y="114"/>
                  </a:cubicBezTo>
                  <a:cubicBezTo>
                    <a:pt x="230" y="114"/>
                    <a:pt x="230" y="114"/>
                    <a:pt x="230" y="114"/>
                  </a:cubicBezTo>
                  <a:cubicBezTo>
                    <a:pt x="218" y="114"/>
                    <a:pt x="208" y="104"/>
                    <a:pt x="208" y="92"/>
                  </a:cubicBezTo>
                  <a:cubicBezTo>
                    <a:pt x="208" y="80"/>
                    <a:pt x="218" y="70"/>
                    <a:pt x="230" y="70"/>
                  </a:cubicBezTo>
                  <a:close/>
                  <a:moveTo>
                    <a:pt x="167" y="758"/>
                  </a:moveTo>
                  <a:cubicBezTo>
                    <a:pt x="127" y="758"/>
                    <a:pt x="95" y="726"/>
                    <a:pt x="95" y="686"/>
                  </a:cubicBezTo>
                  <a:cubicBezTo>
                    <a:pt x="95" y="646"/>
                    <a:pt x="127" y="614"/>
                    <a:pt x="167" y="614"/>
                  </a:cubicBezTo>
                  <a:cubicBezTo>
                    <a:pt x="207" y="614"/>
                    <a:pt x="239" y="646"/>
                    <a:pt x="239" y="686"/>
                  </a:cubicBezTo>
                  <a:cubicBezTo>
                    <a:pt x="239" y="726"/>
                    <a:pt x="207" y="758"/>
                    <a:pt x="167" y="758"/>
                  </a:cubicBezTo>
                  <a:close/>
                  <a:moveTo>
                    <a:pt x="537" y="758"/>
                  </a:moveTo>
                  <a:cubicBezTo>
                    <a:pt x="498" y="758"/>
                    <a:pt x="465" y="726"/>
                    <a:pt x="465" y="686"/>
                  </a:cubicBezTo>
                  <a:cubicBezTo>
                    <a:pt x="465" y="646"/>
                    <a:pt x="498" y="614"/>
                    <a:pt x="537" y="614"/>
                  </a:cubicBezTo>
                  <a:cubicBezTo>
                    <a:pt x="577" y="614"/>
                    <a:pt x="610" y="646"/>
                    <a:pt x="610" y="686"/>
                  </a:cubicBezTo>
                  <a:cubicBezTo>
                    <a:pt x="610" y="726"/>
                    <a:pt x="577" y="758"/>
                    <a:pt x="537" y="758"/>
                  </a:cubicBezTo>
                  <a:close/>
                  <a:moveTo>
                    <a:pt x="616" y="442"/>
                  </a:moveTo>
                  <a:cubicBezTo>
                    <a:pt x="81" y="442"/>
                    <a:pt x="81" y="442"/>
                    <a:pt x="81" y="442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616" y="181"/>
                    <a:pt x="616" y="181"/>
                    <a:pt x="616" y="181"/>
                  </a:cubicBezTo>
                  <a:lnTo>
                    <a:pt x="61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39" name="SvartArbeid" hidden="1"/>
          <p:cNvGrpSpPr>
            <a:grpSpLocks noChangeAspect="1"/>
          </p:cNvGrpSpPr>
          <p:nvPr userDrawn="1"/>
        </p:nvGrpSpPr>
        <p:grpSpPr bwMode="auto">
          <a:xfrm>
            <a:off x="5523541" y="2651136"/>
            <a:ext cx="1144919" cy="1555730"/>
            <a:chOff x="1863" y="1517"/>
            <a:chExt cx="541" cy="730"/>
          </a:xfrm>
        </p:grpSpPr>
        <p:sp>
          <p:nvSpPr>
            <p:cNvPr id="141" name="Freeform 40"/>
            <p:cNvSpPr>
              <a:spLocks/>
            </p:cNvSpPr>
            <p:nvPr userDrawn="1"/>
          </p:nvSpPr>
          <p:spPr bwMode="auto">
            <a:xfrm>
              <a:off x="1863" y="1833"/>
              <a:ext cx="541" cy="414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42" name="Oval 41"/>
            <p:cNvSpPr>
              <a:spLocks noChangeArrowheads="1"/>
            </p:cNvSpPr>
            <p:nvPr userDrawn="1"/>
          </p:nvSpPr>
          <p:spPr bwMode="auto">
            <a:xfrm>
              <a:off x="1990" y="1517"/>
              <a:ext cx="287" cy="29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43" name="Freeform 42"/>
            <p:cNvSpPr>
              <a:spLocks noEditPoints="1"/>
            </p:cNvSpPr>
            <p:nvPr userDrawn="1"/>
          </p:nvSpPr>
          <p:spPr bwMode="auto">
            <a:xfrm>
              <a:off x="1995" y="1612"/>
              <a:ext cx="275" cy="89"/>
            </a:xfrm>
            <a:custGeom>
              <a:avLst/>
              <a:gdLst>
                <a:gd name="T0" fmla="*/ 420 w 434"/>
                <a:gd name="T1" fmla="*/ 54 h 140"/>
                <a:gd name="T2" fmla="*/ 434 w 434"/>
                <a:gd name="T3" fmla="*/ 12 h 140"/>
                <a:gd name="T4" fmla="*/ 420 w 434"/>
                <a:gd name="T5" fmla="*/ 7 h 140"/>
                <a:gd name="T6" fmla="*/ 221 w 434"/>
                <a:gd name="T7" fmla="*/ 21 h 140"/>
                <a:gd name="T8" fmla="*/ 219 w 434"/>
                <a:gd name="T9" fmla="*/ 21 h 140"/>
                <a:gd name="T10" fmla="*/ 216 w 434"/>
                <a:gd name="T11" fmla="*/ 21 h 140"/>
                <a:gd name="T12" fmla="*/ 17 w 434"/>
                <a:gd name="T13" fmla="*/ 7 h 140"/>
                <a:gd name="T14" fmla="*/ 7 w 434"/>
                <a:gd name="T15" fmla="*/ 10 h 140"/>
                <a:gd name="T16" fmla="*/ 1 w 434"/>
                <a:gd name="T17" fmla="*/ 20 h 140"/>
                <a:gd name="T18" fmla="*/ 0 w 434"/>
                <a:gd name="T19" fmla="*/ 34 h 140"/>
                <a:gd name="T20" fmla="*/ 17 w 434"/>
                <a:gd name="T21" fmla="*/ 54 h 140"/>
                <a:gd name="T22" fmla="*/ 137 w 434"/>
                <a:gd name="T23" fmla="*/ 140 h 140"/>
                <a:gd name="T24" fmla="*/ 143 w 434"/>
                <a:gd name="T25" fmla="*/ 140 h 140"/>
                <a:gd name="T26" fmla="*/ 184 w 434"/>
                <a:gd name="T27" fmla="*/ 117 h 140"/>
                <a:gd name="T28" fmla="*/ 217 w 434"/>
                <a:gd name="T29" fmla="*/ 97 h 140"/>
                <a:gd name="T30" fmla="*/ 220 w 434"/>
                <a:gd name="T31" fmla="*/ 97 h 140"/>
                <a:gd name="T32" fmla="*/ 253 w 434"/>
                <a:gd name="T33" fmla="*/ 117 h 140"/>
                <a:gd name="T34" fmla="*/ 294 w 434"/>
                <a:gd name="T35" fmla="*/ 140 h 140"/>
                <a:gd name="T36" fmla="*/ 300 w 434"/>
                <a:gd name="T37" fmla="*/ 140 h 140"/>
                <a:gd name="T38" fmla="*/ 420 w 434"/>
                <a:gd name="T39" fmla="*/ 54 h 140"/>
                <a:gd name="T40" fmla="*/ 137 w 434"/>
                <a:gd name="T41" fmla="*/ 95 h 140"/>
                <a:gd name="T42" fmla="*/ 90 w 434"/>
                <a:gd name="T43" fmla="*/ 65 h 140"/>
                <a:gd name="T44" fmla="*/ 128 w 434"/>
                <a:gd name="T45" fmla="*/ 51 h 140"/>
                <a:gd name="T46" fmla="*/ 136 w 434"/>
                <a:gd name="T47" fmla="*/ 51 h 140"/>
                <a:gd name="T48" fmla="*/ 183 w 434"/>
                <a:gd name="T49" fmla="*/ 76 h 140"/>
                <a:gd name="T50" fmla="*/ 137 w 434"/>
                <a:gd name="T51" fmla="*/ 95 h 140"/>
                <a:gd name="T52" fmla="*/ 300 w 434"/>
                <a:gd name="T53" fmla="*/ 95 h 140"/>
                <a:gd name="T54" fmla="*/ 254 w 434"/>
                <a:gd name="T55" fmla="*/ 76 h 140"/>
                <a:gd name="T56" fmla="*/ 301 w 434"/>
                <a:gd name="T57" fmla="*/ 51 h 140"/>
                <a:gd name="T58" fmla="*/ 309 w 434"/>
                <a:gd name="T59" fmla="*/ 51 h 140"/>
                <a:gd name="T60" fmla="*/ 347 w 434"/>
                <a:gd name="T61" fmla="*/ 65 h 140"/>
                <a:gd name="T62" fmla="*/ 300 w 434"/>
                <a:gd name="T63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140">
                  <a:moveTo>
                    <a:pt x="420" y="54"/>
                  </a:moveTo>
                  <a:cubicBezTo>
                    <a:pt x="433" y="38"/>
                    <a:pt x="434" y="14"/>
                    <a:pt x="434" y="12"/>
                  </a:cubicBezTo>
                  <a:cubicBezTo>
                    <a:pt x="434" y="3"/>
                    <a:pt x="427" y="7"/>
                    <a:pt x="420" y="7"/>
                  </a:cubicBezTo>
                  <a:cubicBezTo>
                    <a:pt x="376" y="11"/>
                    <a:pt x="265" y="21"/>
                    <a:pt x="221" y="21"/>
                  </a:cubicBezTo>
                  <a:cubicBezTo>
                    <a:pt x="220" y="21"/>
                    <a:pt x="219" y="21"/>
                    <a:pt x="219" y="21"/>
                  </a:cubicBezTo>
                  <a:cubicBezTo>
                    <a:pt x="218" y="21"/>
                    <a:pt x="217" y="21"/>
                    <a:pt x="216" y="21"/>
                  </a:cubicBezTo>
                  <a:cubicBezTo>
                    <a:pt x="172" y="21"/>
                    <a:pt x="61" y="11"/>
                    <a:pt x="17" y="7"/>
                  </a:cubicBezTo>
                  <a:cubicBezTo>
                    <a:pt x="17" y="15"/>
                    <a:pt x="7" y="0"/>
                    <a:pt x="7" y="1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8"/>
                    <a:pt x="0" y="25"/>
                    <a:pt x="0" y="34"/>
                  </a:cubicBezTo>
                  <a:cubicBezTo>
                    <a:pt x="1" y="35"/>
                    <a:pt x="17" y="53"/>
                    <a:pt x="17" y="54"/>
                  </a:cubicBezTo>
                  <a:cubicBezTo>
                    <a:pt x="32" y="73"/>
                    <a:pt x="101" y="140"/>
                    <a:pt x="137" y="140"/>
                  </a:cubicBezTo>
                  <a:cubicBezTo>
                    <a:pt x="139" y="140"/>
                    <a:pt x="141" y="140"/>
                    <a:pt x="143" y="140"/>
                  </a:cubicBezTo>
                  <a:cubicBezTo>
                    <a:pt x="156" y="138"/>
                    <a:pt x="169" y="128"/>
                    <a:pt x="184" y="117"/>
                  </a:cubicBezTo>
                  <a:cubicBezTo>
                    <a:pt x="195" y="108"/>
                    <a:pt x="209" y="97"/>
                    <a:pt x="217" y="97"/>
                  </a:cubicBezTo>
                  <a:cubicBezTo>
                    <a:pt x="217" y="97"/>
                    <a:pt x="220" y="97"/>
                    <a:pt x="220" y="97"/>
                  </a:cubicBezTo>
                  <a:cubicBezTo>
                    <a:pt x="228" y="97"/>
                    <a:pt x="242" y="108"/>
                    <a:pt x="253" y="117"/>
                  </a:cubicBezTo>
                  <a:cubicBezTo>
                    <a:pt x="268" y="128"/>
                    <a:pt x="281" y="138"/>
                    <a:pt x="294" y="140"/>
                  </a:cubicBezTo>
                  <a:cubicBezTo>
                    <a:pt x="296" y="140"/>
                    <a:pt x="298" y="140"/>
                    <a:pt x="300" y="140"/>
                  </a:cubicBezTo>
                  <a:cubicBezTo>
                    <a:pt x="336" y="140"/>
                    <a:pt x="405" y="73"/>
                    <a:pt x="420" y="54"/>
                  </a:cubicBezTo>
                  <a:close/>
                  <a:moveTo>
                    <a:pt x="137" y="95"/>
                  </a:moveTo>
                  <a:cubicBezTo>
                    <a:pt x="104" y="95"/>
                    <a:pt x="92" y="71"/>
                    <a:pt x="90" y="65"/>
                  </a:cubicBezTo>
                  <a:cubicBezTo>
                    <a:pt x="92" y="62"/>
                    <a:pt x="100" y="51"/>
                    <a:pt x="128" y="51"/>
                  </a:cubicBezTo>
                  <a:cubicBezTo>
                    <a:pt x="131" y="51"/>
                    <a:pt x="134" y="51"/>
                    <a:pt x="136" y="51"/>
                  </a:cubicBezTo>
                  <a:cubicBezTo>
                    <a:pt x="168" y="58"/>
                    <a:pt x="180" y="71"/>
                    <a:pt x="183" y="76"/>
                  </a:cubicBezTo>
                  <a:cubicBezTo>
                    <a:pt x="180" y="81"/>
                    <a:pt x="168" y="95"/>
                    <a:pt x="137" y="95"/>
                  </a:cubicBezTo>
                  <a:close/>
                  <a:moveTo>
                    <a:pt x="300" y="95"/>
                  </a:moveTo>
                  <a:cubicBezTo>
                    <a:pt x="269" y="95"/>
                    <a:pt x="257" y="81"/>
                    <a:pt x="254" y="76"/>
                  </a:cubicBezTo>
                  <a:cubicBezTo>
                    <a:pt x="257" y="71"/>
                    <a:pt x="269" y="58"/>
                    <a:pt x="301" y="51"/>
                  </a:cubicBezTo>
                  <a:cubicBezTo>
                    <a:pt x="303" y="51"/>
                    <a:pt x="306" y="51"/>
                    <a:pt x="309" y="51"/>
                  </a:cubicBezTo>
                  <a:cubicBezTo>
                    <a:pt x="337" y="51"/>
                    <a:pt x="345" y="62"/>
                    <a:pt x="347" y="65"/>
                  </a:cubicBezTo>
                  <a:cubicBezTo>
                    <a:pt x="345" y="71"/>
                    <a:pt x="333" y="95"/>
                    <a:pt x="300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45" name="Skjema" hidden="1"/>
          <p:cNvGrpSpPr>
            <a:grpSpLocks noChangeAspect="1"/>
          </p:cNvGrpSpPr>
          <p:nvPr userDrawn="1"/>
        </p:nvGrpSpPr>
        <p:grpSpPr bwMode="auto">
          <a:xfrm>
            <a:off x="4573324" y="2545642"/>
            <a:ext cx="3045355" cy="1766714"/>
            <a:chOff x="2733" y="2022"/>
            <a:chExt cx="1439" cy="829"/>
          </a:xfrm>
        </p:grpSpPr>
        <p:sp>
          <p:nvSpPr>
            <p:cNvPr id="147" name="Freeform 46"/>
            <p:cNvSpPr>
              <a:spLocks/>
            </p:cNvSpPr>
            <p:nvPr userDrawn="1"/>
          </p:nvSpPr>
          <p:spPr bwMode="auto">
            <a:xfrm>
              <a:off x="2733" y="2024"/>
              <a:ext cx="606" cy="827"/>
            </a:xfrm>
            <a:custGeom>
              <a:avLst/>
              <a:gdLst>
                <a:gd name="T0" fmla="*/ 677 w 700"/>
                <a:gd name="T1" fmla="*/ 952 h 952"/>
                <a:gd name="T2" fmla="*/ 23 w 700"/>
                <a:gd name="T3" fmla="*/ 952 h 952"/>
                <a:gd name="T4" fmla="*/ 0 w 700"/>
                <a:gd name="T5" fmla="*/ 928 h 952"/>
                <a:gd name="T6" fmla="*/ 0 w 700"/>
                <a:gd name="T7" fmla="*/ 24 h 952"/>
                <a:gd name="T8" fmla="*/ 23 w 700"/>
                <a:gd name="T9" fmla="*/ 0 h 952"/>
                <a:gd name="T10" fmla="*/ 677 w 700"/>
                <a:gd name="T11" fmla="*/ 0 h 952"/>
                <a:gd name="T12" fmla="*/ 700 w 700"/>
                <a:gd name="T13" fmla="*/ 24 h 952"/>
                <a:gd name="T14" fmla="*/ 700 w 700"/>
                <a:gd name="T15" fmla="*/ 928 h 952"/>
                <a:gd name="T16" fmla="*/ 677 w 700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952">
                  <a:moveTo>
                    <a:pt x="677" y="952"/>
                  </a:moveTo>
                  <a:cubicBezTo>
                    <a:pt x="23" y="952"/>
                    <a:pt x="23" y="952"/>
                    <a:pt x="23" y="952"/>
                  </a:cubicBezTo>
                  <a:cubicBezTo>
                    <a:pt x="10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0" y="11"/>
                    <a:pt x="700" y="24"/>
                  </a:cubicBezTo>
                  <a:cubicBezTo>
                    <a:pt x="700" y="928"/>
                    <a:pt x="700" y="928"/>
                    <a:pt x="700" y="928"/>
                  </a:cubicBezTo>
                  <a:cubicBezTo>
                    <a:pt x="700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48" name="Freeform 47"/>
            <p:cNvSpPr>
              <a:spLocks/>
            </p:cNvSpPr>
            <p:nvPr userDrawn="1"/>
          </p:nvSpPr>
          <p:spPr bwMode="auto">
            <a:xfrm>
              <a:off x="3565" y="2022"/>
              <a:ext cx="607" cy="827"/>
            </a:xfrm>
            <a:custGeom>
              <a:avLst/>
              <a:gdLst>
                <a:gd name="T0" fmla="*/ 677 w 701"/>
                <a:gd name="T1" fmla="*/ 952 h 952"/>
                <a:gd name="T2" fmla="*/ 24 w 701"/>
                <a:gd name="T3" fmla="*/ 952 h 952"/>
                <a:gd name="T4" fmla="*/ 0 w 701"/>
                <a:gd name="T5" fmla="*/ 928 h 952"/>
                <a:gd name="T6" fmla="*/ 0 w 701"/>
                <a:gd name="T7" fmla="*/ 24 h 952"/>
                <a:gd name="T8" fmla="*/ 24 w 701"/>
                <a:gd name="T9" fmla="*/ 0 h 952"/>
                <a:gd name="T10" fmla="*/ 677 w 701"/>
                <a:gd name="T11" fmla="*/ 0 h 952"/>
                <a:gd name="T12" fmla="*/ 701 w 701"/>
                <a:gd name="T13" fmla="*/ 24 h 952"/>
                <a:gd name="T14" fmla="*/ 701 w 701"/>
                <a:gd name="T15" fmla="*/ 928 h 952"/>
                <a:gd name="T16" fmla="*/ 677 w 701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952">
                  <a:moveTo>
                    <a:pt x="677" y="952"/>
                  </a:moveTo>
                  <a:cubicBezTo>
                    <a:pt x="24" y="952"/>
                    <a:pt x="24" y="952"/>
                    <a:pt x="24" y="952"/>
                  </a:cubicBezTo>
                  <a:cubicBezTo>
                    <a:pt x="11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1" y="11"/>
                    <a:pt x="701" y="24"/>
                  </a:cubicBezTo>
                  <a:cubicBezTo>
                    <a:pt x="701" y="928"/>
                    <a:pt x="701" y="928"/>
                    <a:pt x="701" y="928"/>
                  </a:cubicBezTo>
                  <a:cubicBezTo>
                    <a:pt x="701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49" name="Line 48"/>
            <p:cNvSpPr>
              <a:spLocks noChangeShapeType="1"/>
            </p:cNvSpPr>
            <p:nvPr userDrawn="1"/>
          </p:nvSpPr>
          <p:spPr bwMode="auto">
            <a:xfrm>
              <a:off x="2814" y="2293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50" name="Line 49"/>
            <p:cNvSpPr>
              <a:spLocks noChangeShapeType="1"/>
            </p:cNvSpPr>
            <p:nvPr userDrawn="1"/>
          </p:nvSpPr>
          <p:spPr bwMode="auto">
            <a:xfrm>
              <a:off x="2814" y="2441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51" name="Line 50"/>
            <p:cNvSpPr>
              <a:spLocks noChangeShapeType="1"/>
            </p:cNvSpPr>
            <p:nvPr userDrawn="1"/>
          </p:nvSpPr>
          <p:spPr bwMode="auto">
            <a:xfrm>
              <a:off x="2814" y="2589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52" name="Line 51"/>
            <p:cNvSpPr>
              <a:spLocks noChangeShapeType="1"/>
            </p:cNvSpPr>
            <p:nvPr userDrawn="1"/>
          </p:nvSpPr>
          <p:spPr bwMode="auto">
            <a:xfrm>
              <a:off x="3670" y="2250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53" name="Freeform 52"/>
            <p:cNvSpPr>
              <a:spLocks/>
            </p:cNvSpPr>
            <p:nvPr userDrawn="1"/>
          </p:nvSpPr>
          <p:spPr bwMode="auto">
            <a:xfrm>
              <a:off x="3986" y="2180"/>
              <a:ext cx="96" cy="104"/>
            </a:xfrm>
            <a:custGeom>
              <a:avLst/>
              <a:gdLst>
                <a:gd name="T0" fmla="*/ 0 w 96"/>
                <a:gd name="T1" fmla="*/ 49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9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54" name="Line 53"/>
            <p:cNvSpPr>
              <a:spLocks noChangeShapeType="1"/>
            </p:cNvSpPr>
            <p:nvPr userDrawn="1"/>
          </p:nvSpPr>
          <p:spPr bwMode="auto">
            <a:xfrm>
              <a:off x="3670" y="24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60" name="Freeform 54"/>
            <p:cNvSpPr>
              <a:spLocks/>
            </p:cNvSpPr>
            <p:nvPr userDrawn="1"/>
          </p:nvSpPr>
          <p:spPr bwMode="auto">
            <a:xfrm>
              <a:off x="3986" y="2383"/>
              <a:ext cx="96" cy="105"/>
            </a:xfrm>
            <a:custGeom>
              <a:avLst/>
              <a:gdLst>
                <a:gd name="T0" fmla="*/ 0 w 96"/>
                <a:gd name="T1" fmla="*/ 49 h 105"/>
                <a:gd name="T2" fmla="*/ 31 w 96"/>
                <a:gd name="T3" fmla="*/ 105 h 105"/>
                <a:gd name="T4" fmla="*/ 96 w 96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5">
                  <a:moveTo>
                    <a:pt x="0" y="49"/>
                  </a:moveTo>
                  <a:lnTo>
                    <a:pt x="31" y="105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61" name="Line 55"/>
            <p:cNvSpPr>
              <a:spLocks noChangeShapeType="1"/>
            </p:cNvSpPr>
            <p:nvPr userDrawn="1"/>
          </p:nvSpPr>
          <p:spPr bwMode="auto">
            <a:xfrm>
              <a:off x="3670" y="26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62" name="Freeform 56"/>
            <p:cNvSpPr>
              <a:spLocks/>
            </p:cNvSpPr>
            <p:nvPr userDrawn="1"/>
          </p:nvSpPr>
          <p:spPr bwMode="auto">
            <a:xfrm>
              <a:off x="3986" y="2587"/>
              <a:ext cx="96" cy="104"/>
            </a:xfrm>
            <a:custGeom>
              <a:avLst/>
              <a:gdLst>
                <a:gd name="T0" fmla="*/ 0 w 96"/>
                <a:gd name="T1" fmla="*/ 48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8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964" name="Regnskapsfoerer" hidden="1"/>
          <p:cNvGrpSpPr>
            <a:grpSpLocks noChangeAspect="1"/>
          </p:cNvGrpSpPr>
          <p:nvPr userDrawn="1"/>
        </p:nvGrpSpPr>
        <p:grpSpPr bwMode="auto">
          <a:xfrm>
            <a:off x="5508728" y="2608513"/>
            <a:ext cx="1174547" cy="1640976"/>
            <a:chOff x="3989" y="190"/>
            <a:chExt cx="555" cy="770"/>
          </a:xfrm>
        </p:grpSpPr>
        <p:sp>
          <p:nvSpPr>
            <p:cNvPr id="966" name="Freeform 60"/>
            <p:cNvSpPr>
              <a:spLocks/>
            </p:cNvSpPr>
            <p:nvPr userDrawn="1"/>
          </p:nvSpPr>
          <p:spPr bwMode="auto">
            <a:xfrm>
              <a:off x="3989" y="516"/>
              <a:ext cx="555" cy="423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67" name="Oval 61"/>
            <p:cNvSpPr>
              <a:spLocks noChangeArrowheads="1"/>
            </p:cNvSpPr>
            <p:nvPr userDrawn="1"/>
          </p:nvSpPr>
          <p:spPr bwMode="auto">
            <a:xfrm>
              <a:off x="4120" y="190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68" name="Freeform 62"/>
            <p:cNvSpPr>
              <a:spLocks noEditPoints="1"/>
            </p:cNvSpPr>
            <p:nvPr userDrawn="1"/>
          </p:nvSpPr>
          <p:spPr bwMode="auto">
            <a:xfrm>
              <a:off x="4161" y="677"/>
              <a:ext cx="213" cy="283"/>
            </a:xfrm>
            <a:custGeom>
              <a:avLst/>
              <a:gdLst>
                <a:gd name="T0" fmla="*/ 268 w 327"/>
                <a:gd name="T1" fmla="*/ 0 h 435"/>
                <a:gd name="T2" fmla="*/ 58 w 327"/>
                <a:gd name="T3" fmla="*/ 0 h 435"/>
                <a:gd name="T4" fmla="*/ 0 w 327"/>
                <a:gd name="T5" fmla="*/ 59 h 435"/>
                <a:gd name="T6" fmla="*/ 0 w 327"/>
                <a:gd name="T7" fmla="*/ 376 h 435"/>
                <a:gd name="T8" fmla="*/ 58 w 327"/>
                <a:gd name="T9" fmla="*/ 435 h 435"/>
                <a:gd name="T10" fmla="*/ 268 w 327"/>
                <a:gd name="T11" fmla="*/ 435 h 435"/>
                <a:gd name="T12" fmla="*/ 327 w 327"/>
                <a:gd name="T13" fmla="*/ 376 h 435"/>
                <a:gd name="T14" fmla="*/ 327 w 327"/>
                <a:gd name="T15" fmla="*/ 59 h 435"/>
                <a:gd name="T16" fmla="*/ 268 w 327"/>
                <a:gd name="T17" fmla="*/ 0 h 435"/>
                <a:gd name="T18" fmla="*/ 100 w 327"/>
                <a:gd name="T19" fmla="*/ 380 h 435"/>
                <a:gd name="T20" fmla="*/ 47 w 327"/>
                <a:gd name="T21" fmla="*/ 380 h 435"/>
                <a:gd name="T22" fmla="*/ 47 w 327"/>
                <a:gd name="T23" fmla="*/ 327 h 435"/>
                <a:gd name="T24" fmla="*/ 100 w 327"/>
                <a:gd name="T25" fmla="*/ 327 h 435"/>
                <a:gd name="T26" fmla="*/ 100 w 327"/>
                <a:gd name="T27" fmla="*/ 380 h 435"/>
                <a:gd name="T28" fmla="*/ 100 w 327"/>
                <a:gd name="T29" fmla="*/ 308 h 435"/>
                <a:gd name="T30" fmla="*/ 47 w 327"/>
                <a:gd name="T31" fmla="*/ 308 h 435"/>
                <a:gd name="T32" fmla="*/ 47 w 327"/>
                <a:gd name="T33" fmla="*/ 255 h 435"/>
                <a:gd name="T34" fmla="*/ 100 w 327"/>
                <a:gd name="T35" fmla="*/ 255 h 435"/>
                <a:gd name="T36" fmla="*/ 100 w 327"/>
                <a:gd name="T37" fmla="*/ 308 h 435"/>
                <a:gd name="T38" fmla="*/ 100 w 327"/>
                <a:gd name="T39" fmla="*/ 231 h 435"/>
                <a:gd name="T40" fmla="*/ 47 w 327"/>
                <a:gd name="T41" fmla="*/ 231 h 435"/>
                <a:gd name="T42" fmla="*/ 47 w 327"/>
                <a:gd name="T43" fmla="*/ 178 h 435"/>
                <a:gd name="T44" fmla="*/ 100 w 327"/>
                <a:gd name="T45" fmla="*/ 178 h 435"/>
                <a:gd name="T46" fmla="*/ 100 w 327"/>
                <a:gd name="T47" fmla="*/ 231 h 435"/>
                <a:gd name="T48" fmla="*/ 190 w 327"/>
                <a:gd name="T49" fmla="*/ 380 h 435"/>
                <a:gd name="T50" fmla="*/ 137 w 327"/>
                <a:gd name="T51" fmla="*/ 380 h 435"/>
                <a:gd name="T52" fmla="*/ 137 w 327"/>
                <a:gd name="T53" fmla="*/ 327 h 435"/>
                <a:gd name="T54" fmla="*/ 190 w 327"/>
                <a:gd name="T55" fmla="*/ 327 h 435"/>
                <a:gd name="T56" fmla="*/ 190 w 327"/>
                <a:gd name="T57" fmla="*/ 380 h 435"/>
                <a:gd name="T58" fmla="*/ 190 w 327"/>
                <a:gd name="T59" fmla="*/ 308 h 435"/>
                <a:gd name="T60" fmla="*/ 137 w 327"/>
                <a:gd name="T61" fmla="*/ 308 h 435"/>
                <a:gd name="T62" fmla="*/ 137 w 327"/>
                <a:gd name="T63" fmla="*/ 255 h 435"/>
                <a:gd name="T64" fmla="*/ 190 w 327"/>
                <a:gd name="T65" fmla="*/ 255 h 435"/>
                <a:gd name="T66" fmla="*/ 190 w 327"/>
                <a:gd name="T67" fmla="*/ 308 h 435"/>
                <a:gd name="T68" fmla="*/ 190 w 327"/>
                <a:gd name="T69" fmla="*/ 231 h 435"/>
                <a:gd name="T70" fmla="*/ 137 w 327"/>
                <a:gd name="T71" fmla="*/ 231 h 435"/>
                <a:gd name="T72" fmla="*/ 137 w 327"/>
                <a:gd name="T73" fmla="*/ 178 h 435"/>
                <a:gd name="T74" fmla="*/ 190 w 327"/>
                <a:gd name="T75" fmla="*/ 178 h 435"/>
                <a:gd name="T76" fmla="*/ 190 w 327"/>
                <a:gd name="T77" fmla="*/ 231 h 435"/>
                <a:gd name="T78" fmla="*/ 279 w 327"/>
                <a:gd name="T79" fmla="*/ 380 h 435"/>
                <a:gd name="T80" fmla="*/ 226 w 327"/>
                <a:gd name="T81" fmla="*/ 380 h 435"/>
                <a:gd name="T82" fmla="*/ 226 w 327"/>
                <a:gd name="T83" fmla="*/ 327 h 435"/>
                <a:gd name="T84" fmla="*/ 279 w 327"/>
                <a:gd name="T85" fmla="*/ 327 h 435"/>
                <a:gd name="T86" fmla="*/ 279 w 327"/>
                <a:gd name="T87" fmla="*/ 380 h 435"/>
                <a:gd name="T88" fmla="*/ 279 w 327"/>
                <a:gd name="T89" fmla="*/ 308 h 435"/>
                <a:gd name="T90" fmla="*/ 226 w 327"/>
                <a:gd name="T91" fmla="*/ 308 h 435"/>
                <a:gd name="T92" fmla="*/ 226 w 327"/>
                <a:gd name="T93" fmla="*/ 255 h 435"/>
                <a:gd name="T94" fmla="*/ 279 w 327"/>
                <a:gd name="T95" fmla="*/ 255 h 435"/>
                <a:gd name="T96" fmla="*/ 279 w 327"/>
                <a:gd name="T97" fmla="*/ 308 h 435"/>
                <a:gd name="T98" fmla="*/ 279 w 327"/>
                <a:gd name="T99" fmla="*/ 231 h 435"/>
                <a:gd name="T100" fmla="*/ 226 w 327"/>
                <a:gd name="T101" fmla="*/ 231 h 435"/>
                <a:gd name="T102" fmla="*/ 226 w 327"/>
                <a:gd name="T103" fmla="*/ 178 h 435"/>
                <a:gd name="T104" fmla="*/ 279 w 327"/>
                <a:gd name="T105" fmla="*/ 178 h 435"/>
                <a:gd name="T106" fmla="*/ 279 w 327"/>
                <a:gd name="T107" fmla="*/ 231 h 435"/>
                <a:gd name="T108" fmla="*/ 279 w 327"/>
                <a:gd name="T109" fmla="*/ 128 h 435"/>
                <a:gd name="T110" fmla="*/ 47 w 327"/>
                <a:gd name="T111" fmla="*/ 128 h 435"/>
                <a:gd name="T112" fmla="*/ 47 w 327"/>
                <a:gd name="T113" fmla="*/ 55 h 435"/>
                <a:gd name="T114" fmla="*/ 279 w 327"/>
                <a:gd name="T115" fmla="*/ 55 h 435"/>
                <a:gd name="T116" fmla="*/ 279 w 327"/>
                <a:gd name="T117" fmla="*/ 12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7" h="435">
                  <a:moveTo>
                    <a:pt x="26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409"/>
                    <a:pt x="26" y="435"/>
                    <a:pt x="58" y="435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300" y="435"/>
                    <a:pt x="327" y="409"/>
                    <a:pt x="327" y="376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7" y="26"/>
                    <a:pt x="300" y="0"/>
                    <a:pt x="268" y="0"/>
                  </a:cubicBezTo>
                  <a:close/>
                  <a:moveTo>
                    <a:pt x="100" y="380"/>
                  </a:moveTo>
                  <a:cubicBezTo>
                    <a:pt x="47" y="380"/>
                    <a:pt x="47" y="380"/>
                    <a:pt x="47" y="380"/>
                  </a:cubicBezTo>
                  <a:cubicBezTo>
                    <a:pt x="47" y="327"/>
                    <a:pt x="47" y="327"/>
                    <a:pt x="47" y="327"/>
                  </a:cubicBezTo>
                  <a:cubicBezTo>
                    <a:pt x="100" y="327"/>
                    <a:pt x="100" y="327"/>
                    <a:pt x="100" y="327"/>
                  </a:cubicBezTo>
                  <a:lnTo>
                    <a:pt x="100" y="380"/>
                  </a:lnTo>
                  <a:close/>
                  <a:moveTo>
                    <a:pt x="100" y="308"/>
                  </a:moveTo>
                  <a:cubicBezTo>
                    <a:pt x="47" y="308"/>
                    <a:pt x="47" y="308"/>
                    <a:pt x="47" y="308"/>
                  </a:cubicBezTo>
                  <a:cubicBezTo>
                    <a:pt x="47" y="255"/>
                    <a:pt x="47" y="255"/>
                    <a:pt x="47" y="255"/>
                  </a:cubicBezTo>
                  <a:cubicBezTo>
                    <a:pt x="100" y="255"/>
                    <a:pt x="100" y="255"/>
                    <a:pt x="100" y="255"/>
                  </a:cubicBezTo>
                  <a:lnTo>
                    <a:pt x="100" y="308"/>
                  </a:lnTo>
                  <a:close/>
                  <a:moveTo>
                    <a:pt x="100" y="231"/>
                  </a:moveTo>
                  <a:cubicBezTo>
                    <a:pt x="47" y="231"/>
                    <a:pt x="47" y="231"/>
                    <a:pt x="47" y="231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100" y="178"/>
                    <a:pt x="100" y="178"/>
                    <a:pt x="100" y="178"/>
                  </a:cubicBezTo>
                  <a:lnTo>
                    <a:pt x="100" y="231"/>
                  </a:lnTo>
                  <a:close/>
                  <a:moveTo>
                    <a:pt x="190" y="380"/>
                  </a:moveTo>
                  <a:cubicBezTo>
                    <a:pt x="137" y="380"/>
                    <a:pt x="137" y="380"/>
                    <a:pt x="137" y="380"/>
                  </a:cubicBezTo>
                  <a:cubicBezTo>
                    <a:pt x="137" y="327"/>
                    <a:pt x="137" y="327"/>
                    <a:pt x="137" y="327"/>
                  </a:cubicBezTo>
                  <a:cubicBezTo>
                    <a:pt x="190" y="327"/>
                    <a:pt x="190" y="327"/>
                    <a:pt x="190" y="327"/>
                  </a:cubicBezTo>
                  <a:lnTo>
                    <a:pt x="190" y="380"/>
                  </a:lnTo>
                  <a:close/>
                  <a:moveTo>
                    <a:pt x="190" y="308"/>
                  </a:moveTo>
                  <a:cubicBezTo>
                    <a:pt x="137" y="308"/>
                    <a:pt x="137" y="308"/>
                    <a:pt x="137" y="308"/>
                  </a:cubicBezTo>
                  <a:cubicBezTo>
                    <a:pt x="137" y="255"/>
                    <a:pt x="137" y="255"/>
                    <a:pt x="137" y="255"/>
                  </a:cubicBezTo>
                  <a:cubicBezTo>
                    <a:pt x="190" y="255"/>
                    <a:pt x="190" y="255"/>
                    <a:pt x="190" y="255"/>
                  </a:cubicBezTo>
                  <a:lnTo>
                    <a:pt x="190" y="308"/>
                  </a:lnTo>
                  <a:close/>
                  <a:moveTo>
                    <a:pt x="190" y="231"/>
                  </a:moveTo>
                  <a:cubicBezTo>
                    <a:pt x="137" y="231"/>
                    <a:pt x="137" y="231"/>
                    <a:pt x="137" y="231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90" y="178"/>
                    <a:pt x="190" y="178"/>
                    <a:pt x="190" y="178"/>
                  </a:cubicBezTo>
                  <a:lnTo>
                    <a:pt x="190" y="231"/>
                  </a:lnTo>
                  <a:close/>
                  <a:moveTo>
                    <a:pt x="279" y="380"/>
                  </a:moveTo>
                  <a:cubicBezTo>
                    <a:pt x="226" y="380"/>
                    <a:pt x="226" y="380"/>
                    <a:pt x="226" y="380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79" y="327"/>
                    <a:pt x="279" y="327"/>
                    <a:pt x="279" y="327"/>
                  </a:cubicBezTo>
                  <a:lnTo>
                    <a:pt x="279" y="380"/>
                  </a:lnTo>
                  <a:close/>
                  <a:moveTo>
                    <a:pt x="279" y="308"/>
                  </a:moveTo>
                  <a:cubicBezTo>
                    <a:pt x="226" y="308"/>
                    <a:pt x="226" y="308"/>
                    <a:pt x="226" y="308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79" y="255"/>
                    <a:pt x="279" y="255"/>
                    <a:pt x="279" y="255"/>
                  </a:cubicBezTo>
                  <a:lnTo>
                    <a:pt x="279" y="308"/>
                  </a:lnTo>
                  <a:close/>
                  <a:moveTo>
                    <a:pt x="279" y="231"/>
                  </a:moveTo>
                  <a:cubicBezTo>
                    <a:pt x="226" y="231"/>
                    <a:pt x="226" y="231"/>
                    <a:pt x="226" y="231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79" y="178"/>
                    <a:pt x="279" y="178"/>
                    <a:pt x="279" y="178"/>
                  </a:cubicBezTo>
                  <a:lnTo>
                    <a:pt x="279" y="231"/>
                  </a:lnTo>
                  <a:close/>
                  <a:moveTo>
                    <a:pt x="279" y="128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79" y="55"/>
                    <a:pt x="279" y="55"/>
                    <a:pt x="279" y="55"/>
                  </a:cubicBezTo>
                  <a:lnTo>
                    <a:pt x="27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970" name="Pensjonist" hidden="1"/>
          <p:cNvGrpSpPr>
            <a:grpSpLocks noChangeAspect="1"/>
          </p:cNvGrpSpPr>
          <p:nvPr userDrawn="1"/>
        </p:nvGrpSpPr>
        <p:grpSpPr bwMode="auto">
          <a:xfrm>
            <a:off x="5509786" y="2542447"/>
            <a:ext cx="1172430" cy="1773108"/>
            <a:chOff x="4341" y="1057"/>
            <a:chExt cx="554" cy="832"/>
          </a:xfrm>
        </p:grpSpPr>
        <p:sp>
          <p:nvSpPr>
            <p:cNvPr id="972" name="Freeform 66"/>
            <p:cNvSpPr>
              <a:spLocks/>
            </p:cNvSpPr>
            <p:nvPr userDrawn="1"/>
          </p:nvSpPr>
          <p:spPr bwMode="auto">
            <a:xfrm>
              <a:off x="4341" y="1382"/>
              <a:ext cx="554" cy="423"/>
            </a:xfrm>
            <a:custGeom>
              <a:avLst/>
              <a:gdLst>
                <a:gd name="T0" fmla="*/ 0 w 851"/>
                <a:gd name="T1" fmla="*/ 456 h 649"/>
                <a:gd name="T2" fmla="*/ 426 w 851"/>
                <a:gd name="T3" fmla="*/ 649 h 649"/>
                <a:gd name="T4" fmla="*/ 851 w 851"/>
                <a:gd name="T5" fmla="*/ 456 h 649"/>
                <a:gd name="T6" fmla="*/ 426 w 851"/>
                <a:gd name="T7" fmla="*/ 0 h 649"/>
                <a:gd name="T8" fmla="*/ 0 w 851"/>
                <a:gd name="T9" fmla="*/ 45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49">
                  <a:moveTo>
                    <a:pt x="0" y="456"/>
                  </a:moveTo>
                  <a:cubicBezTo>
                    <a:pt x="108" y="575"/>
                    <a:pt x="259" y="649"/>
                    <a:pt x="426" y="649"/>
                  </a:cubicBezTo>
                  <a:cubicBezTo>
                    <a:pt x="592" y="649"/>
                    <a:pt x="743" y="575"/>
                    <a:pt x="851" y="456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73" name="Oval 67"/>
            <p:cNvSpPr>
              <a:spLocks noChangeArrowheads="1"/>
            </p:cNvSpPr>
            <p:nvPr userDrawn="1"/>
          </p:nvSpPr>
          <p:spPr bwMode="auto">
            <a:xfrm>
              <a:off x="4472" y="1057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74" name="Freeform 68"/>
            <p:cNvSpPr>
              <a:spLocks/>
            </p:cNvSpPr>
            <p:nvPr userDrawn="1"/>
          </p:nvSpPr>
          <p:spPr bwMode="auto">
            <a:xfrm>
              <a:off x="4663" y="1463"/>
              <a:ext cx="122" cy="426"/>
            </a:xfrm>
            <a:custGeom>
              <a:avLst/>
              <a:gdLst>
                <a:gd name="T0" fmla="*/ 68 w 186"/>
                <a:gd name="T1" fmla="*/ 131 h 654"/>
                <a:gd name="T2" fmla="*/ 82 w 186"/>
                <a:gd name="T3" fmla="*/ 70 h 654"/>
                <a:gd name="T4" fmla="*/ 120 w 186"/>
                <a:gd name="T5" fmla="*/ 72 h 654"/>
                <a:gd name="T6" fmla="*/ 124 w 186"/>
                <a:gd name="T7" fmla="*/ 145 h 654"/>
                <a:gd name="T8" fmla="*/ 117 w 186"/>
                <a:gd name="T9" fmla="*/ 239 h 654"/>
                <a:gd name="T10" fmla="*/ 87 w 186"/>
                <a:gd name="T11" fmla="*/ 616 h 654"/>
                <a:gd name="T12" fmla="*/ 147 w 186"/>
                <a:gd name="T13" fmla="*/ 616 h 654"/>
                <a:gd name="T14" fmla="*/ 184 w 186"/>
                <a:gd name="T15" fmla="*/ 137 h 654"/>
                <a:gd name="T16" fmla="*/ 172 w 186"/>
                <a:gd name="T17" fmla="*/ 42 h 654"/>
                <a:gd name="T18" fmla="*/ 98 w 186"/>
                <a:gd name="T19" fmla="*/ 1 h 654"/>
                <a:gd name="T20" fmla="*/ 10 w 186"/>
                <a:gd name="T21" fmla="*/ 147 h 654"/>
                <a:gd name="T22" fmla="*/ 68 w 186"/>
                <a:gd name="T23" fmla="*/ 13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654">
                  <a:moveTo>
                    <a:pt x="68" y="131"/>
                  </a:moveTo>
                  <a:cubicBezTo>
                    <a:pt x="65" y="110"/>
                    <a:pt x="68" y="86"/>
                    <a:pt x="82" y="70"/>
                  </a:cubicBezTo>
                  <a:cubicBezTo>
                    <a:pt x="93" y="57"/>
                    <a:pt x="111" y="57"/>
                    <a:pt x="120" y="72"/>
                  </a:cubicBezTo>
                  <a:cubicBezTo>
                    <a:pt x="132" y="91"/>
                    <a:pt x="125" y="124"/>
                    <a:pt x="124" y="145"/>
                  </a:cubicBezTo>
                  <a:cubicBezTo>
                    <a:pt x="122" y="177"/>
                    <a:pt x="120" y="208"/>
                    <a:pt x="117" y="239"/>
                  </a:cubicBezTo>
                  <a:cubicBezTo>
                    <a:pt x="109" y="365"/>
                    <a:pt x="99" y="490"/>
                    <a:pt x="87" y="616"/>
                  </a:cubicBezTo>
                  <a:cubicBezTo>
                    <a:pt x="84" y="654"/>
                    <a:pt x="144" y="654"/>
                    <a:pt x="147" y="616"/>
                  </a:cubicBezTo>
                  <a:cubicBezTo>
                    <a:pt x="162" y="456"/>
                    <a:pt x="174" y="297"/>
                    <a:pt x="184" y="137"/>
                  </a:cubicBezTo>
                  <a:cubicBezTo>
                    <a:pt x="186" y="104"/>
                    <a:pt x="186" y="72"/>
                    <a:pt x="172" y="42"/>
                  </a:cubicBezTo>
                  <a:cubicBezTo>
                    <a:pt x="159" y="14"/>
                    <a:pt x="127" y="0"/>
                    <a:pt x="98" y="1"/>
                  </a:cubicBezTo>
                  <a:cubicBezTo>
                    <a:pt x="24" y="3"/>
                    <a:pt x="0" y="86"/>
                    <a:pt x="10" y="147"/>
                  </a:cubicBezTo>
                  <a:cubicBezTo>
                    <a:pt x="17" y="185"/>
                    <a:pt x="74" y="169"/>
                    <a:pt x="6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976" name="Pengeoverfoering" hidden="1"/>
          <p:cNvGrpSpPr>
            <a:grpSpLocks noChangeAspect="1"/>
          </p:cNvGrpSpPr>
          <p:nvPr userDrawn="1"/>
        </p:nvGrpSpPr>
        <p:grpSpPr bwMode="auto">
          <a:xfrm>
            <a:off x="4760616" y="2352776"/>
            <a:ext cx="2670770" cy="2152449"/>
            <a:chOff x="2307" y="187"/>
            <a:chExt cx="1262" cy="1010"/>
          </a:xfrm>
        </p:grpSpPr>
        <p:sp>
          <p:nvSpPr>
            <p:cNvPr id="978" name="Freeform 72"/>
            <p:cNvSpPr>
              <a:spLocks/>
            </p:cNvSpPr>
            <p:nvPr userDrawn="1"/>
          </p:nvSpPr>
          <p:spPr bwMode="auto">
            <a:xfrm>
              <a:off x="2307" y="611"/>
              <a:ext cx="1262" cy="586"/>
            </a:xfrm>
            <a:custGeom>
              <a:avLst/>
              <a:gdLst>
                <a:gd name="T0" fmla="*/ 951 w 962"/>
                <a:gd name="T1" fmla="*/ 209 h 446"/>
                <a:gd name="T2" fmla="*/ 835 w 962"/>
                <a:gd name="T3" fmla="*/ 136 h 446"/>
                <a:gd name="T4" fmla="*/ 813 w 962"/>
                <a:gd name="T5" fmla="*/ 123 h 446"/>
                <a:gd name="T6" fmla="*/ 630 w 962"/>
                <a:gd name="T7" fmla="*/ 9 h 446"/>
                <a:gd name="T8" fmla="*/ 599 w 962"/>
                <a:gd name="T9" fmla="*/ 23 h 446"/>
                <a:gd name="T10" fmla="*/ 599 w 962"/>
                <a:gd name="T11" fmla="*/ 129 h 446"/>
                <a:gd name="T12" fmla="*/ 0 w 962"/>
                <a:gd name="T13" fmla="*/ 129 h 446"/>
                <a:gd name="T14" fmla="*/ 0 w 962"/>
                <a:gd name="T15" fmla="*/ 317 h 446"/>
                <a:gd name="T16" fmla="*/ 599 w 962"/>
                <a:gd name="T17" fmla="*/ 317 h 446"/>
                <a:gd name="T18" fmla="*/ 599 w 962"/>
                <a:gd name="T19" fmla="*/ 423 h 446"/>
                <a:gd name="T20" fmla="*/ 630 w 962"/>
                <a:gd name="T21" fmla="*/ 437 h 446"/>
                <a:gd name="T22" fmla="*/ 951 w 962"/>
                <a:gd name="T23" fmla="*/ 237 h 446"/>
                <a:gd name="T24" fmla="*/ 951 w 962"/>
                <a:gd name="T25" fmla="*/ 20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446">
                  <a:moveTo>
                    <a:pt x="951" y="209"/>
                  </a:moveTo>
                  <a:cubicBezTo>
                    <a:pt x="835" y="136"/>
                    <a:pt x="835" y="136"/>
                    <a:pt x="835" y="136"/>
                  </a:cubicBezTo>
                  <a:cubicBezTo>
                    <a:pt x="813" y="123"/>
                    <a:pt x="813" y="123"/>
                    <a:pt x="813" y="123"/>
                  </a:cubicBezTo>
                  <a:cubicBezTo>
                    <a:pt x="630" y="9"/>
                    <a:pt x="630" y="9"/>
                    <a:pt x="630" y="9"/>
                  </a:cubicBezTo>
                  <a:cubicBezTo>
                    <a:pt x="617" y="0"/>
                    <a:pt x="599" y="9"/>
                    <a:pt x="599" y="23"/>
                  </a:cubicBezTo>
                  <a:cubicBezTo>
                    <a:pt x="599" y="129"/>
                    <a:pt x="599" y="129"/>
                    <a:pt x="59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599" y="317"/>
                    <a:pt x="599" y="317"/>
                    <a:pt x="599" y="317"/>
                  </a:cubicBezTo>
                  <a:cubicBezTo>
                    <a:pt x="599" y="423"/>
                    <a:pt x="599" y="423"/>
                    <a:pt x="599" y="423"/>
                  </a:cubicBezTo>
                  <a:cubicBezTo>
                    <a:pt x="599" y="437"/>
                    <a:pt x="617" y="446"/>
                    <a:pt x="630" y="437"/>
                  </a:cubicBezTo>
                  <a:cubicBezTo>
                    <a:pt x="951" y="237"/>
                    <a:pt x="951" y="237"/>
                    <a:pt x="951" y="237"/>
                  </a:cubicBezTo>
                  <a:cubicBezTo>
                    <a:pt x="962" y="230"/>
                    <a:pt x="962" y="216"/>
                    <a:pt x="951" y="209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79" name="Freeform 73"/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0" name="Freeform 74"/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1" name="Freeform 75"/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2" name="Freeform 76"/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3" name="Freeform 77"/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4" name="Freeform 78"/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5" name="Freeform 79"/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6" name="Freeform 80"/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7" name="Oval 81"/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8" name="Oval 82"/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89" name="Freeform 83"/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0" name="Freeform 84"/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1" name="Freeform 85"/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2" name="Freeform 86"/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3" name="Freeform 87"/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4" name="Freeform 88"/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5" name="Oval 89"/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6" name="Oval 90"/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7" name="Freeform 91"/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8" name="Freeform 92"/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999" name="Freeform 93"/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0" name="Freeform 94"/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1" name="Freeform 95"/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2" name="Freeform 96"/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3" name="Freeform 97"/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4" name="Freeform 98"/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5" name="Freeform 99"/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6" name="Freeform 100"/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7" name="Freeform 101"/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8" name="Freeform 102"/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09" name="Oval 103"/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10" name="Oval 104"/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012" name="Nettbrett" hidden="1"/>
          <p:cNvGrpSpPr>
            <a:grpSpLocks noChangeAspect="1"/>
          </p:cNvGrpSpPr>
          <p:nvPr userDrawn="1"/>
        </p:nvGrpSpPr>
        <p:grpSpPr bwMode="auto">
          <a:xfrm>
            <a:off x="4621998" y="2513677"/>
            <a:ext cx="2948005" cy="1830648"/>
            <a:chOff x="2517" y="961"/>
            <a:chExt cx="1393" cy="859"/>
          </a:xfrm>
        </p:grpSpPr>
        <p:sp>
          <p:nvSpPr>
            <p:cNvPr id="1014" name="Freeform 108"/>
            <p:cNvSpPr>
              <a:spLocks/>
            </p:cNvSpPr>
            <p:nvPr userDrawn="1"/>
          </p:nvSpPr>
          <p:spPr bwMode="auto">
            <a:xfrm>
              <a:off x="2517" y="961"/>
              <a:ext cx="1393" cy="859"/>
            </a:xfrm>
            <a:custGeom>
              <a:avLst/>
              <a:gdLst>
                <a:gd name="T0" fmla="*/ 1675 w 1675"/>
                <a:gd name="T1" fmla="*/ 146 h 1030"/>
                <a:gd name="T2" fmla="*/ 1675 w 1675"/>
                <a:gd name="T3" fmla="*/ 885 h 1030"/>
                <a:gd name="T4" fmla="*/ 1530 w 1675"/>
                <a:gd name="T5" fmla="*/ 1030 h 1030"/>
                <a:gd name="T6" fmla="*/ 145 w 1675"/>
                <a:gd name="T7" fmla="*/ 1030 h 1030"/>
                <a:gd name="T8" fmla="*/ 0 w 1675"/>
                <a:gd name="T9" fmla="*/ 885 h 1030"/>
                <a:gd name="T10" fmla="*/ 0 w 1675"/>
                <a:gd name="T11" fmla="*/ 146 h 1030"/>
                <a:gd name="T12" fmla="*/ 145 w 1675"/>
                <a:gd name="T13" fmla="*/ 0 h 1030"/>
                <a:gd name="T14" fmla="*/ 1530 w 1675"/>
                <a:gd name="T15" fmla="*/ 0 h 1030"/>
                <a:gd name="T16" fmla="*/ 1675 w 1675"/>
                <a:gd name="T17" fmla="*/ 14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5" h="1030">
                  <a:moveTo>
                    <a:pt x="1675" y="146"/>
                  </a:moveTo>
                  <a:cubicBezTo>
                    <a:pt x="1675" y="885"/>
                    <a:pt x="1675" y="885"/>
                    <a:pt x="1675" y="885"/>
                  </a:cubicBezTo>
                  <a:cubicBezTo>
                    <a:pt x="1675" y="965"/>
                    <a:pt x="1610" y="1030"/>
                    <a:pt x="1530" y="1030"/>
                  </a:cubicBezTo>
                  <a:cubicBezTo>
                    <a:pt x="145" y="1030"/>
                    <a:pt x="145" y="1030"/>
                    <a:pt x="145" y="1030"/>
                  </a:cubicBezTo>
                  <a:cubicBezTo>
                    <a:pt x="65" y="1030"/>
                    <a:pt x="0" y="965"/>
                    <a:pt x="0" y="88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1530" y="0"/>
                    <a:pt x="1530" y="0"/>
                    <a:pt x="1530" y="0"/>
                  </a:cubicBezTo>
                  <a:cubicBezTo>
                    <a:pt x="1610" y="0"/>
                    <a:pt x="1675" y="65"/>
                    <a:pt x="1675" y="14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15" name="Rectangle 109"/>
            <p:cNvSpPr>
              <a:spLocks noChangeArrowheads="1"/>
            </p:cNvSpPr>
            <p:nvPr userDrawn="1"/>
          </p:nvSpPr>
          <p:spPr bwMode="auto">
            <a:xfrm>
              <a:off x="2727" y="1064"/>
              <a:ext cx="919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16" name="Oval 110"/>
            <p:cNvSpPr>
              <a:spLocks noChangeArrowheads="1"/>
            </p:cNvSpPr>
            <p:nvPr userDrawn="1"/>
          </p:nvSpPr>
          <p:spPr bwMode="auto">
            <a:xfrm>
              <a:off x="3709" y="1329"/>
              <a:ext cx="122" cy="1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018" name="Mobil" hidden="1"/>
          <p:cNvGrpSpPr>
            <a:grpSpLocks noChangeAspect="1"/>
          </p:cNvGrpSpPr>
          <p:nvPr userDrawn="1"/>
        </p:nvGrpSpPr>
        <p:grpSpPr bwMode="auto">
          <a:xfrm>
            <a:off x="5294981" y="2120481"/>
            <a:ext cx="1602039" cy="2617037"/>
            <a:chOff x="1351" y="832"/>
            <a:chExt cx="757" cy="1228"/>
          </a:xfrm>
        </p:grpSpPr>
        <p:sp>
          <p:nvSpPr>
            <p:cNvPr id="1020" name="Freeform 114"/>
            <p:cNvSpPr>
              <a:spLocks/>
            </p:cNvSpPr>
            <p:nvPr userDrawn="1"/>
          </p:nvSpPr>
          <p:spPr bwMode="auto">
            <a:xfrm>
              <a:off x="1351" y="832"/>
              <a:ext cx="757" cy="1228"/>
            </a:xfrm>
            <a:custGeom>
              <a:avLst/>
              <a:gdLst>
                <a:gd name="T0" fmla="*/ 590 w 687"/>
                <a:gd name="T1" fmla="*/ 1116 h 1116"/>
                <a:gd name="T2" fmla="*/ 97 w 687"/>
                <a:gd name="T3" fmla="*/ 1116 h 1116"/>
                <a:gd name="T4" fmla="*/ 0 w 687"/>
                <a:gd name="T5" fmla="*/ 1020 h 1116"/>
                <a:gd name="T6" fmla="*/ 0 w 687"/>
                <a:gd name="T7" fmla="*/ 97 h 1116"/>
                <a:gd name="T8" fmla="*/ 97 w 687"/>
                <a:gd name="T9" fmla="*/ 0 h 1116"/>
                <a:gd name="T10" fmla="*/ 590 w 687"/>
                <a:gd name="T11" fmla="*/ 0 h 1116"/>
                <a:gd name="T12" fmla="*/ 687 w 687"/>
                <a:gd name="T13" fmla="*/ 97 h 1116"/>
                <a:gd name="T14" fmla="*/ 687 w 687"/>
                <a:gd name="T15" fmla="*/ 1020 h 1116"/>
                <a:gd name="T16" fmla="*/ 590 w 687"/>
                <a:gd name="T17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116">
                  <a:moveTo>
                    <a:pt x="590" y="1116"/>
                  </a:moveTo>
                  <a:cubicBezTo>
                    <a:pt x="97" y="1116"/>
                    <a:pt x="97" y="1116"/>
                    <a:pt x="97" y="1116"/>
                  </a:cubicBezTo>
                  <a:cubicBezTo>
                    <a:pt x="44" y="1116"/>
                    <a:pt x="0" y="1073"/>
                    <a:pt x="0" y="10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643" y="0"/>
                    <a:pt x="687" y="43"/>
                    <a:pt x="687" y="97"/>
                  </a:cubicBezTo>
                  <a:cubicBezTo>
                    <a:pt x="687" y="1020"/>
                    <a:pt x="687" y="1020"/>
                    <a:pt x="687" y="1020"/>
                  </a:cubicBezTo>
                  <a:cubicBezTo>
                    <a:pt x="687" y="1073"/>
                    <a:pt x="643" y="1116"/>
                    <a:pt x="590" y="111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21" name="Rectangle 115"/>
            <p:cNvSpPr>
              <a:spLocks noChangeArrowheads="1"/>
            </p:cNvSpPr>
            <p:nvPr userDrawn="1"/>
          </p:nvSpPr>
          <p:spPr bwMode="auto">
            <a:xfrm>
              <a:off x="1441" y="1017"/>
              <a:ext cx="575" cy="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22" name="Oval 116"/>
            <p:cNvSpPr>
              <a:spLocks noChangeArrowheads="1"/>
            </p:cNvSpPr>
            <p:nvPr userDrawn="1"/>
          </p:nvSpPr>
          <p:spPr bwMode="auto">
            <a:xfrm>
              <a:off x="1675" y="1883"/>
              <a:ext cx="109" cy="1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024" name="Institusjon" hidden="1"/>
          <p:cNvGrpSpPr>
            <a:grpSpLocks noChangeAspect="1"/>
          </p:cNvGrpSpPr>
          <p:nvPr userDrawn="1"/>
        </p:nvGrpSpPr>
        <p:grpSpPr bwMode="auto">
          <a:xfrm>
            <a:off x="4545811" y="2586135"/>
            <a:ext cx="3100379" cy="1685729"/>
            <a:chOff x="2465" y="1978"/>
            <a:chExt cx="1465" cy="791"/>
          </a:xfrm>
        </p:grpSpPr>
        <p:sp>
          <p:nvSpPr>
            <p:cNvPr id="1026" name="Freeform 120"/>
            <p:cNvSpPr>
              <a:spLocks/>
            </p:cNvSpPr>
            <p:nvPr userDrawn="1"/>
          </p:nvSpPr>
          <p:spPr bwMode="auto">
            <a:xfrm>
              <a:off x="2527" y="2298"/>
              <a:ext cx="350" cy="359"/>
            </a:xfrm>
            <a:custGeom>
              <a:avLst/>
              <a:gdLst>
                <a:gd name="T0" fmla="*/ 263 w 350"/>
                <a:gd name="T1" fmla="*/ 0 h 359"/>
                <a:gd name="T2" fmla="*/ 0 w 350"/>
                <a:gd name="T3" fmla="*/ 0 h 359"/>
                <a:gd name="T4" fmla="*/ 0 w 350"/>
                <a:gd name="T5" fmla="*/ 359 h 359"/>
                <a:gd name="T6" fmla="*/ 350 w 350"/>
                <a:gd name="T7" fmla="*/ 299 h 359"/>
                <a:gd name="T8" fmla="*/ 350 w 350"/>
                <a:gd name="T9" fmla="*/ 0 h 359"/>
                <a:gd name="T10" fmla="*/ 263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263" y="0"/>
                  </a:moveTo>
                  <a:lnTo>
                    <a:pt x="0" y="0"/>
                  </a:lnTo>
                  <a:lnTo>
                    <a:pt x="0" y="359"/>
                  </a:lnTo>
                  <a:lnTo>
                    <a:pt x="350" y="299"/>
                  </a:lnTo>
                  <a:lnTo>
                    <a:pt x="350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27" name="Freeform 121"/>
            <p:cNvSpPr>
              <a:spLocks/>
            </p:cNvSpPr>
            <p:nvPr userDrawn="1"/>
          </p:nvSpPr>
          <p:spPr bwMode="auto">
            <a:xfrm>
              <a:off x="3518" y="2298"/>
              <a:ext cx="350" cy="359"/>
            </a:xfrm>
            <a:custGeom>
              <a:avLst/>
              <a:gdLst>
                <a:gd name="T0" fmla="*/ 87 w 350"/>
                <a:gd name="T1" fmla="*/ 0 h 359"/>
                <a:gd name="T2" fmla="*/ 0 w 350"/>
                <a:gd name="T3" fmla="*/ 0 h 359"/>
                <a:gd name="T4" fmla="*/ 0 w 350"/>
                <a:gd name="T5" fmla="*/ 299 h 359"/>
                <a:gd name="T6" fmla="*/ 350 w 350"/>
                <a:gd name="T7" fmla="*/ 359 h 359"/>
                <a:gd name="T8" fmla="*/ 350 w 350"/>
                <a:gd name="T9" fmla="*/ 0 h 359"/>
                <a:gd name="T10" fmla="*/ 87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87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350" y="359"/>
                  </a:lnTo>
                  <a:lnTo>
                    <a:pt x="35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28" name="Rectangle 122"/>
            <p:cNvSpPr>
              <a:spLocks noChangeArrowheads="1"/>
            </p:cNvSpPr>
            <p:nvPr userDrawn="1"/>
          </p:nvSpPr>
          <p:spPr bwMode="auto">
            <a:xfrm>
              <a:off x="2897" y="2202"/>
              <a:ext cx="601" cy="3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29" name="Freeform 123"/>
            <p:cNvSpPr>
              <a:spLocks/>
            </p:cNvSpPr>
            <p:nvPr userDrawn="1"/>
          </p:nvSpPr>
          <p:spPr bwMode="auto">
            <a:xfrm>
              <a:off x="2867" y="2087"/>
              <a:ext cx="660" cy="92"/>
            </a:xfrm>
            <a:custGeom>
              <a:avLst/>
              <a:gdLst>
                <a:gd name="T0" fmla="*/ 660 w 660"/>
                <a:gd name="T1" fmla="*/ 92 h 92"/>
                <a:gd name="T2" fmla="*/ 330 w 660"/>
                <a:gd name="T3" fmla="*/ 0 h 92"/>
                <a:gd name="T4" fmla="*/ 0 w 660"/>
                <a:gd name="T5" fmla="*/ 92 h 92"/>
                <a:gd name="T6" fmla="*/ 660 w 66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92">
                  <a:moveTo>
                    <a:pt x="660" y="92"/>
                  </a:moveTo>
                  <a:lnTo>
                    <a:pt x="330" y="0"/>
                  </a:lnTo>
                  <a:lnTo>
                    <a:pt x="0" y="92"/>
                  </a:lnTo>
                  <a:lnTo>
                    <a:pt x="66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0" name="Freeform 124"/>
            <p:cNvSpPr>
              <a:spLocks/>
            </p:cNvSpPr>
            <p:nvPr userDrawn="1"/>
          </p:nvSpPr>
          <p:spPr bwMode="auto">
            <a:xfrm>
              <a:off x="2556" y="2243"/>
              <a:ext cx="321" cy="35"/>
            </a:xfrm>
            <a:custGeom>
              <a:avLst/>
              <a:gdLst>
                <a:gd name="T0" fmla="*/ 321 w 321"/>
                <a:gd name="T1" fmla="*/ 35 h 35"/>
                <a:gd name="T2" fmla="*/ 321 w 321"/>
                <a:gd name="T3" fmla="*/ 0 h 35"/>
                <a:gd name="T4" fmla="*/ 102 w 321"/>
                <a:gd name="T5" fmla="*/ 0 h 35"/>
                <a:gd name="T6" fmla="*/ 0 w 321"/>
                <a:gd name="T7" fmla="*/ 35 h 35"/>
                <a:gd name="T8" fmla="*/ 321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321" y="35"/>
                  </a:moveTo>
                  <a:lnTo>
                    <a:pt x="321" y="0"/>
                  </a:lnTo>
                  <a:lnTo>
                    <a:pt x="102" y="0"/>
                  </a:lnTo>
                  <a:lnTo>
                    <a:pt x="0" y="35"/>
                  </a:lnTo>
                  <a:lnTo>
                    <a:pt x="32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1" name="Freeform 125"/>
            <p:cNvSpPr>
              <a:spLocks/>
            </p:cNvSpPr>
            <p:nvPr userDrawn="1"/>
          </p:nvSpPr>
          <p:spPr bwMode="auto">
            <a:xfrm>
              <a:off x="3520" y="2243"/>
              <a:ext cx="321" cy="35"/>
            </a:xfrm>
            <a:custGeom>
              <a:avLst/>
              <a:gdLst>
                <a:gd name="T0" fmla="*/ 0 w 321"/>
                <a:gd name="T1" fmla="*/ 35 h 35"/>
                <a:gd name="T2" fmla="*/ 0 w 321"/>
                <a:gd name="T3" fmla="*/ 0 h 35"/>
                <a:gd name="T4" fmla="*/ 218 w 321"/>
                <a:gd name="T5" fmla="*/ 0 h 35"/>
                <a:gd name="T6" fmla="*/ 321 w 321"/>
                <a:gd name="T7" fmla="*/ 35 h 35"/>
                <a:gd name="T8" fmla="*/ 0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lnTo>
                    <a:pt x="0" y="0"/>
                  </a:lnTo>
                  <a:lnTo>
                    <a:pt x="218" y="0"/>
                  </a:lnTo>
                  <a:lnTo>
                    <a:pt x="321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2" name="Freeform 126"/>
            <p:cNvSpPr>
              <a:spLocks/>
            </p:cNvSpPr>
            <p:nvPr userDrawn="1"/>
          </p:nvSpPr>
          <p:spPr bwMode="auto">
            <a:xfrm>
              <a:off x="3188" y="1978"/>
              <a:ext cx="152" cy="117"/>
            </a:xfrm>
            <a:custGeom>
              <a:avLst/>
              <a:gdLst>
                <a:gd name="T0" fmla="*/ 152 w 152"/>
                <a:gd name="T1" fmla="*/ 32 h 117"/>
                <a:gd name="T2" fmla="*/ 17 w 152"/>
                <a:gd name="T3" fmla="*/ 0 h 117"/>
                <a:gd name="T4" fmla="*/ 17 w 152"/>
                <a:gd name="T5" fmla="*/ 0 h 117"/>
                <a:gd name="T6" fmla="*/ 0 w 152"/>
                <a:gd name="T7" fmla="*/ 0 h 117"/>
                <a:gd name="T8" fmla="*/ 0 w 152"/>
                <a:gd name="T9" fmla="*/ 117 h 117"/>
                <a:gd name="T10" fmla="*/ 17 w 152"/>
                <a:gd name="T11" fmla="*/ 117 h 117"/>
                <a:gd name="T12" fmla="*/ 17 w 152"/>
                <a:gd name="T13" fmla="*/ 71 h 117"/>
                <a:gd name="T14" fmla="*/ 152 w 152"/>
                <a:gd name="T15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17">
                  <a:moveTo>
                    <a:pt x="152" y="32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71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3" name="Freeform 127"/>
            <p:cNvSpPr>
              <a:spLocks/>
            </p:cNvSpPr>
            <p:nvPr userDrawn="1"/>
          </p:nvSpPr>
          <p:spPr bwMode="auto">
            <a:xfrm>
              <a:off x="3038" y="2297"/>
              <a:ext cx="83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4" name="Freeform 128"/>
            <p:cNvSpPr>
              <a:spLocks/>
            </p:cNvSpPr>
            <p:nvPr userDrawn="1"/>
          </p:nvSpPr>
          <p:spPr bwMode="auto">
            <a:xfrm>
              <a:off x="2956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5" name="Freeform 129"/>
            <p:cNvSpPr>
              <a:spLocks/>
            </p:cNvSpPr>
            <p:nvPr userDrawn="1"/>
          </p:nvSpPr>
          <p:spPr bwMode="auto">
            <a:xfrm>
              <a:off x="3385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6" name="Freeform 130"/>
            <p:cNvSpPr>
              <a:spLocks/>
            </p:cNvSpPr>
            <p:nvPr userDrawn="1"/>
          </p:nvSpPr>
          <p:spPr bwMode="auto">
            <a:xfrm>
              <a:off x="3156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8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90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7" name="Freeform 131"/>
            <p:cNvSpPr>
              <a:spLocks/>
            </p:cNvSpPr>
            <p:nvPr userDrawn="1"/>
          </p:nvSpPr>
          <p:spPr bwMode="auto">
            <a:xfrm>
              <a:off x="3274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8" name="Freeform 132"/>
            <p:cNvSpPr>
              <a:spLocks/>
            </p:cNvSpPr>
            <p:nvPr userDrawn="1"/>
          </p:nvSpPr>
          <p:spPr bwMode="auto">
            <a:xfrm>
              <a:off x="2567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39" name="Freeform 133"/>
            <p:cNvSpPr>
              <a:spLocks/>
            </p:cNvSpPr>
            <p:nvPr userDrawn="1"/>
          </p:nvSpPr>
          <p:spPr bwMode="auto">
            <a:xfrm>
              <a:off x="2641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0" name="Freeform 134"/>
            <p:cNvSpPr>
              <a:spLocks/>
            </p:cNvSpPr>
            <p:nvPr userDrawn="1"/>
          </p:nvSpPr>
          <p:spPr bwMode="auto">
            <a:xfrm>
              <a:off x="2715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1" name="Freeform 135"/>
            <p:cNvSpPr>
              <a:spLocks/>
            </p:cNvSpPr>
            <p:nvPr userDrawn="1"/>
          </p:nvSpPr>
          <p:spPr bwMode="auto">
            <a:xfrm>
              <a:off x="2789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2" name="Freeform 136"/>
            <p:cNvSpPr>
              <a:spLocks/>
            </p:cNvSpPr>
            <p:nvPr userDrawn="1"/>
          </p:nvSpPr>
          <p:spPr bwMode="auto">
            <a:xfrm>
              <a:off x="3559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3" name="Freeform 137"/>
            <p:cNvSpPr>
              <a:spLocks/>
            </p:cNvSpPr>
            <p:nvPr userDrawn="1"/>
          </p:nvSpPr>
          <p:spPr bwMode="auto">
            <a:xfrm>
              <a:off x="3632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4" name="Freeform 138"/>
            <p:cNvSpPr>
              <a:spLocks/>
            </p:cNvSpPr>
            <p:nvPr userDrawn="1"/>
          </p:nvSpPr>
          <p:spPr bwMode="auto">
            <a:xfrm>
              <a:off x="3706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5" name="Freeform 139"/>
            <p:cNvSpPr>
              <a:spLocks/>
            </p:cNvSpPr>
            <p:nvPr userDrawn="1"/>
          </p:nvSpPr>
          <p:spPr bwMode="auto">
            <a:xfrm>
              <a:off x="3780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6" name="Freeform 140"/>
            <p:cNvSpPr>
              <a:spLocks/>
            </p:cNvSpPr>
            <p:nvPr userDrawn="1"/>
          </p:nvSpPr>
          <p:spPr bwMode="auto">
            <a:xfrm>
              <a:off x="2465" y="2618"/>
              <a:ext cx="1465" cy="151"/>
            </a:xfrm>
            <a:custGeom>
              <a:avLst/>
              <a:gdLst>
                <a:gd name="T0" fmla="*/ 1465 w 1465"/>
                <a:gd name="T1" fmla="*/ 151 h 151"/>
                <a:gd name="T2" fmla="*/ 0 w 1465"/>
                <a:gd name="T3" fmla="*/ 151 h 151"/>
                <a:gd name="T4" fmla="*/ 0 w 1465"/>
                <a:gd name="T5" fmla="*/ 75 h 151"/>
                <a:gd name="T6" fmla="*/ 423 w 1465"/>
                <a:gd name="T7" fmla="*/ 0 h 151"/>
                <a:gd name="T8" fmla="*/ 1042 w 1465"/>
                <a:gd name="T9" fmla="*/ 0 h 151"/>
                <a:gd name="T10" fmla="*/ 1465 w 1465"/>
                <a:gd name="T11" fmla="*/ 75 h 151"/>
                <a:gd name="T12" fmla="*/ 1465 w 1465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5" h="151">
                  <a:moveTo>
                    <a:pt x="1465" y="151"/>
                  </a:moveTo>
                  <a:lnTo>
                    <a:pt x="0" y="151"/>
                  </a:lnTo>
                  <a:lnTo>
                    <a:pt x="0" y="75"/>
                  </a:lnTo>
                  <a:lnTo>
                    <a:pt x="423" y="0"/>
                  </a:lnTo>
                  <a:lnTo>
                    <a:pt x="1042" y="0"/>
                  </a:lnTo>
                  <a:lnTo>
                    <a:pt x="1465" y="75"/>
                  </a:lnTo>
                  <a:lnTo>
                    <a:pt x="146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7" name="Line 141"/>
            <p:cNvSpPr>
              <a:spLocks noChangeShapeType="1"/>
            </p:cNvSpPr>
            <p:nvPr userDrawn="1"/>
          </p:nvSpPr>
          <p:spPr bwMode="auto">
            <a:xfrm>
              <a:off x="2764" y="2616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8" name="Line 142"/>
            <p:cNvSpPr>
              <a:spLocks noChangeShapeType="1"/>
            </p:cNvSpPr>
            <p:nvPr userDrawn="1"/>
          </p:nvSpPr>
          <p:spPr bwMode="auto">
            <a:xfrm>
              <a:off x="2764" y="229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49" name="Line 143"/>
            <p:cNvSpPr>
              <a:spLocks noChangeShapeType="1"/>
            </p:cNvSpPr>
            <p:nvPr userDrawn="1"/>
          </p:nvSpPr>
          <p:spPr bwMode="auto">
            <a:xfrm>
              <a:off x="2757" y="2290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50" name="Line 144"/>
            <p:cNvSpPr>
              <a:spLocks noChangeShapeType="1"/>
            </p:cNvSpPr>
            <p:nvPr userDrawn="1"/>
          </p:nvSpPr>
          <p:spPr bwMode="auto">
            <a:xfrm>
              <a:off x="2757" y="263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052" name="Handpenger" hidden="1"/>
          <p:cNvGrpSpPr>
            <a:grpSpLocks noChangeAspect="1"/>
          </p:cNvGrpSpPr>
          <p:nvPr userDrawn="1"/>
        </p:nvGrpSpPr>
        <p:grpSpPr bwMode="auto">
          <a:xfrm>
            <a:off x="4441054" y="2349578"/>
            <a:ext cx="3309892" cy="2158843"/>
            <a:chOff x="2178" y="950"/>
            <a:chExt cx="1564" cy="1013"/>
          </a:xfrm>
        </p:grpSpPr>
        <p:sp>
          <p:nvSpPr>
            <p:cNvPr id="1054" name="Freeform 148"/>
            <p:cNvSpPr>
              <a:spLocks/>
            </p:cNvSpPr>
            <p:nvPr userDrawn="1"/>
          </p:nvSpPr>
          <p:spPr bwMode="auto">
            <a:xfrm>
              <a:off x="2228" y="1599"/>
              <a:ext cx="868" cy="364"/>
            </a:xfrm>
            <a:custGeom>
              <a:avLst/>
              <a:gdLst>
                <a:gd name="T0" fmla="*/ 0 w 769"/>
                <a:gd name="T1" fmla="*/ 270 h 322"/>
                <a:gd name="T2" fmla="*/ 135 w 769"/>
                <a:gd name="T3" fmla="*/ 270 h 322"/>
                <a:gd name="T4" fmla="*/ 181 w 769"/>
                <a:gd name="T5" fmla="*/ 276 h 322"/>
                <a:gd name="T6" fmla="*/ 291 w 769"/>
                <a:gd name="T7" fmla="*/ 295 h 322"/>
                <a:gd name="T8" fmla="*/ 418 w 769"/>
                <a:gd name="T9" fmla="*/ 317 h 322"/>
                <a:gd name="T10" fmla="*/ 467 w 769"/>
                <a:gd name="T11" fmla="*/ 316 h 322"/>
                <a:gd name="T12" fmla="*/ 510 w 769"/>
                <a:gd name="T13" fmla="*/ 299 h 322"/>
                <a:gd name="T14" fmla="*/ 668 w 769"/>
                <a:gd name="T15" fmla="*/ 230 h 322"/>
                <a:gd name="T16" fmla="*/ 742 w 769"/>
                <a:gd name="T17" fmla="*/ 198 h 322"/>
                <a:gd name="T18" fmla="*/ 764 w 769"/>
                <a:gd name="T19" fmla="*/ 178 h 322"/>
                <a:gd name="T20" fmla="*/ 768 w 769"/>
                <a:gd name="T21" fmla="*/ 148 h 322"/>
                <a:gd name="T22" fmla="*/ 756 w 769"/>
                <a:gd name="T23" fmla="*/ 129 h 322"/>
                <a:gd name="T24" fmla="*/ 742 w 769"/>
                <a:gd name="T25" fmla="*/ 123 h 322"/>
                <a:gd name="T26" fmla="*/ 708 w 769"/>
                <a:gd name="T27" fmla="*/ 135 h 322"/>
                <a:gd name="T28" fmla="*/ 563 w 769"/>
                <a:gd name="T29" fmla="*/ 197 h 322"/>
                <a:gd name="T30" fmla="*/ 517 w 769"/>
                <a:gd name="T31" fmla="*/ 216 h 322"/>
                <a:gd name="T32" fmla="*/ 488 w 769"/>
                <a:gd name="T33" fmla="*/ 221 h 322"/>
                <a:gd name="T34" fmla="*/ 401 w 769"/>
                <a:gd name="T35" fmla="*/ 212 h 322"/>
                <a:gd name="T36" fmla="*/ 286 w 769"/>
                <a:gd name="T37" fmla="*/ 189 h 322"/>
                <a:gd name="T38" fmla="*/ 269 w 769"/>
                <a:gd name="T39" fmla="*/ 182 h 322"/>
                <a:gd name="T40" fmla="*/ 260 w 769"/>
                <a:gd name="T41" fmla="*/ 134 h 322"/>
                <a:gd name="T42" fmla="*/ 290 w 769"/>
                <a:gd name="T43" fmla="*/ 108 h 322"/>
                <a:gd name="T44" fmla="*/ 336 w 769"/>
                <a:gd name="T45" fmla="*/ 112 h 322"/>
                <a:gd name="T46" fmla="*/ 471 w 769"/>
                <a:gd name="T47" fmla="*/ 129 h 322"/>
                <a:gd name="T48" fmla="*/ 519 w 769"/>
                <a:gd name="T49" fmla="*/ 134 h 322"/>
                <a:gd name="T50" fmla="*/ 574 w 769"/>
                <a:gd name="T51" fmla="*/ 98 h 322"/>
                <a:gd name="T52" fmla="*/ 549 w 769"/>
                <a:gd name="T53" fmla="*/ 61 h 322"/>
                <a:gd name="T54" fmla="*/ 475 w 769"/>
                <a:gd name="T55" fmla="*/ 46 h 322"/>
                <a:gd name="T56" fmla="*/ 307 w 769"/>
                <a:gd name="T57" fmla="*/ 13 h 322"/>
                <a:gd name="T58" fmla="*/ 232 w 769"/>
                <a:gd name="T59" fmla="*/ 2 h 322"/>
                <a:gd name="T60" fmla="*/ 195 w 769"/>
                <a:gd name="T61" fmla="*/ 8 h 322"/>
                <a:gd name="T62" fmla="*/ 35 w 769"/>
                <a:gd name="T63" fmla="*/ 73 h 322"/>
                <a:gd name="T64" fmla="*/ 0 w 769"/>
                <a:gd name="T65" fmla="*/ 73 h 322"/>
                <a:gd name="T66" fmla="*/ 0 w 769"/>
                <a:gd name="T67" fmla="*/ 27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9" h="322">
                  <a:moveTo>
                    <a:pt x="0" y="270"/>
                  </a:moveTo>
                  <a:cubicBezTo>
                    <a:pt x="135" y="270"/>
                    <a:pt x="135" y="270"/>
                    <a:pt x="135" y="270"/>
                  </a:cubicBezTo>
                  <a:cubicBezTo>
                    <a:pt x="151" y="272"/>
                    <a:pt x="166" y="274"/>
                    <a:pt x="181" y="276"/>
                  </a:cubicBezTo>
                  <a:cubicBezTo>
                    <a:pt x="218" y="282"/>
                    <a:pt x="255" y="288"/>
                    <a:pt x="291" y="295"/>
                  </a:cubicBezTo>
                  <a:cubicBezTo>
                    <a:pt x="333" y="302"/>
                    <a:pt x="376" y="309"/>
                    <a:pt x="418" y="317"/>
                  </a:cubicBezTo>
                  <a:cubicBezTo>
                    <a:pt x="435" y="320"/>
                    <a:pt x="451" y="322"/>
                    <a:pt x="467" y="316"/>
                  </a:cubicBezTo>
                  <a:cubicBezTo>
                    <a:pt x="482" y="310"/>
                    <a:pt x="496" y="305"/>
                    <a:pt x="510" y="299"/>
                  </a:cubicBezTo>
                  <a:cubicBezTo>
                    <a:pt x="563" y="276"/>
                    <a:pt x="616" y="253"/>
                    <a:pt x="668" y="230"/>
                  </a:cubicBezTo>
                  <a:cubicBezTo>
                    <a:pt x="706" y="213"/>
                    <a:pt x="704" y="216"/>
                    <a:pt x="742" y="198"/>
                  </a:cubicBezTo>
                  <a:cubicBezTo>
                    <a:pt x="751" y="194"/>
                    <a:pt x="758" y="187"/>
                    <a:pt x="764" y="178"/>
                  </a:cubicBezTo>
                  <a:cubicBezTo>
                    <a:pt x="769" y="169"/>
                    <a:pt x="769" y="158"/>
                    <a:pt x="768" y="148"/>
                  </a:cubicBezTo>
                  <a:cubicBezTo>
                    <a:pt x="766" y="144"/>
                    <a:pt x="764" y="138"/>
                    <a:pt x="756" y="129"/>
                  </a:cubicBezTo>
                  <a:cubicBezTo>
                    <a:pt x="756" y="129"/>
                    <a:pt x="755" y="124"/>
                    <a:pt x="742" y="123"/>
                  </a:cubicBezTo>
                  <a:cubicBezTo>
                    <a:pt x="729" y="122"/>
                    <a:pt x="708" y="135"/>
                    <a:pt x="708" y="135"/>
                  </a:cubicBezTo>
                  <a:cubicBezTo>
                    <a:pt x="708" y="135"/>
                    <a:pt x="618" y="174"/>
                    <a:pt x="563" y="197"/>
                  </a:cubicBezTo>
                  <a:cubicBezTo>
                    <a:pt x="549" y="203"/>
                    <a:pt x="531" y="210"/>
                    <a:pt x="517" y="216"/>
                  </a:cubicBezTo>
                  <a:cubicBezTo>
                    <a:pt x="508" y="220"/>
                    <a:pt x="498" y="222"/>
                    <a:pt x="488" y="221"/>
                  </a:cubicBezTo>
                  <a:cubicBezTo>
                    <a:pt x="459" y="218"/>
                    <a:pt x="430" y="217"/>
                    <a:pt x="401" y="212"/>
                  </a:cubicBezTo>
                  <a:cubicBezTo>
                    <a:pt x="361" y="206"/>
                    <a:pt x="326" y="196"/>
                    <a:pt x="286" y="189"/>
                  </a:cubicBezTo>
                  <a:cubicBezTo>
                    <a:pt x="280" y="187"/>
                    <a:pt x="274" y="185"/>
                    <a:pt x="269" y="182"/>
                  </a:cubicBezTo>
                  <a:cubicBezTo>
                    <a:pt x="258" y="175"/>
                    <a:pt x="257" y="145"/>
                    <a:pt x="260" y="134"/>
                  </a:cubicBezTo>
                  <a:cubicBezTo>
                    <a:pt x="264" y="120"/>
                    <a:pt x="274" y="109"/>
                    <a:pt x="290" y="108"/>
                  </a:cubicBezTo>
                  <a:cubicBezTo>
                    <a:pt x="305" y="107"/>
                    <a:pt x="321" y="110"/>
                    <a:pt x="336" y="112"/>
                  </a:cubicBezTo>
                  <a:cubicBezTo>
                    <a:pt x="381" y="117"/>
                    <a:pt x="426" y="123"/>
                    <a:pt x="471" y="129"/>
                  </a:cubicBezTo>
                  <a:cubicBezTo>
                    <a:pt x="487" y="131"/>
                    <a:pt x="503" y="133"/>
                    <a:pt x="519" y="134"/>
                  </a:cubicBezTo>
                  <a:cubicBezTo>
                    <a:pt x="544" y="136"/>
                    <a:pt x="568" y="120"/>
                    <a:pt x="574" y="98"/>
                  </a:cubicBezTo>
                  <a:cubicBezTo>
                    <a:pt x="578" y="81"/>
                    <a:pt x="569" y="66"/>
                    <a:pt x="549" y="61"/>
                  </a:cubicBezTo>
                  <a:cubicBezTo>
                    <a:pt x="525" y="56"/>
                    <a:pt x="500" y="51"/>
                    <a:pt x="475" y="46"/>
                  </a:cubicBezTo>
                  <a:cubicBezTo>
                    <a:pt x="419" y="35"/>
                    <a:pt x="363" y="24"/>
                    <a:pt x="307" y="13"/>
                  </a:cubicBezTo>
                  <a:cubicBezTo>
                    <a:pt x="283" y="8"/>
                    <a:pt x="257" y="6"/>
                    <a:pt x="232" y="2"/>
                  </a:cubicBezTo>
                  <a:cubicBezTo>
                    <a:pt x="219" y="0"/>
                    <a:pt x="207" y="4"/>
                    <a:pt x="195" y="8"/>
                  </a:cubicBezTo>
                  <a:cubicBezTo>
                    <a:pt x="140" y="26"/>
                    <a:pt x="87" y="49"/>
                    <a:pt x="35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55" name="Rectangle 149"/>
            <p:cNvSpPr>
              <a:spLocks noChangeArrowheads="1"/>
            </p:cNvSpPr>
            <p:nvPr userDrawn="1"/>
          </p:nvSpPr>
          <p:spPr bwMode="auto">
            <a:xfrm>
              <a:off x="2178" y="1684"/>
              <a:ext cx="33" cy="2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56" name="Freeform 150"/>
            <p:cNvSpPr>
              <a:spLocks/>
            </p:cNvSpPr>
            <p:nvPr userDrawn="1"/>
          </p:nvSpPr>
          <p:spPr bwMode="auto">
            <a:xfrm>
              <a:off x="2843" y="950"/>
              <a:ext cx="849" cy="364"/>
            </a:xfrm>
            <a:custGeom>
              <a:avLst/>
              <a:gdLst>
                <a:gd name="T0" fmla="*/ 752 w 752"/>
                <a:gd name="T1" fmla="*/ 52 h 322"/>
                <a:gd name="T2" fmla="*/ 616 w 752"/>
                <a:gd name="T3" fmla="*/ 52 h 322"/>
                <a:gd name="T4" fmla="*/ 570 w 752"/>
                <a:gd name="T5" fmla="*/ 46 h 322"/>
                <a:gd name="T6" fmla="*/ 460 w 752"/>
                <a:gd name="T7" fmla="*/ 28 h 322"/>
                <a:gd name="T8" fmla="*/ 334 w 752"/>
                <a:gd name="T9" fmla="*/ 5 h 322"/>
                <a:gd name="T10" fmla="*/ 284 w 752"/>
                <a:gd name="T11" fmla="*/ 7 h 322"/>
                <a:gd name="T12" fmla="*/ 241 w 752"/>
                <a:gd name="T13" fmla="*/ 23 h 322"/>
                <a:gd name="T14" fmla="*/ 83 w 752"/>
                <a:gd name="T15" fmla="*/ 92 h 322"/>
                <a:gd name="T16" fmla="*/ 10 w 752"/>
                <a:gd name="T17" fmla="*/ 124 h 322"/>
                <a:gd name="T18" fmla="*/ 235 w 752"/>
                <a:gd name="T19" fmla="*/ 106 h 322"/>
                <a:gd name="T20" fmla="*/ 263 w 752"/>
                <a:gd name="T21" fmla="*/ 101 h 322"/>
                <a:gd name="T22" fmla="*/ 351 w 752"/>
                <a:gd name="T23" fmla="*/ 110 h 322"/>
                <a:gd name="T24" fmla="*/ 465 w 752"/>
                <a:gd name="T25" fmla="*/ 134 h 322"/>
                <a:gd name="T26" fmla="*/ 482 w 752"/>
                <a:gd name="T27" fmla="*/ 140 h 322"/>
                <a:gd name="T28" fmla="*/ 491 w 752"/>
                <a:gd name="T29" fmla="*/ 189 h 322"/>
                <a:gd name="T30" fmla="*/ 462 w 752"/>
                <a:gd name="T31" fmla="*/ 214 h 322"/>
                <a:gd name="T32" fmla="*/ 416 w 752"/>
                <a:gd name="T33" fmla="*/ 211 h 322"/>
                <a:gd name="T34" fmla="*/ 281 w 752"/>
                <a:gd name="T35" fmla="*/ 194 h 322"/>
                <a:gd name="T36" fmla="*/ 233 w 752"/>
                <a:gd name="T37" fmla="*/ 188 h 322"/>
                <a:gd name="T38" fmla="*/ 178 w 752"/>
                <a:gd name="T39" fmla="*/ 224 h 322"/>
                <a:gd name="T40" fmla="*/ 202 w 752"/>
                <a:gd name="T41" fmla="*/ 261 h 322"/>
                <a:gd name="T42" fmla="*/ 277 w 752"/>
                <a:gd name="T43" fmla="*/ 276 h 322"/>
                <a:gd name="T44" fmla="*/ 444 w 752"/>
                <a:gd name="T45" fmla="*/ 309 h 322"/>
                <a:gd name="T46" fmla="*/ 519 w 752"/>
                <a:gd name="T47" fmla="*/ 320 h 322"/>
                <a:gd name="T48" fmla="*/ 557 w 752"/>
                <a:gd name="T49" fmla="*/ 314 h 322"/>
                <a:gd name="T50" fmla="*/ 717 w 752"/>
                <a:gd name="T51" fmla="*/ 250 h 322"/>
                <a:gd name="T52" fmla="*/ 752 w 752"/>
                <a:gd name="T53" fmla="*/ 250 h 322"/>
                <a:gd name="T54" fmla="*/ 752 w 752"/>
                <a:gd name="T55" fmla="*/ 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2" h="322">
                  <a:moveTo>
                    <a:pt x="752" y="52"/>
                  </a:moveTo>
                  <a:cubicBezTo>
                    <a:pt x="616" y="52"/>
                    <a:pt x="616" y="52"/>
                    <a:pt x="616" y="52"/>
                  </a:cubicBezTo>
                  <a:cubicBezTo>
                    <a:pt x="601" y="50"/>
                    <a:pt x="585" y="49"/>
                    <a:pt x="570" y="46"/>
                  </a:cubicBezTo>
                  <a:cubicBezTo>
                    <a:pt x="534" y="40"/>
                    <a:pt x="497" y="34"/>
                    <a:pt x="460" y="28"/>
                  </a:cubicBezTo>
                  <a:cubicBezTo>
                    <a:pt x="418" y="20"/>
                    <a:pt x="376" y="13"/>
                    <a:pt x="334" y="5"/>
                  </a:cubicBezTo>
                  <a:cubicBezTo>
                    <a:pt x="317" y="2"/>
                    <a:pt x="301" y="0"/>
                    <a:pt x="284" y="7"/>
                  </a:cubicBezTo>
                  <a:cubicBezTo>
                    <a:pt x="270" y="12"/>
                    <a:pt x="255" y="17"/>
                    <a:pt x="241" y="23"/>
                  </a:cubicBezTo>
                  <a:cubicBezTo>
                    <a:pt x="188" y="46"/>
                    <a:pt x="136" y="69"/>
                    <a:pt x="83" y="92"/>
                  </a:cubicBezTo>
                  <a:cubicBezTo>
                    <a:pt x="45" y="109"/>
                    <a:pt x="47" y="106"/>
                    <a:pt x="10" y="124"/>
                  </a:cubicBezTo>
                  <a:cubicBezTo>
                    <a:pt x="0" y="128"/>
                    <a:pt x="221" y="112"/>
                    <a:pt x="235" y="106"/>
                  </a:cubicBezTo>
                  <a:cubicBezTo>
                    <a:pt x="244" y="102"/>
                    <a:pt x="253" y="100"/>
                    <a:pt x="263" y="101"/>
                  </a:cubicBezTo>
                  <a:cubicBezTo>
                    <a:pt x="293" y="104"/>
                    <a:pt x="322" y="106"/>
                    <a:pt x="351" y="110"/>
                  </a:cubicBezTo>
                  <a:cubicBezTo>
                    <a:pt x="391" y="116"/>
                    <a:pt x="426" y="126"/>
                    <a:pt x="465" y="134"/>
                  </a:cubicBezTo>
                  <a:cubicBezTo>
                    <a:pt x="471" y="135"/>
                    <a:pt x="477" y="137"/>
                    <a:pt x="482" y="140"/>
                  </a:cubicBezTo>
                  <a:cubicBezTo>
                    <a:pt x="494" y="147"/>
                    <a:pt x="495" y="178"/>
                    <a:pt x="491" y="189"/>
                  </a:cubicBezTo>
                  <a:cubicBezTo>
                    <a:pt x="487" y="202"/>
                    <a:pt x="478" y="213"/>
                    <a:pt x="462" y="214"/>
                  </a:cubicBezTo>
                  <a:cubicBezTo>
                    <a:pt x="447" y="215"/>
                    <a:pt x="431" y="213"/>
                    <a:pt x="416" y="211"/>
                  </a:cubicBezTo>
                  <a:cubicBezTo>
                    <a:pt x="371" y="205"/>
                    <a:pt x="326" y="199"/>
                    <a:pt x="281" y="194"/>
                  </a:cubicBezTo>
                  <a:cubicBezTo>
                    <a:pt x="265" y="192"/>
                    <a:pt x="249" y="189"/>
                    <a:pt x="233" y="188"/>
                  </a:cubicBezTo>
                  <a:cubicBezTo>
                    <a:pt x="207" y="186"/>
                    <a:pt x="183" y="202"/>
                    <a:pt x="178" y="224"/>
                  </a:cubicBezTo>
                  <a:cubicBezTo>
                    <a:pt x="173" y="241"/>
                    <a:pt x="183" y="257"/>
                    <a:pt x="202" y="261"/>
                  </a:cubicBezTo>
                  <a:cubicBezTo>
                    <a:pt x="227" y="266"/>
                    <a:pt x="252" y="271"/>
                    <a:pt x="277" y="276"/>
                  </a:cubicBezTo>
                  <a:cubicBezTo>
                    <a:pt x="333" y="287"/>
                    <a:pt x="388" y="299"/>
                    <a:pt x="444" y="309"/>
                  </a:cubicBezTo>
                  <a:cubicBezTo>
                    <a:pt x="469" y="314"/>
                    <a:pt x="494" y="316"/>
                    <a:pt x="519" y="320"/>
                  </a:cubicBezTo>
                  <a:cubicBezTo>
                    <a:pt x="532" y="322"/>
                    <a:pt x="545" y="318"/>
                    <a:pt x="557" y="314"/>
                  </a:cubicBezTo>
                  <a:cubicBezTo>
                    <a:pt x="612" y="296"/>
                    <a:pt x="664" y="273"/>
                    <a:pt x="717" y="250"/>
                  </a:cubicBezTo>
                  <a:cubicBezTo>
                    <a:pt x="752" y="250"/>
                    <a:pt x="752" y="250"/>
                    <a:pt x="752" y="250"/>
                  </a:cubicBezTo>
                  <a:lnTo>
                    <a:pt x="75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57" name="Rectangle 151"/>
            <p:cNvSpPr>
              <a:spLocks noChangeArrowheads="1"/>
            </p:cNvSpPr>
            <p:nvPr userDrawn="1"/>
          </p:nvSpPr>
          <p:spPr bwMode="auto">
            <a:xfrm>
              <a:off x="3708" y="1005"/>
              <a:ext cx="34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58" name="Freeform 152"/>
            <p:cNvSpPr>
              <a:spLocks/>
            </p:cNvSpPr>
            <p:nvPr userDrawn="1"/>
          </p:nvSpPr>
          <p:spPr bwMode="auto">
            <a:xfrm>
              <a:off x="2627" y="1047"/>
              <a:ext cx="810" cy="465"/>
            </a:xfrm>
            <a:custGeom>
              <a:avLst/>
              <a:gdLst>
                <a:gd name="T0" fmla="*/ 810 w 810"/>
                <a:gd name="T1" fmla="*/ 395 h 465"/>
                <a:gd name="T2" fmla="*/ 35 w 810"/>
                <a:gd name="T3" fmla="*/ 465 h 465"/>
                <a:gd name="T4" fmla="*/ 0 w 810"/>
                <a:gd name="T5" fmla="*/ 70 h 465"/>
                <a:gd name="T6" fmla="*/ 774 w 810"/>
                <a:gd name="T7" fmla="*/ 0 h 465"/>
                <a:gd name="T8" fmla="*/ 810 w 810"/>
                <a:gd name="T9" fmla="*/ 39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465">
                  <a:moveTo>
                    <a:pt x="810" y="395"/>
                  </a:moveTo>
                  <a:lnTo>
                    <a:pt x="35" y="465"/>
                  </a:lnTo>
                  <a:lnTo>
                    <a:pt x="0" y="70"/>
                  </a:lnTo>
                  <a:lnTo>
                    <a:pt x="774" y="0"/>
                  </a:lnTo>
                  <a:lnTo>
                    <a:pt x="810" y="395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59" name="Freeform 153"/>
            <p:cNvSpPr>
              <a:spLocks noEditPoints="1"/>
            </p:cNvSpPr>
            <p:nvPr userDrawn="1"/>
          </p:nvSpPr>
          <p:spPr bwMode="auto">
            <a:xfrm>
              <a:off x="2809" y="1189"/>
              <a:ext cx="121" cy="210"/>
            </a:xfrm>
            <a:custGeom>
              <a:avLst/>
              <a:gdLst>
                <a:gd name="T0" fmla="*/ 65 w 107"/>
                <a:gd name="T1" fmla="*/ 184 h 185"/>
                <a:gd name="T2" fmla="*/ 56 w 107"/>
                <a:gd name="T3" fmla="*/ 185 h 185"/>
                <a:gd name="T4" fmla="*/ 54 w 107"/>
                <a:gd name="T5" fmla="*/ 165 h 185"/>
                <a:gd name="T6" fmla="*/ 23 w 107"/>
                <a:gd name="T7" fmla="*/ 159 h 185"/>
                <a:gd name="T8" fmla="*/ 3 w 107"/>
                <a:gd name="T9" fmla="*/ 121 h 185"/>
                <a:gd name="T10" fmla="*/ 30 w 107"/>
                <a:gd name="T11" fmla="*/ 118 h 185"/>
                <a:gd name="T12" fmla="*/ 36 w 107"/>
                <a:gd name="T13" fmla="*/ 135 h 185"/>
                <a:gd name="T14" fmla="*/ 52 w 107"/>
                <a:gd name="T15" fmla="*/ 142 h 185"/>
                <a:gd name="T16" fmla="*/ 48 w 107"/>
                <a:gd name="T17" fmla="*/ 99 h 185"/>
                <a:gd name="T18" fmla="*/ 40 w 107"/>
                <a:gd name="T19" fmla="*/ 98 h 185"/>
                <a:gd name="T20" fmla="*/ 11 w 107"/>
                <a:gd name="T21" fmla="*/ 84 h 185"/>
                <a:gd name="T22" fmla="*/ 1 w 107"/>
                <a:gd name="T23" fmla="*/ 61 h 185"/>
                <a:gd name="T24" fmla="*/ 2 w 107"/>
                <a:gd name="T25" fmla="*/ 43 h 185"/>
                <a:gd name="T26" fmla="*/ 10 w 107"/>
                <a:gd name="T27" fmla="*/ 29 h 185"/>
                <a:gd name="T28" fmla="*/ 25 w 107"/>
                <a:gd name="T29" fmla="*/ 18 h 185"/>
                <a:gd name="T30" fmla="*/ 40 w 107"/>
                <a:gd name="T31" fmla="*/ 14 h 185"/>
                <a:gd name="T32" fmla="*/ 39 w 107"/>
                <a:gd name="T33" fmla="*/ 1 h 185"/>
                <a:gd name="T34" fmla="*/ 49 w 107"/>
                <a:gd name="T35" fmla="*/ 0 h 185"/>
                <a:gd name="T36" fmla="*/ 50 w 107"/>
                <a:gd name="T37" fmla="*/ 13 h 185"/>
                <a:gd name="T38" fmla="*/ 76 w 107"/>
                <a:gd name="T39" fmla="*/ 19 h 185"/>
                <a:gd name="T40" fmla="*/ 97 w 107"/>
                <a:gd name="T41" fmla="*/ 53 h 185"/>
                <a:gd name="T42" fmla="*/ 71 w 107"/>
                <a:gd name="T43" fmla="*/ 55 h 185"/>
                <a:gd name="T44" fmla="*/ 66 w 107"/>
                <a:gd name="T45" fmla="*/ 42 h 185"/>
                <a:gd name="T46" fmla="*/ 52 w 107"/>
                <a:gd name="T47" fmla="*/ 36 h 185"/>
                <a:gd name="T48" fmla="*/ 55 w 107"/>
                <a:gd name="T49" fmla="*/ 74 h 185"/>
                <a:gd name="T50" fmla="*/ 89 w 107"/>
                <a:gd name="T51" fmla="*/ 86 h 185"/>
                <a:gd name="T52" fmla="*/ 105 w 107"/>
                <a:gd name="T53" fmla="*/ 114 h 185"/>
                <a:gd name="T54" fmla="*/ 90 w 107"/>
                <a:gd name="T55" fmla="*/ 153 h 185"/>
                <a:gd name="T56" fmla="*/ 64 w 107"/>
                <a:gd name="T57" fmla="*/ 164 h 185"/>
                <a:gd name="T58" fmla="*/ 65 w 107"/>
                <a:gd name="T59" fmla="*/ 184 h 185"/>
                <a:gd name="T60" fmla="*/ 42 w 107"/>
                <a:gd name="T61" fmla="*/ 37 h 185"/>
                <a:gd name="T62" fmla="*/ 30 w 107"/>
                <a:gd name="T63" fmla="*/ 42 h 185"/>
                <a:gd name="T64" fmla="*/ 27 w 107"/>
                <a:gd name="T65" fmla="*/ 55 h 185"/>
                <a:gd name="T66" fmla="*/ 34 w 107"/>
                <a:gd name="T67" fmla="*/ 68 h 185"/>
                <a:gd name="T68" fmla="*/ 45 w 107"/>
                <a:gd name="T69" fmla="*/ 72 h 185"/>
                <a:gd name="T70" fmla="*/ 42 w 107"/>
                <a:gd name="T71" fmla="*/ 37 h 185"/>
                <a:gd name="T72" fmla="*/ 62 w 107"/>
                <a:gd name="T73" fmla="*/ 141 h 185"/>
                <a:gd name="T74" fmla="*/ 73 w 107"/>
                <a:gd name="T75" fmla="*/ 136 h 185"/>
                <a:gd name="T76" fmla="*/ 78 w 107"/>
                <a:gd name="T77" fmla="*/ 120 h 185"/>
                <a:gd name="T78" fmla="*/ 70 w 107"/>
                <a:gd name="T79" fmla="*/ 107 h 185"/>
                <a:gd name="T80" fmla="*/ 58 w 107"/>
                <a:gd name="T81" fmla="*/ 102 h 185"/>
                <a:gd name="T82" fmla="*/ 62 w 107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5">
                  <a:moveTo>
                    <a:pt x="65" y="184"/>
                  </a:moveTo>
                  <a:cubicBezTo>
                    <a:pt x="56" y="185"/>
                    <a:pt x="56" y="185"/>
                    <a:pt x="56" y="18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40" y="164"/>
                    <a:pt x="30" y="162"/>
                    <a:pt x="23" y="159"/>
                  </a:cubicBezTo>
                  <a:cubicBezTo>
                    <a:pt x="11" y="152"/>
                    <a:pt x="4" y="139"/>
                    <a:pt x="3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7"/>
                    <a:pt x="34" y="132"/>
                    <a:pt x="36" y="135"/>
                  </a:cubicBezTo>
                  <a:cubicBezTo>
                    <a:pt x="39" y="139"/>
                    <a:pt x="44" y="142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1"/>
                  </a:cubicBezTo>
                  <a:cubicBezTo>
                    <a:pt x="0" y="54"/>
                    <a:pt x="1" y="49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7"/>
                    <a:pt x="33" y="15"/>
                    <a:pt x="40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49"/>
                    <a:pt x="68" y="45"/>
                    <a:pt x="66" y="42"/>
                  </a:cubicBezTo>
                  <a:cubicBezTo>
                    <a:pt x="64" y="38"/>
                    <a:pt x="59" y="35"/>
                    <a:pt x="52" y="3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6"/>
                  </a:cubicBezTo>
                  <a:cubicBezTo>
                    <a:pt x="99" y="92"/>
                    <a:pt x="104" y="101"/>
                    <a:pt x="105" y="114"/>
                  </a:cubicBezTo>
                  <a:cubicBezTo>
                    <a:pt x="107" y="131"/>
                    <a:pt x="102" y="144"/>
                    <a:pt x="90" y="153"/>
                  </a:cubicBezTo>
                  <a:cubicBezTo>
                    <a:pt x="83" y="158"/>
                    <a:pt x="74" y="162"/>
                    <a:pt x="64" y="164"/>
                  </a:cubicBezTo>
                  <a:lnTo>
                    <a:pt x="65" y="184"/>
                  </a:lnTo>
                  <a:close/>
                  <a:moveTo>
                    <a:pt x="42" y="37"/>
                  </a:moveTo>
                  <a:cubicBezTo>
                    <a:pt x="36" y="37"/>
                    <a:pt x="32" y="39"/>
                    <a:pt x="30" y="42"/>
                  </a:cubicBezTo>
                  <a:cubicBezTo>
                    <a:pt x="27" y="46"/>
                    <a:pt x="26" y="50"/>
                    <a:pt x="27" y="55"/>
                  </a:cubicBezTo>
                  <a:cubicBezTo>
                    <a:pt x="27" y="61"/>
                    <a:pt x="30" y="65"/>
                    <a:pt x="34" y="68"/>
                  </a:cubicBezTo>
                  <a:cubicBezTo>
                    <a:pt x="37" y="70"/>
                    <a:pt x="40" y="71"/>
                    <a:pt x="45" y="72"/>
                  </a:cubicBezTo>
                  <a:lnTo>
                    <a:pt x="42" y="37"/>
                  </a:lnTo>
                  <a:close/>
                  <a:moveTo>
                    <a:pt x="62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7" y="133"/>
                    <a:pt x="78" y="127"/>
                    <a:pt x="78" y="120"/>
                  </a:cubicBezTo>
                  <a:cubicBezTo>
                    <a:pt x="77" y="114"/>
                    <a:pt x="75" y="110"/>
                    <a:pt x="70" y="107"/>
                  </a:cubicBezTo>
                  <a:cubicBezTo>
                    <a:pt x="68" y="105"/>
                    <a:pt x="64" y="103"/>
                    <a:pt x="58" y="102"/>
                  </a:cubicBezTo>
                  <a:lnTo>
                    <a:pt x="6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60" name="Freeform 154"/>
            <p:cNvSpPr>
              <a:spLocks noEditPoints="1"/>
            </p:cNvSpPr>
            <p:nvPr userDrawn="1"/>
          </p:nvSpPr>
          <p:spPr bwMode="auto">
            <a:xfrm>
              <a:off x="2974" y="1175"/>
              <a:ext cx="120" cy="209"/>
            </a:xfrm>
            <a:custGeom>
              <a:avLst/>
              <a:gdLst>
                <a:gd name="T0" fmla="*/ 65 w 106"/>
                <a:gd name="T1" fmla="*/ 184 h 185"/>
                <a:gd name="T2" fmla="*/ 55 w 106"/>
                <a:gd name="T3" fmla="*/ 185 h 185"/>
                <a:gd name="T4" fmla="*/ 53 w 106"/>
                <a:gd name="T5" fmla="*/ 164 h 185"/>
                <a:gd name="T6" fmla="*/ 23 w 106"/>
                <a:gd name="T7" fmla="*/ 158 h 185"/>
                <a:gd name="T8" fmla="*/ 2 w 106"/>
                <a:gd name="T9" fmla="*/ 121 h 185"/>
                <a:gd name="T10" fmla="*/ 30 w 106"/>
                <a:gd name="T11" fmla="*/ 118 h 185"/>
                <a:gd name="T12" fmla="*/ 35 w 106"/>
                <a:gd name="T13" fmla="*/ 135 h 185"/>
                <a:gd name="T14" fmla="*/ 51 w 106"/>
                <a:gd name="T15" fmla="*/ 142 h 185"/>
                <a:gd name="T16" fmla="*/ 47 w 106"/>
                <a:gd name="T17" fmla="*/ 99 h 185"/>
                <a:gd name="T18" fmla="*/ 39 w 106"/>
                <a:gd name="T19" fmla="*/ 97 h 185"/>
                <a:gd name="T20" fmla="*/ 10 w 106"/>
                <a:gd name="T21" fmla="*/ 84 h 185"/>
                <a:gd name="T22" fmla="*/ 0 w 106"/>
                <a:gd name="T23" fmla="*/ 61 h 185"/>
                <a:gd name="T24" fmla="*/ 2 w 106"/>
                <a:gd name="T25" fmla="*/ 43 h 185"/>
                <a:gd name="T26" fmla="*/ 9 w 106"/>
                <a:gd name="T27" fmla="*/ 29 h 185"/>
                <a:gd name="T28" fmla="*/ 24 w 106"/>
                <a:gd name="T29" fmla="*/ 18 h 185"/>
                <a:gd name="T30" fmla="*/ 40 w 106"/>
                <a:gd name="T31" fmla="*/ 14 h 185"/>
                <a:gd name="T32" fmla="*/ 38 w 106"/>
                <a:gd name="T33" fmla="*/ 1 h 185"/>
                <a:gd name="T34" fmla="*/ 48 w 106"/>
                <a:gd name="T35" fmla="*/ 0 h 185"/>
                <a:gd name="T36" fmla="*/ 49 w 106"/>
                <a:gd name="T37" fmla="*/ 13 h 185"/>
                <a:gd name="T38" fmla="*/ 76 w 106"/>
                <a:gd name="T39" fmla="*/ 19 h 185"/>
                <a:gd name="T40" fmla="*/ 97 w 106"/>
                <a:gd name="T41" fmla="*/ 52 h 185"/>
                <a:gd name="T42" fmla="*/ 70 w 106"/>
                <a:gd name="T43" fmla="*/ 55 h 185"/>
                <a:gd name="T44" fmla="*/ 66 w 106"/>
                <a:gd name="T45" fmla="*/ 42 h 185"/>
                <a:gd name="T46" fmla="*/ 51 w 106"/>
                <a:gd name="T47" fmla="*/ 35 h 185"/>
                <a:gd name="T48" fmla="*/ 55 w 106"/>
                <a:gd name="T49" fmla="*/ 74 h 185"/>
                <a:gd name="T50" fmla="*/ 88 w 106"/>
                <a:gd name="T51" fmla="*/ 85 h 185"/>
                <a:gd name="T52" fmla="*/ 105 w 106"/>
                <a:gd name="T53" fmla="*/ 114 h 185"/>
                <a:gd name="T54" fmla="*/ 89 w 106"/>
                <a:gd name="T55" fmla="*/ 153 h 185"/>
                <a:gd name="T56" fmla="*/ 63 w 106"/>
                <a:gd name="T57" fmla="*/ 163 h 185"/>
                <a:gd name="T58" fmla="*/ 65 w 106"/>
                <a:gd name="T59" fmla="*/ 184 h 185"/>
                <a:gd name="T60" fmla="*/ 42 w 106"/>
                <a:gd name="T61" fmla="*/ 36 h 185"/>
                <a:gd name="T62" fmla="*/ 29 w 106"/>
                <a:gd name="T63" fmla="*/ 42 h 185"/>
                <a:gd name="T64" fmla="*/ 26 w 106"/>
                <a:gd name="T65" fmla="*/ 55 h 185"/>
                <a:gd name="T66" fmla="*/ 34 w 106"/>
                <a:gd name="T67" fmla="*/ 68 h 185"/>
                <a:gd name="T68" fmla="*/ 45 w 106"/>
                <a:gd name="T69" fmla="*/ 72 h 185"/>
                <a:gd name="T70" fmla="*/ 42 w 106"/>
                <a:gd name="T71" fmla="*/ 36 h 185"/>
                <a:gd name="T72" fmla="*/ 61 w 106"/>
                <a:gd name="T73" fmla="*/ 141 h 185"/>
                <a:gd name="T74" fmla="*/ 72 w 106"/>
                <a:gd name="T75" fmla="*/ 136 h 185"/>
                <a:gd name="T76" fmla="*/ 77 w 106"/>
                <a:gd name="T77" fmla="*/ 120 h 185"/>
                <a:gd name="T78" fmla="*/ 70 w 106"/>
                <a:gd name="T79" fmla="*/ 106 h 185"/>
                <a:gd name="T80" fmla="*/ 57 w 106"/>
                <a:gd name="T81" fmla="*/ 101 h 185"/>
                <a:gd name="T82" fmla="*/ 61 w 106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85">
                  <a:moveTo>
                    <a:pt x="65" y="184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2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26"/>
                    <a:pt x="33" y="132"/>
                    <a:pt x="35" y="135"/>
                  </a:cubicBezTo>
                  <a:cubicBezTo>
                    <a:pt x="38" y="139"/>
                    <a:pt x="43" y="141"/>
                    <a:pt x="51" y="142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6" y="90"/>
                    <a:pt x="10" y="84"/>
                  </a:cubicBezTo>
                  <a:cubicBezTo>
                    <a:pt x="4" y="78"/>
                    <a:pt x="1" y="70"/>
                    <a:pt x="0" y="61"/>
                  </a:cubicBezTo>
                  <a:cubicBezTo>
                    <a:pt x="0" y="54"/>
                    <a:pt x="0" y="49"/>
                    <a:pt x="2" y="43"/>
                  </a:cubicBezTo>
                  <a:cubicBezTo>
                    <a:pt x="3" y="38"/>
                    <a:pt x="6" y="33"/>
                    <a:pt x="9" y="29"/>
                  </a:cubicBezTo>
                  <a:cubicBezTo>
                    <a:pt x="14" y="24"/>
                    <a:pt x="19" y="20"/>
                    <a:pt x="24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0" y="13"/>
                    <a:pt x="69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5"/>
                    <a:pt x="66" y="42"/>
                  </a:cubicBezTo>
                  <a:cubicBezTo>
                    <a:pt x="63" y="37"/>
                    <a:pt x="58" y="35"/>
                    <a:pt x="51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1" y="78"/>
                    <a:pt x="82" y="82"/>
                    <a:pt x="88" y="85"/>
                  </a:cubicBezTo>
                  <a:cubicBezTo>
                    <a:pt x="98" y="92"/>
                    <a:pt x="103" y="101"/>
                    <a:pt x="105" y="114"/>
                  </a:cubicBezTo>
                  <a:cubicBezTo>
                    <a:pt x="106" y="131"/>
                    <a:pt x="101" y="144"/>
                    <a:pt x="89" y="153"/>
                  </a:cubicBezTo>
                  <a:cubicBezTo>
                    <a:pt x="82" y="158"/>
                    <a:pt x="73" y="162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6"/>
                    <a:pt x="25" y="50"/>
                    <a:pt x="26" y="55"/>
                  </a:cubicBezTo>
                  <a:cubicBezTo>
                    <a:pt x="26" y="61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6" y="140"/>
                    <a:pt x="70" y="138"/>
                    <a:pt x="72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6" y="114"/>
                    <a:pt x="74" y="109"/>
                    <a:pt x="70" y="106"/>
                  </a:cubicBezTo>
                  <a:cubicBezTo>
                    <a:pt x="67" y="105"/>
                    <a:pt x="63" y="103"/>
                    <a:pt x="57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61" name="Freeform 155"/>
            <p:cNvSpPr>
              <a:spLocks noEditPoints="1"/>
            </p:cNvSpPr>
            <p:nvPr userDrawn="1"/>
          </p:nvSpPr>
          <p:spPr bwMode="auto">
            <a:xfrm>
              <a:off x="3138" y="1160"/>
              <a:ext cx="121" cy="208"/>
            </a:xfrm>
            <a:custGeom>
              <a:avLst/>
              <a:gdLst>
                <a:gd name="T0" fmla="*/ 65 w 107"/>
                <a:gd name="T1" fmla="*/ 184 h 184"/>
                <a:gd name="T2" fmla="*/ 55 w 107"/>
                <a:gd name="T3" fmla="*/ 184 h 184"/>
                <a:gd name="T4" fmla="*/ 54 w 107"/>
                <a:gd name="T5" fmla="*/ 164 h 184"/>
                <a:gd name="T6" fmla="*/ 23 w 107"/>
                <a:gd name="T7" fmla="*/ 158 h 184"/>
                <a:gd name="T8" fmla="*/ 3 w 107"/>
                <a:gd name="T9" fmla="*/ 120 h 184"/>
                <a:gd name="T10" fmla="*/ 30 w 107"/>
                <a:gd name="T11" fmla="*/ 118 h 184"/>
                <a:gd name="T12" fmla="*/ 35 w 107"/>
                <a:gd name="T13" fmla="*/ 135 h 184"/>
                <a:gd name="T14" fmla="*/ 52 w 107"/>
                <a:gd name="T15" fmla="*/ 142 h 184"/>
                <a:gd name="T16" fmla="*/ 48 w 107"/>
                <a:gd name="T17" fmla="*/ 99 h 184"/>
                <a:gd name="T18" fmla="*/ 39 w 107"/>
                <a:gd name="T19" fmla="*/ 97 h 184"/>
                <a:gd name="T20" fmla="*/ 11 w 107"/>
                <a:gd name="T21" fmla="*/ 84 h 184"/>
                <a:gd name="T22" fmla="*/ 1 w 107"/>
                <a:gd name="T23" fmla="*/ 60 h 184"/>
                <a:gd name="T24" fmla="*/ 2 w 107"/>
                <a:gd name="T25" fmla="*/ 43 h 184"/>
                <a:gd name="T26" fmla="*/ 10 w 107"/>
                <a:gd name="T27" fmla="*/ 29 h 184"/>
                <a:gd name="T28" fmla="*/ 25 w 107"/>
                <a:gd name="T29" fmla="*/ 18 h 184"/>
                <a:gd name="T30" fmla="*/ 40 w 107"/>
                <a:gd name="T31" fmla="*/ 14 h 184"/>
                <a:gd name="T32" fmla="*/ 39 w 107"/>
                <a:gd name="T33" fmla="*/ 0 h 184"/>
                <a:gd name="T34" fmla="*/ 49 w 107"/>
                <a:gd name="T35" fmla="*/ 0 h 184"/>
                <a:gd name="T36" fmla="*/ 50 w 107"/>
                <a:gd name="T37" fmla="*/ 13 h 184"/>
                <a:gd name="T38" fmla="*/ 76 w 107"/>
                <a:gd name="T39" fmla="*/ 19 h 184"/>
                <a:gd name="T40" fmla="*/ 97 w 107"/>
                <a:gd name="T41" fmla="*/ 52 h 184"/>
                <a:gd name="T42" fmla="*/ 70 w 107"/>
                <a:gd name="T43" fmla="*/ 55 h 184"/>
                <a:gd name="T44" fmla="*/ 66 w 107"/>
                <a:gd name="T45" fmla="*/ 42 h 184"/>
                <a:gd name="T46" fmla="*/ 52 w 107"/>
                <a:gd name="T47" fmla="*/ 35 h 184"/>
                <a:gd name="T48" fmla="*/ 55 w 107"/>
                <a:gd name="T49" fmla="*/ 74 h 184"/>
                <a:gd name="T50" fmla="*/ 89 w 107"/>
                <a:gd name="T51" fmla="*/ 85 h 184"/>
                <a:gd name="T52" fmla="*/ 105 w 107"/>
                <a:gd name="T53" fmla="*/ 114 h 184"/>
                <a:gd name="T54" fmla="*/ 90 w 107"/>
                <a:gd name="T55" fmla="*/ 153 h 184"/>
                <a:gd name="T56" fmla="*/ 63 w 107"/>
                <a:gd name="T57" fmla="*/ 163 h 184"/>
                <a:gd name="T58" fmla="*/ 65 w 107"/>
                <a:gd name="T59" fmla="*/ 184 h 184"/>
                <a:gd name="T60" fmla="*/ 42 w 107"/>
                <a:gd name="T61" fmla="*/ 36 h 184"/>
                <a:gd name="T62" fmla="*/ 29 w 107"/>
                <a:gd name="T63" fmla="*/ 42 h 184"/>
                <a:gd name="T64" fmla="*/ 26 w 107"/>
                <a:gd name="T65" fmla="*/ 55 h 184"/>
                <a:gd name="T66" fmla="*/ 34 w 107"/>
                <a:gd name="T67" fmla="*/ 68 h 184"/>
                <a:gd name="T68" fmla="*/ 45 w 107"/>
                <a:gd name="T69" fmla="*/ 72 h 184"/>
                <a:gd name="T70" fmla="*/ 42 w 107"/>
                <a:gd name="T71" fmla="*/ 36 h 184"/>
                <a:gd name="T72" fmla="*/ 61 w 107"/>
                <a:gd name="T73" fmla="*/ 141 h 184"/>
                <a:gd name="T74" fmla="*/ 73 w 107"/>
                <a:gd name="T75" fmla="*/ 136 h 184"/>
                <a:gd name="T76" fmla="*/ 77 w 107"/>
                <a:gd name="T77" fmla="*/ 120 h 184"/>
                <a:gd name="T78" fmla="*/ 70 w 107"/>
                <a:gd name="T79" fmla="*/ 106 h 184"/>
                <a:gd name="T80" fmla="*/ 58 w 107"/>
                <a:gd name="T81" fmla="*/ 101 h 184"/>
                <a:gd name="T82" fmla="*/ 61 w 107"/>
                <a:gd name="T8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4">
                  <a:moveTo>
                    <a:pt x="65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3" y="120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6"/>
                    <a:pt x="33" y="132"/>
                    <a:pt x="35" y="135"/>
                  </a:cubicBezTo>
                  <a:cubicBezTo>
                    <a:pt x="38" y="139"/>
                    <a:pt x="44" y="141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0"/>
                  </a:cubicBezTo>
                  <a:cubicBezTo>
                    <a:pt x="0" y="54"/>
                    <a:pt x="1" y="48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4"/>
                    <a:pt x="66" y="42"/>
                  </a:cubicBezTo>
                  <a:cubicBezTo>
                    <a:pt x="63" y="37"/>
                    <a:pt x="59" y="35"/>
                    <a:pt x="52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5"/>
                  </a:cubicBezTo>
                  <a:cubicBezTo>
                    <a:pt x="98" y="92"/>
                    <a:pt x="104" y="101"/>
                    <a:pt x="105" y="114"/>
                  </a:cubicBezTo>
                  <a:cubicBezTo>
                    <a:pt x="107" y="131"/>
                    <a:pt x="101" y="144"/>
                    <a:pt x="90" y="153"/>
                  </a:cubicBezTo>
                  <a:cubicBezTo>
                    <a:pt x="83" y="158"/>
                    <a:pt x="74" y="161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5"/>
                    <a:pt x="26" y="50"/>
                    <a:pt x="26" y="55"/>
                  </a:cubicBezTo>
                  <a:cubicBezTo>
                    <a:pt x="27" y="60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7" y="114"/>
                    <a:pt x="74" y="109"/>
                    <a:pt x="70" y="106"/>
                  </a:cubicBezTo>
                  <a:cubicBezTo>
                    <a:pt x="68" y="105"/>
                    <a:pt x="64" y="103"/>
                    <a:pt x="58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063" name="Familie" hidden="1"/>
          <p:cNvGrpSpPr>
            <a:grpSpLocks noChangeAspect="1"/>
          </p:cNvGrpSpPr>
          <p:nvPr userDrawn="1"/>
        </p:nvGrpSpPr>
        <p:grpSpPr bwMode="auto">
          <a:xfrm>
            <a:off x="4991292" y="2510481"/>
            <a:ext cx="2209416" cy="1837040"/>
            <a:chOff x="2484" y="566"/>
            <a:chExt cx="1044" cy="862"/>
          </a:xfrm>
        </p:grpSpPr>
        <p:sp>
          <p:nvSpPr>
            <p:cNvPr id="1065" name="Freeform 159"/>
            <p:cNvSpPr>
              <a:spLocks/>
            </p:cNvSpPr>
            <p:nvPr userDrawn="1"/>
          </p:nvSpPr>
          <p:spPr bwMode="auto">
            <a:xfrm>
              <a:off x="2879" y="894"/>
              <a:ext cx="559" cy="427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66" name="Oval 160"/>
            <p:cNvSpPr>
              <a:spLocks noChangeArrowheads="1"/>
            </p:cNvSpPr>
            <p:nvPr userDrawn="1"/>
          </p:nvSpPr>
          <p:spPr bwMode="auto">
            <a:xfrm>
              <a:off x="3011" y="566"/>
              <a:ext cx="295" cy="302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67" name="Freeform 161"/>
            <p:cNvSpPr>
              <a:spLocks/>
            </p:cNvSpPr>
            <p:nvPr userDrawn="1"/>
          </p:nvSpPr>
          <p:spPr bwMode="auto">
            <a:xfrm>
              <a:off x="2484" y="894"/>
              <a:ext cx="558" cy="42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68" name="Oval 162"/>
            <p:cNvSpPr>
              <a:spLocks noChangeArrowheads="1"/>
            </p:cNvSpPr>
            <p:nvPr userDrawn="1"/>
          </p:nvSpPr>
          <p:spPr bwMode="auto">
            <a:xfrm>
              <a:off x="2615" y="566"/>
              <a:ext cx="296" cy="30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69" name="Freeform 163"/>
            <p:cNvSpPr>
              <a:spLocks/>
            </p:cNvSpPr>
            <p:nvPr userDrawn="1"/>
          </p:nvSpPr>
          <p:spPr bwMode="auto">
            <a:xfrm>
              <a:off x="2709" y="1240"/>
              <a:ext cx="246" cy="188"/>
            </a:xfrm>
            <a:custGeom>
              <a:avLst/>
              <a:gdLst>
                <a:gd name="T0" fmla="*/ 0 w 374"/>
                <a:gd name="T1" fmla="*/ 201 h 285"/>
                <a:gd name="T2" fmla="*/ 187 w 374"/>
                <a:gd name="T3" fmla="*/ 285 h 285"/>
                <a:gd name="T4" fmla="*/ 374 w 374"/>
                <a:gd name="T5" fmla="*/ 201 h 285"/>
                <a:gd name="T6" fmla="*/ 187 w 374"/>
                <a:gd name="T7" fmla="*/ 0 h 285"/>
                <a:gd name="T8" fmla="*/ 0 w 374"/>
                <a:gd name="T9" fmla="*/ 20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285">
                  <a:moveTo>
                    <a:pt x="0" y="201"/>
                  </a:moveTo>
                  <a:cubicBezTo>
                    <a:pt x="47" y="253"/>
                    <a:pt x="114" y="285"/>
                    <a:pt x="187" y="285"/>
                  </a:cubicBezTo>
                  <a:cubicBezTo>
                    <a:pt x="260" y="285"/>
                    <a:pt x="326" y="253"/>
                    <a:pt x="374" y="201"/>
                  </a:cubicBezTo>
                  <a:cubicBezTo>
                    <a:pt x="374" y="73"/>
                    <a:pt x="290" y="0"/>
                    <a:pt x="187" y="0"/>
                  </a:cubicBezTo>
                  <a:cubicBezTo>
                    <a:pt x="84" y="0"/>
                    <a:pt x="0" y="73"/>
                    <a:pt x="0" y="20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0" name="Oval 164"/>
            <p:cNvSpPr>
              <a:spLocks noChangeArrowheads="1"/>
            </p:cNvSpPr>
            <p:nvPr userDrawn="1"/>
          </p:nvSpPr>
          <p:spPr bwMode="auto">
            <a:xfrm>
              <a:off x="2752" y="1068"/>
              <a:ext cx="160" cy="164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1" name="Freeform 165"/>
            <p:cNvSpPr>
              <a:spLocks/>
            </p:cNvSpPr>
            <p:nvPr userDrawn="1"/>
          </p:nvSpPr>
          <p:spPr bwMode="auto">
            <a:xfrm>
              <a:off x="3113" y="1145"/>
              <a:ext cx="371" cy="283"/>
            </a:xfrm>
            <a:custGeom>
              <a:avLst/>
              <a:gdLst>
                <a:gd name="T0" fmla="*/ 0 w 564"/>
                <a:gd name="T1" fmla="*/ 303 h 430"/>
                <a:gd name="T2" fmla="*/ 282 w 564"/>
                <a:gd name="T3" fmla="*/ 430 h 430"/>
                <a:gd name="T4" fmla="*/ 564 w 564"/>
                <a:gd name="T5" fmla="*/ 303 h 430"/>
                <a:gd name="T6" fmla="*/ 282 w 564"/>
                <a:gd name="T7" fmla="*/ 0 h 430"/>
                <a:gd name="T8" fmla="*/ 0 w 564"/>
                <a:gd name="T9" fmla="*/ 3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30">
                  <a:moveTo>
                    <a:pt x="0" y="303"/>
                  </a:moveTo>
                  <a:cubicBezTo>
                    <a:pt x="72" y="381"/>
                    <a:pt x="171" y="430"/>
                    <a:pt x="282" y="430"/>
                  </a:cubicBezTo>
                  <a:cubicBezTo>
                    <a:pt x="392" y="430"/>
                    <a:pt x="492" y="381"/>
                    <a:pt x="564" y="303"/>
                  </a:cubicBezTo>
                  <a:cubicBezTo>
                    <a:pt x="564" y="109"/>
                    <a:pt x="437" y="0"/>
                    <a:pt x="282" y="0"/>
                  </a:cubicBezTo>
                  <a:cubicBezTo>
                    <a:pt x="127" y="0"/>
                    <a:pt x="0" y="109"/>
                    <a:pt x="0" y="303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2" name="Oval 166"/>
            <p:cNvSpPr>
              <a:spLocks noChangeArrowheads="1"/>
            </p:cNvSpPr>
            <p:nvPr userDrawn="1"/>
          </p:nvSpPr>
          <p:spPr bwMode="auto">
            <a:xfrm>
              <a:off x="3178" y="885"/>
              <a:ext cx="241" cy="247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3" name="Line 167"/>
            <p:cNvSpPr>
              <a:spLocks noChangeShapeType="1"/>
            </p:cNvSpPr>
            <p:nvPr userDrawn="1"/>
          </p:nvSpPr>
          <p:spPr bwMode="auto">
            <a:xfrm>
              <a:off x="2832" y="1030"/>
              <a:ext cx="0" cy="50"/>
            </a:xfrm>
            <a:prstGeom prst="line">
              <a:avLst/>
            </a:prstGeom>
            <a:noFill/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4" name="Line 168"/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5" name="Line 169"/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6" name="Freeform 170"/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7" name="Freeform 171"/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8" name="Freeform 172"/>
            <p:cNvSpPr>
              <a:spLocks/>
            </p:cNvSpPr>
            <p:nvPr userDrawn="1"/>
          </p:nvSpPr>
          <p:spPr bwMode="auto">
            <a:xfrm>
              <a:off x="2797" y="1025"/>
              <a:ext cx="70" cy="35"/>
            </a:xfrm>
            <a:custGeom>
              <a:avLst/>
              <a:gdLst>
                <a:gd name="T0" fmla="*/ 53 w 106"/>
                <a:gd name="T1" fmla="*/ 21 h 54"/>
                <a:gd name="T2" fmla="*/ 102 w 106"/>
                <a:gd name="T3" fmla="*/ 0 h 54"/>
                <a:gd name="T4" fmla="*/ 106 w 106"/>
                <a:gd name="T5" fmla="*/ 1 h 54"/>
                <a:gd name="T6" fmla="*/ 106 w 106"/>
                <a:gd name="T7" fmla="*/ 52 h 54"/>
                <a:gd name="T8" fmla="*/ 102 w 106"/>
                <a:gd name="T9" fmla="*/ 53 h 54"/>
                <a:gd name="T10" fmla="*/ 53 w 106"/>
                <a:gd name="T11" fmla="*/ 32 h 54"/>
                <a:gd name="T12" fmla="*/ 4 w 106"/>
                <a:gd name="T13" fmla="*/ 53 h 54"/>
                <a:gd name="T14" fmla="*/ 0 w 106"/>
                <a:gd name="T15" fmla="*/ 52 h 54"/>
                <a:gd name="T16" fmla="*/ 0 w 106"/>
                <a:gd name="T17" fmla="*/ 1 h 54"/>
                <a:gd name="T18" fmla="*/ 4 w 106"/>
                <a:gd name="T19" fmla="*/ 0 h 54"/>
                <a:gd name="T20" fmla="*/ 53 w 106"/>
                <a:gd name="T2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4">
                  <a:moveTo>
                    <a:pt x="53" y="2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5" y="53"/>
                    <a:pt x="104" y="54"/>
                    <a:pt x="102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lnTo>
                    <a:pt x="53" y="21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79" name="Freeform 173"/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80" name="Freeform 174"/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082" name="Ektepar" hidden="1"/>
          <p:cNvGrpSpPr>
            <a:grpSpLocks noChangeAspect="1"/>
          </p:cNvGrpSpPr>
          <p:nvPr userDrawn="1"/>
        </p:nvGrpSpPr>
        <p:grpSpPr bwMode="auto">
          <a:xfrm>
            <a:off x="5063246" y="2559495"/>
            <a:ext cx="2065508" cy="1739008"/>
            <a:chOff x="1152" y="582"/>
            <a:chExt cx="976" cy="816"/>
          </a:xfrm>
        </p:grpSpPr>
        <p:sp>
          <p:nvSpPr>
            <p:cNvPr id="1084" name="Freeform 178"/>
            <p:cNvSpPr>
              <a:spLocks/>
            </p:cNvSpPr>
            <p:nvPr userDrawn="1"/>
          </p:nvSpPr>
          <p:spPr bwMode="auto">
            <a:xfrm>
              <a:off x="1557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85" name="Oval 179"/>
            <p:cNvSpPr>
              <a:spLocks noChangeArrowheads="1"/>
            </p:cNvSpPr>
            <p:nvPr userDrawn="1"/>
          </p:nvSpPr>
          <p:spPr bwMode="auto">
            <a:xfrm>
              <a:off x="1691" y="625"/>
              <a:ext cx="302" cy="31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86" name="Freeform 180"/>
            <p:cNvSpPr>
              <a:spLocks/>
            </p:cNvSpPr>
            <p:nvPr userDrawn="1"/>
          </p:nvSpPr>
          <p:spPr bwMode="auto">
            <a:xfrm>
              <a:off x="1733" y="1016"/>
              <a:ext cx="219" cy="72"/>
            </a:xfrm>
            <a:custGeom>
              <a:avLst/>
              <a:gdLst>
                <a:gd name="T0" fmla="*/ 163 w 327"/>
                <a:gd name="T1" fmla="*/ 42 h 107"/>
                <a:gd name="T2" fmla="*/ 262 w 327"/>
                <a:gd name="T3" fmla="*/ 0 h 107"/>
                <a:gd name="T4" fmla="*/ 269 w 327"/>
                <a:gd name="T5" fmla="*/ 2 h 107"/>
                <a:gd name="T6" fmla="*/ 323 w 327"/>
                <a:gd name="T7" fmla="*/ 46 h 107"/>
                <a:gd name="T8" fmla="*/ 323 w 327"/>
                <a:gd name="T9" fmla="*/ 60 h 107"/>
                <a:gd name="T10" fmla="*/ 269 w 327"/>
                <a:gd name="T11" fmla="*/ 105 h 107"/>
                <a:gd name="T12" fmla="*/ 262 w 327"/>
                <a:gd name="T13" fmla="*/ 107 h 107"/>
                <a:gd name="T14" fmla="*/ 163 w 327"/>
                <a:gd name="T15" fmla="*/ 65 h 107"/>
                <a:gd name="T16" fmla="*/ 64 w 327"/>
                <a:gd name="T17" fmla="*/ 107 h 107"/>
                <a:gd name="T18" fmla="*/ 58 w 327"/>
                <a:gd name="T19" fmla="*/ 105 h 107"/>
                <a:gd name="T20" fmla="*/ 4 w 327"/>
                <a:gd name="T21" fmla="*/ 60 h 107"/>
                <a:gd name="T22" fmla="*/ 4 w 327"/>
                <a:gd name="T23" fmla="*/ 46 h 107"/>
                <a:gd name="T24" fmla="*/ 58 w 327"/>
                <a:gd name="T25" fmla="*/ 2 h 107"/>
                <a:gd name="T26" fmla="*/ 64 w 327"/>
                <a:gd name="T27" fmla="*/ 0 h 107"/>
                <a:gd name="T28" fmla="*/ 163 w 327"/>
                <a:gd name="T2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7">
                  <a:moveTo>
                    <a:pt x="163" y="42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5" y="0"/>
                    <a:pt x="267" y="0"/>
                    <a:pt x="269" y="2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7" y="50"/>
                    <a:pt x="327" y="56"/>
                    <a:pt x="323" y="60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7" y="106"/>
                    <a:pt x="265" y="107"/>
                    <a:pt x="262" y="107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07"/>
                    <a:pt x="60" y="106"/>
                    <a:pt x="58" y="10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6"/>
                    <a:pt x="0" y="50"/>
                    <a:pt x="4" y="4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2" y="0"/>
                    <a:pt x="64" y="0"/>
                  </a:cubicBezTo>
                  <a:lnTo>
                    <a:pt x="16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87" name="Freeform 181"/>
            <p:cNvSpPr>
              <a:spLocks/>
            </p:cNvSpPr>
            <p:nvPr userDrawn="1"/>
          </p:nvSpPr>
          <p:spPr bwMode="auto">
            <a:xfrm>
              <a:off x="1152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88" name="Oval 182"/>
            <p:cNvSpPr>
              <a:spLocks noChangeArrowheads="1"/>
            </p:cNvSpPr>
            <p:nvPr userDrawn="1"/>
          </p:nvSpPr>
          <p:spPr bwMode="auto">
            <a:xfrm>
              <a:off x="1287" y="625"/>
              <a:ext cx="302" cy="31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89" name="Freeform 183"/>
            <p:cNvSpPr>
              <a:spLocks/>
            </p:cNvSpPr>
            <p:nvPr userDrawn="1"/>
          </p:nvSpPr>
          <p:spPr bwMode="auto">
            <a:xfrm>
              <a:off x="1244" y="582"/>
              <a:ext cx="388" cy="413"/>
            </a:xfrm>
            <a:custGeom>
              <a:avLst/>
              <a:gdLst>
                <a:gd name="T0" fmla="*/ 0 w 578"/>
                <a:gd name="T1" fmla="*/ 614 h 614"/>
                <a:gd name="T2" fmla="*/ 0 w 578"/>
                <a:gd name="T3" fmla="*/ 255 h 614"/>
                <a:gd name="T4" fmla="*/ 289 w 578"/>
                <a:gd name="T5" fmla="*/ 0 h 614"/>
                <a:gd name="T6" fmla="*/ 578 w 578"/>
                <a:gd name="T7" fmla="*/ 255 h 614"/>
                <a:gd name="T8" fmla="*/ 578 w 578"/>
                <a:gd name="T9" fmla="*/ 60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614">
                  <a:moveTo>
                    <a:pt x="0" y="61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114"/>
                    <a:pt x="151" y="0"/>
                    <a:pt x="289" y="0"/>
                  </a:cubicBezTo>
                  <a:cubicBezTo>
                    <a:pt x="426" y="0"/>
                    <a:pt x="578" y="114"/>
                    <a:pt x="578" y="255"/>
                  </a:cubicBezTo>
                  <a:cubicBezTo>
                    <a:pt x="578" y="607"/>
                    <a:pt x="578" y="607"/>
                    <a:pt x="578" y="607"/>
                  </a:cubicBezTo>
                </a:path>
              </a:pathLst>
            </a:custGeom>
            <a:noFill/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091" name="Byggekloss" hidden="1"/>
          <p:cNvGrpSpPr>
            <a:grpSpLocks noChangeAspect="1"/>
          </p:cNvGrpSpPr>
          <p:nvPr userDrawn="1"/>
        </p:nvGrpSpPr>
        <p:grpSpPr bwMode="auto">
          <a:xfrm>
            <a:off x="4978594" y="2692692"/>
            <a:ext cx="2234812" cy="1472615"/>
            <a:chOff x="2705" y="1748"/>
            <a:chExt cx="1056" cy="691"/>
          </a:xfrm>
        </p:grpSpPr>
        <p:sp>
          <p:nvSpPr>
            <p:cNvPr id="1093" name="Rectangle 187"/>
            <p:cNvSpPr>
              <a:spLocks noChangeArrowheads="1"/>
            </p:cNvSpPr>
            <p:nvPr userDrawn="1"/>
          </p:nvSpPr>
          <p:spPr bwMode="auto">
            <a:xfrm>
              <a:off x="2705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94" name="Rectangle 188"/>
            <p:cNvSpPr>
              <a:spLocks noChangeArrowheads="1"/>
            </p:cNvSpPr>
            <p:nvPr userDrawn="1"/>
          </p:nvSpPr>
          <p:spPr bwMode="auto">
            <a:xfrm>
              <a:off x="3248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95" name="Rectangle 189"/>
            <p:cNvSpPr>
              <a:spLocks noChangeArrowheads="1"/>
            </p:cNvSpPr>
            <p:nvPr userDrawn="1"/>
          </p:nvSpPr>
          <p:spPr bwMode="auto">
            <a:xfrm>
              <a:off x="3311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96" name="Rectangle 190"/>
            <p:cNvSpPr>
              <a:spLocks noChangeArrowheads="1"/>
            </p:cNvSpPr>
            <p:nvPr userDrawn="1"/>
          </p:nvSpPr>
          <p:spPr bwMode="auto">
            <a:xfrm>
              <a:off x="3466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97" name="Rectangle 191"/>
            <p:cNvSpPr>
              <a:spLocks noChangeArrowheads="1"/>
            </p:cNvSpPr>
            <p:nvPr userDrawn="1"/>
          </p:nvSpPr>
          <p:spPr bwMode="auto">
            <a:xfrm>
              <a:off x="3621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98" name="Freeform 192"/>
            <p:cNvSpPr>
              <a:spLocks/>
            </p:cNvSpPr>
            <p:nvPr userDrawn="1"/>
          </p:nvSpPr>
          <p:spPr bwMode="auto">
            <a:xfrm>
              <a:off x="2964" y="1768"/>
              <a:ext cx="542" cy="318"/>
            </a:xfrm>
            <a:custGeom>
              <a:avLst/>
              <a:gdLst>
                <a:gd name="T0" fmla="*/ 542 w 542"/>
                <a:gd name="T1" fmla="*/ 248 h 318"/>
                <a:gd name="T2" fmla="*/ 34 w 542"/>
                <a:gd name="T3" fmla="*/ 318 h 318"/>
                <a:gd name="T4" fmla="*/ 0 w 542"/>
                <a:gd name="T5" fmla="*/ 70 h 318"/>
                <a:gd name="T6" fmla="*/ 508 w 542"/>
                <a:gd name="T7" fmla="*/ 0 h 318"/>
                <a:gd name="T8" fmla="*/ 542 w 542"/>
                <a:gd name="T9" fmla="*/ 24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318">
                  <a:moveTo>
                    <a:pt x="542" y="248"/>
                  </a:moveTo>
                  <a:lnTo>
                    <a:pt x="34" y="318"/>
                  </a:lnTo>
                  <a:lnTo>
                    <a:pt x="0" y="70"/>
                  </a:lnTo>
                  <a:lnTo>
                    <a:pt x="508" y="0"/>
                  </a:lnTo>
                  <a:lnTo>
                    <a:pt x="542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099" name="Freeform 193"/>
            <p:cNvSpPr>
              <a:spLocks/>
            </p:cNvSpPr>
            <p:nvPr userDrawn="1"/>
          </p:nvSpPr>
          <p:spPr bwMode="auto">
            <a:xfrm>
              <a:off x="3023" y="1790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00" name="Freeform 194"/>
            <p:cNvSpPr>
              <a:spLocks/>
            </p:cNvSpPr>
            <p:nvPr userDrawn="1"/>
          </p:nvSpPr>
          <p:spPr bwMode="auto">
            <a:xfrm>
              <a:off x="3176" y="1769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01" name="Freeform 195"/>
            <p:cNvSpPr>
              <a:spLocks/>
            </p:cNvSpPr>
            <p:nvPr userDrawn="1"/>
          </p:nvSpPr>
          <p:spPr bwMode="auto">
            <a:xfrm>
              <a:off x="3329" y="1748"/>
              <a:ext cx="84" cy="69"/>
            </a:xfrm>
            <a:custGeom>
              <a:avLst/>
              <a:gdLst>
                <a:gd name="T0" fmla="*/ 84 w 84"/>
                <a:gd name="T1" fmla="*/ 59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9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02" name="Rectangle 196"/>
            <p:cNvSpPr>
              <a:spLocks noChangeArrowheads="1"/>
            </p:cNvSpPr>
            <p:nvPr userDrawn="1"/>
          </p:nvSpPr>
          <p:spPr bwMode="auto">
            <a:xfrm>
              <a:off x="2769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03" name="Rectangle 197"/>
            <p:cNvSpPr>
              <a:spLocks noChangeArrowheads="1"/>
            </p:cNvSpPr>
            <p:nvPr userDrawn="1"/>
          </p:nvSpPr>
          <p:spPr bwMode="auto">
            <a:xfrm>
              <a:off x="2923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04" name="Rectangle 198"/>
            <p:cNvSpPr>
              <a:spLocks noChangeArrowheads="1"/>
            </p:cNvSpPr>
            <p:nvPr userDrawn="1"/>
          </p:nvSpPr>
          <p:spPr bwMode="auto">
            <a:xfrm>
              <a:off x="3077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106" name="Baby" hidden="1"/>
          <p:cNvGrpSpPr>
            <a:grpSpLocks noChangeAspect="1"/>
          </p:cNvGrpSpPr>
          <p:nvPr userDrawn="1"/>
        </p:nvGrpSpPr>
        <p:grpSpPr bwMode="auto">
          <a:xfrm>
            <a:off x="5508728" y="2474250"/>
            <a:ext cx="1174547" cy="1909499"/>
            <a:chOff x="3889" y="1680"/>
            <a:chExt cx="555" cy="896"/>
          </a:xfrm>
        </p:grpSpPr>
        <p:sp>
          <p:nvSpPr>
            <p:cNvPr id="1108" name="Freeform 202"/>
            <p:cNvSpPr>
              <a:spLocks/>
            </p:cNvSpPr>
            <p:nvPr userDrawn="1"/>
          </p:nvSpPr>
          <p:spPr bwMode="auto">
            <a:xfrm>
              <a:off x="4088" y="1680"/>
              <a:ext cx="156" cy="78"/>
            </a:xfrm>
            <a:custGeom>
              <a:avLst/>
              <a:gdLst>
                <a:gd name="T0" fmla="*/ 88 w 175"/>
                <a:gd name="T1" fmla="*/ 35 h 88"/>
                <a:gd name="T2" fmla="*/ 170 w 175"/>
                <a:gd name="T3" fmla="*/ 0 h 88"/>
                <a:gd name="T4" fmla="*/ 175 w 175"/>
                <a:gd name="T5" fmla="*/ 1 h 88"/>
                <a:gd name="T6" fmla="*/ 175 w 175"/>
                <a:gd name="T7" fmla="*/ 87 h 88"/>
                <a:gd name="T8" fmla="*/ 170 w 175"/>
                <a:gd name="T9" fmla="*/ 88 h 88"/>
                <a:gd name="T10" fmla="*/ 88 w 175"/>
                <a:gd name="T11" fmla="*/ 54 h 88"/>
                <a:gd name="T12" fmla="*/ 6 w 175"/>
                <a:gd name="T13" fmla="*/ 88 h 88"/>
                <a:gd name="T14" fmla="*/ 0 w 175"/>
                <a:gd name="T15" fmla="*/ 87 h 88"/>
                <a:gd name="T16" fmla="*/ 0 w 175"/>
                <a:gd name="T17" fmla="*/ 1 h 88"/>
                <a:gd name="T18" fmla="*/ 6 w 175"/>
                <a:gd name="T19" fmla="*/ 0 h 88"/>
                <a:gd name="T20" fmla="*/ 88 w 175"/>
                <a:gd name="T2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88">
                  <a:moveTo>
                    <a:pt x="88" y="35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0"/>
                    <a:pt x="175" y="1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4" y="88"/>
                    <a:pt x="172" y="88"/>
                    <a:pt x="170" y="8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FFFFFF"/>
            </a:solidFill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09" name="Line 203"/>
            <p:cNvSpPr>
              <a:spLocks noChangeShapeType="1"/>
            </p:cNvSpPr>
            <p:nvPr userDrawn="1"/>
          </p:nvSpPr>
          <p:spPr bwMode="auto">
            <a:xfrm>
              <a:off x="4166" y="1695"/>
              <a:ext cx="0" cy="96"/>
            </a:xfrm>
            <a:prstGeom prst="line">
              <a:avLst/>
            </a:prstGeom>
            <a:noFill/>
            <a:ln w="33338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10" name="Freeform 204"/>
            <p:cNvSpPr>
              <a:spLocks/>
            </p:cNvSpPr>
            <p:nvPr userDrawn="1"/>
          </p:nvSpPr>
          <p:spPr bwMode="auto">
            <a:xfrm>
              <a:off x="3889" y="2152"/>
              <a:ext cx="555" cy="424"/>
            </a:xfrm>
            <a:custGeom>
              <a:avLst/>
              <a:gdLst>
                <a:gd name="T0" fmla="*/ 0 w 620"/>
                <a:gd name="T1" fmla="*/ 333 h 474"/>
                <a:gd name="T2" fmla="*/ 310 w 620"/>
                <a:gd name="T3" fmla="*/ 474 h 474"/>
                <a:gd name="T4" fmla="*/ 620 w 620"/>
                <a:gd name="T5" fmla="*/ 333 h 474"/>
                <a:gd name="T6" fmla="*/ 310 w 620"/>
                <a:gd name="T7" fmla="*/ 0 h 474"/>
                <a:gd name="T8" fmla="*/ 0 w 620"/>
                <a:gd name="T9" fmla="*/ 3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74">
                  <a:moveTo>
                    <a:pt x="0" y="333"/>
                  </a:moveTo>
                  <a:cubicBezTo>
                    <a:pt x="78" y="420"/>
                    <a:pt x="188" y="474"/>
                    <a:pt x="310" y="474"/>
                  </a:cubicBezTo>
                  <a:cubicBezTo>
                    <a:pt x="431" y="474"/>
                    <a:pt x="541" y="420"/>
                    <a:pt x="620" y="333"/>
                  </a:cubicBezTo>
                  <a:cubicBezTo>
                    <a:pt x="620" y="121"/>
                    <a:pt x="481" y="0"/>
                    <a:pt x="310" y="0"/>
                  </a:cubicBezTo>
                  <a:cubicBezTo>
                    <a:pt x="139" y="0"/>
                    <a:pt x="0" y="121"/>
                    <a:pt x="0" y="33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11" name="Oval 205"/>
            <p:cNvSpPr>
              <a:spLocks noChangeArrowheads="1"/>
            </p:cNvSpPr>
            <p:nvPr userDrawn="1"/>
          </p:nvSpPr>
          <p:spPr bwMode="auto">
            <a:xfrm>
              <a:off x="3985" y="1764"/>
              <a:ext cx="362" cy="37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12" name="Oval 206"/>
            <p:cNvSpPr>
              <a:spLocks noChangeArrowheads="1"/>
            </p:cNvSpPr>
            <p:nvPr userDrawn="1"/>
          </p:nvSpPr>
          <p:spPr bwMode="auto">
            <a:xfrm>
              <a:off x="4103" y="1985"/>
              <a:ext cx="127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13" name="Oval 207"/>
            <p:cNvSpPr>
              <a:spLocks noChangeArrowheads="1"/>
            </p:cNvSpPr>
            <p:nvPr userDrawn="1"/>
          </p:nvSpPr>
          <p:spPr bwMode="auto">
            <a:xfrm>
              <a:off x="4134" y="2034"/>
              <a:ext cx="65" cy="65"/>
            </a:xfrm>
            <a:prstGeom prst="ellipse">
              <a:avLst/>
            </a:prstGeom>
            <a:noFill/>
            <a:ln w="333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115" name="Utropstegn" hidden="1"/>
          <p:cNvGrpSpPr>
            <a:grpSpLocks noChangeAspect="1"/>
          </p:cNvGrpSpPr>
          <p:nvPr userDrawn="1"/>
        </p:nvGrpSpPr>
        <p:grpSpPr bwMode="auto">
          <a:xfrm>
            <a:off x="5705545" y="2536053"/>
            <a:ext cx="374584" cy="1500321"/>
            <a:chOff x="2696" y="1190"/>
            <a:chExt cx="177" cy="704"/>
          </a:xfrm>
        </p:grpSpPr>
        <p:sp>
          <p:nvSpPr>
            <p:cNvPr id="1117" name="Freeform 211"/>
            <p:cNvSpPr>
              <a:spLocks/>
            </p:cNvSpPr>
            <p:nvPr userDrawn="1"/>
          </p:nvSpPr>
          <p:spPr bwMode="auto">
            <a:xfrm>
              <a:off x="2696" y="1190"/>
              <a:ext cx="177" cy="479"/>
            </a:xfrm>
            <a:custGeom>
              <a:avLst/>
              <a:gdLst>
                <a:gd name="T0" fmla="*/ 178 w 280"/>
                <a:gd name="T1" fmla="*/ 759 h 759"/>
                <a:gd name="T2" fmla="*/ 102 w 280"/>
                <a:gd name="T3" fmla="*/ 759 h 759"/>
                <a:gd name="T4" fmla="*/ 41 w 280"/>
                <a:gd name="T5" fmla="*/ 701 h 759"/>
                <a:gd name="T6" fmla="*/ 2 w 280"/>
                <a:gd name="T7" fmla="*/ 58 h 759"/>
                <a:gd name="T8" fmla="*/ 57 w 280"/>
                <a:gd name="T9" fmla="*/ 0 h 759"/>
                <a:gd name="T10" fmla="*/ 224 w 280"/>
                <a:gd name="T11" fmla="*/ 0 h 759"/>
                <a:gd name="T12" fmla="*/ 279 w 280"/>
                <a:gd name="T13" fmla="*/ 58 h 759"/>
                <a:gd name="T14" fmla="*/ 239 w 280"/>
                <a:gd name="T15" fmla="*/ 701 h 759"/>
                <a:gd name="T16" fmla="*/ 178 w 280"/>
                <a:gd name="T17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759">
                  <a:moveTo>
                    <a:pt x="178" y="759"/>
                  </a:moveTo>
                  <a:cubicBezTo>
                    <a:pt x="102" y="759"/>
                    <a:pt x="102" y="759"/>
                    <a:pt x="102" y="759"/>
                  </a:cubicBezTo>
                  <a:cubicBezTo>
                    <a:pt x="70" y="759"/>
                    <a:pt x="43" y="733"/>
                    <a:pt x="41" y="70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56" y="0"/>
                    <a:pt x="280" y="26"/>
                    <a:pt x="279" y="58"/>
                  </a:cubicBezTo>
                  <a:cubicBezTo>
                    <a:pt x="239" y="701"/>
                    <a:pt x="239" y="701"/>
                    <a:pt x="239" y="701"/>
                  </a:cubicBezTo>
                  <a:cubicBezTo>
                    <a:pt x="238" y="733"/>
                    <a:pt x="210" y="759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18" name="Oval 212"/>
            <p:cNvSpPr>
              <a:spLocks noChangeArrowheads="1"/>
            </p:cNvSpPr>
            <p:nvPr userDrawn="1"/>
          </p:nvSpPr>
          <p:spPr bwMode="auto">
            <a:xfrm>
              <a:off x="2703" y="1734"/>
              <a:ext cx="161" cy="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  <p:grpSp>
        <p:nvGrpSpPr>
          <p:cNvPr id="1120" name="penger" hidden="1"/>
          <p:cNvGrpSpPr>
            <a:grpSpLocks noChangeAspect="1"/>
          </p:cNvGrpSpPr>
          <p:nvPr userDrawn="1"/>
        </p:nvGrpSpPr>
        <p:grpSpPr bwMode="auto">
          <a:xfrm>
            <a:off x="5301331" y="2440153"/>
            <a:ext cx="1534318" cy="1336222"/>
            <a:chOff x="2505" y="1145"/>
            <a:chExt cx="725" cy="627"/>
          </a:xfrm>
        </p:grpSpPr>
        <p:sp>
          <p:nvSpPr>
            <p:cNvPr id="1122" name="Freeform 216"/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23" name="Freeform 217"/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24" name="Freeform 218"/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25" name="Freeform 219"/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26" name="Freeform 220"/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27" name="Freeform 221"/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28" name="Freeform 222"/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29" name="Freeform 223"/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0" name="Oval 224"/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1" name="Oval 225"/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2" name="Freeform 226"/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3" name="Freeform 227"/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4" name="Freeform 228"/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5" name="Freeform 229"/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6" name="Freeform 230"/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7" name="Freeform 231"/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8" name="Oval 232"/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39" name="Oval 233"/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0" name="Freeform 234"/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1" name="Freeform 235"/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2" name="Freeform 236"/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3" name="Freeform 237"/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4" name="Freeform 238"/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5" name="Freeform 239"/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6" name="Freeform 240"/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7" name="Freeform 241"/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8" name="Freeform 242"/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49" name="Freeform 243"/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50" name="Freeform 244"/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51" name="Freeform 245"/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52" name="Oval 246"/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  <p:sp>
          <p:nvSpPr>
            <p:cNvPr id="1153" name="Oval 247"/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1948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907962" rtl="0" eaLnBrk="1" latinLnBrk="0" hangingPunct="1">
        <a:lnSpc>
          <a:spcPct val="90000"/>
        </a:lnSpc>
        <a:spcBef>
          <a:spcPct val="0"/>
        </a:spcBef>
        <a:buNone/>
        <a:defRPr sz="493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990" indent="-226990" algn="l" defTabSz="907962" rtl="0" eaLnBrk="1" latinLnBrk="0" hangingPunct="1">
        <a:lnSpc>
          <a:spcPct val="90000"/>
        </a:lnSpc>
        <a:spcBef>
          <a:spcPts val="9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0973" indent="-226990" algn="l" defTabSz="9079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34953" indent="-226990" algn="l" defTabSz="9079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933" indent="-226990" algn="l" defTabSz="9079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42914" indent="-226990" algn="l" defTabSz="9079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896" indent="-226990" algn="l" defTabSz="9079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950878" indent="-226990" algn="l" defTabSz="9079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404859" indent="-226990" algn="l" defTabSz="9079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858839" indent="-226990" algn="l" defTabSz="9079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3981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07962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61943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15926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69905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23886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77868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31848" algn="l" defTabSz="90796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981" y="1696530"/>
            <a:ext cx="11151621" cy="687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81" y="2658382"/>
            <a:ext cx="11159457" cy="37217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41371" y="360046"/>
            <a:ext cx="894233" cy="3600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927" b="1">
                <a:solidFill>
                  <a:schemeClr val="tx1"/>
                </a:solidFill>
              </a:defRPr>
            </a:lvl1pPr>
          </a:lstStyle>
          <a:p>
            <a:fld id="{205AAB6B-C8DC-467C-B8C5-F1ADB02BF221}" type="datetime1">
              <a:rPr lang="nb-NO" smtClean="0"/>
              <a:t>21.04.2021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1169" y="360046"/>
            <a:ext cx="2146158" cy="3600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927" b="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9436" y="360046"/>
            <a:ext cx="357693" cy="3600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927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56" name="prosses2" hidden="1"/>
          <p:cNvGrpSpPr>
            <a:grpSpLocks noChangeAspect="1"/>
          </p:cNvGrpSpPr>
          <p:nvPr userDrawn="1"/>
        </p:nvGrpSpPr>
        <p:grpSpPr bwMode="auto">
          <a:xfrm>
            <a:off x="4434706" y="1755283"/>
            <a:ext cx="3322590" cy="3347438"/>
            <a:chOff x="1310" y="590"/>
            <a:chExt cx="3140" cy="3140"/>
          </a:xfrm>
        </p:grpSpPr>
        <p:sp>
          <p:nvSpPr>
            <p:cNvPr id="294" name="Freeform 63"/>
            <p:cNvSpPr>
              <a:spLocks/>
            </p:cNvSpPr>
            <p:nvPr userDrawn="1"/>
          </p:nvSpPr>
          <p:spPr bwMode="auto">
            <a:xfrm>
              <a:off x="1310" y="1402"/>
              <a:ext cx="436" cy="1544"/>
            </a:xfrm>
            <a:custGeom>
              <a:avLst/>
              <a:gdLst>
                <a:gd name="T0" fmla="*/ 160 w 184"/>
                <a:gd name="T1" fmla="*/ 68 h 652"/>
                <a:gd name="T2" fmla="*/ 184 w 184"/>
                <a:gd name="T3" fmla="*/ 82 h 652"/>
                <a:gd name="T4" fmla="*/ 162 w 184"/>
                <a:gd name="T5" fmla="*/ 0 h 652"/>
                <a:gd name="T6" fmla="*/ 78 w 184"/>
                <a:gd name="T7" fmla="*/ 22 h 652"/>
                <a:gd name="T8" fmla="*/ 101 w 184"/>
                <a:gd name="T9" fmla="*/ 35 h 652"/>
                <a:gd name="T10" fmla="*/ 127 w 184"/>
                <a:gd name="T11" fmla="*/ 652 h 652"/>
                <a:gd name="T12" fmla="*/ 144 w 184"/>
                <a:gd name="T13" fmla="*/ 613 h 652"/>
                <a:gd name="T14" fmla="*/ 144 w 184"/>
                <a:gd name="T15" fmla="*/ 613 h 652"/>
                <a:gd name="T16" fmla="*/ 184 w 184"/>
                <a:gd name="T17" fmla="*/ 614 h 652"/>
                <a:gd name="T18" fmla="*/ 160 w 184"/>
                <a:gd name="T19" fmla="*/ 6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2">
                  <a:moveTo>
                    <a:pt x="160" y="68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0" y="234"/>
                    <a:pt x="14" y="469"/>
                    <a:pt x="127" y="652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84" y="614"/>
                    <a:pt x="184" y="614"/>
                    <a:pt x="184" y="614"/>
                  </a:cubicBezTo>
                  <a:cubicBezTo>
                    <a:pt x="85" y="452"/>
                    <a:pt x="72" y="245"/>
                    <a:pt x="160" y="68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95" name="Freeform 64"/>
            <p:cNvSpPr>
              <a:spLocks/>
            </p:cNvSpPr>
            <p:nvPr userDrawn="1"/>
          </p:nvSpPr>
          <p:spPr bwMode="auto">
            <a:xfrm>
              <a:off x="3444" y="777"/>
              <a:ext cx="194" cy="249"/>
            </a:xfrm>
            <a:custGeom>
              <a:avLst/>
              <a:gdLst>
                <a:gd name="T0" fmla="*/ 0 w 194"/>
                <a:gd name="T1" fmla="*/ 249 h 249"/>
                <a:gd name="T2" fmla="*/ 194 w 194"/>
                <a:gd name="T3" fmla="*/ 197 h 249"/>
                <a:gd name="T4" fmla="*/ 142 w 194"/>
                <a:gd name="T5" fmla="*/ 0 h 249"/>
                <a:gd name="T6" fmla="*/ 0 w 194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9">
                  <a:moveTo>
                    <a:pt x="0" y="249"/>
                  </a:moveTo>
                  <a:lnTo>
                    <a:pt x="194" y="197"/>
                  </a:lnTo>
                  <a:lnTo>
                    <a:pt x="142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96" name="Freeform 65"/>
            <p:cNvSpPr>
              <a:spLocks/>
            </p:cNvSpPr>
            <p:nvPr userDrawn="1"/>
          </p:nvSpPr>
          <p:spPr bwMode="auto">
            <a:xfrm>
              <a:off x="2094" y="590"/>
              <a:ext cx="1544" cy="436"/>
            </a:xfrm>
            <a:custGeom>
              <a:avLst/>
              <a:gdLst>
                <a:gd name="T0" fmla="*/ 652 w 652"/>
                <a:gd name="T1" fmla="*/ 162 h 184"/>
                <a:gd name="T2" fmla="*/ 630 w 652"/>
                <a:gd name="T3" fmla="*/ 79 h 184"/>
                <a:gd name="T4" fmla="*/ 617 w 652"/>
                <a:gd name="T5" fmla="*/ 101 h 184"/>
                <a:gd name="T6" fmla="*/ 0 w 652"/>
                <a:gd name="T7" fmla="*/ 128 h 184"/>
                <a:gd name="T8" fmla="*/ 39 w 652"/>
                <a:gd name="T9" fmla="*/ 144 h 184"/>
                <a:gd name="T10" fmla="*/ 39 w 652"/>
                <a:gd name="T11" fmla="*/ 144 h 184"/>
                <a:gd name="T12" fmla="*/ 38 w 652"/>
                <a:gd name="T13" fmla="*/ 184 h 184"/>
                <a:gd name="T14" fmla="*/ 584 w 652"/>
                <a:gd name="T15" fmla="*/ 161 h 184"/>
                <a:gd name="T16" fmla="*/ 570 w 652"/>
                <a:gd name="T17" fmla="*/ 184 h 184"/>
                <a:gd name="T18" fmla="*/ 652 w 652"/>
                <a:gd name="T19" fmla="*/ 16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184">
                  <a:moveTo>
                    <a:pt x="652" y="162"/>
                  </a:moveTo>
                  <a:cubicBezTo>
                    <a:pt x="630" y="79"/>
                    <a:pt x="630" y="79"/>
                    <a:pt x="630" y="79"/>
                  </a:cubicBezTo>
                  <a:cubicBezTo>
                    <a:pt x="617" y="101"/>
                    <a:pt x="617" y="101"/>
                    <a:pt x="617" y="101"/>
                  </a:cubicBezTo>
                  <a:cubicBezTo>
                    <a:pt x="418" y="0"/>
                    <a:pt x="183" y="14"/>
                    <a:pt x="0" y="128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200" y="85"/>
                    <a:pt x="407" y="72"/>
                    <a:pt x="584" y="161"/>
                  </a:cubicBezTo>
                  <a:cubicBezTo>
                    <a:pt x="570" y="184"/>
                    <a:pt x="570" y="184"/>
                    <a:pt x="570" y="184"/>
                  </a:cubicBezTo>
                  <a:lnTo>
                    <a:pt x="652" y="162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97" name="Freeform 66"/>
            <p:cNvSpPr>
              <a:spLocks/>
            </p:cNvSpPr>
            <p:nvPr userDrawn="1"/>
          </p:nvSpPr>
          <p:spPr bwMode="auto">
            <a:xfrm>
              <a:off x="4014" y="1374"/>
              <a:ext cx="436" cy="1546"/>
            </a:xfrm>
            <a:custGeom>
              <a:avLst/>
              <a:gdLst>
                <a:gd name="T0" fmla="*/ 57 w 184"/>
                <a:gd name="T1" fmla="*/ 0 h 653"/>
                <a:gd name="T2" fmla="*/ 40 w 184"/>
                <a:gd name="T3" fmla="*/ 39 h 653"/>
                <a:gd name="T4" fmla="*/ 40 w 184"/>
                <a:gd name="T5" fmla="*/ 39 h 653"/>
                <a:gd name="T6" fmla="*/ 0 w 184"/>
                <a:gd name="T7" fmla="*/ 38 h 653"/>
                <a:gd name="T8" fmla="*/ 23 w 184"/>
                <a:gd name="T9" fmla="*/ 584 h 653"/>
                <a:gd name="T10" fmla="*/ 0 w 184"/>
                <a:gd name="T11" fmla="*/ 571 h 653"/>
                <a:gd name="T12" fmla="*/ 22 w 184"/>
                <a:gd name="T13" fmla="*/ 653 h 653"/>
                <a:gd name="T14" fmla="*/ 105 w 184"/>
                <a:gd name="T15" fmla="*/ 630 h 653"/>
                <a:gd name="T16" fmla="*/ 83 w 184"/>
                <a:gd name="T17" fmla="*/ 618 h 653"/>
                <a:gd name="T18" fmla="*/ 57 w 184"/>
                <a:gd name="T1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3">
                  <a:moveTo>
                    <a:pt x="57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9" y="200"/>
                    <a:pt x="112" y="407"/>
                    <a:pt x="23" y="584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22" y="653"/>
                    <a:pt x="22" y="653"/>
                    <a:pt x="22" y="653"/>
                  </a:cubicBezTo>
                  <a:cubicBezTo>
                    <a:pt x="105" y="630"/>
                    <a:pt x="105" y="630"/>
                    <a:pt x="105" y="630"/>
                  </a:cubicBezTo>
                  <a:cubicBezTo>
                    <a:pt x="83" y="618"/>
                    <a:pt x="83" y="618"/>
                    <a:pt x="83" y="618"/>
                  </a:cubicBezTo>
                  <a:cubicBezTo>
                    <a:pt x="184" y="418"/>
                    <a:pt x="170" y="184"/>
                    <a:pt x="57" y="0"/>
                  </a:cubicBez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98" name="Freeform 67"/>
            <p:cNvSpPr>
              <a:spLocks/>
            </p:cNvSpPr>
            <p:nvPr userDrawn="1"/>
          </p:nvSpPr>
          <p:spPr bwMode="auto">
            <a:xfrm>
              <a:off x="2120" y="3294"/>
              <a:ext cx="1546" cy="436"/>
            </a:xfrm>
            <a:custGeom>
              <a:avLst/>
              <a:gdLst>
                <a:gd name="T0" fmla="*/ 653 w 653"/>
                <a:gd name="T1" fmla="*/ 57 h 184"/>
                <a:gd name="T2" fmla="*/ 614 w 653"/>
                <a:gd name="T3" fmla="*/ 41 h 184"/>
                <a:gd name="T4" fmla="*/ 614 w 653"/>
                <a:gd name="T5" fmla="*/ 41 h 184"/>
                <a:gd name="T6" fmla="*/ 615 w 653"/>
                <a:gd name="T7" fmla="*/ 0 h 184"/>
                <a:gd name="T8" fmla="*/ 69 w 653"/>
                <a:gd name="T9" fmla="*/ 24 h 184"/>
                <a:gd name="T10" fmla="*/ 82 w 653"/>
                <a:gd name="T11" fmla="*/ 0 h 184"/>
                <a:gd name="T12" fmla="*/ 0 w 653"/>
                <a:gd name="T13" fmla="*/ 22 h 184"/>
                <a:gd name="T14" fmla="*/ 23 w 653"/>
                <a:gd name="T15" fmla="*/ 106 h 184"/>
                <a:gd name="T16" fmla="*/ 36 w 653"/>
                <a:gd name="T17" fmla="*/ 83 h 184"/>
                <a:gd name="T18" fmla="*/ 653 w 653"/>
                <a:gd name="T19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184">
                  <a:moveTo>
                    <a:pt x="653" y="57"/>
                  </a:moveTo>
                  <a:cubicBezTo>
                    <a:pt x="614" y="41"/>
                    <a:pt x="614" y="41"/>
                    <a:pt x="614" y="4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453" y="99"/>
                    <a:pt x="246" y="112"/>
                    <a:pt x="69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235" y="184"/>
                    <a:pt x="469" y="170"/>
                    <a:pt x="653" y="57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99" name="Rectangle 68"/>
            <p:cNvSpPr>
              <a:spLocks noChangeArrowheads="1"/>
            </p:cNvSpPr>
            <p:nvPr userDrawn="1"/>
          </p:nvSpPr>
          <p:spPr bwMode="auto">
            <a:xfrm>
              <a:off x="1435" y="3052"/>
              <a:ext cx="90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69"/>
            <p:cNvSpPr>
              <a:spLocks noChangeArrowheads="1"/>
            </p:cNvSpPr>
            <p:nvPr userDrawn="1"/>
          </p:nvSpPr>
          <p:spPr bwMode="auto">
            <a:xfrm>
              <a:off x="1435" y="1118"/>
              <a:ext cx="9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301" name="Rectangle 70"/>
            <p:cNvSpPr>
              <a:spLocks noChangeArrowheads="1"/>
            </p:cNvSpPr>
            <p:nvPr userDrawn="1"/>
          </p:nvSpPr>
          <p:spPr bwMode="auto">
            <a:xfrm>
              <a:off x="3497" y="3052"/>
              <a:ext cx="9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302" name="Rectangle 71"/>
            <p:cNvSpPr>
              <a:spLocks noChangeArrowheads="1"/>
            </p:cNvSpPr>
            <p:nvPr userDrawn="1"/>
          </p:nvSpPr>
          <p:spPr bwMode="auto">
            <a:xfrm>
              <a:off x="3497" y="1118"/>
              <a:ext cx="9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prosses3" hidden="1"/>
          <p:cNvGrpSpPr>
            <a:grpSpLocks noChangeAspect="1"/>
          </p:cNvGrpSpPr>
          <p:nvPr userDrawn="1"/>
        </p:nvGrpSpPr>
        <p:grpSpPr bwMode="auto">
          <a:xfrm>
            <a:off x="4235246" y="1603905"/>
            <a:ext cx="3721511" cy="3650191"/>
            <a:chOff x="1125" y="481"/>
            <a:chExt cx="3517" cy="3424"/>
          </a:xfrm>
        </p:grpSpPr>
        <p:sp>
          <p:nvSpPr>
            <p:cNvPr id="285" name="Rectangle 75"/>
            <p:cNvSpPr>
              <a:spLocks noChangeArrowheads="1"/>
            </p:cNvSpPr>
            <p:nvPr userDrawn="1"/>
          </p:nvSpPr>
          <p:spPr bwMode="auto">
            <a:xfrm>
              <a:off x="2420" y="48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86" name="Rectangle 76"/>
            <p:cNvSpPr>
              <a:spLocks noChangeArrowheads="1"/>
            </p:cNvSpPr>
            <p:nvPr userDrawn="1"/>
          </p:nvSpPr>
          <p:spPr bwMode="auto">
            <a:xfrm>
              <a:off x="2420" y="632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27" dirty="0">
                <a:latin typeface="Arial" panose="020B0604020202020204" pitchFamily="34" charset="0"/>
              </a:endParaRPr>
            </a:p>
          </p:txBody>
        </p:sp>
        <p:sp>
          <p:nvSpPr>
            <p:cNvPr id="287" name="Rectangle 78"/>
            <p:cNvSpPr>
              <a:spLocks noChangeArrowheads="1"/>
            </p:cNvSpPr>
            <p:nvPr userDrawn="1"/>
          </p:nvSpPr>
          <p:spPr bwMode="auto">
            <a:xfrm>
              <a:off x="1125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88" name="Rectangle 79"/>
            <p:cNvSpPr>
              <a:spLocks noChangeArrowheads="1"/>
            </p:cNvSpPr>
            <p:nvPr userDrawn="1"/>
          </p:nvSpPr>
          <p:spPr bwMode="auto">
            <a:xfrm>
              <a:off x="1125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27" dirty="0">
                <a:latin typeface="Arial" panose="020B0604020202020204" pitchFamily="34" charset="0"/>
              </a:endParaRPr>
            </a:p>
          </p:txBody>
        </p:sp>
        <p:sp>
          <p:nvSpPr>
            <p:cNvPr id="289" name="Rectangle 81"/>
            <p:cNvSpPr>
              <a:spLocks noChangeArrowheads="1"/>
            </p:cNvSpPr>
            <p:nvPr userDrawn="1"/>
          </p:nvSpPr>
          <p:spPr bwMode="auto">
            <a:xfrm>
              <a:off x="3738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90" name="Rectangle 82"/>
            <p:cNvSpPr>
              <a:spLocks noChangeArrowheads="1"/>
            </p:cNvSpPr>
            <p:nvPr userDrawn="1"/>
          </p:nvSpPr>
          <p:spPr bwMode="auto">
            <a:xfrm>
              <a:off x="3738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27" dirty="0">
                <a:latin typeface="Arial" panose="020B0604020202020204" pitchFamily="34" charset="0"/>
              </a:endParaRPr>
            </a:p>
          </p:txBody>
        </p:sp>
        <p:sp>
          <p:nvSpPr>
            <p:cNvPr id="291" name="Freeform 84"/>
            <p:cNvSpPr>
              <a:spLocks/>
            </p:cNvSpPr>
            <p:nvPr userDrawn="1"/>
          </p:nvSpPr>
          <p:spPr bwMode="auto">
            <a:xfrm>
              <a:off x="1343" y="946"/>
              <a:ext cx="996" cy="1536"/>
            </a:xfrm>
            <a:custGeom>
              <a:avLst/>
              <a:gdLst>
                <a:gd name="T0" fmla="*/ 421 w 421"/>
                <a:gd name="T1" fmla="*/ 32 h 649"/>
                <a:gd name="T2" fmla="*/ 341 w 421"/>
                <a:gd name="T3" fmla="*/ 0 h 649"/>
                <a:gd name="T4" fmla="*/ 351 w 421"/>
                <a:gd name="T5" fmla="*/ 24 h 649"/>
                <a:gd name="T6" fmla="*/ 3 w 421"/>
                <a:gd name="T7" fmla="*/ 534 h 649"/>
                <a:gd name="T8" fmla="*/ 3 w 421"/>
                <a:gd name="T9" fmla="*/ 534 h 649"/>
                <a:gd name="T10" fmla="*/ 4 w 421"/>
                <a:gd name="T11" fmla="*/ 649 h 649"/>
                <a:gd name="T12" fmla="*/ 35 w 421"/>
                <a:gd name="T13" fmla="*/ 621 h 649"/>
                <a:gd name="T14" fmla="*/ 35 w 421"/>
                <a:gd name="T15" fmla="*/ 621 h 649"/>
                <a:gd name="T16" fmla="*/ 35 w 421"/>
                <a:gd name="T17" fmla="*/ 621 h 649"/>
                <a:gd name="T18" fmla="*/ 71 w 421"/>
                <a:gd name="T19" fmla="*/ 640 h 649"/>
                <a:gd name="T20" fmla="*/ 87 w 421"/>
                <a:gd name="T21" fmla="*/ 449 h 649"/>
                <a:gd name="T22" fmla="*/ 86 w 421"/>
                <a:gd name="T23" fmla="*/ 449 h 649"/>
                <a:gd name="T24" fmla="*/ 379 w 421"/>
                <a:gd name="T25" fmla="*/ 86 h 649"/>
                <a:gd name="T26" fmla="*/ 390 w 421"/>
                <a:gd name="T27" fmla="*/ 111 h 649"/>
                <a:gd name="T28" fmla="*/ 421 w 421"/>
                <a:gd name="T29" fmla="*/ 3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649">
                  <a:moveTo>
                    <a:pt x="421" y="32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351" y="24"/>
                    <a:pt x="351" y="24"/>
                    <a:pt x="351" y="24"/>
                  </a:cubicBezTo>
                  <a:cubicBezTo>
                    <a:pt x="151" y="123"/>
                    <a:pt x="22" y="320"/>
                    <a:pt x="3" y="534"/>
                  </a:cubicBezTo>
                  <a:cubicBezTo>
                    <a:pt x="3" y="534"/>
                    <a:pt x="3" y="534"/>
                    <a:pt x="3" y="534"/>
                  </a:cubicBezTo>
                  <a:cubicBezTo>
                    <a:pt x="0" y="572"/>
                    <a:pt x="0" y="610"/>
                    <a:pt x="4" y="649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71" y="640"/>
                    <a:pt x="71" y="640"/>
                    <a:pt x="71" y="640"/>
                  </a:cubicBezTo>
                  <a:cubicBezTo>
                    <a:pt x="65" y="576"/>
                    <a:pt x="71" y="511"/>
                    <a:pt x="87" y="449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126" y="296"/>
                    <a:pt x="230" y="161"/>
                    <a:pt x="379" y="86"/>
                  </a:cubicBezTo>
                  <a:cubicBezTo>
                    <a:pt x="390" y="111"/>
                    <a:pt x="390" y="111"/>
                    <a:pt x="390" y="111"/>
                  </a:cubicBezTo>
                  <a:lnTo>
                    <a:pt x="421" y="32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92" name="Freeform 85"/>
            <p:cNvSpPr>
              <a:spLocks/>
            </p:cNvSpPr>
            <p:nvPr userDrawn="1"/>
          </p:nvSpPr>
          <p:spPr bwMode="auto">
            <a:xfrm>
              <a:off x="1954" y="3408"/>
              <a:ext cx="1760" cy="497"/>
            </a:xfrm>
            <a:custGeom>
              <a:avLst/>
              <a:gdLst>
                <a:gd name="T0" fmla="*/ 0 w 744"/>
                <a:gd name="T1" fmla="*/ 13 h 210"/>
                <a:gd name="T2" fmla="*/ 14 w 744"/>
                <a:gd name="T3" fmla="*/ 98 h 210"/>
                <a:gd name="T4" fmla="*/ 29 w 744"/>
                <a:gd name="T5" fmla="*/ 77 h 210"/>
                <a:gd name="T6" fmla="*/ 645 w 744"/>
                <a:gd name="T7" fmla="*/ 117 h 210"/>
                <a:gd name="T8" fmla="*/ 645 w 744"/>
                <a:gd name="T9" fmla="*/ 117 h 210"/>
                <a:gd name="T10" fmla="*/ 744 w 744"/>
                <a:gd name="T11" fmla="*/ 58 h 210"/>
                <a:gd name="T12" fmla="*/ 704 w 744"/>
                <a:gd name="T13" fmla="*/ 45 h 210"/>
                <a:gd name="T14" fmla="*/ 704 w 744"/>
                <a:gd name="T15" fmla="*/ 45 h 210"/>
                <a:gd name="T16" fmla="*/ 704 w 744"/>
                <a:gd name="T17" fmla="*/ 45 h 210"/>
                <a:gd name="T18" fmla="*/ 702 w 744"/>
                <a:gd name="T19" fmla="*/ 4 h 210"/>
                <a:gd name="T20" fmla="*/ 530 w 744"/>
                <a:gd name="T21" fmla="*/ 88 h 210"/>
                <a:gd name="T22" fmla="*/ 530 w 744"/>
                <a:gd name="T23" fmla="*/ 88 h 210"/>
                <a:gd name="T24" fmla="*/ 69 w 744"/>
                <a:gd name="T25" fmla="*/ 21 h 210"/>
                <a:gd name="T26" fmla="*/ 84 w 744"/>
                <a:gd name="T27" fmla="*/ 0 h 210"/>
                <a:gd name="T28" fmla="*/ 0 w 744"/>
                <a:gd name="T29" fmla="*/ 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4" h="210">
                  <a:moveTo>
                    <a:pt x="0" y="13"/>
                  </a:moveTo>
                  <a:cubicBezTo>
                    <a:pt x="14" y="98"/>
                    <a:pt x="14" y="98"/>
                    <a:pt x="14" y="98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16" y="199"/>
                    <a:pt x="451" y="210"/>
                    <a:pt x="645" y="117"/>
                  </a:cubicBezTo>
                  <a:cubicBezTo>
                    <a:pt x="645" y="117"/>
                    <a:pt x="645" y="117"/>
                    <a:pt x="645" y="117"/>
                  </a:cubicBezTo>
                  <a:cubicBezTo>
                    <a:pt x="679" y="100"/>
                    <a:pt x="713" y="81"/>
                    <a:pt x="744" y="58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2" y="4"/>
                    <a:pt x="702" y="4"/>
                    <a:pt x="702" y="4"/>
                  </a:cubicBezTo>
                  <a:cubicBezTo>
                    <a:pt x="649" y="42"/>
                    <a:pt x="591" y="70"/>
                    <a:pt x="530" y="88"/>
                  </a:cubicBezTo>
                  <a:cubicBezTo>
                    <a:pt x="530" y="88"/>
                    <a:pt x="530" y="88"/>
                    <a:pt x="530" y="88"/>
                  </a:cubicBezTo>
                  <a:cubicBezTo>
                    <a:pt x="377" y="132"/>
                    <a:pt x="208" y="112"/>
                    <a:pt x="69" y="21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93" name="Freeform 86"/>
            <p:cNvSpPr>
              <a:spLocks/>
            </p:cNvSpPr>
            <p:nvPr userDrawn="1"/>
          </p:nvSpPr>
          <p:spPr bwMode="auto">
            <a:xfrm>
              <a:off x="3388" y="981"/>
              <a:ext cx="998" cy="1584"/>
            </a:xfrm>
            <a:custGeom>
              <a:avLst/>
              <a:gdLst>
                <a:gd name="T0" fmla="*/ 354 w 422"/>
                <a:gd name="T1" fmla="*/ 669 h 669"/>
                <a:gd name="T2" fmla="*/ 422 w 422"/>
                <a:gd name="T3" fmla="*/ 615 h 669"/>
                <a:gd name="T4" fmla="*/ 396 w 422"/>
                <a:gd name="T5" fmla="*/ 612 h 669"/>
                <a:gd name="T6" fmla="*/ 126 w 422"/>
                <a:gd name="T7" fmla="*/ 56 h 669"/>
                <a:gd name="T8" fmla="*/ 126 w 422"/>
                <a:gd name="T9" fmla="*/ 57 h 669"/>
                <a:gd name="T10" fmla="*/ 26 w 422"/>
                <a:gd name="T11" fmla="*/ 0 h 669"/>
                <a:gd name="T12" fmla="*/ 34 w 422"/>
                <a:gd name="T13" fmla="*/ 41 h 669"/>
                <a:gd name="T14" fmla="*/ 34 w 422"/>
                <a:gd name="T15" fmla="*/ 41 h 669"/>
                <a:gd name="T16" fmla="*/ 34 w 422"/>
                <a:gd name="T17" fmla="*/ 41 h 669"/>
                <a:gd name="T18" fmla="*/ 0 w 422"/>
                <a:gd name="T19" fmla="*/ 63 h 669"/>
                <a:gd name="T20" fmla="*/ 158 w 422"/>
                <a:gd name="T21" fmla="*/ 171 h 669"/>
                <a:gd name="T22" fmla="*/ 158 w 422"/>
                <a:gd name="T23" fmla="*/ 171 h 669"/>
                <a:gd name="T24" fmla="*/ 328 w 422"/>
                <a:gd name="T25" fmla="*/ 605 h 669"/>
                <a:gd name="T26" fmla="*/ 301 w 422"/>
                <a:gd name="T27" fmla="*/ 602 h 669"/>
                <a:gd name="T28" fmla="*/ 354 w 422"/>
                <a:gd name="T2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669">
                  <a:moveTo>
                    <a:pt x="354" y="669"/>
                  </a:moveTo>
                  <a:cubicBezTo>
                    <a:pt x="422" y="615"/>
                    <a:pt x="422" y="615"/>
                    <a:pt x="422" y="615"/>
                  </a:cubicBezTo>
                  <a:cubicBezTo>
                    <a:pt x="396" y="612"/>
                    <a:pt x="396" y="612"/>
                    <a:pt x="396" y="612"/>
                  </a:cubicBezTo>
                  <a:cubicBezTo>
                    <a:pt x="409" y="389"/>
                    <a:pt x="303" y="179"/>
                    <a:pt x="126" y="56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95" y="35"/>
                    <a:pt x="61" y="16"/>
                    <a:pt x="26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9" y="90"/>
                    <a:pt x="113" y="126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272" y="282"/>
                    <a:pt x="337" y="439"/>
                    <a:pt x="328" y="605"/>
                  </a:cubicBezTo>
                  <a:cubicBezTo>
                    <a:pt x="301" y="602"/>
                    <a:pt x="301" y="602"/>
                    <a:pt x="301" y="602"/>
                  </a:cubicBezTo>
                  <a:lnTo>
                    <a:pt x="354" y="669"/>
                  </a:ln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</p:grpSp>
      <p:grpSp>
        <p:nvGrpSpPr>
          <p:cNvPr id="158" name="prosses5" hidden="1"/>
          <p:cNvGrpSpPr>
            <a:grpSpLocks noChangeAspect="1"/>
          </p:cNvGrpSpPr>
          <p:nvPr userDrawn="1"/>
        </p:nvGrpSpPr>
        <p:grpSpPr bwMode="auto">
          <a:xfrm>
            <a:off x="3982875" y="1683856"/>
            <a:ext cx="4226253" cy="3490286"/>
            <a:chOff x="885" y="514"/>
            <a:chExt cx="3994" cy="3274"/>
          </a:xfrm>
        </p:grpSpPr>
        <p:sp>
          <p:nvSpPr>
            <p:cNvPr id="273" name="Freeform 133"/>
            <p:cNvSpPr>
              <a:spLocks/>
            </p:cNvSpPr>
            <p:nvPr userDrawn="1"/>
          </p:nvSpPr>
          <p:spPr bwMode="auto">
            <a:xfrm>
              <a:off x="1299" y="2163"/>
              <a:ext cx="1420" cy="1466"/>
            </a:xfrm>
            <a:custGeom>
              <a:avLst/>
              <a:gdLst>
                <a:gd name="T0" fmla="*/ 399 w 600"/>
                <a:gd name="T1" fmla="*/ 493 h 619"/>
                <a:gd name="T2" fmla="*/ 391 w 600"/>
                <a:gd name="T3" fmla="*/ 489 h 619"/>
                <a:gd name="T4" fmla="*/ 382 w 600"/>
                <a:gd name="T5" fmla="*/ 484 h 619"/>
                <a:gd name="T6" fmla="*/ 373 w 600"/>
                <a:gd name="T7" fmla="*/ 479 h 619"/>
                <a:gd name="T8" fmla="*/ 365 w 600"/>
                <a:gd name="T9" fmla="*/ 474 h 619"/>
                <a:gd name="T10" fmla="*/ 356 w 600"/>
                <a:gd name="T11" fmla="*/ 469 h 619"/>
                <a:gd name="T12" fmla="*/ 349 w 600"/>
                <a:gd name="T13" fmla="*/ 464 h 619"/>
                <a:gd name="T14" fmla="*/ 340 w 600"/>
                <a:gd name="T15" fmla="*/ 458 h 619"/>
                <a:gd name="T16" fmla="*/ 333 w 600"/>
                <a:gd name="T17" fmla="*/ 454 h 619"/>
                <a:gd name="T18" fmla="*/ 324 w 600"/>
                <a:gd name="T19" fmla="*/ 448 h 619"/>
                <a:gd name="T20" fmla="*/ 318 w 600"/>
                <a:gd name="T21" fmla="*/ 443 h 619"/>
                <a:gd name="T22" fmla="*/ 94 w 600"/>
                <a:gd name="T23" fmla="*/ 59 h 619"/>
                <a:gd name="T24" fmla="*/ 121 w 600"/>
                <a:gd name="T25" fmla="*/ 57 h 619"/>
                <a:gd name="T26" fmla="*/ 57 w 600"/>
                <a:gd name="T27" fmla="*/ 0 h 619"/>
                <a:gd name="T28" fmla="*/ 0 w 600"/>
                <a:gd name="T29" fmla="*/ 65 h 619"/>
                <a:gd name="T30" fmla="*/ 26 w 600"/>
                <a:gd name="T31" fmla="*/ 63 h 619"/>
                <a:gd name="T32" fmla="*/ 254 w 600"/>
                <a:gd name="T33" fmla="*/ 479 h 619"/>
                <a:gd name="T34" fmla="*/ 254 w 600"/>
                <a:gd name="T35" fmla="*/ 479 h 619"/>
                <a:gd name="T36" fmla="*/ 254 w 600"/>
                <a:gd name="T37" fmla="*/ 480 h 619"/>
                <a:gd name="T38" fmla="*/ 271 w 600"/>
                <a:gd name="T39" fmla="*/ 492 h 619"/>
                <a:gd name="T40" fmla="*/ 275 w 600"/>
                <a:gd name="T41" fmla="*/ 496 h 619"/>
                <a:gd name="T42" fmla="*/ 288 w 600"/>
                <a:gd name="T43" fmla="*/ 505 h 619"/>
                <a:gd name="T44" fmla="*/ 294 w 600"/>
                <a:gd name="T45" fmla="*/ 509 h 619"/>
                <a:gd name="T46" fmla="*/ 306 w 600"/>
                <a:gd name="T47" fmla="*/ 518 h 619"/>
                <a:gd name="T48" fmla="*/ 313 w 600"/>
                <a:gd name="T49" fmla="*/ 522 h 619"/>
                <a:gd name="T50" fmla="*/ 325 w 600"/>
                <a:gd name="T51" fmla="*/ 530 h 619"/>
                <a:gd name="T52" fmla="*/ 331 w 600"/>
                <a:gd name="T53" fmla="*/ 533 h 619"/>
                <a:gd name="T54" fmla="*/ 345 w 600"/>
                <a:gd name="T55" fmla="*/ 541 h 619"/>
                <a:gd name="T56" fmla="*/ 350 w 600"/>
                <a:gd name="T57" fmla="*/ 544 h 619"/>
                <a:gd name="T58" fmla="*/ 388 w 600"/>
                <a:gd name="T59" fmla="*/ 564 h 619"/>
                <a:gd name="T60" fmla="*/ 388 w 600"/>
                <a:gd name="T61" fmla="*/ 563 h 619"/>
                <a:gd name="T62" fmla="*/ 596 w 600"/>
                <a:gd name="T63" fmla="*/ 619 h 619"/>
                <a:gd name="T64" fmla="*/ 596 w 600"/>
                <a:gd name="T65" fmla="*/ 619 h 619"/>
                <a:gd name="T66" fmla="*/ 575 w 600"/>
                <a:gd name="T67" fmla="*/ 582 h 619"/>
                <a:gd name="T68" fmla="*/ 575 w 600"/>
                <a:gd name="T69" fmla="*/ 582 h 619"/>
                <a:gd name="T70" fmla="*/ 575 w 600"/>
                <a:gd name="T71" fmla="*/ 582 h 619"/>
                <a:gd name="T72" fmla="*/ 600 w 600"/>
                <a:gd name="T73" fmla="*/ 551 h 619"/>
                <a:gd name="T74" fmla="*/ 399 w 600"/>
                <a:gd name="T75" fmla="*/ 49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9">
                  <a:moveTo>
                    <a:pt x="399" y="493"/>
                  </a:moveTo>
                  <a:cubicBezTo>
                    <a:pt x="396" y="492"/>
                    <a:pt x="393" y="490"/>
                    <a:pt x="391" y="489"/>
                  </a:cubicBezTo>
                  <a:cubicBezTo>
                    <a:pt x="388" y="487"/>
                    <a:pt x="385" y="486"/>
                    <a:pt x="382" y="484"/>
                  </a:cubicBezTo>
                  <a:cubicBezTo>
                    <a:pt x="379" y="482"/>
                    <a:pt x="376" y="481"/>
                    <a:pt x="373" y="479"/>
                  </a:cubicBezTo>
                  <a:cubicBezTo>
                    <a:pt x="370" y="477"/>
                    <a:pt x="368" y="476"/>
                    <a:pt x="365" y="474"/>
                  </a:cubicBezTo>
                  <a:cubicBezTo>
                    <a:pt x="362" y="473"/>
                    <a:pt x="359" y="471"/>
                    <a:pt x="356" y="469"/>
                  </a:cubicBezTo>
                  <a:cubicBezTo>
                    <a:pt x="354" y="467"/>
                    <a:pt x="351" y="466"/>
                    <a:pt x="349" y="464"/>
                  </a:cubicBezTo>
                  <a:cubicBezTo>
                    <a:pt x="346" y="462"/>
                    <a:pt x="343" y="460"/>
                    <a:pt x="340" y="458"/>
                  </a:cubicBezTo>
                  <a:cubicBezTo>
                    <a:pt x="338" y="457"/>
                    <a:pt x="335" y="455"/>
                    <a:pt x="333" y="454"/>
                  </a:cubicBezTo>
                  <a:cubicBezTo>
                    <a:pt x="330" y="452"/>
                    <a:pt x="327" y="450"/>
                    <a:pt x="324" y="448"/>
                  </a:cubicBezTo>
                  <a:cubicBezTo>
                    <a:pt x="322" y="446"/>
                    <a:pt x="320" y="445"/>
                    <a:pt x="318" y="443"/>
                  </a:cubicBezTo>
                  <a:cubicBezTo>
                    <a:pt x="197" y="353"/>
                    <a:pt x="113" y="216"/>
                    <a:pt x="94" y="59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45" y="230"/>
                    <a:pt x="130" y="378"/>
                    <a:pt x="254" y="479"/>
                  </a:cubicBezTo>
                  <a:cubicBezTo>
                    <a:pt x="254" y="479"/>
                    <a:pt x="254" y="479"/>
                    <a:pt x="254" y="479"/>
                  </a:cubicBezTo>
                  <a:cubicBezTo>
                    <a:pt x="254" y="479"/>
                    <a:pt x="254" y="479"/>
                    <a:pt x="254" y="480"/>
                  </a:cubicBezTo>
                  <a:cubicBezTo>
                    <a:pt x="260" y="484"/>
                    <a:pt x="265" y="488"/>
                    <a:pt x="271" y="492"/>
                  </a:cubicBezTo>
                  <a:cubicBezTo>
                    <a:pt x="272" y="494"/>
                    <a:pt x="274" y="495"/>
                    <a:pt x="275" y="496"/>
                  </a:cubicBezTo>
                  <a:cubicBezTo>
                    <a:pt x="280" y="499"/>
                    <a:pt x="284" y="502"/>
                    <a:pt x="288" y="505"/>
                  </a:cubicBezTo>
                  <a:cubicBezTo>
                    <a:pt x="290" y="507"/>
                    <a:pt x="292" y="508"/>
                    <a:pt x="294" y="509"/>
                  </a:cubicBezTo>
                  <a:cubicBezTo>
                    <a:pt x="298" y="512"/>
                    <a:pt x="302" y="515"/>
                    <a:pt x="306" y="518"/>
                  </a:cubicBezTo>
                  <a:cubicBezTo>
                    <a:pt x="308" y="519"/>
                    <a:pt x="310" y="521"/>
                    <a:pt x="313" y="522"/>
                  </a:cubicBezTo>
                  <a:cubicBezTo>
                    <a:pt x="317" y="525"/>
                    <a:pt x="321" y="527"/>
                    <a:pt x="325" y="530"/>
                  </a:cubicBezTo>
                  <a:cubicBezTo>
                    <a:pt x="327" y="531"/>
                    <a:pt x="329" y="532"/>
                    <a:pt x="331" y="533"/>
                  </a:cubicBezTo>
                  <a:cubicBezTo>
                    <a:pt x="336" y="536"/>
                    <a:pt x="341" y="539"/>
                    <a:pt x="345" y="541"/>
                  </a:cubicBezTo>
                  <a:cubicBezTo>
                    <a:pt x="347" y="542"/>
                    <a:pt x="349" y="543"/>
                    <a:pt x="350" y="544"/>
                  </a:cubicBezTo>
                  <a:cubicBezTo>
                    <a:pt x="363" y="551"/>
                    <a:pt x="375" y="558"/>
                    <a:pt x="388" y="564"/>
                  </a:cubicBezTo>
                  <a:cubicBezTo>
                    <a:pt x="388" y="563"/>
                    <a:pt x="388" y="563"/>
                    <a:pt x="388" y="563"/>
                  </a:cubicBezTo>
                  <a:cubicBezTo>
                    <a:pt x="453" y="593"/>
                    <a:pt x="523" y="612"/>
                    <a:pt x="596" y="619"/>
                  </a:cubicBezTo>
                  <a:cubicBezTo>
                    <a:pt x="596" y="619"/>
                    <a:pt x="596" y="619"/>
                    <a:pt x="596" y="619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528" y="544"/>
                    <a:pt x="460" y="524"/>
                    <a:pt x="399" y="493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74" name="Freeform 134"/>
            <p:cNvSpPr>
              <a:spLocks/>
            </p:cNvSpPr>
            <p:nvPr userDrawn="1"/>
          </p:nvSpPr>
          <p:spPr bwMode="auto">
            <a:xfrm>
              <a:off x="1356" y="599"/>
              <a:ext cx="1465" cy="1420"/>
            </a:xfrm>
            <a:custGeom>
              <a:avLst/>
              <a:gdLst>
                <a:gd name="T0" fmla="*/ 126 w 619"/>
                <a:gd name="T1" fmla="*/ 399 h 600"/>
                <a:gd name="T2" fmla="*/ 130 w 619"/>
                <a:gd name="T3" fmla="*/ 391 h 600"/>
                <a:gd name="T4" fmla="*/ 135 w 619"/>
                <a:gd name="T5" fmla="*/ 382 h 600"/>
                <a:gd name="T6" fmla="*/ 140 w 619"/>
                <a:gd name="T7" fmla="*/ 373 h 600"/>
                <a:gd name="T8" fmla="*/ 145 w 619"/>
                <a:gd name="T9" fmla="*/ 365 h 600"/>
                <a:gd name="T10" fmla="*/ 150 w 619"/>
                <a:gd name="T11" fmla="*/ 356 h 600"/>
                <a:gd name="T12" fmla="*/ 155 w 619"/>
                <a:gd name="T13" fmla="*/ 349 h 600"/>
                <a:gd name="T14" fmla="*/ 161 w 619"/>
                <a:gd name="T15" fmla="*/ 340 h 600"/>
                <a:gd name="T16" fmla="*/ 165 w 619"/>
                <a:gd name="T17" fmla="*/ 333 h 600"/>
                <a:gd name="T18" fmla="*/ 172 w 619"/>
                <a:gd name="T19" fmla="*/ 324 h 600"/>
                <a:gd name="T20" fmla="*/ 176 w 619"/>
                <a:gd name="T21" fmla="*/ 318 h 600"/>
                <a:gd name="T22" fmla="*/ 560 w 619"/>
                <a:gd name="T23" fmla="*/ 94 h 600"/>
                <a:gd name="T24" fmla="*/ 562 w 619"/>
                <a:gd name="T25" fmla="*/ 121 h 600"/>
                <a:gd name="T26" fmla="*/ 619 w 619"/>
                <a:gd name="T27" fmla="*/ 57 h 600"/>
                <a:gd name="T28" fmla="*/ 554 w 619"/>
                <a:gd name="T29" fmla="*/ 0 h 600"/>
                <a:gd name="T30" fmla="*/ 556 w 619"/>
                <a:gd name="T31" fmla="*/ 26 h 600"/>
                <a:gd name="T32" fmla="*/ 140 w 619"/>
                <a:gd name="T33" fmla="*/ 254 h 600"/>
                <a:gd name="T34" fmla="*/ 140 w 619"/>
                <a:gd name="T35" fmla="*/ 254 h 600"/>
                <a:gd name="T36" fmla="*/ 139 w 619"/>
                <a:gd name="T37" fmla="*/ 255 h 600"/>
                <a:gd name="T38" fmla="*/ 127 w 619"/>
                <a:gd name="T39" fmla="*/ 271 h 600"/>
                <a:gd name="T40" fmla="*/ 123 w 619"/>
                <a:gd name="T41" fmla="*/ 276 h 600"/>
                <a:gd name="T42" fmla="*/ 114 w 619"/>
                <a:gd name="T43" fmla="*/ 288 h 600"/>
                <a:gd name="T44" fmla="*/ 110 w 619"/>
                <a:gd name="T45" fmla="*/ 294 h 600"/>
                <a:gd name="T46" fmla="*/ 101 w 619"/>
                <a:gd name="T47" fmla="*/ 307 h 600"/>
                <a:gd name="T48" fmla="*/ 97 w 619"/>
                <a:gd name="T49" fmla="*/ 313 h 600"/>
                <a:gd name="T50" fmla="*/ 89 w 619"/>
                <a:gd name="T51" fmla="*/ 325 h 600"/>
                <a:gd name="T52" fmla="*/ 86 w 619"/>
                <a:gd name="T53" fmla="*/ 332 h 600"/>
                <a:gd name="T54" fmla="*/ 78 w 619"/>
                <a:gd name="T55" fmla="*/ 346 h 600"/>
                <a:gd name="T56" fmla="*/ 75 w 619"/>
                <a:gd name="T57" fmla="*/ 351 h 600"/>
                <a:gd name="T58" fmla="*/ 56 w 619"/>
                <a:gd name="T59" fmla="*/ 389 h 600"/>
                <a:gd name="T60" fmla="*/ 56 w 619"/>
                <a:gd name="T61" fmla="*/ 389 h 600"/>
                <a:gd name="T62" fmla="*/ 0 w 619"/>
                <a:gd name="T63" fmla="*/ 596 h 600"/>
                <a:gd name="T64" fmla="*/ 0 w 619"/>
                <a:gd name="T65" fmla="*/ 597 h 600"/>
                <a:gd name="T66" fmla="*/ 37 w 619"/>
                <a:gd name="T67" fmla="*/ 575 h 600"/>
                <a:gd name="T68" fmla="*/ 37 w 619"/>
                <a:gd name="T69" fmla="*/ 575 h 600"/>
                <a:gd name="T70" fmla="*/ 37 w 619"/>
                <a:gd name="T71" fmla="*/ 575 h 600"/>
                <a:gd name="T72" fmla="*/ 68 w 619"/>
                <a:gd name="T73" fmla="*/ 600 h 600"/>
                <a:gd name="T74" fmla="*/ 126 w 619"/>
                <a:gd name="T75" fmla="*/ 3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126" y="399"/>
                  </a:moveTo>
                  <a:cubicBezTo>
                    <a:pt x="128" y="396"/>
                    <a:pt x="129" y="394"/>
                    <a:pt x="130" y="391"/>
                  </a:cubicBezTo>
                  <a:cubicBezTo>
                    <a:pt x="132" y="388"/>
                    <a:pt x="134" y="385"/>
                    <a:pt x="135" y="382"/>
                  </a:cubicBezTo>
                  <a:cubicBezTo>
                    <a:pt x="137" y="379"/>
                    <a:pt x="138" y="376"/>
                    <a:pt x="140" y="373"/>
                  </a:cubicBezTo>
                  <a:cubicBezTo>
                    <a:pt x="142" y="371"/>
                    <a:pt x="143" y="368"/>
                    <a:pt x="145" y="365"/>
                  </a:cubicBezTo>
                  <a:cubicBezTo>
                    <a:pt x="147" y="362"/>
                    <a:pt x="148" y="359"/>
                    <a:pt x="150" y="356"/>
                  </a:cubicBezTo>
                  <a:cubicBezTo>
                    <a:pt x="152" y="354"/>
                    <a:pt x="153" y="352"/>
                    <a:pt x="155" y="349"/>
                  </a:cubicBezTo>
                  <a:cubicBezTo>
                    <a:pt x="157" y="346"/>
                    <a:pt x="159" y="343"/>
                    <a:pt x="161" y="340"/>
                  </a:cubicBezTo>
                  <a:cubicBezTo>
                    <a:pt x="162" y="338"/>
                    <a:pt x="164" y="336"/>
                    <a:pt x="165" y="333"/>
                  </a:cubicBezTo>
                  <a:cubicBezTo>
                    <a:pt x="167" y="330"/>
                    <a:pt x="169" y="327"/>
                    <a:pt x="172" y="324"/>
                  </a:cubicBezTo>
                  <a:cubicBezTo>
                    <a:pt x="173" y="322"/>
                    <a:pt x="174" y="320"/>
                    <a:pt x="176" y="318"/>
                  </a:cubicBezTo>
                  <a:cubicBezTo>
                    <a:pt x="266" y="197"/>
                    <a:pt x="403" y="113"/>
                    <a:pt x="560" y="94"/>
                  </a:cubicBezTo>
                  <a:cubicBezTo>
                    <a:pt x="562" y="121"/>
                    <a:pt x="562" y="121"/>
                    <a:pt x="562" y="121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6" y="26"/>
                    <a:pt x="556" y="26"/>
                    <a:pt x="556" y="26"/>
                  </a:cubicBezTo>
                  <a:cubicBezTo>
                    <a:pt x="389" y="45"/>
                    <a:pt x="241" y="130"/>
                    <a:pt x="140" y="254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40" y="254"/>
                    <a:pt x="140" y="254"/>
                    <a:pt x="139" y="255"/>
                  </a:cubicBezTo>
                  <a:cubicBezTo>
                    <a:pt x="135" y="260"/>
                    <a:pt x="131" y="265"/>
                    <a:pt x="127" y="271"/>
                  </a:cubicBezTo>
                  <a:cubicBezTo>
                    <a:pt x="125" y="272"/>
                    <a:pt x="124" y="274"/>
                    <a:pt x="123" y="276"/>
                  </a:cubicBezTo>
                  <a:cubicBezTo>
                    <a:pt x="120" y="280"/>
                    <a:pt x="117" y="284"/>
                    <a:pt x="114" y="288"/>
                  </a:cubicBezTo>
                  <a:cubicBezTo>
                    <a:pt x="112" y="290"/>
                    <a:pt x="111" y="292"/>
                    <a:pt x="110" y="294"/>
                  </a:cubicBezTo>
                  <a:cubicBezTo>
                    <a:pt x="107" y="298"/>
                    <a:pt x="104" y="302"/>
                    <a:pt x="101" y="307"/>
                  </a:cubicBezTo>
                  <a:cubicBezTo>
                    <a:pt x="100" y="309"/>
                    <a:pt x="99" y="311"/>
                    <a:pt x="97" y="313"/>
                  </a:cubicBezTo>
                  <a:cubicBezTo>
                    <a:pt x="95" y="317"/>
                    <a:pt x="92" y="321"/>
                    <a:pt x="89" y="325"/>
                  </a:cubicBezTo>
                  <a:cubicBezTo>
                    <a:pt x="88" y="327"/>
                    <a:pt x="87" y="330"/>
                    <a:pt x="86" y="332"/>
                  </a:cubicBezTo>
                  <a:cubicBezTo>
                    <a:pt x="83" y="336"/>
                    <a:pt x="80" y="341"/>
                    <a:pt x="78" y="346"/>
                  </a:cubicBezTo>
                  <a:cubicBezTo>
                    <a:pt x="77" y="347"/>
                    <a:pt x="76" y="349"/>
                    <a:pt x="75" y="351"/>
                  </a:cubicBezTo>
                  <a:cubicBezTo>
                    <a:pt x="68" y="363"/>
                    <a:pt x="62" y="376"/>
                    <a:pt x="56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26" y="453"/>
                    <a:pt x="7" y="523"/>
                    <a:pt x="0" y="59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68" y="600"/>
                    <a:pt x="68" y="600"/>
                    <a:pt x="68" y="600"/>
                  </a:cubicBezTo>
                  <a:cubicBezTo>
                    <a:pt x="75" y="528"/>
                    <a:pt x="95" y="460"/>
                    <a:pt x="126" y="399"/>
                  </a:cubicBez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75" name="Freeform 135"/>
            <p:cNvSpPr>
              <a:spLocks/>
            </p:cNvSpPr>
            <p:nvPr userDrawn="1"/>
          </p:nvSpPr>
          <p:spPr bwMode="auto">
            <a:xfrm>
              <a:off x="2965" y="658"/>
              <a:ext cx="1420" cy="1463"/>
            </a:xfrm>
            <a:custGeom>
              <a:avLst/>
              <a:gdLst>
                <a:gd name="T0" fmla="*/ 201 w 600"/>
                <a:gd name="T1" fmla="*/ 126 h 618"/>
                <a:gd name="T2" fmla="*/ 209 w 600"/>
                <a:gd name="T3" fmla="*/ 130 h 618"/>
                <a:gd name="T4" fmla="*/ 218 w 600"/>
                <a:gd name="T5" fmla="*/ 135 h 618"/>
                <a:gd name="T6" fmla="*/ 227 w 600"/>
                <a:gd name="T7" fmla="*/ 139 h 618"/>
                <a:gd name="T8" fmla="*/ 235 w 600"/>
                <a:gd name="T9" fmla="*/ 144 h 618"/>
                <a:gd name="T10" fmla="*/ 244 w 600"/>
                <a:gd name="T11" fmla="*/ 149 h 618"/>
                <a:gd name="T12" fmla="*/ 251 w 600"/>
                <a:gd name="T13" fmla="*/ 154 h 618"/>
                <a:gd name="T14" fmla="*/ 260 w 600"/>
                <a:gd name="T15" fmla="*/ 160 h 618"/>
                <a:gd name="T16" fmla="*/ 267 w 600"/>
                <a:gd name="T17" fmla="*/ 165 h 618"/>
                <a:gd name="T18" fmla="*/ 276 w 600"/>
                <a:gd name="T19" fmla="*/ 171 h 618"/>
                <a:gd name="T20" fmla="*/ 282 w 600"/>
                <a:gd name="T21" fmla="*/ 175 h 618"/>
                <a:gd name="T22" fmla="*/ 506 w 600"/>
                <a:gd name="T23" fmla="*/ 560 h 618"/>
                <a:gd name="T24" fmla="*/ 479 w 600"/>
                <a:gd name="T25" fmla="*/ 562 h 618"/>
                <a:gd name="T26" fmla="*/ 543 w 600"/>
                <a:gd name="T27" fmla="*/ 618 h 618"/>
                <a:gd name="T28" fmla="*/ 600 w 600"/>
                <a:gd name="T29" fmla="*/ 553 h 618"/>
                <a:gd name="T30" fmla="*/ 574 w 600"/>
                <a:gd name="T31" fmla="*/ 555 h 618"/>
                <a:gd name="T32" fmla="*/ 346 w 600"/>
                <a:gd name="T33" fmla="*/ 139 h 618"/>
                <a:gd name="T34" fmla="*/ 346 w 600"/>
                <a:gd name="T35" fmla="*/ 139 h 618"/>
                <a:gd name="T36" fmla="*/ 346 w 600"/>
                <a:gd name="T37" fmla="*/ 139 h 618"/>
                <a:gd name="T38" fmla="*/ 329 w 600"/>
                <a:gd name="T39" fmla="*/ 126 h 618"/>
                <a:gd name="T40" fmla="*/ 324 w 600"/>
                <a:gd name="T41" fmla="*/ 122 h 618"/>
                <a:gd name="T42" fmla="*/ 312 w 600"/>
                <a:gd name="T43" fmla="*/ 113 h 618"/>
                <a:gd name="T44" fmla="*/ 306 w 600"/>
                <a:gd name="T45" fmla="*/ 109 h 618"/>
                <a:gd name="T46" fmla="*/ 293 w 600"/>
                <a:gd name="T47" fmla="*/ 101 h 618"/>
                <a:gd name="T48" fmla="*/ 287 w 600"/>
                <a:gd name="T49" fmla="*/ 97 h 618"/>
                <a:gd name="T50" fmla="*/ 275 w 600"/>
                <a:gd name="T51" fmla="*/ 89 h 618"/>
                <a:gd name="T52" fmla="*/ 268 w 600"/>
                <a:gd name="T53" fmla="*/ 85 h 618"/>
                <a:gd name="T54" fmla="*/ 255 w 600"/>
                <a:gd name="T55" fmla="*/ 77 h 618"/>
                <a:gd name="T56" fmla="*/ 249 w 600"/>
                <a:gd name="T57" fmla="*/ 74 h 618"/>
                <a:gd name="T58" fmla="*/ 211 w 600"/>
                <a:gd name="T59" fmla="*/ 55 h 618"/>
                <a:gd name="T60" fmla="*/ 211 w 600"/>
                <a:gd name="T61" fmla="*/ 55 h 618"/>
                <a:gd name="T62" fmla="*/ 4 w 600"/>
                <a:gd name="T63" fmla="*/ 0 h 618"/>
                <a:gd name="T64" fmla="*/ 4 w 600"/>
                <a:gd name="T65" fmla="*/ 0 h 618"/>
                <a:gd name="T66" fmla="*/ 25 w 600"/>
                <a:gd name="T67" fmla="*/ 36 h 618"/>
                <a:gd name="T68" fmla="*/ 25 w 600"/>
                <a:gd name="T69" fmla="*/ 36 h 618"/>
                <a:gd name="T70" fmla="*/ 25 w 600"/>
                <a:gd name="T71" fmla="*/ 36 h 618"/>
                <a:gd name="T72" fmla="*/ 0 w 600"/>
                <a:gd name="T73" fmla="*/ 68 h 618"/>
                <a:gd name="T74" fmla="*/ 201 w 600"/>
                <a:gd name="T75" fmla="*/ 12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8">
                  <a:moveTo>
                    <a:pt x="201" y="126"/>
                  </a:moveTo>
                  <a:cubicBezTo>
                    <a:pt x="204" y="127"/>
                    <a:pt x="207" y="128"/>
                    <a:pt x="209" y="130"/>
                  </a:cubicBezTo>
                  <a:cubicBezTo>
                    <a:pt x="212" y="131"/>
                    <a:pt x="215" y="133"/>
                    <a:pt x="218" y="135"/>
                  </a:cubicBezTo>
                  <a:cubicBezTo>
                    <a:pt x="221" y="136"/>
                    <a:pt x="224" y="138"/>
                    <a:pt x="227" y="139"/>
                  </a:cubicBezTo>
                  <a:cubicBezTo>
                    <a:pt x="230" y="141"/>
                    <a:pt x="232" y="142"/>
                    <a:pt x="235" y="144"/>
                  </a:cubicBezTo>
                  <a:cubicBezTo>
                    <a:pt x="238" y="146"/>
                    <a:pt x="241" y="148"/>
                    <a:pt x="244" y="149"/>
                  </a:cubicBezTo>
                  <a:cubicBezTo>
                    <a:pt x="246" y="151"/>
                    <a:pt x="249" y="153"/>
                    <a:pt x="251" y="154"/>
                  </a:cubicBezTo>
                  <a:cubicBezTo>
                    <a:pt x="254" y="156"/>
                    <a:pt x="257" y="158"/>
                    <a:pt x="260" y="160"/>
                  </a:cubicBezTo>
                  <a:cubicBezTo>
                    <a:pt x="262" y="161"/>
                    <a:pt x="264" y="163"/>
                    <a:pt x="267" y="165"/>
                  </a:cubicBezTo>
                  <a:cubicBezTo>
                    <a:pt x="270" y="167"/>
                    <a:pt x="273" y="169"/>
                    <a:pt x="276" y="171"/>
                  </a:cubicBezTo>
                  <a:cubicBezTo>
                    <a:pt x="278" y="172"/>
                    <a:pt x="280" y="174"/>
                    <a:pt x="282" y="175"/>
                  </a:cubicBezTo>
                  <a:cubicBezTo>
                    <a:pt x="403" y="265"/>
                    <a:pt x="487" y="403"/>
                    <a:pt x="506" y="560"/>
                  </a:cubicBezTo>
                  <a:cubicBezTo>
                    <a:pt x="479" y="562"/>
                    <a:pt x="479" y="562"/>
                    <a:pt x="479" y="562"/>
                  </a:cubicBezTo>
                  <a:cubicBezTo>
                    <a:pt x="543" y="618"/>
                    <a:pt x="543" y="618"/>
                    <a:pt x="543" y="618"/>
                  </a:cubicBezTo>
                  <a:cubicBezTo>
                    <a:pt x="600" y="553"/>
                    <a:pt x="600" y="553"/>
                    <a:pt x="600" y="553"/>
                  </a:cubicBezTo>
                  <a:cubicBezTo>
                    <a:pt x="574" y="555"/>
                    <a:pt x="574" y="555"/>
                    <a:pt x="574" y="555"/>
                  </a:cubicBezTo>
                  <a:cubicBezTo>
                    <a:pt x="555" y="388"/>
                    <a:pt x="470" y="241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0" y="134"/>
                    <a:pt x="335" y="130"/>
                    <a:pt x="329" y="126"/>
                  </a:cubicBezTo>
                  <a:cubicBezTo>
                    <a:pt x="328" y="125"/>
                    <a:pt x="326" y="124"/>
                    <a:pt x="324" y="122"/>
                  </a:cubicBezTo>
                  <a:cubicBezTo>
                    <a:pt x="320" y="119"/>
                    <a:pt x="316" y="116"/>
                    <a:pt x="312" y="113"/>
                  </a:cubicBezTo>
                  <a:cubicBezTo>
                    <a:pt x="310" y="112"/>
                    <a:pt x="308" y="110"/>
                    <a:pt x="306" y="109"/>
                  </a:cubicBezTo>
                  <a:cubicBezTo>
                    <a:pt x="302" y="106"/>
                    <a:pt x="298" y="103"/>
                    <a:pt x="293" y="101"/>
                  </a:cubicBezTo>
                  <a:cubicBezTo>
                    <a:pt x="291" y="99"/>
                    <a:pt x="289" y="98"/>
                    <a:pt x="287" y="97"/>
                  </a:cubicBezTo>
                  <a:cubicBezTo>
                    <a:pt x="283" y="94"/>
                    <a:pt x="279" y="91"/>
                    <a:pt x="275" y="89"/>
                  </a:cubicBezTo>
                  <a:cubicBezTo>
                    <a:pt x="273" y="87"/>
                    <a:pt x="271" y="86"/>
                    <a:pt x="268" y="85"/>
                  </a:cubicBezTo>
                  <a:cubicBezTo>
                    <a:pt x="264" y="82"/>
                    <a:pt x="259" y="80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cubicBezTo>
                    <a:pt x="237" y="67"/>
                    <a:pt x="224" y="61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147" y="25"/>
                    <a:pt x="77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2" y="74"/>
                    <a:pt x="140" y="94"/>
                    <a:pt x="201" y="126"/>
                  </a:cubicBez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76" name="Freeform 136"/>
            <p:cNvSpPr>
              <a:spLocks/>
            </p:cNvSpPr>
            <p:nvPr userDrawn="1"/>
          </p:nvSpPr>
          <p:spPr bwMode="auto">
            <a:xfrm>
              <a:off x="2863" y="2265"/>
              <a:ext cx="1465" cy="1421"/>
            </a:xfrm>
            <a:custGeom>
              <a:avLst/>
              <a:gdLst>
                <a:gd name="T0" fmla="*/ 493 w 619"/>
                <a:gd name="T1" fmla="*/ 202 h 600"/>
                <a:gd name="T2" fmla="*/ 488 w 619"/>
                <a:gd name="T3" fmla="*/ 210 h 600"/>
                <a:gd name="T4" fmla="*/ 484 w 619"/>
                <a:gd name="T5" fmla="*/ 219 h 600"/>
                <a:gd name="T6" fmla="*/ 479 w 619"/>
                <a:gd name="T7" fmla="*/ 227 h 600"/>
                <a:gd name="T8" fmla="*/ 474 w 619"/>
                <a:gd name="T9" fmla="*/ 235 h 600"/>
                <a:gd name="T10" fmla="*/ 469 w 619"/>
                <a:gd name="T11" fmla="*/ 244 h 600"/>
                <a:gd name="T12" fmla="*/ 464 w 619"/>
                <a:gd name="T13" fmla="*/ 251 h 600"/>
                <a:gd name="T14" fmla="*/ 458 w 619"/>
                <a:gd name="T15" fmla="*/ 260 h 600"/>
                <a:gd name="T16" fmla="*/ 453 w 619"/>
                <a:gd name="T17" fmla="*/ 267 h 600"/>
                <a:gd name="T18" fmla="*/ 447 w 619"/>
                <a:gd name="T19" fmla="*/ 276 h 600"/>
                <a:gd name="T20" fmla="*/ 443 w 619"/>
                <a:gd name="T21" fmla="*/ 282 h 600"/>
                <a:gd name="T22" fmla="*/ 58 w 619"/>
                <a:gd name="T23" fmla="*/ 506 h 600"/>
                <a:gd name="T24" fmla="*/ 56 w 619"/>
                <a:gd name="T25" fmla="*/ 479 h 600"/>
                <a:gd name="T26" fmla="*/ 0 w 619"/>
                <a:gd name="T27" fmla="*/ 543 h 600"/>
                <a:gd name="T28" fmla="*/ 65 w 619"/>
                <a:gd name="T29" fmla="*/ 600 h 600"/>
                <a:gd name="T30" fmla="*/ 63 w 619"/>
                <a:gd name="T31" fmla="*/ 574 h 600"/>
                <a:gd name="T32" fmla="*/ 479 w 619"/>
                <a:gd name="T33" fmla="*/ 347 h 600"/>
                <a:gd name="T34" fmla="*/ 479 w 619"/>
                <a:gd name="T35" fmla="*/ 347 h 600"/>
                <a:gd name="T36" fmla="*/ 479 w 619"/>
                <a:gd name="T37" fmla="*/ 346 h 600"/>
                <a:gd name="T38" fmla="*/ 492 w 619"/>
                <a:gd name="T39" fmla="*/ 330 h 600"/>
                <a:gd name="T40" fmla="*/ 496 w 619"/>
                <a:gd name="T41" fmla="*/ 325 h 600"/>
                <a:gd name="T42" fmla="*/ 505 w 619"/>
                <a:gd name="T43" fmla="*/ 312 h 600"/>
                <a:gd name="T44" fmla="*/ 509 w 619"/>
                <a:gd name="T45" fmla="*/ 306 h 600"/>
                <a:gd name="T46" fmla="*/ 517 w 619"/>
                <a:gd name="T47" fmla="*/ 294 h 600"/>
                <a:gd name="T48" fmla="*/ 522 w 619"/>
                <a:gd name="T49" fmla="*/ 288 h 600"/>
                <a:gd name="T50" fmla="*/ 529 w 619"/>
                <a:gd name="T51" fmla="*/ 275 h 600"/>
                <a:gd name="T52" fmla="*/ 533 w 619"/>
                <a:gd name="T53" fmla="*/ 269 h 600"/>
                <a:gd name="T54" fmla="*/ 541 w 619"/>
                <a:gd name="T55" fmla="*/ 255 h 600"/>
                <a:gd name="T56" fmla="*/ 544 w 619"/>
                <a:gd name="T57" fmla="*/ 250 h 600"/>
                <a:gd name="T58" fmla="*/ 563 w 619"/>
                <a:gd name="T59" fmla="*/ 212 h 600"/>
                <a:gd name="T60" fmla="*/ 563 w 619"/>
                <a:gd name="T61" fmla="*/ 212 h 600"/>
                <a:gd name="T62" fmla="*/ 619 w 619"/>
                <a:gd name="T63" fmla="*/ 4 h 600"/>
                <a:gd name="T64" fmla="*/ 618 w 619"/>
                <a:gd name="T65" fmla="*/ 4 h 600"/>
                <a:gd name="T66" fmla="*/ 582 w 619"/>
                <a:gd name="T67" fmla="*/ 25 h 600"/>
                <a:gd name="T68" fmla="*/ 582 w 619"/>
                <a:gd name="T69" fmla="*/ 25 h 600"/>
                <a:gd name="T70" fmla="*/ 582 w 619"/>
                <a:gd name="T71" fmla="*/ 25 h 600"/>
                <a:gd name="T72" fmla="*/ 551 w 619"/>
                <a:gd name="T73" fmla="*/ 0 h 600"/>
                <a:gd name="T74" fmla="*/ 493 w 619"/>
                <a:gd name="T75" fmla="*/ 2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493" y="202"/>
                  </a:moveTo>
                  <a:cubicBezTo>
                    <a:pt x="491" y="204"/>
                    <a:pt x="490" y="207"/>
                    <a:pt x="488" y="210"/>
                  </a:cubicBezTo>
                  <a:cubicBezTo>
                    <a:pt x="487" y="213"/>
                    <a:pt x="485" y="216"/>
                    <a:pt x="484" y="219"/>
                  </a:cubicBezTo>
                  <a:cubicBezTo>
                    <a:pt x="482" y="221"/>
                    <a:pt x="480" y="224"/>
                    <a:pt x="479" y="227"/>
                  </a:cubicBezTo>
                  <a:cubicBezTo>
                    <a:pt x="477" y="230"/>
                    <a:pt x="476" y="232"/>
                    <a:pt x="474" y="235"/>
                  </a:cubicBezTo>
                  <a:cubicBezTo>
                    <a:pt x="472" y="238"/>
                    <a:pt x="470" y="241"/>
                    <a:pt x="469" y="244"/>
                  </a:cubicBezTo>
                  <a:cubicBezTo>
                    <a:pt x="467" y="246"/>
                    <a:pt x="466" y="249"/>
                    <a:pt x="464" y="251"/>
                  </a:cubicBezTo>
                  <a:cubicBezTo>
                    <a:pt x="462" y="254"/>
                    <a:pt x="460" y="257"/>
                    <a:pt x="458" y="260"/>
                  </a:cubicBezTo>
                  <a:cubicBezTo>
                    <a:pt x="457" y="262"/>
                    <a:pt x="455" y="265"/>
                    <a:pt x="453" y="267"/>
                  </a:cubicBezTo>
                  <a:cubicBezTo>
                    <a:pt x="451" y="270"/>
                    <a:pt x="449" y="273"/>
                    <a:pt x="447" y="276"/>
                  </a:cubicBezTo>
                  <a:cubicBezTo>
                    <a:pt x="446" y="278"/>
                    <a:pt x="444" y="280"/>
                    <a:pt x="443" y="282"/>
                  </a:cubicBezTo>
                  <a:cubicBezTo>
                    <a:pt x="353" y="403"/>
                    <a:pt x="215" y="487"/>
                    <a:pt x="58" y="506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65" y="600"/>
                    <a:pt x="65" y="600"/>
                    <a:pt x="65" y="600"/>
                  </a:cubicBezTo>
                  <a:cubicBezTo>
                    <a:pt x="63" y="574"/>
                    <a:pt x="63" y="574"/>
                    <a:pt x="63" y="574"/>
                  </a:cubicBezTo>
                  <a:cubicBezTo>
                    <a:pt x="230" y="555"/>
                    <a:pt x="377" y="470"/>
                    <a:pt x="479" y="347"/>
                  </a:cubicBezTo>
                  <a:cubicBezTo>
                    <a:pt x="479" y="347"/>
                    <a:pt x="479" y="347"/>
                    <a:pt x="479" y="347"/>
                  </a:cubicBezTo>
                  <a:cubicBezTo>
                    <a:pt x="479" y="346"/>
                    <a:pt x="479" y="346"/>
                    <a:pt x="479" y="346"/>
                  </a:cubicBezTo>
                  <a:cubicBezTo>
                    <a:pt x="484" y="340"/>
                    <a:pt x="488" y="335"/>
                    <a:pt x="492" y="330"/>
                  </a:cubicBezTo>
                  <a:cubicBezTo>
                    <a:pt x="493" y="328"/>
                    <a:pt x="495" y="326"/>
                    <a:pt x="496" y="325"/>
                  </a:cubicBezTo>
                  <a:cubicBezTo>
                    <a:pt x="499" y="321"/>
                    <a:pt x="502" y="316"/>
                    <a:pt x="505" y="312"/>
                  </a:cubicBezTo>
                  <a:cubicBezTo>
                    <a:pt x="506" y="310"/>
                    <a:pt x="508" y="308"/>
                    <a:pt x="509" y="306"/>
                  </a:cubicBezTo>
                  <a:cubicBezTo>
                    <a:pt x="512" y="302"/>
                    <a:pt x="515" y="298"/>
                    <a:pt x="517" y="294"/>
                  </a:cubicBezTo>
                  <a:cubicBezTo>
                    <a:pt x="519" y="292"/>
                    <a:pt x="520" y="290"/>
                    <a:pt x="522" y="288"/>
                  </a:cubicBezTo>
                  <a:cubicBezTo>
                    <a:pt x="524" y="283"/>
                    <a:pt x="527" y="279"/>
                    <a:pt x="529" y="275"/>
                  </a:cubicBezTo>
                  <a:cubicBezTo>
                    <a:pt x="531" y="273"/>
                    <a:pt x="532" y="271"/>
                    <a:pt x="533" y="269"/>
                  </a:cubicBezTo>
                  <a:cubicBezTo>
                    <a:pt x="536" y="264"/>
                    <a:pt x="539" y="260"/>
                    <a:pt x="541" y="255"/>
                  </a:cubicBezTo>
                  <a:cubicBezTo>
                    <a:pt x="542" y="253"/>
                    <a:pt x="543" y="251"/>
                    <a:pt x="544" y="250"/>
                  </a:cubicBezTo>
                  <a:cubicBezTo>
                    <a:pt x="551" y="237"/>
                    <a:pt x="557" y="225"/>
                    <a:pt x="563" y="212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93" y="148"/>
                    <a:pt x="612" y="78"/>
                    <a:pt x="619" y="4"/>
                  </a:cubicBezTo>
                  <a:cubicBezTo>
                    <a:pt x="618" y="4"/>
                    <a:pt x="618" y="4"/>
                    <a:pt x="618" y="4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44" y="72"/>
                    <a:pt x="524" y="140"/>
                    <a:pt x="493" y="202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77" name="Rectangle 137"/>
            <p:cNvSpPr>
              <a:spLocks noChangeArrowheads="1"/>
            </p:cNvSpPr>
            <p:nvPr userDrawn="1"/>
          </p:nvSpPr>
          <p:spPr bwMode="auto">
            <a:xfrm>
              <a:off x="88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78" name="Rectangle 138"/>
            <p:cNvSpPr>
              <a:spLocks noChangeArrowheads="1"/>
            </p:cNvSpPr>
            <p:nvPr userDrawn="1"/>
          </p:nvSpPr>
          <p:spPr bwMode="auto">
            <a:xfrm>
              <a:off x="885" y="665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79" name="Rectangle 140"/>
            <p:cNvSpPr>
              <a:spLocks noChangeArrowheads="1"/>
            </p:cNvSpPr>
            <p:nvPr userDrawn="1"/>
          </p:nvSpPr>
          <p:spPr bwMode="auto">
            <a:xfrm>
              <a:off x="88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80" name="Rectangle 141"/>
            <p:cNvSpPr>
              <a:spLocks noChangeArrowheads="1"/>
            </p:cNvSpPr>
            <p:nvPr userDrawn="1"/>
          </p:nvSpPr>
          <p:spPr bwMode="auto">
            <a:xfrm>
              <a:off x="88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81" name="Rectangle 143"/>
            <p:cNvSpPr>
              <a:spLocks noChangeArrowheads="1"/>
            </p:cNvSpPr>
            <p:nvPr userDrawn="1"/>
          </p:nvSpPr>
          <p:spPr bwMode="auto">
            <a:xfrm>
              <a:off x="397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82" name="Rectangle 144"/>
            <p:cNvSpPr>
              <a:spLocks noChangeArrowheads="1"/>
            </p:cNvSpPr>
            <p:nvPr userDrawn="1"/>
          </p:nvSpPr>
          <p:spPr bwMode="auto">
            <a:xfrm>
              <a:off x="3975" y="665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83" name="Rectangle 146"/>
            <p:cNvSpPr>
              <a:spLocks noChangeArrowheads="1"/>
            </p:cNvSpPr>
            <p:nvPr userDrawn="1"/>
          </p:nvSpPr>
          <p:spPr bwMode="auto">
            <a:xfrm>
              <a:off x="397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84" name="Rectangle 147"/>
            <p:cNvSpPr>
              <a:spLocks noChangeArrowheads="1"/>
            </p:cNvSpPr>
            <p:nvPr userDrawn="1"/>
          </p:nvSpPr>
          <p:spPr bwMode="auto">
            <a:xfrm>
              <a:off x="397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9" name="prosses6" hidden="1"/>
          <p:cNvGrpSpPr>
            <a:grpSpLocks noChangeAspect="1"/>
          </p:cNvGrpSpPr>
          <p:nvPr userDrawn="1"/>
        </p:nvGrpSpPr>
        <p:grpSpPr bwMode="auto">
          <a:xfrm>
            <a:off x="3964886" y="1281951"/>
            <a:ext cx="4262228" cy="4294099"/>
            <a:chOff x="865" y="145"/>
            <a:chExt cx="4028" cy="4028"/>
          </a:xfrm>
        </p:grpSpPr>
        <p:sp>
          <p:nvSpPr>
            <p:cNvPr id="258" name="Freeform 152"/>
            <p:cNvSpPr>
              <a:spLocks/>
            </p:cNvSpPr>
            <p:nvPr userDrawn="1"/>
          </p:nvSpPr>
          <p:spPr bwMode="auto">
            <a:xfrm>
              <a:off x="1172" y="145"/>
              <a:ext cx="2218" cy="1649"/>
            </a:xfrm>
            <a:custGeom>
              <a:avLst/>
              <a:gdLst>
                <a:gd name="T0" fmla="*/ 280 w 937"/>
                <a:gd name="T1" fmla="*/ 450 h 697"/>
                <a:gd name="T2" fmla="*/ 417 w 937"/>
                <a:gd name="T3" fmla="*/ 697 h 697"/>
                <a:gd name="T4" fmla="*/ 480 w 937"/>
                <a:gd name="T5" fmla="*/ 610 h 697"/>
                <a:gd name="T6" fmla="*/ 721 w 937"/>
                <a:gd name="T7" fmla="*/ 510 h 697"/>
                <a:gd name="T8" fmla="*/ 737 w 937"/>
                <a:gd name="T9" fmla="*/ 511 h 697"/>
                <a:gd name="T10" fmla="*/ 937 w 937"/>
                <a:gd name="T11" fmla="*/ 296 h 697"/>
                <a:gd name="T12" fmla="*/ 937 w 937"/>
                <a:gd name="T13" fmla="*/ 295 h 697"/>
                <a:gd name="T14" fmla="*/ 899 w 937"/>
                <a:gd name="T15" fmla="*/ 19 h 697"/>
                <a:gd name="T16" fmla="*/ 721 w 937"/>
                <a:gd name="T17" fmla="*/ 0 h 697"/>
                <a:gd name="T18" fmla="*/ 119 w 937"/>
                <a:gd name="T19" fmla="*/ 249 h 697"/>
                <a:gd name="T20" fmla="*/ 0 w 937"/>
                <a:gd name="T21" fmla="*/ 397 h 697"/>
                <a:gd name="T22" fmla="*/ 279 w 937"/>
                <a:gd name="T23" fmla="*/ 448 h 697"/>
                <a:gd name="T24" fmla="*/ 280 w 937"/>
                <a:gd name="T25" fmla="*/ 45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697">
                  <a:moveTo>
                    <a:pt x="280" y="450"/>
                  </a:moveTo>
                  <a:cubicBezTo>
                    <a:pt x="417" y="697"/>
                    <a:pt x="417" y="697"/>
                    <a:pt x="417" y="697"/>
                  </a:cubicBezTo>
                  <a:cubicBezTo>
                    <a:pt x="433" y="665"/>
                    <a:pt x="454" y="636"/>
                    <a:pt x="480" y="610"/>
                  </a:cubicBezTo>
                  <a:cubicBezTo>
                    <a:pt x="544" y="546"/>
                    <a:pt x="630" y="510"/>
                    <a:pt x="721" y="510"/>
                  </a:cubicBezTo>
                  <a:cubicBezTo>
                    <a:pt x="726" y="510"/>
                    <a:pt x="732" y="510"/>
                    <a:pt x="737" y="511"/>
                  </a:cubicBezTo>
                  <a:cubicBezTo>
                    <a:pt x="937" y="296"/>
                    <a:pt x="937" y="296"/>
                    <a:pt x="937" y="296"/>
                  </a:cubicBezTo>
                  <a:cubicBezTo>
                    <a:pt x="937" y="295"/>
                    <a:pt x="937" y="295"/>
                    <a:pt x="937" y="295"/>
                  </a:cubicBezTo>
                  <a:cubicBezTo>
                    <a:pt x="899" y="19"/>
                    <a:pt x="899" y="19"/>
                    <a:pt x="899" y="19"/>
                  </a:cubicBezTo>
                  <a:cubicBezTo>
                    <a:pt x="841" y="6"/>
                    <a:pt x="781" y="0"/>
                    <a:pt x="721" y="0"/>
                  </a:cubicBezTo>
                  <a:cubicBezTo>
                    <a:pt x="493" y="0"/>
                    <a:pt x="280" y="88"/>
                    <a:pt x="119" y="249"/>
                  </a:cubicBezTo>
                  <a:cubicBezTo>
                    <a:pt x="74" y="295"/>
                    <a:pt x="34" y="344"/>
                    <a:pt x="0" y="397"/>
                  </a:cubicBezTo>
                  <a:cubicBezTo>
                    <a:pt x="279" y="448"/>
                    <a:pt x="279" y="448"/>
                    <a:pt x="279" y="448"/>
                  </a:cubicBezTo>
                  <a:lnTo>
                    <a:pt x="280" y="450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59" name="Freeform 153"/>
            <p:cNvSpPr>
              <a:spLocks/>
            </p:cNvSpPr>
            <p:nvPr userDrawn="1"/>
          </p:nvSpPr>
          <p:spPr bwMode="auto">
            <a:xfrm>
              <a:off x="865" y="1146"/>
              <a:ext cx="1446" cy="2307"/>
            </a:xfrm>
            <a:custGeom>
              <a:avLst/>
              <a:gdLst>
                <a:gd name="T0" fmla="*/ 334 w 611"/>
                <a:gd name="T1" fmla="*/ 725 h 975"/>
                <a:gd name="T2" fmla="*/ 611 w 611"/>
                <a:gd name="T3" fmla="*/ 670 h 975"/>
                <a:gd name="T4" fmla="*/ 610 w 611"/>
                <a:gd name="T5" fmla="*/ 669 h 975"/>
                <a:gd name="T6" fmla="*/ 510 w 611"/>
                <a:gd name="T7" fmla="*/ 428 h 975"/>
                <a:gd name="T8" fmla="*/ 532 w 611"/>
                <a:gd name="T9" fmla="*/ 306 h 975"/>
                <a:gd name="T10" fmla="*/ 391 w 611"/>
                <a:gd name="T11" fmla="*/ 50 h 975"/>
                <a:gd name="T12" fmla="*/ 390 w 611"/>
                <a:gd name="T13" fmla="*/ 50 h 975"/>
                <a:gd name="T14" fmla="*/ 115 w 611"/>
                <a:gd name="T15" fmla="*/ 0 h 975"/>
                <a:gd name="T16" fmla="*/ 0 w 611"/>
                <a:gd name="T17" fmla="*/ 428 h 975"/>
                <a:gd name="T18" fmla="*/ 198 w 611"/>
                <a:gd name="T19" fmla="*/ 975 h 975"/>
                <a:gd name="T20" fmla="*/ 331 w 611"/>
                <a:gd name="T21" fmla="*/ 725 h 975"/>
                <a:gd name="T22" fmla="*/ 334 w 611"/>
                <a:gd name="T23" fmla="*/ 72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975">
                  <a:moveTo>
                    <a:pt x="334" y="725"/>
                  </a:moveTo>
                  <a:cubicBezTo>
                    <a:pt x="611" y="670"/>
                    <a:pt x="611" y="670"/>
                    <a:pt x="611" y="670"/>
                  </a:cubicBezTo>
                  <a:cubicBezTo>
                    <a:pt x="611" y="670"/>
                    <a:pt x="610" y="670"/>
                    <a:pt x="610" y="669"/>
                  </a:cubicBezTo>
                  <a:cubicBezTo>
                    <a:pt x="545" y="605"/>
                    <a:pt x="510" y="519"/>
                    <a:pt x="510" y="428"/>
                  </a:cubicBezTo>
                  <a:cubicBezTo>
                    <a:pt x="510" y="386"/>
                    <a:pt x="518" y="345"/>
                    <a:pt x="532" y="306"/>
                  </a:cubicBezTo>
                  <a:cubicBezTo>
                    <a:pt x="391" y="50"/>
                    <a:pt x="391" y="50"/>
                    <a:pt x="391" y="50"/>
                  </a:cubicBezTo>
                  <a:cubicBezTo>
                    <a:pt x="390" y="50"/>
                    <a:pt x="390" y="50"/>
                    <a:pt x="390" y="5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40" y="129"/>
                    <a:pt x="0" y="275"/>
                    <a:pt x="0" y="428"/>
                  </a:cubicBezTo>
                  <a:cubicBezTo>
                    <a:pt x="0" y="630"/>
                    <a:pt x="70" y="822"/>
                    <a:pt x="198" y="975"/>
                  </a:cubicBezTo>
                  <a:cubicBezTo>
                    <a:pt x="331" y="725"/>
                    <a:pt x="331" y="725"/>
                    <a:pt x="331" y="725"/>
                  </a:cubicBezTo>
                  <a:lnTo>
                    <a:pt x="334" y="725"/>
                  </a:ln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60" name="Freeform 154"/>
            <p:cNvSpPr>
              <a:spLocks/>
            </p:cNvSpPr>
            <p:nvPr userDrawn="1"/>
          </p:nvSpPr>
          <p:spPr bwMode="auto">
            <a:xfrm>
              <a:off x="3002" y="204"/>
              <a:ext cx="1882" cy="2040"/>
            </a:xfrm>
            <a:custGeom>
              <a:avLst/>
              <a:gdLst>
                <a:gd name="T0" fmla="*/ 193 w 795"/>
                <a:gd name="T1" fmla="*/ 282 h 862"/>
                <a:gd name="T2" fmla="*/ 0 w 795"/>
                <a:gd name="T3" fmla="*/ 489 h 862"/>
                <a:gd name="T4" fmla="*/ 189 w 795"/>
                <a:gd name="T5" fmla="*/ 585 h 862"/>
                <a:gd name="T6" fmla="*/ 277 w 795"/>
                <a:gd name="T7" fmla="*/ 738 h 862"/>
                <a:gd name="T8" fmla="*/ 542 w 795"/>
                <a:gd name="T9" fmla="*/ 862 h 862"/>
                <a:gd name="T10" fmla="*/ 543 w 795"/>
                <a:gd name="T11" fmla="*/ 862 h 862"/>
                <a:gd name="T12" fmla="*/ 795 w 795"/>
                <a:gd name="T13" fmla="*/ 740 h 862"/>
                <a:gd name="T14" fmla="*/ 550 w 795"/>
                <a:gd name="T15" fmla="*/ 224 h 862"/>
                <a:gd name="T16" fmla="*/ 155 w 795"/>
                <a:gd name="T17" fmla="*/ 0 h 862"/>
                <a:gd name="T18" fmla="*/ 194 w 795"/>
                <a:gd name="T19" fmla="*/ 281 h 862"/>
                <a:gd name="T20" fmla="*/ 193 w 795"/>
                <a:gd name="T21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" h="862">
                  <a:moveTo>
                    <a:pt x="193" y="282"/>
                  </a:moveTo>
                  <a:cubicBezTo>
                    <a:pt x="0" y="489"/>
                    <a:pt x="0" y="489"/>
                    <a:pt x="0" y="489"/>
                  </a:cubicBezTo>
                  <a:cubicBezTo>
                    <a:pt x="71" y="500"/>
                    <a:pt x="137" y="533"/>
                    <a:pt x="189" y="585"/>
                  </a:cubicBezTo>
                  <a:cubicBezTo>
                    <a:pt x="232" y="628"/>
                    <a:pt x="262" y="680"/>
                    <a:pt x="277" y="738"/>
                  </a:cubicBezTo>
                  <a:cubicBezTo>
                    <a:pt x="542" y="862"/>
                    <a:pt x="542" y="862"/>
                    <a:pt x="542" y="862"/>
                  </a:cubicBezTo>
                  <a:cubicBezTo>
                    <a:pt x="543" y="862"/>
                    <a:pt x="543" y="862"/>
                    <a:pt x="543" y="862"/>
                  </a:cubicBezTo>
                  <a:cubicBezTo>
                    <a:pt x="795" y="740"/>
                    <a:pt x="795" y="740"/>
                    <a:pt x="795" y="740"/>
                  </a:cubicBezTo>
                  <a:cubicBezTo>
                    <a:pt x="776" y="545"/>
                    <a:pt x="690" y="365"/>
                    <a:pt x="550" y="224"/>
                  </a:cubicBezTo>
                  <a:cubicBezTo>
                    <a:pt x="439" y="114"/>
                    <a:pt x="303" y="37"/>
                    <a:pt x="155" y="0"/>
                  </a:cubicBezTo>
                  <a:cubicBezTo>
                    <a:pt x="194" y="281"/>
                    <a:pt x="194" y="281"/>
                    <a:pt x="194" y="281"/>
                  </a:cubicBezTo>
                  <a:lnTo>
                    <a:pt x="193" y="282"/>
                  </a:ln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61" name="Freeform 155"/>
            <p:cNvSpPr>
              <a:spLocks/>
            </p:cNvSpPr>
            <p:nvPr userDrawn="1"/>
          </p:nvSpPr>
          <p:spPr bwMode="auto">
            <a:xfrm>
              <a:off x="3229" y="2029"/>
              <a:ext cx="1664" cy="1976"/>
            </a:xfrm>
            <a:custGeom>
              <a:avLst/>
              <a:gdLst>
                <a:gd name="T0" fmla="*/ 701 w 703"/>
                <a:gd name="T1" fmla="*/ 0 h 835"/>
                <a:gd name="T2" fmla="*/ 446 w 703"/>
                <a:gd name="T3" fmla="*/ 122 h 835"/>
                <a:gd name="T4" fmla="*/ 444 w 703"/>
                <a:gd name="T5" fmla="*/ 121 h 835"/>
                <a:gd name="T6" fmla="*/ 189 w 703"/>
                <a:gd name="T7" fmla="*/ 1 h 835"/>
                <a:gd name="T8" fmla="*/ 193 w 703"/>
                <a:gd name="T9" fmla="*/ 55 h 835"/>
                <a:gd name="T10" fmla="*/ 93 w 703"/>
                <a:gd name="T11" fmla="*/ 296 h 835"/>
                <a:gd name="T12" fmla="*/ 37 w 703"/>
                <a:gd name="T13" fmla="*/ 341 h 835"/>
                <a:gd name="T14" fmla="*/ 0 w 703"/>
                <a:gd name="T15" fmla="*/ 632 h 835"/>
                <a:gd name="T16" fmla="*/ 1 w 703"/>
                <a:gd name="T17" fmla="*/ 632 h 835"/>
                <a:gd name="T18" fmla="*/ 194 w 703"/>
                <a:gd name="T19" fmla="*/ 835 h 835"/>
                <a:gd name="T20" fmla="*/ 454 w 703"/>
                <a:gd name="T21" fmla="*/ 657 h 835"/>
                <a:gd name="T22" fmla="*/ 703 w 703"/>
                <a:gd name="T23" fmla="*/ 55 h 835"/>
                <a:gd name="T24" fmla="*/ 701 w 703"/>
                <a:gd name="T2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835">
                  <a:moveTo>
                    <a:pt x="701" y="0"/>
                  </a:moveTo>
                  <a:cubicBezTo>
                    <a:pt x="446" y="122"/>
                    <a:pt x="446" y="122"/>
                    <a:pt x="446" y="122"/>
                  </a:cubicBezTo>
                  <a:cubicBezTo>
                    <a:pt x="444" y="121"/>
                    <a:pt x="444" y="121"/>
                    <a:pt x="444" y="12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9"/>
                    <a:pt x="193" y="37"/>
                    <a:pt x="193" y="55"/>
                  </a:cubicBezTo>
                  <a:cubicBezTo>
                    <a:pt x="193" y="146"/>
                    <a:pt x="157" y="232"/>
                    <a:pt x="93" y="296"/>
                  </a:cubicBezTo>
                  <a:cubicBezTo>
                    <a:pt x="76" y="313"/>
                    <a:pt x="57" y="328"/>
                    <a:pt x="37" y="3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" y="632"/>
                    <a:pt x="1" y="632"/>
                    <a:pt x="1" y="632"/>
                  </a:cubicBezTo>
                  <a:cubicBezTo>
                    <a:pt x="194" y="835"/>
                    <a:pt x="194" y="835"/>
                    <a:pt x="194" y="835"/>
                  </a:cubicBezTo>
                  <a:cubicBezTo>
                    <a:pt x="290" y="793"/>
                    <a:pt x="378" y="733"/>
                    <a:pt x="454" y="657"/>
                  </a:cubicBezTo>
                  <a:cubicBezTo>
                    <a:pt x="615" y="496"/>
                    <a:pt x="703" y="283"/>
                    <a:pt x="703" y="55"/>
                  </a:cubicBezTo>
                  <a:cubicBezTo>
                    <a:pt x="703" y="37"/>
                    <a:pt x="702" y="18"/>
                    <a:pt x="701" y="0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62" name="Freeform 156"/>
            <p:cNvSpPr>
              <a:spLocks/>
            </p:cNvSpPr>
            <p:nvPr userDrawn="1"/>
          </p:nvSpPr>
          <p:spPr bwMode="auto">
            <a:xfrm>
              <a:off x="1381" y="2788"/>
              <a:ext cx="2241" cy="1385"/>
            </a:xfrm>
            <a:custGeom>
              <a:avLst/>
              <a:gdLst>
                <a:gd name="T0" fmla="*/ 752 w 947"/>
                <a:gd name="T1" fmla="*/ 318 h 585"/>
                <a:gd name="T2" fmla="*/ 787 w 947"/>
                <a:gd name="T3" fmla="*/ 38 h 585"/>
                <a:gd name="T4" fmla="*/ 633 w 947"/>
                <a:gd name="T5" fmla="*/ 75 h 585"/>
                <a:gd name="T6" fmla="*/ 420 w 947"/>
                <a:gd name="T7" fmla="*/ 0 h 585"/>
                <a:gd name="T8" fmla="*/ 132 w 947"/>
                <a:gd name="T9" fmla="*/ 56 h 585"/>
                <a:gd name="T10" fmla="*/ 132 w 947"/>
                <a:gd name="T11" fmla="*/ 57 h 585"/>
                <a:gd name="T12" fmla="*/ 0 w 947"/>
                <a:gd name="T13" fmla="*/ 304 h 585"/>
                <a:gd name="T14" fmla="*/ 31 w 947"/>
                <a:gd name="T15" fmla="*/ 336 h 585"/>
                <a:gd name="T16" fmla="*/ 633 w 947"/>
                <a:gd name="T17" fmla="*/ 585 h 585"/>
                <a:gd name="T18" fmla="*/ 947 w 947"/>
                <a:gd name="T19" fmla="*/ 526 h 585"/>
                <a:gd name="T20" fmla="*/ 751 w 947"/>
                <a:gd name="T21" fmla="*/ 321 h 585"/>
                <a:gd name="T22" fmla="*/ 752 w 947"/>
                <a:gd name="T23" fmla="*/ 31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585">
                  <a:moveTo>
                    <a:pt x="752" y="318"/>
                  </a:moveTo>
                  <a:cubicBezTo>
                    <a:pt x="787" y="38"/>
                    <a:pt x="787" y="38"/>
                    <a:pt x="787" y="38"/>
                  </a:cubicBezTo>
                  <a:cubicBezTo>
                    <a:pt x="740" y="62"/>
                    <a:pt x="688" y="75"/>
                    <a:pt x="633" y="75"/>
                  </a:cubicBezTo>
                  <a:cubicBezTo>
                    <a:pt x="554" y="75"/>
                    <a:pt x="480" y="49"/>
                    <a:pt x="420" y="0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0" y="315"/>
                    <a:pt x="20" y="325"/>
                    <a:pt x="31" y="336"/>
                  </a:cubicBezTo>
                  <a:cubicBezTo>
                    <a:pt x="192" y="497"/>
                    <a:pt x="405" y="585"/>
                    <a:pt x="633" y="585"/>
                  </a:cubicBezTo>
                  <a:cubicBezTo>
                    <a:pt x="742" y="585"/>
                    <a:pt x="848" y="565"/>
                    <a:pt x="947" y="526"/>
                  </a:cubicBezTo>
                  <a:cubicBezTo>
                    <a:pt x="751" y="321"/>
                    <a:pt x="751" y="321"/>
                    <a:pt x="751" y="321"/>
                  </a:cubicBezTo>
                  <a:lnTo>
                    <a:pt x="752" y="318"/>
                  </a:lnTo>
                  <a:close/>
                </a:path>
              </a:pathLst>
            </a:custGeom>
            <a:solidFill>
              <a:srgbClr val="B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63" name="Rectangle 157"/>
            <p:cNvSpPr>
              <a:spLocks noChangeArrowheads="1"/>
            </p:cNvSpPr>
            <p:nvPr userDrawn="1"/>
          </p:nvSpPr>
          <p:spPr bwMode="auto">
            <a:xfrm>
              <a:off x="2010" y="68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64" name="Rectangle 158"/>
            <p:cNvSpPr>
              <a:spLocks noChangeArrowheads="1"/>
            </p:cNvSpPr>
            <p:nvPr userDrawn="1"/>
          </p:nvSpPr>
          <p:spPr bwMode="auto">
            <a:xfrm>
              <a:off x="2010" y="835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65" name="Rectangle 159"/>
            <p:cNvSpPr>
              <a:spLocks noChangeArrowheads="1"/>
            </p:cNvSpPr>
            <p:nvPr userDrawn="1"/>
          </p:nvSpPr>
          <p:spPr bwMode="auto">
            <a:xfrm>
              <a:off x="3591" y="1260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66" name="Rectangle 160"/>
            <p:cNvSpPr>
              <a:spLocks noChangeArrowheads="1"/>
            </p:cNvSpPr>
            <p:nvPr userDrawn="1"/>
          </p:nvSpPr>
          <p:spPr bwMode="auto">
            <a:xfrm>
              <a:off x="3591" y="141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67" name="Rectangle 161"/>
            <p:cNvSpPr>
              <a:spLocks noChangeArrowheads="1"/>
            </p:cNvSpPr>
            <p:nvPr userDrawn="1"/>
          </p:nvSpPr>
          <p:spPr bwMode="auto">
            <a:xfrm>
              <a:off x="3591" y="287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68" name="Rectangle 162"/>
            <p:cNvSpPr>
              <a:spLocks noChangeArrowheads="1"/>
            </p:cNvSpPr>
            <p:nvPr userDrawn="1"/>
          </p:nvSpPr>
          <p:spPr bwMode="auto">
            <a:xfrm>
              <a:off x="3591" y="302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69" name="Rectangle 163"/>
            <p:cNvSpPr>
              <a:spLocks noChangeArrowheads="1"/>
            </p:cNvSpPr>
            <p:nvPr userDrawn="1"/>
          </p:nvSpPr>
          <p:spPr bwMode="auto">
            <a:xfrm>
              <a:off x="2010" y="328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70" name="Rectangle 164"/>
            <p:cNvSpPr>
              <a:spLocks noChangeArrowheads="1"/>
            </p:cNvSpPr>
            <p:nvPr userDrawn="1"/>
          </p:nvSpPr>
          <p:spPr bwMode="auto">
            <a:xfrm>
              <a:off x="2010" y="3438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71" name="Rectangle 165"/>
            <p:cNvSpPr>
              <a:spLocks noChangeArrowheads="1"/>
            </p:cNvSpPr>
            <p:nvPr userDrawn="1"/>
          </p:nvSpPr>
          <p:spPr bwMode="auto">
            <a:xfrm>
              <a:off x="1054" y="206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8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5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  <p:sp>
          <p:nvSpPr>
            <p:cNvPr id="272" name="Rectangle 166"/>
            <p:cNvSpPr>
              <a:spLocks noChangeArrowheads="1"/>
            </p:cNvSpPr>
            <p:nvPr userDrawn="1"/>
          </p:nvSpPr>
          <p:spPr bwMode="auto">
            <a:xfrm>
              <a:off x="1054" y="2216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52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27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1192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1" name="hus" hidden="1"/>
          <p:cNvGrpSpPr>
            <a:grpSpLocks noChangeAspect="1"/>
          </p:cNvGrpSpPr>
          <p:nvPr userDrawn="1"/>
        </p:nvGrpSpPr>
        <p:grpSpPr bwMode="auto">
          <a:xfrm>
            <a:off x="5327784" y="2587877"/>
            <a:ext cx="1536435" cy="1682247"/>
            <a:chOff x="2154" y="1370"/>
            <a:chExt cx="1452" cy="1578"/>
          </a:xfrm>
        </p:grpSpPr>
        <p:sp>
          <p:nvSpPr>
            <p:cNvPr id="219" name="Freeform 189"/>
            <p:cNvSpPr>
              <a:spLocks noEditPoints="1"/>
            </p:cNvSpPr>
            <p:nvPr userDrawn="1"/>
          </p:nvSpPr>
          <p:spPr bwMode="auto">
            <a:xfrm>
              <a:off x="2154" y="1742"/>
              <a:ext cx="954" cy="1151"/>
            </a:xfrm>
            <a:custGeom>
              <a:avLst/>
              <a:gdLst>
                <a:gd name="T0" fmla="*/ 286 w 402"/>
                <a:gd name="T1" fmla="*/ 47 h 485"/>
                <a:gd name="T2" fmla="*/ 354 w 402"/>
                <a:gd name="T3" fmla="*/ 54 h 485"/>
                <a:gd name="T4" fmla="*/ 348 w 402"/>
                <a:gd name="T5" fmla="*/ 136 h 485"/>
                <a:gd name="T6" fmla="*/ 280 w 402"/>
                <a:gd name="T7" fmla="*/ 130 h 485"/>
                <a:gd name="T8" fmla="*/ 280 w 402"/>
                <a:gd name="T9" fmla="*/ 187 h 485"/>
                <a:gd name="T10" fmla="*/ 348 w 402"/>
                <a:gd name="T11" fmla="*/ 181 h 485"/>
                <a:gd name="T12" fmla="*/ 354 w 402"/>
                <a:gd name="T13" fmla="*/ 263 h 485"/>
                <a:gd name="T14" fmla="*/ 286 w 402"/>
                <a:gd name="T15" fmla="*/ 270 h 485"/>
                <a:gd name="T16" fmla="*/ 280 w 402"/>
                <a:gd name="T17" fmla="*/ 187 h 485"/>
                <a:gd name="T18" fmla="*/ 286 w 402"/>
                <a:gd name="T19" fmla="*/ 318 h 485"/>
                <a:gd name="T20" fmla="*/ 354 w 402"/>
                <a:gd name="T21" fmla="*/ 325 h 485"/>
                <a:gd name="T22" fmla="*/ 348 w 402"/>
                <a:gd name="T23" fmla="*/ 407 h 485"/>
                <a:gd name="T24" fmla="*/ 280 w 402"/>
                <a:gd name="T25" fmla="*/ 401 h 485"/>
                <a:gd name="T26" fmla="*/ 163 w 402"/>
                <a:gd name="T27" fmla="*/ 54 h 485"/>
                <a:gd name="T28" fmla="*/ 232 w 402"/>
                <a:gd name="T29" fmla="*/ 47 h 485"/>
                <a:gd name="T30" fmla="*/ 238 w 402"/>
                <a:gd name="T31" fmla="*/ 130 h 485"/>
                <a:gd name="T32" fmla="*/ 170 w 402"/>
                <a:gd name="T33" fmla="*/ 136 h 485"/>
                <a:gd name="T34" fmla="*/ 163 w 402"/>
                <a:gd name="T35" fmla="*/ 54 h 485"/>
                <a:gd name="T36" fmla="*/ 170 w 402"/>
                <a:gd name="T37" fmla="*/ 181 h 485"/>
                <a:gd name="T38" fmla="*/ 238 w 402"/>
                <a:gd name="T39" fmla="*/ 187 h 485"/>
                <a:gd name="T40" fmla="*/ 232 w 402"/>
                <a:gd name="T41" fmla="*/ 270 h 485"/>
                <a:gd name="T42" fmla="*/ 163 w 402"/>
                <a:gd name="T43" fmla="*/ 263 h 485"/>
                <a:gd name="T44" fmla="*/ 402 w 402"/>
                <a:gd name="T45" fmla="*/ 485 h 485"/>
                <a:gd name="T46" fmla="*/ 371 w 402"/>
                <a:gd name="T47" fmla="*/ 0 h 485"/>
                <a:gd name="T48" fmla="*/ 0 w 402"/>
                <a:gd name="T49" fmla="*/ 30 h 485"/>
                <a:gd name="T50" fmla="*/ 163 w 402"/>
                <a:gd name="T51" fmla="*/ 485 h 485"/>
                <a:gd name="T52" fmla="*/ 170 w 402"/>
                <a:gd name="T53" fmla="*/ 318 h 485"/>
                <a:gd name="T54" fmla="*/ 238 w 402"/>
                <a:gd name="T55" fmla="*/ 325 h 485"/>
                <a:gd name="T56" fmla="*/ 402 w 402"/>
                <a:gd name="T57" fmla="*/ 485 h 485"/>
                <a:gd name="T58" fmla="*/ 116 w 402"/>
                <a:gd name="T59" fmla="*/ 407 h 485"/>
                <a:gd name="T60" fmla="*/ 47 w 402"/>
                <a:gd name="T61" fmla="*/ 401 h 485"/>
                <a:gd name="T62" fmla="*/ 54 w 402"/>
                <a:gd name="T63" fmla="*/ 318 h 485"/>
                <a:gd name="T64" fmla="*/ 122 w 402"/>
                <a:gd name="T65" fmla="*/ 325 h 485"/>
                <a:gd name="T66" fmla="*/ 122 w 402"/>
                <a:gd name="T67" fmla="*/ 263 h 485"/>
                <a:gd name="T68" fmla="*/ 54 w 402"/>
                <a:gd name="T69" fmla="*/ 270 h 485"/>
                <a:gd name="T70" fmla="*/ 47 w 402"/>
                <a:gd name="T71" fmla="*/ 187 h 485"/>
                <a:gd name="T72" fmla="*/ 116 w 402"/>
                <a:gd name="T73" fmla="*/ 181 h 485"/>
                <a:gd name="T74" fmla="*/ 122 w 402"/>
                <a:gd name="T75" fmla="*/ 263 h 485"/>
                <a:gd name="T76" fmla="*/ 54 w 402"/>
                <a:gd name="T77" fmla="*/ 136 h 485"/>
                <a:gd name="T78" fmla="*/ 47 w 402"/>
                <a:gd name="T79" fmla="*/ 54 h 485"/>
                <a:gd name="T80" fmla="*/ 116 w 402"/>
                <a:gd name="T81" fmla="*/ 47 h 485"/>
                <a:gd name="T82" fmla="*/ 122 w 402"/>
                <a:gd name="T83" fmla="*/ 13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2" h="485">
                  <a:moveTo>
                    <a:pt x="280" y="54"/>
                  </a:moveTo>
                  <a:cubicBezTo>
                    <a:pt x="280" y="50"/>
                    <a:pt x="282" y="47"/>
                    <a:pt x="286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2" y="47"/>
                    <a:pt x="354" y="50"/>
                    <a:pt x="354" y="54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33"/>
                    <a:pt x="352" y="136"/>
                    <a:pt x="348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2" y="136"/>
                    <a:pt x="280" y="133"/>
                    <a:pt x="280" y="130"/>
                  </a:cubicBezTo>
                  <a:lnTo>
                    <a:pt x="280" y="54"/>
                  </a:lnTo>
                  <a:close/>
                  <a:moveTo>
                    <a:pt x="280" y="187"/>
                  </a:moveTo>
                  <a:cubicBezTo>
                    <a:pt x="280" y="184"/>
                    <a:pt x="282" y="181"/>
                    <a:pt x="286" y="181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52" y="181"/>
                    <a:pt x="354" y="184"/>
                    <a:pt x="354" y="187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4" y="267"/>
                    <a:pt x="352" y="270"/>
                    <a:pt x="348" y="270"/>
                  </a:cubicBezTo>
                  <a:cubicBezTo>
                    <a:pt x="286" y="270"/>
                    <a:pt x="286" y="270"/>
                    <a:pt x="286" y="270"/>
                  </a:cubicBezTo>
                  <a:cubicBezTo>
                    <a:pt x="282" y="270"/>
                    <a:pt x="280" y="267"/>
                    <a:pt x="280" y="263"/>
                  </a:cubicBezTo>
                  <a:lnTo>
                    <a:pt x="280" y="187"/>
                  </a:lnTo>
                  <a:close/>
                  <a:moveTo>
                    <a:pt x="280" y="325"/>
                  </a:moveTo>
                  <a:cubicBezTo>
                    <a:pt x="280" y="321"/>
                    <a:pt x="282" y="318"/>
                    <a:pt x="286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52" y="318"/>
                    <a:pt x="354" y="321"/>
                    <a:pt x="354" y="325"/>
                  </a:cubicBezTo>
                  <a:cubicBezTo>
                    <a:pt x="354" y="401"/>
                    <a:pt x="354" y="401"/>
                    <a:pt x="354" y="401"/>
                  </a:cubicBezTo>
                  <a:cubicBezTo>
                    <a:pt x="354" y="404"/>
                    <a:pt x="352" y="407"/>
                    <a:pt x="348" y="407"/>
                  </a:cubicBezTo>
                  <a:cubicBezTo>
                    <a:pt x="286" y="407"/>
                    <a:pt x="286" y="407"/>
                    <a:pt x="286" y="407"/>
                  </a:cubicBezTo>
                  <a:cubicBezTo>
                    <a:pt x="282" y="407"/>
                    <a:pt x="280" y="404"/>
                    <a:pt x="280" y="401"/>
                  </a:cubicBezTo>
                  <a:lnTo>
                    <a:pt x="280" y="325"/>
                  </a:lnTo>
                  <a:close/>
                  <a:moveTo>
                    <a:pt x="163" y="54"/>
                  </a:moveTo>
                  <a:cubicBezTo>
                    <a:pt x="163" y="50"/>
                    <a:pt x="166" y="47"/>
                    <a:pt x="170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7"/>
                    <a:pt x="238" y="50"/>
                    <a:pt x="238" y="54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38" y="133"/>
                    <a:pt x="235" y="136"/>
                    <a:pt x="232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6" y="136"/>
                    <a:pt x="163" y="133"/>
                    <a:pt x="163" y="130"/>
                  </a:cubicBezTo>
                  <a:lnTo>
                    <a:pt x="163" y="54"/>
                  </a:lnTo>
                  <a:close/>
                  <a:moveTo>
                    <a:pt x="163" y="187"/>
                  </a:moveTo>
                  <a:cubicBezTo>
                    <a:pt x="163" y="184"/>
                    <a:pt x="166" y="181"/>
                    <a:pt x="170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5" y="181"/>
                    <a:pt x="238" y="184"/>
                    <a:pt x="238" y="187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7"/>
                    <a:pt x="235" y="270"/>
                    <a:pt x="232" y="270"/>
                  </a:cubicBezTo>
                  <a:cubicBezTo>
                    <a:pt x="170" y="270"/>
                    <a:pt x="170" y="270"/>
                    <a:pt x="170" y="270"/>
                  </a:cubicBezTo>
                  <a:cubicBezTo>
                    <a:pt x="166" y="270"/>
                    <a:pt x="163" y="267"/>
                    <a:pt x="163" y="263"/>
                  </a:cubicBezTo>
                  <a:lnTo>
                    <a:pt x="163" y="187"/>
                  </a:lnTo>
                  <a:close/>
                  <a:moveTo>
                    <a:pt x="402" y="485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2" y="13"/>
                    <a:pt x="388" y="0"/>
                    <a:pt x="37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163" y="485"/>
                    <a:pt x="163" y="485"/>
                    <a:pt x="163" y="485"/>
                  </a:cubicBezTo>
                  <a:cubicBezTo>
                    <a:pt x="163" y="325"/>
                    <a:pt x="163" y="325"/>
                    <a:pt x="163" y="325"/>
                  </a:cubicBezTo>
                  <a:cubicBezTo>
                    <a:pt x="163" y="321"/>
                    <a:pt x="166" y="318"/>
                    <a:pt x="170" y="318"/>
                  </a:cubicBezTo>
                  <a:cubicBezTo>
                    <a:pt x="232" y="318"/>
                    <a:pt x="232" y="318"/>
                    <a:pt x="232" y="318"/>
                  </a:cubicBezTo>
                  <a:cubicBezTo>
                    <a:pt x="235" y="318"/>
                    <a:pt x="238" y="321"/>
                    <a:pt x="238" y="325"/>
                  </a:cubicBezTo>
                  <a:cubicBezTo>
                    <a:pt x="238" y="485"/>
                    <a:pt x="238" y="485"/>
                    <a:pt x="238" y="485"/>
                  </a:cubicBezTo>
                  <a:lnTo>
                    <a:pt x="402" y="485"/>
                  </a:lnTo>
                  <a:close/>
                  <a:moveTo>
                    <a:pt x="122" y="401"/>
                  </a:moveTo>
                  <a:cubicBezTo>
                    <a:pt x="122" y="404"/>
                    <a:pt x="119" y="407"/>
                    <a:pt x="116" y="407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0" y="407"/>
                    <a:pt x="47" y="404"/>
                    <a:pt x="47" y="401"/>
                  </a:cubicBezTo>
                  <a:cubicBezTo>
                    <a:pt x="47" y="325"/>
                    <a:pt x="47" y="325"/>
                    <a:pt x="47" y="325"/>
                  </a:cubicBezTo>
                  <a:cubicBezTo>
                    <a:pt x="47" y="321"/>
                    <a:pt x="50" y="318"/>
                    <a:pt x="54" y="318"/>
                  </a:cubicBezTo>
                  <a:cubicBezTo>
                    <a:pt x="116" y="318"/>
                    <a:pt x="116" y="318"/>
                    <a:pt x="116" y="318"/>
                  </a:cubicBezTo>
                  <a:cubicBezTo>
                    <a:pt x="119" y="318"/>
                    <a:pt x="122" y="321"/>
                    <a:pt x="122" y="325"/>
                  </a:cubicBezTo>
                  <a:lnTo>
                    <a:pt x="122" y="401"/>
                  </a:lnTo>
                  <a:close/>
                  <a:moveTo>
                    <a:pt x="122" y="263"/>
                  </a:moveTo>
                  <a:cubicBezTo>
                    <a:pt x="122" y="267"/>
                    <a:pt x="119" y="270"/>
                    <a:pt x="116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0" y="270"/>
                    <a:pt x="47" y="267"/>
                    <a:pt x="47" y="263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4"/>
                    <a:pt x="50" y="181"/>
                    <a:pt x="54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9" y="181"/>
                    <a:pt x="122" y="184"/>
                    <a:pt x="122" y="187"/>
                  </a:cubicBezTo>
                  <a:lnTo>
                    <a:pt x="122" y="263"/>
                  </a:lnTo>
                  <a:close/>
                  <a:moveTo>
                    <a:pt x="116" y="136"/>
                  </a:moveTo>
                  <a:cubicBezTo>
                    <a:pt x="54" y="136"/>
                    <a:pt x="54" y="136"/>
                    <a:pt x="54" y="136"/>
                  </a:cubicBezTo>
                  <a:cubicBezTo>
                    <a:pt x="50" y="136"/>
                    <a:pt x="47" y="133"/>
                    <a:pt x="47" y="13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50" y="47"/>
                    <a:pt x="5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9" y="47"/>
                    <a:pt x="122" y="50"/>
                    <a:pt x="122" y="54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2" y="133"/>
                    <a:pt x="119" y="136"/>
                    <a:pt x="116" y="1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0" name="Freeform 190"/>
            <p:cNvSpPr>
              <a:spLocks/>
            </p:cNvSpPr>
            <p:nvPr userDrawn="1"/>
          </p:nvSpPr>
          <p:spPr bwMode="auto">
            <a:xfrm>
              <a:off x="2265" y="2497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1" name="Freeform 191"/>
            <p:cNvSpPr>
              <a:spLocks/>
            </p:cNvSpPr>
            <p:nvPr userDrawn="1"/>
          </p:nvSpPr>
          <p:spPr bwMode="auto">
            <a:xfrm>
              <a:off x="2818" y="2497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2" name="Freeform 192"/>
            <p:cNvSpPr>
              <a:spLocks/>
            </p:cNvSpPr>
            <p:nvPr userDrawn="1"/>
          </p:nvSpPr>
          <p:spPr bwMode="auto">
            <a:xfrm>
              <a:off x="2265" y="2172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6 h 89"/>
                <a:gd name="T6" fmla="*/ 0 w 75"/>
                <a:gd name="T7" fmla="*/ 82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2 h 89"/>
                <a:gd name="T14" fmla="*/ 75 w 75"/>
                <a:gd name="T15" fmla="*/ 6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3" name="Freeform 193"/>
            <p:cNvSpPr>
              <a:spLocks/>
            </p:cNvSpPr>
            <p:nvPr userDrawn="1"/>
          </p:nvSpPr>
          <p:spPr bwMode="auto">
            <a:xfrm>
              <a:off x="2818" y="2172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2 h 89"/>
                <a:gd name="T6" fmla="*/ 74 w 74"/>
                <a:gd name="T7" fmla="*/ 6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6 h 89"/>
                <a:gd name="T14" fmla="*/ 0 w 74"/>
                <a:gd name="T15" fmla="*/ 82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4" name="Freeform 194"/>
            <p:cNvSpPr>
              <a:spLocks/>
            </p:cNvSpPr>
            <p:nvPr userDrawn="1"/>
          </p:nvSpPr>
          <p:spPr bwMode="auto">
            <a:xfrm>
              <a:off x="2541" y="2172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2 h 89"/>
                <a:gd name="T6" fmla="*/ 75 w 75"/>
                <a:gd name="T7" fmla="*/ 6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6 h 89"/>
                <a:gd name="T14" fmla="*/ 0 w 75"/>
                <a:gd name="T15" fmla="*/ 82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5" name="Freeform 195"/>
            <p:cNvSpPr>
              <a:spLocks/>
            </p:cNvSpPr>
            <p:nvPr userDrawn="1"/>
          </p:nvSpPr>
          <p:spPr bwMode="auto">
            <a:xfrm>
              <a:off x="2265" y="1854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6" name="Freeform 196"/>
            <p:cNvSpPr>
              <a:spLocks/>
            </p:cNvSpPr>
            <p:nvPr userDrawn="1"/>
          </p:nvSpPr>
          <p:spPr bwMode="auto">
            <a:xfrm>
              <a:off x="2818" y="1854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7" name="Freeform 197"/>
            <p:cNvSpPr>
              <a:spLocks/>
            </p:cNvSpPr>
            <p:nvPr userDrawn="1"/>
          </p:nvSpPr>
          <p:spPr bwMode="auto">
            <a:xfrm>
              <a:off x="2541" y="1854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3 h 89"/>
                <a:gd name="T6" fmla="*/ 75 w 75"/>
                <a:gd name="T7" fmla="*/ 7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7 h 89"/>
                <a:gd name="T14" fmla="*/ 0 w 75"/>
                <a:gd name="T15" fmla="*/ 83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8" name="Freeform 198"/>
            <p:cNvSpPr>
              <a:spLocks/>
            </p:cNvSpPr>
            <p:nvPr userDrawn="1"/>
          </p:nvSpPr>
          <p:spPr bwMode="auto">
            <a:xfrm>
              <a:off x="2569" y="1396"/>
              <a:ext cx="1008" cy="1526"/>
            </a:xfrm>
            <a:custGeom>
              <a:avLst/>
              <a:gdLst>
                <a:gd name="T0" fmla="*/ 0 w 425"/>
                <a:gd name="T1" fmla="*/ 643 h 643"/>
                <a:gd name="T2" fmla="*/ 0 w 425"/>
                <a:gd name="T3" fmla="*/ 43 h 643"/>
                <a:gd name="T4" fmla="*/ 42 w 425"/>
                <a:gd name="T5" fmla="*/ 0 h 643"/>
                <a:gd name="T6" fmla="*/ 383 w 425"/>
                <a:gd name="T7" fmla="*/ 0 h 643"/>
                <a:gd name="T8" fmla="*/ 425 w 425"/>
                <a:gd name="T9" fmla="*/ 43 h 643"/>
                <a:gd name="T10" fmla="*/ 425 w 425"/>
                <a:gd name="T11" fmla="*/ 643 h 643"/>
                <a:gd name="T12" fmla="*/ 0 w 425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643">
                  <a:moveTo>
                    <a:pt x="0" y="6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6" y="0"/>
                    <a:pt x="425" y="19"/>
                    <a:pt x="425" y="43"/>
                  </a:cubicBezTo>
                  <a:cubicBezTo>
                    <a:pt x="425" y="643"/>
                    <a:pt x="425" y="643"/>
                    <a:pt x="425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29" name="Freeform 199"/>
            <p:cNvSpPr>
              <a:spLocks noEditPoints="1"/>
            </p:cNvSpPr>
            <p:nvPr userDrawn="1"/>
          </p:nvSpPr>
          <p:spPr bwMode="auto">
            <a:xfrm>
              <a:off x="2541" y="1370"/>
              <a:ext cx="1065" cy="1578"/>
            </a:xfrm>
            <a:custGeom>
              <a:avLst/>
              <a:gdLst>
                <a:gd name="T0" fmla="*/ 395 w 449"/>
                <a:gd name="T1" fmla="*/ 23 h 665"/>
                <a:gd name="T2" fmla="*/ 426 w 449"/>
                <a:gd name="T3" fmla="*/ 54 h 665"/>
                <a:gd name="T4" fmla="*/ 426 w 449"/>
                <a:gd name="T5" fmla="*/ 642 h 665"/>
                <a:gd name="T6" fmla="*/ 23 w 449"/>
                <a:gd name="T7" fmla="*/ 642 h 665"/>
                <a:gd name="T8" fmla="*/ 23 w 449"/>
                <a:gd name="T9" fmla="*/ 54 h 665"/>
                <a:gd name="T10" fmla="*/ 54 w 449"/>
                <a:gd name="T11" fmla="*/ 23 h 665"/>
                <a:gd name="T12" fmla="*/ 395 w 449"/>
                <a:gd name="T13" fmla="*/ 23 h 665"/>
                <a:gd name="T14" fmla="*/ 395 w 449"/>
                <a:gd name="T15" fmla="*/ 0 h 665"/>
                <a:gd name="T16" fmla="*/ 54 w 449"/>
                <a:gd name="T17" fmla="*/ 0 h 665"/>
                <a:gd name="T18" fmla="*/ 0 w 449"/>
                <a:gd name="T19" fmla="*/ 54 h 665"/>
                <a:gd name="T20" fmla="*/ 0 w 449"/>
                <a:gd name="T21" fmla="*/ 642 h 665"/>
                <a:gd name="T22" fmla="*/ 0 w 449"/>
                <a:gd name="T23" fmla="*/ 665 h 665"/>
                <a:gd name="T24" fmla="*/ 23 w 449"/>
                <a:gd name="T25" fmla="*/ 665 h 665"/>
                <a:gd name="T26" fmla="*/ 426 w 449"/>
                <a:gd name="T27" fmla="*/ 665 h 665"/>
                <a:gd name="T28" fmla="*/ 449 w 449"/>
                <a:gd name="T29" fmla="*/ 665 h 665"/>
                <a:gd name="T30" fmla="*/ 449 w 449"/>
                <a:gd name="T31" fmla="*/ 642 h 665"/>
                <a:gd name="T32" fmla="*/ 449 w 449"/>
                <a:gd name="T33" fmla="*/ 54 h 665"/>
                <a:gd name="T34" fmla="*/ 395 w 449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665">
                  <a:moveTo>
                    <a:pt x="395" y="23"/>
                  </a:moveTo>
                  <a:cubicBezTo>
                    <a:pt x="412" y="23"/>
                    <a:pt x="426" y="37"/>
                    <a:pt x="426" y="54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23" y="642"/>
                    <a:pt x="23" y="642"/>
                    <a:pt x="23" y="64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37"/>
                    <a:pt x="37" y="23"/>
                    <a:pt x="54" y="23"/>
                  </a:cubicBezTo>
                  <a:cubicBezTo>
                    <a:pt x="395" y="23"/>
                    <a:pt x="395" y="23"/>
                    <a:pt x="395" y="23"/>
                  </a:cubicBezTo>
                  <a:moveTo>
                    <a:pt x="39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3" y="665"/>
                    <a:pt x="23" y="665"/>
                    <a:pt x="23" y="665"/>
                  </a:cubicBezTo>
                  <a:cubicBezTo>
                    <a:pt x="426" y="665"/>
                    <a:pt x="426" y="665"/>
                    <a:pt x="426" y="665"/>
                  </a:cubicBezTo>
                  <a:cubicBezTo>
                    <a:pt x="449" y="665"/>
                    <a:pt x="449" y="665"/>
                    <a:pt x="449" y="665"/>
                  </a:cubicBezTo>
                  <a:cubicBezTo>
                    <a:pt x="449" y="642"/>
                    <a:pt x="449" y="642"/>
                    <a:pt x="449" y="642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0" name="Freeform 200"/>
            <p:cNvSpPr>
              <a:spLocks/>
            </p:cNvSpPr>
            <p:nvPr userDrawn="1"/>
          </p:nvSpPr>
          <p:spPr bwMode="auto">
            <a:xfrm>
              <a:off x="2984" y="2497"/>
              <a:ext cx="178" cy="427"/>
            </a:xfrm>
            <a:custGeom>
              <a:avLst/>
              <a:gdLst>
                <a:gd name="T0" fmla="*/ 68 w 75"/>
                <a:gd name="T1" fmla="*/ 180 h 180"/>
                <a:gd name="T2" fmla="*/ 6 w 75"/>
                <a:gd name="T3" fmla="*/ 180 h 180"/>
                <a:gd name="T4" fmla="*/ 0 w 75"/>
                <a:gd name="T5" fmla="*/ 174 h 180"/>
                <a:gd name="T6" fmla="*/ 0 w 75"/>
                <a:gd name="T7" fmla="*/ 7 h 180"/>
                <a:gd name="T8" fmla="*/ 6 w 75"/>
                <a:gd name="T9" fmla="*/ 0 h 180"/>
                <a:gd name="T10" fmla="*/ 68 w 75"/>
                <a:gd name="T11" fmla="*/ 0 h 180"/>
                <a:gd name="T12" fmla="*/ 75 w 75"/>
                <a:gd name="T13" fmla="*/ 7 h 180"/>
                <a:gd name="T14" fmla="*/ 75 w 75"/>
                <a:gd name="T15" fmla="*/ 174 h 180"/>
                <a:gd name="T16" fmla="*/ 68 w 75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68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3" y="180"/>
                    <a:pt x="0" y="177"/>
                    <a:pt x="0" y="1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7"/>
                    <a:pt x="72" y="180"/>
                    <a:pt x="6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1" name="Freeform 201"/>
            <p:cNvSpPr>
              <a:spLocks/>
            </p:cNvSpPr>
            <p:nvPr userDrawn="1"/>
          </p:nvSpPr>
          <p:spPr bwMode="auto">
            <a:xfrm>
              <a:off x="2709" y="2497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2" name="Freeform 202"/>
            <p:cNvSpPr>
              <a:spLocks/>
            </p:cNvSpPr>
            <p:nvPr userDrawn="1"/>
          </p:nvSpPr>
          <p:spPr bwMode="auto">
            <a:xfrm>
              <a:off x="2709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3" name="Freeform 203"/>
            <p:cNvSpPr>
              <a:spLocks/>
            </p:cNvSpPr>
            <p:nvPr userDrawn="1"/>
          </p:nvSpPr>
          <p:spPr bwMode="auto">
            <a:xfrm>
              <a:off x="3260" y="2497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4" name="Freeform 204"/>
            <p:cNvSpPr>
              <a:spLocks/>
            </p:cNvSpPr>
            <p:nvPr userDrawn="1"/>
          </p:nvSpPr>
          <p:spPr bwMode="auto">
            <a:xfrm>
              <a:off x="3260" y="2181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5" name="Freeform 205"/>
            <p:cNvSpPr>
              <a:spLocks/>
            </p:cNvSpPr>
            <p:nvPr userDrawn="1"/>
          </p:nvSpPr>
          <p:spPr bwMode="auto">
            <a:xfrm>
              <a:off x="2984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6" name="Freeform 206"/>
            <p:cNvSpPr>
              <a:spLocks/>
            </p:cNvSpPr>
            <p:nvPr userDrawn="1"/>
          </p:nvSpPr>
          <p:spPr bwMode="auto">
            <a:xfrm>
              <a:off x="2709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7" name="Freeform 207"/>
            <p:cNvSpPr>
              <a:spLocks/>
            </p:cNvSpPr>
            <p:nvPr userDrawn="1"/>
          </p:nvSpPr>
          <p:spPr bwMode="auto">
            <a:xfrm>
              <a:off x="3260" y="1854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8" name="Freeform 208"/>
            <p:cNvSpPr>
              <a:spLocks/>
            </p:cNvSpPr>
            <p:nvPr userDrawn="1"/>
          </p:nvSpPr>
          <p:spPr bwMode="auto">
            <a:xfrm>
              <a:off x="2984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39" name="Freeform 209"/>
            <p:cNvSpPr>
              <a:spLocks/>
            </p:cNvSpPr>
            <p:nvPr userDrawn="1"/>
          </p:nvSpPr>
          <p:spPr bwMode="auto">
            <a:xfrm>
              <a:off x="2709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40" name="Freeform 210"/>
            <p:cNvSpPr>
              <a:spLocks/>
            </p:cNvSpPr>
            <p:nvPr userDrawn="1"/>
          </p:nvSpPr>
          <p:spPr bwMode="auto">
            <a:xfrm>
              <a:off x="3260" y="1538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41" name="Freeform 211"/>
            <p:cNvSpPr>
              <a:spLocks/>
            </p:cNvSpPr>
            <p:nvPr userDrawn="1"/>
          </p:nvSpPr>
          <p:spPr bwMode="auto">
            <a:xfrm>
              <a:off x="2984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</p:grpSp>
      <p:grpSp>
        <p:nvGrpSpPr>
          <p:cNvPr id="162" name="app" hidden="1"/>
          <p:cNvGrpSpPr>
            <a:grpSpLocks noChangeAspect="1"/>
          </p:cNvGrpSpPr>
          <p:nvPr userDrawn="1"/>
        </p:nvGrpSpPr>
        <p:grpSpPr bwMode="auto">
          <a:xfrm>
            <a:off x="5595495" y="2613463"/>
            <a:ext cx="1001010" cy="1631075"/>
            <a:chOff x="2407" y="1397"/>
            <a:chExt cx="946" cy="1530"/>
          </a:xfrm>
        </p:grpSpPr>
        <p:sp>
          <p:nvSpPr>
            <p:cNvPr id="215" name="Freeform 215"/>
            <p:cNvSpPr>
              <a:spLocks/>
            </p:cNvSpPr>
            <p:nvPr userDrawn="1"/>
          </p:nvSpPr>
          <p:spPr bwMode="auto">
            <a:xfrm>
              <a:off x="2407" y="1397"/>
              <a:ext cx="946" cy="1530"/>
            </a:xfrm>
            <a:custGeom>
              <a:avLst/>
              <a:gdLst>
                <a:gd name="T0" fmla="*/ 341 w 397"/>
                <a:gd name="T1" fmla="*/ 645 h 645"/>
                <a:gd name="T2" fmla="*/ 56 w 397"/>
                <a:gd name="T3" fmla="*/ 645 h 645"/>
                <a:gd name="T4" fmla="*/ 0 w 397"/>
                <a:gd name="T5" fmla="*/ 589 h 645"/>
                <a:gd name="T6" fmla="*/ 0 w 397"/>
                <a:gd name="T7" fmla="*/ 56 h 645"/>
                <a:gd name="T8" fmla="*/ 56 w 397"/>
                <a:gd name="T9" fmla="*/ 0 h 645"/>
                <a:gd name="T10" fmla="*/ 341 w 397"/>
                <a:gd name="T11" fmla="*/ 0 h 645"/>
                <a:gd name="T12" fmla="*/ 397 w 397"/>
                <a:gd name="T13" fmla="*/ 56 h 645"/>
                <a:gd name="T14" fmla="*/ 397 w 397"/>
                <a:gd name="T15" fmla="*/ 589 h 645"/>
                <a:gd name="T16" fmla="*/ 341 w 397"/>
                <a:gd name="T1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645">
                  <a:moveTo>
                    <a:pt x="341" y="645"/>
                  </a:moveTo>
                  <a:cubicBezTo>
                    <a:pt x="56" y="645"/>
                    <a:pt x="56" y="645"/>
                    <a:pt x="56" y="645"/>
                  </a:cubicBezTo>
                  <a:cubicBezTo>
                    <a:pt x="25" y="645"/>
                    <a:pt x="0" y="620"/>
                    <a:pt x="0" y="5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72" y="0"/>
                    <a:pt x="397" y="25"/>
                    <a:pt x="397" y="56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397" y="620"/>
                    <a:pt x="372" y="645"/>
                    <a:pt x="341" y="645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16" name="Rectangle 216"/>
            <p:cNvSpPr>
              <a:spLocks noChangeArrowheads="1"/>
            </p:cNvSpPr>
            <p:nvPr userDrawn="1"/>
          </p:nvSpPr>
          <p:spPr bwMode="auto">
            <a:xfrm>
              <a:off x="2522" y="1630"/>
              <a:ext cx="716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17" name="Oval 217"/>
            <p:cNvSpPr>
              <a:spLocks noChangeArrowheads="1"/>
            </p:cNvSpPr>
            <p:nvPr userDrawn="1"/>
          </p:nvSpPr>
          <p:spPr bwMode="auto">
            <a:xfrm>
              <a:off x="2812" y="2707"/>
              <a:ext cx="136" cy="1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18" name="Freeform 218"/>
            <p:cNvSpPr>
              <a:spLocks/>
            </p:cNvSpPr>
            <p:nvPr userDrawn="1"/>
          </p:nvSpPr>
          <p:spPr bwMode="auto">
            <a:xfrm>
              <a:off x="2643" y="1770"/>
              <a:ext cx="436" cy="726"/>
            </a:xfrm>
            <a:custGeom>
              <a:avLst/>
              <a:gdLst>
                <a:gd name="T0" fmla="*/ 177 w 183"/>
                <a:gd name="T1" fmla="*/ 137 h 306"/>
                <a:gd name="T2" fmla="*/ 96 w 183"/>
                <a:gd name="T3" fmla="*/ 137 h 306"/>
                <a:gd name="T4" fmla="*/ 101 w 183"/>
                <a:gd name="T5" fmla="*/ 119 h 306"/>
                <a:gd name="T6" fmla="*/ 114 w 183"/>
                <a:gd name="T7" fmla="*/ 73 h 306"/>
                <a:gd name="T8" fmla="*/ 132 w 183"/>
                <a:gd name="T9" fmla="*/ 8 h 306"/>
                <a:gd name="T10" fmla="*/ 125 w 183"/>
                <a:gd name="T11" fmla="*/ 4 h 306"/>
                <a:gd name="T12" fmla="*/ 3 w 183"/>
                <a:gd name="T13" fmla="*/ 160 h 306"/>
                <a:gd name="T14" fmla="*/ 6 w 183"/>
                <a:gd name="T15" fmla="*/ 169 h 306"/>
                <a:gd name="T16" fmla="*/ 87 w 183"/>
                <a:gd name="T17" fmla="*/ 169 h 306"/>
                <a:gd name="T18" fmla="*/ 82 w 183"/>
                <a:gd name="T19" fmla="*/ 188 h 306"/>
                <a:gd name="T20" fmla="*/ 69 w 183"/>
                <a:gd name="T21" fmla="*/ 233 h 306"/>
                <a:gd name="T22" fmla="*/ 51 w 183"/>
                <a:gd name="T23" fmla="*/ 299 h 306"/>
                <a:gd name="T24" fmla="*/ 58 w 183"/>
                <a:gd name="T25" fmla="*/ 303 h 306"/>
                <a:gd name="T26" fmla="*/ 180 w 183"/>
                <a:gd name="T27" fmla="*/ 146 h 306"/>
                <a:gd name="T28" fmla="*/ 177 w 183"/>
                <a:gd name="T29" fmla="*/ 1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306">
                  <a:moveTo>
                    <a:pt x="177" y="137"/>
                  </a:moveTo>
                  <a:cubicBezTo>
                    <a:pt x="96" y="137"/>
                    <a:pt x="96" y="137"/>
                    <a:pt x="96" y="13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3"/>
                    <a:pt x="128" y="0"/>
                    <a:pt x="125" y="4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0" y="163"/>
                    <a:pt x="2" y="168"/>
                    <a:pt x="6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51" y="299"/>
                    <a:pt x="51" y="299"/>
                    <a:pt x="51" y="299"/>
                  </a:cubicBezTo>
                  <a:cubicBezTo>
                    <a:pt x="49" y="303"/>
                    <a:pt x="55" y="306"/>
                    <a:pt x="58" y="303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3" y="143"/>
                    <a:pt x="181" y="139"/>
                    <a:pt x="177" y="13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</p:grpSp>
      <p:grpSp>
        <p:nvGrpSpPr>
          <p:cNvPr id="163" name="person" hidden="1"/>
          <p:cNvGrpSpPr>
            <a:grpSpLocks noChangeAspect="1"/>
          </p:cNvGrpSpPr>
          <p:nvPr userDrawn="1"/>
        </p:nvGrpSpPr>
        <p:grpSpPr bwMode="auto">
          <a:xfrm>
            <a:off x="5582797" y="2748850"/>
            <a:ext cx="1026406" cy="1360298"/>
            <a:chOff x="2395" y="1524"/>
            <a:chExt cx="970" cy="1276"/>
          </a:xfrm>
        </p:grpSpPr>
        <p:sp>
          <p:nvSpPr>
            <p:cNvPr id="211" name="Freeform 222"/>
            <p:cNvSpPr>
              <a:spLocks/>
            </p:cNvSpPr>
            <p:nvPr userDrawn="1"/>
          </p:nvSpPr>
          <p:spPr bwMode="auto">
            <a:xfrm>
              <a:off x="2414" y="2064"/>
              <a:ext cx="932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7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12" name="Freeform 223"/>
            <p:cNvSpPr>
              <a:spLocks noEditPoints="1"/>
            </p:cNvSpPr>
            <p:nvPr userDrawn="1"/>
          </p:nvSpPr>
          <p:spPr bwMode="auto">
            <a:xfrm>
              <a:off x="2395" y="2045"/>
              <a:ext cx="970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3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0" y="286"/>
                    <a:pt x="403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13" name="Oval 224"/>
            <p:cNvSpPr>
              <a:spLocks noChangeArrowheads="1"/>
            </p:cNvSpPr>
            <p:nvPr userDrawn="1"/>
          </p:nvSpPr>
          <p:spPr bwMode="auto">
            <a:xfrm>
              <a:off x="2626" y="1543"/>
              <a:ext cx="508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14" name="Freeform 225"/>
            <p:cNvSpPr>
              <a:spLocks noEditPoints="1"/>
            </p:cNvSpPr>
            <p:nvPr userDrawn="1"/>
          </p:nvSpPr>
          <p:spPr bwMode="auto">
            <a:xfrm>
              <a:off x="2607" y="1524"/>
              <a:ext cx="544" cy="554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</p:grpSp>
      <p:grpSp>
        <p:nvGrpSpPr>
          <p:cNvPr id="164" name="person_slips" hidden="1"/>
          <p:cNvGrpSpPr>
            <a:grpSpLocks noChangeAspect="1"/>
          </p:cNvGrpSpPr>
          <p:nvPr userDrawn="1"/>
        </p:nvGrpSpPr>
        <p:grpSpPr bwMode="auto">
          <a:xfrm>
            <a:off x="5582268" y="2748850"/>
            <a:ext cx="1027464" cy="1360298"/>
            <a:chOff x="460" y="1095"/>
            <a:chExt cx="971" cy="1276"/>
          </a:xfrm>
        </p:grpSpPr>
        <p:sp>
          <p:nvSpPr>
            <p:cNvPr id="206" name="Freeform 229"/>
            <p:cNvSpPr>
              <a:spLocks/>
            </p:cNvSpPr>
            <p:nvPr userDrawn="1"/>
          </p:nvSpPr>
          <p:spPr bwMode="auto">
            <a:xfrm>
              <a:off x="479" y="1635"/>
              <a:ext cx="933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70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7" name="Freeform 230"/>
            <p:cNvSpPr>
              <a:spLocks noEditPoints="1"/>
            </p:cNvSpPr>
            <p:nvPr userDrawn="1"/>
          </p:nvSpPr>
          <p:spPr bwMode="auto">
            <a:xfrm>
              <a:off x="460" y="1616"/>
              <a:ext cx="971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8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1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7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8" name="Oval 231"/>
            <p:cNvSpPr>
              <a:spLocks noChangeArrowheads="1"/>
            </p:cNvSpPr>
            <p:nvPr userDrawn="1"/>
          </p:nvSpPr>
          <p:spPr bwMode="auto">
            <a:xfrm>
              <a:off x="691" y="1114"/>
              <a:ext cx="509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9" name="Freeform 232"/>
            <p:cNvSpPr>
              <a:spLocks noEditPoints="1"/>
            </p:cNvSpPr>
            <p:nvPr userDrawn="1"/>
          </p:nvSpPr>
          <p:spPr bwMode="auto">
            <a:xfrm>
              <a:off x="674" y="1095"/>
              <a:ext cx="545" cy="554"/>
            </a:xfrm>
            <a:custGeom>
              <a:avLst/>
              <a:gdLst>
                <a:gd name="T0" fmla="*/ 114 w 229"/>
                <a:gd name="T1" fmla="*/ 15 h 233"/>
                <a:gd name="T2" fmla="*/ 213 w 229"/>
                <a:gd name="T3" fmla="*/ 116 h 233"/>
                <a:gd name="T4" fmla="*/ 114 w 229"/>
                <a:gd name="T5" fmla="*/ 218 h 233"/>
                <a:gd name="T6" fmla="*/ 15 w 229"/>
                <a:gd name="T7" fmla="*/ 116 h 233"/>
                <a:gd name="T8" fmla="*/ 114 w 229"/>
                <a:gd name="T9" fmla="*/ 15 h 233"/>
                <a:gd name="T10" fmla="*/ 114 w 229"/>
                <a:gd name="T11" fmla="*/ 0 h 233"/>
                <a:gd name="T12" fmla="*/ 0 w 229"/>
                <a:gd name="T13" fmla="*/ 116 h 233"/>
                <a:gd name="T14" fmla="*/ 114 w 229"/>
                <a:gd name="T15" fmla="*/ 233 h 233"/>
                <a:gd name="T16" fmla="*/ 229 w 229"/>
                <a:gd name="T17" fmla="*/ 116 h 233"/>
                <a:gd name="T18" fmla="*/ 114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4" y="15"/>
                  </a:moveTo>
                  <a:cubicBezTo>
                    <a:pt x="169" y="15"/>
                    <a:pt x="213" y="60"/>
                    <a:pt x="213" y="116"/>
                  </a:cubicBezTo>
                  <a:cubicBezTo>
                    <a:pt x="213" y="172"/>
                    <a:pt x="169" y="218"/>
                    <a:pt x="114" y="218"/>
                  </a:cubicBezTo>
                  <a:cubicBezTo>
                    <a:pt x="59" y="218"/>
                    <a:pt x="15" y="172"/>
                    <a:pt x="15" y="116"/>
                  </a:cubicBezTo>
                  <a:cubicBezTo>
                    <a:pt x="15" y="60"/>
                    <a:pt x="59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4" y="233"/>
                  </a:cubicBezTo>
                  <a:cubicBezTo>
                    <a:pt x="177" y="233"/>
                    <a:pt x="229" y="181"/>
                    <a:pt x="229" y="116"/>
                  </a:cubicBezTo>
                  <a:cubicBezTo>
                    <a:pt x="229" y="52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10" name="Freeform 233"/>
            <p:cNvSpPr>
              <a:spLocks/>
            </p:cNvSpPr>
            <p:nvPr userDrawn="1"/>
          </p:nvSpPr>
          <p:spPr bwMode="auto">
            <a:xfrm>
              <a:off x="881" y="1716"/>
              <a:ext cx="129" cy="548"/>
            </a:xfrm>
            <a:custGeom>
              <a:avLst/>
              <a:gdLst>
                <a:gd name="T0" fmla="*/ 34 w 54"/>
                <a:gd name="T1" fmla="*/ 4 h 231"/>
                <a:gd name="T2" fmla="*/ 54 w 54"/>
                <a:gd name="T3" fmla="*/ 198 h 231"/>
                <a:gd name="T4" fmla="*/ 53 w 54"/>
                <a:gd name="T5" fmla="*/ 202 h 231"/>
                <a:gd name="T6" fmla="*/ 30 w 54"/>
                <a:gd name="T7" fmla="*/ 229 h 231"/>
                <a:gd name="T8" fmla="*/ 24 w 54"/>
                <a:gd name="T9" fmla="*/ 229 h 231"/>
                <a:gd name="T10" fmla="*/ 1 w 54"/>
                <a:gd name="T11" fmla="*/ 202 h 231"/>
                <a:gd name="T12" fmla="*/ 0 w 54"/>
                <a:gd name="T13" fmla="*/ 198 h 231"/>
                <a:gd name="T14" fmla="*/ 20 w 54"/>
                <a:gd name="T15" fmla="*/ 4 h 231"/>
                <a:gd name="T16" fmla="*/ 27 w 54"/>
                <a:gd name="T17" fmla="*/ 0 h 231"/>
                <a:gd name="T18" fmla="*/ 27 w 54"/>
                <a:gd name="T19" fmla="*/ 0 h 231"/>
                <a:gd name="T20" fmla="*/ 34 w 54"/>
                <a:gd name="T21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31">
                  <a:moveTo>
                    <a:pt x="34" y="4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4" y="200"/>
                    <a:pt x="54" y="201"/>
                    <a:pt x="53" y="20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31"/>
                    <a:pt x="25" y="231"/>
                    <a:pt x="24" y="229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1"/>
                    <a:pt x="0" y="200"/>
                    <a:pt x="0" y="19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2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3" y="2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</p:grpSp>
      <p:grpSp>
        <p:nvGrpSpPr>
          <p:cNvPr id="165" name="gruppe" hidden="1"/>
          <p:cNvGrpSpPr>
            <a:grpSpLocks noChangeAspect="1"/>
          </p:cNvGrpSpPr>
          <p:nvPr userDrawn="1"/>
        </p:nvGrpSpPr>
        <p:grpSpPr bwMode="auto">
          <a:xfrm>
            <a:off x="5005047" y="2621990"/>
            <a:ext cx="2181908" cy="1614021"/>
            <a:chOff x="1847" y="1404"/>
            <a:chExt cx="2062" cy="1514"/>
          </a:xfrm>
        </p:grpSpPr>
        <p:sp>
          <p:nvSpPr>
            <p:cNvPr id="194" name="Freeform 237"/>
            <p:cNvSpPr>
              <a:spLocks/>
            </p:cNvSpPr>
            <p:nvPr userDrawn="1"/>
          </p:nvSpPr>
          <p:spPr bwMode="auto">
            <a:xfrm>
              <a:off x="2963" y="1943"/>
              <a:ext cx="927" cy="716"/>
            </a:xfrm>
            <a:custGeom>
              <a:avLst/>
              <a:gdLst>
                <a:gd name="T0" fmla="*/ 196 w 391"/>
                <a:gd name="T1" fmla="*/ 302 h 302"/>
                <a:gd name="T2" fmla="*/ 2 w 391"/>
                <a:gd name="T3" fmla="*/ 214 h 302"/>
                <a:gd name="T4" fmla="*/ 0 w 391"/>
                <a:gd name="T5" fmla="*/ 212 h 302"/>
                <a:gd name="T6" fmla="*/ 0 w 391"/>
                <a:gd name="T7" fmla="*/ 209 h 302"/>
                <a:gd name="T8" fmla="*/ 57 w 391"/>
                <a:gd name="T9" fmla="*/ 55 h 302"/>
                <a:gd name="T10" fmla="*/ 196 w 391"/>
                <a:gd name="T11" fmla="*/ 0 h 302"/>
                <a:gd name="T12" fmla="*/ 334 w 391"/>
                <a:gd name="T13" fmla="*/ 55 h 302"/>
                <a:gd name="T14" fmla="*/ 391 w 391"/>
                <a:gd name="T15" fmla="*/ 209 h 302"/>
                <a:gd name="T16" fmla="*/ 391 w 391"/>
                <a:gd name="T17" fmla="*/ 212 h 302"/>
                <a:gd name="T18" fmla="*/ 389 w 391"/>
                <a:gd name="T19" fmla="*/ 214 h 302"/>
                <a:gd name="T20" fmla="*/ 196 w 391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2" y="19"/>
                    <a:pt x="141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1" y="146"/>
                    <a:pt x="391" y="209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195" name="Freeform 238"/>
            <p:cNvSpPr>
              <a:spLocks noEditPoints="1"/>
            </p:cNvSpPr>
            <p:nvPr userDrawn="1"/>
          </p:nvSpPr>
          <p:spPr bwMode="auto">
            <a:xfrm>
              <a:off x="2944" y="1924"/>
              <a:ext cx="965" cy="754"/>
            </a:xfrm>
            <a:custGeom>
              <a:avLst/>
              <a:gdLst>
                <a:gd name="T0" fmla="*/ 204 w 407"/>
                <a:gd name="T1" fmla="*/ 16 h 318"/>
                <a:gd name="T2" fmla="*/ 391 w 407"/>
                <a:gd name="T3" fmla="*/ 217 h 318"/>
                <a:gd name="T4" fmla="*/ 204 w 407"/>
                <a:gd name="T5" fmla="*/ 302 h 318"/>
                <a:gd name="T6" fmla="*/ 16 w 407"/>
                <a:gd name="T7" fmla="*/ 217 h 318"/>
                <a:gd name="T8" fmla="*/ 204 w 407"/>
                <a:gd name="T9" fmla="*/ 16 h 318"/>
                <a:gd name="T10" fmla="*/ 204 w 407"/>
                <a:gd name="T11" fmla="*/ 0 h 318"/>
                <a:gd name="T12" fmla="*/ 60 w 407"/>
                <a:gd name="T13" fmla="*/ 57 h 318"/>
                <a:gd name="T14" fmla="*/ 0 w 407"/>
                <a:gd name="T15" fmla="*/ 217 h 318"/>
                <a:gd name="T16" fmla="*/ 0 w 407"/>
                <a:gd name="T17" fmla="*/ 223 h 318"/>
                <a:gd name="T18" fmla="*/ 4 w 407"/>
                <a:gd name="T19" fmla="*/ 228 h 318"/>
                <a:gd name="T20" fmla="*/ 204 w 407"/>
                <a:gd name="T21" fmla="*/ 318 h 318"/>
                <a:gd name="T22" fmla="*/ 403 w 407"/>
                <a:gd name="T23" fmla="*/ 228 h 318"/>
                <a:gd name="T24" fmla="*/ 407 w 407"/>
                <a:gd name="T25" fmla="*/ 223 h 318"/>
                <a:gd name="T26" fmla="*/ 407 w 407"/>
                <a:gd name="T27" fmla="*/ 217 h 318"/>
                <a:gd name="T28" fmla="*/ 348 w 407"/>
                <a:gd name="T29" fmla="*/ 57 h 318"/>
                <a:gd name="T30" fmla="*/ 204 w 407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318">
                  <a:moveTo>
                    <a:pt x="204" y="16"/>
                  </a:moveTo>
                  <a:cubicBezTo>
                    <a:pt x="307" y="16"/>
                    <a:pt x="391" y="89"/>
                    <a:pt x="391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3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7" y="0"/>
                    <a:pt x="96" y="20"/>
                    <a:pt x="60" y="57"/>
                  </a:cubicBezTo>
                  <a:cubicBezTo>
                    <a:pt x="20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79" y="318"/>
                    <a:pt x="350" y="286"/>
                    <a:pt x="403" y="228"/>
                  </a:cubicBezTo>
                  <a:cubicBezTo>
                    <a:pt x="407" y="223"/>
                    <a:pt x="407" y="223"/>
                    <a:pt x="407" y="223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196" name="Oval 239"/>
            <p:cNvSpPr>
              <a:spLocks noChangeArrowheads="1"/>
            </p:cNvSpPr>
            <p:nvPr userDrawn="1"/>
          </p:nvSpPr>
          <p:spPr bwMode="auto">
            <a:xfrm>
              <a:off x="3174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197" name="Freeform 240"/>
            <p:cNvSpPr>
              <a:spLocks noEditPoints="1"/>
            </p:cNvSpPr>
            <p:nvPr userDrawn="1"/>
          </p:nvSpPr>
          <p:spPr bwMode="auto">
            <a:xfrm>
              <a:off x="3155" y="1404"/>
              <a:ext cx="543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198" name="Freeform 241"/>
            <p:cNvSpPr>
              <a:spLocks/>
            </p:cNvSpPr>
            <p:nvPr userDrawn="1"/>
          </p:nvSpPr>
          <p:spPr bwMode="auto">
            <a:xfrm>
              <a:off x="1866" y="1943"/>
              <a:ext cx="929" cy="716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199" name="Freeform 242"/>
            <p:cNvSpPr>
              <a:spLocks noEditPoints="1"/>
            </p:cNvSpPr>
            <p:nvPr userDrawn="1"/>
          </p:nvSpPr>
          <p:spPr bwMode="auto">
            <a:xfrm>
              <a:off x="1847" y="1924"/>
              <a:ext cx="967" cy="754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0" name="Oval 243"/>
            <p:cNvSpPr>
              <a:spLocks noChangeArrowheads="1"/>
            </p:cNvSpPr>
            <p:nvPr userDrawn="1"/>
          </p:nvSpPr>
          <p:spPr bwMode="auto">
            <a:xfrm>
              <a:off x="2077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1" name="Freeform 244"/>
            <p:cNvSpPr>
              <a:spLocks noEditPoints="1"/>
            </p:cNvSpPr>
            <p:nvPr userDrawn="1"/>
          </p:nvSpPr>
          <p:spPr bwMode="auto">
            <a:xfrm>
              <a:off x="2058" y="1404"/>
              <a:ext cx="542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6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6" y="172"/>
                    <a:pt x="16" y="116"/>
                  </a:cubicBezTo>
                  <a:cubicBezTo>
                    <a:pt x="16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2" name="Freeform 245"/>
            <p:cNvSpPr>
              <a:spLocks/>
            </p:cNvSpPr>
            <p:nvPr userDrawn="1"/>
          </p:nvSpPr>
          <p:spPr bwMode="auto">
            <a:xfrm>
              <a:off x="2415" y="2154"/>
              <a:ext cx="946" cy="736"/>
            </a:xfrm>
            <a:custGeom>
              <a:avLst/>
              <a:gdLst>
                <a:gd name="T0" fmla="*/ 199 w 399"/>
                <a:gd name="T1" fmla="*/ 310 h 310"/>
                <a:gd name="T2" fmla="*/ 3 w 399"/>
                <a:gd name="T3" fmla="*/ 221 h 310"/>
                <a:gd name="T4" fmla="*/ 0 w 399"/>
                <a:gd name="T5" fmla="*/ 217 h 310"/>
                <a:gd name="T6" fmla="*/ 0 w 399"/>
                <a:gd name="T7" fmla="*/ 213 h 310"/>
                <a:gd name="T8" fmla="*/ 58 w 399"/>
                <a:gd name="T9" fmla="*/ 55 h 310"/>
                <a:gd name="T10" fmla="*/ 199 w 399"/>
                <a:gd name="T11" fmla="*/ 0 h 310"/>
                <a:gd name="T12" fmla="*/ 341 w 399"/>
                <a:gd name="T13" fmla="*/ 55 h 310"/>
                <a:gd name="T14" fmla="*/ 399 w 399"/>
                <a:gd name="T15" fmla="*/ 213 h 310"/>
                <a:gd name="T16" fmla="*/ 399 w 399"/>
                <a:gd name="T17" fmla="*/ 217 h 310"/>
                <a:gd name="T18" fmla="*/ 396 w 399"/>
                <a:gd name="T19" fmla="*/ 221 h 310"/>
                <a:gd name="T20" fmla="*/ 199 w 399"/>
                <a:gd name="T2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10">
                  <a:moveTo>
                    <a:pt x="199" y="310"/>
                  </a:moveTo>
                  <a:cubicBezTo>
                    <a:pt x="125" y="310"/>
                    <a:pt x="55" y="278"/>
                    <a:pt x="3" y="221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48"/>
                    <a:pt x="20" y="94"/>
                    <a:pt x="58" y="55"/>
                  </a:cubicBezTo>
                  <a:cubicBezTo>
                    <a:pt x="94" y="19"/>
                    <a:pt x="144" y="0"/>
                    <a:pt x="199" y="0"/>
                  </a:cubicBezTo>
                  <a:cubicBezTo>
                    <a:pt x="255" y="0"/>
                    <a:pt x="305" y="19"/>
                    <a:pt x="341" y="55"/>
                  </a:cubicBezTo>
                  <a:cubicBezTo>
                    <a:pt x="379" y="94"/>
                    <a:pt x="399" y="148"/>
                    <a:pt x="399" y="213"/>
                  </a:cubicBezTo>
                  <a:cubicBezTo>
                    <a:pt x="399" y="217"/>
                    <a:pt x="399" y="217"/>
                    <a:pt x="399" y="217"/>
                  </a:cubicBezTo>
                  <a:cubicBezTo>
                    <a:pt x="396" y="221"/>
                    <a:pt x="396" y="221"/>
                    <a:pt x="396" y="221"/>
                  </a:cubicBezTo>
                  <a:cubicBezTo>
                    <a:pt x="344" y="278"/>
                    <a:pt x="274" y="310"/>
                    <a:pt x="199" y="31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3" name="Freeform 246"/>
            <p:cNvSpPr>
              <a:spLocks noEditPoints="1"/>
            </p:cNvSpPr>
            <p:nvPr userDrawn="1"/>
          </p:nvSpPr>
          <p:spPr bwMode="auto">
            <a:xfrm>
              <a:off x="2387" y="2126"/>
              <a:ext cx="1002" cy="792"/>
            </a:xfrm>
            <a:custGeom>
              <a:avLst/>
              <a:gdLst>
                <a:gd name="T0" fmla="*/ 211 w 423"/>
                <a:gd name="T1" fmla="*/ 23 h 334"/>
                <a:gd name="T2" fmla="*/ 399 w 423"/>
                <a:gd name="T3" fmla="*/ 225 h 334"/>
                <a:gd name="T4" fmla="*/ 211 w 423"/>
                <a:gd name="T5" fmla="*/ 310 h 334"/>
                <a:gd name="T6" fmla="*/ 24 w 423"/>
                <a:gd name="T7" fmla="*/ 225 h 334"/>
                <a:gd name="T8" fmla="*/ 211 w 423"/>
                <a:gd name="T9" fmla="*/ 23 h 334"/>
                <a:gd name="T10" fmla="*/ 211 w 423"/>
                <a:gd name="T11" fmla="*/ 0 h 334"/>
                <a:gd name="T12" fmla="*/ 62 w 423"/>
                <a:gd name="T13" fmla="*/ 59 h 334"/>
                <a:gd name="T14" fmla="*/ 0 w 423"/>
                <a:gd name="T15" fmla="*/ 225 h 334"/>
                <a:gd name="T16" fmla="*/ 0 w 423"/>
                <a:gd name="T17" fmla="*/ 234 h 334"/>
                <a:gd name="T18" fmla="*/ 6 w 423"/>
                <a:gd name="T19" fmla="*/ 241 h 334"/>
                <a:gd name="T20" fmla="*/ 211 w 423"/>
                <a:gd name="T21" fmla="*/ 334 h 334"/>
                <a:gd name="T22" fmla="*/ 417 w 423"/>
                <a:gd name="T23" fmla="*/ 241 h 334"/>
                <a:gd name="T24" fmla="*/ 423 w 423"/>
                <a:gd name="T25" fmla="*/ 234 h 334"/>
                <a:gd name="T26" fmla="*/ 423 w 423"/>
                <a:gd name="T27" fmla="*/ 225 h 334"/>
                <a:gd name="T28" fmla="*/ 361 w 423"/>
                <a:gd name="T29" fmla="*/ 59 h 334"/>
                <a:gd name="T30" fmla="*/ 211 w 423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334">
                  <a:moveTo>
                    <a:pt x="211" y="23"/>
                  </a:moveTo>
                  <a:cubicBezTo>
                    <a:pt x="315" y="23"/>
                    <a:pt x="399" y="96"/>
                    <a:pt x="399" y="225"/>
                  </a:cubicBezTo>
                  <a:cubicBezTo>
                    <a:pt x="352" y="277"/>
                    <a:pt x="285" y="310"/>
                    <a:pt x="211" y="310"/>
                  </a:cubicBezTo>
                  <a:cubicBezTo>
                    <a:pt x="138" y="310"/>
                    <a:pt x="71" y="277"/>
                    <a:pt x="24" y="225"/>
                  </a:cubicBezTo>
                  <a:cubicBezTo>
                    <a:pt x="24" y="96"/>
                    <a:pt x="108" y="23"/>
                    <a:pt x="211" y="23"/>
                  </a:cubicBezTo>
                  <a:moveTo>
                    <a:pt x="211" y="0"/>
                  </a:moveTo>
                  <a:cubicBezTo>
                    <a:pt x="153" y="0"/>
                    <a:pt x="100" y="21"/>
                    <a:pt x="62" y="59"/>
                  </a:cubicBezTo>
                  <a:cubicBezTo>
                    <a:pt x="21" y="100"/>
                    <a:pt x="0" y="157"/>
                    <a:pt x="0" y="22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0" y="301"/>
                    <a:pt x="133" y="334"/>
                    <a:pt x="211" y="334"/>
                  </a:cubicBezTo>
                  <a:cubicBezTo>
                    <a:pt x="290" y="334"/>
                    <a:pt x="363" y="301"/>
                    <a:pt x="417" y="241"/>
                  </a:cubicBezTo>
                  <a:cubicBezTo>
                    <a:pt x="423" y="234"/>
                    <a:pt x="423" y="234"/>
                    <a:pt x="423" y="234"/>
                  </a:cubicBezTo>
                  <a:cubicBezTo>
                    <a:pt x="423" y="225"/>
                    <a:pt x="423" y="225"/>
                    <a:pt x="423" y="225"/>
                  </a:cubicBezTo>
                  <a:cubicBezTo>
                    <a:pt x="423" y="157"/>
                    <a:pt x="402" y="100"/>
                    <a:pt x="361" y="59"/>
                  </a:cubicBezTo>
                  <a:cubicBezTo>
                    <a:pt x="323" y="21"/>
                    <a:pt x="270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4" name="Oval 247"/>
            <p:cNvSpPr>
              <a:spLocks noChangeArrowheads="1"/>
            </p:cNvSpPr>
            <p:nvPr userDrawn="1"/>
          </p:nvSpPr>
          <p:spPr bwMode="auto">
            <a:xfrm>
              <a:off x="2636" y="1642"/>
              <a:ext cx="505" cy="51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  <p:sp>
          <p:nvSpPr>
            <p:cNvPr id="205" name="Freeform 248"/>
            <p:cNvSpPr>
              <a:spLocks noEditPoints="1"/>
            </p:cNvSpPr>
            <p:nvPr userDrawn="1"/>
          </p:nvSpPr>
          <p:spPr bwMode="auto">
            <a:xfrm>
              <a:off x="2617" y="1625"/>
              <a:ext cx="543" cy="550"/>
            </a:xfrm>
            <a:custGeom>
              <a:avLst/>
              <a:gdLst>
                <a:gd name="T0" fmla="*/ 114 w 229"/>
                <a:gd name="T1" fmla="*/ 15 h 232"/>
                <a:gd name="T2" fmla="*/ 214 w 229"/>
                <a:gd name="T3" fmla="*/ 116 h 232"/>
                <a:gd name="T4" fmla="*/ 114 w 229"/>
                <a:gd name="T5" fmla="*/ 217 h 232"/>
                <a:gd name="T6" fmla="*/ 15 w 229"/>
                <a:gd name="T7" fmla="*/ 116 h 232"/>
                <a:gd name="T8" fmla="*/ 114 w 229"/>
                <a:gd name="T9" fmla="*/ 15 h 232"/>
                <a:gd name="T10" fmla="*/ 114 w 229"/>
                <a:gd name="T11" fmla="*/ 0 h 232"/>
                <a:gd name="T12" fmla="*/ 0 w 229"/>
                <a:gd name="T13" fmla="*/ 116 h 232"/>
                <a:gd name="T14" fmla="*/ 114 w 229"/>
                <a:gd name="T15" fmla="*/ 232 h 232"/>
                <a:gd name="T16" fmla="*/ 229 w 229"/>
                <a:gd name="T17" fmla="*/ 116 h 232"/>
                <a:gd name="T18" fmla="*/ 114 w 229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2">
                  <a:moveTo>
                    <a:pt x="114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7"/>
                    <a:pt x="114" y="217"/>
                  </a:cubicBezTo>
                  <a:cubicBezTo>
                    <a:pt x="60" y="217"/>
                    <a:pt x="15" y="172"/>
                    <a:pt x="15" y="116"/>
                  </a:cubicBezTo>
                  <a:cubicBezTo>
                    <a:pt x="15" y="60"/>
                    <a:pt x="60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0"/>
                    <a:pt x="51" y="232"/>
                    <a:pt x="114" y="232"/>
                  </a:cubicBezTo>
                  <a:cubicBezTo>
                    <a:pt x="178" y="232"/>
                    <a:pt x="229" y="180"/>
                    <a:pt x="229" y="116"/>
                  </a:cubicBezTo>
                  <a:cubicBezTo>
                    <a:pt x="229" y="52"/>
                    <a:pt x="17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92" dirty="0"/>
            </a:p>
          </p:txBody>
        </p:sp>
      </p:grpSp>
      <p:sp>
        <p:nvSpPr>
          <p:cNvPr id="166" name="pilhoyre" hidden="1"/>
          <p:cNvSpPr>
            <a:spLocks/>
          </p:cNvSpPr>
          <p:nvPr userDrawn="1"/>
        </p:nvSpPr>
        <p:spPr bwMode="auto">
          <a:xfrm>
            <a:off x="5496559" y="3113446"/>
            <a:ext cx="1198884" cy="631109"/>
          </a:xfrm>
          <a:custGeom>
            <a:avLst/>
            <a:gdLst>
              <a:gd name="T0" fmla="*/ 473 w 479"/>
              <a:gd name="T1" fmla="*/ 117 h 249"/>
              <a:gd name="T2" fmla="*/ 313 w 479"/>
              <a:gd name="T3" fmla="*/ 5 h 249"/>
              <a:gd name="T4" fmla="*/ 298 w 479"/>
              <a:gd name="T5" fmla="*/ 13 h 249"/>
              <a:gd name="T6" fmla="*/ 298 w 479"/>
              <a:gd name="T7" fmla="*/ 72 h 249"/>
              <a:gd name="T8" fmla="*/ 0 w 479"/>
              <a:gd name="T9" fmla="*/ 72 h 249"/>
              <a:gd name="T10" fmla="*/ 0 w 479"/>
              <a:gd name="T11" fmla="*/ 177 h 249"/>
              <a:gd name="T12" fmla="*/ 298 w 479"/>
              <a:gd name="T13" fmla="*/ 177 h 249"/>
              <a:gd name="T14" fmla="*/ 298 w 479"/>
              <a:gd name="T15" fmla="*/ 237 h 249"/>
              <a:gd name="T16" fmla="*/ 313 w 479"/>
              <a:gd name="T17" fmla="*/ 245 h 249"/>
              <a:gd name="T18" fmla="*/ 473 w 479"/>
              <a:gd name="T19" fmla="*/ 133 h 249"/>
              <a:gd name="T20" fmla="*/ 473 w 479"/>
              <a:gd name="T21" fmla="*/ 11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473" y="117"/>
                </a:moveTo>
                <a:cubicBezTo>
                  <a:pt x="313" y="5"/>
                  <a:pt x="313" y="5"/>
                  <a:pt x="313" y="5"/>
                </a:cubicBezTo>
                <a:cubicBezTo>
                  <a:pt x="307" y="0"/>
                  <a:pt x="298" y="5"/>
                  <a:pt x="298" y="13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77"/>
                  <a:pt x="0" y="177"/>
                  <a:pt x="0" y="177"/>
                </a:cubicBezTo>
                <a:cubicBezTo>
                  <a:pt x="298" y="177"/>
                  <a:pt x="298" y="177"/>
                  <a:pt x="298" y="177"/>
                </a:cubicBezTo>
                <a:cubicBezTo>
                  <a:pt x="298" y="237"/>
                  <a:pt x="298" y="237"/>
                  <a:pt x="298" y="237"/>
                </a:cubicBezTo>
                <a:cubicBezTo>
                  <a:pt x="298" y="245"/>
                  <a:pt x="307" y="249"/>
                  <a:pt x="313" y="245"/>
                </a:cubicBezTo>
                <a:cubicBezTo>
                  <a:pt x="473" y="133"/>
                  <a:pt x="473" y="133"/>
                  <a:pt x="473" y="133"/>
                </a:cubicBezTo>
                <a:cubicBezTo>
                  <a:pt x="479" y="129"/>
                  <a:pt x="479" y="121"/>
                  <a:pt x="473" y="117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524" tIns="30263" rIns="60524" bIns="3026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92" dirty="0"/>
          </a:p>
        </p:txBody>
      </p:sp>
      <p:sp>
        <p:nvSpPr>
          <p:cNvPr id="167" name="pilvenstre" hidden="1"/>
          <p:cNvSpPr>
            <a:spLocks/>
          </p:cNvSpPr>
          <p:nvPr userDrawn="1"/>
        </p:nvSpPr>
        <p:spPr bwMode="auto">
          <a:xfrm>
            <a:off x="5496559" y="3113446"/>
            <a:ext cx="1198884" cy="631109"/>
          </a:xfrm>
          <a:custGeom>
            <a:avLst/>
            <a:gdLst>
              <a:gd name="T0" fmla="*/ 6 w 479"/>
              <a:gd name="T1" fmla="*/ 133 h 249"/>
              <a:gd name="T2" fmla="*/ 165 w 479"/>
              <a:gd name="T3" fmla="*/ 245 h 249"/>
              <a:gd name="T4" fmla="*/ 181 w 479"/>
              <a:gd name="T5" fmla="*/ 237 h 249"/>
              <a:gd name="T6" fmla="*/ 181 w 479"/>
              <a:gd name="T7" fmla="*/ 177 h 249"/>
              <a:gd name="T8" fmla="*/ 479 w 479"/>
              <a:gd name="T9" fmla="*/ 177 h 249"/>
              <a:gd name="T10" fmla="*/ 479 w 479"/>
              <a:gd name="T11" fmla="*/ 72 h 249"/>
              <a:gd name="T12" fmla="*/ 181 w 479"/>
              <a:gd name="T13" fmla="*/ 72 h 249"/>
              <a:gd name="T14" fmla="*/ 181 w 479"/>
              <a:gd name="T15" fmla="*/ 13 h 249"/>
              <a:gd name="T16" fmla="*/ 165 w 479"/>
              <a:gd name="T17" fmla="*/ 5 h 249"/>
              <a:gd name="T18" fmla="*/ 6 w 479"/>
              <a:gd name="T19" fmla="*/ 117 h 249"/>
              <a:gd name="T20" fmla="*/ 6 w 479"/>
              <a:gd name="T21" fmla="*/ 13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6" y="133"/>
                </a:moveTo>
                <a:cubicBezTo>
                  <a:pt x="165" y="245"/>
                  <a:pt x="165" y="245"/>
                  <a:pt x="165" y="245"/>
                </a:cubicBezTo>
                <a:cubicBezTo>
                  <a:pt x="172" y="249"/>
                  <a:pt x="181" y="245"/>
                  <a:pt x="181" y="23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479" y="177"/>
                  <a:pt x="479" y="177"/>
                  <a:pt x="479" y="177"/>
                </a:cubicBezTo>
                <a:cubicBezTo>
                  <a:pt x="479" y="72"/>
                  <a:pt x="479" y="72"/>
                  <a:pt x="479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81" y="5"/>
                  <a:pt x="172" y="0"/>
                  <a:pt x="165" y="5"/>
                </a:cubicBezTo>
                <a:cubicBezTo>
                  <a:pt x="6" y="117"/>
                  <a:pt x="6" y="117"/>
                  <a:pt x="6" y="117"/>
                </a:cubicBezTo>
                <a:cubicBezTo>
                  <a:pt x="0" y="121"/>
                  <a:pt x="0" y="129"/>
                  <a:pt x="6" y="13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524" tIns="30263" rIns="60524" bIns="3026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92" dirty="0"/>
          </a:p>
        </p:txBody>
      </p:sp>
      <p:sp>
        <p:nvSpPr>
          <p:cNvPr id="168" name="pilopp" hidden="1"/>
          <p:cNvSpPr>
            <a:spLocks/>
          </p:cNvSpPr>
          <p:nvPr userDrawn="1"/>
        </p:nvSpPr>
        <p:spPr bwMode="auto">
          <a:xfrm>
            <a:off x="5784376" y="2820812"/>
            <a:ext cx="623250" cy="1216377"/>
          </a:xfrm>
          <a:custGeom>
            <a:avLst/>
            <a:gdLst>
              <a:gd name="T0" fmla="*/ 116 w 249"/>
              <a:gd name="T1" fmla="*/ 6 h 480"/>
              <a:gd name="T2" fmla="*/ 4 w 249"/>
              <a:gd name="T3" fmla="*/ 166 h 480"/>
              <a:gd name="T4" fmla="*/ 12 w 249"/>
              <a:gd name="T5" fmla="*/ 181 h 480"/>
              <a:gd name="T6" fmla="*/ 72 w 249"/>
              <a:gd name="T7" fmla="*/ 181 h 480"/>
              <a:gd name="T8" fmla="*/ 72 w 249"/>
              <a:gd name="T9" fmla="*/ 480 h 480"/>
              <a:gd name="T10" fmla="*/ 177 w 249"/>
              <a:gd name="T11" fmla="*/ 480 h 480"/>
              <a:gd name="T12" fmla="*/ 177 w 249"/>
              <a:gd name="T13" fmla="*/ 181 h 480"/>
              <a:gd name="T14" fmla="*/ 236 w 249"/>
              <a:gd name="T15" fmla="*/ 181 h 480"/>
              <a:gd name="T16" fmla="*/ 244 w 249"/>
              <a:gd name="T17" fmla="*/ 166 h 480"/>
              <a:gd name="T18" fmla="*/ 132 w 249"/>
              <a:gd name="T19" fmla="*/ 6 h 480"/>
              <a:gd name="T20" fmla="*/ 116 w 249"/>
              <a:gd name="T21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80">
                <a:moveTo>
                  <a:pt x="116" y="6"/>
                </a:moveTo>
                <a:cubicBezTo>
                  <a:pt x="4" y="166"/>
                  <a:pt x="4" y="166"/>
                  <a:pt x="4" y="166"/>
                </a:cubicBezTo>
                <a:cubicBezTo>
                  <a:pt x="0" y="172"/>
                  <a:pt x="4" y="181"/>
                  <a:pt x="12" y="181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480"/>
                  <a:pt x="72" y="480"/>
                  <a:pt x="72" y="480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177" y="181"/>
                  <a:pt x="177" y="181"/>
                  <a:pt x="177" y="181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44" y="181"/>
                  <a:pt x="249" y="172"/>
                  <a:pt x="244" y="166"/>
                </a:cubicBezTo>
                <a:cubicBezTo>
                  <a:pt x="132" y="6"/>
                  <a:pt x="132" y="6"/>
                  <a:pt x="132" y="6"/>
                </a:cubicBezTo>
                <a:cubicBezTo>
                  <a:pt x="128" y="0"/>
                  <a:pt x="120" y="0"/>
                  <a:pt x="116" y="6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524" tIns="30263" rIns="60524" bIns="3026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92" dirty="0"/>
          </a:p>
        </p:txBody>
      </p:sp>
      <p:sp>
        <p:nvSpPr>
          <p:cNvPr id="169" name="pilned" hidden="1"/>
          <p:cNvSpPr>
            <a:spLocks/>
          </p:cNvSpPr>
          <p:nvPr userDrawn="1"/>
        </p:nvSpPr>
        <p:spPr bwMode="auto">
          <a:xfrm>
            <a:off x="5784376" y="2821878"/>
            <a:ext cx="623250" cy="1214245"/>
          </a:xfrm>
          <a:custGeom>
            <a:avLst/>
            <a:gdLst>
              <a:gd name="T0" fmla="*/ 132 w 249"/>
              <a:gd name="T1" fmla="*/ 473 h 479"/>
              <a:gd name="T2" fmla="*/ 245 w 249"/>
              <a:gd name="T3" fmla="*/ 314 h 479"/>
              <a:gd name="T4" fmla="*/ 236 w 249"/>
              <a:gd name="T5" fmla="*/ 298 h 479"/>
              <a:gd name="T6" fmla="*/ 177 w 249"/>
              <a:gd name="T7" fmla="*/ 298 h 479"/>
              <a:gd name="T8" fmla="*/ 177 w 249"/>
              <a:gd name="T9" fmla="*/ 0 h 479"/>
              <a:gd name="T10" fmla="*/ 72 w 249"/>
              <a:gd name="T11" fmla="*/ 0 h 479"/>
              <a:gd name="T12" fmla="*/ 72 w 249"/>
              <a:gd name="T13" fmla="*/ 298 h 479"/>
              <a:gd name="T14" fmla="*/ 12 w 249"/>
              <a:gd name="T15" fmla="*/ 298 h 479"/>
              <a:gd name="T16" fmla="*/ 4 w 249"/>
              <a:gd name="T17" fmla="*/ 314 h 479"/>
              <a:gd name="T18" fmla="*/ 116 w 249"/>
              <a:gd name="T19" fmla="*/ 473 h 479"/>
              <a:gd name="T20" fmla="*/ 132 w 249"/>
              <a:gd name="T21" fmla="*/ 4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79">
                <a:moveTo>
                  <a:pt x="132" y="473"/>
                </a:moveTo>
                <a:cubicBezTo>
                  <a:pt x="245" y="314"/>
                  <a:pt x="245" y="314"/>
                  <a:pt x="245" y="314"/>
                </a:cubicBezTo>
                <a:cubicBezTo>
                  <a:pt x="249" y="307"/>
                  <a:pt x="244" y="298"/>
                  <a:pt x="236" y="298"/>
                </a:cubicBezTo>
                <a:cubicBezTo>
                  <a:pt x="177" y="298"/>
                  <a:pt x="177" y="298"/>
                  <a:pt x="177" y="298"/>
                </a:cubicBezTo>
                <a:cubicBezTo>
                  <a:pt x="177" y="0"/>
                  <a:pt x="177" y="0"/>
                  <a:pt x="1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98"/>
                  <a:pt x="72" y="298"/>
                  <a:pt x="72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4" y="298"/>
                  <a:pt x="0" y="307"/>
                  <a:pt x="4" y="314"/>
                </a:cubicBezTo>
                <a:cubicBezTo>
                  <a:pt x="116" y="473"/>
                  <a:pt x="116" y="473"/>
                  <a:pt x="116" y="473"/>
                </a:cubicBezTo>
                <a:cubicBezTo>
                  <a:pt x="120" y="479"/>
                  <a:pt x="128" y="479"/>
                  <a:pt x="132" y="47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524" tIns="30263" rIns="60524" bIns="3026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92" dirty="0"/>
          </a:p>
        </p:txBody>
      </p:sp>
      <p:grpSp>
        <p:nvGrpSpPr>
          <p:cNvPr id="170" name="prosses4" hidden="1"/>
          <p:cNvGrpSpPr/>
          <p:nvPr userDrawn="1"/>
        </p:nvGrpSpPr>
        <p:grpSpPr>
          <a:xfrm>
            <a:off x="4252819" y="1589447"/>
            <a:ext cx="3686362" cy="3679104"/>
            <a:chOff x="1949529" y="751583"/>
            <a:chExt cx="5530502" cy="5478645"/>
          </a:xfrm>
        </p:grpSpPr>
        <p:grpSp>
          <p:nvGrpSpPr>
            <p:cNvPr id="185" name="prosses4"/>
            <p:cNvGrpSpPr>
              <a:grpSpLocks noChangeAspect="1"/>
            </p:cNvGrpSpPr>
            <p:nvPr userDrawn="1"/>
          </p:nvGrpSpPr>
          <p:grpSpPr bwMode="auto">
            <a:xfrm>
              <a:off x="2255718" y="976312"/>
              <a:ext cx="4897441" cy="4897438"/>
              <a:chOff x="1336" y="615"/>
              <a:chExt cx="3085" cy="3085"/>
            </a:xfrm>
          </p:grpSpPr>
          <p:sp>
            <p:nvSpPr>
              <p:cNvPr id="190" name="Freeform 90"/>
              <p:cNvSpPr>
                <a:spLocks/>
              </p:cNvSpPr>
              <p:nvPr userDrawn="1"/>
            </p:nvSpPr>
            <p:spPr bwMode="auto">
              <a:xfrm>
                <a:off x="1336" y="2179"/>
                <a:ext cx="1420" cy="1464"/>
              </a:xfrm>
              <a:custGeom>
                <a:avLst/>
                <a:gdLst>
                  <a:gd name="T0" fmla="*/ 399 w 600"/>
                  <a:gd name="T1" fmla="*/ 493 h 619"/>
                  <a:gd name="T2" fmla="*/ 391 w 600"/>
                  <a:gd name="T3" fmla="*/ 489 h 619"/>
                  <a:gd name="T4" fmla="*/ 382 w 600"/>
                  <a:gd name="T5" fmla="*/ 484 h 619"/>
                  <a:gd name="T6" fmla="*/ 373 w 600"/>
                  <a:gd name="T7" fmla="*/ 479 h 619"/>
                  <a:gd name="T8" fmla="*/ 365 w 600"/>
                  <a:gd name="T9" fmla="*/ 474 h 619"/>
                  <a:gd name="T10" fmla="*/ 356 w 600"/>
                  <a:gd name="T11" fmla="*/ 469 h 619"/>
                  <a:gd name="T12" fmla="*/ 349 w 600"/>
                  <a:gd name="T13" fmla="*/ 464 h 619"/>
                  <a:gd name="T14" fmla="*/ 340 w 600"/>
                  <a:gd name="T15" fmla="*/ 458 h 619"/>
                  <a:gd name="T16" fmla="*/ 333 w 600"/>
                  <a:gd name="T17" fmla="*/ 454 h 619"/>
                  <a:gd name="T18" fmla="*/ 324 w 600"/>
                  <a:gd name="T19" fmla="*/ 448 h 619"/>
                  <a:gd name="T20" fmla="*/ 318 w 600"/>
                  <a:gd name="T21" fmla="*/ 443 h 619"/>
                  <a:gd name="T22" fmla="*/ 94 w 600"/>
                  <a:gd name="T23" fmla="*/ 59 h 619"/>
                  <a:gd name="T24" fmla="*/ 121 w 600"/>
                  <a:gd name="T25" fmla="*/ 57 h 619"/>
                  <a:gd name="T26" fmla="*/ 57 w 600"/>
                  <a:gd name="T27" fmla="*/ 0 h 619"/>
                  <a:gd name="T28" fmla="*/ 0 w 600"/>
                  <a:gd name="T29" fmla="*/ 65 h 619"/>
                  <a:gd name="T30" fmla="*/ 26 w 600"/>
                  <a:gd name="T31" fmla="*/ 63 h 619"/>
                  <a:gd name="T32" fmla="*/ 254 w 600"/>
                  <a:gd name="T33" fmla="*/ 479 h 619"/>
                  <a:gd name="T34" fmla="*/ 254 w 600"/>
                  <a:gd name="T35" fmla="*/ 479 h 619"/>
                  <a:gd name="T36" fmla="*/ 254 w 600"/>
                  <a:gd name="T37" fmla="*/ 480 h 619"/>
                  <a:gd name="T38" fmla="*/ 271 w 600"/>
                  <a:gd name="T39" fmla="*/ 492 h 619"/>
                  <a:gd name="T40" fmla="*/ 275 w 600"/>
                  <a:gd name="T41" fmla="*/ 496 h 619"/>
                  <a:gd name="T42" fmla="*/ 288 w 600"/>
                  <a:gd name="T43" fmla="*/ 505 h 619"/>
                  <a:gd name="T44" fmla="*/ 294 w 600"/>
                  <a:gd name="T45" fmla="*/ 509 h 619"/>
                  <a:gd name="T46" fmla="*/ 306 w 600"/>
                  <a:gd name="T47" fmla="*/ 518 h 619"/>
                  <a:gd name="T48" fmla="*/ 313 w 600"/>
                  <a:gd name="T49" fmla="*/ 522 h 619"/>
                  <a:gd name="T50" fmla="*/ 325 w 600"/>
                  <a:gd name="T51" fmla="*/ 530 h 619"/>
                  <a:gd name="T52" fmla="*/ 331 w 600"/>
                  <a:gd name="T53" fmla="*/ 533 h 619"/>
                  <a:gd name="T54" fmla="*/ 345 w 600"/>
                  <a:gd name="T55" fmla="*/ 541 h 619"/>
                  <a:gd name="T56" fmla="*/ 350 w 600"/>
                  <a:gd name="T57" fmla="*/ 544 h 619"/>
                  <a:gd name="T58" fmla="*/ 388 w 600"/>
                  <a:gd name="T59" fmla="*/ 564 h 619"/>
                  <a:gd name="T60" fmla="*/ 388 w 600"/>
                  <a:gd name="T61" fmla="*/ 563 h 619"/>
                  <a:gd name="T62" fmla="*/ 596 w 600"/>
                  <a:gd name="T63" fmla="*/ 619 h 619"/>
                  <a:gd name="T64" fmla="*/ 596 w 600"/>
                  <a:gd name="T65" fmla="*/ 619 h 619"/>
                  <a:gd name="T66" fmla="*/ 575 w 600"/>
                  <a:gd name="T67" fmla="*/ 582 h 619"/>
                  <a:gd name="T68" fmla="*/ 575 w 600"/>
                  <a:gd name="T69" fmla="*/ 582 h 619"/>
                  <a:gd name="T70" fmla="*/ 575 w 600"/>
                  <a:gd name="T71" fmla="*/ 582 h 619"/>
                  <a:gd name="T72" fmla="*/ 600 w 600"/>
                  <a:gd name="T73" fmla="*/ 551 h 619"/>
                  <a:gd name="T74" fmla="*/ 399 w 600"/>
                  <a:gd name="T75" fmla="*/ 49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9">
                    <a:moveTo>
                      <a:pt x="399" y="493"/>
                    </a:moveTo>
                    <a:cubicBezTo>
                      <a:pt x="396" y="492"/>
                      <a:pt x="393" y="490"/>
                      <a:pt x="391" y="489"/>
                    </a:cubicBezTo>
                    <a:cubicBezTo>
                      <a:pt x="388" y="487"/>
                      <a:pt x="385" y="486"/>
                      <a:pt x="382" y="484"/>
                    </a:cubicBezTo>
                    <a:cubicBezTo>
                      <a:pt x="379" y="482"/>
                      <a:pt x="376" y="481"/>
                      <a:pt x="373" y="479"/>
                    </a:cubicBezTo>
                    <a:cubicBezTo>
                      <a:pt x="370" y="477"/>
                      <a:pt x="368" y="476"/>
                      <a:pt x="365" y="474"/>
                    </a:cubicBezTo>
                    <a:cubicBezTo>
                      <a:pt x="362" y="473"/>
                      <a:pt x="359" y="471"/>
                      <a:pt x="356" y="469"/>
                    </a:cubicBezTo>
                    <a:cubicBezTo>
                      <a:pt x="354" y="467"/>
                      <a:pt x="351" y="466"/>
                      <a:pt x="349" y="464"/>
                    </a:cubicBezTo>
                    <a:cubicBezTo>
                      <a:pt x="346" y="462"/>
                      <a:pt x="343" y="460"/>
                      <a:pt x="340" y="458"/>
                    </a:cubicBezTo>
                    <a:cubicBezTo>
                      <a:pt x="338" y="457"/>
                      <a:pt x="335" y="455"/>
                      <a:pt x="333" y="454"/>
                    </a:cubicBezTo>
                    <a:cubicBezTo>
                      <a:pt x="330" y="452"/>
                      <a:pt x="327" y="450"/>
                      <a:pt x="324" y="448"/>
                    </a:cubicBezTo>
                    <a:cubicBezTo>
                      <a:pt x="322" y="446"/>
                      <a:pt x="320" y="445"/>
                      <a:pt x="318" y="443"/>
                    </a:cubicBezTo>
                    <a:cubicBezTo>
                      <a:pt x="197" y="353"/>
                      <a:pt x="113" y="216"/>
                      <a:pt x="94" y="59"/>
                    </a:cubicBezTo>
                    <a:cubicBezTo>
                      <a:pt x="121" y="57"/>
                      <a:pt x="121" y="57"/>
                      <a:pt x="121" y="5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45" y="230"/>
                      <a:pt x="130" y="378"/>
                      <a:pt x="254" y="479"/>
                    </a:cubicBezTo>
                    <a:cubicBezTo>
                      <a:pt x="254" y="479"/>
                      <a:pt x="254" y="479"/>
                      <a:pt x="254" y="479"/>
                    </a:cubicBezTo>
                    <a:cubicBezTo>
                      <a:pt x="254" y="479"/>
                      <a:pt x="254" y="479"/>
                      <a:pt x="254" y="480"/>
                    </a:cubicBezTo>
                    <a:cubicBezTo>
                      <a:pt x="260" y="484"/>
                      <a:pt x="265" y="488"/>
                      <a:pt x="271" y="492"/>
                    </a:cubicBezTo>
                    <a:cubicBezTo>
                      <a:pt x="272" y="494"/>
                      <a:pt x="274" y="495"/>
                      <a:pt x="275" y="496"/>
                    </a:cubicBezTo>
                    <a:cubicBezTo>
                      <a:pt x="280" y="499"/>
                      <a:pt x="284" y="502"/>
                      <a:pt x="288" y="505"/>
                    </a:cubicBezTo>
                    <a:cubicBezTo>
                      <a:pt x="290" y="507"/>
                      <a:pt x="292" y="508"/>
                      <a:pt x="294" y="509"/>
                    </a:cubicBezTo>
                    <a:cubicBezTo>
                      <a:pt x="298" y="512"/>
                      <a:pt x="302" y="515"/>
                      <a:pt x="306" y="518"/>
                    </a:cubicBezTo>
                    <a:cubicBezTo>
                      <a:pt x="308" y="519"/>
                      <a:pt x="310" y="521"/>
                      <a:pt x="313" y="522"/>
                    </a:cubicBezTo>
                    <a:cubicBezTo>
                      <a:pt x="317" y="525"/>
                      <a:pt x="321" y="527"/>
                      <a:pt x="325" y="530"/>
                    </a:cubicBezTo>
                    <a:cubicBezTo>
                      <a:pt x="327" y="531"/>
                      <a:pt x="329" y="532"/>
                      <a:pt x="331" y="533"/>
                    </a:cubicBezTo>
                    <a:cubicBezTo>
                      <a:pt x="336" y="536"/>
                      <a:pt x="341" y="539"/>
                      <a:pt x="345" y="541"/>
                    </a:cubicBezTo>
                    <a:cubicBezTo>
                      <a:pt x="347" y="542"/>
                      <a:pt x="349" y="543"/>
                      <a:pt x="350" y="544"/>
                    </a:cubicBezTo>
                    <a:cubicBezTo>
                      <a:pt x="363" y="551"/>
                      <a:pt x="375" y="558"/>
                      <a:pt x="388" y="564"/>
                    </a:cubicBezTo>
                    <a:cubicBezTo>
                      <a:pt x="388" y="563"/>
                      <a:pt x="388" y="563"/>
                      <a:pt x="388" y="563"/>
                    </a:cubicBezTo>
                    <a:cubicBezTo>
                      <a:pt x="453" y="593"/>
                      <a:pt x="523" y="612"/>
                      <a:pt x="596" y="619"/>
                    </a:cubicBezTo>
                    <a:cubicBezTo>
                      <a:pt x="596" y="619"/>
                      <a:pt x="596" y="619"/>
                      <a:pt x="596" y="619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600" y="551"/>
                      <a:pt x="600" y="551"/>
                      <a:pt x="600" y="551"/>
                    </a:cubicBezTo>
                    <a:cubicBezTo>
                      <a:pt x="528" y="544"/>
                      <a:pt x="460" y="524"/>
                      <a:pt x="399" y="493"/>
                    </a:cubicBez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  <p:sp>
            <p:nvSpPr>
              <p:cNvPr id="191" name="Freeform 91"/>
              <p:cNvSpPr>
                <a:spLocks/>
              </p:cNvSpPr>
              <p:nvPr userDrawn="1"/>
            </p:nvSpPr>
            <p:spPr bwMode="auto">
              <a:xfrm>
                <a:off x="1393" y="615"/>
                <a:ext cx="1464" cy="1420"/>
              </a:xfrm>
              <a:custGeom>
                <a:avLst/>
                <a:gdLst>
                  <a:gd name="T0" fmla="*/ 126 w 619"/>
                  <a:gd name="T1" fmla="*/ 399 h 600"/>
                  <a:gd name="T2" fmla="*/ 130 w 619"/>
                  <a:gd name="T3" fmla="*/ 391 h 600"/>
                  <a:gd name="T4" fmla="*/ 135 w 619"/>
                  <a:gd name="T5" fmla="*/ 382 h 600"/>
                  <a:gd name="T6" fmla="*/ 140 w 619"/>
                  <a:gd name="T7" fmla="*/ 373 h 600"/>
                  <a:gd name="T8" fmla="*/ 145 w 619"/>
                  <a:gd name="T9" fmla="*/ 365 h 600"/>
                  <a:gd name="T10" fmla="*/ 150 w 619"/>
                  <a:gd name="T11" fmla="*/ 356 h 600"/>
                  <a:gd name="T12" fmla="*/ 155 w 619"/>
                  <a:gd name="T13" fmla="*/ 349 h 600"/>
                  <a:gd name="T14" fmla="*/ 161 w 619"/>
                  <a:gd name="T15" fmla="*/ 340 h 600"/>
                  <a:gd name="T16" fmla="*/ 165 w 619"/>
                  <a:gd name="T17" fmla="*/ 333 h 600"/>
                  <a:gd name="T18" fmla="*/ 172 w 619"/>
                  <a:gd name="T19" fmla="*/ 324 h 600"/>
                  <a:gd name="T20" fmla="*/ 176 w 619"/>
                  <a:gd name="T21" fmla="*/ 318 h 600"/>
                  <a:gd name="T22" fmla="*/ 560 w 619"/>
                  <a:gd name="T23" fmla="*/ 94 h 600"/>
                  <a:gd name="T24" fmla="*/ 562 w 619"/>
                  <a:gd name="T25" fmla="*/ 121 h 600"/>
                  <a:gd name="T26" fmla="*/ 619 w 619"/>
                  <a:gd name="T27" fmla="*/ 57 h 600"/>
                  <a:gd name="T28" fmla="*/ 554 w 619"/>
                  <a:gd name="T29" fmla="*/ 0 h 600"/>
                  <a:gd name="T30" fmla="*/ 556 w 619"/>
                  <a:gd name="T31" fmla="*/ 26 h 600"/>
                  <a:gd name="T32" fmla="*/ 140 w 619"/>
                  <a:gd name="T33" fmla="*/ 254 h 600"/>
                  <a:gd name="T34" fmla="*/ 140 w 619"/>
                  <a:gd name="T35" fmla="*/ 254 h 600"/>
                  <a:gd name="T36" fmla="*/ 139 w 619"/>
                  <a:gd name="T37" fmla="*/ 255 h 600"/>
                  <a:gd name="T38" fmla="*/ 127 w 619"/>
                  <a:gd name="T39" fmla="*/ 271 h 600"/>
                  <a:gd name="T40" fmla="*/ 123 w 619"/>
                  <a:gd name="T41" fmla="*/ 276 h 600"/>
                  <a:gd name="T42" fmla="*/ 114 w 619"/>
                  <a:gd name="T43" fmla="*/ 288 h 600"/>
                  <a:gd name="T44" fmla="*/ 110 w 619"/>
                  <a:gd name="T45" fmla="*/ 294 h 600"/>
                  <a:gd name="T46" fmla="*/ 101 w 619"/>
                  <a:gd name="T47" fmla="*/ 307 h 600"/>
                  <a:gd name="T48" fmla="*/ 97 w 619"/>
                  <a:gd name="T49" fmla="*/ 313 h 600"/>
                  <a:gd name="T50" fmla="*/ 89 w 619"/>
                  <a:gd name="T51" fmla="*/ 325 h 600"/>
                  <a:gd name="T52" fmla="*/ 86 w 619"/>
                  <a:gd name="T53" fmla="*/ 332 h 600"/>
                  <a:gd name="T54" fmla="*/ 78 w 619"/>
                  <a:gd name="T55" fmla="*/ 346 h 600"/>
                  <a:gd name="T56" fmla="*/ 75 w 619"/>
                  <a:gd name="T57" fmla="*/ 351 h 600"/>
                  <a:gd name="T58" fmla="*/ 56 w 619"/>
                  <a:gd name="T59" fmla="*/ 389 h 600"/>
                  <a:gd name="T60" fmla="*/ 56 w 619"/>
                  <a:gd name="T61" fmla="*/ 389 h 600"/>
                  <a:gd name="T62" fmla="*/ 0 w 619"/>
                  <a:gd name="T63" fmla="*/ 596 h 600"/>
                  <a:gd name="T64" fmla="*/ 0 w 619"/>
                  <a:gd name="T65" fmla="*/ 597 h 600"/>
                  <a:gd name="T66" fmla="*/ 37 w 619"/>
                  <a:gd name="T67" fmla="*/ 575 h 600"/>
                  <a:gd name="T68" fmla="*/ 37 w 619"/>
                  <a:gd name="T69" fmla="*/ 575 h 600"/>
                  <a:gd name="T70" fmla="*/ 37 w 619"/>
                  <a:gd name="T71" fmla="*/ 575 h 600"/>
                  <a:gd name="T72" fmla="*/ 68 w 619"/>
                  <a:gd name="T73" fmla="*/ 600 h 600"/>
                  <a:gd name="T74" fmla="*/ 126 w 619"/>
                  <a:gd name="T75" fmla="*/ 399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126" y="399"/>
                    </a:moveTo>
                    <a:cubicBezTo>
                      <a:pt x="128" y="396"/>
                      <a:pt x="129" y="394"/>
                      <a:pt x="130" y="391"/>
                    </a:cubicBezTo>
                    <a:cubicBezTo>
                      <a:pt x="132" y="388"/>
                      <a:pt x="134" y="385"/>
                      <a:pt x="135" y="382"/>
                    </a:cubicBezTo>
                    <a:cubicBezTo>
                      <a:pt x="137" y="379"/>
                      <a:pt x="138" y="376"/>
                      <a:pt x="140" y="373"/>
                    </a:cubicBezTo>
                    <a:cubicBezTo>
                      <a:pt x="142" y="371"/>
                      <a:pt x="143" y="368"/>
                      <a:pt x="145" y="365"/>
                    </a:cubicBezTo>
                    <a:cubicBezTo>
                      <a:pt x="147" y="362"/>
                      <a:pt x="148" y="359"/>
                      <a:pt x="150" y="356"/>
                    </a:cubicBezTo>
                    <a:cubicBezTo>
                      <a:pt x="152" y="354"/>
                      <a:pt x="153" y="352"/>
                      <a:pt x="155" y="349"/>
                    </a:cubicBezTo>
                    <a:cubicBezTo>
                      <a:pt x="157" y="346"/>
                      <a:pt x="159" y="343"/>
                      <a:pt x="161" y="340"/>
                    </a:cubicBezTo>
                    <a:cubicBezTo>
                      <a:pt x="162" y="338"/>
                      <a:pt x="164" y="336"/>
                      <a:pt x="165" y="333"/>
                    </a:cubicBezTo>
                    <a:cubicBezTo>
                      <a:pt x="167" y="330"/>
                      <a:pt x="169" y="327"/>
                      <a:pt x="172" y="324"/>
                    </a:cubicBezTo>
                    <a:cubicBezTo>
                      <a:pt x="173" y="322"/>
                      <a:pt x="174" y="320"/>
                      <a:pt x="176" y="318"/>
                    </a:cubicBezTo>
                    <a:cubicBezTo>
                      <a:pt x="266" y="197"/>
                      <a:pt x="403" y="113"/>
                      <a:pt x="560" y="94"/>
                    </a:cubicBezTo>
                    <a:cubicBezTo>
                      <a:pt x="562" y="121"/>
                      <a:pt x="562" y="121"/>
                      <a:pt x="562" y="121"/>
                    </a:cubicBezTo>
                    <a:cubicBezTo>
                      <a:pt x="619" y="57"/>
                      <a:pt x="619" y="57"/>
                      <a:pt x="619" y="57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6" y="26"/>
                      <a:pt x="556" y="26"/>
                      <a:pt x="556" y="26"/>
                    </a:cubicBezTo>
                    <a:cubicBezTo>
                      <a:pt x="389" y="45"/>
                      <a:pt x="241" y="130"/>
                      <a:pt x="140" y="254"/>
                    </a:cubicBezTo>
                    <a:cubicBezTo>
                      <a:pt x="140" y="254"/>
                      <a:pt x="140" y="254"/>
                      <a:pt x="140" y="254"/>
                    </a:cubicBezTo>
                    <a:cubicBezTo>
                      <a:pt x="140" y="254"/>
                      <a:pt x="140" y="254"/>
                      <a:pt x="139" y="255"/>
                    </a:cubicBezTo>
                    <a:cubicBezTo>
                      <a:pt x="135" y="260"/>
                      <a:pt x="131" y="265"/>
                      <a:pt x="127" y="271"/>
                    </a:cubicBezTo>
                    <a:cubicBezTo>
                      <a:pt x="125" y="272"/>
                      <a:pt x="124" y="274"/>
                      <a:pt x="123" y="276"/>
                    </a:cubicBezTo>
                    <a:cubicBezTo>
                      <a:pt x="120" y="280"/>
                      <a:pt x="117" y="284"/>
                      <a:pt x="114" y="288"/>
                    </a:cubicBezTo>
                    <a:cubicBezTo>
                      <a:pt x="112" y="290"/>
                      <a:pt x="111" y="292"/>
                      <a:pt x="110" y="294"/>
                    </a:cubicBezTo>
                    <a:cubicBezTo>
                      <a:pt x="107" y="298"/>
                      <a:pt x="104" y="302"/>
                      <a:pt x="101" y="307"/>
                    </a:cubicBezTo>
                    <a:cubicBezTo>
                      <a:pt x="100" y="309"/>
                      <a:pt x="99" y="311"/>
                      <a:pt x="97" y="313"/>
                    </a:cubicBezTo>
                    <a:cubicBezTo>
                      <a:pt x="95" y="317"/>
                      <a:pt x="92" y="321"/>
                      <a:pt x="89" y="325"/>
                    </a:cubicBezTo>
                    <a:cubicBezTo>
                      <a:pt x="88" y="327"/>
                      <a:pt x="87" y="330"/>
                      <a:pt x="86" y="332"/>
                    </a:cubicBezTo>
                    <a:cubicBezTo>
                      <a:pt x="83" y="336"/>
                      <a:pt x="80" y="341"/>
                      <a:pt x="78" y="346"/>
                    </a:cubicBezTo>
                    <a:cubicBezTo>
                      <a:pt x="77" y="347"/>
                      <a:pt x="76" y="349"/>
                      <a:pt x="75" y="351"/>
                    </a:cubicBezTo>
                    <a:cubicBezTo>
                      <a:pt x="68" y="363"/>
                      <a:pt x="62" y="376"/>
                      <a:pt x="56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26" y="453"/>
                      <a:pt x="7" y="523"/>
                      <a:pt x="0" y="59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68" y="600"/>
                      <a:pt x="68" y="600"/>
                      <a:pt x="68" y="600"/>
                    </a:cubicBezTo>
                    <a:cubicBezTo>
                      <a:pt x="75" y="528"/>
                      <a:pt x="95" y="460"/>
                      <a:pt x="126" y="399"/>
                    </a:cubicBezTo>
                    <a:close/>
                  </a:path>
                </a:pathLst>
              </a:custGeom>
              <a:solidFill>
                <a:srgbClr val="74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  <p:sp>
            <p:nvSpPr>
              <p:cNvPr id="192" name="Freeform 92"/>
              <p:cNvSpPr>
                <a:spLocks/>
              </p:cNvSpPr>
              <p:nvPr userDrawn="1"/>
            </p:nvSpPr>
            <p:spPr bwMode="auto">
              <a:xfrm>
                <a:off x="3002" y="674"/>
                <a:ext cx="1419" cy="1462"/>
              </a:xfrm>
              <a:custGeom>
                <a:avLst/>
                <a:gdLst>
                  <a:gd name="T0" fmla="*/ 201 w 600"/>
                  <a:gd name="T1" fmla="*/ 126 h 618"/>
                  <a:gd name="T2" fmla="*/ 209 w 600"/>
                  <a:gd name="T3" fmla="*/ 130 h 618"/>
                  <a:gd name="T4" fmla="*/ 218 w 600"/>
                  <a:gd name="T5" fmla="*/ 135 h 618"/>
                  <a:gd name="T6" fmla="*/ 227 w 600"/>
                  <a:gd name="T7" fmla="*/ 139 h 618"/>
                  <a:gd name="T8" fmla="*/ 235 w 600"/>
                  <a:gd name="T9" fmla="*/ 144 h 618"/>
                  <a:gd name="T10" fmla="*/ 244 w 600"/>
                  <a:gd name="T11" fmla="*/ 149 h 618"/>
                  <a:gd name="T12" fmla="*/ 251 w 600"/>
                  <a:gd name="T13" fmla="*/ 154 h 618"/>
                  <a:gd name="T14" fmla="*/ 260 w 600"/>
                  <a:gd name="T15" fmla="*/ 160 h 618"/>
                  <a:gd name="T16" fmla="*/ 267 w 600"/>
                  <a:gd name="T17" fmla="*/ 165 h 618"/>
                  <a:gd name="T18" fmla="*/ 276 w 600"/>
                  <a:gd name="T19" fmla="*/ 171 h 618"/>
                  <a:gd name="T20" fmla="*/ 282 w 600"/>
                  <a:gd name="T21" fmla="*/ 175 h 618"/>
                  <a:gd name="T22" fmla="*/ 506 w 600"/>
                  <a:gd name="T23" fmla="*/ 560 h 618"/>
                  <a:gd name="T24" fmla="*/ 479 w 600"/>
                  <a:gd name="T25" fmla="*/ 562 h 618"/>
                  <a:gd name="T26" fmla="*/ 543 w 600"/>
                  <a:gd name="T27" fmla="*/ 618 h 618"/>
                  <a:gd name="T28" fmla="*/ 600 w 600"/>
                  <a:gd name="T29" fmla="*/ 553 h 618"/>
                  <a:gd name="T30" fmla="*/ 574 w 600"/>
                  <a:gd name="T31" fmla="*/ 555 h 618"/>
                  <a:gd name="T32" fmla="*/ 346 w 600"/>
                  <a:gd name="T33" fmla="*/ 139 h 618"/>
                  <a:gd name="T34" fmla="*/ 346 w 600"/>
                  <a:gd name="T35" fmla="*/ 139 h 618"/>
                  <a:gd name="T36" fmla="*/ 346 w 600"/>
                  <a:gd name="T37" fmla="*/ 139 h 618"/>
                  <a:gd name="T38" fmla="*/ 329 w 600"/>
                  <a:gd name="T39" fmla="*/ 126 h 618"/>
                  <a:gd name="T40" fmla="*/ 324 w 600"/>
                  <a:gd name="T41" fmla="*/ 122 h 618"/>
                  <a:gd name="T42" fmla="*/ 312 w 600"/>
                  <a:gd name="T43" fmla="*/ 113 h 618"/>
                  <a:gd name="T44" fmla="*/ 306 w 600"/>
                  <a:gd name="T45" fmla="*/ 109 h 618"/>
                  <a:gd name="T46" fmla="*/ 293 w 600"/>
                  <a:gd name="T47" fmla="*/ 101 h 618"/>
                  <a:gd name="T48" fmla="*/ 287 w 600"/>
                  <a:gd name="T49" fmla="*/ 97 h 618"/>
                  <a:gd name="T50" fmla="*/ 275 w 600"/>
                  <a:gd name="T51" fmla="*/ 89 h 618"/>
                  <a:gd name="T52" fmla="*/ 268 w 600"/>
                  <a:gd name="T53" fmla="*/ 85 h 618"/>
                  <a:gd name="T54" fmla="*/ 255 w 600"/>
                  <a:gd name="T55" fmla="*/ 77 h 618"/>
                  <a:gd name="T56" fmla="*/ 249 w 600"/>
                  <a:gd name="T57" fmla="*/ 74 h 618"/>
                  <a:gd name="T58" fmla="*/ 211 w 600"/>
                  <a:gd name="T59" fmla="*/ 55 h 618"/>
                  <a:gd name="T60" fmla="*/ 211 w 600"/>
                  <a:gd name="T61" fmla="*/ 55 h 618"/>
                  <a:gd name="T62" fmla="*/ 4 w 600"/>
                  <a:gd name="T63" fmla="*/ 0 h 618"/>
                  <a:gd name="T64" fmla="*/ 4 w 600"/>
                  <a:gd name="T65" fmla="*/ 0 h 618"/>
                  <a:gd name="T66" fmla="*/ 25 w 600"/>
                  <a:gd name="T67" fmla="*/ 36 h 618"/>
                  <a:gd name="T68" fmla="*/ 25 w 600"/>
                  <a:gd name="T69" fmla="*/ 36 h 618"/>
                  <a:gd name="T70" fmla="*/ 25 w 600"/>
                  <a:gd name="T71" fmla="*/ 36 h 618"/>
                  <a:gd name="T72" fmla="*/ 0 w 600"/>
                  <a:gd name="T73" fmla="*/ 68 h 618"/>
                  <a:gd name="T74" fmla="*/ 201 w 600"/>
                  <a:gd name="T75" fmla="*/ 12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8">
                    <a:moveTo>
                      <a:pt x="201" y="126"/>
                    </a:moveTo>
                    <a:cubicBezTo>
                      <a:pt x="204" y="127"/>
                      <a:pt x="207" y="128"/>
                      <a:pt x="209" y="130"/>
                    </a:cubicBezTo>
                    <a:cubicBezTo>
                      <a:pt x="212" y="131"/>
                      <a:pt x="215" y="133"/>
                      <a:pt x="218" y="135"/>
                    </a:cubicBezTo>
                    <a:cubicBezTo>
                      <a:pt x="221" y="136"/>
                      <a:pt x="224" y="138"/>
                      <a:pt x="227" y="139"/>
                    </a:cubicBezTo>
                    <a:cubicBezTo>
                      <a:pt x="230" y="141"/>
                      <a:pt x="232" y="142"/>
                      <a:pt x="235" y="144"/>
                    </a:cubicBezTo>
                    <a:cubicBezTo>
                      <a:pt x="238" y="146"/>
                      <a:pt x="241" y="148"/>
                      <a:pt x="244" y="149"/>
                    </a:cubicBezTo>
                    <a:cubicBezTo>
                      <a:pt x="246" y="151"/>
                      <a:pt x="249" y="153"/>
                      <a:pt x="251" y="154"/>
                    </a:cubicBezTo>
                    <a:cubicBezTo>
                      <a:pt x="254" y="156"/>
                      <a:pt x="257" y="158"/>
                      <a:pt x="260" y="160"/>
                    </a:cubicBezTo>
                    <a:cubicBezTo>
                      <a:pt x="262" y="161"/>
                      <a:pt x="264" y="163"/>
                      <a:pt x="267" y="165"/>
                    </a:cubicBezTo>
                    <a:cubicBezTo>
                      <a:pt x="270" y="167"/>
                      <a:pt x="273" y="169"/>
                      <a:pt x="276" y="171"/>
                    </a:cubicBezTo>
                    <a:cubicBezTo>
                      <a:pt x="278" y="172"/>
                      <a:pt x="280" y="174"/>
                      <a:pt x="282" y="175"/>
                    </a:cubicBezTo>
                    <a:cubicBezTo>
                      <a:pt x="403" y="265"/>
                      <a:pt x="487" y="403"/>
                      <a:pt x="506" y="560"/>
                    </a:cubicBezTo>
                    <a:cubicBezTo>
                      <a:pt x="479" y="562"/>
                      <a:pt x="479" y="562"/>
                      <a:pt x="479" y="562"/>
                    </a:cubicBezTo>
                    <a:cubicBezTo>
                      <a:pt x="543" y="618"/>
                      <a:pt x="543" y="618"/>
                      <a:pt x="543" y="618"/>
                    </a:cubicBezTo>
                    <a:cubicBezTo>
                      <a:pt x="600" y="553"/>
                      <a:pt x="600" y="553"/>
                      <a:pt x="600" y="553"/>
                    </a:cubicBezTo>
                    <a:cubicBezTo>
                      <a:pt x="574" y="555"/>
                      <a:pt x="574" y="555"/>
                      <a:pt x="574" y="555"/>
                    </a:cubicBezTo>
                    <a:cubicBezTo>
                      <a:pt x="555" y="388"/>
                      <a:pt x="470" y="241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0" y="134"/>
                      <a:pt x="335" y="130"/>
                      <a:pt x="329" y="126"/>
                    </a:cubicBezTo>
                    <a:cubicBezTo>
                      <a:pt x="328" y="125"/>
                      <a:pt x="326" y="124"/>
                      <a:pt x="324" y="122"/>
                    </a:cubicBezTo>
                    <a:cubicBezTo>
                      <a:pt x="320" y="119"/>
                      <a:pt x="316" y="116"/>
                      <a:pt x="312" y="113"/>
                    </a:cubicBezTo>
                    <a:cubicBezTo>
                      <a:pt x="310" y="112"/>
                      <a:pt x="308" y="110"/>
                      <a:pt x="306" y="109"/>
                    </a:cubicBezTo>
                    <a:cubicBezTo>
                      <a:pt x="302" y="106"/>
                      <a:pt x="298" y="103"/>
                      <a:pt x="293" y="101"/>
                    </a:cubicBezTo>
                    <a:cubicBezTo>
                      <a:pt x="291" y="99"/>
                      <a:pt x="289" y="98"/>
                      <a:pt x="287" y="97"/>
                    </a:cubicBezTo>
                    <a:cubicBezTo>
                      <a:pt x="283" y="94"/>
                      <a:pt x="279" y="91"/>
                      <a:pt x="275" y="89"/>
                    </a:cubicBezTo>
                    <a:cubicBezTo>
                      <a:pt x="273" y="87"/>
                      <a:pt x="271" y="86"/>
                      <a:pt x="268" y="85"/>
                    </a:cubicBezTo>
                    <a:cubicBezTo>
                      <a:pt x="264" y="82"/>
                      <a:pt x="259" y="80"/>
                      <a:pt x="255" y="77"/>
                    </a:cubicBezTo>
                    <a:cubicBezTo>
                      <a:pt x="253" y="76"/>
                      <a:pt x="251" y="75"/>
                      <a:pt x="249" y="74"/>
                    </a:cubicBezTo>
                    <a:cubicBezTo>
                      <a:pt x="237" y="67"/>
                      <a:pt x="224" y="61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147" y="25"/>
                      <a:pt x="77" y="6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72" y="74"/>
                      <a:pt x="140" y="94"/>
                      <a:pt x="201" y="126"/>
                    </a:cubicBezTo>
                    <a:close/>
                  </a:path>
                </a:pathLst>
              </a:custGeom>
              <a:solidFill>
                <a:srgbClr val="EF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  <p:sp>
            <p:nvSpPr>
              <p:cNvPr id="193" name="Freeform 93"/>
              <p:cNvSpPr>
                <a:spLocks/>
              </p:cNvSpPr>
              <p:nvPr userDrawn="1"/>
            </p:nvSpPr>
            <p:spPr bwMode="auto">
              <a:xfrm>
                <a:off x="2900" y="2281"/>
                <a:ext cx="1465" cy="1419"/>
              </a:xfrm>
              <a:custGeom>
                <a:avLst/>
                <a:gdLst>
                  <a:gd name="T0" fmla="*/ 493 w 619"/>
                  <a:gd name="T1" fmla="*/ 202 h 600"/>
                  <a:gd name="T2" fmla="*/ 488 w 619"/>
                  <a:gd name="T3" fmla="*/ 210 h 600"/>
                  <a:gd name="T4" fmla="*/ 484 w 619"/>
                  <a:gd name="T5" fmla="*/ 219 h 600"/>
                  <a:gd name="T6" fmla="*/ 479 w 619"/>
                  <a:gd name="T7" fmla="*/ 227 h 600"/>
                  <a:gd name="T8" fmla="*/ 474 w 619"/>
                  <a:gd name="T9" fmla="*/ 235 h 600"/>
                  <a:gd name="T10" fmla="*/ 469 w 619"/>
                  <a:gd name="T11" fmla="*/ 244 h 600"/>
                  <a:gd name="T12" fmla="*/ 464 w 619"/>
                  <a:gd name="T13" fmla="*/ 251 h 600"/>
                  <a:gd name="T14" fmla="*/ 458 w 619"/>
                  <a:gd name="T15" fmla="*/ 260 h 600"/>
                  <a:gd name="T16" fmla="*/ 453 w 619"/>
                  <a:gd name="T17" fmla="*/ 267 h 600"/>
                  <a:gd name="T18" fmla="*/ 447 w 619"/>
                  <a:gd name="T19" fmla="*/ 276 h 600"/>
                  <a:gd name="T20" fmla="*/ 443 w 619"/>
                  <a:gd name="T21" fmla="*/ 282 h 600"/>
                  <a:gd name="T22" fmla="*/ 58 w 619"/>
                  <a:gd name="T23" fmla="*/ 506 h 600"/>
                  <a:gd name="T24" fmla="*/ 56 w 619"/>
                  <a:gd name="T25" fmla="*/ 479 h 600"/>
                  <a:gd name="T26" fmla="*/ 0 w 619"/>
                  <a:gd name="T27" fmla="*/ 543 h 600"/>
                  <a:gd name="T28" fmla="*/ 65 w 619"/>
                  <a:gd name="T29" fmla="*/ 600 h 600"/>
                  <a:gd name="T30" fmla="*/ 63 w 619"/>
                  <a:gd name="T31" fmla="*/ 574 h 600"/>
                  <a:gd name="T32" fmla="*/ 479 w 619"/>
                  <a:gd name="T33" fmla="*/ 347 h 600"/>
                  <a:gd name="T34" fmla="*/ 479 w 619"/>
                  <a:gd name="T35" fmla="*/ 347 h 600"/>
                  <a:gd name="T36" fmla="*/ 479 w 619"/>
                  <a:gd name="T37" fmla="*/ 346 h 600"/>
                  <a:gd name="T38" fmla="*/ 492 w 619"/>
                  <a:gd name="T39" fmla="*/ 330 h 600"/>
                  <a:gd name="T40" fmla="*/ 496 w 619"/>
                  <a:gd name="T41" fmla="*/ 325 h 600"/>
                  <a:gd name="T42" fmla="*/ 505 w 619"/>
                  <a:gd name="T43" fmla="*/ 312 h 600"/>
                  <a:gd name="T44" fmla="*/ 509 w 619"/>
                  <a:gd name="T45" fmla="*/ 306 h 600"/>
                  <a:gd name="T46" fmla="*/ 517 w 619"/>
                  <a:gd name="T47" fmla="*/ 294 h 600"/>
                  <a:gd name="T48" fmla="*/ 522 w 619"/>
                  <a:gd name="T49" fmla="*/ 288 h 600"/>
                  <a:gd name="T50" fmla="*/ 529 w 619"/>
                  <a:gd name="T51" fmla="*/ 275 h 600"/>
                  <a:gd name="T52" fmla="*/ 533 w 619"/>
                  <a:gd name="T53" fmla="*/ 269 h 600"/>
                  <a:gd name="T54" fmla="*/ 541 w 619"/>
                  <a:gd name="T55" fmla="*/ 255 h 600"/>
                  <a:gd name="T56" fmla="*/ 544 w 619"/>
                  <a:gd name="T57" fmla="*/ 250 h 600"/>
                  <a:gd name="T58" fmla="*/ 563 w 619"/>
                  <a:gd name="T59" fmla="*/ 212 h 600"/>
                  <a:gd name="T60" fmla="*/ 563 w 619"/>
                  <a:gd name="T61" fmla="*/ 212 h 600"/>
                  <a:gd name="T62" fmla="*/ 619 w 619"/>
                  <a:gd name="T63" fmla="*/ 4 h 600"/>
                  <a:gd name="T64" fmla="*/ 618 w 619"/>
                  <a:gd name="T65" fmla="*/ 4 h 600"/>
                  <a:gd name="T66" fmla="*/ 582 w 619"/>
                  <a:gd name="T67" fmla="*/ 25 h 600"/>
                  <a:gd name="T68" fmla="*/ 582 w 619"/>
                  <a:gd name="T69" fmla="*/ 25 h 600"/>
                  <a:gd name="T70" fmla="*/ 582 w 619"/>
                  <a:gd name="T71" fmla="*/ 25 h 600"/>
                  <a:gd name="T72" fmla="*/ 551 w 619"/>
                  <a:gd name="T73" fmla="*/ 0 h 600"/>
                  <a:gd name="T74" fmla="*/ 493 w 619"/>
                  <a:gd name="T75" fmla="*/ 20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493" y="202"/>
                    </a:moveTo>
                    <a:cubicBezTo>
                      <a:pt x="491" y="204"/>
                      <a:pt x="490" y="207"/>
                      <a:pt x="488" y="210"/>
                    </a:cubicBezTo>
                    <a:cubicBezTo>
                      <a:pt x="487" y="213"/>
                      <a:pt x="485" y="216"/>
                      <a:pt x="484" y="219"/>
                    </a:cubicBezTo>
                    <a:cubicBezTo>
                      <a:pt x="482" y="221"/>
                      <a:pt x="480" y="224"/>
                      <a:pt x="479" y="227"/>
                    </a:cubicBezTo>
                    <a:cubicBezTo>
                      <a:pt x="477" y="230"/>
                      <a:pt x="476" y="232"/>
                      <a:pt x="474" y="235"/>
                    </a:cubicBezTo>
                    <a:cubicBezTo>
                      <a:pt x="472" y="238"/>
                      <a:pt x="470" y="241"/>
                      <a:pt x="469" y="244"/>
                    </a:cubicBezTo>
                    <a:cubicBezTo>
                      <a:pt x="467" y="246"/>
                      <a:pt x="466" y="249"/>
                      <a:pt x="464" y="251"/>
                    </a:cubicBezTo>
                    <a:cubicBezTo>
                      <a:pt x="462" y="254"/>
                      <a:pt x="460" y="257"/>
                      <a:pt x="458" y="260"/>
                    </a:cubicBezTo>
                    <a:cubicBezTo>
                      <a:pt x="457" y="262"/>
                      <a:pt x="455" y="265"/>
                      <a:pt x="453" y="267"/>
                    </a:cubicBezTo>
                    <a:cubicBezTo>
                      <a:pt x="451" y="270"/>
                      <a:pt x="449" y="273"/>
                      <a:pt x="447" y="276"/>
                    </a:cubicBezTo>
                    <a:cubicBezTo>
                      <a:pt x="446" y="278"/>
                      <a:pt x="444" y="280"/>
                      <a:pt x="443" y="282"/>
                    </a:cubicBezTo>
                    <a:cubicBezTo>
                      <a:pt x="353" y="403"/>
                      <a:pt x="215" y="487"/>
                      <a:pt x="58" y="506"/>
                    </a:cubicBezTo>
                    <a:cubicBezTo>
                      <a:pt x="56" y="479"/>
                      <a:pt x="56" y="479"/>
                      <a:pt x="56" y="479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65" y="600"/>
                      <a:pt x="65" y="600"/>
                      <a:pt x="65" y="600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230" y="555"/>
                      <a:pt x="377" y="470"/>
                      <a:pt x="479" y="347"/>
                    </a:cubicBezTo>
                    <a:cubicBezTo>
                      <a:pt x="479" y="347"/>
                      <a:pt x="479" y="347"/>
                      <a:pt x="479" y="347"/>
                    </a:cubicBezTo>
                    <a:cubicBezTo>
                      <a:pt x="479" y="346"/>
                      <a:pt x="479" y="346"/>
                      <a:pt x="479" y="346"/>
                    </a:cubicBezTo>
                    <a:cubicBezTo>
                      <a:pt x="484" y="340"/>
                      <a:pt x="488" y="335"/>
                      <a:pt x="492" y="330"/>
                    </a:cubicBezTo>
                    <a:cubicBezTo>
                      <a:pt x="493" y="328"/>
                      <a:pt x="495" y="326"/>
                      <a:pt x="496" y="325"/>
                    </a:cubicBezTo>
                    <a:cubicBezTo>
                      <a:pt x="499" y="321"/>
                      <a:pt x="502" y="316"/>
                      <a:pt x="505" y="312"/>
                    </a:cubicBezTo>
                    <a:cubicBezTo>
                      <a:pt x="506" y="310"/>
                      <a:pt x="508" y="308"/>
                      <a:pt x="509" y="306"/>
                    </a:cubicBezTo>
                    <a:cubicBezTo>
                      <a:pt x="512" y="302"/>
                      <a:pt x="515" y="298"/>
                      <a:pt x="517" y="294"/>
                    </a:cubicBezTo>
                    <a:cubicBezTo>
                      <a:pt x="519" y="292"/>
                      <a:pt x="520" y="290"/>
                      <a:pt x="522" y="288"/>
                    </a:cubicBezTo>
                    <a:cubicBezTo>
                      <a:pt x="524" y="283"/>
                      <a:pt x="527" y="279"/>
                      <a:pt x="529" y="275"/>
                    </a:cubicBezTo>
                    <a:cubicBezTo>
                      <a:pt x="531" y="273"/>
                      <a:pt x="532" y="271"/>
                      <a:pt x="533" y="269"/>
                    </a:cubicBezTo>
                    <a:cubicBezTo>
                      <a:pt x="536" y="264"/>
                      <a:pt x="539" y="260"/>
                      <a:pt x="541" y="255"/>
                    </a:cubicBezTo>
                    <a:cubicBezTo>
                      <a:pt x="542" y="253"/>
                      <a:pt x="543" y="251"/>
                      <a:pt x="544" y="250"/>
                    </a:cubicBezTo>
                    <a:cubicBezTo>
                      <a:pt x="551" y="237"/>
                      <a:pt x="557" y="225"/>
                      <a:pt x="563" y="212"/>
                    </a:cubicBezTo>
                    <a:cubicBezTo>
                      <a:pt x="563" y="212"/>
                      <a:pt x="563" y="212"/>
                      <a:pt x="563" y="212"/>
                    </a:cubicBezTo>
                    <a:cubicBezTo>
                      <a:pt x="593" y="148"/>
                      <a:pt x="612" y="78"/>
                      <a:pt x="619" y="4"/>
                    </a:cubicBezTo>
                    <a:cubicBezTo>
                      <a:pt x="618" y="4"/>
                      <a:pt x="618" y="4"/>
                      <a:pt x="618" y="4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44" y="72"/>
                      <a:pt x="524" y="140"/>
                      <a:pt x="493" y="202"/>
                    </a:cubicBezTo>
                    <a:close/>
                  </a:path>
                </a:pathLst>
              </a:custGeom>
              <a:solidFill>
                <a:srgbClr val="94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</p:grpSp>
        <p:sp>
          <p:nvSpPr>
            <p:cNvPr id="186" name="TekstSylinder 221"/>
            <p:cNvSpPr txBox="1"/>
            <p:nvPr userDrawn="1"/>
          </p:nvSpPr>
          <p:spPr>
            <a:xfrm rot="18909079">
              <a:off x="1949529" y="1369586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/>
                <a:t>Argument 1</a:t>
              </a:r>
              <a:endParaRPr lang="en-GB" sz="1058" b="1" cap="all" dirty="0"/>
            </a:p>
          </p:txBody>
        </p:sp>
        <p:sp>
          <p:nvSpPr>
            <p:cNvPr id="187" name="TekstSylinder 227"/>
            <p:cNvSpPr txBox="1"/>
            <p:nvPr userDrawn="1"/>
          </p:nvSpPr>
          <p:spPr>
            <a:xfrm rot="2908214">
              <a:off x="4483420" y="1466245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/>
                <a:t>Argument 2</a:t>
              </a:r>
              <a:endParaRPr lang="en-GB" sz="1058" b="1" cap="all" dirty="0"/>
            </a:p>
          </p:txBody>
        </p:sp>
        <p:sp>
          <p:nvSpPr>
            <p:cNvPr id="188" name="TekstSylinder 234"/>
            <p:cNvSpPr txBox="1"/>
            <p:nvPr userDrawn="1"/>
          </p:nvSpPr>
          <p:spPr>
            <a:xfrm rot="8153325">
              <a:off x="4432189" y="3817742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/>
                <a:t>Argument 3</a:t>
              </a:r>
              <a:endParaRPr lang="en-GB" sz="1058" b="1" cap="all" dirty="0"/>
            </a:p>
          </p:txBody>
        </p:sp>
        <p:sp>
          <p:nvSpPr>
            <p:cNvPr id="189" name="TekstSylinder 242"/>
            <p:cNvSpPr txBox="1"/>
            <p:nvPr userDrawn="1"/>
          </p:nvSpPr>
          <p:spPr>
            <a:xfrm rot="13545459">
              <a:off x="1982187" y="3897048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/>
                <a:t>Argument 4</a:t>
              </a:r>
              <a:endParaRPr lang="en-GB" sz="1058" b="1" cap="all" dirty="0"/>
            </a:p>
          </p:txBody>
        </p:sp>
      </p:grpSp>
      <p:grpSp>
        <p:nvGrpSpPr>
          <p:cNvPr id="171" name="prosses1" hidden="1"/>
          <p:cNvGrpSpPr/>
          <p:nvPr userDrawn="1"/>
        </p:nvGrpSpPr>
        <p:grpSpPr>
          <a:xfrm>
            <a:off x="4284450" y="1611899"/>
            <a:ext cx="3623105" cy="3634206"/>
            <a:chOff x="1865313" y="727076"/>
            <a:chExt cx="5435600" cy="5411787"/>
          </a:xfrm>
        </p:grpSpPr>
        <p:grpSp>
          <p:nvGrpSpPr>
            <p:cNvPr id="172" name="prosses1"/>
            <p:cNvGrpSpPr/>
            <p:nvPr userDrawn="1"/>
          </p:nvGrpSpPr>
          <p:grpSpPr>
            <a:xfrm>
              <a:off x="1865313" y="727076"/>
              <a:ext cx="5435600" cy="5411787"/>
              <a:chOff x="1865313" y="727076"/>
              <a:chExt cx="5435600" cy="5411787"/>
            </a:xfrm>
          </p:grpSpPr>
          <p:sp>
            <p:nvSpPr>
              <p:cNvPr id="178" name="Freeform 5"/>
              <p:cNvSpPr>
                <a:spLocks/>
              </p:cNvSpPr>
              <p:nvPr userDrawn="1"/>
            </p:nvSpPr>
            <p:spPr bwMode="auto">
              <a:xfrm>
                <a:off x="1865313" y="2014538"/>
                <a:ext cx="1319213" cy="3095625"/>
              </a:xfrm>
              <a:custGeom>
                <a:avLst/>
                <a:gdLst>
                  <a:gd name="T0" fmla="*/ 249 w 351"/>
                  <a:gd name="T1" fmla="*/ 378 h 824"/>
                  <a:gd name="T2" fmla="*/ 312 w 351"/>
                  <a:gd name="T3" fmla="*/ 142 h 824"/>
                  <a:gd name="T4" fmla="*/ 235 w 351"/>
                  <a:gd name="T5" fmla="*/ 31 h 824"/>
                  <a:gd name="T6" fmla="*/ 235 w 351"/>
                  <a:gd name="T7" fmla="*/ 31 h 824"/>
                  <a:gd name="T8" fmla="*/ 106 w 351"/>
                  <a:gd name="T9" fmla="*/ 0 h 824"/>
                  <a:gd name="T10" fmla="*/ 0 w 351"/>
                  <a:gd name="T11" fmla="*/ 378 h 824"/>
                  <a:gd name="T12" fmla="*/ 154 w 351"/>
                  <a:gd name="T13" fmla="*/ 824 h 824"/>
                  <a:gd name="T14" fmla="*/ 222 w 351"/>
                  <a:gd name="T15" fmla="*/ 711 h 824"/>
                  <a:gd name="T16" fmla="*/ 226 w 351"/>
                  <a:gd name="T17" fmla="*/ 710 h 824"/>
                  <a:gd name="T18" fmla="*/ 351 w 351"/>
                  <a:gd name="T19" fmla="*/ 671 h 824"/>
                  <a:gd name="T20" fmla="*/ 249 w 351"/>
                  <a:gd name="T21" fmla="*/ 3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824">
                    <a:moveTo>
                      <a:pt x="249" y="378"/>
                    </a:moveTo>
                    <a:cubicBezTo>
                      <a:pt x="249" y="293"/>
                      <a:pt x="271" y="213"/>
                      <a:pt x="312" y="142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7" y="113"/>
                      <a:pt x="0" y="242"/>
                      <a:pt x="0" y="378"/>
                    </a:cubicBezTo>
                    <a:cubicBezTo>
                      <a:pt x="0" y="541"/>
                      <a:pt x="54" y="697"/>
                      <a:pt x="154" y="824"/>
                    </a:cubicBezTo>
                    <a:cubicBezTo>
                      <a:pt x="222" y="711"/>
                      <a:pt x="222" y="711"/>
                      <a:pt x="222" y="711"/>
                    </a:cubicBezTo>
                    <a:cubicBezTo>
                      <a:pt x="226" y="710"/>
                      <a:pt x="226" y="710"/>
                      <a:pt x="226" y="710"/>
                    </a:cubicBezTo>
                    <a:cubicBezTo>
                      <a:pt x="351" y="671"/>
                      <a:pt x="351" y="671"/>
                      <a:pt x="351" y="671"/>
                    </a:cubicBezTo>
                    <a:cubicBezTo>
                      <a:pt x="285" y="588"/>
                      <a:pt x="249" y="485"/>
                      <a:pt x="249" y="378"/>
                    </a:cubicBezTo>
                    <a:close/>
                  </a:path>
                </a:pathLst>
              </a:custGeom>
              <a:solidFill>
                <a:srgbClr val="EF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  <p:sp>
            <p:nvSpPr>
              <p:cNvPr id="179" name="Freeform 6"/>
              <p:cNvSpPr>
                <a:spLocks/>
              </p:cNvSpPr>
              <p:nvPr userDrawn="1"/>
            </p:nvSpPr>
            <p:spPr bwMode="auto">
              <a:xfrm>
                <a:off x="5287963" y="3340101"/>
                <a:ext cx="2012950" cy="2592388"/>
              </a:xfrm>
              <a:custGeom>
                <a:avLst/>
                <a:gdLst>
                  <a:gd name="T0" fmla="*/ 530 w 536"/>
                  <a:gd name="T1" fmla="*/ 0 h 690"/>
                  <a:gd name="T2" fmla="*/ 407 w 536"/>
                  <a:gd name="T3" fmla="*/ 50 h 690"/>
                  <a:gd name="T4" fmla="*/ 405 w 536"/>
                  <a:gd name="T5" fmla="*/ 50 h 690"/>
                  <a:gd name="T6" fmla="*/ 280 w 536"/>
                  <a:gd name="T7" fmla="*/ 6 h 690"/>
                  <a:gd name="T8" fmla="*/ 143 w 536"/>
                  <a:gd name="T9" fmla="*/ 358 h 690"/>
                  <a:gd name="T10" fmla="*/ 1 w 536"/>
                  <a:gd name="T11" fmla="*/ 455 h 690"/>
                  <a:gd name="T12" fmla="*/ 0 w 536"/>
                  <a:gd name="T13" fmla="*/ 587 h 690"/>
                  <a:gd name="T14" fmla="*/ 1 w 536"/>
                  <a:gd name="T15" fmla="*/ 589 h 690"/>
                  <a:gd name="T16" fmla="*/ 88 w 536"/>
                  <a:gd name="T17" fmla="*/ 690 h 690"/>
                  <a:gd name="T18" fmla="*/ 319 w 536"/>
                  <a:gd name="T19" fmla="*/ 534 h 690"/>
                  <a:gd name="T20" fmla="*/ 530 w 536"/>
                  <a:gd name="T21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6" h="690">
                    <a:moveTo>
                      <a:pt x="530" y="0"/>
                    </a:moveTo>
                    <a:cubicBezTo>
                      <a:pt x="407" y="50"/>
                      <a:pt x="407" y="50"/>
                      <a:pt x="407" y="50"/>
                    </a:cubicBezTo>
                    <a:cubicBezTo>
                      <a:pt x="405" y="50"/>
                      <a:pt x="405" y="50"/>
                      <a:pt x="405" y="50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5" y="133"/>
                      <a:pt x="239" y="261"/>
                      <a:pt x="143" y="358"/>
                    </a:cubicBezTo>
                    <a:cubicBezTo>
                      <a:pt x="101" y="399"/>
                      <a:pt x="53" y="432"/>
                      <a:pt x="1" y="455"/>
                    </a:cubicBezTo>
                    <a:cubicBezTo>
                      <a:pt x="0" y="587"/>
                      <a:pt x="0" y="587"/>
                      <a:pt x="0" y="587"/>
                    </a:cubicBezTo>
                    <a:cubicBezTo>
                      <a:pt x="1" y="589"/>
                      <a:pt x="1" y="589"/>
                      <a:pt x="1" y="589"/>
                    </a:cubicBezTo>
                    <a:cubicBezTo>
                      <a:pt x="88" y="690"/>
                      <a:pt x="88" y="690"/>
                      <a:pt x="88" y="690"/>
                    </a:cubicBezTo>
                    <a:cubicBezTo>
                      <a:pt x="174" y="654"/>
                      <a:pt x="252" y="602"/>
                      <a:pt x="319" y="534"/>
                    </a:cubicBezTo>
                    <a:cubicBezTo>
                      <a:pt x="466" y="387"/>
                      <a:pt x="536" y="192"/>
                      <a:pt x="530" y="0"/>
                    </a:cubicBezTo>
                    <a:close/>
                  </a:path>
                </a:pathLst>
              </a:custGeom>
              <a:solidFill>
                <a:srgbClr val="94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  <p:sp>
            <p:nvSpPr>
              <p:cNvPr id="180" name="Freeform 7"/>
              <p:cNvSpPr>
                <a:spLocks/>
              </p:cNvSpPr>
              <p:nvPr userDrawn="1"/>
            </p:nvSpPr>
            <p:spPr bwMode="auto">
              <a:xfrm>
                <a:off x="5051426" y="827088"/>
                <a:ext cx="2219325" cy="2589213"/>
              </a:xfrm>
              <a:custGeom>
                <a:avLst/>
                <a:gdLst>
                  <a:gd name="T0" fmla="*/ 382 w 591"/>
                  <a:gd name="T1" fmla="*/ 184 h 689"/>
                  <a:gd name="T2" fmla="*/ 71 w 591"/>
                  <a:gd name="T3" fmla="*/ 0 h 689"/>
                  <a:gd name="T4" fmla="*/ 81 w 591"/>
                  <a:gd name="T5" fmla="*/ 133 h 689"/>
                  <a:gd name="T6" fmla="*/ 80 w 591"/>
                  <a:gd name="T7" fmla="*/ 135 h 689"/>
                  <a:gd name="T8" fmla="*/ 0 w 591"/>
                  <a:gd name="T9" fmla="*/ 240 h 689"/>
                  <a:gd name="T10" fmla="*/ 206 w 591"/>
                  <a:gd name="T11" fmla="*/ 360 h 689"/>
                  <a:gd name="T12" fmla="*/ 341 w 591"/>
                  <a:gd name="T13" fmla="*/ 644 h 689"/>
                  <a:gd name="T14" fmla="*/ 469 w 591"/>
                  <a:gd name="T15" fmla="*/ 689 h 689"/>
                  <a:gd name="T16" fmla="*/ 469 w 591"/>
                  <a:gd name="T17" fmla="*/ 689 h 689"/>
                  <a:gd name="T18" fmla="*/ 591 w 591"/>
                  <a:gd name="T19" fmla="*/ 639 h 689"/>
                  <a:gd name="T20" fmla="*/ 382 w 591"/>
                  <a:gd name="T21" fmla="*/ 18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1" h="689">
                    <a:moveTo>
                      <a:pt x="382" y="184"/>
                    </a:moveTo>
                    <a:cubicBezTo>
                      <a:pt x="294" y="96"/>
                      <a:pt x="187" y="33"/>
                      <a:pt x="71" y="0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77" y="261"/>
                      <a:pt x="148" y="302"/>
                      <a:pt x="206" y="360"/>
                    </a:cubicBezTo>
                    <a:cubicBezTo>
                      <a:pt x="285" y="440"/>
                      <a:pt x="330" y="541"/>
                      <a:pt x="341" y="644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591" y="639"/>
                      <a:pt x="591" y="639"/>
                      <a:pt x="591" y="639"/>
                    </a:cubicBezTo>
                    <a:cubicBezTo>
                      <a:pt x="578" y="473"/>
                      <a:pt x="509" y="310"/>
                      <a:pt x="382" y="184"/>
                    </a:cubicBez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  <p:sp>
            <p:nvSpPr>
              <p:cNvPr id="181" name="Freeform 8"/>
              <p:cNvSpPr>
                <a:spLocks/>
              </p:cNvSpPr>
              <p:nvPr userDrawn="1"/>
            </p:nvSpPr>
            <p:spPr bwMode="auto">
              <a:xfrm>
                <a:off x="2324101" y="727076"/>
                <a:ext cx="2922588" cy="1724025"/>
              </a:xfrm>
              <a:custGeom>
                <a:avLst/>
                <a:gdLst>
                  <a:gd name="T0" fmla="*/ 767 w 778"/>
                  <a:gd name="T1" fmla="*/ 20 h 459"/>
                  <a:gd name="T2" fmla="*/ 599 w 778"/>
                  <a:gd name="T3" fmla="*/ 0 h 459"/>
                  <a:gd name="T4" fmla="*/ 89 w 778"/>
                  <a:gd name="T5" fmla="*/ 211 h 459"/>
                  <a:gd name="T6" fmla="*/ 0 w 778"/>
                  <a:gd name="T7" fmla="*/ 318 h 459"/>
                  <a:gd name="T8" fmla="*/ 130 w 778"/>
                  <a:gd name="T9" fmla="*/ 349 h 459"/>
                  <a:gd name="T10" fmla="*/ 131 w 778"/>
                  <a:gd name="T11" fmla="*/ 350 h 459"/>
                  <a:gd name="T12" fmla="*/ 207 w 778"/>
                  <a:gd name="T13" fmla="*/ 459 h 459"/>
                  <a:gd name="T14" fmla="*/ 265 w 778"/>
                  <a:gd name="T15" fmla="*/ 387 h 459"/>
                  <a:gd name="T16" fmla="*/ 599 w 778"/>
                  <a:gd name="T17" fmla="*/ 249 h 459"/>
                  <a:gd name="T18" fmla="*/ 696 w 778"/>
                  <a:gd name="T19" fmla="*/ 259 h 459"/>
                  <a:gd name="T20" fmla="*/ 778 w 778"/>
                  <a:gd name="T21" fmla="*/ 152 h 459"/>
                  <a:gd name="T22" fmla="*/ 778 w 778"/>
                  <a:gd name="T23" fmla="*/ 152 h 459"/>
                  <a:gd name="T24" fmla="*/ 767 w 778"/>
                  <a:gd name="T25" fmla="*/ 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8" h="459">
                    <a:moveTo>
                      <a:pt x="767" y="20"/>
                    </a:moveTo>
                    <a:cubicBezTo>
                      <a:pt x="713" y="6"/>
                      <a:pt x="656" y="0"/>
                      <a:pt x="599" y="0"/>
                    </a:cubicBezTo>
                    <a:cubicBezTo>
                      <a:pt x="406" y="0"/>
                      <a:pt x="225" y="75"/>
                      <a:pt x="89" y="211"/>
                    </a:cubicBezTo>
                    <a:cubicBezTo>
                      <a:pt x="56" y="244"/>
                      <a:pt x="26" y="280"/>
                      <a:pt x="0" y="318"/>
                    </a:cubicBezTo>
                    <a:cubicBezTo>
                      <a:pt x="130" y="349"/>
                      <a:pt x="130" y="349"/>
                      <a:pt x="130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207" y="459"/>
                      <a:pt x="207" y="459"/>
                      <a:pt x="207" y="459"/>
                    </a:cubicBezTo>
                    <a:cubicBezTo>
                      <a:pt x="224" y="433"/>
                      <a:pt x="243" y="409"/>
                      <a:pt x="265" y="387"/>
                    </a:cubicBezTo>
                    <a:cubicBezTo>
                      <a:pt x="354" y="298"/>
                      <a:pt x="473" y="249"/>
                      <a:pt x="599" y="249"/>
                    </a:cubicBezTo>
                    <a:cubicBezTo>
                      <a:pt x="632" y="249"/>
                      <a:pt x="665" y="253"/>
                      <a:pt x="696" y="259"/>
                    </a:cubicBezTo>
                    <a:cubicBezTo>
                      <a:pt x="778" y="152"/>
                      <a:pt x="778" y="152"/>
                      <a:pt x="778" y="152"/>
                    </a:cubicBezTo>
                    <a:cubicBezTo>
                      <a:pt x="778" y="152"/>
                      <a:pt x="778" y="152"/>
                      <a:pt x="778" y="152"/>
                    </a:cubicBezTo>
                    <a:lnTo>
                      <a:pt x="767" y="20"/>
                    </a:lnTo>
                    <a:close/>
                  </a:path>
                </a:pathLst>
              </a:custGeom>
              <a:solidFill>
                <a:srgbClr val="74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  <p:sp>
            <p:nvSpPr>
              <p:cNvPr id="182" name="Freeform 9"/>
              <p:cNvSpPr>
                <a:spLocks/>
              </p:cNvSpPr>
              <p:nvPr userDrawn="1"/>
            </p:nvSpPr>
            <p:spPr bwMode="auto">
              <a:xfrm>
                <a:off x="2514601" y="4621213"/>
                <a:ext cx="2998788" cy="1517650"/>
              </a:xfrm>
              <a:custGeom>
                <a:avLst/>
                <a:gdLst>
                  <a:gd name="T0" fmla="*/ 709 w 798"/>
                  <a:gd name="T1" fmla="*/ 257 h 404"/>
                  <a:gd name="T2" fmla="*/ 709 w 798"/>
                  <a:gd name="T3" fmla="*/ 257 h 404"/>
                  <a:gd name="T4" fmla="*/ 711 w 798"/>
                  <a:gd name="T5" fmla="*/ 126 h 404"/>
                  <a:gd name="T6" fmla="*/ 548 w 798"/>
                  <a:gd name="T7" fmla="*/ 155 h 404"/>
                  <a:gd name="T8" fmla="*/ 214 w 798"/>
                  <a:gd name="T9" fmla="*/ 17 h 404"/>
                  <a:gd name="T10" fmla="*/ 198 w 798"/>
                  <a:gd name="T11" fmla="*/ 0 h 404"/>
                  <a:gd name="T12" fmla="*/ 70 w 798"/>
                  <a:gd name="T13" fmla="*/ 40 h 404"/>
                  <a:gd name="T14" fmla="*/ 68 w 798"/>
                  <a:gd name="T15" fmla="*/ 41 h 404"/>
                  <a:gd name="T16" fmla="*/ 0 w 798"/>
                  <a:gd name="T17" fmla="*/ 153 h 404"/>
                  <a:gd name="T18" fmla="*/ 38 w 798"/>
                  <a:gd name="T19" fmla="*/ 193 h 404"/>
                  <a:gd name="T20" fmla="*/ 548 w 798"/>
                  <a:gd name="T21" fmla="*/ 404 h 404"/>
                  <a:gd name="T22" fmla="*/ 798 w 798"/>
                  <a:gd name="T23" fmla="*/ 360 h 404"/>
                  <a:gd name="T24" fmla="*/ 709 w 798"/>
                  <a:gd name="T25" fmla="*/ 25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8" h="404">
                    <a:moveTo>
                      <a:pt x="709" y="257"/>
                    </a:moveTo>
                    <a:cubicBezTo>
                      <a:pt x="709" y="257"/>
                      <a:pt x="709" y="257"/>
                      <a:pt x="709" y="257"/>
                    </a:cubicBezTo>
                    <a:cubicBezTo>
                      <a:pt x="711" y="126"/>
                      <a:pt x="711" y="126"/>
                      <a:pt x="711" y="126"/>
                    </a:cubicBezTo>
                    <a:cubicBezTo>
                      <a:pt x="659" y="145"/>
                      <a:pt x="604" y="155"/>
                      <a:pt x="548" y="155"/>
                    </a:cubicBezTo>
                    <a:cubicBezTo>
                      <a:pt x="422" y="155"/>
                      <a:pt x="303" y="106"/>
                      <a:pt x="214" y="17"/>
                    </a:cubicBezTo>
                    <a:cubicBezTo>
                      <a:pt x="209" y="11"/>
                      <a:pt x="203" y="6"/>
                      <a:pt x="198" y="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12" y="167"/>
                      <a:pt x="25" y="180"/>
                      <a:pt x="38" y="193"/>
                    </a:cubicBezTo>
                    <a:cubicBezTo>
                      <a:pt x="174" y="329"/>
                      <a:pt x="355" y="404"/>
                      <a:pt x="548" y="404"/>
                    </a:cubicBezTo>
                    <a:cubicBezTo>
                      <a:pt x="635" y="404"/>
                      <a:pt x="719" y="389"/>
                      <a:pt x="798" y="360"/>
                    </a:cubicBezTo>
                    <a:lnTo>
                      <a:pt x="709" y="257"/>
                    </a:lnTo>
                    <a:close/>
                  </a:path>
                </a:pathLst>
              </a:custGeom>
              <a:solidFill>
                <a:srgbClr val="B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192" dirty="0"/>
              </a:p>
            </p:txBody>
          </p:sp>
          <p:sp>
            <p:nvSpPr>
              <p:cNvPr id="183" name="Rectangle 56"/>
              <p:cNvSpPr>
                <a:spLocks noChangeArrowheads="1"/>
              </p:cNvSpPr>
              <p:nvPr userDrawn="1"/>
            </p:nvSpPr>
            <p:spPr bwMode="auto">
              <a:xfrm>
                <a:off x="4152901" y="2884488"/>
                <a:ext cx="82086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524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853" b="1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Tittel</a:t>
                </a:r>
                <a:endParaRPr lang="en-US" altLang="en-US" sz="1192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58"/>
              <p:cNvSpPr>
                <a:spLocks noChangeArrowheads="1"/>
              </p:cNvSpPr>
              <p:nvPr userDrawn="1"/>
            </p:nvSpPr>
            <p:spPr bwMode="auto">
              <a:xfrm>
                <a:off x="3670301" y="3370263"/>
                <a:ext cx="18723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524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192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Hva handler dette</a:t>
                </a:r>
                <a:br>
                  <a:rPr lang="en-US" altLang="en-US" sz="1192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</a:br>
                <a:r>
                  <a:rPr lang="en-US" altLang="en-US" sz="1192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prosseshjulet om?</a:t>
                </a:r>
                <a:endParaRPr lang="en-US" altLang="en-US" sz="1192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3" name="TekstSylinder 244"/>
            <p:cNvSpPr txBox="1"/>
            <p:nvPr userDrawn="1"/>
          </p:nvSpPr>
          <p:spPr>
            <a:xfrm rot="20460000">
              <a:off x="2775995" y="1325613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>
                  <a:solidFill>
                    <a:schemeClr val="bg1"/>
                  </a:solidFill>
                </a:rPr>
                <a:t>Argument 1</a:t>
              </a:r>
              <a:endParaRPr lang="en-GB" sz="1058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74" name="TekstSylinder 264"/>
            <p:cNvSpPr txBox="1"/>
            <p:nvPr userDrawn="1"/>
          </p:nvSpPr>
          <p:spPr>
            <a:xfrm rot="3300000">
              <a:off x="4338890" y="1813672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>
                  <a:solidFill>
                    <a:schemeClr val="bg1"/>
                  </a:solidFill>
                </a:rPr>
                <a:t>Argument 2</a:t>
              </a:r>
              <a:endParaRPr lang="en-GB" sz="1058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75" name="TekstSylinder 265"/>
            <p:cNvSpPr txBox="1"/>
            <p:nvPr userDrawn="1"/>
          </p:nvSpPr>
          <p:spPr>
            <a:xfrm rot="7500000">
              <a:off x="4354628" y="3473997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>
                  <a:solidFill>
                    <a:schemeClr val="bg1"/>
                  </a:solidFill>
                </a:rPr>
                <a:t>Argument 3</a:t>
              </a:r>
              <a:endParaRPr lang="en-GB" sz="1058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76" name="TekstSylinder 266"/>
            <p:cNvSpPr txBox="1"/>
            <p:nvPr userDrawn="1"/>
          </p:nvSpPr>
          <p:spPr>
            <a:xfrm rot="11820000">
              <a:off x="2814890" y="3998684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>
                  <a:solidFill>
                    <a:schemeClr val="bg1"/>
                  </a:solidFill>
                </a:rPr>
                <a:t>Argument 4</a:t>
              </a:r>
              <a:endParaRPr lang="en-GB" sz="1058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77" name="TekstSylinder 267"/>
            <p:cNvSpPr txBox="1"/>
            <p:nvPr userDrawn="1"/>
          </p:nvSpPr>
          <p:spPr>
            <a:xfrm rot="16200000">
              <a:off x="1824776" y="2704309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8" b="1" cap="all" dirty="0">
                  <a:solidFill>
                    <a:schemeClr val="bg1"/>
                  </a:solidFill>
                </a:rPr>
                <a:t>Argument 5</a:t>
              </a:r>
              <a:endParaRPr lang="en-GB" sz="1058" b="1" cap="all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9" name="Bilde 30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" y="386675"/>
            <a:ext cx="724674" cy="882303"/>
          </a:xfrm>
          <a:prstGeom prst="rect">
            <a:avLst/>
          </a:prstGeom>
        </p:spPr>
      </p:pic>
      <p:grpSp>
        <p:nvGrpSpPr>
          <p:cNvPr id="7" name="Verden" hidden="1"/>
          <p:cNvGrpSpPr>
            <a:grpSpLocks noChangeAspect="1"/>
          </p:cNvGrpSpPr>
          <p:nvPr userDrawn="1"/>
        </p:nvGrpSpPr>
        <p:grpSpPr bwMode="auto">
          <a:xfrm>
            <a:off x="5421960" y="2749167"/>
            <a:ext cx="1348082" cy="1359664"/>
            <a:chOff x="2585" y="369"/>
            <a:chExt cx="637" cy="63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85" y="369"/>
              <a:ext cx="637" cy="638"/>
            </a:xfrm>
            <a:custGeom>
              <a:avLst/>
              <a:gdLst>
                <a:gd name="T0" fmla="*/ 1216 w 1246"/>
                <a:gd name="T1" fmla="*/ 569 h 1247"/>
                <a:gd name="T2" fmla="*/ 677 w 1246"/>
                <a:gd name="T3" fmla="*/ 1217 h 1247"/>
                <a:gd name="T4" fmla="*/ 30 w 1246"/>
                <a:gd name="T5" fmla="*/ 678 h 1247"/>
                <a:gd name="T6" fmla="*/ 569 w 1246"/>
                <a:gd name="T7" fmla="*/ 30 h 1247"/>
                <a:gd name="T8" fmla="*/ 1216 w 1246"/>
                <a:gd name="T9" fmla="*/ 56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6" h="1247">
                  <a:moveTo>
                    <a:pt x="1216" y="569"/>
                  </a:moveTo>
                  <a:cubicBezTo>
                    <a:pt x="1246" y="897"/>
                    <a:pt x="1005" y="1187"/>
                    <a:pt x="677" y="1217"/>
                  </a:cubicBezTo>
                  <a:cubicBezTo>
                    <a:pt x="349" y="1247"/>
                    <a:pt x="59" y="1006"/>
                    <a:pt x="30" y="678"/>
                  </a:cubicBezTo>
                  <a:cubicBezTo>
                    <a:pt x="0" y="350"/>
                    <a:pt x="241" y="60"/>
                    <a:pt x="569" y="30"/>
                  </a:cubicBezTo>
                  <a:cubicBezTo>
                    <a:pt x="896" y="0"/>
                    <a:pt x="1186" y="242"/>
                    <a:pt x="1216" y="569"/>
                  </a:cubicBez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2829" y="417"/>
              <a:ext cx="362" cy="542"/>
            </a:xfrm>
            <a:custGeom>
              <a:avLst/>
              <a:gdLst>
                <a:gd name="T0" fmla="*/ 333 w 708"/>
                <a:gd name="T1" fmla="*/ 0 h 1059"/>
                <a:gd name="T2" fmla="*/ 319 w 708"/>
                <a:gd name="T3" fmla="*/ 9 h 1059"/>
                <a:gd name="T4" fmla="*/ 276 w 708"/>
                <a:gd name="T5" fmla="*/ 32 h 1059"/>
                <a:gd name="T6" fmla="*/ 256 w 708"/>
                <a:gd name="T7" fmla="*/ 40 h 1059"/>
                <a:gd name="T8" fmla="*/ 235 w 708"/>
                <a:gd name="T9" fmla="*/ 98 h 1059"/>
                <a:gd name="T10" fmla="*/ 228 w 708"/>
                <a:gd name="T11" fmla="*/ 128 h 1059"/>
                <a:gd name="T12" fmla="*/ 169 w 708"/>
                <a:gd name="T13" fmla="*/ 148 h 1059"/>
                <a:gd name="T14" fmla="*/ 87 w 708"/>
                <a:gd name="T15" fmla="*/ 258 h 1059"/>
                <a:gd name="T16" fmla="*/ 127 w 708"/>
                <a:gd name="T17" fmla="*/ 295 h 1059"/>
                <a:gd name="T18" fmla="*/ 56 w 708"/>
                <a:gd name="T19" fmla="*/ 372 h 1059"/>
                <a:gd name="T20" fmla="*/ 11 w 708"/>
                <a:gd name="T21" fmla="*/ 461 h 1059"/>
                <a:gd name="T22" fmla="*/ 3 w 708"/>
                <a:gd name="T23" fmla="*/ 529 h 1059"/>
                <a:gd name="T24" fmla="*/ 29 w 708"/>
                <a:gd name="T25" fmla="*/ 607 h 1059"/>
                <a:gd name="T26" fmla="*/ 99 w 708"/>
                <a:gd name="T27" fmla="*/ 671 h 1059"/>
                <a:gd name="T28" fmla="*/ 169 w 708"/>
                <a:gd name="T29" fmla="*/ 679 h 1059"/>
                <a:gd name="T30" fmla="*/ 229 w 708"/>
                <a:gd name="T31" fmla="*/ 658 h 1059"/>
                <a:gd name="T32" fmla="*/ 262 w 708"/>
                <a:gd name="T33" fmla="*/ 670 h 1059"/>
                <a:gd name="T34" fmla="*/ 299 w 708"/>
                <a:gd name="T35" fmla="*/ 751 h 1059"/>
                <a:gd name="T36" fmla="*/ 319 w 708"/>
                <a:gd name="T37" fmla="*/ 796 h 1059"/>
                <a:gd name="T38" fmla="*/ 320 w 708"/>
                <a:gd name="T39" fmla="*/ 862 h 1059"/>
                <a:gd name="T40" fmla="*/ 317 w 708"/>
                <a:gd name="T41" fmla="*/ 941 h 1059"/>
                <a:gd name="T42" fmla="*/ 352 w 708"/>
                <a:gd name="T43" fmla="*/ 1049 h 1059"/>
                <a:gd name="T44" fmla="*/ 357 w 708"/>
                <a:gd name="T45" fmla="*/ 1059 h 1059"/>
                <a:gd name="T46" fmla="*/ 505 w 708"/>
                <a:gd name="T47" fmla="*/ 971 h 1059"/>
                <a:gd name="T48" fmla="*/ 527 w 708"/>
                <a:gd name="T49" fmla="*/ 940 h 1059"/>
                <a:gd name="T50" fmla="*/ 577 w 708"/>
                <a:gd name="T51" fmla="*/ 853 h 1059"/>
                <a:gd name="T52" fmla="*/ 590 w 708"/>
                <a:gd name="T53" fmla="*/ 785 h 1059"/>
                <a:gd name="T54" fmla="*/ 600 w 708"/>
                <a:gd name="T55" fmla="*/ 730 h 1059"/>
                <a:gd name="T56" fmla="*/ 650 w 708"/>
                <a:gd name="T57" fmla="*/ 656 h 1059"/>
                <a:gd name="T58" fmla="*/ 658 w 708"/>
                <a:gd name="T59" fmla="*/ 580 h 1059"/>
                <a:gd name="T60" fmla="*/ 651 w 708"/>
                <a:gd name="T61" fmla="*/ 564 h 1059"/>
                <a:gd name="T62" fmla="*/ 661 w 708"/>
                <a:gd name="T63" fmla="*/ 544 h 1059"/>
                <a:gd name="T64" fmla="*/ 697 w 708"/>
                <a:gd name="T65" fmla="*/ 505 h 1059"/>
                <a:gd name="T66" fmla="*/ 706 w 708"/>
                <a:gd name="T67" fmla="*/ 473 h 1059"/>
                <a:gd name="T68" fmla="*/ 708 w 708"/>
                <a:gd name="T69" fmla="*/ 473 h 1059"/>
                <a:gd name="T70" fmla="*/ 333 w 708"/>
                <a:gd name="T71" fmla="*/ 0 h 1059"/>
                <a:gd name="T72" fmla="*/ 345 w 708"/>
                <a:gd name="T73" fmla="*/ 293 h 1059"/>
                <a:gd name="T74" fmla="*/ 203 w 708"/>
                <a:gd name="T75" fmla="*/ 281 h 1059"/>
                <a:gd name="T76" fmla="*/ 247 w 708"/>
                <a:gd name="T77" fmla="*/ 234 h 1059"/>
                <a:gd name="T78" fmla="*/ 271 w 708"/>
                <a:gd name="T79" fmla="*/ 233 h 1059"/>
                <a:gd name="T80" fmla="*/ 347 w 708"/>
                <a:gd name="T81" fmla="*/ 276 h 1059"/>
                <a:gd name="T82" fmla="*/ 345 w 708"/>
                <a:gd name="T83" fmla="*/ 293 h 1059"/>
                <a:gd name="T84" fmla="*/ 523 w 708"/>
                <a:gd name="T85" fmla="*/ 341 h 1059"/>
                <a:gd name="T86" fmla="*/ 496 w 708"/>
                <a:gd name="T87" fmla="*/ 362 h 1059"/>
                <a:gd name="T88" fmla="*/ 387 w 708"/>
                <a:gd name="T89" fmla="*/ 352 h 1059"/>
                <a:gd name="T90" fmla="*/ 366 w 708"/>
                <a:gd name="T91" fmla="*/ 334 h 1059"/>
                <a:gd name="T92" fmla="*/ 352 w 708"/>
                <a:gd name="T93" fmla="*/ 306 h 1059"/>
                <a:gd name="T94" fmla="*/ 397 w 708"/>
                <a:gd name="T95" fmla="*/ 287 h 1059"/>
                <a:gd name="T96" fmla="*/ 432 w 708"/>
                <a:gd name="T97" fmla="*/ 307 h 1059"/>
                <a:gd name="T98" fmla="*/ 489 w 708"/>
                <a:gd name="T99" fmla="*/ 313 h 1059"/>
                <a:gd name="T100" fmla="*/ 503 w 708"/>
                <a:gd name="T101" fmla="*/ 316 h 1059"/>
                <a:gd name="T102" fmla="*/ 523 w 708"/>
                <a:gd name="T103" fmla="*/ 341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8" h="1059">
                  <a:moveTo>
                    <a:pt x="333" y="0"/>
                  </a:moveTo>
                  <a:cubicBezTo>
                    <a:pt x="328" y="3"/>
                    <a:pt x="323" y="6"/>
                    <a:pt x="319" y="9"/>
                  </a:cubicBezTo>
                  <a:cubicBezTo>
                    <a:pt x="305" y="17"/>
                    <a:pt x="291" y="24"/>
                    <a:pt x="276" y="32"/>
                  </a:cubicBezTo>
                  <a:cubicBezTo>
                    <a:pt x="270" y="35"/>
                    <a:pt x="263" y="37"/>
                    <a:pt x="256" y="40"/>
                  </a:cubicBezTo>
                  <a:cubicBezTo>
                    <a:pt x="232" y="53"/>
                    <a:pt x="224" y="73"/>
                    <a:pt x="235" y="98"/>
                  </a:cubicBezTo>
                  <a:cubicBezTo>
                    <a:pt x="241" y="112"/>
                    <a:pt x="238" y="118"/>
                    <a:pt x="228" y="128"/>
                  </a:cubicBezTo>
                  <a:cubicBezTo>
                    <a:pt x="211" y="147"/>
                    <a:pt x="191" y="148"/>
                    <a:pt x="169" y="148"/>
                  </a:cubicBezTo>
                  <a:cubicBezTo>
                    <a:pt x="110" y="148"/>
                    <a:pt x="70" y="202"/>
                    <a:pt x="87" y="258"/>
                  </a:cubicBezTo>
                  <a:cubicBezTo>
                    <a:pt x="92" y="277"/>
                    <a:pt x="104" y="288"/>
                    <a:pt x="127" y="295"/>
                  </a:cubicBezTo>
                  <a:cubicBezTo>
                    <a:pt x="102" y="322"/>
                    <a:pt x="79" y="347"/>
                    <a:pt x="56" y="372"/>
                  </a:cubicBezTo>
                  <a:cubicBezTo>
                    <a:pt x="31" y="397"/>
                    <a:pt x="14" y="425"/>
                    <a:pt x="11" y="461"/>
                  </a:cubicBezTo>
                  <a:cubicBezTo>
                    <a:pt x="9" y="484"/>
                    <a:pt x="6" y="507"/>
                    <a:pt x="3" y="529"/>
                  </a:cubicBezTo>
                  <a:cubicBezTo>
                    <a:pt x="0" y="559"/>
                    <a:pt x="14" y="584"/>
                    <a:pt x="29" y="607"/>
                  </a:cubicBezTo>
                  <a:cubicBezTo>
                    <a:pt x="47" y="634"/>
                    <a:pt x="71" y="654"/>
                    <a:pt x="99" y="671"/>
                  </a:cubicBezTo>
                  <a:cubicBezTo>
                    <a:pt x="121" y="685"/>
                    <a:pt x="144" y="687"/>
                    <a:pt x="169" y="679"/>
                  </a:cubicBezTo>
                  <a:cubicBezTo>
                    <a:pt x="189" y="672"/>
                    <a:pt x="209" y="665"/>
                    <a:pt x="229" y="658"/>
                  </a:cubicBezTo>
                  <a:cubicBezTo>
                    <a:pt x="248" y="651"/>
                    <a:pt x="251" y="654"/>
                    <a:pt x="262" y="670"/>
                  </a:cubicBezTo>
                  <a:cubicBezTo>
                    <a:pt x="279" y="695"/>
                    <a:pt x="294" y="720"/>
                    <a:pt x="299" y="751"/>
                  </a:cubicBezTo>
                  <a:cubicBezTo>
                    <a:pt x="301" y="766"/>
                    <a:pt x="311" y="781"/>
                    <a:pt x="319" y="796"/>
                  </a:cubicBezTo>
                  <a:cubicBezTo>
                    <a:pt x="330" y="818"/>
                    <a:pt x="331" y="840"/>
                    <a:pt x="320" y="862"/>
                  </a:cubicBezTo>
                  <a:cubicBezTo>
                    <a:pt x="307" y="888"/>
                    <a:pt x="307" y="914"/>
                    <a:pt x="317" y="941"/>
                  </a:cubicBezTo>
                  <a:cubicBezTo>
                    <a:pt x="330" y="977"/>
                    <a:pt x="340" y="1013"/>
                    <a:pt x="352" y="1049"/>
                  </a:cubicBezTo>
                  <a:cubicBezTo>
                    <a:pt x="353" y="1053"/>
                    <a:pt x="355" y="1056"/>
                    <a:pt x="357" y="1059"/>
                  </a:cubicBezTo>
                  <a:cubicBezTo>
                    <a:pt x="411" y="1038"/>
                    <a:pt x="461" y="1008"/>
                    <a:pt x="505" y="971"/>
                  </a:cubicBezTo>
                  <a:cubicBezTo>
                    <a:pt x="513" y="961"/>
                    <a:pt x="520" y="951"/>
                    <a:pt x="527" y="940"/>
                  </a:cubicBezTo>
                  <a:cubicBezTo>
                    <a:pt x="546" y="912"/>
                    <a:pt x="561" y="882"/>
                    <a:pt x="577" y="853"/>
                  </a:cubicBezTo>
                  <a:cubicBezTo>
                    <a:pt x="589" y="832"/>
                    <a:pt x="594" y="809"/>
                    <a:pt x="590" y="785"/>
                  </a:cubicBezTo>
                  <a:cubicBezTo>
                    <a:pt x="587" y="765"/>
                    <a:pt x="590" y="747"/>
                    <a:pt x="600" y="730"/>
                  </a:cubicBezTo>
                  <a:cubicBezTo>
                    <a:pt x="616" y="705"/>
                    <a:pt x="632" y="680"/>
                    <a:pt x="650" y="656"/>
                  </a:cubicBezTo>
                  <a:cubicBezTo>
                    <a:pt x="669" y="632"/>
                    <a:pt x="673" y="607"/>
                    <a:pt x="658" y="580"/>
                  </a:cubicBezTo>
                  <a:cubicBezTo>
                    <a:pt x="655" y="575"/>
                    <a:pt x="653" y="570"/>
                    <a:pt x="651" y="564"/>
                  </a:cubicBezTo>
                  <a:cubicBezTo>
                    <a:pt x="648" y="555"/>
                    <a:pt x="649" y="548"/>
                    <a:pt x="661" y="544"/>
                  </a:cubicBezTo>
                  <a:cubicBezTo>
                    <a:pt x="680" y="538"/>
                    <a:pt x="692" y="524"/>
                    <a:pt x="697" y="505"/>
                  </a:cubicBezTo>
                  <a:cubicBezTo>
                    <a:pt x="701" y="494"/>
                    <a:pt x="703" y="483"/>
                    <a:pt x="706" y="473"/>
                  </a:cubicBezTo>
                  <a:cubicBezTo>
                    <a:pt x="707" y="473"/>
                    <a:pt x="707" y="473"/>
                    <a:pt x="708" y="473"/>
                  </a:cubicBezTo>
                  <a:cubicBezTo>
                    <a:pt x="684" y="253"/>
                    <a:pt x="535" y="71"/>
                    <a:pt x="333" y="0"/>
                  </a:cubicBezTo>
                  <a:close/>
                  <a:moveTo>
                    <a:pt x="345" y="293"/>
                  </a:moveTo>
                  <a:cubicBezTo>
                    <a:pt x="302" y="253"/>
                    <a:pt x="255" y="270"/>
                    <a:pt x="203" y="281"/>
                  </a:cubicBezTo>
                  <a:cubicBezTo>
                    <a:pt x="219" y="263"/>
                    <a:pt x="232" y="247"/>
                    <a:pt x="247" y="234"/>
                  </a:cubicBezTo>
                  <a:cubicBezTo>
                    <a:pt x="251" y="230"/>
                    <a:pt x="264" y="230"/>
                    <a:pt x="271" y="233"/>
                  </a:cubicBezTo>
                  <a:cubicBezTo>
                    <a:pt x="296" y="247"/>
                    <a:pt x="321" y="262"/>
                    <a:pt x="347" y="276"/>
                  </a:cubicBezTo>
                  <a:cubicBezTo>
                    <a:pt x="346" y="281"/>
                    <a:pt x="346" y="286"/>
                    <a:pt x="345" y="293"/>
                  </a:cubicBezTo>
                  <a:close/>
                  <a:moveTo>
                    <a:pt x="523" y="341"/>
                  </a:moveTo>
                  <a:cubicBezTo>
                    <a:pt x="521" y="357"/>
                    <a:pt x="509" y="363"/>
                    <a:pt x="496" y="362"/>
                  </a:cubicBezTo>
                  <a:cubicBezTo>
                    <a:pt x="460" y="360"/>
                    <a:pt x="423" y="357"/>
                    <a:pt x="387" y="352"/>
                  </a:cubicBezTo>
                  <a:cubicBezTo>
                    <a:pt x="379" y="351"/>
                    <a:pt x="371" y="341"/>
                    <a:pt x="366" y="334"/>
                  </a:cubicBezTo>
                  <a:cubicBezTo>
                    <a:pt x="360" y="326"/>
                    <a:pt x="357" y="316"/>
                    <a:pt x="352" y="306"/>
                  </a:cubicBezTo>
                  <a:cubicBezTo>
                    <a:pt x="371" y="310"/>
                    <a:pt x="386" y="303"/>
                    <a:pt x="397" y="287"/>
                  </a:cubicBezTo>
                  <a:cubicBezTo>
                    <a:pt x="406" y="302"/>
                    <a:pt x="418" y="306"/>
                    <a:pt x="432" y="307"/>
                  </a:cubicBezTo>
                  <a:cubicBezTo>
                    <a:pt x="451" y="308"/>
                    <a:pt x="470" y="310"/>
                    <a:pt x="489" y="313"/>
                  </a:cubicBezTo>
                  <a:cubicBezTo>
                    <a:pt x="494" y="313"/>
                    <a:pt x="499" y="314"/>
                    <a:pt x="503" y="316"/>
                  </a:cubicBezTo>
                  <a:cubicBezTo>
                    <a:pt x="514" y="321"/>
                    <a:pt x="526" y="326"/>
                    <a:pt x="523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669" y="489"/>
              <a:ext cx="33" cy="38"/>
            </a:xfrm>
            <a:custGeom>
              <a:avLst/>
              <a:gdLst>
                <a:gd name="T0" fmla="*/ 36 w 64"/>
                <a:gd name="T1" fmla="*/ 67 h 76"/>
                <a:gd name="T2" fmla="*/ 59 w 64"/>
                <a:gd name="T3" fmla="*/ 16 h 76"/>
                <a:gd name="T4" fmla="*/ 54 w 64"/>
                <a:gd name="T5" fmla="*/ 0 h 76"/>
                <a:gd name="T6" fmla="*/ 0 w 64"/>
                <a:gd name="T7" fmla="*/ 63 h 76"/>
                <a:gd name="T8" fmla="*/ 36 w 64"/>
                <a:gd name="T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6" y="67"/>
                  </a:moveTo>
                  <a:cubicBezTo>
                    <a:pt x="57" y="55"/>
                    <a:pt x="64" y="39"/>
                    <a:pt x="59" y="16"/>
                  </a:cubicBezTo>
                  <a:cubicBezTo>
                    <a:pt x="57" y="11"/>
                    <a:pt x="55" y="5"/>
                    <a:pt x="54" y="0"/>
                  </a:cubicBezTo>
                  <a:cubicBezTo>
                    <a:pt x="34" y="19"/>
                    <a:pt x="16" y="41"/>
                    <a:pt x="0" y="63"/>
                  </a:cubicBezTo>
                  <a:cubicBezTo>
                    <a:pt x="16" y="75"/>
                    <a:pt x="23" y="76"/>
                    <a:pt x="3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617" y="727"/>
              <a:ext cx="130" cy="185"/>
            </a:xfrm>
            <a:custGeom>
              <a:avLst/>
              <a:gdLst>
                <a:gd name="T0" fmla="*/ 223 w 256"/>
                <a:gd name="T1" fmla="*/ 305 h 361"/>
                <a:gd name="T2" fmla="*/ 238 w 256"/>
                <a:gd name="T3" fmla="*/ 234 h 361"/>
                <a:gd name="T4" fmla="*/ 247 w 256"/>
                <a:gd name="T5" fmla="*/ 214 h 361"/>
                <a:gd name="T6" fmla="*/ 224 w 256"/>
                <a:gd name="T7" fmla="*/ 155 h 361"/>
                <a:gd name="T8" fmla="*/ 148 w 256"/>
                <a:gd name="T9" fmla="*/ 121 h 361"/>
                <a:gd name="T10" fmla="*/ 110 w 256"/>
                <a:gd name="T11" fmla="*/ 103 h 361"/>
                <a:gd name="T12" fmla="*/ 96 w 256"/>
                <a:gd name="T13" fmla="*/ 86 h 361"/>
                <a:gd name="T14" fmla="*/ 67 w 256"/>
                <a:gd name="T15" fmla="*/ 47 h 361"/>
                <a:gd name="T16" fmla="*/ 0 w 256"/>
                <a:gd name="T17" fmla="*/ 0 h 361"/>
                <a:gd name="T18" fmla="*/ 197 w 256"/>
                <a:gd name="T19" fmla="*/ 361 h 361"/>
                <a:gd name="T20" fmla="*/ 223 w 256"/>
                <a:gd name="T21" fmla="*/ 30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61">
                  <a:moveTo>
                    <a:pt x="223" y="305"/>
                  </a:moveTo>
                  <a:cubicBezTo>
                    <a:pt x="220" y="279"/>
                    <a:pt x="223" y="256"/>
                    <a:pt x="238" y="234"/>
                  </a:cubicBezTo>
                  <a:cubicBezTo>
                    <a:pt x="242" y="228"/>
                    <a:pt x="245" y="221"/>
                    <a:pt x="247" y="214"/>
                  </a:cubicBezTo>
                  <a:cubicBezTo>
                    <a:pt x="256" y="189"/>
                    <a:pt x="248" y="167"/>
                    <a:pt x="224" y="155"/>
                  </a:cubicBezTo>
                  <a:cubicBezTo>
                    <a:pt x="199" y="143"/>
                    <a:pt x="173" y="133"/>
                    <a:pt x="148" y="121"/>
                  </a:cubicBezTo>
                  <a:cubicBezTo>
                    <a:pt x="135" y="116"/>
                    <a:pt x="122" y="110"/>
                    <a:pt x="110" y="103"/>
                  </a:cubicBezTo>
                  <a:cubicBezTo>
                    <a:pt x="104" y="100"/>
                    <a:pt x="98" y="93"/>
                    <a:pt x="96" y="86"/>
                  </a:cubicBezTo>
                  <a:cubicBezTo>
                    <a:pt x="91" y="69"/>
                    <a:pt x="81" y="56"/>
                    <a:pt x="67" y="47"/>
                  </a:cubicBezTo>
                  <a:cubicBezTo>
                    <a:pt x="44" y="32"/>
                    <a:pt x="21" y="17"/>
                    <a:pt x="0" y="0"/>
                  </a:cubicBezTo>
                  <a:cubicBezTo>
                    <a:pt x="18" y="144"/>
                    <a:pt x="91" y="272"/>
                    <a:pt x="197" y="361"/>
                  </a:cubicBezTo>
                  <a:cubicBezTo>
                    <a:pt x="224" y="347"/>
                    <a:pt x="226" y="340"/>
                    <a:pt x="223" y="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740" y="402"/>
              <a:ext cx="147" cy="66"/>
            </a:xfrm>
            <a:custGeom>
              <a:avLst/>
              <a:gdLst>
                <a:gd name="T0" fmla="*/ 36 w 289"/>
                <a:gd name="T1" fmla="*/ 118 h 129"/>
                <a:gd name="T2" fmla="*/ 82 w 289"/>
                <a:gd name="T3" fmla="*/ 89 h 129"/>
                <a:gd name="T4" fmla="*/ 160 w 289"/>
                <a:gd name="T5" fmla="*/ 59 h 129"/>
                <a:gd name="T6" fmla="*/ 200 w 289"/>
                <a:gd name="T7" fmla="*/ 54 h 129"/>
                <a:gd name="T8" fmla="*/ 276 w 289"/>
                <a:gd name="T9" fmla="*/ 13 h 129"/>
                <a:gd name="T10" fmla="*/ 289 w 289"/>
                <a:gd name="T11" fmla="*/ 0 h 129"/>
                <a:gd name="T12" fmla="*/ 0 w 289"/>
                <a:gd name="T13" fmla="*/ 99 h 129"/>
                <a:gd name="T14" fmla="*/ 36 w 289"/>
                <a:gd name="T1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9">
                  <a:moveTo>
                    <a:pt x="36" y="118"/>
                  </a:moveTo>
                  <a:cubicBezTo>
                    <a:pt x="52" y="110"/>
                    <a:pt x="67" y="100"/>
                    <a:pt x="82" y="89"/>
                  </a:cubicBezTo>
                  <a:cubicBezTo>
                    <a:pt x="106" y="73"/>
                    <a:pt x="130" y="60"/>
                    <a:pt x="160" y="59"/>
                  </a:cubicBezTo>
                  <a:cubicBezTo>
                    <a:pt x="174" y="58"/>
                    <a:pt x="187" y="56"/>
                    <a:pt x="200" y="54"/>
                  </a:cubicBezTo>
                  <a:cubicBezTo>
                    <a:pt x="230" y="48"/>
                    <a:pt x="255" y="35"/>
                    <a:pt x="276" y="13"/>
                  </a:cubicBezTo>
                  <a:cubicBezTo>
                    <a:pt x="280" y="9"/>
                    <a:pt x="285" y="4"/>
                    <a:pt x="289" y="0"/>
                  </a:cubicBezTo>
                  <a:cubicBezTo>
                    <a:pt x="182" y="6"/>
                    <a:pt x="83" y="41"/>
                    <a:pt x="0" y="99"/>
                  </a:cubicBezTo>
                  <a:cubicBezTo>
                    <a:pt x="0" y="120"/>
                    <a:pt x="14" y="129"/>
                    <a:pt x="3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6" name="Vaskeboette" hidden="1"/>
          <p:cNvGrpSpPr>
            <a:grpSpLocks noChangeAspect="1"/>
          </p:cNvGrpSpPr>
          <p:nvPr userDrawn="1"/>
        </p:nvGrpSpPr>
        <p:grpSpPr bwMode="auto">
          <a:xfrm>
            <a:off x="5469577" y="2612777"/>
            <a:ext cx="1252848" cy="1632451"/>
            <a:chOff x="1610" y="386"/>
            <a:chExt cx="592" cy="766"/>
          </a:xfrm>
        </p:grpSpPr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622" y="802"/>
              <a:ext cx="265" cy="148"/>
            </a:xfrm>
            <a:custGeom>
              <a:avLst/>
              <a:gdLst>
                <a:gd name="T0" fmla="*/ 432 w 432"/>
                <a:gd name="T1" fmla="*/ 0 h 242"/>
                <a:gd name="T2" fmla="*/ 208 w 432"/>
                <a:gd name="T3" fmla="*/ 242 h 242"/>
                <a:gd name="T4" fmla="*/ 0 w 432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2">
                  <a:moveTo>
                    <a:pt x="432" y="0"/>
                  </a:moveTo>
                  <a:cubicBezTo>
                    <a:pt x="432" y="0"/>
                    <a:pt x="393" y="242"/>
                    <a:pt x="208" y="242"/>
                  </a:cubicBezTo>
                  <a:cubicBezTo>
                    <a:pt x="23" y="242"/>
                    <a:pt x="0" y="0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712" y="386"/>
              <a:ext cx="315" cy="626"/>
            </a:xfrm>
            <a:custGeom>
              <a:avLst/>
              <a:gdLst>
                <a:gd name="T0" fmla="*/ 11 w 513"/>
                <a:gd name="T1" fmla="*/ 43 h 1020"/>
                <a:gd name="T2" fmla="*/ 242 w 513"/>
                <a:gd name="T3" fmla="*/ 526 h 1020"/>
                <a:gd name="T4" fmla="*/ 467 w 513"/>
                <a:gd name="T5" fmla="*/ 997 h 1020"/>
                <a:gd name="T6" fmla="*/ 502 w 513"/>
                <a:gd name="T7" fmla="*/ 977 h 1020"/>
                <a:gd name="T8" fmla="*/ 271 w 513"/>
                <a:gd name="T9" fmla="*/ 495 h 1020"/>
                <a:gd name="T10" fmla="*/ 45 w 513"/>
                <a:gd name="T11" fmla="*/ 23 h 1020"/>
                <a:gd name="T12" fmla="*/ 11 w 513"/>
                <a:gd name="T13" fmla="*/ 4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1020">
                  <a:moveTo>
                    <a:pt x="11" y="43"/>
                  </a:moveTo>
                  <a:cubicBezTo>
                    <a:pt x="88" y="204"/>
                    <a:pt x="165" y="365"/>
                    <a:pt x="242" y="526"/>
                  </a:cubicBezTo>
                  <a:cubicBezTo>
                    <a:pt x="317" y="683"/>
                    <a:pt x="392" y="840"/>
                    <a:pt x="467" y="997"/>
                  </a:cubicBezTo>
                  <a:cubicBezTo>
                    <a:pt x="478" y="1020"/>
                    <a:pt x="513" y="1000"/>
                    <a:pt x="502" y="977"/>
                  </a:cubicBezTo>
                  <a:cubicBezTo>
                    <a:pt x="425" y="816"/>
                    <a:pt x="348" y="655"/>
                    <a:pt x="271" y="495"/>
                  </a:cubicBezTo>
                  <a:cubicBezTo>
                    <a:pt x="196" y="337"/>
                    <a:pt x="120" y="180"/>
                    <a:pt x="45" y="23"/>
                  </a:cubicBezTo>
                  <a:cubicBezTo>
                    <a:pt x="34" y="0"/>
                    <a:pt x="0" y="20"/>
                    <a:pt x="11" y="4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1910" y="997"/>
              <a:ext cx="206" cy="155"/>
            </a:xfrm>
            <a:custGeom>
              <a:avLst/>
              <a:gdLst>
                <a:gd name="T0" fmla="*/ 329 w 337"/>
                <a:gd name="T1" fmla="*/ 245 h 252"/>
                <a:gd name="T2" fmla="*/ 300 w 337"/>
                <a:gd name="T3" fmla="*/ 123 h 252"/>
                <a:gd name="T4" fmla="*/ 281 w 337"/>
                <a:gd name="T5" fmla="*/ 39 h 252"/>
                <a:gd name="T6" fmla="*/ 163 w 337"/>
                <a:gd name="T7" fmla="*/ 0 h 252"/>
                <a:gd name="T8" fmla="*/ 108 w 337"/>
                <a:gd name="T9" fmla="*/ 28 h 252"/>
                <a:gd name="T10" fmla="*/ 45 w 337"/>
                <a:gd name="T11" fmla="*/ 95 h 252"/>
                <a:gd name="T12" fmla="*/ 4 w 337"/>
                <a:gd name="T13" fmla="*/ 170 h 252"/>
                <a:gd name="T14" fmla="*/ 2 w 337"/>
                <a:gd name="T15" fmla="*/ 223 h 252"/>
                <a:gd name="T16" fmla="*/ 8 w 337"/>
                <a:gd name="T17" fmla="*/ 237 h 252"/>
                <a:gd name="T18" fmla="*/ 189 w 337"/>
                <a:gd name="T1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252">
                  <a:moveTo>
                    <a:pt x="329" y="245"/>
                  </a:moveTo>
                  <a:cubicBezTo>
                    <a:pt x="337" y="245"/>
                    <a:pt x="301" y="184"/>
                    <a:pt x="300" y="123"/>
                  </a:cubicBezTo>
                  <a:cubicBezTo>
                    <a:pt x="295" y="93"/>
                    <a:pt x="307" y="62"/>
                    <a:pt x="281" y="39"/>
                  </a:cubicBezTo>
                  <a:cubicBezTo>
                    <a:pt x="259" y="16"/>
                    <a:pt x="199" y="0"/>
                    <a:pt x="163" y="0"/>
                  </a:cubicBezTo>
                  <a:cubicBezTo>
                    <a:pt x="134" y="0"/>
                    <a:pt x="126" y="11"/>
                    <a:pt x="108" y="28"/>
                  </a:cubicBezTo>
                  <a:cubicBezTo>
                    <a:pt x="92" y="46"/>
                    <a:pt x="67" y="70"/>
                    <a:pt x="45" y="95"/>
                  </a:cubicBezTo>
                  <a:cubicBezTo>
                    <a:pt x="24" y="120"/>
                    <a:pt x="6" y="147"/>
                    <a:pt x="4" y="170"/>
                  </a:cubicBezTo>
                  <a:cubicBezTo>
                    <a:pt x="0" y="193"/>
                    <a:pt x="11" y="212"/>
                    <a:pt x="2" y="223"/>
                  </a:cubicBezTo>
                  <a:cubicBezTo>
                    <a:pt x="1" y="229"/>
                    <a:pt x="3" y="234"/>
                    <a:pt x="8" y="237"/>
                  </a:cubicBezTo>
                  <a:cubicBezTo>
                    <a:pt x="27" y="247"/>
                    <a:pt x="123" y="252"/>
                    <a:pt x="189" y="25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941" y="996"/>
              <a:ext cx="139" cy="151"/>
            </a:xfrm>
            <a:custGeom>
              <a:avLst/>
              <a:gdLst>
                <a:gd name="T0" fmla="*/ 2 w 227"/>
                <a:gd name="T1" fmla="*/ 246 h 246"/>
                <a:gd name="T2" fmla="*/ 1 w 227"/>
                <a:gd name="T3" fmla="*/ 208 h 246"/>
                <a:gd name="T4" fmla="*/ 22 w 227"/>
                <a:gd name="T5" fmla="*/ 124 h 246"/>
                <a:gd name="T6" fmla="*/ 112 w 227"/>
                <a:gd name="T7" fmla="*/ 1 h 246"/>
                <a:gd name="T8" fmla="*/ 206 w 227"/>
                <a:gd name="T9" fmla="*/ 122 h 246"/>
                <a:gd name="T10" fmla="*/ 213 w 227"/>
                <a:gd name="T11" fmla="*/ 206 h 246"/>
                <a:gd name="T12" fmla="*/ 218 w 227"/>
                <a:gd name="T13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46">
                  <a:moveTo>
                    <a:pt x="2" y="246"/>
                  </a:moveTo>
                  <a:cubicBezTo>
                    <a:pt x="11" y="246"/>
                    <a:pt x="1" y="231"/>
                    <a:pt x="1" y="208"/>
                  </a:cubicBezTo>
                  <a:cubicBezTo>
                    <a:pt x="0" y="185"/>
                    <a:pt x="8" y="155"/>
                    <a:pt x="22" y="124"/>
                  </a:cubicBezTo>
                  <a:cubicBezTo>
                    <a:pt x="53" y="63"/>
                    <a:pt x="90" y="2"/>
                    <a:pt x="112" y="1"/>
                  </a:cubicBezTo>
                  <a:cubicBezTo>
                    <a:pt x="188" y="0"/>
                    <a:pt x="209" y="61"/>
                    <a:pt x="206" y="122"/>
                  </a:cubicBezTo>
                  <a:cubicBezTo>
                    <a:pt x="207" y="153"/>
                    <a:pt x="207" y="183"/>
                    <a:pt x="213" y="206"/>
                  </a:cubicBezTo>
                  <a:cubicBezTo>
                    <a:pt x="217" y="229"/>
                    <a:pt x="227" y="245"/>
                    <a:pt x="218" y="245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967" y="997"/>
              <a:ext cx="80" cy="153"/>
            </a:xfrm>
            <a:custGeom>
              <a:avLst/>
              <a:gdLst>
                <a:gd name="T0" fmla="*/ 9 w 130"/>
                <a:gd name="T1" fmla="*/ 249 h 249"/>
                <a:gd name="T2" fmla="*/ 28 w 130"/>
                <a:gd name="T3" fmla="*/ 125 h 249"/>
                <a:gd name="T4" fmla="*/ 70 w 130"/>
                <a:gd name="T5" fmla="*/ 0 h 249"/>
                <a:gd name="T6" fmla="*/ 113 w 130"/>
                <a:gd name="T7" fmla="*/ 124 h 249"/>
                <a:gd name="T8" fmla="*/ 124 w 1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9">
                  <a:moveTo>
                    <a:pt x="9" y="249"/>
                  </a:moveTo>
                  <a:cubicBezTo>
                    <a:pt x="16" y="249"/>
                    <a:pt x="0" y="187"/>
                    <a:pt x="28" y="125"/>
                  </a:cubicBezTo>
                  <a:cubicBezTo>
                    <a:pt x="54" y="62"/>
                    <a:pt x="66" y="0"/>
                    <a:pt x="70" y="0"/>
                  </a:cubicBezTo>
                  <a:cubicBezTo>
                    <a:pt x="101" y="0"/>
                    <a:pt x="116" y="62"/>
                    <a:pt x="113" y="124"/>
                  </a:cubicBezTo>
                  <a:cubicBezTo>
                    <a:pt x="106" y="187"/>
                    <a:pt x="130" y="249"/>
                    <a:pt x="124" y="249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005" y="997"/>
              <a:ext cx="5" cy="153"/>
            </a:xfrm>
            <a:custGeom>
              <a:avLst/>
              <a:gdLst>
                <a:gd name="T0" fmla="*/ 1 w 7"/>
                <a:gd name="T1" fmla="*/ 249 h 249"/>
                <a:gd name="T2" fmla="*/ 7 w 7"/>
                <a:gd name="T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49">
                  <a:moveTo>
                    <a:pt x="1" y="249"/>
                  </a:moveTo>
                  <a:cubicBezTo>
                    <a:pt x="0" y="166"/>
                    <a:pt x="7" y="83"/>
                    <a:pt x="7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1610" y="802"/>
              <a:ext cx="290" cy="346"/>
            </a:xfrm>
            <a:custGeom>
              <a:avLst/>
              <a:gdLst>
                <a:gd name="T0" fmla="*/ 265 w 290"/>
                <a:gd name="T1" fmla="*/ 346 h 346"/>
                <a:gd name="T2" fmla="*/ 25 w 290"/>
                <a:gd name="T3" fmla="*/ 346 h 346"/>
                <a:gd name="T4" fmla="*/ 0 w 290"/>
                <a:gd name="T5" fmla="*/ 0 h 346"/>
                <a:gd name="T6" fmla="*/ 290 w 290"/>
                <a:gd name="T7" fmla="*/ 0 h 346"/>
                <a:gd name="T8" fmla="*/ 265 w 290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46">
                  <a:moveTo>
                    <a:pt x="265" y="346"/>
                  </a:moveTo>
                  <a:lnTo>
                    <a:pt x="25" y="346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265" y="346"/>
                  </a:lnTo>
                  <a:close/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26" y="1073"/>
              <a:ext cx="176" cy="77"/>
            </a:xfrm>
            <a:custGeom>
              <a:avLst/>
              <a:gdLst>
                <a:gd name="T0" fmla="*/ 107 w 287"/>
                <a:gd name="T1" fmla="*/ 0 h 127"/>
                <a:gd name="T2" fmla="*/ 206 w 287"/>
                <a:gd name="T3" fmla="*/ 105 h 127"/>
                <a:gd name="T4" fmla="*/ 0 w 287"/>
                <a:gd name="T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127">
                  <a:moveTo>
                    <a:pt x="107" y="0"/>
                  </a:moveTo>
                  <a:cubicBezTo>
                    <a:pt x="127" y="29"/>
                    <a:pt x="125" y="90"/>
                    <a:pt x="206" y="105"/>
                  </a:cubicBezTo>
                  <a:cubicBezTo>
                    <a:pt x="287" y="120"/>
                    <a:pt x="0" y="127"/>
                    <a:pt x="0" y="127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27" name="UtenlandskArbeidstaker" hidden="1"/>
          <p:cNvGrpSpPr>
            <a:grpSpLocks noChangeAspect="1"/>
          </p:cNvGrpSpPr>
          <p:nvPr userDrawn="1"/>
        </p:nvGrpSpPr>
        <p:grpSpPr bwMode="auto">
          <a:xfrm>
            <a:off x="5507669" y="2451872"/>
            <a:ext cx="1176662" cy="1954254"/>
            <a:chOff x="1137" y="1217"/>
            <a:chExt cx="556" cy="917"/>
          </a:xfrm>
        </p:grpSpPr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137" y="1543"/>
              <a:ext cx="556" cy="425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30" name="Oval 25"/>
            <p:cNvSpPr>
              <a:spLocks noChangeArrowheads="1"/>
            </p:cNvSpPr>
            <p:nvPr userDrawn="1"/>
          </p:nvSpPr>
          <p:spPr bwMode="auto">
            <a:xfrm>
              <a:off x="1268" y="1217"/>
              <a:ext cx="294" cy="3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200" y="1705"/>
              <a:ext cx="430" cy="429"/>
            </a:xfrm>
            <a:custGeom>
              <a:avLst/>
              <a:gdLst>
                <a:gd name="T0" fmla="*/ 641 w 657"/>
                <a:gd name="T1" fmla="*/ 300 h 657"/>
                <a:gd name="T2" fmla="*/ 357 w 657"/>
                <a:gd name="T3" fmla="*/ 641 h 657"/>
                <a:gd name="T4" fmla="*/ 16 w 657"/>
                <a:gd name="T5" fmla="*/ 357 h 657"/>
                <a:gd name="T6" fmla="*/ 300 w 657"/>
                <a:gd name="T7" fmla="*/ 16 h 657"/>
                <a:gd name="T8" fmla="*/ 641 w 657"/>
                <a:gd name="T9" fmla="*/ 30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657">
                  <a:moveTo>
                    <a:pt x="641" y="300"/>
                  </a:moveTo>
                  <a:cubicBezTo>
                    <a:pt x="657" y="473"/>
                    <a:pt x="530" y="625"/>
                    <a:pt x="357" y="641"/>
                  </a:cubicBezTo>
                  <a:cubicBezTo>
                    <a:pt x="185" y="657"/>
                    <a:pt x="32" y="530"/>
                    <a:pt x="16" y="357"/>
                  </a:cubicBezTo>
                  <a:cubicBezTo>
                    <a:pt x="0" y="185"/>
                    <a:pt x="128" y="32"/>
                    <a:pt x="300" y="16"/>
                  </a:cubicBezTo>
                  <a:cubicBezTo>
                    <a:pt x="473" y="0"/>
                    <a:pt x="625" y="127"/>
                    <a:pt x="641" y="3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28" name="Freeform 27"/>
            <p:cNvSpPr>
              <a:spLocks noEditPoints="1"/>
            </p:cNvSpPr>
            <p:nvPr userDrawn="1"/>
          </p:nvSpPr>
          <p:spPr bwMode="auto">
            <a:xfrm>
              <a:off x="1365" y="1737"/>
              <a:ext cx="244" cy="365"/>
            </a:xfrm>
            <a:custGeom>
              <a:avLst/>
              <a:gdLst>
                <a:gd name="T0" fmla="*/ 175 w 373"/>
                <a:gd name="T1" fmla="*/ 0 h 558"/>
                <a:gd name="T2" fmla="*/ 168 w 373"/>
                <a:gd name="T3" fmla="*/ 4 h 558"/>
                <a:gd name="T4" fmla="*/ 146 w 373"/>
                <a:gd name="T5" fmla="*/ 16 h 558"/>
                <a:gd name="T6" fmla="*/ 135 w 373"/>
                <a:gd name="T7" fmla="*/ 21 h 558"/>
                <a:gd name="T8" fmla="*/ 124 w 373"/>
                <a:gd name="T9" fmla="*/ 51 h 558"/>
                <a:gd name="T10" fmla="*/ 120 w 373"/>
                <a:gd name="T11" fmla="*/ 67 h 558"/>
                <a:gd name="T12" fmla="*/ 89 w 373"/>
                <a:gd name="T13" fmla="*/ 77 h 558"/>
                <a:gd name="T14" fmla="*/ 46 w 373"/>
                <a:gd name="T15" fmla="*/ 135 h 558"/>
                <a:gd name="T16" fmla="*/ 67 w 373"/>
                <a:gd name="T17" fmla="*/ 155 h 558"/>
                <a:gd name="T18" fmla="*/ 29 w 373"/>
                <a:gd name="T19" fmla="*/ 195 h 558"/>
                <a:gd name="T20" fmla="*/ 6 w 373"/>
                <a:gd name="T21" fmla="*/ 243 h 558"/>
                <a:gd name="T22" fmla="*/ 2 w 373"/>
                <a:gd name="T23" fmla="*/ 278 h 558"/>
                <a:gd name="T24" fmla="*/ 15 w 373"/>
                <a:gd name="T25" fmla="*/ 320 h 558"/>
                <a:gd name="T26" fmla="*/ 52 w 373"/>
                <a:gd name="T27" fmla="*/ 353 h 558"/>
                <a:gd name="T28" fmla="*/ 89 w 373"/>
                <a:gd name="T29" fmla="*/ 357 h 558"/>
                <a:gd name="T30" fmla="*/ 121 w 373"/>
                <a:gd name="T31" fmla="*/ 346 h 558"/>
                <a:gd name="T32" fmla="*/ 138 w 373"/>
                <a:gd name="T33" fmla="*/ 352 h 558"/>
                <a:gd name="T34" fmla="*/ 157 w 373"/>
                <a:gd name="T35" fmla="*/ 395 h 558"/>
                <a:gd name="T36" fmla="*/ 168 w 373"/>
                <a:gd name="T37" fmla="*/ 419 h 558"/>
                <a:gd name="T38" fmla="*/ 169 w 373"/>
                <a:gd name="T39" fmla="*/ 453 h 558"/>
                <a:gd name="T40" fmla="*/ 167 w 373"/>
                <a:gd name="T41" fmla="*/ 495 h 558"/>
                <a:gd name="T42" fmla="*/ 185 w 373"/>
                <a:gd name="T43" fmla="*/ 552 h 558"/>
                <a:gd name="T44" fmla="*/ 188 w 373"/>
                <a:gd name="T45" fmla="*/ 558 h 558"/>
                <a:gd name="T46" fmla="*/ 266 w 373"/>
                <a:gd name="T47" fmla="*/ 511 h 558"/>
                <a:gd name="T48" fmla="*/ 278 w 373"/>
                <a:gd name="T49" fmla="*/ 495 h 558"/>
                <a:gd name="T50" fmla="*/ 304 w 373"/>
                <a:gd name="T51" fmla="*/ 449 h 558"/>
                <a:gd name="T52" fmla="*/ 311 w 373"/>
                <a:gd name="T53" fmla="*/ 413 h 558"/>
                <a:gd name="T54" fmla="*/ 316 w 373"/>
                <a:gd name="T55" fmla="*/ 384 h 558"/>
                <a:gd name="T56" fmla="*/ 342 w 373"/>
                <a:gd name="T57" fmla="*/ 345 h 558"/>
                <a:gd name="T58" fmla="*/ 347 w 373"/>
                <a:gd name="T59" fmla="*/ 305 h 558"/>
                <a:gd name="T60" fmla="*/ 343 w 373"/>
                <a:gd name="T61" fmla="*/ 297 h 558"/>
                <a:gd name="T62" fmla="*/ 348 w 373"/>
                <a:gd name="T63" fmla="*/ 286 h 558"/>
                <a:gd name="T64" fmla="*/ 367 w 373"/>
                <a:gd name="T65" fmla="*/ 265 h 558"/>
                <a:gd name="T66" fmla="*/ 372 w 373"/>
                <a:gd name="T67" fmla="*/ 249 h 558"/>
                <a:gd name="T68" fmla="*/ 373 w 373"/>
                <a:gd name="T69" fmla="*/ 249 h 558"/>
                <a:gd name="T70" fmla="*/ 175 w 373"/>
                <a:gd name="T71" fmla="*/ 0 h 558"/>
                <a:gd name="T72" fmla="*/ 182 w 373"/>
                <a:gd name="T73" fmla="*/ 154 h 558"/>
                <a:gd name="T74" fmla="*/ 107 w 373"/>
                <a:gd name="T75" fmla="*/ 148 h 558"/>
                <a:gd name="T76" fmla="*/ 130 w 373"/>
                <a:gd name="T77" fmla="*/ 123 h 558"/>
                <a:gd name="T78" fmla="*/ 143 w 373"/>
                <a:gd name="T79" fmla="*/ 123 h 558"/>
                <a:gd name="T80" fmla="*/ 183 w 373"/>
                <a:gd name="T81" fmla="*/ 145 h 558"/>
                <a:gd name="T82" fmla="*/ 182 w 373"/>
                <a:gd name="T83" fmla="*/ 154 h 558"/>
                <a:gd name="T84" fmla="*/ 276 w 373"/>
                <a:gd name="T85" fmla="*/ 179 h 558"/>
                <a:gd name="T86" fmla="*/ 261 w 373"/>
                <a:gd name="T87" fmla="*/ 190 h 558"/>
                <a:gd name="T88" fmla="*/ 204 w 373"/>
                <a:gd name="T89" fmla="*/ 185 h 558"/>
                <a:gd name="T90" fmla="*/ 192 w 373"/>
                <a:gd name="T91" fmla="*/ 175 h 558"/>
                <a:gd name="T92" fmla="*/ 185 w 373"/>
                <a:gd name="T93" fmla="*/ 161 h 558"/>
                <a:gd name="T94" fmla="*/ 209 w 373"/>
                <a:gd name="T95" fmla="*/ 151 h 558"/>
                <a:gd name="T96" fmla="*/ 228 w 373"/>
                <a:gd name="T97" fmla="*/ 161 h 558"/>
                <a:gd name="T98" fmla="*/ 258 w 373"/>
                <a:gd name="T99" fmla="*/ 164 h 558"/>
                <a:gd name="T100" fmla="*/ 265 w 373"/>
                <a:gd name="T101" fmla="*/ 166 h 558"/>
                <a:gd name="T102" fmla="*/ 276 w 373"/>
                <a:gd name="T103" fmla="*/ 17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3" h="558">
                  <a:moveTo>
                    <a:pt x="175" y="0"/>
                  </a:moveTo>
                  <a:cubicBezTo>
                    <a:pt x="173" y="1"/>
                    <a:pt x="170" y="3"/>
                    <a:pt x="168" y="4"/>
                  </a:cubicBezTo>
                  <a:cubicBezTo>
                    <a:pt x="160" y="9"/>
                    <a:pt x="153" y="12"/>
                    <a:pt x="146" y="16"/>
                  </a:cubicBezTo>
                  <a:cubicBezTo>
                    <a:pt x="142" y="18"/>
                    <a:pt x="138" y="19"/>
                    <a:pt x="135" y="21"/>
                  </a:cubicBezTo>
                  <a:cubicBezTo>
                    <a:pt x="122" y="27"/>
                    <a:pt x="118" y="38"/>
                    <a:pt x="124" y="51"/>
                  </a:cubicBezTo>
                  <a:cubicBezTo>
                    <a:pt x="127" y="58"/>
                    <a:pt x="125" y="62"/>
                    <a:pt x="120" y="67"/>
                  </a:cubicBezTo>
                  <a:cubicBezTo>
                    <a:pt x="111" y="77"/>
                    <a:pt x="101" y="77"/>
                    <a:pt x="89" y="77"/>
                  </a:cubicBezTo>
                  <a:cubicBezTo>
                    <a:pt x="58" y="77"/>
                    <a:pt x="37" y="106"/>
                    <a:pt x="46" y="135"/>
                  </a:cubicBezTo>
                  <a:cubicBezTo>
                    <a:pt x="48" y="145"/>
                    <a:pt x="55" y="151"/>
                    <a:pt x="67" y="155"/>
                  </a:cubicBezTo>
                  <a:cubicBezTo>
                    <a:pt x="53" y="169"/>
                    <a:pt x="42" y="183"/>
                    <a:pt x="29" y="195"/>
                  </a:cubicBezTo>
                  <a:cubicBezTo>
                    <a:pt x="16" y="209"/>
                    <a:pt x="7" y="224"/>
                    <a:pt x="6" y="243"/>
                  </a:cubicBezTo>
                  <a:cubicBezTo>
                    <a:pt x="5" y="255"/>
                    <a:pt x="3" y="267"/>
                    <a:pt x="2" y="278"/>
                  </a:cubicBezTo>
                  <a:cubicBezTo>
                    <a:pt x="0" y="294"/>
                    <a:pt x="7" y="307"/>
                    <a:pt x="15" y="320"/>
                  </a:cubicBezTo>
                  <a:cubicBezTo>
                    <a:pt x="25" y="334"/>
                    <a:pt x="37" y="344"/>
                    <a:pt x="52" y="353"/>
                  </a:cubicBezTo>
                  <a:cubicBezTo>
                    <a:pt x="64" y="360"/>
                    <a:pt x="76" y="362"/>
                    <a:pt x="89" y="357"/>
                  </a:cubicBezTo>
                  <a:cubicBezTo>
                    <a:pt x="100" y="354"/>
                    <a:pt x="110" y="350"/>
                    <a:pt x="121" y="346"/>
                  </a:cubicBezTo>
                  <a:cubicBezTo>
                    <a:pt x="130" y="343"/>
                    <a:pt x="132" y="344"/>
                    <a:pt x="138" y="352"/>
                  </a:cubicBezTo>
                  <a:cubicBezTo>
                    <a:pt x="147" y="366"/>
                    <a:pt x="155" y="379"/>
                    <a:pt x="157" y="395"/>
                  </a:cubicBezTo>
                  <a:cubicBezTo>
                    <a:pt x="159" y="403"/>
                    <a:pt x="164" y="411"/>
                    <a:pt x="168" y="419"/>
                  </a:cubicBezTo>
                  <a:cubicBezTo>
                    <a:pt x="174" y="430"/>
                    <a:pt x="174" y="442"/>
                    <a:pt x="169" y="453"/>
                  </a:cubicBezTo>
                  <a:cubicBezTo>
                    <a:pt x="162" y="467"/>
                    <a:pt x="162" y="481"/>
                    <a:pt x="167" y="495"/>
                  </a:cubicBezTo>
                  <a:cubicBezTo>
                    <a:pt x="174" y="514"/>
                    <a:pt x="179" y="533"/>
                    <a:pt x="185" y="552"/>
                  </a:cubicBezTo>
                  <a:cubicBezTo>
                    <a:pt x="186" y="554"/>
                    <a:pt x="187" y="556"/>
                    <a:pt x="188" y="558"/>
                  </a:cubicBezTo>
                  <a:cubicBezTo>
                    <a:pt x="216" y="546"/>
                    <a:pt x="243" y="530"/>
                    <a:pt x="266" y="511"/>
                  </a:cubicBezTo>
                  <a:cubicBezTo>
                    <a:pt x="270" y="506"/>
                    <a:pt x="274" y="500"/>
                    <a:pt x="278" y="495"/>
                  </a:cubicBezTo>
                  <a:cubicBezTo>
                    <a:pt x="288" y="480"/>
                    <a:pt x="295" y="464"/>
                    <a:pt x="304" y="449"/>
                  </a:cubicBezTo>
                  <a:cubicBezTo>
                    <a:pt x="310" y="438"/>
                    <a:pt x="313" y="426"/>
                    <a:pt x="311" y="413"/>
                  </a:cubicBezTo>
                  <a:cubicBezTo>
                    <a:pt x="309" y="403"/>
                    <a:pt x="311" y="393"/>
                    <a:pt x="316" y="384"/>
                  </a:cubicBezTo>
                  <a:cubicBezTo>
                    <a:pt x="324" y="371"/>
                    <a:pt x="333" y="358"/>
                    <a:pt x="342" y="345"/>
                  </a:cubicBezTo>
                  <a:cubicBezTo>
                    <a:pt x="352" y="332"/>
                    <a:pt x="354" y="320"/>
                    <a:pt x="347" y="305"/>
                  </a:cubicBezTo>
                  <a:cubicBezTo>
                    <a:pt x="345" y="302"/>
                    <a:pt x="344" y="300"/>
                    <a:pt x="343" y="297"/>
                  </a:cubicBezTo>
                  <a:cubicBezTo>
                    <a:pt x="341" y="292"/>
                    <a:pt x="342" y="288"/>
                    <a:pt x="348" y="286"/>
                  </a:cubicBezTo>
                  <a:cubicBezTo>
                    <a:pt x="358" y="283"/>
                    <a:pt x="364" y="275"/>
                    <a:pt x="367" y="265"/>
                  </a:cubicBezTo>
                  <a:cubicBezTo>
                    <a:pt x="369" y="260"/>
                    <a:pt x="370" y="254"/>
                    <a:pt x="372" y="249"/>
                  </a:cubicBezTo>
                  <a:cubicBezTo>
                    <a:pt x="372" y="249"/>
                    <a:pt x="373" y="249"/>
                    <a:pt x="373" y="249"/>
                  </a:cubicBezTo>
                  <a:cubicBezTo>
                    <a:pt x="360" y="133"/>
                    <a:pt x="282" y="37"/>
                    <a:pt x="175" y="0"/>
                  </a:cubicBezTo>
                  <a:close/>
                  <a:moveTo>
                    <a:pt x="182" y="154"/>
                  </a:moveTo>
                  <a:cubicBezTo>
                    <a:pt x="159" y="133"/>
                    <a:pt x="134" y="142"/>
                    <a:pt x="107" y="148"/>
                  </a:cubicBezTo>
                  <a:cubicBezTo>
                    <a:pt x="115" y="138"/>
                    <a:pt x="122" y="130"/>
                    <a:pt x="130" y="123"/>
                  </a:cubicBezTo>
                  <a:cubicBezTo>
                    <a:pt x="132" y="121"/>
                    <a:pt x="139" y="121"/>
                    <a:pt x="143" y="123"/>
                  </a:cubicBezTo>
                  <a:cubicBezTo>
                    <a:pt x="156" y="129"/>
                    <a:pt x="169" y="137"/>
                    <a:pt x="183" y="145"/>
                  </a:cubicBezTo>
                  <a:cubicBezTo>
                    <a:pt x="182" y="147"/>
                    <a:pt x="182" y="150"/>
                    <a:pt x="182" y="154"/>
                  </a:cubicBezTo>
                  <a:close/>
                  <a:moveTo>
                    <a:pt x="276" y="179"/>
                  </a:moveTo>
                  <a:cubicBezTo>
                    <a:pt x="274" y="187"/>
                    <a:pt x="268" y="191"/>
                    <a:pt x="261" y="190"/>
                  </a:cubicBezTo>
                  <a:cubicBezTo>
                    <a:pt x="242" y="189"/>
                    <a:pt x="223" y="188"/>
                    <a:pt x="204" y="185"/>
                  </a:cubicBezTo>
                  <a:cubicBezTo>
                    <a:pt x="200" y="184"/>
                    <a:pt x="195" y="179"/>
                    <a:pt x="192" y="175"/>
                  </a:cubicBezTo>
                  <a:cubicBezTo>
                    <a:pt x="189" y="171"/>
                    <a:pt x="188" y="166"/>
                    <a:pt x="185" y="161"/>
                  </a:cubicBezTo>
                  <a:cubicBezTo>
                    <a:pt x="196" y="163"/>
                    <a:pt x="203" y="159"/>
                    <a:pt x="209" y="151"/>
                  </a:cubicBezTo>
                  <a:cubicBezTo>
                    <a:pt x="214" y="159"/>
                    <a:pt x="220" y="161"/>
                    <a:pt x="228" y="161"/>
                  </a:cubicBezTo>
                  <a:cubicBezTo>
                    <a:pt x="238" y="162"/>
                    <a:pt x="248" y="163"/>
                    <a:pt x="258" y="164"/>
                  </a:cubicBezTo>
                  <a:cubicBezTo>
                    <a:pt x="260" y="164"/>
                    <a:pt x="263" y="165"/>
                    <a:pt x="265" y="166"/>
                  </a:cubicBezTo>
                  <a:cubicBezTo>
                    <a:pt x="271" y="169"/>
                    <a:pt x="277" y="171"/>
                    <a:pt x="276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29" name="Freeform 28"/>
            <p:cNvSpPr>
              <a:spLocks/>
            </p:cNvSpPr>
            <p:nvPr userDrawn="1"/>
          </p:nvSpPr>
          <p:spPr bwMode="auto">
            <a:xfrm>
              <a:off x="1257" y="1785"/>
              <a:ext cx="22" cy="26"/>
            </a:xfrm>
            <a:custGeom>
              <a:avLst/>
              <a:gdLst>
                <a:gd name="T0" fmla="*/ 19 w 34"/>
                <a:gd name="T1" fmla="*/ 35 h 40"/>
                <a:gd name="T2" fmla="*/ 31 w 34"/>
                <a:gd name="T3" fmla="*/ 8 h 40"/>
                <a:gd name="T4" fmla="*/ 28 w 34"/>
                <a:gd name="T5" fmla="*/ 0 h 40"/>
                <a:gd name="T6" fmla="*/ 0 w 34"/>
                <a:gd name="T7" fmla="*/ 33 h 40"/>
                <a:gd name="T8" fmla="*/ 19 w 34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9" y="35"/>
                  </a:moveTo>
                  <a:cubicBezTo>
                    <a:pt x="30" y="29"/>
                    <a:pt x="34" y="20"/>
                    <a:pt x="31" y="8"/>
                  </a:cubicBezTo>
                  <a:cubicBezTo>
                    <a:pt x="30" y="5"/>
                    <a:pt x="29" y="3"/>
                    <a:pt x="28" y="0"/>
                  </a:cubicBezTo>
                  <a:cubicBezTo>
                    <a:pt x="18" y="10"/>
                    <a:pt x="9" y="21"/>
                    <a:pt x="0" y="33"/>
                  </a:cubicBezTo>
                  <a:cubicBezTo>
                    <a:pt x="9" y="39"/>
                    <a:pt x="12" y="40"/>
                    <a:pt x="1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30" name="Freeform 29"/>
            <p:cNvSpPr>
              <a:spLocks/>
            </p:cNvSpPr>
            <p:nvPr userDrawn="1"/>
          </p:nvSpPr>
          <p:spPr bwMode="auto">
            <a:xfrm>
              <a:off x="1222" y="1946"/>
              <a:ext cx="88" cy="124"/>
            </a:xfrm>
            <a:custGeom>
              <a:avLst/>
              <a:gdLst>
                <a:gd name="T0" fmla="*/ 117 w 135"/>
                <a:gd name="T1" fmla="*/ 160 h 190"/>
                <a:gd name="T2" fmla="*/ 125 w 135"/>
                <a:gd name="T3" fmla="*/ 123 h 190"/>
                <a:gd name="T4" fmla="*/ 130 w 135"/>
                <a:gd name="T5" fmla="*/ 113 h 190"/>
                <a:gd name="T6" fmla="*/ 118 w 135"/>
                <a:gd name="T7" fmla="*/ 81 h 190"/>
                <a:gd name="T8" fmla="*/ 78 w 135"/>
                <a:gd name="T9" fmla="*/ 64 h 190"/>
                <a:gd name="T10" fmla="*/ 58 w 135"/>
                <a:gd name="T11" fmla="*/ 54 h 190"/>
                <a:gd name="T12" fmla="*/ 50 w 135"/>
                <a:gd name="T13" fmla="*/ 45 h 190"/>
                <a:gd name="T14" fmla="*/ 35 w 135"/>
                <a:gd name="T15" fmla="*/ 25 h 190"/>
                <a:gd name="T16" fmla="*/ 0 w 135"/>
                <a:gd name="T17" fmla="*/ 0 h 190"/>
                <a:gd name="T18" fmla="*/ 104 w 135"/>
                <a:gd name="T19" fmla="*/ 190 h 190"/>
                <a:gd name="T20" fmla="*/ 117 w 135"/>
                <a:gd name="T2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90">
                  <a:moveTo>
                    <a:pt x="117" y="160"/>
                  </a:moveTo>
                  <a:cubicBezTo>
                    <a:pt x="116" y="147"/>
                    <a:pt x="117" y="134"/>
                    <a:pt x="125" y="123"/>
                  </a:cubicBezTo>
                  <a:cubicBezTo>
                    <a:pt x="127" y="120"/>
                    <a:pt x="129" y="116"/>
                    <a:pt x="130" y="113"/>
                  </a:cubicBezTo>
                  <a:cubicBezTo>
                    <a:pt x="135" y="99"/>
                    <a:pt x="131" y="88"/>
                    <a:pt x="118" y="81"/>
                  </a:cubicBezTo>
                  <a:cubicBezTo>
                    <a:pt x="105" y="75"/>
                    <a:pt x="91" y="70"/>
                    <a:pt x="78" y="64"/>
                  </a:cubicBezTo>
                  <a:cubicBezTo>
                    <a:pt x="71" y="61"/>
                    <a:pt x="64" y="58"/>
                    <a:pt x="58" y="54"/>
                  </a:cubicBezTo>
                  <a:cubicBezTo>
                    <a:pt x="55" y="52"/>
                    <a:pt x="51" y="49"/>
                    <a:pt x="50" y="45"/>
                  </a:cubicBezTo>
                  <a:cubicBezTo>
                    <a:pt x="48" y="36"/>
                    <a:pt x="43" y="29"/>
                    <a:pt x="35" y="25"/>
                  </a:cubicBezTo>
                  <a:cubicBezTo>
                    <a:pt x="23" y="17"/>
                    <a:pt x="11" y="9"/>
                    <a:pt x="0" y="0"/>
                  </a:cubicBezTo>
                  <a:cubicBezTo>
                    <a:pt x="9" y="76"/>
                    <a:pt x="48" y="143"/>
                    <a:pt x="104" y="190"/>
                  </a:cubicBezTo>
                  <a:cubicBezTo>
                    <a:pt x="118" y="182"/>
                    <a:pt x="119" y="179"/>
                    <a:pt x="117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31" name="Freeform 30"/>
            <p:cNvSpPr>
              <a:spLocks/>
            </p:cNvSpPr>
            <p:nvPr userDrawn="1"/>
          </p:nvSpPr>
          <p:spPr bwMode="auto">
            <a:xfrm>
              <a:off x="1305" y="1726"/>
              <a:ext cx="99" cy="45"/>
            </a:xfrm>
            <a:custGeom>
              <a:avLst/>
              <a:gdLst>
                <a:gd name="T0" fmla="*/ 19 w 152"/>
                <a:gd name="T1" fmla="*/ 63 h 68"/>
                <a:gd name="T2" fmla="*/ 43 w 152"/>
                <a:gd name="T3" fmla="*/ 47 h 68"/>
                <a:gd name="T4" fmla="*/ 84 w 152"/>
                <a:gd name="T5" fmla="*/ 31 h 68"/>
                <a:gd name="T6" fmla="*/ 105 w 152"/>
                <a:gd name="T7" fmla="*/ 29 h 68"/>
                <a:gd name="T8" fmla="*/ 145 w 152"/>
                <a:gd name="T9" fmla="*/ 7 h 68"/>
                <a:gd name="T10" fmla="*/ 152 w 152"/>
                <a:gd name="T11" fmla="*/ 0 h 68"/>
                <a:gd name="T12" fmla="*/ 0 w 152"/>
                <a:gd name="T13" fmla="*/ 52 h 68"/>
                <a:gd name="T14" fmla="*/ 19 w 152"/>
                <a:gd name="T1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68">
                  <a:moveTo>
                    <a:pt x="19" y="63"/>
                  </a:moveTo>
                  <a:cubicBezTo>
                    <a:pt x="27" y="58"/>
                    <a:pt x="35" y="53"/>
                    <a:pt x="43" y="47"/>
                  </a:cubicBezTo>
                  <a:cubicBezTo>
                    <a:pt x="55" y="39"/>
                    <a:pt x="69" y="32"/>
                    <a:pt x="84" y="31"/>
                  </a:cubicBezTo>
                  <a:cubicBezTo>
                    <a:pt x="91" y="31"/>
                    <a:pt x="98" y="30"/>
                    <a:pt x="105" y="29"/>
                  </a:cubicBezTo>
                  <a:cubicBezTo>
                    <a:pt x="121" y="26"/>
                    <a:pt x="134" y="19"/>
                    <a:pt x="145" y="7"/>
                  </a:cubicBezTo>
                  <a:cubicBezTo>
                    <a:pt x="147" y="5"/>
                    <a:pt x="150" y="3"/>
                    <a:pt x="152" y="0"/>
                  </a:cubicBezTo>
                  <a:cubicBezTo>
                    <a:pt x="96" y="3"/>
                    <a:pt x="44" y="22"/>
                    <a:pt x="0" y="52"/>
                  </a:cubicBezTo>
                  <a:cubicBezTo>
                    <a:pt x="0" y="64"/>
                    <a:pt x="7" y="68"/>
                    <a:pt x="1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33" name="Transportmiddel_tog" hidden="1"/>
          <p:cNvGrpSpPr>
            <a:grpSpLocks noChangeAspect="1"/>
          </p:cNvGrpSpPr>
          <p:nvPr userDrawn="1"/>
        </p:nvGrpSpPr>
        <p:grpSpPr bwMode="auto">
          <a:xfrm>
            <a:off x="5424077" y="2425237"/>
            <a:ext cx="1343851" cy="2007531"/>
            <a:chOff x="3547" y="1142"/>
            <a:chExt cx="635" cy="942"/>
          </a:xfrm>
        </p:grpSpPr>
        <p:sp>
          <p:nvSpPr>
            <p:cNvPr id="135" name="Freeform 34"/>
            <p:cNvSpPr>
              <a:spLocks/>
            </p:cNvSpPr>
            <p:nvPr userDrawn="1"/>
          </p:nvSpPr>
          <p:spPr bwMode="auto">
            <a:xfrm>
              <a:off x="3615" y="2036"/>
              <a:ext cx="499" cy="48"/>
            </a:xfrm>
            <a:custGeom>
              <a:avLst/>
              <a:gdLst>
                <a:gd name="T0" fmla="*/ 38 w 499"/>
                <a:gd name="T1" fmla="*/ 0 h 48"/>
                <a:gd name="T2" fmla="*/ 0 w 499"/>
                <a:gd name="T3" fmla="*/ 48 h 48"/>
                <a:gd name="T4" fmla="*/ 499 w 499"/>
                <a:gd name="T5" fmla="*/ 48 h 48"/>
                <a:gd name="T6" fmla="*/ 460 w 499"/>
                <a:gd name="T7" fmla="*/ 0 h 48"/>
                <a:gd name="T8" fmla="*/ 38 w 49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8">
                  <a:moveTo>
                    <a:pt x="38" y="0"/>
                  </a:moveTo>
                  <a:lnTo>
                    <a:pt x="0" y="48"/>
                  </a:lnTo>
                  <a:lnTo>
                    <a:pt x="499" y="48"/>
                  </a:lnTo>
                  <a:lnTo>
                    <a:pt x="46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36" name="Freeform 35"/>
            <p:cNvSpPr>
              <a:spLocks/>
            </p:cNvSpPr>
            <p:nvPr userDrawn="1"/>
          </p:nvSpPr>
          <p:spPr bwMode="auto">
            <a:xfrm>
              <a:off x="3687" y="1944"/>
              <a:ext cx="354" cy="49"/>
            </a:xfrm>
            <a:custGeom>
              <a:avLst/>
              <a:gdLst>
                <a:gd name="T0" fmla="*/ 39 w 354"/>
                <a:gd name="T1" fmla="*/ 0 h 49"/>
                <a:gd name="T2" fmla="*/ 0 w 354"/>
                <a:gd name="T3" fmla="*/ 49 h 49"/>
                <a:gd name="T4" fmla="*/ 354 w 354"/>
                <a:gd name="T5" fmla="*/ 49 h 49"/>
                <a:gd name="T6" fmla="*/ 316 w 354"/>
                <a:gd name="T7" fmla="*/ 0 h 49"/>
                <a:gd name="T8" fmla="*/ 39 w 35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9">
                  <a:moveTo>
                    <a:pt x="39" y="0"/>
                  </a:moveTo>
                  <a:lnTo>
                    <a:pt x="0" y="49"/>
                  </a:lnTo>
                  <a:lnTo>
                    <a:pt x="354" y="49"/>
                  </a:lnTo>
                  <a:lnTo>
                    <a:pt x="3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37" name="Freeform 36"/>
            <p:cNvSpPr>
              <a:spLocks noEditPoints="1"/>
            </p:cNvSpPr>
            <p:nvPr userDrawn="1"/>
          </p:nvSpPr>
          <p:spPr bwMode="auto">
            <a:xfrm>
              <a:off x="3547" y="1142"/>
              <a:ext cx="635" cy="763"/>
            </a:xfrm>
            <a:custGeom>
              <a:avLst/>
              <a:gdLst>
                <a:gd name="T0" fmla="*/ 698 w 698"/>
                <a:gd name="T1" fmla="*/ 281 h 839"/>
                <a:gd name="T2" fmla="*/ 698 w 698"/>
                <a:gd name="T3" fmla="*/ 262 h 839"/>
                <a:gd name="T4" fmla="*/ 436 w 698"/>
                <a:gd name="T5" fmla="*/ 0 h 839"/>
                <a:gd name="T6" fmla="*/ 262 w 698"/>
                <a:gd name="T7" fmla="*/ 0 h 839"/>
                <a:gd name="T8" fmla="*/ 0 w 698"/>
                <a:gd name="T9" fmla="*/ 262 h 839"/>
                <a:gd name="T10" fmla="*/ 0 w 698"/>
                <a:gd name="T11" fmla="*/ 281 h 839"/>
                <a:gd name="T12" fmla="*/ 0 w 698"/>
                <a:gd name="T13" fmla="*/ 287 h 839"/>
                <a:gd name="T14" fmla="*/ 0 w 698"/>
                <a:gd name="T15" fmla="*/ 792 h 839"/>
                <a:gd name="T16" fmla="*/ 47 w 698"/>
                <a:gd name="T17" fmla="*/ 839 h 839"/>
                <a:gd name="T18" fmla="*/ 650 w 698"/>
                <a:gd name="T19" fmla="*/ 839 h 839"/>
                <a:gd name="T20" fmla="*/ 698 w 698"/>
                <a:gd name="T21" fmla="*/ 792 h 839"/>
                <a:gd name="T22" fmla="*/ 698 w 698"/>
                <a:gd name="T23" fmla="*/ 287 h 839"/>
                <a:gd name="T24" fmla="*/ 698 w 698"/>
                <a:gd name="T25" fmla="*/ 281 h 839"/>
                <a:gd name="T26" fmla="*/ 230 w 698"/>
                <a:gd name="T27" fmla="*/ 70 h 839"/>
                <a:gd name="T28" fmla="*/ 468 w 698"/>
                <a:gd name="T29" fmla="*/ 70 h 839"/>
                <a:gd name="T30" fmla="*/ 489 w 698"/>
                <a:gd name="T31" fmla="*/ 92 h 839"/>
                <a:gd name="T32" fmla="*/ 468 w 698"/>
                <a:gd name="T33" fmla="*/ 114 h 839"/>
                <a:gd name="T34" fmla="*/ 230 w 698"/>
                <a:gd name="T35" fmla="*/ 114 h 839"/>
                <a:gd name="T36" fmla="*/ 208 w 698"/>
                <a:gd name="T37" fmla="*/ 92 h 839"/>
                <a:gd name="T38" fmla="*/ 230 w 698"/>
                <a:gd name="T39" fmla="*/ 70 h 839"/>
                <a:gd name="T40" fmla="*/ 167 w 698"/>
                <a:gd name="T41" fmla="*/ 758 h 839"/>
                <a:gd name="T42" fmla="*/ 95 w 698"/>
                <a:gd name="T43" fmla="*/ 686 h 839"/>
                <a:gd name="T44" fmla="*/ 167 w 698"/>
                <a:gd name="T45" fmla="*/ 614 h 839"/>
                <a:gd name="T46" fmla="*/ 239 w 698"/>
                <a:gd name="T47" fmla="*/ 686 h 839"/>
                <a:gd name="T48" fmla="*/ 167 w 698"/>
                <a:gd name="T49" fmla="*/ 758 h 839"/>
                <a:gd name="T50" fmla="*/ 537 w 698"/>
                <a:gd name="T51" fmla="*/ 758 h 839"/>
                <a:gd name="T52" fmla="*/ 465 w 698"/>
                <a:gd name="T53" fmla="*/ 686 h 839"/>
                <a:gd name="T54" fmla="*/ 537 w 698"/>
                <a:gd name="T55" fmla="*/ 614 h 839"/>
                <a:gd name="T56" fmla="*/ 610 w 698"/>
                <a:gd name="T57" fmla="*/ 686 h 839"/>
                <a:gd name="T58" fmla="*/ 537 w 698"/>
                <a:gd name="T59" fmla="*/ 758 h 839"/>
                <a:gd name="T60" fmla="*/ 616 w 698"/>
                <a:gd name="T61" fmla="*/ 442 h 839"/>
                <a:gd name="T62" fmla="*/ 81 w 698"/>
                <a:gd name="T63" fmla="*/ 442 h 839"/>
                <a:gd name="T64" fmla="*/ 81 w 698"/>
                <a:gd name="T65" fmla="*/ 181 h 839"/>
                <a:gd name="T66" fmla="*/ 616 w 698"/>
                <a:gd name="T67" fmla="*/ 181 h 839"/>
                <a:gd name="T68" fmla="*/ 616 w 698"/>
                <a:gd name="T69" fmla="*/ 44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" h="839">
                  <a:moveTo>
                    <a:pt x="698" y="281"/>
                  </a:moveTo>
                  <a:cubicBezTo>
                    <a:pt x="698" y="262"/>
                    <a:pt x="698" y="262"/>
                    <a:pt x="698" y="262"/>
                  </a:cubicBezTo>
                  <a:cubicBezTo>
                    <a:pt x="698" y="118"/>
                    <a:pt x="580" y="0"/>
                    <a:pt x="4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3"/>
                    <a:pt x="0" y="285"/>
                    <a:pt x="0" y="287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818"/>
                    <a:pt x="21" y="839"/>
                    <a:pt x="47" y="839"/>
                  </a:cubicBezTo>
                  <a:cubicBezTo>
                    <a:pt x="650" y="839"/>
                    <a:pt x="650" y="839"/>
                    <a:pt x="650" y="839"/>
                  </a:cubicBezTo>
                  <a:cubicBezTo>
                    <a:pt x="677" y="839"/>
                    <a:pt x="698" y="818"/>
                    <a:pt x="698" y="792"/>
                  </a:cubicBezTo>
                  <a:cubicBezTo>
                    <a:pt x="698" y="287"/>
                    <a:pt x="698" y="287"/>
                    <a:pt x="698" y="287"/>
                  </a:cubicBezTo>
                  <a:cubicBezTo>
                    <a:pt x="698" y="285"/>
                    <a:pt x="698" y="283"/>
                    <a:pt x="698" y="281"/>
                  </a:cubicBezTo>
                  <a:close/>
                  <a:moveTo>
                    <a:pt x="230" y="70"/>
                  </a:moveTo>
                  <a:cubicBezTo>
                    <a:pt x="468" y="70"/>
                    <a:pt x="468" y="70"/>
                    <a:pt x="468" y="70"/>
                  </a:cubicBezTo>
                  <a:cubicBezTo>
                    <a:pt x="480" y="70"/>
                    <a:pt x="489" y="80"/>
                    <a:pt x="489" y="92"/>
                  </a:cubicBezTo>
                  <a:cubicBezTo>
                    <a:pt x="489" y="104"/>
                    <a:pt x="480" y="114"/>
                    <a:pt x="468" y="114"/>
                  </a:cubicBezTo>
                  <a:cubicBezTo>
                    <a:pt x="230" y="114"/>
                    <a:pt x="230" y="114"/>
                    <a:pt x="230" y="114"/>
                  </a:cubicBezTo>
                  <a:cubicBezTo>
                    <a:pt x="218" y="114"/>
                    <a:pt x="208" y="104"/>
                    <a:pt x="208" y="92"/>
                  </a:cubicBezTo>
                  <a:cubicBezTo>
                    <a:pt x="208" y="80"/>
                    <a:pt x="218" y="70"/>
                    <a:pt x="230" y="70"/>
                  </a:cubicBezTo>
                  <a:close/>
                  <a:moveTo>
                    <a:pt x="167" y="758"/>
                  </a:moveTo>
                  <a:cubicBezTo>
                    <a:pt x="127" y="758"/>
                    <a:pt x="95" y="726"/>
                    <a:pt x="95" y="686"/>
                  </a:cubicBezTo>
                  <a:cubicBezTo>
                    <a:pt x="95" y="646"/>
                    <a:pt x="127" y="614"/>
                    <a:pt x="167" y="614"/>
                  </a:cubicBezTo>
                  <a:cubicBezTo>
                    <a:pt x="207" y="614"/>
                    <a:pt x="239" y="646"/>
                    <a:pt x="239" y="686"/>
                  </a:cubicBezTo>
                  <a:cubicBezTo>
                    <a:pt x="239" y="726"/>
                    <a:pt x="207" y="758"/>
                    <a:pt x="167" y="758"/>
                  </a:cubicBezTo>
                  <a:close/>
                  <a:moveTo>
                    <a:pt x="537" y="758"/>
                  </a:moveTo>
                  <a:cubicBezTo>
                    <a:pt x="498" y="758"/>
                    <a:pt x="465" y="726"/>
                    <a:pt x="465" y="686"/>
                  </a:cubicBezTo>
                  <a:cubicBezTo>
                    <a:pt x="465" y="646"/>
                    <a:pt x="498" y="614"/>
                    <a:pt x="537" y="614"/>
                  </a:cubicBezTo>
                  <a:cubicBezTo>
                    <a:pt x="577" y="614"/>
                    <a:pt x="610" y="646"/>
                    <a:pt x="610" y="686"/>
                  </a:cubicBezTo>
                  <a:cubicBezTo>
                    <a:pt x="610" y="726"/>
                    <a:pt x="577" y="758"/>
                    <a:pt x="537" y="758"/>
                  </a:cubicBezTo>
                  <a:close/>
                  <a:moveTo>
                    <a:pt x="616" y="442"/>
                  </a:moveTo>
                  <a:cubicBezTo>
                    <a:pt x="81" y="442"/>
                    <a:pt x="81" y="442"/>
                    <a:pt x="81" y="442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616" y="181"/>
                    <a:pt x="616" y="181"/>
                    <a:pt x="616" y="181"/>
                  </a:cubicBezTo>
                  <a:lnTo>
                    <a:pt x="61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39" name="SvartArbeid" hidden="1"/>
          <p:cNvGrpSpPr>
            <a:grpSpLocks noChangeAspect="1"/>
          </p:cNvGrpSpPr>
          <p:nvPr userDrawn="1"/>
        </p:nvGrpSpPr>
        <p:grpSpPr bwMode="auto">
          <a:xfrm>
            <a:off x="5523542" y="2651137"/>
            <a:ext cx="1144919" cy="1555730"/>
            <a:chOff x="1863" y="1517"/>
            <a:chExt cx="541" cy="730"/>
          </a:xfrm>
        </p:grpSpPr>
        <p:sp>
          <p:nvSpPr>
            <p:cNvPr id="141" name="Freeform 40"/>
            <p:cNvSpPr>
              <a:spLocks/>
            </p:cNvSpPr>
            <p:nvPr userDrawn="1"/>
          </p:nvSpPr>
          <p:spPr bwMode="auto">
            <a:xfrm>
              <a:off x="1863" y="1833"/>
              <a:ext cx="541" cy="414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42" name="Oval 41"/>
            <p:cNvSpPr>
              <a:spLocks noChangeArrowheads="1"/>
            </p:cNvSpPr>
            <p:nvPr userDrawn="1"/>
          </p:nvSpPr>
          <p:spPr bwMode="auto">
            <a:xfrm>
              <a:off x="1990" y="1517"/>
              <a:ext cx="287" cy="29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43" name="Freeform 42"/>
            <p:cNvSpPr>
              <a:spLocks noEditPoints="1"/>
            </p:cNvSpPr>
            <p:nvPr userDrawn="1"/>
          </p:nvSpPr>
          <p:spPr bwMode="auto">
            <a:xfrm>
              <a:off x="1995" y="1612"/>
              <a:ext cx="275" cy="89"/>
            </a:xfrm>
            <a:custGeom>
              <a:avLst/>
              <a:gdLst>
                <a:gd name="T0" fmla="*/ 420 w 434"/>
                <a:gd name="T1" fmla="*/ 54 h 140"/>
                <a:gd name="T2" fmla="*/ 434 w 434"/>
                <a:gd name="T3" fmla="*/ 12 h 140"/>
                <a:gd name="T4" fmla="*/ 420 w 434"/>
                <a:gd name="T5" fmla="*/ 7 h 140"/>
                <a:gd name="T6" fmla="*/ 221 w 434"/>
                <a:gd name="T7" fmla="*/ 21 h 140"/>
                <a:gd name="T8" fmla="*/ 219 w 434"/>
                <a:gd name="T9" fmla="*/ 21 h 140"/>
                <a:gd name="T10" fmla="*/ 216 w 434"/>
                <a:gd name="T11" fmla="*/ 21 h 140"/>
                <a:gd name="T12" fmla="*/ 17 w 434"/>
                <a:gd name="T13" fmla="*/ 7 h 140"/>
                <a:gd name="T14" fmla="*/ 7 w 434"/>
                <a:gd name="T15" fmla="*/ 10 h 140"/>
                <a:gd name="T16" fmla="*/ 1 w 434"/>
                <a:gd name="T17" fmla="*/ 20 h 140"/>
                <a:gd name="T18" fmla="*/ 0 w 434"/>
                <a:gd name="T19" fmla="*/ 34 h 140"/>
                <a:gd name="T20" fmla="*/ 17 w 434"/>
                <a:gd name="T21" fmla="*/ 54 h 140"/>
                <a:gd name="T22" fmla="*/ 137 w 434"/>
                <a:gd name="T23" fmla="*/ 140 h 140"/>
                <a:gd name="T24" fmla="*/ 143 w 434"/>
                <a:gd name="T25" fmla="*/ 140 h 140"/>
                <a:gd name="T26" fmla="*/ 184 w 434"/>
                <a:gd name="T27" fmla="*/ 117 h 140"/>
                <a:gd name="T28" fmla="*/ 217 w 434"/>
                <a:gd name="T29" fmla="*/ 97 h 140"/>
                <a:gd name="T30" fmla="*/ 220 w 434"/>
                <a:gd name="T31" fmla="*/ 97 h 140"/>
                <a:gd name="T32" fmla="*/ 253 w 434"/>
                <a:gd name="T33" fmla="*/ 117 h 140"/>
                <a:gd name="T34" fmla="*/ 294 w 434"/>
                <a:gd name="T35" fmla="*/ 140 h 140"/>
                <a:gd name="T36" fmla="*/ 300 w 434"/>
                <a:gd name="T37" fmla="*/ 140 h 140"/>
                <a:gd name="T38" fmla="*/ 420 w 434"/>
                <a:gd name="T39" fmla="*/ 54 h 140"/>
                <a:gd name="T40" fmla="*/ 137 w 434"/>
                <a:gd name="T41" fmla="*/ 95 h 140"/>
                <a:gd name="T42" fmla="*/ 90 w 434"/>
                <a:gd name="T43" fmla="*/ 65 h 140"/>
                <a:gd name="T44" fmla="*/ 128 w 434"/>
                <a:gd name="T45" fmla="*/ 51 h 140"/>
                <a:gd name="T46" fmla="*/ 136 w 434"/>
                <a:gd name="T47" fmla="*/ 51 h 140"/>
                <a:gd name="T48" fmla="*/ 183 w 434"/>
                <a:gd name="T49" fmla="*/ 76 h 140"/>
                <a:gd name="T50" fmla="*/ 137 w 434"/>
                <a:gd name="T51" fmla="*/ 95 h 140"/>
                <a:gd name="T52" fmla="*/ 300 w 434"/>
                <a:gd name="T53" fmla="*/ 95 h 140"/>
                <a:gd name="T54" fmla="*/ 254 w 434"/>
                <a:gd name="T55" fmla="*/ 76 h 140"/>
                <a:gd name="T56" fmla="*/ 301 w 434"/>
                <a:gd name="T57" fmla="*/ 51 h 140"/>
                <a:gd name="T58" fmla="*/ 309 w 434"/>
                <a:gd name="T59" fmla="*/ 51 h 140"/>
                <a:gd name="T60" fmla="*/ 347 w 434"/>
                <a:gd name="T61" fmla="*/ 65 h 140"/>
                <a:gd name="T62" fmla="*/ 300 w 434"/>
                <a:gd name="T63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140">
                  <a:moveTo>
                    <a:pt x="420" y="54"/>
                  </a:moveTo>
                  <a:cubicBezTo>
                    <a:pt x="433" y="38"/>
                    <a:pt x="434" y="14"/>
                    <a:pt x="434" y="12"/>
                  </a:cubicBezTo>
                  <a:cubicBezTo>
                    <a:pt x="434" y="3"/>
                    <a:pt x="427" y="7"/>
                    <a:pt x="420" y="7"/>
                  </a:cubicBezTo>
                  <a:cubicBezTo>
                    <a:pt x="376" y="11"/>
                    <a:pt x="265" y="21"/>
                    <a:pt x="221" y="21"/>
                  </a:cubicBezTo>
                  <a:cubicBezTo>
                    <a:pt x="220" y="21"/>
                    <a:pt x="219" y="21"/>
                    <a:pt x="219" y="21"/>
                  </a:cubicBezTo>
                  <a:cubicBezTo>
                    <a:pt x="218" y="21"/>
                    <a:pt x="217" y="21"/>
                    <a:pt x="216" y="21"/>
                  </a:cubicBezTo>
                  <a:cubicBezTo>
                    <a:pt x="172" y="21"/>
                    <a:pt x="61" y="11"/>
                    <a:pt x="17" y="7"/>
                  </a:cubicBezTo>
                  <a:cubicBezTo>
                    <a:pt x="17" y="15"/>
                    <a:pt x="7" y="0"/>
                    <a:pt x="7" y="1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8"/>
                    <a:pt x="0" y="25"/>
                    <a:pt x="0" y="34"/>
                  </a:cubicBezTo>
                  <a:cubicBezTo>
                    <a:pt x="1" y="35"/>
                    <a:pt x="17" y="53"/>
                    <a:pt x="17" y="54"/>
                  </a:cubicBezTo>
                  <a:cubicBezTo>
                    <a:pt x="32" y="73"/>
                    <a:pt x="101" y="140"/>
                    <a:pt x="137" y="140"/>
                  </a:cubicBezTo>
                  <a:cubicBezTo>
                    <a:pt x="139" y="140"/>
                    <a:pt x="141" y="140"/>
                    <a:pt x="143" y="140"/>
                  </a:cubicBezTo>
                  <a:cubicBezTo>
                    <a:pt x="156" y="138"/>
                    <a:pt x="169" y="128"/>
                    <a:pt x="184" y="117"/>
                  </a:cubicBezTo>
                  <a:cubicBezTo>
                    <a:pt x="195" y="108"/>
                    <a:pt x="209" y="97"/>
                    <a:pt x="217" y="97"/>
                  </a:cubicBezTo>
                  <a:cubicBezTo>
                    <a:pt x="217" y="97"/>
                    <a:pt x="220" y="97"/>
                    <a:pt x="220" y="97"/>
                  </a:cubicBezTo>
                  <a:cubicBezTo>
                    <a:pt x="228" y="97"/>
                    <a:pt x="242" y="108"/>
                    <a:pt x="253" y="117"/>
                  </a:cubicBezTo>
                  <a:cubicBezTo>
                    <a:pt x="268" y="128"/>
                    <a:pt x="281" y="138"/>
                    <a:pt x="294" y="140"/>
                  </a:cubicBezTo>
                  <a:cubicBezTo>
                    <a:pt x="296" y="140"/>
                    <a:pt x="298" y="140"/>
                    <a:pt x="300" y="140"/>
                  </a:cubicBezTo>
                  <a:cubicBezTo>
                    <a:pt x="336" y="140"/>
                    <a:pt x="405" y="73"/>
                    <a:pt x="420" y="54"/>
                  </a:cubicBezTo>
                  <a:close/>
                  <a:moveTo>
                    <a:pt x="137" y="95"/>
                  </a:moveTo>
                  <a:cubicBezTo>
                    <a:pt x="104" y="95"/>
                    <a:pt x="92" y="71"/>
                    <a:pt x="90" y="65"/>
                  </a:cubicBezTo>
                  <a:cubicBezTo>
                    <a:pt x="92" y="62"/>
                    <a:pt x="100" y="51"/>
                    <a:pt x="128" y="51"/>
                  </a:cubicBezTo>
                  <a:cubicBezTo>
                    <a:pt x="131" y="51"/>
                    <a:pt x="134" y="51"/>
                    <a:pt x="136" y="51"/>
                  </a:cubicBezTo>
                  <a:cubicBezTo>
                    <a:pt x="168" y="58"/>
                    <a:pt x="180" y="71"/>
                    <a:pt x="183" y="76"/>
                  </a:cubicBezTo>
                  <a:cubicBezTo>
                    <a:pt x="180" y="81"/>
                    <a:pt x="168" y="95"/>
                    <a:pt x="137" y="95"/>
                  </a:cubicBezTo>
                  <a:close/>
                  <a:moveTo>
                    <a:pt x="300" y="95"/>
                  </a:moveTo>
                  <a:cubicBezTo>
                    <a:pt x="269" y="95"/>
                    <a:pt x="257" y="81"/>
                    <a:pt x="254" y="76"/>
                  </a:cubicBezTo>
                  <a:cubicBezTo>
                    <a:pt x="257" y="71"/>
                    <a:pt x="269" y="58"/>
                    <a:pt x="301" y="51"/>
                  </a:cubicBezTo>
                  <a:cubicBezTo>
                    <a:pt x="303" y="51"/>
                    <a:pt x="306" y="51"/>
                    <a:pt x="309" y="51"/>
                  </a:cubicBezTo>
                  <a:cubicBezTo>
                    <a:pt x="337" y="51"/>
                    <a:pt x="345" y="62"/>
                    <a:pt x="347" y="65"/>
                  </a:cubicBezTo>
                  <a:cubicBezTo>
                    <a:pt x="345" y="71"/>
                    <a:pt x="333" y="95"/>
                    <a:pt x="300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45" name="Skjema" hidden="1"/>
          <p:cNvGrpSpPr>
            <a:grpSpLocks noChangeAspect="1"/>
          </p:cNvGrpSpPr>
          <p:nvPr userDrawn="1"/>
        </p:nvGrpSpPr>
        <p:grpSpPr bwMode="auto">
          <a:xfrm>
            <a:off x="4573325" y="2545642"/>
            <a:ext cx="3045355" cy="1766714"/>
            <a:chOff x="2733" y="2022"/>
            <a:chExt cx="1439" cy="829"/>
          </a:xfrm>
        </p:grpSpPr>
        <p:sp>
          <p:nvSpPr>
            <p:cNvPr id="147" name="Freeform 46"/>
            <p:cNvSpPr>
              <a:spLocks/>
            </p:cNvSpPr>
            <p:nvPr userDrawn="1"/>
          </p:nvSpPr>
          <p:spPr bwMode="auto">
            <a:xfrm>
              <a:off x="2733" y="2024"/>
              <a:ext cx="606" cy="827"/>
            </a:xfrm>
            <a:custGeom>
              <a:avLst/>
              <a:gdLst>
                <a:gd name="T0" fmla="*/ 677 w 700"/>
                <a:gd name="T1" fmla="*/ 952 h 952"/>
                <a:gd name="T2" fmla="*/ 23 w 700"/>
                <a:gd name="T3" fmla="*/ 952 h 952"/>
                <a:gd name="T4" fmla="*/ 0 w 700"/>
                <a:gd name="T5" fmla="*/ 928 h 952"/>
                <a:gd name="T6" fmla="*/ 0 w 700"/>
                <a:gd name="T7" fmla="*/ 24 h 952"/>
                <a:gd name="T8" fmla="*/ 23 w 700"/>
                <a:gd name="T9" fmla="*/ 0 h 952"/>
                <a:gd name="T10" fmla="*/ 677 w 700"/>
                <a:gd name="T11" fmla="*/ 0 h 952"/>
                <a:gd name="T12" fmla="*/ 700 w 700"/>
                <a:gd name="T13" fmla="*/ 24 h 952"/>
                <a:gd name="T14" fmla="*/ 700 w 700"/>
                <a:gd name="T15" fmla="*/ 928 h 952"/>
                <a:gd name="T16" fmla="*/ 677 w 700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952">
                  <a:moveTo>
                    <a:pt x="677" y="952"/>
                  </a:moveTo>
                  <a:cubicBezTo>
                    <a:pt x="23" y="952"/>
                    <a:pt x="23" y="952"/>
                    <a:pt x="23" y="952"/>
                  </a:cubicBezTo>
                  <a:cubicBezTo>
                    <a:pt x="10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0" y="11"/>
                    <a:pt x="700" y="24"/>
                  </a:cubicBezTo>
                  <a:cubicBezTo>
                    <a:pt x="700" y="928"/>
                    <a:pt x="700" y="928"/>
                    <a:pt x="700" y="928"/>
                  </a:cubicBezTo>
                  <a:cubicBezTo>
                    <a:pt x="700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48" name="Freeform 47"/>
            <p:cNvSpPr>
              <a:spLocks/>
            </p:cNvSpPr>
            <p:nvPr userDrawn="1"/>
          </p:nvSpPr>
          <p:spPr bwMode="auto">
            <a:xfrm>
              <a:off x="3565" y="2022"/>
              <a:ext cx="607" cy="827"/>
            </a:xfrm>
            <a:custGeom>
              <a:avLst/>
              <a:gdLst>
                <a:gd name="T0" fmla="*/ 677 w 701"/>
                <a:gd name="T1" fmla="*/ 952 h 952"/>
                <a:gd name="T2" fmla="*/ 24 w 701"/>
                <a:gd name="T3" fmla="*/ 952 h 952"/>
                <a:gd name="T4" fmla="*/ 0 w 701"/>
                <a:gd name="T5" fmla="*/ 928 h 952"/>
                <a:gd name="T6" fmla="*/ 0 w 701"/>
                <a:gd name="T7" fmla="*/ 24 h 952"/>
                <a:gd name="T8" fmla="*/ 24 w 701"/>
                <a:gd name="T9" fmla="*/ 0 h 952"/>
                <a:gd name="T10" fmla="*/ 677 w 701"/>
                <a:gd name="T11" fmla="*/ 0 h 952"/>
                <a:gd name="T12" fmla="*/ 701 w 701"/>
                <a:gd name="T13" fmla="*/ 24 h 952"/>
                <a:gd name="T14" fmla="*/ 701 w 701"/>
                <a:gd name="T15" fmla="*/ 928 h 952"/>
                <a:gd name="T16" fmla="*/ 677 w 701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952">
                  <a:moveTo>
                    <a:pt x="677" y="952"/>
                  </a:moveTo>
                  <a:cubicBezTo>
                    <a:pt x="24" y="952"/>
                    <a:pt x="24" y="952"/>
                    <a:pt x="24" y="952"/>
                  </a:cubicBezTo>
                  <a:cubicBezTo>
                    <a:pt x="11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1" y="11"/>
                    <a:pt x="701" y="24"/>
                  </a:cubicBezTo>
                  <a:cubicBezTo>
                    <a:pt x="701" y="928"/>
                    <a:pt x="701" y="928"/>
                    <a:pt x="701" y="928"/>
                  </a:cubicBezTo>
                  <a:cubicBezTo>
                    <a:pt x="701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49" name="Line 48"/>
            <p:cNvSpPr>
              <a:spLocks noChangeShapeType="1"/>
            </p:cNvSpPr>
            <p:nvPr userDrawn="1"/>
          </p:nvSpPr>
          <p:spPr bwMode="auto">
            <a:xfrm>
              <a:off x="2814" y="2293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50" name="Line 49"/>
            <p:cNvSpPr>
              <a:spLocks noChangeShapeType="1"/>
            </p:cNvSpPr>
            <p:nvPr userDrawn="1"/>
          </p:nvSpPr>
          <p:spPr bwMode="auto">
            <a:xfrm>
              <a:off x="2814" y="2441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51" name="Line 50"/>
            <p:cNvSpPr>
              <a:spLocks noChangeShapeType="1"/>
            </p:cNvSpPr>
            <p:nvPr userDrawn="1"/>
          </p:nvSpPr>
          <p:spPr bwMode="auto">
            <a:xfrm>
              <a:off x="2814" y="2589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52" name="Line 51"/>
            <p:cNvSpPr>
              <a:spLocks noChangeShapeType="1"/>
            </p:cNvSpPr>
            <p:nvPr userDrawn="1"/>
          </p:nvSpPr>
          <p:spPr bwMode="auto">
            <a:xfrm>
              <a:off x="3670" y="2250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53" name="Freeform 52"/>
            <p:cNvSpPr>
              <a:spLocks/>
            </p:cNvSpPr>
            <p:nvPr userDrawn="1"/>
          </p:nvSpPr>
          <p:spPr bwMode="auto">
            <a:xfrm>
              <a:off x="3986" y="2180"/>
              <a:ext cx="96" cy="104"/>
            </a:xfrm>
            <a:custGeom>
              <a:avLst/>
              <a:gdLst>
                <a:gd name="T0" fmla="*/ 0 w 96"/>
                <a:gd name="T1" fmla="*/ 49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9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54" name="Line 53"/>
            <p:cNvSpPr>
              <a:spLocks noChangeShapeType="1"/>
            </p:cNvSpPr>
            <p:nvPr userDrawn="1"/>
          </p:nvSpPr>
          <p:spPr bwMode="auto">
            <a:xfrm>
              <a:off x="3670" y="24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60" name="Freeform 54"/>
            <p:cNvSpPr>
              <a:spLocks/>
            </p:cNvSpPr>
            <p:nvPr userDrawn="1"/>
          </p:nvSpPr>
          <p:spPr bwMode="auto">
            <a:xfrm>
              <a:off x="3986" y="2383"/>
              <a:ext cx="96" cy="105"/>
            </a:xfrm>
            <a:custGeom>
              <a:avLst/>
              <a:gdLst>
                <a:gd name="T0" fmla="*/ 0 w 96"/>
                <a:gd name="T1" fmla="*/ 49 h 105"/>
                <a:gd name="T2" fmla="*/ 31 w 96"/>
                <a:gd name="T3" fmla="*/ 105 h 105"/>
                <a:gd name="T4" fmla="*/ 96 w 96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5">
                  <a:moveTo>
                    <a:pt x="0" y="49"/>
                  </a:moveTo>
                  <a:lnTo>
                    <a:pt x="31" y="105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61" name="Line 55"/>
            <p:cNvSpPr>
              <a:spLocks noChangeShapeType="1"/>
            </p:cNvSpPr>
            <p:nvPr userDrawn="1"/>
          </p:nvSpPr>
          <p:spPr bwMode="auto">
            <a:xfrm>
              <a:off x="3670" y="26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62" name="Freeform 56"/>
            <p:cNvSpPr>
              <a:spLocks/>
            </p:cNvSpPr>
            <p:nvPr userDrawn="1"/>
          </p:nvSpPr>
          <p:spPr bwMode="auto">
            <a:xfrm>
              <a:off x="3986" y="2587"/>
              <a:ext cx="96" cy="104"/>
            </a:xfrm>
            <a:custGeom>
              <a:avLst/>
              <a:gdLst>
                <a:gd name="T0" fmla="*/ 0 w 96"/>
                <a:gd name="T1" fmla="*/ 48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8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964" name="Regnskapsfoerer" hidden="1"/>
          <p:cNvGrpSpPr>
            <a:grpSpLocks noChangeAspect="1"/>
          </p:cNvGrpSpPr>
          <p:nvPr userDrawn="1"/>
        </p:nvGrpSpPr>
        <p:grpSpPr bwMode="auto">
          <a:xfrm>
            <a:off x="5508729" y="2608514"/>
            <a:ext cx="1174547" cy="1640976"/>
            <a:chOff x="3989" y="190"/>
            <a:chExt cx="555" cy="770"/>
          </a:xfrm>
        </p:grpSpPr>
        <p:sp>
          <p:nvSpPr>
            <p:cNvPr id="966" name="Freeform 60"/>
            <p:cNvSpPr>
              <a:spLocks/>
            </p:cNvSpPr>
            <p:nvPr userDrawn="1"/>
          </p:nvSpPr>
          <p:spPr bwMode="auto">
            <a:xfrm>
              <a:off x="3989" y="516"/>
              <a:ext cx="555" cy="423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67" name="Oval 61"/>
            <p:cNvSpPr>
              <a:spLocks noChangeArrowheads="1"/>
            </p:cNvSpPr>
            <p:nvPr userDrawn="1"/>
          </p:nvSpPr>
          <p:spPr bwMode="auto">
            <a:xfrm>
              <a:off x="4120" y="190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68" name="Freeform 62"/>
            <p:cNvSpPr>
              <a:spLocks noEditPoints="1"/>
            </p:cNvSpPr>
            <p:nvPr userDrawn="1"/>
          </p:nvSpPr>
          <p:spPr bwMode="auto">
            <a:xfrm>
              <a:off x="4161" y="677"/>
              <a:ext cx="213" cy="283"/>
            </a:xfrm>
            <a:custGeom>
              <a:avLst/>
              <a:gdLst>
                <a:gd name="T0" fmla="*/ 268 w 327"/>
                <a:gd name="T1" fmla="*/ 0 h 435"/>
                <a:gd name="T2" fmla="*/ 58 w 327"/>
                <a:gd name="T3" fmla="*/ 0 h 435"/>
                <a:gd name="T4" fmla="*/ 0 w 327"/>
                <a:gd name="T5" fmla="*/ 59 h 435"/>
                <a:gd name="T6" fmla="*/ 0 w 327"/>
                <a:gd name="T7" fmla="*/ 376 h 435"/>
                <a:gd name="T8" fmla="*/ 58 w 327"/>
                <a:gd name="T9" fmla="*/ 435 h 435"/>
                <a:gd name="T10" fmla="*/ 268 w 327"/>
                <a:gd name="T11" fmla="*/ 435 h 435"/>
                <a:gd name="T12" fmla="*/ 327 w 327"/>
                <a:gd name="T13" fmla="*/ 376 h 435"/>
                <a:gd name="T14" fmla="*/ 327 w 327"/>
                <a:gd name="T15" fmla="*/ 59 h 435"/>
                <a:gd name="T16" fmla="*/ 268 w 327"/>
                <a:gd name="T17" fmla="*/ 0 h 435"/>
                <a:gd name="T18" fmla="*/ 100 w 327"/>
                <a:gd name="T19" fmla="*/ 380 h 435"/>
                <a:gd name="T20" fmla="*/ 47 w 327"/>
                <a:gd name="T21" fmla="*/ 380 h 435"/>
                <a:gd name="T22" fmla="*/ 47 w 327"/>
                <a:gd name="T23" fmla="*/ 327 h 435"/>
                <a:gd name="T24" fmla="*/ 100 w 327"/>
                <a:gd name="T25" fmla="*/ 327 h 435"/>
                <a:gd name="T26" fmla="*/ 100 w 327"/>
                <a:gd name="T27" fmla="*/ 380 h 435"/>
                <a:gd name="T28" fmla="*/ 100 w 327"/>
                <a:gd name="T29" fmla="*/ 308 h 435"/>
                <a:gd name="T30" fmla="*/ 47 w 327"/>
                <a:gd name="T31" fmla="*/ 308 h 435"/>
                <a:gd name="T32" fmla="*/ 47 w 327"/>
                <a:gd name="T33" fmla="*/ 255 h 435"/>
                <a:gd name="T34" fmla="*/ 100 w 327"/>
                <a:gd name="T35" fmla="*/ 255 h 435"/>
                <a:gd name="T36" fmla="*/ 100 w 327"/>
                <a:gd name="T37" fmla="*/ 308 h 435"/>
                <a:gd name="T38" fmla="*/ 100 w 327"/>
                <a:gd name="T39" fmla="*/ 231 h 435"/>
                <a:gd name="T40" fmla="*/ 47 w 327"/>
                <a:gd name="T41" fmla="*/ 231 h 435"/>
                <a:gd name="T42" fmla="*/ 47 w 327"/>
                <a:gd name="T43" fmla="*/ 178 h 435"/>
                <a:gd name="T44" fmla="*/ 100 w 327"/>
                <a:gd name="T45" fmla="*/ 178 h 435"/>
                <a:gd name="T46" fmla="*/ 100 w 327"/>
                <a:gd name="T47" fmla="*/ 231 h 435"/>
                <a:gd name="T48" fmla="*/ 190 w 327"/>
                <a:gd name="T49" fmla="*/ 380 h 435"/>
                <a:gd name="T50" fmla="*/ 137 w 327"/>
                <a:gd name="T51" fmla="*/ 380 h 435"/>
                <a:gd name="T52" fmla="*/ 137 w 327"/>
                <a:gd name="T53" fmla="*/ 327 h 435"/>
                <a:gd name="T54" fmla="*/ 190 w 327"/>
                <a:gd name="T55" fmla="*/ 327 h 435"/>
                <a:gd name="T56" fmla="*/ 190 w 327"/>
                <a:gd name="T57" fmla="*/ 380 h 435"/>
                <a:gd name="T58" fmla="*/ 190 w 327"/>
                <a:gd name="T59" fmla="*/ 308 h 435"/>
                <a:gd name="T60" fmla="*/ 137 w 327"/>
                <a:gd name="T61" fmla="*/ 308 h 435"/>
                <a:gd name="T62" fmla="*/ 137 w 327"/>
                <a:gd name="T63" fmla="*/ 255 h 435"/>
                <a:gd name="T64" fmla="*/ 190 w 327"/>
                <a:gd name="T65" fmla="*/ 255 h 435"/>
                <a:gd name="T66" fmla="*/ 190 w 327"/>
                <a:gd name="T67" fmla="*/ 308 h 435"/>
                <a:gd name="T68" fmla="*/ 190 w 327"/>
                <a:gd name="T69" fmla="*/ 231 h 435"/>
                <a:gd name="T70" fmla="*/ 137 w 327"/>
                <a:gd name="T71" fmla="*/ 231 h 435"/>
                <a:gd name="T72" fmla="*/ 137 w 327"/>
                <a:gd name="T73" fmla="*/ 178 h 435"/>
                <a:gd name="T74" fmla="*/ 190 w 327"/>
                <a:gd name="T75" fmla="*/ 178 h 435"/>
                <a:gd name="T76" fmla="*/ 190 w 327"/>
                <a:gd name="T77" fmla="*/ 231 h 435"/>
                <a:gd name="T78" fmla="*/ 279 w 327"/>
                <a:gd name="T79" fmla="*/ 380 h 435"/>
                <a:gd name="T80" fmla="*/ 226 w 327"/>
                <a:gd name="T81" fmla="*/ 380 h 435"/>
                <a:gd name="T82" fmla="*/ 226 w 327"/>
                <a:gd name="T83" fmla="*/ 327 h 435"/>
                <a:gd name="T84" fmla="*/ 279 w 327"/>
                <a:gd name="T85" fmla="*/ 327 h 435"/>
                <a:gd name="T86" fmla="*/ 279 w 327"/>
                <a:gd name="T87" fmla="*/ 380 h 435"/>
                <a:gd name="T88" fmla="*/ 279 w 327"/>
                <a:gd name="T89" fmla="*/ 308 h 435"/>
                <a:gd name="T90" fmla="*/ 226 w 327"/>
                <a:gd name="T91" fmla="*/ 308 h 435"/>
                <a:gd name="T92" fmla="*/ 226 w 327"/>
                <a:gd name="T93" fmla="*/ 255 h 435"/>
                <a:gd name="T94" fmla="*/ 279 w 327"/>
                <a:gd name="T95" fmla="*/ 255 h 435"/>
                <a:gd name="T96" fmla="*/ 279 w 327"/>
                <a:gd name="T97" fmla="*/ 308 h 435"/>
                <a:gd name="T98" fmla="*/ 279 w 327"/>
                <a:gd name="T99" fmla="*/ 231 h 435"/>
                <a:gd name="T100" fmla="*/ 226 w 327"/>
                <a:gd name="T101" fmla="*/ 231 h 435"/>
                <a:gd name="T102" fmla="*/ 226 w 327"/>
                <a:gd name="T103" fmla="*/ 178 h 435"/>
                <a:gd name="T104" fmla="*/ 279 w 327"/>
                <a:gd name="T105" fmla="*/ 178 h 435"/>
                <a:gd name="T106" fmla="*/ 279 w 327"/>
                <a:gd name="T107" fmla="*/ 231 h 435"/>
                <a:gd name="T108" fmla="*/ 279 w 327"/>
                <a:gd name="T109" fmla="*/ 128 h 435"/>
                <a:gd name="T110" fmla="*/ 47 w 327"/>
                <a:gd name="T111" fmla="*/ 128 h 435"/>
                <a:gd name="T112" fmla="*/ 47 w 327"/>
                <a:gd name="T113" fmla="*/ 55 h 435"/>
                <a:gd name="T114" fmla="*/ 279 w 327"/>
                <a:gd name="T115" fmla="*/ 55 h 435"/>
                <a:gd name="T116" fmla="*/ 279 w 327"/>
                <a:gd name="T117" fmla="*/ 12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7" h="435">
                  <a:moveTo>
                    <a:pt x="26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409"/>
                    <a:pt x="26" y="435"/>
                    <a:pt x="58" y="435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300" y="435"/>
                    <a:pt x="327" y="409"/>
                    <a:pt x="327" y="376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7" y="26"/>
                    <a:pt x="300" y="0"/>
                    <a:pt x="268" y="0"/>
                  </a:cubicBezTo>
                  <a:close/>
                  <a:moveTo>
                    <a:pt x="100" y="380"/>
                  </a:moveTo>
                  <a:cubicBezTo>
                    <a:pt x="47" y="380"/>
                    <a:pt x="47" y="380"/>
                    <a:pt x="47" y="380"/>
                  </a:cubicBezTo>
                  <a:cubicBezTo>
                    <a:pt x="47" y="327"/>
                    <a:pt x="47" y="327"/>
                    <a:pt x="47" y="327"/>
                  </a:cubicBezTo>
                  <a:cubicBezTo>
                    <a:pt x="100" y="327"/>
                    <a:pt x="100" y="327"/>
                    <a:pt x="100" y="327"/>
                  </a:cubicBezTo>
                  <a:lnTo>
                    <a:pt x="100" y="380"/>
                  </a:lnTo>
                  <a:close/>
                  <a:moveTo>
                    <a:pt x="100" y="308"/>
                  </a:moveTo>
                  <a:cubicBezTo>
                    <a:pt x="47" y="308"/>
                    <a:pt x="47" y="308"/>
                    <a:pt x="47" y="308"/>
                  </a:cubicBezTo>
                  <a:cubicBezTo>
                    <a:pt x="47" y="255"/>
                    <a:pt x="47" y="255"/>
                    <a:pt x="47" y="255"/>
                  </a:cubicBezTo>
                  <a:cubicBezTo>
                    <a:pt x="100" y="255"/>
                    <a:pt x="100" y="255"/>
                    <a:pt x="100" y="255"/>
                  </a:cubicBezTo>
                  <a:lnTo>
                    <a:pt x="100" y="308"/>
                  </a:lnTo>
                  <a:close/>
                  <a:moveTo>
                    <a:pt x="100" y="231"/>
                  </a:moveTo>
                  <a:cubicBezTo>
                    <a:pt x="47" y="231"/>
                    <a:pt x="47" y="231"/>
                    <a:pt x="47" y="231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100" y="178"/>
                    <a:pt x="100" y="178"/>
                    <a:pt x="100" y="178"/>
                  </a:cubicBezTo>
                  <a:lnTo>
                    <a:pt x="100" y="231"/>
                  </a:lnTo>
                  <a:close/>
                  <a:moveTo>
                    <a:pt x="190" y="380"/>
                  </a:moveTo>
                  <a:cubicBezTo>
                    <a:pt x="137" y="380"/>
                    <a:pt x="137" y="380"/>
                    <a:pt x="137" y="380"/>
                  </a:cubicBezTo>
                  <a:cubicBezTo>
                    <a:pt x="137" y="327"/>
                    <a:pt x="137" y="327"/>
                    <a:pt x="137" y="327"/>
                  </a:cubicBezTo>
                  <a:cubicBezTo>
                    <a:pt x="190" y="327"/>
                    <a:pt x="190" y="327"/>
                    <a:pt x="190" y="327"/>
                  </a:cubicBezTo>
                  <a:lnTo>
                    <a:pt x="190" y="380"/>
                  </a:lnTo>
                  <a:close/>
                  <a:moveTo>
                    <a:pt x="190" y="308"/>
                  </a:moveTo>
                  <a:cubicBezTo>
                    <a:pt x="137" y="308"/>
                    <a:pt x="137" y="308"/>
                    <a:pt x="137" y="308"/>
                  </a:cubicBezTo>
                  <a:cubicBezTo>
                    <a:pt x="137" y="255"/>
                    <a:pt x="137" y="255"/>
                    <a:pt x="137" y="255"/>
                  </a:cubicBezTo>
                  <a:cubicBezTo>
                    <a:pt x="190" y="255"/>
                    <a:pt x="190" y="255"/>
                    <a:pt x="190" y="255"/>
                  </a:cubicBezTo>
                  <a:lnTo>
                    <a:pt x="190" y="308"/>
                  </a:lnTo>
                  <a:close/>
                  <a:moveTo>
                    <a:pt x="190" y="231"/>
                  </a:moveTo>
                  <a:cubicBezTo>
                    <a:pt x="137" y="231"/>
                    <a:pt x="137" y="231"/>
                    <a:pt x="137" y="231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90" y="178"/>
                    <a:pt x="190" y="178"/>
                    <a:pt x="190" y="178"/>
                  </a:cubicBezTo>
                  <a:lnTo>
                    <a:pt x="190" y="231"/>
                  </a:lnTo>
                  <a:close/>
                  <a:moveTo>
                    <a:pt x="279" y="380"/>
                  </a:moveTo>
                  <a:cubicBezTo>
                    <a:pt x="226" y="380"/>
                    <a:pt x="226" y="380"/>
                    <a:pt x="226" y="380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79" y="327"/>
                    <a:pt x="279" y="327"/>
                    <a:pt x="279" y="327"/>
                  </a:cubicBezTo>
                  <a:lnTo>
                    <a:pt x="279" y="380"/>
                  </a:lnTo>
                  <a:close/>
                  <a:moveTo>
                    <a:pt x="279" y="308"/>
                  </a:moveTo>
                  <a:cubicBezTo>
                    <a:pt x="226" y="308"/>
                    <a:pt x="226" y="308"/>
                    <a:pt x="226" y="308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79" y="255"/>
                    <a:pt x="279" y="255"/>
                    <a:pt x="279" y="255"/>
                  </a:cubicBezTo>
                  <a:lnTo>
                    <a:pt x="279" y="308"/>
                  </a:lnTo>
                  <a:close/>
                  <a:moveTo>
                    <a:pt x="279" y="231"/>
                  </a:moveTo>
                  <a:cubicBezTo>
                    <a:pt x="226" y="231"/>
                    <a:pt x="226" y="231"/>
                    <a:pt x="226" y="231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79" y="178"/>
                    <a:pt x="279" y="178"/>
                    <a:pt x="279" y="178"/>
                  </a:cubicBezTo>
                  <a:lnTo>
                    <a:pt x="279" y="231"/>
                  </a:lnTo>
                  <a:close/>
                  <a:moveTo>
                    <a:pt x="279" y="128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79" y="55"/>
                    <a:pt x="279" y="55"/>
                    <a:pt x="279" y="55"/>
                  </a:cubicBezTo>
                  <a:lnTo>
                    <a:pt x="27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970" name="Pensjonist" hidden="1"/>
          <p:cNvGrpSpPr>
            <a:grpSpLocks noChangeAspect="1"/>
          </p:cNvGrpSpPr>
          <p:nvPr userDrawn="1"/>
        </p:nvGrpSpPr>
        <p:grpSpPr bwMode="auto">
          <a:xfrm>
            <a:off x="5509786" y="2542448"/>
            <a:ext cx="1172430" cy="1773108"/>
            <a:chOff x="4341" y="1057"/>
            <a:chExt cx="554" cy="832"/>
          </a:xfrm>
        </p:grpSpPr>
        <p:sp>
          <p:nvSpPr>
            <p:cNvPr id="972" name="Freeform 66"/>
            <p:cNvSpPr>
              <a:spLocks/>
            </p:cNvSpPr>
            <p:nvPr userDrawn="1"/>
          </p:nvSpPr>
          <p:spPr bwMode="auto">
            <a:xfrm>
              <a:off x="4341" y="1382"/>
              <a:ext cx="554" cy="423"/>
            </a:xfrm>
            <a:custGeom>
              <a:avLst/>
              <a:gdLst>
                <a:gd name="T0" fmla="*/ 0 w 851"/>
                <a:gd name="T1" fmla="*/ 456 h 649"/>
                <a:gd name="T2" fmla="*/ 426 w 851"/>
                <a:gd name="T3" fmla="*/ 649 h 649"/>
                <a:gd name="T4" fmla="*/ 851 w 851"/>
                <a:gd name="T5" fmla="*/ 456 h 649"/>
                <a:gd name="T6" fmla="*/ 426 w 851"/>
                <a:gd name="T7" fmla="*/ 0 h 649"/>
                <a:gd name="T8" fmla="*/ 0 w 851"/>
                <a:gd name="T9" fmla="*/ 45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49">
                  <a:moveTo>
                    <a:pt x="0" y="456"/>
                  </a:moveTo>
                  <a:cubicBezTo>
                    <a:pt x="108" y="575"/>
                    <a:pt x="259" y="649"/>
                    <a:pt x="426" y="649"/>
                  </a:cubicBezTo>
                  <a:cubicBezTo>
                    <a:pt x="592" y="649"/>
                    <a:pt x="743" y="575"/>
                    <a:pt x="851" y="456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73" name="Oval 67"/>
            <p:cNvSpPr>
              <a:spLocks noChangeArrowheads="1"/>
            </p:cNvSpPr>
            <p:nvPr userDrawn="1"/>
          </p:nvSpPr>
          <p:spPr bwMode="auto">
            <a:xfrm>
              <a:off x="4472" y="1057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74" name="Freeform 68"/>
            <p:cNvSpPr>
              <a:spLocks/>
            </p:cNvSpPr>
            <p:nvPr userDrawn="1"/>
          </p:nvSpPr>
          <p:spPr bwMode="auto">
            <a:xfrm>
              <a:off x="4663" y="1463"/>
              <a:ext cx="122" cy="426"/>
            </a:xfrm>
            <a:custGeom>
              <a:avLst/>
              <a:gdLst>
                <a:gd name="T0" fmla="*/ 68 w 186"/>
                <a:gd name="T1" fmla="*/ 131 h 654"/>
                <a:gd name="T2" fmla="*/ 82 w 186"/>
                <a:gd name="T3" fmla="*/ 70 h 654"/>
                <a:gd name="T4" fmla="*/ 120 w 186"/>
                <a:gd name="T5" fmla="*/ 72 h 654"/>
                <a:gd name="T6" fmla="*/ 124 w 186"/>
                <a:gd name="T7" fmla="*/ 145 h 654"/>
                <a:gd name="T8" fmla="*/ 117 w 186"/>
                <a:gd name="T9" fmla="*/ 239 h 654"/>
                <a:gd name="T10" fmla="*/ 87 w 186"/>
                <a:gd name="T11" fmla="*/ 616 h 654"/>
                <a:gd name="T12" fmla="*/ 147 w 186"/>
                <a:gd name="T13" fmla="*/ 616 h 654"/>
                <a:gd name="T14" fmla="*/ 184 w 186"/>
                <a:gd name="T15" fmla="*/ 137 h 654"/>
                <a:gd name="T16" fmla="*/ 172 w 186"/>
                <a:gd name="T17" fmla="*/ 42 h 654"/>
                <a:gd name="T18" fmla="*/ 98 w 186"/>
                <a:gd name="T19" fmla="*/ 1 h 654"/>
                <a:gd name="T20" fmla="*/ 10 w 186"/>
                <a:gd name="T21" fmla="*/ 147 h 654"/>
                <a:gd name="T22" fmla="*/ 68 w 186"/>
                <a:gd name="T23" fmla="*/ 13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654">
                  <a:moveTo>
                    <a:pt x="68" y="131"/>
                  </a:moveTo>
                  <a:cubicBezTo>
                    <a:pt x="65" y="110"/>
                    <a:pt x="68" y="86"/>
                    <a:pt x="82" y="70"/>
                  </a:cubicBezTo>
                  <a:cubicBezTo>
                    <a:pt x="93" y="57"/>
                    <a:pt x="111" y="57"/>
                    <a:pt x="120" y="72"/>
                  </a:cubicBezTo>
                  <a:cubicBezTo>
                    <a:pt x="132" y="91"/>
                    <a:pt x="125" y="124"/>
                    <a:pt x="124" y="145"/>
                  </a:cubicBezTo>
                  <a:cubicBezTo>
                    <a:pt x="122" y="177"/>
                    <a:pt x="120" y="208"/>
                    <a:pt x="117" y="239"/>
                  </a:cubicBezTo>
                  <a:cubicBezTo>
                    <a:pt x="109" y="365"/>
                    <a:pt x="99" y="490"/>
                    <a:pt x="87" y="616"/>
                  </a:cubicBezTo>
                  <a:cubicBezTo>
                    <a:pt x="84" y="654"/>
                    <a:pt x="144" y="654"/>
                    <a:pt x="147" y="616"/>
                  </a:cubicBezTo>
                  <a:cubicBezTo>
                    <a:pt x="162" y="456"/>
                    <a:pt x="174" y="297"/>
                    <a:pt x="184" y="137"/>
                  </a:cubicBezTo>
                  <a:cubicBezTo>
                    <a:pt x="186" y="104"/>
                    <a:pt x="186" y="72"/>
                    <a:pt x="172" y="42"/>
                  </a:cubicBezTo>
                  <a:cubicBezTo>
                    <a:pt x="159" y="14"/>
                    <a:pt x="127" y="0"/>
                    <a:pt x="98" y="1"/>
                  </a:cubicBezTo>
                  <a:cubicBezTo>
                    <a:pt x="24" y="3"/>
                    <a:pt x="0" y="86"/>
                    <a:pt x="10" y="147"/>
                  </a:cubicBezTo>
                  <a:cubicBezTo>
                    <a:pt x="17" y="185"/>
                    <a:pt x="74" y="169"/>
                    <a:pt x="6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976" name="Pengeoverfoering" hidden="1"/>
          <p:cNvGrpSpPr>
            <a:grpSpLocks noChangeAspect="1"/>
          </p:cNvGrpSpPr>
          <p:nvPr userDrawn="1"/>
        </p:nvGrpSpPr>
        <p:grpSpPr bwMode="auto">
          <a:xfrm>
            <a:off x="4760616" y="2352778"/>
            <a:ext cx="2670770" cy="2152449"/>
            <a:chOff x="2307" y="187"/>
            <a:chExt cx="1262" cy="1010"/>
          </a:xfrm>
        </p:grpSpPr>
        <p:sp>
          <p:nvSpPr>
            <p:cNvPr id="978" name="Freeform 72"/>
            <p:cNvSpPr>
              <a:spLocks/>
            </p:cNvSpPr>
            <p:nvPr userDrawn="1"/>
          </p:nvSpPr>
          <p:spPr bwMode="auto">
            <a:xfrm>
              <a:off x="2307" y="611"/>
              <a:ext cx="1262" cy="586"/>
            </a:xfrm>
            <a:custGeom>
              <a:avLst/>
              <a:gdLst>
                <a:gd name="T0" fmla="*/ 951 w 962"/>
                <a:gd name="T1" fmla="*/ 209 h 446"/>
                <a:gd name="T2" fmla="*/ 835 w 962"/>
                <a:gd name="T3" fmla="*/ 136 h 446"/>
                <a:gd name="T4" fmla="*/ 813 w 962"/>
                <a:gd name="T5" fmla="*/ 123 h 446"/>
                <a:gd name="T6" fmla="*/ 630 w 962"/>
                <a:gd name="T7" fmla="*/ 9 h 446"/>
                <a:gd name="T8" fmla="*/ 599 w 962"/>
                <a:gd name="T9" fmla="*/ 23 h 446"/>
                <a:gd name="T10" fmla="*/ 599 w 962"/>
                <a:gd name="T11" fmla="*/ 129 h 446"/>
                <a:gd name="T12" fmla="*/ 0 w 962"/>
                <a:gd name="T13" fmla="*/ 129 h 446"/>
                <a:gd name="T14" fmla="*/ 0 w 962"/>
                <a:gd name="T15" fmla="*/ 317 h 446"/>
                <a:gd name="T16" fmla="*/ 599 w 962"/>
                <a:gd name="T17" fmla="*/ 317 h 446"/>
                <a:gd name="T18" fmla="*/ 599 w 962"/>
                <a:gd name="T19" fmla="*/ 423 h 446"/>
                <a:gd name="T20" fmla="*/ 630 w 962"/>
                <a:gd name="T21" fmla="*/ 437 h 446"/>
                <a:gd name="T22" fmla="*/ 951 w 962"/>
                <a:gd name="T23" fmla="*/ 237 h 446"/>
                <a:gd name="T24" fmla="*/ 951 w 962"/>
                <a:gd name="T25" fmla="*/ 20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446">
                  <a:moveTo>
                    <a:pt x="951" y="209"/>
                  </a:moveTo>
                  <a:cubicBezTo>
                    <a:pt x="835" y="136"/>
                    <a:pt x="835" y="136"/>
                    <a:pt x="835" y="136"/>
                  </a:cubicBezTo>
                  <a:cubicBezTo>
                    <a:pt x="813" y="123"/>
                    <a:pt x="813" y="123"/>
                    <a:pt x="813" y="123"/>
                  </a:cubicBezTo>
                  <a:cubicBezTo>
                    <a:pt x="630" y="9"/>
                    <a:pt x="630" y="9"/>
                    <a:pt x="630" y="9"/>
                  </a:cubicBezTo>
                  <a:cubicBezTo>
                    <a:pt x="617" y="0"/>
                    <a:pt x="599" y="9"/>
                    <a:pt x="599" y="23"/>
                  </a:cubicBezTo>
                  <a:cubicBezTo>
                    <a:pt x="599" y="129"/>
                    <a:pt x="599" y="129"/>
                    <a:pt x="59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599" y="317"/>
                    <a:pt x="599" y="317"/>
                    <a:pt x="599" y="317"/>
                  </a:cubicBezTo>
                  <a:cubicBezTo>
                    <a:pt x="599" y="423"/>
                    <a:pt x="599" y="423"/>
                    <a:pt x="599" y="423"/>
                  </a:cubicBezTo>
                  <a:cubicBezTo>
                    <a:pt x="599" y="437"/>
                    <a:pt x="617" y="446"/>
                    <a:pt x="630" y="437"/>
                  </a:cubicBezTo>
                  <a:cubicBezTo>
                    <a:pt x="951" y="237"/>
                    <a:pt x="951" y="237"/>
                    <a:pt x="951" y="237"/>
                  </a:cubicBezTo>
                  <a:cubicBezTo>
                    <a:pt x="962" y="230"/>
                    <a:pt x="962" y="216"/>
                    <a:pt x="951" y="209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79" name="Freeform 73"/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0" name="Freeform 74"/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1" name="Freeform 75"/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2" name="Freeform 76"/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3" name="Freeform 77"/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4" name="Freeform 78"/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5" name="Freeform 79"/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6" name="Freeform 80"/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7" name="Oval 81"/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8" name="Oval 82"/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89" name="Freeform 83"/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0" name="Freeform 84"/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1" name="Freeform 85"/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2" name="Freeform 86"/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3" name="Freeform 87"/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4" name="Freeform 88"/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5" name="Oval 89"/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6" name="Oval 90"/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7" name="Freeform 91"/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8" name="Freeform 92"/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999" name="Freeform 93"/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0" name="Freeform 94"/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1" name="Freeform 95"/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2" name="Freeform 96"/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3" name="Freeform 97"/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4" name="Freeform 98"/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5" name="Freeform 99"/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6" name="Freeform 100"/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7" name="Freeform 101"/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8" name="Freeform 102"/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09" name="Oval 103"/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10" name="Oval 104"/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012" name="Nettbrett" hidden="1"/>
          <p:cNvGrpSpPr>
            <a:grpSpLocks noChangeAspect="1"/>
          </p:cNvGrpSpPr>
          <p:nvPr userDrawn="1"/>
        </p:nvGrpSpPr>
        <p:grpSpPr bwMode="auto">
          <a:xfrm>
            <a:off x="4621999" y="2513678"/>
            <a:ext cx="2948005" cy="1830648"/>
            <a:chOff x="2517" y="961"/>
            <a:chExt cx="1393" cy="859"/>
          </a:xfrm>
        </p:grpSpPr>
        <p:sp>
          <p:nvSpPr>
            <p:cNvPr id="1014" name="Freeform 108"/>
            <p:cNvSpPr>
              <a:spLocks/>
            </p:cNvSpPr>
            <p:nvPr userDrawn="1"/>
          </p:nvSpPr>
          <p:spPr bwMode="auto">
            <a:xfrm>
              <a:off x="2517" y="961"/>
              <a:ext cx="1393" cy="859"/>
            </a:xfrm>
            <a:custGeom>
              <a:avLst/>
              <a:gdLst>
                <a:gd name="T0" fmla="*/ 1675 w 1675"/>
                <a:gd name="T1" fmla="*/ 146 h 1030"/>
                <a:gd name="T2" fmla="*/ 1675 w 1675"/>
                <a:gd name="T3" fmla="*/ 885 h 1030"/>
                <a:gd name="T4" fmla="*/ 1530 w 1675"/>
                <a:gd name="T5" fmla="*/ 1030 h 1030"/>
                <a:gd name="T6" fmla="*/ 145 w 1675"/>
                <a:gd name="T7" fmla="*/ 1030 h 1030"/>
                <a:gd name="T8" fmla="*/ 0 w 1675"/>
                <a:gd name="T9" fmla="*/ 885 h 1030"/>
                <a:gd name="T10" fmla="*/ 0 w 1675"/>
                <a:gd name="T11" fmla="*/ 146 h 1030"/>
                <a:gd name="T12" fmla="*/ 145 w 1675"/>
                <a:gd name="T13" fmla="*/ 0 h 1030"/>
                <a:gd name="T14" fmla="*/ 1530 w 1675"/>
                <a:gd name="T15" fmla="*/ 0 h 1030"/>
                <a:gd name="T16" fmla="*/ 1675 w 1675"/>
                <a:gd name="T17" fmla="*/ 14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5" h="1030">
                  <a:moveTo>
                    <a:pt x="1675" y="146"/>
                  </a:moveTo>
                  <a:cubicBezTo>
                    <a:pt x="1675" y="885"/>
                    <a:pt x="1675" y="885"/>
                    <a:pt x="1675" y="885"/>
                  </a:cubicBezTo>
                  <a:cubicBezTo>
                    <a:pt x="1675" y="965"/>
                    <a:pt x="1610" y="1030"/>
                    <a:pt x="1530" y="1030"/>
                  </a:cubicBezTo>
                  <a:cubicBezTo>
                    <a:pt x="145" y="1030"/>
                    <a:pt x="145" y="1030"/>
                    <a:pt x="145" y="1030"/>
                  </a:cubicBezTo>
                  <a:cubicBezTo>
                    <a:pt x="65" y="1030"/>
                    <a:pt x="0" y="965"/>
                    <a:pt x="0" y="88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1530" y="0"/>
                    <a:pt x="1530" y="0"/>
                    <a:pt x="1530" y="0"/>
                  </a:cubicBezTo>
                  <a:cubicBezTo>
                    <a:pt x="1610" y="0"/>
                    <a:pt x="1675" y="65"/>
                    <a:pt x="1675" y="14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15" name="Rectangle 109"/>
            <p:cNvSpPr>
              <a:spLocks noChangeArrowheads="1"/>
            </p:cNvSpPr>
            <p:nvPr userDrawn="1"/>
          </p:nvSpPr>
          <p:spPr bwMode="auto">
            <a:xfrm>
              <a:off x="2727" y="1064"/>
              <a:ext cx="919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16" name="Oval 110"/>
            <p:cNvSpPr>
              <a:spLocks noChangeArrowheads="1"/>
            </p:cNvSpPr>
            <p:nvPr userDrawn="1"/>
          </p:nvSpPr>
          <p:spPr bwMode="auto">
            <a:xfrm>
              <a:off x="3709" y="1329"/>
              <a:ext cx="122" cy="1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018" name="Mobil" hidden="1"/>
          <p:cNvGrpSpPr>
            <a:grpSpLocks noChangeAspect="1"/>
          </p:cNvGrpSpPr>
          <p:nvPr userDrawn="1"/>
        </p:nvGrpSpPr>
        <p:grpSpPr bwMode="auto">
          <a:xfrm>
            <a:off x="5294982" y="2120482"/>
            <a:ext cx="1602039" cy="2617037"/>
            <a:chOff x="1351" y="832"/>
            <a:chExt cx="757" cy="1228"/>
          </a:xfrm>
        </p:grpSpPr>
        <p:sp>
          <p:nvSpPr>
            <p:cNvPr id="1020" name="Freeform 114"/>
            <p:cNvSpPr>
              <a:spLocks/>
            </p:cNvSpPr>
            <p:nvPr userDrawn="1"/>
          </p:nvSpPr>
          <p:spPr bwMode="auto">
            <a:xfrm>
              <a:off x="1351" y="832"/>
              <a:ext cx="757" cy="1228"/>
            </a:xfrm>
            <a:custGeom>
              <a:avLst/>
              <a:gdLst>
                <a:gd name="T0" fmla="*/ 590 w 687"/>
                <a:gd name="T1" fmla="*/ 1116 h 1116"/>
                <a:gd name="T2" fmla="*/ 97 w 687"/>
                <a:gd name="T3" fmla="*/ 1116 h 1116"/>
                <a:gd name="T4" fmla="*/ 0 w 687"/>
                <a:gd name="T5" fmla="*/ 1020 h 1116"/>
                <a:gd name="T6" fmla="*/ 0 w 687"/>
                <a:gd name="T7" fmla="*/ 97 h 1116"/>
                <a:gd name="T8" fmla="*/ 97 w 687"/>
                <a:gd name="T9" fmla="*/ 0 h 1116"/>
                <a:gd name="T10" fmla="*/ 590 w 687"/>
                <a:gd name="T11" fmla="*/ 0 h 1116"/>
                <a:gd name="T12" fmla="*/ 687 w 687"/>
                <a:gd name="T13" fmla="*/ 97 h 1116"/>
                <a:gd name="T14" fmla="*/ 687 w 687"/>
                <a:gd name="T15" fmla="*/ 1020 h 1116"/>
                <a:gd name="T16" fmla="*/ 590 w 687"/>
                <a:gd name="T17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116">
                  <a:moveTo>
                    <a:pt x="590" y="1116"/>
                  </a:moveTo>
                  <a:cubicBezTo>
                    <a:pt x="97" y="1116"/>
                    <a:pt x="97" y="1116"/>
                    <a:pt x="97" y="1116"/>
                  </a:cubicBezTo>
                  <a:cubicBezTo>
                    <a:pt x="44" y="1116"/>
                    <a:pt x="0" y="1073"/>
                    <a:pt x="0" y="10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643" y="0"/>
                    <a:pt x="687" y="43"/>
                    <a:pt x="687" y="97"/>
                  </a:cubicBezTo>
                  <a:cubicBezTo>
                    <a:pt x="687" y="1020"/>
                    <a:pt x="687" y="1020"/>
                    <a:pt x="687" y="1020"/>
                  </a:cubicBezTo>
                  <a:cubicBezTo>
                    <a:pt x="687" y="1073"/>
                    <a:pt x="643" y="1116"/>
                    <a:pt x="590" y="111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21" name="Rectangle 115"/>
            <p:cNvSpPr>
              <a:spLocks noChangeArrowheads="1"/>
            </p:cNvSpPr>
            <p:nvPr userDrawn="1"/>
          </p:nvSpPr>
          <p:spPr bwMode="auto">
            <a:xfrm>
              <a:off x="1441" y="1017"/>
              <a:ext cx="575" cy="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22" name="Oval 116"/>
            <p:cNvSpPr>
              <a:spLocks noChangeArrowheads="1"/>
            </p:cNvSpPr>
            <p:nvPr userDrawn="1"/>
          </p:nvSpPr>
          <p:spPr bwMode="auto">
            <a:xfrm>
              <a:off x="1675" y="1883"/>
              <a:ext cx="109" cy="1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024" name="Institusjon" hidden="1"/>
          <p:cNvGrpSpPr>
            <a:grpSpLocks noChangeAspect="1"/>
          </p:cNvGrpSpPr>
          <p:nvPr userDrawn="1"/>
        </p:nvGrpSpPr>
        <p:grpSpPr bwMode="auto">
          <a:xfrm>
            <a:off x="4545812" y="2586136"/>
            <a:ext cx="3100379" cy="1685729"/>
            <a:chOff x="2465" y="1978"/>
            <a:chExt cx="1465" cy="791"/>
          </a:xfrm>
        </p:grpSpPr>
        <p:sp>
          <p:nvSpPr>
            <p:cNvPr id="1026" name="Freeform 120"/>
            <p:cNvSpPr>
              <a:spLocks/>
            </p:cNvSpPr>
            <p:nvPr userDrawn="1"/>
          </p:nvSpPr>
          <p:spPr bwMode="auto">
            <a:xfrm>
              <a:off x="2527" y="2298"/>
              <a:ext cx="350" cy="359"/>
            </a:xfrm>
            <a:custGeom>
              <a:avLst/>
              <a:gdLst>
                <a:gd name="T0" fmla="*/ 263 w 350"/>
                <a:gd name="T1" fmla="*/ 0 h 359"/>
                <a:gd name="T2" fmla="*/ 0 w 350"/>
                <a:gd name="T3" fmla="*/ 0 h 359"/>
                <a:gd name="T4" fmla="*/ 0 w 350"/>
                <a:gd name="T5" fmla="*/ 359 h 359"/>
                <a:gd name="T6" fmla="*/ 350 w 350"/>
                <a:gd name="T7" fmla="*/ 299 h 359"/>
                <a:gd name="T8" fmla="*/ 350 w 350"/>
                <a:gd name="T9" fmla="*/ 0 h 359"/>
                <a:gd name="T10" fmla="*/ 263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263" y="0"/>
                  </a:moveTo>
                  <a:lnTo>
                    <a:pt x="0" y="0"/>
                  </a:lnTo>
                  <a:lnTo>
                    <a:pt x="0" y="359"/>
                  </a:lnTo>
                  <a:lnTo>
                    <a:pt x="350" y="299"/>
                  </a:lnTo>
                  <a:lnTo>
                    <a:pt x="350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27" name="Freeform 121"/>
            <p:cNvSpPr>
              <a:spLocks/>
            </p:cNvSpPr>
            <p:nvPr userDrawn="1"/>
          </p:nvSpPr>
          <p:spPr bwMode="auto">
            <a:xfrm>
              <a:off x="3518" y="2298"/>
              <a:ext cx="350" cy="359"/>
            </a:xfrm>
            <a:custGeom>
              <a:avLst/>
              <a:gdLst>
                <a:gd name="T0" fmla="*/ 87 w 350"/>
                <a:gd name="T1" fmla="*/ 0 h 359"/>
                <a:gd name="T2" fmla="*/ 0 w 350"/>
                <a:gd name="T3" fmla="*/ 0 h 359"/>
                <a:gd name="T4" fmla="*/ 0 w 350"/>
                <a:gd name="T5" fmla="*/ 299 h 359"/>
                <a:gd name="T6" fmla="*/ 350 w 350"/>
                <a:gd name="T7" fmla="*/ 359 h 359"/>
                <a:gd name="T8" fmla="*/ 350 w 350"/>
                <a:gd name="T9" fmla="*/ 0 h 359"/>
                <a:gd name="T10" fmla="*/ 87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87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350" y="359"/>
                  </a:lnTo>
                  <a:lnTo>
                    <a:pt x="35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28" name="Rectangle 122"/>
            <p:cNvSpPr>
              <a:spLocks noChangeArrowheads="1"/>
            </p:cNvSpPr>
            <p:nvPr userDrawn="1"/>
          </p:nvSpPr>
          <p:spPr bwMode="auto">
            <a:xfrm>
              <a:off x="2897" y="2202"/>
              <a:ext cx="601" cy="3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29" name="Freeform 123"/>
            <p:cNvSpPr>
              <a:spLocks/>
            </p:cNvSpPr>
            <p:nvPr userDrawn="1"/>
          </p:nvSpPr>
          <p:spPr bwMode="auto">
            <a:xfrm>
              <a:off x="2867" y="2087"/>
              <a:ext cx="660" cy="92"/>
            </a:xfrm>
            <a:custGeom>
              <a:avLst/>
              <a:gdLst>
                <a:gd name="T0" fmla="*/ 660 w 660"/>
                <a:gd name="T1" fmla="*/ 92 h 92"/>
                <a:gd name="T2" fmla="*/ 330 w 660"/>
                <a:gd name="T3" fmla="*/ 0 h 92"/>
                <a:gd name="T4" fmla="*/ 0 w 660"/>
                <a:gd name="T5" fmla="*/ 92 h 92"/>
                <a:gd name="T6" fmla="*/ 660 w 66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92">
                  <a:moveTo>
                    <a:pt x="660" y="92"/>
                  </a:moveTo>
                  <a:lnTo>
                    <a:pt x="330" y="0"/>
                  </a:lnTo>
                  <a:lnTo>
                    <a:pt x="0" y="92"/>
                  </a:lnTo>
                  <a:lnTo>
                    <a:pt x="66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0" name="Freeform 124"/>
            <p:cNvSpPr>
              <a:spLocks/>
            </p:cNvSpPr>
            <p:nvPr userDrawn="1"/>
          </p:nvSpPr>
          <p:spPr bwMode="auto">
            <a:xfrm>
              <a:off x="2556" y="2243"/>
              <a:ext cx="321" cy="35"/>
            </a:xfrm>
            <a:custGeom>
              <a:avLst/>
              <a:gdLst>
                <a:gd name="T0" fmla="*/ 321 w 321"/>
                <a:gd name="T1" fmla="*/ 35 h 35"/>
                <a:gd name="T2" fmla="*/ 321 w 321"/>
                <a:gd name="T3" fmla="*/ 0 h 35"/>
                <a:gd name="T4" fmla="*/ 102 w 321"/>
                <a:gd name="T5" fmla="*/ 0 h 35"/>
                <a:gd name="T6" fmla="*/ 0 w 321"/>
                <a:gd name="T7" fmla="*/ 35 h 35"/>
                <a:gd name="T8" fmla="*/ 321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321" y="35"/>
                  </a:moveTo>
                  <a:lnTo>
                    <a:pt x="321" y="0"/>
                  </a:lnTo>
                  <a:lnTo>
                    <a:pt x="102" y="0"/>
                  </a:lnTo>
                  <a:lnTo>
                    <a:pt x="0" y="35"/>
                  </a:lnTo>
                  <a:lnTo>
                    <a:pt x="32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1" name="Freeform 125"/>
            <p:cNvSpPr>
              <a:spLocks/>
            </p:cNvSpPr>
            <p:nvPr userDrawn="1"/>
          </p:nvSpPr>
          <p:spPr bwMode="auto">
            <a:xfrm>
              <a:off x="3520" y="2243"/>
              <a:ext cx="321" cy="35"/>
            </a:xfrm>
            <a:custGeom>
              <a:avLst/>
              <a:gdLst>
                <a:gd name="T0" fmla="*/ 0 w 321"/>
                <a:gd name="T1" fmla="*/ 35 h 35"/>
                <a:gd name="T2" fmla="*/ 0 w 321"/>
                <a:gd name="T3" fmla="*/ 0 h 35"/>
                <a:gd name="T4" fmla="*/ 218 w 321"/>
                <a:gd name="T5" fmla="*/ 0 h 35"/>
                <a:gd name="T6" fmla="*/ 321 w 321"/>
                <a:gd name="T7" fmla="*/ 35 h 35"/>
                <a:gd name="T8" fmla="*/ 0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lnTo>
                    <a:pt x="0" y="0"/>
                  </a:lnTo>
                  <a:lnTo>
                    <a:pt x="218" y="0"/>
                  </a:lnTo>
                  <a:lnTo>
                    <a:pt x="321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2" name="Freeform 126"/>
            <p:cNvSpPr>
              <a:spLocks/>
            </p:cNvSpPr>
            <p:nvPr userDrawn="1"/>
          </p:nvSpPr>
          <p:spPr bwMode="auto">
            <a:xfrm>
              <a:off x="3188" y="1978"/>
              <a:ext cx="152" cy="117"/>
            </a:xfrm>
            <a:custGeom>
              <a:avLst/>
              <a:gdLst>
                <a:gd name="T0" fmla="*/ 152 w 152"/>
                <a:gd name="T1" fmla="*/ 32 h 117"/>
                <a:gd name="T2" fmla="*/ 17 w 152"/>
                <a:gd name="T3" fmla="*/ 0 h 117"/>
                <a:gd name="T4" fmla="*/ 17 w 152"/>
                <a:gd name="T5" fmla="*/ 0 h 117"/>
                <a:gd name="T6" fmla="*/ 0 w 152"/>
                <a:gd name="T7" fmla="*/ 0 h 117"/>
                <a:gd name="T8" fmla="*/ 0 w 152"/>
                <a:gd name="T9" fmla="*/ 117 h 117"/>
                <a:gd name="T10" fmla="*/ 17 w 152"/>
                <a:gd name="T11" fmla="*/ 117 h 117"/>
                <a:gd name="T12" fmla="*/ 17 w 152"/>
                <a:gd name="T13" fmla="*/ 71 h 117"/>
                <a:gd name="T14" fmla="*/ 152 w 152"/>
                <a:gd name="T15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17">
                  <a:moveTo>
                    <a:pt x="152" y="32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71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3" name="Freeform 127"/>
            <p:cNvSpPr>
              <a:spLocks/>
            </p:cNvSpPr>
            <p:nvPr userDrawn="1"/>
          </p:nvSpPr>
          <p:spPr bwMode="auto">
            <a:xfrm>
              <a:off x="3038" y="2297"/>
              <a:ext cx="83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4" name="Freeform 128"/>
            <p:cNvSpPr>
              <a:spLocks/>
            </p:cNvSpPr>
            <p:nvPr userDrawn="1"/>
          </p:nvSpPr>
          <p:spPr bwMode="auto">
            <a:xfrm>
              <a:off x="2956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5" name="Freeform 129"/>
            <p:cNvSpPr>
              <a:spLocks/>
            </p:cNvSpPr>
            <p:nvPr userDrawn="1"/>
          </p:nvSpPr>
          <p:spPr bwMode="auto">
            <a:xfrm>
              <a:off x="3385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6" name="Freeform 130"/>
            <p:cNvSpPr>
              <a:spLocks/>
            </p:cNvSpPr>
            <p:nvPr userDrawn="1"/>
          </p:nvSpPr>
          <p:spPr bwMode="auto">
            <a:xfrm>
              <a:off x="3156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8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90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7" name="Freeform 131"/>
            <p:cNvSpPr>
              <a:spLocks/>
            </p:cNvSpPr>
            <p:nvPr userDrawn="1"/>
          </p:nvSpPr>
          <p:spPr bwMode="auto">
            <a:xfrm>
              <a:off x="3274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8" name="Freeform 132"/>
            <p:cNvSpPr>
              <a:spLocks/>
            </p:cNvSpPr>
            <p:nvPr userDrawn="1"/>
          </p:nvSpPr>
          <p:spPr bwMode="auto">
            <a:xfrm>
              <a:off x="2567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39" name="Freeform 133"/>
            <p:cNvSpPr>
              <a:spLocks/>
            </p:cNvSpPr>
            <p:nvPr userDrawn="1"/>
          </p:nvSpPr>
          <p:spPr bwMode="auto">
            <a:xfrm>
              <a:off x="2641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0" name="Freeform 134"/>
            <p:cNvSpPr>
              <a:spLocks/>
            </p:cNvSpPr>
            <p:nvPr userDrawn="1"/>
          </p:nvSpPr>
          <p:spPr bwMode="auto">
            <a:xfrm>
              <a:off x="2715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1" name="Freeform 135"/>
            <p:cNvSpPr>
              <a:spLocks/>
            </p:cNvSpPr>
            <p:nvPr userDrawn="1"/>
          </p:nvSpPr>
          <p:spPr bwMode="auto">
            <a:xfrm>
              <a:off x="2789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2" name="Freeform 136"/>
            <p:cNvSpPr>
              <a:spLocks/>
            </p:cNvSpPr>
            <p:nvPr userDrawn="1"/>
          </p:nvSpPr>
          <p:spPr bwMode="auto">
            <a:xfrm>
              <a:off x="3559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3" name="Freeform 137"/>
            <p:cNvSpPr>
              <a:spLocks/>
            </p:cNvSpPr>
            <p:nvPr userDrawn="1"/>
          </p:nvSpPr>
          <p:spPr bwMode="auto">
            <a:xfrm>
              <a:off x="3632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4" name="Freeform 138"/>
            <p:cNvSpPr>
              <a:spLocks/>
            </p:cNvSpPr>
            <p:nvPr userDrawn="1"/>
          </p:nvSpPr>
          <p:spPr bwMode="auto">
            <a:xfrm>
              <a:off x="3706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5" name="Freeform 139"/>
            <p:cNvSpPr>
              <a:spLocks/>
            </p:cNvSpPr>
            <p:nvPr userDrawn="1"/>
          </p:nvSpPr>
          <p:spPr bwMode="auto">
            <a:xfrm>
              <a:off x="3780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6" name="Freeform 140"/>
            <p:cNvSpPr>
              <a:spLocks/>
            </p:cNvSpPr>
            <p:nvPr userDrawn="1"/>
          </p:nvSpPr>
          <p:spPr bwMode="auto">
            <a:xfrm>
              <a:off x="2465" y="2618"/>
              <a:ext cx="1465" cy="151"/>
            </a:xfrm>
            <a:custGeom>
              <a:avLst/>
              <a:gdLst>
                <a:gd name="T0" fmla="*/ 1465 w 1465"/>
                <a:gd name="T1" fmla="*/ 151 h 151"/>
                <a:gd name="T2" fmla="*/ 0 w 1465"/>
                <a:gd name="T3" fmla="*/ 151 h 151"/>
                <a:gd name="T4" fmla="*/ 0 w 1465"/>
                <a:gd name="T5" fmla="*/ 75 h 151"/>
                <a:gd name="T6" fmla="*/ 423 w 1465"/>
                <a:gd name="T7" fmla="*/ 0 h 151"/>
                <a:gd name="T8" fmla="*/ 1042 w 1465"/>
                <a:gd name="T9" fmla="*/ 0 h 151"/>
                <a:gd name="T10" fmla="*/ 1465 w 1465"/>
                <a:gd name="T11" fmla="*/ 75 h 151"/>
                <a:gd name="T12" fmla="*/ 1465 w 1465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5" h="151">
                  <a:moveTo>
                    <a:pt x="1465" y="151"/>
                  </a:moveTo>
                  <a:lnTo>
                    <a:pt x="0" y="151"/>
                  </a:lnTo>
                  <a:lnTo>
                    <a:pt x="0" y="75"/>
                  </a:lnTo>
                  <a:lnTo>
                    <a:pt x="423" y="0"/>
                  </a:lnTo>
                  <a:lnTo>
                    <a:pt x="1042" y="0"/>
                  </a:lnTo>
                  <a:lnTo>
                    <a:pt x="1465" y="75"/>
                  </a:lnTo>
                  <a:lnTo>
                    <a:pt x="146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7" name="Line 141"/>
            <p:cNvSpPr>
              <a:spLocks noChangeShapeType="1"/>
            </p:cNvSpPr>
            <p:nvPr userDrawn="1"/>
          </p:nvSpPr>
          <p:spPr bwMode="auto">
            <a:xfrm>
              <a:off x="2764" y="2616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8" name="Line 142"/>
            <p:cNvSpPr>
              <a:spLocks noChangeShapeType="1"/>
            </p:cNvSpPr>
            <p:nvPr userDrawn="1"/>
          </p:nvSpPr>
          <p:spPr bwMode="auto">
            <a:xfrm>
              <a:off x="2764" y="229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49" name="Line 143"/>
            <p:cNvSpPr>
              <a:spLocks noChangeShapeType="1"/>
            </p:cNvSpPr>
            <p:nvPr userDrawn="1"/>
          </p:nvSpPr>
          <p:spPr bwMode="auto">
            <a:xfrm>
              <a:off x="2757" y="2290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50" name="Line 144"/>
            <p:cNvSpPr>
              <a:spLocks noChangeShapeType="1"/>
            </p:cNvSpPr>
            <p:nvPr userDrawn="1"/>
          </p:nvSpPr>
          <p:spPr bwMode="auto">
            <a:xfrm>
              <a:off x="2757" y="263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052" name="Handpenger" hidden="1"/>
          <p:cNvGrpSpPr>
            <a:grpSpLocks noChangeAspect="1"/>
          </p:cNvGrpSpPr>
          <p:nvPr userDrawn="1"/>
        </p:nvGrpSpPr>
        <p:grpSpPr bwMode="auto">
          <a:xfrm>
            <a:off x="4441054" y="2349579"/>
            <a:ext cx="3309892" cy="2158843"/>
            <a:chOff x="2178" y="950"/>
            <a:chExt cx="1564" cy="1013"/>
          </a:xfrm>
        </p:grpSpPr>
        <p:sp>
          <p:nvSpPr>
            <p:cNvPr id="1054" name="Freeform 148"/>
            <p:cNvSpPr>
              <a:spLocks/>
            </p:cNvSpPr>
            <p:nvPr userDrawn="1"/>
          </p:nvSpPr>
          <p:spPr bwMode="auto">
            <a:xfrm>
              <a:off x="2228" y="1599"/>
              <a:ext cx="868" cy="364"/>
            </a:xfrm>
            <a:custGeom>
              <a:avLst/>
              <a:gdLst>
                <a:gd name="T0" fmla="*/ 0 w 769"/>
                <a:gd name="T1" fmla="*/ 270 h 322"/>
                <a:gd name="T2" fmla="*/ 135 w 769"/>
                <a:gd name="T3" fmla="*/ 270 h 322"/>
                <a:gd name="T4" fmla="*/ 181 w 769"/>
                <a:gd name="T5" fmla="*/ 276 h 322"/>
                <a:gd name="T6" fmla="*/ 291 w 769"/>
                <a:gd name="T7" fmla="*/ 295 h 322"/>
                <a:gd name="T8" fmla="*/ 418 w 769"/>
                <a:gd name="T9" fmla="*/ 317 h 322"/>
                <a:gd name="T10" fmla="*/ 467 w 769"/>
                <a:gd name="T11" fmla="*/ 316 h 322"/>
                <a:gd name="T12" fmla="*/ 510 w 769"/>
                <a:gd name="T13" fmla="*/ 299 h 322"/>
                <a:gd name="T14" fmla="*/ 668 w 769"/>
                <a:gd name="T15" fmla="*/ 230 h 322"/>
                <a:gd name="T16" fmla="*/ 742 w 769"/>
                <a:gd name="T17" fmla="*/ 198 h 322"/>
                <a:gd name="T18" fmla="*/ 764 w 769"/>
                <a:gd name="T19" fmla="*/ 178 h 322"/>
                <a:gd name="T20" fmla="*/ 768 w 769"/>
                <a:gd name="T21" fmla="*/ 148 h 322"/>
                <a:gd name="T22" fmla="*/ 756 w 769"/>
                <a:gd name="T23" fmla="*/ 129 h 322"/>
                <a:gd name="T24" fmla="*/ 742 w 769"/>
                <a:gd name="T25" fmla="*/ 123 h 322"/>
                <a:gd name="T26" fmla="*/ 708 w 769"/>
                <a:gd name="T27" fmla="*/ 135 h 322"/>
                <a:gd name="T28" fmla="*/ 563 w 769"/>
                <a:gd name="T29" fmla="*/ 197 h 322"/>
                <a:gd name="T30" fmla="*/ 517 w 769"/>
                <a:gd name="T31" fmla="*/ 216 h 322"/>
                <a:gd name="T32" fmla="*/ 488 w 769"/>
                <a:gd name="T33" fmla="*/ 221 h 322"/>
                <a:gd name="T34" fmla="*/ 401 w 769"/>
                <a:gd name="T35" fmla="*/ 212 h 322"/>
                <a:gd name="T36" fmla="*/ 286 w 769"/>
                <a:gd name="T37" fmla="*/ 189 h 322"/>
                <a:gd name="T38" fmla="*/ 269 w 769"/>
                <a:gd name="T39" fmla="*/ 182 h 322"/>
                <a:gd name="T40" fmla="*/ 260 w 769"/>
                <a:gd name="T41" fmla="*/ 134 h 322"/>
                <a:gd name="T42" fmla="*/ 290 w 769"/>
                <a:gd name="T43" fmla="*/ 108 h 322"/>
                <a:gd name="T44" fmla="*/ 336 w 769"/>
                <a:gd name="T45" fmla="*/ 112 h 322"/>
                <a:gd name="T46" fmla="*/ 471 w 769"/>
                <a:gd name="T47" fmla="*/ 129 h 322"/>
                <a:gd name="T48" fmla="*/ 519 w 769"/>
                <a:gd name="T49" fmla="*/ 134 h 322"/>
                <a:gd name="T50" fmla="*/ 574 w 769"/>
                <a:gd name="T51" fmla="*/ 98 h 322"/>
                <a:gd name="T52" fmla="*/ 549 w 769"/>
                <a:gd name="T53" fmla="*/ 61 h 322"/>
                <a:gd name="T54" fmla="*/ 475 w 769"/>
                <a:gd name="T55" fmla="*/ 46 h 322"/>
                <a:gd name="T56" fmla="*/ 307 w 769"/>
                <a:gd name="T57" fmla="*/ 13 h 322"/>
                <a:gd name="T58" fmla="*/ 232 w 769"/>
                <a:gd name="T59" fmla="*/ 2 h 322"/>
                <a:gd name="T60" fmla="*/ 195 w 769"/>
                <a:gd name="T61" fmla="*/ 8 h 322"/>
                <a:gd name="T62" fmla="*/ 35 w 769"/>
                <a:gd name="T63" fmla="*/ 73 h 322"/>
                <a:gd name="T64" fmla="*/ 0 w 769"/>
                <a:gd name="T65" fmla="*/ 73 h 322"/>
                <a:gd name="T66" fmla="*/ 0 w 769"/>
                <a:gd name="T67" fmla="*/ 27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9" h="322">
                  <a:moveTo>
                    <a:pt x="0" y="270"/>
                  </a:moveTo>
                  <a:cubicBezTo>
                    <a:pt x="135" y="270"/>
                    <a:pt x="135" y="270"/>
                    <a:pt x="135" y="270"/>
                  </a:cubicBezTo>
                  <a:cubicBezTo>
                    <a:pt x="151" y="272"/>
                    <a:pt x="166" y="274"/>
                    <a:pt x="181" y="276"/>
                  </a:cubicBezTo>
                  <a:cubicBezTo>
                    <a:pt x="218" y="282"/>
                    <a:pt x="255" y="288"/>
                    <a:pt x="291" y="295"/>
                  </a:cubicBezTo>
                  <a:cubicBezTo>
                    <a:pt x="333" y="302"/>
                    <a:pt x="376" y="309"/>
                    <a:pt x="418" y="317"/>
                  </a:cubicBezTo>
                  <a:cubicBezTo>
                    <a:pt x="435" y="320"/>
                    <a:pt x="451" y="322"/>
                    <a:pt x="467" y="316"/>
                  </a:cubicBezTo>
                  <a:cubicBezTo>
                    <a:pt x="482" y="310"/>
                    <a:pt x="496" y="305"/>
                    <a:pt x="510" y="299"/>
                  </a:cubicBezTo>
                  <a:cubicBezTo>
                    <a:pt x="563" y="276"/>
                    <a:pt x="616" y="253"/>
                    <a:pt x="668" y="230"/>
                  </a:cubicBezTo>
                  <a:cubicBezTo>
                    <a:pt x="706" y="213"/>
                    <a:pt x="704" y="216"/>
                    <a:pt x="742" y="198"/>
                  </a:cubicBezTo>
                  <a:cubicBezTo>
                    <a:pt x="751" y="194"/>
                    <a:pt x="758" y="187"/>
                    <a:pt x="764" y="178"/>
                  </a:cubicBezTo>
                  <a:cubicBezTo>
                    <a:pt x="769" y="169"/>
                    <a:pt x="769" y="158"/>
                    <a:pt x="768" y="148"/>
                  </a:cubicBezTo>
                  <a:cubicBezTo>
                    <a:pt x="766" y="144"/>
                    <a:pt x="764" y="138"/>
                    <a:pt x="756" y="129"/>
                  </a:cubicBezTo>
                  <a:cubicBezTo>
                    <a:pt x="756" y="129"/>
                    <a:pt x="755" y="124"/>
                    <a:pt x="742" y="123"/>
                  </a:cubicBezTo>
                  <a:cubicBezTo>
                    <a:pt x="729" y="122"/>
                    <a:pt x="708" y="135"/>
                    <a:pt x="708" y="135"/>
                  </a:cubicBezTo>
                  <a:cubicBezTo>
                    <a:pt x="708" y="135"/>
                    <a:pt x="618" y="174"/>
                    <a:pt x="563" y="197"/>
                  </a:cubicBezTo>
                  <a:cubicBezTo>
                    <a:pt x="549" y="203"/>
                    <a:pt x="531" y="210"/>
                    <a:pt x="517" y="216"/>
                  </a:cubicBezTo>
                  <a:cubicBezTo>
                    <a:pt x="508" y="220"/>
                    <a:pt x="498" y="222"/>
                    <a:pt x="488" y="221"/>
                  </a:cubicBezTo>
                  <a:cubicBezTo>
                    <a:pt x="459" y="218"/>
                    <a:pt x="430" y="217"/>
                    <a:pt x="401" y="212"/>
                  </a:cubicBezTo>
                  <a:cubicBezTo>
                    <a:pt x="361" y="206"/>
                    <a:pt x="326" y="196"/>
                    <a:pt x="286" y="189"/>
                  </a:cubicBezTo>
                  <a:cubicBezTo>
                    <a:pt x="280" y="187"/>
                    <a:pt x="274" y="185"/>
                    <a:pt x="269" y="182"/>
                  </a:cubicBezTo>
                  <a:cubicBezTo>
                    <a:pt x="258" y="175"/>
                    <a:pt x="257" y="145"/>
                    <a:pt x="260" y="134"/>
                  </a:cubicBezTo>
                  <a:cubicBezTo>
                    <a:pt x="264" y="120"/>
                    <a:pt x="274" y="109"/>
                    <a:pt x="290" y="108"/>
                  </a:cubicBezTo>
                  <a:cubicBezTo>
                    <a:pt x="305" y="107"/>
                    <a:pt x="321" y="110"/>
                    <a:pt x="336" y="112"/>
                  </a:cubicBezTo>
                  <a:cubicBezTo>
                    <a:pt x="381" y="117"/>
                    <a:pt x="426" y="123"/>
                    <a:pt x="471" y="129"/>
                  </a:cubicBezTo>
                  <a:cubicBezTo>
                    <a:pt x="487" y="131"/>
                    <a:pt x="503" y="133"/>
                    <a:pt x="519" y="134"/>
                  </a:cubicBezTo>
                  <a:cubicBezTo>
                    <a:pt x="544" y="136"/>
                    <a:pt x="568" y="120"/>
                    <a:pt x="574" y="98"/>
                  </a:cubicBezTo>
                  <a:cubicBezTo>
                    <a:pt x="578" y="81"/>
                    <a:pt x="569" y="66"/>
                    <a:pt x="549" y="61"/>
                  </a:cubicBezTo>
                  <a:cubicBezTo>
                    <a:pt x="525" y="56"/>
                    <a:pt x="500" y="51"/>
                    <a:pt x="475" y="46"/>
                  </a:cubicBezTo>
                  <a:cubicBezTo>
                    <a:pt x="419" y="35"/>
                    <a:pt x="363" y="24"/>
                    <a:pt x="307" y="13"/>
                  </a:cubicBezTo>
                  <a:cubicBezTo>
                    <a:pt x="283" y="8"/>
                    <a:pt x="257" y="6"/>
                    <a:pt x="232" y="2"/>
                  </a:cubicBezTo>
                  <a:cubicBezTo>
                    <a:pt x="219" y="0"/>
                    <a:pt x="207" y="4"/>
                    <a:pt x="195" y="8"/>
                  </a:cubicBezTo>
                  <a:cubicBezTo>
                    <a:pt x="140" y="26"/>
                    <a:pt x="87" y="49"/>
                    <a:pt x="35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55" name="Rectangle 149"/>
            <p:cNvSpPr>
              <a:spLocks noChangeArrowheads="1"/>
            </p:cNvSpPr>
            <p:nvPr userDrawn="1"/>
          </p:nvSpPr>
          <p:spPr bwMode="auto">
            <a:xfrm>
              <a:off x="2178" y="1684"/>
              <a:ext cx="33" cy="2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56" name="Freeform 150"/>
            <p:cNvSpPr>
              <a:spLocks/>
            </p:cNvSpPr>
            <p:nvPr userDrawn="1"/>
          </p:nvSpPr>
          <p:spPr bwMode="auto">
            <a:xfrm>
              <a:off x="2843" y="950"/>
              <a:ext cx="849" cy="364"/>
            </a:xfrm>
            <a:custGeom>
              <a:avLst/>
              <a:gdLst>
                <a:gd name="T0" fmla="*/ 752 w 752"/>
                <a:gd name="T1" fmla="*/ 52 h 322"/>
                <a:gd name="T2" fmla="*/ 616 w 752"/>
                <a:gd name="T3" fmla="*/ 52 h 322"/>
                <a:gd name="T4" fmla="*/ 570 w 752"/>
                <a:gd name="T5" fmla="*/ 46 h 322"/>
                <a:gd name="T6" fmla="*/ 460 w 752"/>
                <a:gd name="T7" fmla="*/ 28 h 322"/>
                <a:gd name="T8" fmla="*/ 334 w 752"/>
                <a:gd name="T9" fmla="*/ 5 h 322"/>
                <a:gd name="T10" fmla="*/ 284 w 752"/>
                <a:gd name="T11" fmla="*/ 7 h 322"/>
                <a:gd name="T12" fmla="*/ 241 w 752"/>
                <a:gd name="T13" fmla="*/ 23 h 322"/>
                <a:gd name="T14" fmla="*/ 83 w 752"/>
                <a:gd name="T15" fmla="*/ 92 h 322"/>
                <a:gd name="T16" fmla="*/ 10 w 752"/>
                <a:gd name="T17" fmla="*/ 124 h 322"/>
                <a:gd name="T18" fmla="*/ 235 w 752"/>
                <a:gd name="T19" fmla="*/ 106 h 322"/>
                <a:gd name="T20" fmla="*/ 263 w 752"/>
                <a:gd name="T21" fmla="*/ 101 h 322"/>
                <a:gd name="T22" fmla="*/ 351 w 752"/>
                <a:gd name="T23" fmla="*/ 110 h 322"/>
                <a:gd name="T24" fmla="*/ 465 w 752"/>
                <a:gd name="T25" fmla="*/ 134 h 322"/>
                <a:gd name="T26" fmla="*/ 482 w 752"/>
                <a:gd name="T27" fmla="*/ 140 h 322"/>
                <a:gd name="T28" fmla="*/ 491 w 752"/>
                <a:gd name="T29" fmla="*/ 189 h 322"/>
                <a:gd name="T30" fmla="*/ 462 w 752"/>
                <a:gd name="T31" fmla="*/ 214 h 322"/>
                <a:gd name="T32" fmla="*/ 416 w 752"/>
                <a:gd name="T33" fmla="*/ 211 h 322"/>
                <a:gd name="T34" fmla="*/ 281 w 752"/>
                <a:gd name="T35" fmla="*/ 194 h 322"/>
                <a:gd name="T36" fmla="*/ 233 w 752"/>
                <a:gd name="T37" fmla="*/ 188 h 322"/>
                <a:gd name="T38" fmla="*/ 178 w 752"/>
                <a:gd name="T39" fmla="*/ 224 h 322"/>
                <a:gd name="T40" fmla="*/ 202 w 752"/>
                <a:gd name="T41" fmla="*/ 261 h 322"/>
                <a:gd name="T42" fmla="*/ 277 w 752"/>
                <a:gd name="T43" fmla="*/ 276 h 322"/>
                <a:gd name="T44" fmla="*/ 444 w 752"/>
                <a:gd name="T45" fmla="*/ 309 h 322"/>
                <a:gd name="T46" fmla="*/ 519 w 752"/>
                <a:gd name="T47" fmla="*/ 320 h 322"/>
                <a:gd name="T48" fmla="*/ 557 w 752"/>
                <a:gd name="T49" fmla="*/ 314 h 322"/>
                <a:gd name="T50" fmla="*/ 717 w 752"/>
                <a:gd name="T51" fmla="*/ 250 h 322"/>
                <a:gd name="T52" fmla="*/ 752 w 752"/>
                <a:gd name="T53" fmla="*/ 250 h 322"/>
                <a:gd name="T54" fmla="*/ 752 w 752"/>
                <a:gd name="T55" fmla="*/ 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2" h="322">
                  <a:moveTo>
                    <a:pt x="752" y="52"/>
                  </a:moveTo>
                  <a:cubicBezTo>
                    <a:pt x="616" y="52"/>
                    <a:pt x="616" y="52"/>
                    <a:pt x="616" y="52"/>
                  </a:cubicBezTo>
                  <a:cubicBezTo>
                    <a:pt x="601" y="50"/>
                    <a:pt x="585" y="49"/>
                    <a:pt x="570" y="46"/>
                  </a:cubicBezTo>
                  <a:cubicBezTo>
                    <a:pt x="534" y="40"/>
                    <a:pt x="497" y="34"/>
                    <a:pt x="460" y="28"/>
                  </a:cubicBezTo>
                  <a:cubicBezTo>
                    <a:pt x="418" y="20"/>
                    <a:pt x="376" y="13"/>
                    <a:pt x="334" y="5"/>
                  </a:cubicBezTo>
                  <a:cubicBezTo>
                    <a:pt x="317" y="2"/>
                    <a:pt x="301" y="0"/>
                    <a:pt x="284" y="7"/>
                  </a:cubicBezTo>
                  <a:cubicBezTo>
                    <a:pt x="270" y="12"/>
                    <a:pt x="255" y="17"/>
                    <a:pt x="241" y="23"/>
                  </a:cubicBezTo>
                  <a:cubicBezTo>
                    <a:pt x="188" y="46"/>
                    <a:pt x="136" y="69"/>
                    <a:pt x="83" y="92"/>
                  </a:cubicBezTo>
                  <a:cubicBezTo>
                    <a:pt x="45" y="109"/>
                    <a:pt x="47" y="106"/>
                    <a:pt x="10" y="124"/>
                  </a:cubicBezTo>
                  <a:cubicBezTo>
                    <a:pt x="0" y="128"/>
                    <a:pt x="221" y="112"/>
                    <a:pt x="235" y="106"/>
                  </a:cubicBezTo>
                  <a:cubicBezTo>
                    <a:pt x="244" y="102"/>
                    <a:pt x="253" y="100"/>
                    <a:pt x="263" y="101"/>
                  </a:cubicBezTo>
                  <a:cubicBezTo>
                    <a:pt x="293" y="104"/>
                    <a:pt x="322" y="106"/>
                    <a:pt x="351" y="110"/>
                  </a:cubicBezTo>
                  <a:cubicBezTo>
                    <a:pt x="391" y="116"/>
                    <a:pt x="426" y="126"/>
                    <a:pt x="465" y="134"/>
                  </a:cubicBezTo>
                  <a:cubicBezTo>
                    <a:pt x="471" y="135"/>
                    <a:pt x="477" y="137"/>
                    <a:pt x="482" y="140"/>
                  </a:cubicBezTo>
                  <a:cubicBezTo>
                    <a:pt x="494" y="147"/>
                    <a:pt x="495" y="178"/>
                    <a:pt x="491" y="189"/>
                  </a:cubicBezTo>
                  <a:cubicBezTo>
                    <a:pt x="487" y="202"/>
                    <a:pt x="478" y="213"/>
                    <a:pt x="462" y="214"/>
                  </a:cubicBezTo>
                  <a:cubicBezTo>
                    <a:pt x="447" y="215"/>
                    <a:pt x="431" y="213"/>
                    <a:pt x="416" y="211"/>
                  </a:cubicBezTo>
                  <a:cubicBezTo>
                    <a:pt x="371" y="205"/>
                    <a:pt x="326" y="199"/>
                    <a:pt x="281" y="194"/>
                  </a:cubicBezTo>
                  <a:cubicBezTo>
                    <a:pt x="265" y="192"/>
                    <a:pt x="249" y="189"/>
                    <a:pt x="233" y="188"/>
                  </a:cubicBezTo>
                  <a:cubicBezTo>
                    <a:pt x="207" y="186"/>
                    <a:pt x="183" y="202"/>
                    <a:pt x="178" y="224"/>
                  </a:cubicBezTo>
                  <a:cubicBezTo>
                    <a:pt x="173" y="241"/>
                    <a:pt x="183" y="257"/>
                    <a:pt x="202" y="261"/>
                  </a:cubicBezTo>
                  <a:cubicBezTo>
                    <a:pt x="227" y="266"/>
                    <a:pt x="252" y="271"/>
                    <a:pt x="277" y="276"/>
                  </a:cubicBezTo>
                  <a:cubicBezTo>
                    <a:pt x="333" y="287"/>
                    <a:pt x="388" y="299"/>
                    <a:pt x="444" y="309"/>
                  </a:cubicBezTo>
                  <a:cubicBezTo>
                    <a:pt x="469" y="314"/>
                    <a:pt x="494" y="316"/>
                    <a:pt x="519" y="320"/>
                  </a:cubicBezTo>
                  <a:cubicBezTo>
                    <a:pt x="532" y="322"/>
                    <a:pt x="545" y="318"/>
                    <a:pt x="557" y="314"/>
                  </a:cubicBezTo>
                  <a:cubicBezTo>
                    <a:pt x="612" y="296"/>
                    <a:pt x="664" y="273"/>
                    <a:pt x="717" y="250"/>
                  </a:cubicBezTo>
                  <a:cubicBezTo>
                    <a:pt x="752" y="250"/>
                    <a:pt x="752" y="250"/>
                    <a:pt x="752" y="250"/>
                  </a:cubicBezTo>
                  <a:lnTo>
                    <a:pt x="75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57" name="Rectangle 151"/>
            <p:cNvSpPr>
              <a:spLocks noChangeArrowheads="1"/>
            </p:cNvSpPr>
            <p:nvPr userDrawn="1"/>
          </p:nvSpPr>
          <p:spPr bwMode="auto">
            <a:xfrm>
              <a:off x="3708" y="1005"/>
              <a:ext cx="34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58" name="Freeform 152"/>
            <p:cNvSpPr>
              <a:spLocks/>
            </p:cNvSpPr>
            <p:nvPr userDrawn="1"/>
          </p:nvSpPr>
          <p:spPr bwMode="auto">
            <a:xfrm>
              <a:off x="2627" y="1047"/>
              <a:ext cx="810" cy="465"/>
            </a:xfrm>
            <a:custGeom>
              <a:avLst/>
              <a:gdLst>
                <a:gd name="T0" fmla="*/ 810 w 810"/>
                <a:gd name="T1" fmla="*/ 395 h 465"/>
                <a:gd name="T2" fmla="*/ 35 w 810"/>
                <a:gd name="T3" fmla="*/ 465 h 465"/>
                <a:gd name="T4" fmla="*/ 0 w 810"/>
                <a:gd name="T5" fmla="*/ 70 h 465"/>
                <a:gd name="T6" fmla="*/ 774 w 810"/>
                <a:gd name="T7" fmla="*/ 0 h 465"/>
                <a:gd name="T8" fmla="*/ 810 w 810"/>
                <a:gd name="T9" fmla="*/ 39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465">
                  <a:moveTo>
                    <a:pt x="810" y="395"/>
                  </a:moveTo>
                  <a:lnTo>
                    <a:pt x="35" y="465"/>
                  </a:lnTo>
                  <a:lnTo>
                    <a:pt x="0" y="70"/>
                  </a:lnTo>
                  <a:lnTo>
                    <a:pt x="774" y="0"/>
                  </a:lnTo>
                  <a:lnTo>
                    <a:pt x="810" y="395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59" name="Freeform 153"/>
            <p:cNvSpPr>
              <a:spLocks noEditPoints="1"/>
            </p:cNvSpPr>
            <p:nvPr userDrawn="1"/>
          </p:nvSpPr>
          <p:spPr bwMode="auto">
            <a:xfrm>
              <a:off x="2809" y="1189"/>
              <a:ext cx="121" cy="210"/>
            </a:xfrm>
            <a:custGeom>
              <a:avLst/>
              <a:gdLst>
                <a:gd name="T0" fmla="*/ 65 w 107"/>
                <a:gd name="T1" fmla="*/ 184 h 185"/>
                <a:gd name="T2" fmla="*/ 56 w 107"/>
                <a:gd name="T3" fmla="*/ 185 h 185"/>
                <a:gd name="T4" fmla="*/ 54 w 107"/>
                <a:gd name="T5" fmla="*/ 165 h 185"/>
                <a:gd name="T6" fmla="*/ 23 w 107"/>
                <a:gd name="T7" fmla="*/ 159 h 185"/>
                <a:gd name="T8" fmla="*/ 3 w 107"/>
                <a:gd name="T9" fmla="*/ 121 h 185"/>
                <a:gd name="T10" fmla="*/ 30 w 107"/>
                <a:gd name="T11" fmla="*/ 118 h 185"/>
                <a:gd name="T12" fmla="*/ 36 w 107"/>
                <a:gd name="T13" fmla="*/ 135 h 185"/>
                <a:gd name="T14" fmla="*/ 52 w 107"/>
                <a:gd name="T15" fmla="*/ 142 h 185"/>
                <a:gd name="T16" fmla="*/ 48 w 107"/>
                <a:gd name="T17" fmla="*/ 99 h 185"/>
                <a:gd name="T18" fmla="*/ 40 w 107"/>
                <a:gd name="T19" fmla="*/ 98 h 185"/>
                <a:gd name="T20" fmla="*/ 11 w 107"/>
                <a:gd name="T21" fmla="*/ 84 h 185"/>
                <a:gd name="T22" fmla="*/ 1 w 107"/>
                <a:gd name="T23" fmla="*/ 61 h 185"/>
                <a:gd name="T24" fmla="*/ 2 w 107"/>
                <a:gd name="T25" fmla="*/ 43 h 185"/>
                <a:gd name="T26" fmla="*/ 10 w 107"/>
                <a:gd name="T27" fmla="*/ 29 h 185"/>
                <a:gd name="T28" fmla="*/ 25 w 107"/>
                <a:gd name="T29" fmla="*/ 18 h 185"/>
                <a:gd name="T30" fmla="*/ 40 w 107"/>
                <a:gd name="T31" fmla="*/ 14 h 185"/>
                <a:gd name="T32" fmla="*/ 39 w 107"/>
                <a:gd name="T33" fmla="*/ 1 h 185"/>
                <a:gd name="T34" fmla="*/ 49 w 107"/>
                <a:gd name="T35" fmla="*/ 0 h 185"/>
                <a:gd name="T36" fmla="*/ 50 w 107"/>
                <a:gd name="T37" fmla="*/ 13 h 185"/>
                <a:gd name="T38" fmla="*/ 76 w 107"/>
                <a:gd name="T39" fmla="*/ 19 h 185"/>
                <a:gd name="T40" fmla="*/ 97 w 107"/>
                <a:gd name="T41" fmla="*/ 53 h 185"/>
                <a:gd name="T42" fmla="*/ 71 w 107"/>
                <a:gd name="T43" fmla="*/ 55 h 185"/>
                <a:gd name="T44" fmla="*/ 66 w 107"/>
                <a:gd name="T45" fmla="*/ 42 h 185"/>
                <a:gd name="T46" fmla="*/ 52 w 107"/>
                <a:gd name="T47" fmla="*/ 36 h 185"/>
                <a:gd name="T48" fmla="*/ 55 w 107"/>
                <a:gd name="T49" fmla="*/ 74 h 185"/>
                <a:gd name="T50" fmla="*/ 89 w 107"/>
                <a:gd name="T51" fmla="*/ 86 h 185"/>
                <a:gd name="T52" fmla="*/ 105 w 107"/>
                <a:gd name="T53" fmla="*/ 114 h 185"/>
                <a:gd name="T54" fmla="*/ 90 w 107"/>
                <a:gd name="T55" fmla="*/ 153 h 185"/>
                <a:gd name="T56" fmla="*/ 64 w 107"/>
                <a:gd name="T57" fmla="*/ 164 h 185"/>
                <a:gd name="T58" fmla="*/ 65 w 107"/>
                <a:gd name="T59" fmla="*/ 184 h 185"/>
                <a:gd name="T60" fmla="*/ 42 w 107"/>
                <a:gd name="T61" fmla="*/ 37 h 185"/>
                <a:gd name="T62" fmla="*/ 30 w 107"/>
                <a:gd name="T63" fmla="*/ 42 h 185"/>
                <a:gd name="T64" fmla="*/ 27 w 107"/>
                <a:gd name="T65" fmla="*/ 55 h 185"/>
                <a:gd name="T66" fmla="*/ 34 w 107"/>
                <a:gd name="T67" fmla="*/ 68 h 185"/>
                <a:gd name="T68" fmla="*/ 45 w 107"/>
                <a:gd name="T69" fmla="*/ 72 h 185"/>
                <a:gd name="T70" fmla="*/ 42 w 107"/>
                <a:gd name="T71" fmla="*/ 37 h 185"/>
                <a:gd name="T72" fmla="*/ 62 w 107"/>
                <a:gd name="T73" fmla="*/ 141 h 185"/>
                <a:gd name="T74" fmla="*/ 73 w 107"/>
                <a:gd name="T75" fmla="*/ 136 h 185"/>
                <a:gd name="T76" fmla="*/ 78 w 107"/>
                <a:gd name="T77" fmla="*/ 120 h 185"/>
                <a:gd name="T78" fmla="*/ 70 w 107"/>
                <a:gd name="T79" fmla="*/ 107 h 185"/>
                <a:gd name="T80" fmla="*/ 58 w 107"/>
                <a:gd name="T81" fmla="*/ 102 h 185"/>
                <a:gd name="T82" fmla="*/ 62 w 107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5">
                  <a:moveTo>
                    <a:pt x="65" y="184"/>
                  </a:moveTo>
                  <a:cubicBezTo>
                    <a:pt x="56" y="185"/>
                    <a:pt x="56" y="185"/>
                    <a:pt x="56" y="18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40" y="164"/>
                    <a:pt x="30" y="162"/>
                    <a:pt x="23" y="159"/>
                  </a:cubicBezTo>
                  <a:cubicBezTo>
                    <a:pt x="11" y="152"/>
                    <a:pt x="4" y="139"/>
                    <a:pt x="3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7"/>
                    <a:pt x="34" y="132"/>
                    <a:pt x="36" y="135"/>
                  </a:cubicBezTo>
                  <a:cubicBezTo>
                    <a:pt x="39" y="139"/>
                    <a:pt x="44" y="142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1"/>
                  </a:cubicBezTo>
                  <a:cubicBezTo>
                    <a:pt x="0" y="54"/>
                    <a:pt x="1" y="49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7"/>
                    <a:pt x="33" y="15"/>
                    <a:pt x="40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49"/>
                    <a:pt x="68" y="45"/>
                    <a:pt x="66" y="42"/>
                  </a:cubicBezTo>
                  <a:cubicBezTo>
                    <a:pt x="64" y="38"/>
                    <a:pt x="59" y="35"/>
                    <a:pt x="52" y="3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6"/>
                  </a:cubicBezTo>
                  <a:cubicBezTo>
                    <a:pt x="99" y="92"/>
                    <a:pt x="104" y="101"/>
                    <a:pt x="105" y="114"/>
                  </a:cubicBezTo>
                  <a:cubicBezTo>
                    <a:pt x="107" y="131"/>
                    <a:pt x="102" y="144"/>
                    <a:pt x="90" y="153"/>
                  </a:cubicBezTo>
                  <a:cubicBezTo>
                    <a:pt x="83" y="158"/>
                    <a:pt x="74" y="162"/>
                    <a:pt x="64" y="164"/>
                  </a:cubicBezTo>
                  <a:lnTo>
                    <a:pt x="65" y="184"/>
                  </a:lnTo>
                  <a:close/>
                  <a:moveTo>
                    <a:pt x="42" y="37"/>
                  </a:moveTo>
                  <a:cubicBezTo>
                    <a:pt x="36" y="37"/>
                    <a:pt x="32" y="39"/>
                    <a:pt x="30" y="42"/>
                  </a:cubicBezTo>
                  <a:cubicBezTo>
                    <a:pt x="27" y="46"/>
                    <a:pt x="26" y="50"/>
                    <a:pt x="27" y="55"/>
                  </a:cubicBezTo>
                  <a:cubicBezTo>
                    <a:pt x="27" y="61"/>
                    <a:pt x="30" y="65"/>
                    <a:pt x="34" y="68"/>
                  </a:cubicBezTo>
                  <a:cubicBezTo>
                    <a:pt x="37" y="70"/>
                    <a:pt x="40" y="71"/>
                    <a:pt x="45" y="72"/>
                  </a:cubicBezTo>
                  <a:lnTo>
                    <a:pt x="42" y="37"/>
                  </a:lnTo>
                  <a:close/>
                  <a:moveTo>
                    <a:pt x="62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7" y="133"/>
                    <a:pt x="78" y="127"/>
                    <a:pt x="78" y="120"/>
                  </a:cubicBezTo>
                  <a:cubicBezTo>
                    <a:pt x="77" y="114"/>
                    <a:pt x="75" y="110"/>
                    <a:pt x="70" y="107"/>
                  </a:cubicBezTo>
                  <a:cubicBezTo>
                    <a:pt x="68" y="105"/>
                    <a:pt x="64" y="103"/>
                    <a:pt x="58" y="102"/>
                  </a:cubicBezTo>
                  <a:lnTo>
                    <a:pt x="6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60" name="Freeform 154"/>
            <p:cNvSpPr>
              <a:spLocks noEditPoints="1"/>
            </p:cNvSpPr>
            <p:nvPr userDrawn="1"/>
          </p:nvSpPr>
          <p:spPr bwMode="auto">
            <a:xfrm>
              <a:off x="2974" y="1175"/>
              <a:ext cx="120" cy="209"/>
            </a:xfrm>
            <a:custGeom>
              <a:avLst/>
              <a:gdLst>
                <a:gd name="T0" fmla="*/ 65 w 106"/>
                <a:gd name="T1" fmla="*/ 184 h 185"/>
                <a:gd name="T2" fmla="*/ 55 w 106"/>
                <a:gd name="T3" fmla="*/ 185 h 185"/>
                <a:gd name="T4" fmla="*/ 53 w 106"/>
                <a:gd name="T5" fmla="*/ 164 h 185"/>
                <a:gd name="T6" fmla="*/ 23 w 106"/>
                <a:gd name="T7" fmla="*/ 158 h 185"/>
                <a:gd name="T8" fmla="*/ 2 w 106"/>
                <a:gd name="T9" fmla="*/ 121 h 185"/>
                <a:gd name="T10" fmla="*/ 30 w 106"/>
                <a:gd name="T11" fmla="*/ 118 h 185"/>
                <a:gd name="T12" fmla="*/ 35 w 106"/>
                <a:gd name="T13" fmla="*/ 135 h 185"/>
                <a:gd name="T14" fmla="*/ 51 w 106"/>
                <a:gd name="T15" fmla="*/ 142 h 185"/>
                <a:gd name="T16" fmla="*/ 47 w 106"/>
                <a:gd name="T17" fmla="*/ 99 h 185"/>
                <a:gd name="T18" fmla="*/ 39 w 106"/>
                <a:gd name="T19" fmla="*/ 97 h 185"/>
                <a:gd name="T20" fmla="*/ 10 w 106"/>
                <a:gd name="T21" fmla="*/ 84 h 185"/>
                <a:gd name="T22" fmla="*/ 0 w 106"/>
                <a:gd name="T23" fmla="*/ 61 h 185"/>
                <a:gd name="T24" fmla="*/ 2 w 106"/>
                <a:gd name="T25" fmla="*/ 43 h 185"/>
                <a:gd name="T26" fmla="*/ 9 w 106"/>
                <a:gd name="T27" fmla="*/ 29 h 185"/>
                <a:gd name="T28" fmla="*/ 24 w 106"/>
                <a:gd name="T29" fmla="*/ 18 h 185"/>
                <a:gd name="T30" fmla="*/ 40 w 106"/>
                <a:gd name="T31" fmla="*/ 14 h 185"/>
                <a:gd name="T32" fmla="*/ 38 w 106"/>
                <a:gd name="T33" fmla="*/ 1 h 185"/>
                <a:gd name="T34" fmla="*/ 48 w 106"/>
                <a:gd name="T35" fmla="*/ 0 h 185"/>
                <a:gd name="T36" fmla="*/ 49 w 106"/>
                <a:gd name="T37" fmla="*/ 13 h 185"/>
                <a:gd name="T38" fmla="*/ 76 w 106"/>
                <a:gd name="T39" fmla="*/ 19 h 185"/>
                <a:gd name="T40" fmla="*/ 97 w 106"/>
                <a:gd name="T41" fmla="*/ 52 h 185"/>
                <a:gd name="T42" fmla="*/ 70 w 106"/>
                <a:gd name="T43" fmla="*/ 55 h 185"/>
                <a:gd name="T44" fmla="*/ 66 w 106"/>
                <a:gd name="T45" fmla="*/ 42 h 185"/>
                <a:gd name="T46" fmla="*/ 51 w 106"/>
                <a:gd name="T47" fmla="*/ 35 h 185"/>
                <a:gd name="T48" fmla="*/ 55 w 106"/>
                <a:gd name="T49" fmla="*/ 74 h 185"/>
                <a:gd name="T50" fmla="*/ 88 w 106"/>
                <a:gd name="T51" fmla="*/ 85 h 185"/>
                <a:gd name="T52" fmla="*/ 105 w 106"/>
                <a:gd name="T53" fmla="*/ 114 h 185"/>
                <a:gd name="T54" fmla="*/ 89 w 106"/>
                <a:gd name="T55" fmla="*/ 153 h 185"/>
                <a:gd name="T56" fmla="*/ 63 w 106"/>
                <a:gd name="T57" fmla="*/ 163 h 185"/>
                <a:gd name="T58" fmla="*/ 65 w 106"/>
                <a:gd name="T59" fmla="*/ 184 h 185"/>
                <a:gd name="T60" fmla="*/ 42 w 106"/>
                <a:gd name="T61" fmla="*/ 36 h 185"/>
                <a:gd name="T62" fmla="*/ 29 w 106"/>
                <a:gd name="T63" fmla="*/ 42 h 185"/>
                <a:gd name="T64" fmla="*/ 26 w 106"/>
                <a:gd name="T65" fmla="*/ 55 h 185"/>
                <a:gd name="T66" fmla="*/ 34 w 106"/>
                <a:gd name="T67" fmla="*/ 68 h 185"/>
                <a:gd name="T68" fmla="*/ 45 w 106"/>
                <a:gd name="T69" fmla="*/ 72 h 185"/>
                <a:gd name="T70" fmla="*/ 42 w 106"/>
                <a:gd name="T71" fmla="*/ 36 h 185"/>
                <a:gd name="T72" fmla="*/ 61 w 106"/>
                <a:gd name="T73" fmla="*/ 141 h 185"/>
                <a:gd name="T74" fmla="*/ 72 w 106"/>
                <a:gd name="T75" fmla="*/ 136 h 185"/>
                <a:gd name="T76" fmla="*/ 77 w 106"/>
                <a:gd name="T77" fmla="*/ 120 h 185"/>
                <a:gd name="T78" fmla="*/ 70 w 106"/>
                <a:gd name="T79" fmla="*/ 106 h 185"/>
                <a:gd name="T80" fmla="*/ 57 w 106"/>
                <a:gd name="T81" fmla="*/ 101 h 185"/>
                <a:gd name="T82" fmla="*/ 61 w 106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85">
                  <a:moveTo>
                    <a:pt x="65" y="184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2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26"/>
                    <a:pt x="33" y="132"/>
                    <a:pt x="35" y="135"/>
                  </a:cubicBezTo>
                  <a:cubicBezTo>
                    <a:pt x="38" y="139"/>
                    <a:pt x="43" y="141"/>
                    <a:pt x="51" y="142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6" y="90"/>
                    <a:pt x="10" y="84"/>
                  </a:cubicBezTo>
                  <a:cubicBezTo>
                    <a:pt x="4" y="78"/>
                    <a:pt x="1" y="70"/>
                    <a:pt x="0" y="61"/>
                  </a:cubicBezTo>
                  <a:cubicBezTo>
                    <a:pt x="0" y="54"/>
                    <a:pt x="0" y="49"/>
                    <a:pt x="2" y="43"/>
                  </a:cubicBezTo>
                  <a:cubicBezTo>
                    <a:pt x="3" y="38"/>
                    <a:pt x="6" y="33"/>
                    <a:pt x="9" y="29"/>
                  </a:cubicBezTo>
                  <a:cubicBezTo>
                    <a:pt x="14" y="24"/>
                    <a:pt x="19" y="20"/>
                    <a:pt x="24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0" y="13"/>
                    <a:pt x="69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5"/>
                    <a:pt x="66" y="42"/>
                  </a:cubicBezTo>
                  <a:cubicBezTo>
                    <a:pt x="63" y="37"/>
                    <a:pt x="58" y="35"/>
                    <a:pt x="51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1" y="78"/>
                    <a:pt x="82" y="82"/>
                    <a:pt x="88" y="85"/>
                  </a:cubicBezTo>
                  <a:cubicBezTo>
                    <a:pt x="98" y="92"/>
                    <a:pt x="103" y="101"/>
                    <a:pt x="105" y="114"/>
                  </a:cubicBezTo>
                  <a:cubicBezTo>
                    <a:pt x="106" y="131"/>
                    <a:pt x="101" y="144"/>
                    <a:pt x="89" y="153"/>
                  </a:cubicBezTo>
                  <a:cubicBezTo>
                    <a:pt x="82" y="158"/>
                    <a:pt x="73" y="162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6"/>
                    <a:pt x="25" y="50"/>
                    <a:pt x="26" y="55"/>
                  </a:cubicBezTo>
                  <a:cubicBezTo>
                    <a:pt x="26" y="61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6" y="140"/>
                    <a:pt x="70" y="138"/>
                    <a:pt x="72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6" y="114"/>
                    <a:pt x="74" y="109"/>
                    <a:pt x="70" y="106"/>
                  </a:cubicBezTo>
                  <a:cubicBezTo>
                    <a:pt x="67" y="105"/>
                    <a:pt x="63" y="103"/>
                    <a:pt x="57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61" name="Freeform 155"/>
            <p:cNvSpPr>
              <a:spLocks noEditPoints="1"/>
            </p:cNvSpPr>
            <p:nvPr userDrawn="1"/>
          </p:nvSpPr>
          <p:spPr bwMode="auto">
            <a:xfrm>
              <a:off x="3138" y="1160"/>
              <a:ext cx="121" cy="208"/>
            </a:xfrm>
            <a:custGeom>
              <a:avLst/>
              <a:gdLst>
                <a:gd name="T0" fmla="*/ 65 w 107"/>
                <a:gd name="T1" fmla="*/ 184 h 184"/>
                <a:gd name="T2" fmla="*/ 55 w 107"/>
                <a:gd name="T3" fmla="*/ 184 h 184"/>
                <a:gd name="T4" fmla="*/ 54 w 107"/>
                <a:gd name="T5" fmla="*/ 164 h 184"/>
                <a:gd name="T6" fmla="*/ 23 w 107"/>
                <a:gd name="T7" fmla="*/ 158 h 184"/>
                <a:gd name="T8" fmla="*/ 3 w 107"/>
                <a:gd name="T9" fmla="*/ 120 h 184"/>
                <a:gd name="T10" fmla="*/ 30 w 107"/>
                <a:gd name="T11" fmla="*/ 118 h 184"/>
                <a:gd name="T12" fmla="*/ 35 w 107"/>
                <a:gd name="T13" fmla="*/ 135 h 184"/>
                <a:gd name="T14" fmla="*/ 52 w 107"/>
                <a:gd name="T15" fmla="*/ 142 h 184"/>
                <a:gd name="T16" fmla="*/ 48 w 107"/>
                <a:gd name="T17" fmla="*/ 99 h 184"/>
                <a:gd name="T18" fmla="*/ 39 w 107"/>
                <a:gd name="T19" fmla="*/ 97 h 184"/>
                <a:gd name="T20" fmla="*/ 11 w 107"/>
                <a:gd name="T21" fmla="*/ 84 h 184"/>
                <a:gd name="T22" fmla="*/ 1 w 107"/>
                <a:gd name="T23" fmla="*/ 60 h 184"/>
                <a:gd name="T24" fmla="*/ 2 w 107"/>
                <a:gd name="T25" fmla="*/ 43 h 184"/>
                <a:gd name="T26" fmla="*/ 10 w 107"/>
                <a:gd name="T27" fmla="*/ 29 h 184"/>
                <a:gd name="T28" fmla="*/ 25 w 107"/>
                <a:gd name="T29" fmla="*/ 18 h 184"/>
                <a:gd name="T30" fmla="*/ 40 w 107"/>
                <a:gd name="T31" fmla="*/ 14 h 184"/>
                <a:gd name="T32" fmla="*/ 39 w 107"/>
                <a:gd name="T33" fmla="*/ 0 h 184"/>
                <a:gd name="T34" fmla="*/ 49 w 107"/>
                <a:gd name="T35" fmla="*/ 0 h 184"/>
                <a:gd name="T36" fmla="*/ 50 w 107"/>
                <a:gd name="T37" fmla="*/ 13 h 184"/>
                <a:gd name="T38" fmla="*/ 76 w 107"/>
                <a:gd name="T39" fmla="*/ 19 h 184"/>
                <a:gd name="T40" fmla="*/ 97 w 107"/>
                <a:gd name="T41" fmla="*/ 52 h 184"/>
                <a:gd name="T42" fmla="*/ 70 w 107"/>
                <a:gd name="T43" fmla="*/ 55 h 184"/>
                <a:gd name="T44" fmla="*/ 66 w 107"/>
                <a:gd name="T45" fmla="*/ 42 h 184"/>
                <a:gd name="T46" fmla="*/ 52 w 107"/>
                <a:gd name="T47" fmla="*/ 35 h 184"/>
                <a:gd name="T48" fmla="*/ 55 w 107"/>
                <a:gd name="T49" fmla="*/ 74 h 184"/>
                <a:gd name="T50" fmla="*/ 89 w 107"/>
                <a:gd name="T51" fmla="*/ 85 h 184"/>
                <a:gd name="T52" fmla="*/ 105 w 107"/>
                <a:gd name="T53" fmla="*/ 114 h 184"/>
                <a:gd name="T54" fmla="*/ 90 w 107"/>
                <a:gd name="T55" fmla="*/ 153 h 184"/>
                <a:gd name="T56" fmla="*/ 63 w 107"/>
                <a:gd name="T57" fmla="*/ 163 h 184"/>
                <a:gd name="T58" fmla="*/ 65 w 107"/>
                <a:gd name="T59" fmla="*/ 184 h 184"/>
                <a:gd name="T60" fmla="*/ 42 w 107"/>
                <a:gd name="T61" fmla="*/ 36 h 184"/>
                <a:gd name="T62" fmla="*/ 29 w 107"/>
                <a:gd name="T63" fmla="*/ 42 h 184"/>
                <a:gd name="T64" fmla="*/ 26 w 107"/>
                <a:gd name="T65" fmla="*/ 55 h 184"/>
                <a:gd name="T66" fmla="*/ 34 w 107"/>
                <a:gd name="T67" fmla="*/ 68 h 184"/>
                <a:gd name="T68" fmla="*/ 45 w 107"/>
                <a:gd name="T69" fmla="*/ 72 h 184"/>
                <a:gd name="T70" fmla="*/ 42 w 107"/>
                <a:gd name="T71" fmla="*/ 36 h 184"/>
                <a:gd name="T72" fmla="*/ 61 w 107"/>
                <a:gd name="T73" fmla="*/ 141 h 184"/>
                <a:gd name="T74" fmla="*/ 73 w 107"/>
                <a:gd name="T75" fmla="*/ 136 h 184"/>
                <a:gd name="T76" fmla="*/ 77 w 107"/>
                <a:gd name="T77" fmla="*/ 120 h 184"/>
                <a:gd name="T78" fmla="*/ 70 w 107"/>
                <a:gd name="T79" fmla="*/ 106 h 184"/>
                <a:gd name="T80" fmla="*/ 58 w 107"/>
                <a:gd name="T81" fmla="*/ 101 h 184"/>
                <a:gd name="T82" fmla="*/ 61 w 107"/>
                <a:gd name="T8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4">
                  <a:moveTo>
                    <a:pt x="65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3" y="120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6"/>
                    <a:pt x="33" y="132"/>
                    <a:pt x="35" y="135"/>
                  </a:cubicBezTo>
                  <a:cubicBezTo>
                    <a:pt x="38" y="139"/>
                    <a:pt x="44" y="141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0"/>
                  </a:cubicBezTo>
                  <a:cubicBezTo>
                    <a:pt x="0" y="54"/>
                    <a:pt x="1" y="48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4"/>
                    <a:pt x="66" y="42"/>
                  </a:cubicBezTo>
                  <a:cubicBezTo>
                    <a:pt x="63" y="37"/>
                    <a:pt x="59" y="35"/>
                    <a:pt x="52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5"/>
                  </a:cubicBezTo>
                  <a:cubicBezTo>
                    <a:pt x="98" y="92"/>
                    <a:pt x="104" y="101"/>
                    <a:pt x="105" y="114"/>
                  </a:cubicBezTo>
                  <a:cubicBezTo>
                    <a:pt x="107" y="131"/>
                    <a:pt x="101" y="144"/>
                    <a:pt x="90" y="153"/>
                  </a:cubicBezTo>
                  <a:cubicBezTo>
                    <a:pt x="83" y="158"/>
                    <a:pt x="74" y="161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5"/>
                    <a:pt x="26" y="50"/>
                    <a:pt x="26" y="55"/>
                  </a:cubicBezTo>
                  <a:cubicBezTo>
                    <a:pt x="27" y="60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7" y="114"/>
                    <a:pt x="74" y="109"/>
                    <a:pt x="70" y="106"/>
                  </a:cubicBezTo>
                  <a:cubicBezTo>
                    <a:pt x="68" y="105"/>
                    <a:pt x="64" y="103"/>
                    <a:pt x="58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063" name="Familie" hidden="1"/>
          <p:cNvGrpSpPr>
            <a:grpSpLocks noChangeAspect="1"/>
          </p:cNvGrpSpPr>
          <p:nvPr userDrawn="1"/>
        </p:nvGrpSpPr>
        <p:grpSpPr bwMode="auto">
          <a:xfrm>
            <a:off x="4991292" y="2510482"/>
            <a:ext cx="2209416" cy="1837040"/>
            <a:chOff x="2484" y="566"/>
            <a:chExt cx="1044" cy="862"/>
          </a:xfrm>
        </p:grpSpPr>
        <p:sp>
          <p:nvSpPr>
            <p:cNvPr id="1065" name="Freeform 159"/>
            <p:cNvSpPr>
              <a:spLocks/>
            </p:cNvSpPr>
            <p:nvPr userDrawn="1"/>
          </p:nvSpPr>
          <p:spPr bwMode="auto">
            <a:xfrm>
              <a:off x="2879" y="894"/>
              <a:ext cx="559" cy="427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66" name="Oval 160"/>
            <p:cNvSpPr>
              <a:spLocks noChangeArrowheads="1"/>
            </p:cNvSpPr>
            <p:nvPr userDrawn="1"/>
          </p:nvSpPr>
          <p:spPr bwMode="auto">
            <a:xfrm>
              <a:off x="3011" y="566"/>
              <a:ext cx="295" cy="302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67" name="Freeform 161"/>
            <p:cNvSpPr>
              <a:spLocks/>
            </p:cNvSpPr>
            <p:nvPr userDrawn="1"/>
          </p:nvSpPr>
          <p:spPr bwMode="auto">
            <a:xfrm>
              <a:off x="2484" y="894"/>
              <a:ext cx="558" cy="42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68" name="Oval 162"/>
            <p:cNvSpPr>
              <a:spLocks noChangeArrowheads="1"/>
            </p:cNvSpPr>
            <p:nvPr userDrawn="1"/>
          </p:nvSpPr>
          <p:spPr bwMode="auto">
            <a:xfrm>
              <a:off x="2615" y="566"/>
              <a:ext cx="296" cy="30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69" name="Freeform 163"/>
            <p:cNvSpPr>
              <a:spLocks/>
            </p:cNvSpPr>
            <p:nvPr userDrawn="1"/>
          </p:nvSpPr>
          <p:spPr bwMode="auto">
            <a:xfrm>
              <a:off x="2709" y="1240"/>
              <a:ext cx="246" cy="188"/>
            </a:xfrm>
            <a:custGeom>
              <a:avLst/>
              <a:gdLst>
                <a:gd name="T0" fmla="*/ 0 w 374"/>
                <a:gd name="T1" fmla="*/ 201 h 285"/>
                <a:gd name="T2" fmla="*/ 187 w 374"/>
                <a:gd name="T3" fmla="*/ 285 h 285"/>
                <a:gd name="T4" fmla="*/ 374 w 374"/>
                <a:gd name="T5" fmla="*/ 201 h 285"/>
                <a:gd name="T6" fmla="*/ 187 w 374"/>
                <a:gd name="T7" fmla="*/ 0 h 285"/>
                <a:gd name="T8" fmla="*/ 0 w 374"/>
                <a:gd name="T9" fmla="*/ 20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285">
                  <a:moveTo>
                    <a:pt x="0" y="201"/>
                  </a:moveTo>
                  <a:cubicBezTo>
                    <a:pt x="47" y="253"/>
                    <a:pt x="114" y="285"/>
                    <a:pt x="187" y="285"/>
                  </a:cubicBezTo>
                  <a:cubicBezTo>
                    <a:pt x="260" y="285"/>
                    <a:pt x="326" y="253"/>
                    <a:pt x="374" y="201"/>
                  </a:cubicBezTo>
                  <a:cubicBezTo>
                    <a:pt x="374" y="73"/>
                    <a:pt x="290" y="0"/>
                    <a:pt x="187" y="0"/>
                  </a:cubicBezTo>
                  <a:cubicBezTo>
                    <a:pt x="84" y="0"/>
                    <a:pt x="0" y="73"/>
                    <a:pt x="0" y="20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0" name="Oval 164"/>
            <p:cNvSpPr>
              <a:spLocks noChangeArrowheads="1"/>
            </p:cNvSpPr>
            <p:nvPr userDrawn="1"/>
          </p:nvSpPr>
          <p:spPr bwMode="auto">
            <a:xfrm>
              <a:off x="2752" y="1068"/>
              <a:ext cx="160" cy="164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1" name="Freeform 165"/>
            <p:cNvSpPr>
              <a:spLocks/>
            </p:cNvSpPr>
            <p:nvPr userDrawn="1"/>
          </p:nvSpPr>
          <p:spPr bwMode="auto">
            <a:xfrm>
              <a:off x="3113" y="1145"/>
              <a:ext cx="371" cy="283"/>
            </a:xfrm>
            <a:custGeom>
              <a:avLst/>
              <a:gdLst>
                <a:gd name="T0" fmla="*/ 0 w 564"/>
                <a:gd name="T1" fmla="*/ 303 h 430"/>
                <a:gd name="T2" fmla="*/ 282 w 564"/>
                <a:gd name="T3" fmla="*/ 430 h 430"/>
                <a:gd name="T4" fmla="*/ 564 w 564"/>
                <a:gd name="T5" fmla="*/ 303 h 430"/>
                <a:gd name="T6" fmla="*/ 282 w 564"/>
                <a:gd name="T7" fmla="*/ 0 h 430"/>
                <a:gd name="T8" fmla="*/ 0 w 564"/>
                <a:gd name="T9" fmla="*/ 3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30">
                  <a:moveTo>
                    <a:pt x="0" y="303"/>
                  </a:moveTo>
                  <a:cubicBezTo>
                    <a:pt x="72" y="381"/>
                    <a:pt x="171" y="430"/>
                    <a:pt x="282" y="430"/>
                  </a:cubicBezTo>
                  <a:cubicBezTo>
                    <a:pt x="392" y="430"/>
                    <a:pt x="492" y="381"/>
                    <a:pt x="564" y="303"/>
                  </a:cubicBezTo>
                  <a:cubicBezTo>
                    <a:pt x="564" y="109"/>
                    <a:pt x="437" y="0"/>
                    <a:pt x="282" y="0"/>
                  </a:cubicBezTo>
                  <a:cubicBezTo>
                    <a:pt x="127" y="0"/>
                    <a:pt x="0" y="109"/>
                    <a:pt x="0" y="303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2" name="Oval 166"/>
            <p:cNvSpPr>
              <a:spLocks noChangeArrowheads="1"/>
            </p:cNvSpPr>
            <p:nvPr userDrawn="1"/>
          </p:nvSpPr>
          <p:spPr bwMode="auto">
            <a:xfrm>
              <a:off x="3178" y="885"/>
              <a:ext cx="241" cy="247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3" name="Line 167"/>
            <p:cNvSpPr>
              <a:spLocks noChangeShapeType="1"/>
            </p:cNvSpPr>
            <p:nvPr userDrawn="1"/>
          </p:nvSpPr>
          <p:spPr bwMode="auto">
            <a:xfrm>
              <a:off x="2832" y="1030"/>
              <a:ext cx="0" cy="50"/>
            </a:xfrm>
            <a:prstGeom prst="line">
              <a:avLst/>
            </a:prstGeom>
            <a:noFill/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4" name="Line 168"/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5" name="Line 169"/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6" name="Freeform 170"/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7" name="Freeform 171"/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8" name="Freeform 172"/>
            <p:cNvSpPr>
              <a:spLocks/>
            </p:cNvSpPr>
            <p:nvPr userDrawn="1"/>
          </p:nvSpPr>
          <p:spPr bwMode="auto">
            <a:xfrm>
              <a:off x="2797" y="1025"/>
              <a:ext cx="70" cy="35"/>
            </a:xfrm>
            <a:custGeom>
              <a:avLst/>
              <a:gdLst>
                <a:gd name="T0" fmla="*/ 53 w 106"/>
                <a:gd name="T1" fmla="*/ 21 h 54"/>
                <a:gd name="T2" fmla="*/ 102 w 106"/>
                <a:gd name="T3" fmla="*/ 0 h 54"/>
                <a:gd name="T4" fmla="*/ 106 w 106"/>
                <a:gd name="T5" fmla="*/ 1 h 54"/>
                <a:gd name="T6" fmla="*/ 106 w 106"/>
                <a:gd name="T7" fmla="*/ 52 h 54"/>
                <a:gd name="T8" fmla="*/ 102 w 106"/>
                <a:gd name="T9" fmla="*/ 53 h 54"/>
                <a:gd name="T10" fmla="*/ 53 w 106"/>
                <a:gd name="T11" fmla="*/ 32 h 54"/>
                <a:gd name="T12" fmla="*/ 4 w 106"/>
                <a:gd name="T13" fmla="*/ 53 h 54"/>
                <a:gd name="T14" fmla="*/ 0 w 106"/>
                <a:gd name="T15" fmla="*/ 52 h 54"/>
                <a:gd name="T16" fmla="*/ 0 w 106"/>
                <a:gd name="T17" fmla="*/ 1 h 54"/>
                <a:gd name="T18" fmla="*/ 4 w 106"/>
                <a:gd name="T19" fmla="*/ 0 h 54"/>
                <a:gd name="T20" fmla="*/ 53 w 106"/>
                <a:gd name="T2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4">
                  <a:moveTo>
                    <a:pt x="53" y="2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5" y="53"/>
                    <a:pt x="104" y="54"/>
                    <a:pt x="102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lnTo>
                    <a:pt x="53" y="21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79" name="Freeform 173"/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80" name="Freeform 174"/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082" name="Ektepar" hidden="1"/>
          <p:cNvGrpSpPr>
            <a:grpSpLocks noChangeAspect="1"/>
          </p:cNvGrpSpPr>
          <p:nvPr userDrawn="1"/>
        </p:nvGrpSpPr>
        <p:grpSpPr bwMode="auto">
          <a:xfrm>
            <a:off x="5063246" y="2559495"/>
            <a:ext cx="2065508" cy="1739008"/>
            <a:chOff x="1152" y="582"/>
            <a:chExt cx="976" cy="816"/>
          </a:xfrm>
        </p:grpSpPr>
        <p:sp>
          <p:nvSpPr>
            <p:cNvPr id="1084" name="Freeform 178"/>
            <p:cNvSpPr>
              <a:spLocks/>
            </p:cNvSpPr>
            <p:nvPr userDrawn="1"/>
          </p:nvSpPr>
          <p:spPr bwMode="auto">
            <a:xfrm>
              <a:off x="1557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85" name="Oval 179"/>
            <p:cNvSpPr>
              <a:spLocks noChangeArrowheads="1"/>
            </p:cNvSpPr>
            <p:nvPr userDrawn="1"/>
          </p:nvSpPr>
          <p:spPr bwMode="auto">
            <a:xfrm>
              <a:off x="1691" y="625"/>
              <a:ext cx="302" cy="31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86" name="Freeform 180"/>
            <p:cNvSpPr>
              <a:spLocks/>
            </p:cNvSpPr>
            <p:nvPr userDrawn="1"/>
          </p:nvSpPr>
          <p:spPr bwMode="auto">
            <a:xfrm>
              <a:off x="1733" y="1016"/>
              <a:ext cx="219" cy="72"/>
            </a:xfrm>
            <a:custGeom>
              <a:avLst/>
              <a:gdLst>
                <a:gd name="T0" fmla="*/ 163 w 327"/>
                <a:gd name="T1" fmla="*/ 42 h 107"/>
                <a:gd name="T2" fmla="*/ 262 w 327"/>
                <a:gd name="T3" fmla="*/ 0 h 107"/>
                <a:gd name="T4" fmla="*/ 269 w 327"/>
                <a:gd name="T5" fmla="*/ 2 h 107"/>
                <a:gd name="T6" fmla="*/ 323 w 327"/>
                <a:gd name="T7" fmla="*/ 46 h 107"/>
                <a:gd name="T8" fmla="*/ 323 w 327"/>
                <a:gd name="T9" fmla="*/ 60 h 107"/>
                <a:gd name="T10" fmla="*/ 269 w 327"/>
                <a:gd name="T11" fmla="*/ 105 h 107"/>
                <a:gd name="T12" fmla="*/ 262 w 327"/>
                <a:gd name="T13" fmla="*/ 107 h 107"/>
                <a:gd name="T14" fmla="*/ 163 w 327"/>
                <a:gd name="T15" fmla="*/ 65 h 107"/>
                <a:gd name="T16" fmla="*/ 64 w 327"/>
                <a:gd name="T17" fmla="*/ 107 h 107"/>
                <a:gd name="T18" fmla="*/ 58 w 327"/>
                <a:gd name="T19" fmla="*/ 105 h 107"/>
                <a:gd name="T20" fmla="*/ 4 w 327"/>
                <a:gd name="T21" fmla="*/ 60 h 107"/>
                <a:gd name="T22" fmla="*/ 4 w 327"/>
                <a:gd name="T23" fmla="*/ 46 h 107"/>
                <a:gd name="T24" fmla="*/ 58 w 327"/>
                <a:gd name="T25" fmla="*/ 2 h 107"/>
                <a:gd name="T26" fmla="*/ 64 w 327"/>
                <a:gd name="T27" fmla="*/ 0 h 107"/>
                <a:gd name="T28" fmla="*/ 163 w 327"/>
                <a:gd name="T2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7">
                  <a:moveTo>
                    <a:pt x="163" y="42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5" y="0"/>
                    <a:pt x="267" y="0"/>
                    <a:pt x="269" y="2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7" y="50"/>
                    <a:pt x="327" y="56"/>
                    <a:pt x="323" y="60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7" y="106"/>
                    <a:pt x="265" y="107"/>
                    <a:pt x="262" y="107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07"/>
                    <a:pt x="60" y="106"/>
                    <a:pt x="58" y="10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6"/>
                    <a:pt x="0" y="50"/>
                    <a:pt x="4" y="4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2" y="0"/>
                    <a:pt x="64" y="0"/>
                  </a:cubicBezTo>
                  <a:lnTo>
                    <a:pt x="16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87" name="Freeform 181"/>
            <p:cNvSpPr>
              <a:spLocks/>
            </p:cNvSpPr>
            <p:nvPr userDrawn="1"/>
          </p:nvSpPr>
          <p:spPr bwMode="auto">
            <a:xfrm>
              <a:off x="1152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88" name="Oval 182"/>
            <p:cNvSpPr>
              <a:spLocks noChangeArrowheads="1"/>
            </p:cNvSpPr>
            <p:nvPr userDrawn="1"/>
          </p:nvSpPr>
          <p:spPr bwMode="auto">
            <a:xfrm>
              <a:off x="1287" y="625"/>
              <a:ext cx="302" cy="31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89" name="Freeform 183"/>
            <p:cNvSpPr>
              <a:spLocks/>
            </p:cNvSpPr>
            <p:nvPr userDrawn="1"/>
          </p:nvSpPr>
          <p:spPr bwMode="auto">
            <a:xfrm>
              <a:off x="1244" y="582"/>
              <a:ext cx="388" cy="413"/>
            </a:xfrm>
            <a:custGeom>
              <a:avLst/>
              <a:gdLst>
                <a:gd name="T0" fmla="*/ 0 w 578"/>
                <a:gd name="T1" fmla="*/ 614 h 614"/>
                <a:gd name="T2" fmla="*/ 0 w 578"/>
                <a:gd name="T3" fmla="*/ 255 h 614"/>
                <a:gd name="T4" fmla="*/ 289 w 578"/>
                <a:gd name="T5" fmla="*/ 0 h 614"/>
                <a:gd name="T6" fmla="*/ 578 w 578"/>
                <a:gd name="T7" fmla="*/ 255 h 614"/>
                <a:gd name="T8" fmla="*/ 578 w 578"/>
                <a:gd name="T9" fmla="*/ 60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614">
                  <a:moveTo>
                    <a:pt x="0" y="61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114"/>
                    <a:pt x="151" y="0"/>
                    <a:pt x="289" y="0"/>
                  </a:cubicBezTo>
                  <a:cubicBezTo>
                    <a:pt x="426" y="0"/>
                    <a:pt x="578" y="114"/>
                    <a:pt x="578" y="255"/>
                  </a:cubicBezTo>
                  <a:cubicBezTo>
                    <a:pt x="578" y="607"/>
                    <a:pt x="578" y="607"/>
                    <a:pt x="578" y="607"/>
                  </a:cubicBezTo>
                </a:path>
              </a:pathLst>
            </a:custGeom>
            <a:noFill/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091" name="Byggekloss" hidden="1"/>
          <p:cNvGrpSpPr>
            <a:grpSpLocks noChangeAspect="1"/>
          </p:cNvGrpSpPr>
          <p:nvPr userDrawn="1"/>
        </p:nvGrpSpPr>
        <p:grpSpPr bwMode="auto">
          <a:xfrm>
            <a:off x="4978594" y="2692693"/>
            <a:ext cx="2234812" cy="1472615"/>
            <a:chOff x="2705" y="1748"/>
            <a:chExt cx="1056" cy="691"/>
          </a:xfrm>
        </p:grpSpPr>
        <p:sp>
          <p:nvSpPr>
            <p:cNvPr id="1093" name="Rectangle 187"/>
            <p:cNvSpPr>
              <a:spLocks noChangeArrowheads="1"/>
            </p:cNvSpPr>
            <p:nvPr userDrawn="1"/>
          </p:nvSpPr>
          <p:spPr bwMode="auto">
            <a:xfrm>
              <a:off x="2705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94" name="Rectangle 188"/>
            <p:cNvSpPr>
              <a:spLocks noChangeArrowheads="1"/>
            </p:cNvSpPr>
            <p:nvPr userDrawn="1"/>
          </p:nvSpPr>
          <p:spPr bwMode="auto">
            <a:xfrm>
              <a:off x="3248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95" name="Rectangle 189"/>
            <p:cNvSpPr>
              <a:spLocks noChangeArrowheads="1"/>
            </p:cNvSpPr>
            <p:nvPr userDrawn="1"/>
          </p:nvSpPr>
          <p:spPr bwMode="auto">
            <a:xfrm>
              <a:off x="3311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96" name="Rectangle 190"/>
            <p:cNvSpPr>
              <a:spLocks noChangeArrowheads="1"/>
            </p:cNvSpPr>
            <p:nvPr userDrawn="1"/>
          </p:nvSpPr>
          <p:spPr bwMode="auto">
            <a:xfrm>
              <a:off x="3466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97" name="Rectangle 191"/>
            <p:cNvSpPr>
              <a:spLocks noChangeArrowheads="1"/>
            </p:cNvSpPr>
            <p:nvPr userDrawn="1"/>
          </p:nvSpPr>
          <p:spPr bwMode="auto">
            <a:xfrm>
              <a:off x="3621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98" name="Freeform 192"/>
            <p:cNvSpPr>
              <a:spLocks/>
            </p:cNvSpPr>
            <p:nvPr userDrawn="1"/>
          </p:nvSpPr>
          <p:spPr bwMode="auto">
            <a:xfrm>
              <a:off x="2964" y="1768"/>
              <a:ext cx="542" cy="318"/>
            </a:xfrm>
            <a:custGeom>
              <a:avLst/>
              <a:gdLst>
                <a:gd name="T0" fmla="*/ 542 w 542"/>
                <a:gd name="T1" fmla="*/ 248 h 318"/>
                <a:gd name="T2" fmla="*/ 34 w 542"/>
                <a:gd name="T3" fmla="*/ 318 h 318"/>
                <a:gd name="T4" fmla="*/ 0 w 542"/>
                <a:gd name="T5" fmla="*/ 70 h 318"/>
                <a:gd name="T6" fmla="*/ 508 w 542"/>
                <a:gd name="T7" fmla="*/ 0 h 318"/>
                <a:gd name="T8" fmla="*/ 542 w 542"/>
                <a:gd name="T9" fmla="*/ 24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318">
                  <a:moveTo>
                    <a:pt x="542" y="248"/>
                  </a:moveTo>
                  <a:lnTo>
                    <a:pt x="34" y="318"/>
                  </a:lnTo>
                  <a:lnTo>
                    <a:pt x="0" y="70"/>
                  </a:lnTo>
                  <a:lnTo>
                    <a:pt x="508" y="0"/>
                  </a:lnTo>
                  <a:lnTo>
                    <a:pt x="542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099" name="Freeform 193"/>
            <p:cNvSpPr>
              <a:spLocks/>
            </p:cNvSpPr>
            <p:nvPr userDrawn="1"/>
          </p:nvSpPr>
          <p:spPr bwMode="auto">
            <a:xfrm>
              <a:off x="3023" y="1790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00" name="Freeform 194"/>
            <p:cNvSpPr>
              <a:spLocks/>
            </p:cNvSpPr>
            <p:nvPr userDrawn="1"/>
          </p:nvSpPr>
          <p:spPr bwMode="auto">
            <a:xfrm>
              <a:off x="3176" y="1769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01" name="Freeform 195"/>
            <p:cNvSpPr>
              <a:spLocks/>
            </p:cNvSpPr>
            <p:nvPr userDrawn="1"/>
          </p:nvSpPr>
          <p:spPr bwMode="auto">
            <a:xfrm>
              <a:off x="3329" y="1748"/>
              <a:ext cx="84" cy="69"/>
            </a:xfrm>
            <a:custGeom>
              <a:avLst/>
              <a:gdLst>
                <a:gd name="T0" fmla="*/ 84 w 84"/>
                <a:gd name="T1" fmla="*/ 59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9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02" name="Rectangle 196"/>
            <p:cNvSpPr>
              <a:spLocks noChangeArrowheads="1"/>
            </p:cNvSpPr>
            <p:nvPr userDrawn="1"/>
          </p:nvSpPr>
          <p:spPr bwMode="auto">
            <a:xfrm>
              <a:off x="2769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03" name="Rectangle 197"/>
            <p:cNvSpPr>
              <a:spLocks noChangeArrowheads="1"/>
            </p:cNvSpPr>
            <p:nvPr userDrawn="1"/>
          </p:nvSpPr>
          <p:spPr bwMode="auto">
            <a:xfrm>
              <a:off x="2923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04" name="Rectangle 198"/>
            <p:cNvSpPr>
              <a:spLocks noChangeArrowheads="1"/>
            </p:cNvSpPr>
            <p:nvPr userDrawn="1"/>
          </p:nvSpPr>
          <p:spPr bwMode="auto">
            <a:xfrm>
              <a:off x="3077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106" name="Baby" hidden="1"/>
          <p:cNvGrpSpPr>
            <a:grpSpLocks noChangeAspect="1"/>
          </p:cNvGrpSpPr>
          <p:nvPr userDrawn="1"/>
        </p:nvGrpSpPr>
        <p:grpSpPr bwMode="auto">
          <a:xfrm>
            <a:off x="5508729" y="2474251"/>
            <a:ext cx="1174547" cy="1909499"/>
            <a:chOff x="3889" y="1680"/>
            <a:chExt cx="555" cy="896"/>
          </a:xfrm>
        </p:grpSpPr>
        <p:sp>
          <p:nvSpPr>
            <p:cNvPr id="1108" name="Freeform 202"/>
            <p:cNvSpPr>
              <a:spLocks/>
            </p:cNvSpPr>
            <p:nvPr userDrawn="1"/>
          </p:nvSpPr>
          <p:spPr bwMode="auto">
            <a:xfrm>
              <a:off x="4088" y="1680"/>
              <a:ext cx="156" cy="78"/>
            </a:xfrm>
            <a:custGeom>
              <a:avLst/>
              <a:gdLst>
                <a:gd name="T0" fmla="*/ 88 w 175"/>
                <a:gd name="T1" fmla="*/ 35 h 88"/>
                <a:gd name="T2" fmla="*/ 170 w 175"/>
                <a:gd name="T3" fmla="*/ 0 h 88"/>
                <a:gd name="T4" fmla="*/ 175 w 175"/>
                <a:gd name="T5" fmla="*/ 1 h 88"/>
                <a:gd name="T6" fmla="*/ 175 w 175"/>
                <a:gd name="T7" fmla="*/ 87 h 88"/>
                <a:gd name="T8" fmla="*/ 170 w 175"/>
                <a:gd name="T9" fmla="*/ 88 h 88"/>
                <a:gd name="T10" fmla="*/ 88 w 175"/>
                <a:gd name="T11" fmla="*/ 54 h 88"/>
                <a:gd name="T12" fmla="*/ 6 w 175"/>
                <a:gd name="T13" fmla="*/ 88 h 88"/>
                <a:gd name="T14" fmla="*/ 0 w 175"/>
                <a:gd name="T15" fmla="*/ 87 h 88"/>
                <a:gd name="T16" fmla="*/ 0 w 175"/>
                <a:gd name="T17" fmla="*/ 1 h 88"/>
                <a:gd name="T18" fmla="*/ 6 w 175"/>
                <a:gd name="T19" fmla="*/ 0 h 88"/>
                <a:gd name="T20" fmla="*/ 88 w 175"/>
                <a:gd name="T2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88">
                  <a:moveTo>
                    <a:pt x="88" y="35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0"/>
                    <a:pt x="175" y="1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4" y="88"/>
                    <a:pt x="172" y="88"/>
                    <a:pt x="170" y="8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FFFFFF"/>
            </a:solidFill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09" name="Line 203"/>
            <p:cNvSpPr>
              <a:spLocks noChangeShapeType="1"/>
            </p:cNvSpPr>
            <p:nvPr userDrawn="1"/>
          </p:nvSpPr>
          <p:spPr bwMode="auto">
            <a:xfrm>
              <a:off x="4166" y="1695"/>
              <a:ext cx="0" cy="96"/>
            </a:xfrm>
            <a:prstGeom prst="line">
              <a:avLst/>
            </a:prstGeom>
            <a:noFill/>
            <a:ln w="33338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10" name="Freeform 204"/>
            <p:cNvSpPr>
              <a:spLocks/>
            </p:cNvSpPr>
            <p:nvPr userDrawn="1"/>
          </p:nvSpPr>
          <p:spPr bwMode="auto">
            <a:xfrm>
              <a:off x="3889" y="2152"/>
              <a:ext cx="555" cy="424"/>
            </a:xfrm>
            <a:custGeom>
              <a:avLst/>
              <a:gdLst>
                <a:gd name="T0" fmla="*/ 0 w 620"/>
                <a:gd name="T1" fmla="*/ 333 h 474"/>
                <a:gd name="T2" fmla="*/ 310 w 620"/>
                <a:gd name="T3" fmla="*/ 474 h 474"/>
                <a:gd name="T4" fmla="*/ 620 w 620"/>
                <a:gd name="T5" fmla="*/ 333 h 474"/>
                <a:gd name="T6" fmla="*/ 310 w 620"/>
                <a:gd name="T7" fmla="*/ 0 h 474"/>
                <a:gd name="T8" fmla="*/ 0 w 620"/>
                <a:gd name="T9" fmla="*/ 3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74">
                  <a:moveTo>
                    <a:pt x="0" y="333"/>
                  </a:moveTo>
                  <a:cubicBezTo>
                    <a:pt x="78" y="420"/>
                    <a:pt x="188" y="474"/>
                    <a:pt x="310" y="474"/>
                  </a:cubicBezTo>
                  <a:cubicBezTo>
                    <a:pt x="431" y="474"/>
                    <a:pt x="541" y="420"/>
                    <a:pt x="620" y="333"/>
                  </a:cubicBezTo>
                  <a:cubicBezTo>
                    <a:pt x="620" y="121"/>
                    <a:pt x="481" y="0"/>
                    <a:pt x="310" y="0"/>
                  </a:cubicBezTo>
                  <a:cubicBezTo>
                    <a:pt x="139" y="0"/>
                    <a:pt x="0" y="121"/>
                    <a:pt x="0" y="33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11" name="Oval 205"/>
            <p:cNvSpPr>
              <a:spLocks noChangeArrowheads="1"/>
            </p:cNvSpPr>
            <p:nvPr userDrawn="1"/>
          </p:nvSpPr>
          <p:spPr bwMode="auto">
            <a:xfrm>
              <a:off x="3985" y="1764"/>
              <a:ext cx="362" cy="37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12" name="Oval 206"/>
            <p:cNvSpPr>
              <a:spLocks noChangeArrowheads="1"/>
            </p:cNvSpPr>
            <p:nvPr userDrawn="1"/>
          </p:nvSpPr>
          <p:spPr bwMode="auto">
            <a:xfrm>
              <a:off x="4103" y="1985"/>
              <a:ext cx="127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13" name="Oval 207"/>
            <p:cNvSpPr>
              <a:spLocks noChangeArrowheads="1"/>
            </p:cNvSpPr>
            <p:nvPr userDrawn="1"/>
          </p:nvSpPr>
          <p:spPr bwMode="auto">
            <a:xfrm>
              <a:off x="4134" y="2034"/>
              <a:ext cx="65" cy="65"/>
            </a:xfrm>
            <a:prstGeom prst="ellipse">
              <a:avLst/>
            </a:prstGeom>
            <a:noFill/>
            <a:ln w="333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115" name="Utropstegn" hidden="1"/>
          <p:cNvGrpSpPr>
            <a:grpSpLocks noChangeAspect="1"/>
          </p:cNvGrpSpPr>
          <p:nvPr userDrawn="1"/>
        </p:nvGrpSpPr>
        <p:grpSpPr bwMode="auto">
          <a:xfrm>
            <a:off x="5705546" y="2536053"/>
            <a:ext cx="374584" cy="1500321"/>
            <a:chOff x="2696" y="1190"/>
            <a:chExt cx="177" cy="704"/>
          </a:xfrm>
        </p:grpSpPr>
        <p:sp>
          <p:nvSpPr>
            <p:cNvPr id="1117" name="Freeform 211"/>
            <p:cNvSpPr>
              <a:spLocks/>
            </p:cNvSpPr>
            <p:nvPr userDrawn="1"/>
          </p:nvSpPr>
          <p:spPr bwMode="auto">
            <a:xfrm>
              <a:off x="2696" y="1190"/>
              <a:ext cx="177" cy="479"/>
            </a:xfrm>
            <a:custGeom>
              <a:avLst/>
              <a:gdLst>
                <a:gd name="T0" fmla="*/ 178 w 280"/>
                <a:gd name="T1" fmla="*/ 759 h 759"/>
                <a:gd name="T2" fmla="*/ 102 w 280"/>
                <a:gd name="T3" fmla="*/ 759 h 759"/>
                <a:gd name="T4" fmla="*/ 41 w 280"/>
                <a:gd name="T5" fmla="*/ 701 h 759"/>
                <a:gd name="T6" fmla="*/ 2 w 280"/>
                <a:gd name="T7" fmla="*/ 58 h 759"/>
                <a:gd name="T8" fmla="*/ 57 w 280"/>
                <a:gd name="T9" fmla="*/ 0 h 759"/>
                <a:gd name="T10" fmla="*/ 224 w 280"/>
                <a:gd name="T11" fmla="*/ 0 h 759"/>
                <a:gd name="T12" fmla="*/ 279 w 280"/>
                <a:gd name="T13" fmla="*/ 58 h 759"/>
                <a:gd name="T14" fmla="*/ 239 w 280"/>
                <a:gd name="T15" fmla="*/ 701 h 759"/>
                <a:gd name="T16" fmla="*/ 178 w 280"/>
                <a:gd name="T17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759">
                  <a:moveTo>
                    <a:pt x="178" y="759"/>
                  </a:moveTo>
                  <a:cubicBezTo>
                    <a:pt x="102" y="759"/>
                    <a:pt x="102" y="759"/>
                    <a:pt x="102" y="759"/>
                  </a:cubicBezTo>
                  <a:cubicBezTo>
                    <a:pt x="70" y="759"/>
                    <a:pt x="43" y="733"/>
                    <a:pt x="41" y="70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56" y="0"/>
                    <a:pt x="280" y="26"/>
                    <a:pt x="279" y="58"/>
                  </a:cubicBezTo>
                  <a:cubicBezTo>
                    <a:pt x="239" y="701"/>
                    <a:pt x="239" y="701"/>
                    <a:pt x="239" y="701"/>
                  </a:cubicBezTo>
                  <a:cubicBezTo>
                    <a:pt x="238" y="733"/>
                    <a:pt x="210" y="759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18" name="Oval 212"/>
            <p:cNvSpPr>
              <a:spLocks noChangeArrowheads="1"/>
            </p:cNvSpPr>
            <p:nvPr userDrawn="1"/>
          </p:nvSpPr>
          <p:spPr bwMode="auto">
            <a:xfrm>
              <a:off x="2703" y="1734"/>
              <a:ext cx="161" cy="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  <p:grpSp>
        <p:nvGrpSpPr>
          <p:cNvPr id="1120" name="penger" hidden="1"/>
          <p:cNvGrpSpPr>
            <a:grpSpLocks noChangeAspect="1"/>
          </p:cNvGrpSpPr>
          <p:nvPr userDrawn="1"/>
        </p:nvGrpSpPr>
        <p:grpSpPr bwMode="auto">
          <a:xfrm>
            <a:off x="5301331" y="2440153"/>
            <a:ext cx="1534318" cy="1336222"/>
            <a:chOff x="2505" y="1145"/>
            <a:chExt cx="725" cy="627"/>
          </a:xfrm>
        </p:grpSpPr>
        <p:sp>
          <p:nvSpPr>
            <p:cNvPr id="1122" name="Freeform 216"/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23" name="Freeform 217"/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24" name="Freeform 218"/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25" name="Freeform 219"/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26" name="Freeform 220"/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27" name="Freeform 221"/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28" name="Freeform 222"/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29" name="Freeform 223"/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0" name="Oval 224"/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1" name="Oval 225"/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2" name="Freeform 226"/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3" name="Freeform 227"/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4" name="Freeform 228"/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5" name="Freeform 229"/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6" name="Freeform 230"/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7" name="Freeform 231"/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8" name="Oval 232"/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39" name="Oval 233"/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0" name="Freeform 234"/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1" name="Freeform 235"/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2" name="Freeform 236"/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3" name="Freeform 237"/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4" name="Freeform 238"/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5" name="Freeform 239"/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6" name="Freeform 240"/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7" name="Freeform 241"/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8" name="Freeform 242"/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49" name="Freeform 243"/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50" name="Freeform 244"/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51" name="Freeform 245"/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52" name="Oval 246"/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  <p:sp>
          <p:nvSpPr>
            <p:cNvPr id="1153" name="Oval 247"/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2384"/>
            </a:p>
          </p:txBody>
        </p:sp>
      </p:grpSp>
    </p:spTree>
    <p:extLst>
      <p:ext uri="{BB962C8B-B14F-4D97-AF65-F5344CB8AC3E}">
        <p14:creationId xmlns:p14="http://schemas.microsoft.com/office/powerpoint/2010/main" val="332111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lvl1pPr algn="l" defTabSz="901630" rtl="0" eaLnBrk="1" latinLnBrk="0" hangingPunct="1">
        <a:lnSpc>
          <a:spcPct val="90000"/>
        </a:lnSpc>
        <a:spcBef>
          <a:spcPct val="0"/>
        </a:spcBef>
        <a:buNone/>
        <a:defRPr sz="489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07" indent="-225407" algn="l" defTabSz="901630" rtl="0" eaLnBrk="1" latinLnBrk="0" hangingPunct="1">
        <a:lnSpc>
          <a:spcPct val="90000"/>
        </a:lnSpc>
        <a:spcBef>
          <a:spcPts val="986"/>
        </a:spcBef>
        <a:buFont typeface="Arial" panose="020B0604020202020204" pitchFamily="34" charset="0"/>
        <a:buChar char="•"/>
        <a:defRPr sz="2384" kern="1200">
          <a:solidFill>
            <a:schemeClr val="tx1"/>
          </a:solidFill>
          <a:latin typeface="+mn-lt"/>
          <a:ea typeface="+mn-ea"/>
          <a:cs typeface="+mn-cs"/>
        </a:defRPr>
      </a:lvl1pPr>
      <a:lvl2pPr marL="676224" indent="-225407" algn="l" defTabSz="901630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127037" indent="-225407" algn="l" defTabSz="901630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3pPr>
      <a:lvl4pPr marL="1577852" indent="-225407" algn="l" defTabSz="901630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4pPr>
      <a:lvl5pPr marL="2028668" indent="-225407" algn="l" defTabSz="901630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589" kern="1200">
          <a:solidFill>
            <a:schemeClr val="tx1"/>
          </a:solidFill>
          <a:latin typeface="+mn-lt"/>
          <a:ea typeface="+mn-ea"/>
          <a:cs typeface="+mn-cs"/>
        </a:defRPr>
      </a:lvl5pPr>
      <a:lvl6pPr marL="2479483" indent="-225407" algn="l" defTabSz="901630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6pPr>
      <a:lvl7pPr marL="2930299" indent="-225407" algn="l" defTabSz="901630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7pPr>
      <a:lvl8pPr marL="3381114" indent="-225407" algn="l" defTabSz="901630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8pPr>
      <a:lvl9pPr marL="3831928" indent="-225407" algn="l" defTabSz="901630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1pPr>
      <a:lvl2pPr marL="450814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2pPr>
      <a:lvl3pPr marL="901630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3pPr>
      <a:lvl4pPr marL="1352445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4pPr>
      <a:lvl5pPr marL="1803262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5pPr>
      <a:lvl6pPr marL="2254075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6pPr>
      <a:lvl7pPr marL="2704891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7pPr>
      <a:lvl8pPr marL="3155706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8pPr>
      <a:lvl9pPr marL="3606521" algn="l" defTabSz="901630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nskaffelser.no/anskaffelsesprosessen/anskaffelsesprosessen-steg-steg/konkurransegjennomforing/velge-tilbud-og-innga-avtale/vurdere-kvalifikasjoner/ebevis-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7569" y="1263595"/>
            <a:ext cx="11817531" cy="310924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bg1"/>
                </a:solidFill>
              </a:rPr>
              <a:t/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>
                <a:solidFill>
                  <a:schemeClr val="bg1"/>
                </a:solidFill>
              </a:rPr>
              <a:t>Rammeverk for deling av seriøsitetsopplysninger 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>
                <a:solidFill>
                  <a:schemeClr val="bg1"/>
                </a:solidFill>
              </a:rPr>
              <a:t> og eBevis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04334" y="5077329"/>
            <a:ext cx="9144000" cy="6096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Hilde Kjølset (DFØ) og Marie Egenæs (SKE)</a:t>
            </a:r>
          </a:p>
        </p:txBody>
      </p:sp>
      <p:sp>
        <p:nvSpPr>
          <p:cNvPr id="5" name="Rektangel 4"/>
          <p:cNvSpPr/>
          <p:nvPr/>
        </p:nvSpPr>
        <p:spPr>
          <a:xfrm>
            <a:off x="3028336" y="60971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99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1640" y="719967"/>
            <a:ext cx="10515600" cy="1325563"/>
          </a:xfrm>
        </p:spPr>
        <p:txBody>
          <a:bodyPr/>
          <a:lstStyle/>
          <a:p>
            <a:r>
              <a:rPr lang="nb-NO" dirty="0"/>
              <a:t>Oppdrag 2021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1640" y="1940499"/>
            <a:ext cx="11231880" cy="5511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NFD vil nedsette en arbeidsgruppe for å sikre en tydelig hjemmel for behandling av opplysninger til seriøsitetsformål</a:t>
            </a:r>
          </a:p>
          <a:p>
            <a:pPr marL="0" indent="0">
              <a:buNone/>
            </a:pPr>
            <a:r>
              <a:rPr lang="nb-NO" dirty="0"/>
              <a:t>1. BR og SKE skal om å bistå i </a:t>
            </a:r>
            <a:r>
              <a:rPr lang="nb-NO" dirty="0" err="1"/>
              <a:t>NFDs</a:t>
            </a:r>
            <a:r>
              <a:rPr lang="nb-NO" dirty="0"/>
              <a:t> arbeid med å etablere hjemmel for behandling og deling av opplysninger til seriøsitetsformål. </a:t>
            </a:r>
          </a:p>
          <a:p>
            <a:pPr marL="0" indent="0">
              <a:buNone/>
            </a:pPr>
            <a:r>
              <a:rPr lang="nb-NO" dirty="0"/>
              <a:t>2. BR gis i oppdrag å gjennomføre en pilot med en representativ gruppe tilretteleggere av seriøsitetsinformasjon for forbrukere og private virksomheter. </a:t>
            </a:r>
          </a:p>
          <a:p>
            <a:pPr marL="0" indent="0">
              <a:buNone/>
            </a:pPr>
            <a:r>
              <a:rPr lang="nb-NO" dirty="0"/>
              <a:t>Et viktig mål med piloten vil være å teste tilretteleggermodellen ut fra dagens hjemmelsgrunnlag, og gi et erfaringsgrunnlag for det juridiske arbeidet i arbeidsgruppen som nedsettes av NFD. </a:t>
            </a:r>
          </a:p>
        </p:txBody>
      </p:sp>
    </p:spTree>
    <p:extLst>
      <p:ext uri="{BB962C8B-B14F-4D97-AF65-F5344CB8AC3E}">
        <p14:creationId xmlns:p14="http://schemas.microsoft.com/office/powerpoint/2010/main" val="35818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cap="none"/>
              <a:t>eBevis</a:t>
            </a:r>
          </a:p>
        </p:txBody>
      </p:sp>
    </p:spTree>
    <p:extLst>
      <p:ext uri="{BB962C8B-B14F-4D97-AF65-F5344CB8AC3E}">
        <p14:creationId xmlns:p14="http://schemas.microsoft.com/office/powerpoint/2010/main" val="18892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83E46-E662-45C1-A4A4-48EFDBC9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314"/>
            <a:ext cx="10515600" cy="1325563"/>
          </a:xfrm>
        </p:spPr>
        <p:txBody>
          <a:bodyPr/>
          <a:lstStyle/>
          <a:p>
            <a:r>
              <a:rPr lang="nb-NO"/>
              <a:t>Bakgrunn - Behovet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2E6334-77B7-4C51-9566-059E219DE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850"/>
            <a:ext cx="6264712" cy="4359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I offentlige anskaffelser: Enklere kontroll </a:t>
            </a:r>
            <a:r>
              <a:rPr lang="nb-NO"/>
              <a:t>av dokumentasjonskrav </a:t>
            </a:r>
            <a:r>
              <a:rPr lang="nb-NO" dirty="0"/>
              <a:t>til leverandører</a:t>
            </a:r>
          </a:p>
          <a:p>
            <a:r>
              <a:rPr lang="nb-NO" dirty="0"/>
              <a:t>Erstatte PDF-basert dokumentasjon som eksempelvis skatteattest, firmaattest, regnskap mv.</a:t>
            </a:r>
            <a:endParaRPr lang="nb-NO" dirty="0">
              <a:cs typeface="Calibri"/>
            </a:endParaRPr>
          </a:p>
          <a:p>
            <a:r>
              <a:rPr lang="nb-NO" dirty="0"/>
              <a:t>Maskinlesbart og i sanntid</a:t>
            </a:r>
            <a:endParaRPr lang="nb-NO" dirty="0">
              <a:cs typeface="Calibri"/>
            </a:endParaRPr>
          </a:p>
          <a:p>
            <a:r>
              <a:rPr lang="nb-NO" dirty="0"/>
              <a:t>Visning i fagsystemet som offentlige innkjøpere bruker til daglig (KGV - konkurransegjennomføringsverktøy)</a:t>
            </a:r>
            <a:endParaRPr lang="nb-NO" dirty="0">
              <a:cs typeface="Calibri"/>
            </a:endParaRPr>
          </a:p>
          <a:p>
            <a:endParaRPr lang="nb-NO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5F330BEE-5E24-4E11-ABC3-00C513AF98D6}"/>
              </a:ext>
            </a:extLst>
          </p:cNvPr>
          <p:cNvGrpSpPr/>
          <p:nvPr/>
        </p:nvGrpSpPr>
        <p:grpSpPr>
          <a:xfrm>
            <a:off x="7358332" y="569343"/>
            <a:ext cx="4113092" cy="4834224"/>
            <a:chOff x="4484802" y="815950"/>
            <a:chExt cx="2207380" cy="2323749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CB802D86-E8BD-4C46-BB0C-A062EF30D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4802" y="815950"/>
              <a:ext cx="2207380" cy="2323749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BF8E3730-C095-4FED-9CB9-688E37561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7681" y="1049298"/>
              <a:ext cx="626923" cy="635395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0E076D88-0DAC-4E9C-B6F3-FBC46A87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3555" y="2063369"/>
              <a:ext cx="1501557" cy="185643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BEA0B67B-8625-47DE-9F9A-9F4764FE1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7690" y="1731799"/>
              <a:ext cx="926181" cy="199564"/>
            </a:xfrm>
            <a:prstGeom prst="rect">
              <a:avLst/>
            </a:prstGeom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E7681C91-8548-40AA-9A56-12D706A163F7}"/>
                </a:ext>
              </a:extLst>
            </p:cNvPr>
            <p:cNvSpPr txBox="1"/>
            <p:nvPr/>
          </p:nvSpPr>
          <p:spPr>
            <a:xfrm>
              <a:off x="4880427" y="1126727"/>
              <a:ext cx="472928" cy="128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100"/>
                <a:t>Firmaattest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39885361-F0B6-4738-9C14-AABEA9D441C2}"/>
                </a:ext>
              </a:extLst>
            </p:cNvPr>
            <p:cNvSpPr txBox="1"/>
            <p:nvPr/>
          </p:nvSpPr>
          <p:spPr>
            <a:xfrm>
              <a:off x="4791766" y="1273590"/>
              <a:ext cx="1078029" cy="14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/>
                <a:t>Attest for skatt og mva</a:t>
              </a:r>
            </a:p>
          </p:txBody>
        </p:sp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0136B08F-0EAF-4ED7-8633-493842538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2370" y="1709410"/>
              <a:ext cx="572565" cy="38508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58CD6F3-96CB-4C52-8A79-C1354302F14D}"/>
              </a:ext>
            </a:extLst>
          </p:cNvPr>
          <p:cNvSpPr txBox="1"/>
          <p:nvPr/>
        </p:nvSpPr>
        <p:spPr>
          <a:xfrm>
            <a:off x="10537170" y="5105565"/>
            <a:ext cx="1008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nb-NO" sz="9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Colourbox</a:t>
            </a:r>
            <a:endParaRPr lang="nb-NO" sz="9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93A30B-967F-4869-8A94-3DB6BEF9CAE9}"/>
              </a:ext>
            </a:extLst>
          </p:cNvPr>
          <p:cNvSpPr txBox="1"/>
          <p:nvPr/>
        </p:nvSpPr>
        <p:spPr>
          <a:xfrm>
            <a:off x="8102438" y="2882701"/>
            <a:ext cx="1380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Konkursinformasjon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55461CB-5B71-4879-B659-57B48F413C4A}"/>
              </a:ext>
            </a:extLst>
          </p:cNvPr>
          <p:cNvSpPr txBox="1"/>
          <p:nvPr/>
        </p:nvSpPr>
        <p:spPr>
          <a:xfrm>
            <a:off x="8537046" y="1821508"/>
            <a:ext cx="1562337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Seriøsitetsinformasjon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76CD3BB-FA52-4B3C-9086-EAA38E40F42E}"/>
              </a:ext>
            </a:extLst>
          </p:cNvPr>
          <p:cNvSpPr txBox="1"/>
          <p:nvPr/>
        </p:nvSpPr>
        <p:spPr>
          <a:xfrm>
            <a:off x="8066351" y="2158184"/>
            <a:ext cx="992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Næringskode</a:t>
            </a:r>
          </a:p>
        </p:txBody>
      </p:sp>
    </p:spTree>
    <p:extLst>
      <p:ext uri="{BB962C8B-B14F-4D97-AF65-F5344CB8AC3E}">
        <p14:creationId xmlns:p14="http://schemas.microsoft.com/office/powerpoint/2010/main" val="34937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>
            <a:extLst>
              <a:ext uri="{FF2B5EF4-FFF2-40B4-BE49-F238E27FC236}">
                <a16:creationId xmlns:a16="http://schemas.microsoft.com/office/drawing/2014/main" id="{3ABD7201-BD46-475A-BD81-D4DBE801944B}"/>
              </a:ext>
            </a:extLst>
          </p:cNvPr>
          <p:cNvSpPr/>
          <p:nvPr/>
        </p:nvSpPr>
        <p:spPr>
          <a:xfrm>
            <a:off x="6612866" y="1713663"/>
            <a:ext cx="4347714" cy="248440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083E46-E662-45C1-A4A4-48EFDBC9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 - Prosjektet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2E6334-77B7-4C51-9566-059E219DE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4352" cy="4351338"/>
          </a:xfrm>
        </p:spPr>
        <p:txBody>
          <a:bodyPr>
            <a:normAutofit/>
          </a:bodyPr>
          <a:lstStyle/>
          <a:p>
            <a:r>
              <a:rPr lang="nb-NO"/>
              <a:t>Prosjekt opprettet i 2017 i Anskaffelsesavdelingen i Direktoratet for forvaltning og IKT</a:t>
            </a:r>
          </a:p>
          <a:p>
            <a:r>
              <a:rPr lang="nb-NO"/>
              <a:t>Støtte fra Medfinansieringsordningen</a:t>
            </a:r>
          </a:p>
          <a:p>
            <a:r>
              <a:rPr lang="nb-NO"/>
              <a:t>Lansering eBevis våren 2019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C1290797-D8A0-45C3-B07F-8E94DC3984DF}"/>
              </a:ext>
            </a:extLst>
          </p:cNvPr>
          <p:cNvSpPr/>
          <p:nvPr/>
        </p:nvSpPr>
        <p:spPr>
          <a:xfrm>
            <a:off x="7774560" y="5167577"/>
            <a:ext cx="1840302" cy="8885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KGV:</a:t>
            </a:r>
          </a:p>
          <a:p>
            <a:r>
              <a:rPr lang="nb-NO"/>
              <a:t>Pilot/samarbeid</a:t>
            </a:r>
          </a:p>
          <a:p>
            <a:r>
              <a:rPr lang="nb-NO"/>
              <a:t>Implementering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ADCC8AB0-1E55-49E9-9DC0-BD62B9C95CB7}"/>
              </a:ext>
            </a:extLst>
          </p:cNvPr>
          <p:cNvSpPr/>
          <p:nvPr/>
        </p:nvSpPr>
        <p:spPr>
          <a:xfrm>
            <a:off x="5536720" y="2440468"/>
            <a:ext cx="2425460" cy="1325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SKE:</a:t>
            </a:r>
          </a:p>
          <a:p>
            <a:r>
              <a:rPr lang="nb-NO"/>
              <a:t>Avgivende kilde</a:t>
            </a:r>
          </a:p>
          <a:p>
            <a:r>
              <a:rPr lang="nb-NO"/>
              <a:t>Deltakelse i styringsgruppen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8C1F5C2C-05E2-41EF-8A7E-F6491AF0221E}"/>
              </a:ext>
            </a:extLst>
          </p:cNvPr>
          <p:cNvSpPr/>
          <p:nvPr/>
        </p:nvSpPr>
        <p:spPr>
          <a:xfrm>
            <a:off x="7879515" y="1119910"/>
            <a:ext cx="1910751" cy="8885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err="1"/>
              <a:t>Difi</a:t>
            </a:r>
            <a:r>
              <a:rPr lang="nb-NO"/>
              <a:t>:</a:t>
            </a:r>
          </a:p>
          <a:p>
            <a:r>
              <a:rPr lang="nb-NO"/>
              <a:t>Prosjektledelse</a:t>
            </a:r>
          </a:p>
          <a:p>
            <a:r>
              <a:rPr lang="nb-NO"/>
              <a:t>Anskaffelsesfaglig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13989DC0-66A3-4111-9BCF-B06CFF714E8E}"/>
              </a:ext>
            </a:extLst>
          </p:cNvPr>
          <p:cNvSpPr/>
          <p:nvPr/>
        </p:nvSpPr>
        <p:spPr>
          <a:xfrm>
            <a:off x="9790266" y="2440469"/>
            <a:ext cx="2237117" cy="1325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BR:</a:t>
            </a:r>
          </a:p>
          <a:p>
            <a:r>
              <a:rPr lang="nb-NO" sz="1600"/>
              <a:t>Prosjekteier</a:t>
            </a:r>
          </a:p>
          <a:p>
            <a:r>
              <a:rPr lang="nb-NO" sz="1600"/>
              <a:t>Avgivende kilde</a:t>
            </a:r>
          </a:p>
          <a:p>
            <a:r>
              <a:rPr lang="nb-NO" sz="1600"/>
              <a:t>Tekniske komponenter</a:t>
            </a:r>
          </a:p>
        </p:txBody>
      </p:sp>
    </p:spTree>
    <p:extLst>
      <p:ext uri="{BB962C8B-B14F-4D97-AF65-F5344CB8AC3E}">
        <p14:creationId xmlns:p14="http://schemas.microsoft.com/office/powerpoint/2010/main" val="27730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E6A986-CCCD-4181-9E4B-144EF7E7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25" y="937219"/>
            <a:ext cx="10515600" cy="1325563"/>
          </a:xfrm>
        </p:spPr>
        <p:txBody>
          <a:bodyPr/>
          <a:lstStyle/>
          <a:p>
            <a:r>
              <a:rPr lang="nb-NO"/>
              <a:t>Navnebytte – same, same </a:t>
            </a:r>
            <a:r>
              <a:rPr lang="nb-NO" err="1"/>
              <a:t>but</a:t>
            </a:r>
            <a:r>
              <a:rPr lang="nb-NO"/>
              <a:t> different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2A95C0-4134-4EC8-8144-9892F6EDE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926561"/>
              </p:ext>
            </p:extLst>
          </p:nvPr>
        </p:nvGraphicFramePr>
        <p:xfrm>
          <a:off x="612475" y="1840487"/>
          <a:ext cx="11077755" cy="408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83B33DB5-85E1-4BD7-A4D8-E90410A7F4A8}"/>
              </a:ext>
            </a:extLst>
          </p:cNvPr>
          <p:cNvSpPr txBox="1"/>
          <p:nvPr/>
        </p:nvSpPr>
        <p:spPr>
          <a:xfrm>
            <a:off x="6165012" y="5374095"/>
            <a:ext cx="154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Offentlige anskaffelser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86AEDD5D-BB84-4D32-85FC-FB2B7D055730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938514" y="4436481"/>
            <a:ext cx="393939" cy="937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E8C0C44-FDFB-4834-91CA-F96998721DB9}"/>
              </a:ext>
            </a:extLst>
          </p:cNvPr>
          <p:cNvSpPr txBox="1"/>
          <p:nvPr/>
        </p:nvSpPr>
        <p:spPr>
          <a:xfrm>
            <a:off x="8832730" y="5393993"/>
            <a:ext cx="203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Felleskomponent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D7B6464C-0862-4F15-840F-478CB0983063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848491" y="4452922"/>
            <a:ext cx="271372" cy="941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23DBBFD-B712-45A2-B85E-D081F958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173" y="336"/>
            <a:ext cx="4552505" cy="6857330"/>
          </a:xfrm>
          <a:prstGeom prst="rect">
            <a:avLst/>
          </a:prstGeom>
        </p:spPr>
      </p:pic>
      <p:sp>
        <p:nvSpPr>
          <p:cNvPr id="47" name="Tittel 1">
            <a:extLst>
              <a:ext uri="{FF2B5EF4-FFF2-40B4-BE49-F238E27FC236}">
                <a16:creationId xmlns:a16="http://schemas.microsoft.com/office/drawing/2014/main" id="{74FFCC38-2D5D-405E-B516-CFD188A17AEE}"/>
              </a:ext>
            </a:extLst>
          </p:cNvPr>
          <p:cNvSpPr txBox="1">
            <a:spLocks/>
          </p:cNvSpPr>
          <p:nvPr/>
        </p:nvSpPr>
        <p:spPr>
          <a:xfrm>
            <a:off x="760715" y="404960"/>
            <a:ext cx="6644457" cy="1128539"/>
          </a:xfrm>
          <a:prstGeom prst="rect">
            <a:avLst/>
          </a:prstGeom>
        </p:spPr>
        <p:txBody>
          <a:bodyPr/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750" dirty="0"/>
              <a:t>Hva </a:t>
            </a:r>
            <a:r>
              <a:rPr lang="nb-NO" sz="3750"/>
              <a:t>er eBevis i april 2021?</a:t>
            </a:r>
            <a:endParaRPr lang="nb-NO" sz="3750" dirty="0"/>
          </a:p>
        </p:txBody>
      </p:sp>
      <p:sp>
        <p:nvSpPr>
          <p:cNvPr id="48" name="Plassholder for innhold 2">
            <a:extLst>
              <a:ext uri="{FF2B5EF4-FFF2-40B4-BE49-F238E27FC236}">
                <a16:creationId xmlns:a16="http://schemas.microsoft.com/office/drawing/2014/main" id="{E7B8A1B1-22A1-411A-9DD2-F413E0051B44}"/>
              </a:ext>
            </a:extLst>
          </p:cNvPr>
          <p:cNvSpPr txBox="1">
            <a:spLocks/>
          </p:cNvSpPr>
          <p:nvPr/>
        </p:nvSpPr>
        <p:spPr>
          <a:xfrm>
            <a:off x="119541" y="1082566"/>
            <a:ext cx="7721176" cy="55864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05000" indent="-405000" algn="l" defTabSz="914314" rtl="0" eaLnBrk="1" latinLnBrk="0" hangingPunct="1">
              <a:lnSpc>
                <a:spcPct val="100000"/>
              </a:lnSpc>
              <a:spcBef>
                <a:spcPts val="1875"/>
              </a:spcBef>
              <a:buClr>
                <a:srgbClr val="00ADEE"/>
              </a:buClr>
              <a:buFont typeface="Arial" panose="020B0604020202020204" pitchFamily="34" charset="0"/>
              <a:buChar char="•"/>
              <a:defRPr sz="27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75000" indent="-270000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rgbClr val="00ADE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45000" indent="-270000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rgbClr val="00ADEE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15000" indent="-270000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rgbClr val="00ADE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85000" indent="-270000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rgbClr val="00ADEE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363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0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7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4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/>
              <a:t>eBevis</a:t>
            </a:r>
            <a:r>
              <a:rPr lang="nb-NO" dirty="0"/>
              <a:t> for anskaffelser</a:t>
            </a:r>
          </a:p>
          <a:p>
            <a:pPr lvl="1"/>
            <a:r>
              <a:rPr lang="nb-NO"/>
              <a:t>Standardisert </a:t>
            </a:r>
            <a:r>
              <a:rPr lang="nb-NO" dirty="0"/>
              <a:t>«bevispakke» med definert sett av informasjonselementer, spesialtilpasset for </a:t>
            </a:r>
            <a:r>
              <a:rPr lang="nb-NO"/>
              <a:t>offentlige anskaffelser som innhentes fra offentlige innkjøpers fagsystem (KGV)</a:t>
            </a:r>
            <a:endParaRPr lang="nb-NO" dirty="0"/>
          </a:p>
          <a:p>
            <a:pPr lvl="1"/>
            <a:r>
              <a:rPr lang="nb-NO" dirty="0"/>
              <a:t>Samsvar med EU-kommisjonens standardiserte egenerklæringsskjema og ontologi for offentlige anskaffelser</a:t>
            </a:r>
          </a:p>
          <a:p>
            <a:pPr lvl="1"/>
            <a:r>
              <a:rPr lang="nb-NO"/>
              <a:t>Faglig styrt av Anskaffelsesdivisjonen i DFØ</a:t>
            </a:r>
          </a:p>
          <a:p>
            <a:pPr lvl="1"/>
            <a:r>
              <a:rPr lang="nb-NO"/>
              <a:t>Brønnøysundregistrene er </a:t>
            </a:r>
            <a:r>
              <a:rPr lang="nb-NO" err="1"/>
              <a:t>tjenesteeier</a:t>
            </a:r>
            <a:endParaRPr lang="nb-NO"/>
          </a:p>
          <a:p>
            <a:r>
              <a:rPr lang="nb-NO"/>
              <a:t>Felleskomponenten </a:t>
            </a:r>
            <a:r>
              <a:rPr lang="nb-NO" b="1"/>
              <a:t>data.altinn.no</a:t>
            </a:r>
          </a:p>
          <a:p>
            <a:pPr lvl="1"/>
            <a:r>
              <a:rPr lang="nb-NO"/>
              <a:t>Driftes av Digitaliseringsdirektoratet</a:t>
            </a:r>
          </a:p>
          <a:p>
            <a:pPr lvl="1"/>
            <a:r>
              <a:rPr lang="nb-NO"/>
              <a:t>Grunnkomponent i eBevis og seriøsitetsrammeverket</a:t>
            </a:r>
          </a:p>
          <a:p>
            <a:pPr lvl="1"/>
            <a:r>
              <a:rPr lang="nb-NO"/>
              <a:t>Fleksibelt </a:t>
            </a:r>
            <a:r>
              <a:rPr lang="nb-NO" dirty="0"/>
              <a:t>og skalerbart – kan brukes til «</a:t>
            </a:r>
            <a:r>
              <a:rPr lang="nb-NO"/>
              <a:t>alt»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EC5A24D-3418-412D-B923-AF11BB26D663}"/>
              </a:ext>
            </a:extLst>
          </p:cNvPr>
          <p:cNvSpPr txBox="1"/>
          <p:nvPr/>
        </p:nvSpPr>
        <p:spPr>
          <a:xfrm>
            <a:off x="9033417" y="3490526"/>
            <a:ext cx="1296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eBevis</a:t>
            </a:r>
          </a:p>
          <a:p>
            <a:r>
              <a:rPr lang="nb-NO" sz="1200"/>
              <a:t>Oversikt over </a:t>
            </a:r>
            <a:r>
              <a:rPr lang="nb-NO" sz="1200">
                <a:hlinkClick r:id="rId4"/>
              </a:rPr>
              <a:t>datapakken</a:t>
            </a:r>
            <a:endParaRPr lang="nb-NO" sz="1200"/>
          </a:p>
          <a:p>
            <a:endParaRPr lang="nb-NO" sz="280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5BE15AA-454E-4222-BB4B-B850C31AAC6E}"/>
              </a:ext>
            </a:extLst>
          </p:cNvPr>
          <p:cNvSpPr txBox="1"/>
          <p:nvPr/>
        </p:nvSpPr>
        <p:spPr>
          <a:xfrm>
            <a:off x="9825427" y="6447662"/>
            <a:ext cx="1008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nb-NO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Colourbox</a:t>
            </a:r>
            <a:endParaRPr lang="nb-NO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29B132-1E58-4275-B357-C31DA678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forbedringspotensialet?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130FF4-1AF8-4CEB-9D2E-3EC6B3FF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9" y="2553419"/>
            <a:ext cx="5355621" cy="38037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 Innhente dokumentasjon i konkurransefasen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 Flere registre</a:t>
            </a:r>
            <a:endParaRPr lang="nb-NO" dirty="0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 Bruk ved kontraktsoppfølging</a:t>
            </a:r>
            <a:endParaRPr lang="nb-NO" dirty="0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 Automatisk validering og gjenbruk av informasjonen</a:t>
            </a:r>
            <a:endParaRPr lang="nb-NO" dirty="0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 Utvidelse til resten av EU/EØS</a:t>
            </a:r>
            <a:endParaRPr lang="nb-NO" dirty="0">
              <a:cs typeface="Calibri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25782C3-F04F-4309-BC68-CA590DCB5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5" y="2645616"/>
            <a:ext cx="231401" cy="19247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6791DF2-2E38-43B6-ACF8-3EBFAD088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81" y="2636990"/>
            <a:ext cx="5559277" cy="372015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BCF7DF0-1414-4E86-8B62-1F655EA61E0B}"/>
              </a:ext>
            </a:extLst>
          </p:cNvPr>
          <p:cNvSpPr txBox="1"/>
          <p:nvPr/>
        </p:nvSpPr>
        <p:spPr>
          <a:xfrm>
            <a:off x="10632061" y="6438211"/>
            <a:ext cx="1008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nb-NO" sz="9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Colourbox</a:t>
            </a:r>
            <a:endParaRPr lang="nb-NO" sz="9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D2B3B1-2089-49B1-86D9-3B6DD4C8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70003"/>
            <a:ext cx="4977976" cy="1454051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000000"/>
                </a:solidFill>
              </a:rPr>
              <a:t>Utfordringer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1C8DE4-E10A-44A2-855D-476B32AF89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614" r="-1" b="-1"/>
          <a:stretch/>
        </p:blipFill>
        <p:spPr>
          <a:xfrm>
            <a:off x="20" y="907231"/>
            <a:ext cx="4806851" cy="5031114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1C05CE-7C1B-4E17-9BAF-928A6D412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7" y="1124607"/>
            <a:ext cx="6150144" cy="5475889"/>
          </a:xfrm>
        </p:spPr>
        <p:txBody>
          <a:bodyPr anchor="ctr">
            <a:normAutofit/>
          </a:bodyPr>
          <a:lstStyle/>
          <a:p>
            <a:r>
              <a:rPr lang="nb-NO" sz="1800" dirty="0">
                <a:solidFill>
                  <a:srgbClr val="000000"/>
                </a:solidFill>
              </a:rPr>
              <a:t>Teknisk/semantisk</a:t>
            </a: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Mønster for datautveksling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Navn på informasjonsobjekter og standardisering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r>
              <a:rPr lang="nb-NO" sz="1800" dirty="0">
                <a:solidFill>
                  <a:srgbClr val="000000"/>
                </a:solidFill>
              </a:rPr>
              <a:t>Organisatorisk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Samkjøring av tre store offentlige virksomheter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r>
              <a:rPr lang="nb-NO" sz="1800" dirty="0">
                <a:solidFill>
                  <a:srgbClr val="000000"/>
                </a:solidFill>
              </a:rPr>
              <a:t>Juss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Anskaffelsesregelverket fra 2016 ikke rigget for digitalisering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Regelverk ikke harmonisert på tvers av fagområder (anskaffelser og skatt)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b-NO" sz="1800">
                <a:solidFill>
                  <a:srgbClr val="000000"/>
                </a:solidFill>
                <a:ea typeface="+mn-lt"/>
                <a:cs typeface="+mn-lt"/>
              </a:rPr>
              <a:t>Forståelse av hverandres regelverk</a:t>
            </a:r>
            <a:endParaRPr lang="nb-NO" sz="1800">
              <a:ea typeface="+mn-lt"/>
              <a:cs typeface="+mn-lt"/>
            </a:endParaRPr>
          </a:p>
          <a:p>
            <a:pPr lvl="1"/>
            <a:r>
              <a:rPr lang="nb-NO" sz="1800">
                <a:solidFill>
                  <a:srgbClr val="000000"/>
                </a:solidFill>
                <a:ea typeface="+mn-lt"/>
                <a:cs typeface="+mn-lt"/>
              </a:rPr>
              <a:t>Begrepsbruk</a:t>
            </a:r>
            <a:endParaRPr lang="nb-NO" sz="1800" dirty="0">
              <a:solidFill>
                <a:srgbClr val="000000"/>
              </a:solidFill>
            </a:endParaRPr>
          </a:p>
          <a:p>
            <a:pPr lvl="1"/>
            <a:r>
              <a:rPr lang="nb-NO" sz="1800">
                <a:solidFill>
                  <a:srgbClr val="000000"/>
                </a:solidFill>
              </a:rPr>
              <a:t>Definisjon av personopplysninger</a:t>
            </a:r>
            <a:endParaRPr lang="nb-NO"/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Behandlingsgrunnlag - samtykke/fullmakt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Behandlingsansvar og utlevering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b-NO" sz="1800" dirty="0">
                <a:solidFill>
                  <a:srgbClr val="000000"/>
                </a:solidFill>
              </a:rPr>
              <a:t>Veiledning til sluttbrukere (rollen faglig premissgiver)</a:t>
            </a:r>
            <a:endParaRPr lang="nb-NO" sz="1800" dirty="0">
              <a:solidFill>
                <a:srgbClr val="000000"/>
              </a:solidFill>
              <a:cs typeface="Calibri"/>
            </a:endParaRPr>
          </a:p>
          <a:p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DC109DB-C806-4F6D-A85F-D6EFF633710E}"/>
              </a:ext>
            </a:extLst>
          </p:cNvPr>
          <p:cNvSpPr txBox="1"/>
          <p:nvPr/>
        </p:nvSpPr>
        <p:spPr>
          <a:xfrm>
            <a:off x="-46408" y="6028310"/>
            <a:ext cx="1008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nb-NO" sz="9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Colourbox</a:t>
            </a:r>
            <a:endParaRPr lang="nb-NO" sz="9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FBD50-06CE-42F1-9AB9-3D9079057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E5B2565-9E13-4C28-B560-4DE73EC3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372301"/>
            <a:ext cx="4953934" cy="1676603"/>
          </a:xfrm>
        </p:spPr>
        <p:txBody>
          <a:bodyPr>
            <a:normAutofit/>
          </a:bodyPr>
          <a:lstStyle/>
          <a:p>
            <a:r>
              <a:rPr lang="nb-NO" sz="3700"/>
              <a:t>Hvordan kan rammeverket bidra til å løse disse utfordringene?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A1A060A-6213-4275-8847-3CBD3BAEB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" r="6023" b="-1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5745F9-23FC-4F20-8346-8C3B98FE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5" y="2438401"/>
            <a:ext cx="4953932" cy="3779520"/>
          </a:xfrm>
        </p:spPr>
        <p:txBody>
          <a:bodyPr>
            <a:normAutofit/>
          </a:bodyPr>
          <a:lstStyle/>
          <a:p>
            <a:r>
              <a:rPr lang="nb-NO"/>
              <a:t>Ferdig definerte datasett</a:t>
            </a:r>
          </a:p>
          <a:p>
            <a:r>
              <a:rPr lang="nb-NO"/>
              <a:t>Personvern</a:t>
            </a:r>
          </a:p>
          <a:p>
            <a:r>
              <a:rPr lang="nb-NO"/>
              <a:t>Behandlingsgrunnlag</a:t>
            </a:r>
          </a:p>
          <a:p>
            <a:r>
              <a:rPr lang="nb-NO"/>
              <a:t>Rutiner for deling</a:t>
            </a:r>
          </a:p>
          <a:p>
            <a:r>
              <a:rPr lang="nb-NO"/>
              <a:t>Forvaltning og prioritering av ønsker og behov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4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28D4E9-CD40-464D-BDB3-03A76629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680" y="3079182"/>
            <a:ext cx="5330520" cy="1619611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bg1"/>
                </a:solidFill>
                <a:cs typeface="Calibri Light"/>
              </a:rPr>
              <a:t>Spørsmål eller innspill?</a:t>
            </a:r>
            <a:endParaRPr lang="nb-NO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452199"/>
              </p:ext>
            </p:extLst>
          </p:nvPr>
        </p:nvGraphicFramePr>
        <p:xfrm>
          <a:off x="737764" y="5121186"/>
          <a:ext cx="10088398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8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revuemeetings.com/wp-content/uploads/2017/12/good-b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36" t="16690" r="17575" b="22138"/>
          <a:stretch/>
        </p:blipFill>
        <p:spPr bwMode="auto">
          <a:xfrm>
            <a:off x="-480416" y="-803299"/>
            <a:ext cx="12672416" cy="41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6063" y="3150030"/>
            <a:ext cx="6745223" cy="68314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b-NO" b="1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Hva er seriøsitetsinformasjon?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6063" y="4015449"/>
            <a:ext cx="11159457" cy="3307155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Opplysninger som underbygger om en virksomhet driver innenfor gjeldende normer og regelverk.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/>
              <a:t>Oppfyller virksomheten sine plikter ovenfor myndighetene og arbeidstakere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/>
              <a:t>Opplysninger om kompetanse og kvalifikasjoner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/>
              <a:t>Vurderinger fra brukere, kunder og andre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2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3752" y="2327667"/>
            <a:ext cx="11279854" cy="458371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TAKK FOR OPPMERKSOMHETEN!</a:t>
            </a:r>
          </a:p>
        </p:txBody>
      </p:sp>
      <p:cxnSp>
        <p:nvCxnSpPr>
          <p:cNvPr id="67" name="Rett linje 66"/>
          <p:cNvCxnSpPr/>
          <p:nvPr/>
        </p:nvCxnSpPr>
        <p:spPr>
          <a:xfrm>
            <a:off x="452670" y="2073491"/>
            <a:ext cx="953151" cy="0"/>
          </a:xfrm>
          <a:prstGeom prst="line">
            <a:avLst/>
          </a:prstGeom>
          <a:ln w="38100">
            <a:solidFill>
              <a:srgbClr val="D1A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e 19"/>
          <p:cNvGrpSpPr/>
          <p:nvPr/>
        </p:nvGrpSpPr>
        <p:grpSpPr>
          <a:xfrm>
            <a:off x="732351" y="4635672"/>
            <a:ext cx="3941546" cy="1254432"/>
            <a:chOff x="1347019" y="3374087"/>
            <a:chExt cx="2977402" cy="947585"/>
          </a:xfrm>
        </p:grpSpPr>
        <p:grpSp>
          <p:nvGrpSpPr>
            <p:cNvPr id="22" name="Gruppe 21"/>
            <p:cNvGrpSpPr/>
            <p:nvPr/>
          </p:nvGrpSpPr>
          <p:grpSpPr>
            <a:xfrm>
              <a:off x="1347019" y="4079012"/>
              <a:ext cx="213504" cy="221163"/>
              <a:chOff x="3901440" y="3031808"/>
              <a:chExt cx="180000" cy="180000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3901440" y="3031808"/>
                <a:ext cx="180000" cy="180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5416">
                  <a:defRPr/>
                </a:pPr>
                <a:endParaRPr lang="nb-NO" sz="1853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pic>
            <p:nvPicPr>
              <p:cNvPr id="24" name="Bild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7440" y="3061700"/>
                <a:ext cx="108000" cy="108000"/>
              </a:xfrm>
              <a:prstGeom prst="rect">
                <a:avLst/>
              </a:prstGeom>
            </p:spPr>
          </p:pic>
        </p:grpSp>
        <p:sp>
          <p:nvSpPr>
            <p:cNvPr id="25" name="Ellipse 24"/>
            <p:cNvSpPr/>
            <p:nvPr/>
          </p:nvSpPr>
          <p:spPr>
            <a:xfrm>
              <a:off x="1347019" y="3729368"/>
              <a:ext cx="213504" cy="22116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416">
                <a:defRPr/>
              </a:pPr>
              <a:endParaRPr lang="nb-NO" sz="1853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1347019" y="3394754"/>
              <a:ext cx="213504" cy="22116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416">
                <a:defRPr/>
              </a:pPr>
              <a:endParaRPr lang="nb-NO" sz="1853">
                <a:solidFill>
                  <a:prstClr val="white"/>
                </a:solidFill>
                <a:latin typeface="Arial" panose="020B0604020202020204"/>
              </a:endParaRPr>
            </a:p>
          </p:txBody>
        </p:sp>
        <p:pic>
          <p:nvPicPr>
            <p:cNvPr id="28" name="Bild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162" y="3434328"/>
              <a:ext cx="128102" cy="132697"/>
            </a:xfrm>
            <a:prstGeom prst="rect">
              <a:avLst/>
            </a:prstGeom>
          </p:spPr>
        </p:pic>
        <p:pic>
          <p:nvPicPr>
            <p:cNvPr id="30" name="Bild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720" y="3776069"/>
              <a:ext cx="128102" cy="132697"/>
            </a:xfrm>
            <a:prstGeom prst="rect">
              <a:avLst/>
            </a:prstGeom>
          </p:spPr>
        </p:pic>
        <p:sp>
          <p:nvSpPr>
            <p:cNvPr id="31" name="TekstSylinder 30"/>
            <p:cNvSpPr txBox="1"/>
            <p:nvPr/>
          </p:nvSpPr>
          <p:spPr>
            <a:xfrm>
              <a:off x="1637212" y="3374087"/>
              <a:ext cx="1019814" cy="2324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905416"/>
              <a:r>
                <a:rPr lang="nb-NO" sz="1400">
                  <a:solidFill>
                    <a:prstClr val="white"/>
                  </a:solidFill>
                  <a:latin typeface="Arial" panose="020B0604020202020204"/>
                </a:rPr>
                <a:t>Marie Egenæs</a:t>
              </a:r>
            </a:p>
          </p:txBody>
        </p:sp>
        <p:sp>
          <p:nvSpPr>
            <p:cNvPr id="33" name="TekstSylinder 32"/>
            <p:cNvSpPr txBox="1"/>
            <p:nvPr/>
          </p:nvSpPr>
          <p:spPr>
            <a:xfrm>
              <a:off x="1637212" y="3637293"/>
              <a:ext cx="2687209" cy="3952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905416"/>
              <a:r>
                <a:rPr lang="nb-NO" sz="1400">
                  <a:solidFill>
                    <a:prstClr val="white"/>
                  </a:solidFill>
                  <a:latin typeface="Arial" panose="020B0604020202020204"/>
                </a:rPr>
                <a:t>Skatteetaten</a:t>
              </a:r>
            </a:p>
            <a:p>
              <a:pPr defTabSz="905416"/>
              <a:r>
                <a:rPr lang="nb-NO" sz="1400">
                  <a:solidFill>
                    <a:prstClr val="white"/>
                  </a:solidFill>
                  <a:latin typeface="Arial" panose="020B0604020202020204"/>
                </a:rPr>
                <a:t>Informasjonsforvaltning – avdeling Deling </a:t>
              </a:r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1637212" y="4089180"/>
              <a:ext cx="2095085" cy="2324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905416"/>
              <a:r>
                <a:rPr lang="nb-NO" sz="1400">
                  <a:solidFill>
                    <a:prstClr val="white"/>
                  </a:solidFill>
                  <a:latin typeface="Arial" panose="020B0604020202020204"/>
                </a:rPr>
                <a:t>marie.egenaes@skatteetaten.no</a:t>
              </a:r>
            </a:p>
          </p:txBody>
        </p:sp>
      </p:grpSp>
      <p:sp>
        <p:nvSpPr>
          <p:cNvPr id="3" name="AutoShape 2" descr="Bilderesultater for marie egenæs"/>
          <p:cNvSpPr>
            <a:spLocks noChangeAspect="1" noChangeArrowheads="1"/>
          </p:cNvSpPr>
          <p:nvPr/>
        </p:nvSpPr>
        <p:spPr bwMode="auto">
          <a:xfrm>
            <a:off x="3938877" y="-127465"/>
            <a:ext cx="302678" cy="3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803" tIns="45401" rIns="90803" bIns="45401" numCol="1" anchor="t" anchorCtr="0" compatLnSpc="1">
            <a:prstTxWarp prst="textNoShape">
              <a:avLst/>
            </a:prstTxWarp>
          </a:bodyPr>
          <a:lstStyle/>
          <a:p>
            <a:pPr defTabSz="908024"/>
            <a:endParaRPr lang="nb-NO" sz="1788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95840DC3-54C6-4127-A201-EEDE3DB0AB79}"/>
              </a:ext>
            </a:extLst>
          </p:cNvPr>
          <p:cNvGrpSpPr/>
          <p:nvPr/>
        </p:nvGrpSpPr>
        <p:grpSpPr>
          <a:xfrm>
            <a:off x="7978929" y="4623134"/>
            <a:ext cx="4103665" cy="1422881"/>
            <a:chOff x="7978929" y="4623134"/>
            <a:chExt cx="4103665" cy="1422881"/>
          </a:xfrm>
        </p:grpSpPr>
        <p:grpSp>
          <p:nvGrpSpPr>
            <p:cNvPr id="19" name="Gruppe 18"/>
            <p:cNvGrpSpPr/>
            <p:nvPr/>
          </p:nvGrpSpPr>
          <p:grpSpPr>
            <a:xfrm>
              <a:off x="7978929" y="5703163"/>
              <a:ext cx="282641" cy="292778"/>
              <a:chOff x="3901440" y="2946798"/>
              <a:chExt cx="180000" cy="180000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3901440" y="2946798"/>
                <a:ext cx="180000" cy="180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5416">
                  <a:defRPr/>
                </a:pPr>
                <a:endParaRPr lang="nb-NO" sz="1853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pic>
            <p:nvPicPr>
              <p:cNvPr id="40" name="Bild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7440" y="2982798"/>
                <a:ext cx="108000" cy="108000"/>
              </a:xfrm>
              <a:prstGeom prst="rect">
                <a:avLst/>
              </a:prstGeom>
            </p:spPr>
          </p:pic>
        </p:grpSp>
        <p:sp>
          <p:nvSpPr>
            <p:cNvPr id="21" name="Ellipse 20"/>
            <p:cNvSpPr/>
            <p:nvPr/>
          </p:nvSpPr>
          <p:spPr>
            <a:xfrm>
              <a:off x="7986874" y="5109703"/>
              <a:ext cx="282641" cy="29277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416">
                <a:defRPr/>
              </a:pPr>
              <a:endParaRPr lang="nb-NO" sz="1853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7986874" y="4630633"/>
              <a:ext cx="282641" cy="29277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416">
                <a:defRPr/>
              </a:pPr>
              <a:endParaRPr lang="nb-NO" sz="1853">
                <a:solidFill>
                  <a:prstClr val="white"/>
                </a:solidFill>
                <a:latin typeface="Arial" panose="020B0604020202020204"/>
              </a:endParaRPr>
            </a:p>
          </p:txBody>
        </p:sp>
        <p:pic>
          <p:nvPicPr>
            <p:cNvPr id="29" name="Bild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988" y="4692962"/>
              <a:ext cx="169584" cy="175667"/>
            </a:xfrm>
            <a:prstGeom prst="rect">
              <a:avLst/>
            </a:prstGeom>
          </p:spPr>
        </p:pic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402" y="5183639"/>
              <a:ext cx="169584" cy="175667"/>
            </a:xfrm>
            <a:prstGeom prst="rect">
              <a:avLst/>
            </a:prstGeom>
          </p:spPr>
        </p:pic>
        <p:sp>
          <p:nvSpPr>
            <p:cNvPr id="35" name="TekstSylinder 34"/>
            <p:cNvSpPr txBox="1"/>
            <p:nvPr/>
          </p:nvSpPr>
          <p:spPr>
            <a:xfrm>
              <a:off x="8371038" y="4623134"/>
              <a:ext cx="1241045" cy="3077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905416"/>
              <a:r>
                <a:rPr lang="nb-NO" sz="1400">
                  <a:solidFill>
                    <a:prstClr val="white"/>
                  </a:solidFill>
                  <a:latin typeface="Arial" panose="020B0604020202020204"/>
                </a:rPr>
                <a:t>Hilde Kjølset </a:t>
              </a:r>
            </a:p>
          </p:txBody>
        </p:sp>
        <p:sp>
          <p:nvSpPr>
            <p:cNvPr id="37" name="TekstSylinder 36"/>
            <p:cNvSpPr txBox="1"/>
            <p:nvPr/>
          </p:nvSpPr>
          <p:spPr>
            <a:xfrm>
              <a:off x="8371039" y="4964497"/>
              <a:ext cx="3711555" cy="738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05416"/>
              <a:r>
                <a:rPr lang="nb-NO" sz="1400">
                  <a:solidFill>
                    <a:prstClr val="white"/>
                  </a:solidFill>
                  <a:latin typeface="Arial" panose="020B0604020202020204"/>
                </a:rPr>
                <a:t>Divisjon for anskaffelser i Direktoratet for forvaltning og IKT – Seksjon for teknologianvendelse </a:t>
              </a: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8371038" y="5738238"/>
              <a:ext cx="1800493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905416"/>
              <a:r>
                <a:rPr lang="nb-NO" sz="1400">
                  <a:solidFill>
                    <a:prstClr val="white"/>
                  </a:solidFill>
                  <a:latin typeface="Arial" panose="020B0604020202020204"/>
                </a:rPr>
                <a:t>hilde.kjolset@dfo.no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9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764"/>
            <a:ext cx="10515600" cy="1325563"/>
          </a:xfrm>
        </p:spPr>
        <p:txBody>
          <a:bodyPr/>
          <a:lstStyle/>
          <a:p>
            <a:r>
              <a:rPr lang="nb-NO"/>
              <a:t>Omgivelser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88264"/>
            <a:ext cx="9325370" cy="50094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800" b="1"/>
              <a:t>Digital selskapsetablering</a:t>
            </a:r>
            <a:endParaRPr lang="nb-NO" sz="1800" b="1">
              <a:cs typeface="Calibri"/>
            </a:endParaRPr>
          </a:p>
          <a:p>
            <a:pPr lvl="1"/>
            <a:r>
              <a:rPr lang="nb-NO" sz="1800">
                <a:cs typeface="Calibri"/>
              </a:rPr>
              <a:t>Seriøsitet ved oppstart. Tettere knytning til analoge og digitale hjelpere</a:t>
            </a:r>
          </a:p>
          <a:p>
            <a:pPr lvl="1"/>
            <a:r>
              <a:rPr lang="nb-NO" sz="1800" b="1" err="1">
                <a:cs typeface="Calibri"/>
              </a:rPr>
              <a:t>DigØK</a:t>
            </a:r>
            <a:r>
              <a:rPr lang="nb-NO" sz="1800" b="1">
                <a:cs typeface="Calibri"/>
              </a:rPr>
              <a:t> - </a:t>
            </a:r>
            <a:r>
              <a:rPr lang="nb-NO" sz="1800">
                <a:cs typeface="Calibri"/>
              </a:rPr>
              <a:t>Tenketank i SKE, med spesielt fokus på seriøsitet ved oppstart og etterlevelse</a:t>
            </a:r>
            <a:endParaRPr lang="nb-NO">
              <a:cs typeface="Calibri"/>
            </a:endParaRPr>
          </a:p>
          <a:p>
            <a:r>
              <a:rPr lang="nb-NO" sz="1800" b="1">
                <a:cs typeface="Calibri"/>
              </a:rPr>
              <a:t>Nordic Smart </a:t>
            </a:r>
            <a:r>
              <a:rPr lang="nb-NO" sz="1800" b="1" err="1">
                <a:cs typeface="Calibri"/>
              </a:rPr>
              <a:t>Government</a:t>
            </a:r>
            <a:endParaRPr lang="nb-NO" sz="1800" b="1">
              <a:cs typeface="Calibri"/>
            </a:endParaRPr>
          </a:p>
          <a:p>
            <a:pPr lvl="1"/>
            <a:r>
              <a:rPr lang="nb-NO" sz="1800">
                <a:cs typeface="Calibri"/>
              </a:rPr>
              <a:t>Krav om næringskonto, krav om regnskapssystem</a:t>
            </a:r>
          </a:p>
          <a:p>
            <a:pPr lvl="1"/>
            <a:r>
              <a:rPr lang="nb-NO" sz="1800">
                <a:cs typeface="Calibri"/>
              </a:rPr>
              <a:t>Frivillig tilgang til regnskapsopplysninger</a:t>
            </a:r>
          </a:p>
          <a:p>
            <a:r>
              <a:rPr lang="nb-NO" sz="1800" b="1">
                <a:cs typeface="Calibri"/>
              </a:rPr>
              <a:t>HMS-kortet</a:t>
            </a:r>
          </a:p>
          <a:p>
            <a:pPr lvl="1"/>
            <a:r>
              <a:rPr lang="nb-NO" sz="1800">
                <a:cs typeface="Calibri"/>
              </a:rPr>
              <a:t>Deling av den ansattes kompetanse og bedriftens betaling av minstelønn</a:t>
            </a:r>
          </a:p>
          <a:p>
            <a:r>
              <a:rPr lang="nb-NO" sz="1800" b="1"/>
              <a:t>Tilsynsprosjektet</a:t>
            </a:r>
            <a:endParaRPr lang="nb-NO" sz="1800" b="1">
              <a:cs typeface="Calibri"/>
            </a:endParaRPr>
          </a:p>
          <a:p>
            <a:pPr lvl="1"/>
            <a:r>
              <a:rPr lang="nb-NO" sz="1800">
                <a:cs typeface="Calibri"/>
              </a:rPr>
              <a:t>Liknende forvaltning og teknisk plattform som foreslått løsning</a:t>
            </a:r>
          </a:p>
          <a:p>
            <a:r>
              <a:rPr lang="nb-NO" sz="1800" b="1"/>
              <a:t>Kontroll-prosjekter (inkl. kompensasjonsordninger)</a:t>
            </a:r>
            <a:endParaRPr lang="nb-NO" sz="1800" b="1">
              <a:cs typeface="Calibri"/>
            </a:endParaRPr>
          </a:p>
          <a:p>
            <a:pPr lvl="1"/>
            <a:r>
              <a:rPr lang="nb-NO" sz="1800">
                <a:cs typeface="Calibri"/>
              </a:rPr>
              <a:t>Risiko-basert utvalg til kontroll</a:t>
            </a:r>
          </a:p>
          <a:p>
            <a:r>
              <a:rPr lang="nb-NO" sz="1800" b="1"/>
              <a:t>Ny forvaltningslov</a:t>
            </a:r>
            <a:endParaRPr lang="nb-NO" sz="1800" b="1">
              <a:cs typeface="Calibri" panose="020F0502020204030204"/>
            </a:endParaRPr>
          </a:p>
          <a:p>
            <a:pPr lvl="1"/>
            <a:r>
              <a:rPr lang="nb-NO" sz="1800">
                <a:cs typeface="Calibri" panose="020F0502020204030204"/>
              </a:rPr>
              <a:t>Relevant for deling av seriøsitetsinformasjon mellom offentlige etater</a:t>
            </a:r>
          </a:p>
          <a:p>
            <a:r>
              <a:rPr lang="nb-NO" sz="1800" b="1">
                <a:cs typeface="Calibri" panose="020F0502020204030204"/>
              </a:rPr>
              <a:t>EUs Data </a:t>
            </a:r>
            <a:r>
              <a:rPr lang="nb-NO" sz="1800" b="1" err="1">
                <a:cs typeface="Calibri" panose="020F0502020204030204"/>
              </a:rPr>
              <a:t>Governance</a:t>
            </a:r>
            <a:r>
              <a:rPr lang="nb-NO" sz="1800" b="1">
                <a:cs typeface="Calibri" panose="020F0502020204030204"/>
              </a:rPr>
              <a:t> </a:t>
            </a:r>
            <a:r>
              <a:rPr lang="nb-NO" sz="1800" b="1" err="1">
                <a:cs typeface="Calibri" panose="020F0502020204030204"/>
              </a:rPr>
              <a:t>act</a:t>
            </a:r>
            <a:endParaRPr lang="nb-NO" sz="1800" b="1">
              <a:cs typeface="Calibri" panose="020F0502020204030204"/>
            </a:endParaRPr>
          </a:p>
          <a:p>
            <a:pPr lvl="1"/>
            <a:r>
              <a:rPr lang="nb-NO" sz="1800">
                <a:cs typeface="Calibri" panose="020F0502020204030204"/>
              </a:rPr>
              <a:t>Relevant ift. roller </a:t>
            </a:r>
          </a:p>
        </p:txBody>
      </p:sp>
    </p:spTree>
    <p:extLst>
      <p:ext uri="{BB962C8B-B14F-4D97-AF65-F5344CB8AC3E}">
        <p14:creationId xmlns:p14="http://schemas.microsoft.com/office/powerpoint/2010/main" val="226676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1326" y="1349081"/>
            <a:ext cx="11159457" cy="683145"/>
          </a:xfrm>
        </p:spPr>
        <p:txBody>
          <a:bodyPr>
            <a:noAutofit/>
          </a:bodyPr>
          <a:lstStyle/>
          <a:p>
            <a:r>
              <a:rPr lang="nb-NO" sz="4800" b="1" dirty="0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Eksempel: rørleggerbedrift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5558" y="2158351"/>
            <a:ext cx="11213883" cy="4097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400" dirty="0"/>
              <a:t>a. Oppfyller virksomheten sine forpliktelser ovenfor myndigheter og arbeidstakere?</a:t>
            </a:r>
            <a:endParaRPr lang="nb-NO" dirty="0">
              <a:cs typeface="Calibri" panose="020F0502020204030204"/>
            </a:endParaRPr>
          </a:p>
          <a:p>
            <a:pPr lvl="1"/>
            <a:r>
              <a:rPr lang="nb-NO" sz="2000" dirty="0"/>
              <a:t>Har virksomheten betalt det de skal i skatt og avgift?</a:t>
            </a:r>
          </a:p>
          <a:p>
            <a:pPr lvl="1"/>
            <a:r>
              <a:rPr lang="nb-NO" sz="2000" dirty="0"/>
              <a:t>Er de registrert i relevante registre?</a:t>
            </a:r>
          </a:p>
          <a:p>
            <a:pPr lvl="1"/>
            <a:r>
              <a:rPr lang="nb-NO" sz="2000" dirty="0"/>
              <a:t>Har de rapportert inn det de skal til myndighetene?</a:t>
            </a:r>
          </a:p>
          <a:p>
            <a:pPr marL="0" indent="0">
              <a:buNone/>
            </a:pPr>
            <a:r>
              <a:rPr lang="nb-NO" sz="2400" dirty="0"/>
              <a:t>b. Opplysninger om kompetanse og kvalifikasjoner</a:t>
            </a:r>
          </a:p>
          <a:p>
            <a:pPr lvl="1"/>
            <a:r>
              <a:rPr lang="nb-NO" sz="2000" dirty="0"/>
              <a:t>Har virksomheten våtromsertifikat?</a:t>
            </a:r>
          </a:p>
          <a:p>
            <a:pPr lvl="1"/>
            <a:r>
              <a:rPr lang="nb-NO" sz="2000" dirty="0"/>
              <a:t>Har de ansatte mesterbrev/fagbrev? </a:t>
            </a:r>
          </a:p>
          <a:p>
            <a:pPr lvl="1"/>
            <a:r>
              <a:rPr lang="nb-NO" sz="2000" dirty="0"/>
              <a:t>Er de lærlingebedrift?</a:t>
            </a:r>
          </a:p>
          <a:p>
            <a:pPr marL="0" indent="0">
              <a:buNone/>
            </a:pPr>
            <a:r>
              <a:rPr lang="nb-NO" sz="2400" dirty="0"/>
              <a:t>c. Vurderinger fra brukere, kunder og andre</a:t>
            </a:r>
          </a:p>
          <a:p>
            <a:pPr lvl="1"/>
            <a:r>
              <a:rPr lang="nb-NO" sz="2000" dirty="0"/>
              <a:t>Er tidligere kunder fornøyd med arbeidet de har gjort?</a:t>
            </a:r>
          </a:p>
          <a:p>
            <a:pPr lvl="1"/>
            <a:r>
              <a:rPr lang="nb-NO" sz="2000" dirty="0"/>
              <a:t>Leverer de når de skal, til avtalt pris? </a:t>
            </a:r>
          </a:p>
        </p:txBody>
      </p:sp>
      <p:pic>
        <p:nvPicPr>
          <p:cNvPr id="1026" name="Picture 2" descr="https://scontent.fosl1-1.fna.fbcdn.net/v/t1.0-9/13442174_10154123569715482_1174177756139660861_n.jpg?_nc_cat=104&amp;_nc_sid=19026a&amp;_nc_ohc=H1qzP8WQmYkAX_tOxzi&amp;_nc_ht=scontent.fosl1-1.fna&amp;oh=94bccf026c0dc72c822300bc30565add&amp;oe=5FA4D9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96" y="4400391"/>
            <a:ext cx="2472787" cy="18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18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179" y="1855088"/>
            <a:ext cx="10368103" cy="50029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0803" tIns="45401" rIns="90803" bIns="45401" rtlCol="0" anchor="t">
            <a:normAutofit/>
          </a:bodyPr>
          <a:lstStyle/>
          <a:p>
            <a:pPr marL="0" indent="0">
              <a:buNone/>
            </a:pPr>
            <a:endParaRPr lang="nb-NO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Forebyggende tiltak mot arbeidslivskriminalitet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Gjør det mulig for de som skal kjøpe varer og tjenester å velge de seriøse leverandørene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Krymper tilgangen til markedet for useriøse og kriminelle aktører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like konkurransevilkår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Enklere for virksomheter å dokumentere at de er seriøse</a:t>
            </a:r>
          </a:p>
          <a:p>
            <a:pPr marL="453983" lvl="1" indent="0">
              <a:buNone/>
            </a:pPr>
            <a:endParaRPr lang="nb-NO" sz="198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83" lvl="1" indent="0">
              <a:buNone/>
            </a:pPr>
            <a:endParaRPr lang="nb-NO" sz="198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384" dirty="0">
                <a:solidFill>
                  <a:schemeClr val="bg1"/>
                </a:solidFill>
                <a:latin typeface="Arial"/>
                <a:cs typeface="Arial"/>
              </a:rPr>
              <a:t>    Tilgrensende formål: </a:t>
            </a:r>
          </a:p>
          <a:p>
            <a:pPr lvl="1"/>
            <a:r>
              <a:rPr lang="nb-NO" sz="19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 og tilsyn</a:t>
            </a:r>
          </a:p>
          <a:p>
            <a:pPr lvl="1"/>
            <a:r>
              <a:rPr lang="nb-NO" sz="19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Løyver og bevillinger </a:t>
            </a:r>
          </a:p>
          <a:p>
            <a:pPr marL="453983" lvl="1" indent="0">
              <a:buNone/>
            </a:pPr>
            <a:endParaRPr lang="nb-NO" sz="1986" dirty="0">
              <a:solidFill>
                <a:schemeClr val="bg1"/>
              </a:solidFill>
            </a:endParaRPr>
          </a:p>
          <a:p>
            <a:endParaRPr lang="nb-NO" sz="1986" dirty="0">
              <a:solidFill>
                <a:schemeClr val="tx1"/>
              </a:solidFill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9555943" y="4087663"/>
            <a:ext cx="2636057" cy="2770337"/>
            <a:chOff x="6719369" y="1961953"/>
            <a:chExt cx="2197501" cy="2227275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 rotWithShape="1">
            <a:blip r:embed="rId3"/>
            <a:srcRect l="9523" r="7886" b="4341"/>
            <a:stretch/>
          </p:blipFill>
          <p:spPr>
            <a:xfrm>
              <a:off x="6719369" y="1961953"/>
              <a:ext cx="2197501" cy="1846202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6719369" y="3808155"/>
              <a:ext cx="2197501" cy="381073"/>
            </a:xfrm>
            <a:prstGeom prst="rect">
              <a:avLst/>
            </a:prstGeom>
            <a:solidFill>
              <a:srgbClr val="8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775"/>
              <a:r>
                <a:rPr lang="nb-NO" sz="1466" b="1">
                  <a:solidFill>
                    <a:prstClr val="white"/>
                  </a:solidFill>
                  <a:latin typeface="Arial" panose="020B0604020202020204"/>
                </a:rPr>
                <a:t>PÅVIRKE EVNE OG VILJE</a:t>
              </a:r>
            </a:p>
          </p:txBody>
        </p:sp>
      </p:grp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36533" y="1513516"/>
            <a:ext cx="10609330" cy="683145"/>
          </a:xfrm>
          <a:noFill/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Hvorfor dele seriøsitetsinformasjon?</a:t>
            </a:r>
          </a:p>
        </p:txBody>
      </p:sp>
    </p:spTree>
    <p:extLst>
      <p:ext uri="{BB962C8B-B14F-4D97-AF65-F5344CB8AC3E}">
        <p14:creationId xmlns:p14="http://schemas.microsoft.com/office/powerpoint/2010/main" val="25911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420" y="979647"/>
            <a:ext cx="6384612" cy="461585"/>
          </a:xfrm>
        </p:spPr>
        <p:txBody>
          <a:bodyPr>
            <a:normAutofit fontScale="90000"/>
          </a:bodyPr>
          <a:lstStyle/>
          <a:p>
            <a:r>
              <a:rPr lang="nb-NO" b="1">
                <a:latin typeface="+mn-lt"/>
                <a:ea typeface="Segoe UI Black" panose="020B0A02040204020203" pitchFamily="34" charset="0"/>
                <a:cs typeface="Arial" panose="020B0604020202020204" pitchFamily="34" charset="0"/>
              </a:rPr>
              <a:t>Deling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0379" y="1508394"/>
            <a:ext cx="10024396" cy="5106506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eBevis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Skatteattest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Registerinfo for byggenæringen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Opplysninger om Skatt og avgift (RF-1507)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Renholdsregisteret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HMS-kort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Sentral godkjenning (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DiBK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Enhetsregisteret, regnskapsregisteret 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Bemanningsforetaksregisteret </a:t>
            </a:r>
          </a:p>
          <a:p>
            <a:pPr marL="0" indent="0">
              <a:buNone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Tilretteleggere: StartBANK, Mitt Anbud, Proff m.m.</a:t>
            </a:r>
          </a:p>
          <a:p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108" y="224143"/>
            <a:ext cx="1616687" cy="3103619"/>
          </a:xfrm>
          <a:prstGeom prst="rect">
            <a:avLst/>
          </a:prstGeom>
          <a:ln>
            <a:noFill/>
          </a:ln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262" y="1113907"/>
            <a:ext cx="1288490" cy="18064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52" y="1775952"/>
            <a:ext cx="1782385" cy="289781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6"/>
          <a:srcRect r="36726"/>
          <a:stretch/>
        </p:blipFill>
        <p:spPr>
          <a:xfrm>
            <a:off x="8183771" y="4372954"/>
            <a:ext cx="1998169" cy="2375106"/>
          </a:xfrm>
          <a:prstGeom prst="rect">
            <a:avLst/>
          </a:prstGeom>
        </p:spPr>
      </p:pic>
      <p:pic>
        <p:nvPicPr>
          <p:cNvPr id="2050" name="Picture 2" descr="HMS-Kort – For et godt arbeidsli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74" y="3149006"/>
            <a:ext cx="1870746" cy="11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10359420" y="4562481"/>
            <a:ext cx="1623092" cy="2122546"/>
            <a:chOff x="3651984" y="1620314"/>
            <a:chExt cx="2127904" cy="2469922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1984" y="1620314"/>
              <a:ext cx="1547494" cy="19886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0637" y="1992026"/>
              <a:ext cx="1629251" cy="20982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95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536639" y="1754471"/>
            <a:ext cx="10434607" cy="117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no"/>
              <a:t>Etablere et rammeverk for deling av seriøsitetsinformasjon. Informasjonen skal deles med flere målgrupper, og hente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no"/>
              <a:t>opplysninger fra mange ulike kilder. 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no"/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8751" y="477766"/>
            <a:ext cx="2140077" cy="27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2614" y="1638371"/>
            <a:ext cx="2017263" cy="257913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536639" y="625188"/>
            <a:ext cx="10851913" cy="112928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no" sz="4237" b="1" dirty="0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  <a:sym typeface="Arial"/>
              </a:rPr>
              <a:t>Oppdraget 2020</a:t>
            </a:r>
            <a:endParaRPr b="1" dirty="0">
              <a:latin typeface="Calibri" panose="020F0502020204030204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77767" y="3290352"/>
            <a:ext cx="7714592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dk1"/>
              </a:buClr>
              <a:buSzPts val="1800"/>
              <a:buAutoNum type="arabicPeriod"/>
            </a:pPr>
            <a:r>
              <a:rPr lang="nb-NO"/>
              <a:t>Beskrivelse av målgruppene </a:t>
            </a:r>
          </a:p>
          <a:p>
            <a:pPr marL="342900" indent="-342900">
              <a:buClr>
                <a:schemeClr val="dk1"/>
              </a:buClr>
              <a:buSzPts val="1800"/>
              <a:buAutoNum type="arabicPeriod"/>
            </a:pPr>
            <a:r>
              <a:rPr lang="nb-NO"/>
              <a:t>Oversikt over aktuelle opplysningstyper, og hvor de kan hentes fra </a:t>
            </a:r>
          </a:p>
          <a:p>
            <a:pPr marL="342900" indent="-342900">
              <a:buClr>
                <a:schemeClr val="dk1"/>
              </a:buClr>
              <a:buSzPts val="1800"/>
              <a:buAutoNum type="arabicPeriod"/>
            </a:pPr>
            <a:r>
              <a:rPr lang="nb-NO"/>
              <a:t>Vurdering av det rettslige grunnlaget for løsningen, inkludert behov for regelverksendringer </a:t>
            </a:r>
          </a:p>
          <a:p>
            <a:pPr marL="342900" indent="-342900">
              <a:buClr>
                <a:schemeClr val="dk1"/>
              </a:buClr>
              <a:buSzPts val="1800"/>
              <a:buAutoNum type="arabicPeriod"/>
            </a:pPr>
            <a:r>
              <a:rPr lang="nb-NO"/>
              <a:t>Beskrivelse av organisatoriske ansvarsforhold, forvaltningsansvar, og forslag til plassering av ansvar</a:t>
            </a:r>
          </a:p>
          <a:p>
            <a:pPr marL="342900" indent="-342900">
              <a:buClr>
                <a:schemeClr val="dk1"/>
              </a:buClr>
              <a:buSzPts val="1800"/>
              <a:buAutoNum type="arabicPeriod"/>
            </a:pPr>
            <a:r>
              <a:rPr lang="nb-NO"/>
              <a:t>Kort om teknisk løsning og arkitekturvalg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8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5337" y="1189064"/>
            <a:ext cx="10356837" cy="880556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nb-NO" sz="5362" dirty="0">
                <a:latin typeface="+mn-lt"/>
                <a:ea typeface="Segoe UI Black" panose="020B0A02040204020203" pitchFamily="34" charset="0"/>
              </a:rPr>
              <a:t>Vurderinger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564" y="1934233"/>
            <a:ext cx="9266602" cy="4468853"/>
          </a:xfrm>
        </p:spPr>
        <p:txBody>
          <a:bodyPr vert="horz" lIns="90803" tIns="45401" rIns="90803" bIns="45401" rtlCol="0" anchor="t">
            <a:normAutofit lnSpcReduction="10000"/>
          </a:bodyPr>
          <a:lstStyle/>
          <a:p>
            <a:pPr lvl="1"/>
            <a:r>
              <a:rPr lang="nb-NO" dirty="0"/>
              <a:t>De ulike sluttbrukerne har ulike forutsetninger, evne og vilje</a:t>
            </a:r>
          </a:p>
          <a:p>
            <a:pPr lvl="2"/>
            <a:r>
              <a:rPr lang="nb-NO" sz="1866" dirty="0"/>
              <a:t>Offentlige virksomheter </a:t>
            </a:r>
            <a:endParaRPr lang="nb-NO" sz="1866" dirty="0">
              <a:cs typeface="Calibri"/>
            </a:endParaRPr>
          </a:p>
          <a:p>
            <a:pPr lvl="2"/>
            <a:r>
              <a:rPr lang="nb-NO" sz="1866" dirty="0"/>
              <a:t>Private virksomheter</a:t>
            </a:r>
          </a:p>
          <a:p>
            <a:pPr lvl="2"/>
            <a:r>
              <a:rPr lang="nb-NO" sz="1866" dirty="0"/>
              <a:t>Forbrukere </a:t>
            </a:r>
          </a:p>
          <a:p>
            <a:pPr lvl="1"/>
            <a:r>
              <a:rPr lang="nb-NO" dirty="0"/>
              <a:t>Tilretteleggere kan få et ansvar for å sikre at opplysningene blir forstått og tatt i bruk</a:t>
            </a:r>
          </a:p>
          <a:p>
            <a:pPr lvl="1"/>
            <a:r>
              <a:rPr lang="nb-NO" dirty="0"/>
              <a:t>Det offentlige må identifisere, tilgjengeliggjøre og beskrive opplysningene de selv forvalter, og forvalte selve ordningen</a:t>
            </a:r>
          </a:p>
          <a:p>
            <a:pPr lvl="1"/>
            <a:r>
              <a:rPr lang="nb-NO" dirty="0"/>
              <a:t>Et eget forvaltningsområde med selvstendig hjemmelsgrunnlag som:</a:t>
            </a:r>
          </a:p>
          <a:p>
            <a:pPr lvl="2"/>
            <a:r>
              <a:rPr lang="nb-NO" sz="2266" dirty="0"/>
              <a:t>beskriver formålsregulering, roller og ansvar</a:t>
            </a:r>
          </a:p>
          <a:p>
            <a:pPr lvl="2"/>
            <a:r>
              <a:rPr lang="nb-NO" sz="2266" dirty="0"/>
              <a:t> regulerer adgangen til å innhente, sammenstille og videreformidle seriøsitetsopplysninger.</a:t>
            </a:r>
          </a:p>
          <a:p>
            <a:pPr lvl="2"/>
            <a:endParaRPr lang="nb-NO" sz="2133" dirty="0"/>
          </a:p>
          <a:p>
            <a:endParaRPr lang="nb-NO" sz="2384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158" y="2205007"/>
            <a:ext cx="3353364" cy="32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 descr="leder direktoratet for økonomistyring | Lederjobb.no"/>
          <p:cNvSpPr>
            <a:spLocks noChangeAspect="1" noChangeArrowheads="1"/>
          </p:cNvSpPr>
          <p:nvPr/>
        </p:nvSpPr>
        <p:spPr bwMode="auto">
          <a:xfrm>
            <a:off x="450149" y="58093"/>
            <a:ext cx="403499" cy="4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050" tIns="60524" rIns="121050" bIns="60524" numCol="1" anchor="t" anchorCtr="0" compatLnSpc="1">
            <a:prstTxWarp prst="textNoShape">
              <a:avLst/>
            </a:prstTxWarp>
          </a:bodyPr>
          <a:lstStyle/>
          <a:p>
            <a:pPr defTabSz="905416">
              <a:defRPr/>
            </a:pPr>
            <a:endParaRPr lang="nb-NO" sz="1853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4104" name="Picture 8" descr="boligmappa-logohjemme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690" y="3583807"/>
            <a:ext cx="117216" cy="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10" descr="Sosiale medier | Mercell"/>
          <p:cNvSpPr>
            <a:spLocks noChangeAspect="1" noChangeArrowheads="1"/>
          </p:cNvSpPr>
          <p:nvPr/>
        </p:nvSpPr>
        <p:spPr bwMode="auto">
          <a:xfrm>
            <a:off x="248399" y="-143658"/>
            <a:ext cx="403499" cy="4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050" tIns="60524" rIns="121050" bIns="60524" numCol="1" anchor="t" anchorCtr="0" compatLnSpc="1">
            <a:prstTxWarp prst="textNoShape">
              <a:avLst/>
            </a:prstTxWarp>
          </a:bodyPr>
          <a:lstStyle/>
          <a:p>
            <a:pPr defTabSz="905416">
              <a:defRPr/>
            </a:pPr>
            <a:endParaRPr lang="nb-NO" sz="1853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6" name="AutoShape 12" descr="Sosiale medier | Mercell"/>
          <p:cNvSpPr>
            <a:spLocks noChangeAspect="1" noChangeArrowheads="1"/>
          </p:cNvSpPr>
          <p:nvPr/>
        </p:nvSpPr>
        <p:spPr bwMode="auto">
          <a:xfrm>
            <a:off x="450149" y="58093"/>
            <a:ext cx="403499" cy="4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050" tIns="60524" rIns="121050" bIns="60524" numCol="1" anchor="t" anchorCtr="0" compatLnSpc="1">
            <a:prstTxWarp prst="textNoShape">
              <a:avLst/>
            </a:prstTxWarp>
          </a:bodyPr>
          <a:lstStyle/>
          <a:p>
            <a:pPr defTabSz="905416">
              <a:defRPr/>
            </a:pPr>
            <a:endParaRPr lang="nb-NO" sz="1853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161332" y="632696"/>
            <a:ext cx="11823027" cy="6081253"/>
            <a:chOff x="55713" y="346309"/>
            <a:chExt cx="8930991" cy="4593715"/>
          </a:xfrm>
        </p:grpSpPr>
        <p:sp>
          <p:nvSpPr>
            <p:cNvPr id="47" name="Rektangel 46"/>
            <p:cNvSpPr/>
            <p:nvPr/>
          </p:nvSpPr>
          <p:spPr>
            <a:xfrm>
              <a:off x="7127179" y="590844"/>
              <a:ext cx="1859525" cy="381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905416">
                <a:lnSpc>
                  <a:spcPct val="250000"/>
                </a:lnSpc>
                <a:defRPr/>
              </a:pPr>
              <a:r>
                <a:rPr lang="nb-NO" sz="2118" b="1">
                  <a:solidFill>
                    <a:srgbClr val="E7E6E6">
                      <a:lumMod val="50000"/>
                    </a:srgbClr>
                  </a:solidFill>
                  <a:latin typeface="Arial" panose="020B0604020202020204"/>
                </a:rPr>
                <a:t>Sluttbrukere</a:t>
              </a:r>
            </a:p>
          </p:txBody>
        </p:sp>
        <p:sp>
          <p:nvSpPr>
            <p:cNvPr id="19" name="Rektangel 18"/>
            <p:cNvSpPr/>
            <p:nvPr/>
          </p:nvSpPr>
          <p:spPr>
            <a:xfrm>
              <a:off x="55713" y="590844"/>
              <a:ext cx="2306651" cy="3816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905416">
                <a:lnSpc>
                  <a:spcPct val="250000"/>
                </a:lnSpc>
                <a:defRPr/>
              </a:pPr>
              <a:r>
                <a:rPr lang="nb-NO" sz="2118" b="1">
                  <a:solidFill>
                    <a:srgbClr val="E7E6E6">
                      <a:lumMod val="50000"/>
                    </a:srgbClr>
                  </a:solidFill>
                  <a:latin typeface="Arial" panose="020B0604020202020204"/>
                </a:rPr>
                <a:t>Dataforvaltere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941433" y="1344531"/>
              <a:ext cx="1420931" cy="28630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314" tIns="0" rIns="47658" rtlCol="0" anchor="t"/>
            <a:lstStyle/>
            <a:p>
              <a:pPr marL="225383" indent="-225383" defTabSz="892830">
                <a:lnSpc>
                  <a:spcPct val="80000"/>
                </a:lnSpc>
                <a:spcBef>
                  <a:spcPts val="784"/>
                </a:spcBef>
                <a:buFont typeface="Arial" panose="020B0604020202020204" pitchFamily="34" charset="0"/>
                <a:buChar char="•"/>
                <a:defRPr/>
              </a:pPr>
              <a:endParaRPr lang="nb-NO" sz="1058" dirty="0">
                <a:solidFill>
                  <a:prstClr val="black"/>
                </a:solidFill>
                <a:latin typeface="Arial" panose="020B0604020202020204"/>
              </a:endParaRPr>
            </a:p>
            <a:p>
              <a:pPr defTabSz="892830">
                <a:spcBef>
                  <a:spcPts val="784"/>
                </a:spcBef>
                <a:defRPr/>
              </a:pPr>
              <a:r>
                <a:rPr lang="nb-NO" sz="1390" dirty="0">
                  <a:solidFill>
                    <a:prstClr val="black"/>
                  </a:solidFill>
                  <a:latin typeface="Arial" panose="020B0604020202020204"/>
                </a:rPr>
                <a:t>Offentlige aktører som i forbindelse med sin oppgaveløsning forvalter informasjon som kan være egnet som del av et grunnlag for seriøsitetsvurderinger</a:t>
              </a:r>
            </a:p>
            <a:p>
              <a:pPr defTabSz="892830">
                <a:lnSpc>
                  <a:spcPct val="80000"/>
                </a:lnSpc>
                <a:spcBef>
                  <a:spcPts val="784"/>
                </a:spcBef>
                <a:defRPr/>
              </a:pPr>
              <a:r>
                <a:rPr lang="nb-NO" sz="1390" dirty="0">
                  <a:solidFill>
                    <a:prstClr val="black"/>
                  </a:solidFill>
                  <a:latin typeface="Arial" panose="020B0604020202020204"/>
                </a:rPr>
                <a:t>F.eks.: BRREG, Skatteetaten, NAV, Arbeidstilsynet, kommunal sektor</a:t>
              </a:r>
            </a:p>
          </p:txBody>
        </p:sp>
        <p:sp>
          <p:nvSpPr>
            <p:cNvPr id="34" name="Rektangel 33"/>
            <p:cNvSpPr/>
            <p:nvPr/>
          </p:nvSpPr>
          <p:spPr>
            <a:xfrm>
              <a:off x="4803308" y="584400"/>
              <a:ext cx="2238030" cy="3799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905416">
                <a:lnSpc>
                  <a:spcPct val="250000"/>
                </a:lnSpc>
                <a:defRPr/>
              </a:pPr>
              <a:r>
                <a:rPr lang="nb-NO" sz="2118" b="1">
                  <a:solidFill>
                    <a:srgbClr val="E7E6E6">
                      <a:lumMod val="50000"/>
                    </a:srgbClr>
                  </a:solidFill>
                  <a:latin typeface="Arial" panose="020B0604020202020204"/>
                </a:rPr>
                <a:t>Tilretteleggere</a:t>
              </a:r>
            </a:p>
          </p:txBody>
        </p:sp>
        <p:sp>
          <p:nvSpPr>
            <p:cNvPr id="22" name="Rektangel 21"/>
            <p:cNvSpPr/>
            <p:nvPr/>
          </p:nvSpPr>
          <p:spPr>
            <a:xfrm>
              <a:off x="2475839" y="578975"/>
              <a:ext cx="2234298" cy="3816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905416">
                <a:lnSpc>
                  <a:spcPct val="250000"/>
                </a:lnSpc>
                <a:defRPr/>
              </a:pPr>
              <a:r>
                <a:rPr lang="nb-NO" sz="2118" b="1" dirty="0">
                  <a:solidFill>
                    <a:srgbClr val="E7E6E6">
                      <a:lumMod val="50000"/>
                    </a:srgbClr>
                  </a:solidFill>
                  <a:latin typeface="Arial" panose="020B0604020202020204"/>
                </a:rPr>
                <a:t>Forvaltningsorgan</a:t>
              </a: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2682901" y="1343818"/>
              <a:ext cx="1869846" cy="286372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314" tIns="0" rIns="47658" rtlCol="0" anchor="t"/>
            <a:lstStyle/>
            <a:p>
              <a:pPr defTabSz="892830">
                <a:spcBef>
                  <a:spcPts val="784"/>
                </a:spcBef>
                <a:defRPr/>
              </a:pPr>
              <a:endParaRPr lang="nb-NO" sz="139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92830">
                <a:spcBef>
                  <a:spcPts val="784"/>
                </a:spcBef>
                <a:defRPr/>
              </a:pPr>
              <a:r>
                <a:rPr lang="nb-NO" sz="139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Ansvarlig for ordningen og fellesfunksjonaliteten i økosystemet.</a:t>
              </a:r>
            </a:p>
            <a:p>
              <a:pPr defTabSz="892830">
                <a:spcBef>
                  <a:spcPts val="784"/>
                </a:spcBef>
                <a:defRPr/>
              </a:pPr>
              <a:r>
                <a:rPr lang="nb-NO" sz="139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Tilrettelegge for innhenting, sammenstilling og utlevering av opplysningene</a:t>
              </a:r>
            </a:p>
            <a:p>
              <a:pPr defTabSz="892830">
                <a:spcBef>
                  <a:spcPts val="784"/>
                </a:spcBef>
                <a:defRPr/>
              </a:pPr>
              <a:r>
                <a:rPr lang="nb-NO" sz="139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Sikrer dataminimering</a:t>
              </a:r>
            </a:p>
            <a:p>
              <a:pPr defTabSz="892830">
                <a:spcBef>
                  <a:spcPts val="784"/>
                </a:spcBef>
                <a:defRPr/>
              </a:pPr>
              <a:r>
                <a:rPr lang="nb-NO" sz="139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 forretningsmessig eierskap og forvaltningsansvar for ordningen.</a:t>
              </a:r>
            </a:p>
            <a:p>
              <a:pPr defTabSz="892830">
                <a:spcBef>
                  <a:spcPts val="784"/>
                </a:spcBef>
                <a:defRPr/>
              </a:pPr>
              <a:r>
                <a:rPr lang="nb-NO" sz="139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Etablerer og forvalter samarbeidene mellom aktørene</a:t>
              </a:r>
            </a:p>
            <a:p>
              <a:pPr defTabSz="892830">
                <a:lnSpc>
                  <a:spcPct val="80000"/>
                </a:lnSpc>
                <a:spcBef>
                  <a:spcPts val="784"/>
                </a:spcBef>
                <a:defRPr/>
              </a:pPr>
              <a:endParaRPr lang="nb-NO" sz="1192"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38" name="Gruppe 37"/>
            <p:cNvGrpSpPr/>
            <p:nvPr/>
          </p:nvGrpSpPr>
          <p:grpSpPr>
            <a:xfrm>
              <a:off x="7483997" y="1383440"/>
              <a:ext cx="1141200" cy="685276"/>
              <a:chOff x="6157503" y="1479570"/>
              <a:chExt cx="1141200" cy="68527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TekstSylinder 36"/>
              <p:cNvSpPr txBox="1"/>
              <p:nvPr/>
            </p:nvSpPr>
            <p:spPr>
              <a:xfrm>
                <a:off x="6157503" y="1479570"/>
                <a:ext cx="1141200" cy="6852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>
                <a:defPPr>
                  <a:defRPr lang="nb-NO"/>
                </a:defPPr>
                <a:lvl1pPr algn="ctr">
                  <a:lnSpc>
                    <a:spcPct val="80000"/>
                  </a:lnSpc>
                  <a:defRPr sz="1000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algn="r"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r>
                  <a:rPr lang="nb-NO" sz="1192">
                    <a:solidFill>
                      <a:prstClr val="black"/>
                    </a:solidFill>
                    <a:latin typeface="Arial" panose="020B0604020202020204"/>
                  </a:rPr>
                  <a:t>Forbrukere</a:t>
                </a:r>
              </a:p>
            </p:txBody>
          </p:sp>
          <p:pic>
            <p:nvPicPr>
              <p:cNvPr id="42" name="Bilde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3979" y="1501486"/>
                <a:ext cx="443951" cy="388284"/>
              </a:xfrm>
              <a:prstGeom prst="rect">
                <a:avLst/>
              </a:prstGeom>
            </p:spPr>
          </p:pic>
        </p:grpSp>
        <p:grpSp>
          <p:nvGrpSpPr>
            <p:cNvPr id="62" name="Gruppe 61"/>
            <p:cNvGrpSpPr/>
            <p:nvPr/>
          </p:nvGrpSpPr>
          <p:grpSpPr>
            <a:xfrm>
              <a:off x="7483997" y="3174680"/>
              <a:ext cx="1141200" cy="691422"/>
              <a:chOff x="7454363" y="4000127"/>
              <a:chExt cx="1167692" cy="69142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TekstSylinder 38"/>
              <p:cNvSpPr txBox="1"/>
              <p:nvPr/>
            </p:nvSpPr>
            <p:spPr>
              <a:xfrm>
                <a:off x="7454363" y="4000127"/>
                <a:ext cx="1167692" cy="6914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996" tIns="0" rIns="0" rtlCol="0" anchor="t"/>
              <a:lstStyle>
                <a:defPPr>
                  <a:defRPr lang="nb-NO"/>
                </a:defPPr>
                <a:lvl1pPr algn="ctr">
                  <a:lnSpc>
                    <a:spcPct val="80000"/>
                  </a:lnSpc>
                  <a:defRPr sz="1000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r>
                  <a:rPr lang="nb-NO" sz="1192">
                    <a:solidFill>
                      <a:prstClr val="black"/>
                    </a:solidFill>
                    <a:latin typeface="Arial" panose="020B0604020202020204"/>
                  </a:rPr>
                  <a:t>Offentlige innkjøpere</a:t>
                </a: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pic>
            <p:nvPicPr>
              <p:cNvPr id="43" name="Bilde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6479" y="4024313"/>
                <a:ext cx="449568" cy="420866"/>
              </a:xfrm>
              <a:prstGeom prst="rect">
                <a:avLst/>
              </a:prstGeom>
            </p:spPr>
          </p:pic>
        </p:grpSp>
        <p:grpSp>
          <p:nvGrpSpPr>
            <p:cNvPr id="41" name="Gruppe 40"/>
            <p:cNvGrpSpPr/>
            <p:nvPr/>
          </p:nvGrpSpPr>
          <p:grpSpPr>
            <a:xfrm>
              <a:off x="7483997" y="2230588"/>
              <a:ext cx="1141200" cy="774174"/>
              <a:chOff x="7570695" y="2577513"/>
              <a:chExt cx="1141200" cy="76249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TekstSylinder 39"/>
              <p:cNvSpPr txBox="1"/>
              <p:nvPr/>
            </p:nvSpPr>
            <p:spPr>
              <a:xfrm>
                <a:off x="7570695" y="2577513"/>
                <a:ext cx="1141200" cy="7624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996" tIns="0" rIns="46996" rtlCol="0" anchor="t"/>
              <a:lstStyle>
                <a:defPPr>
                  <a:defRPr lang="nb-NO"/>
                </a:defPPr>
                <a:lvl1pPr algn="ctr">
                  <a:lnSpc>
                    <a:spcPct val="80000"/>
                  </a:lnSpc>
                  <a:defRPr sz="1000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  <a:p>
                <a:pPr defTabSz="892830">
                  <a:lnSpc>
                    <a:spcPct val="150000"/>
                  </a:lnSpc>
                  <a:defRPr/>
                </a:pPr>
                <a:r>
                  <a:rPr lang="nb-NO" sz="1192">
                    <a:solidFill>
                      <a:prstClr val="black"/>
                    </a:solidFill>
                    <a:latin typeface="Arial" panose="020B0604020202020204"/>
                  </a:rPr>
                  <a:t>Private virksomheter</a:t>
                </a:r>
              </a:p>
            </p:txBody>
          </p:sp>
          <p:pic>
            <p:nvPicPr>
              <p:cNvPr id="44" name="Bilde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2811" y="2629932"/>
                <a:ext cx="457951" cy="426812"/>
              </a:xfrm>
              <a:prstGeom prst="rect">
                <a:avLst/>
              </a:prstGeom>
            </p:spPr>
          </p:pic>
        </p:grpSp>
        <p:sp>
          <p:nvSpPr>
            <p:cNvPr id="20" name="Pil høyre 19"/>
            <p:cNvSpPr/>
            <p:nvPr/>
          </p:nvSpPr>
          <p:spPr>
            <a:xfrm>
              <a:off x="2301603" y="2376197"/>
              <a:ext cx="381298" cy="489775"/>
            </a:xfrm>
            <a:prstGeom prst="rightArrow">
              <a:avLst>
                <a:gd name="adj1" fmla="val 50000"/>
                <a:gd name="adj2" fmla="val 28559"/>
              </a:avLst>
            </a:prstGeom>
            <a:solidFill>
              <a:schemeClr val="bg1"/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05416">
                <a:defRPr/>
              </a:pPr>
              <a:endParaRPr lang="nb-NO" sz="2368"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35" name="Gruppe 34"/>
            <p:cNvGrpSpPr/>
            <p:nvPr/>
          </p:nvGrpSpPr>
          <p:grpSpPr>
            <a:xfrm>
              <a:off x="140855" y="1354495"/>
              <a:ext cx="800579" cy="2349819"/>
              <a:chOff x="175109" y="1568301"/>
              <a:chExt cx="1597385" cy="2349819"/>
            </a:xfrm>
          </p:grpSpPr>
          <p:sp>
            <p:nvSpPr>
              <p:cNvPr id="5" name="Rektangel 4"/>
              <p:cNvSpPr/>
              <p:nvPr/>
            </p:nvSpPr>
            <p:spPr>
              <a:xfrm>
                <a:off x="186610" y="2819656"/>
                <a:ext cx="1569594" cy="2539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892830">
                  <a:defRPr/>
                </a:pPr>
                <a:r>
                  <a:rPr lang="nb-NO" sz="1058">
                    <a:solidFill>
                      <a:prstClr val="black"/>
                    </a:solidFill>
                    <a:latin typeface="Consolas" panose="020B0609020204030204" pitchFamily="49" charset="0"/>
                  </a:rPr>
                  <a:t>Oppdrags-opplysninger</a:t>
                </a:r>
              </a:p>
            </p:txBody>
          </p:sp>
          <p:sp>
            <p:nvSpPr>
              <p:cNvPr id="6" name="Rektangel 5"/>
              <p:cNvSpPr/>
              <p:nvPr/>
            </p:nvSpPr>
            <p:spPr>
              <a:xfrm>
                <a:off x="202900" y="2516848"/>
                <a:ext cx="1569594" cy="254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892830">
                  <a:defRPr/>
                </a:pPr>
                <a:r>
                  <a:rPr lang="nb-NO" sz="1058">
                    <a:solidFill>
                      <a:prstClr val="black"/>
                    </a:solidFill>
                    <a:latin typeface="Consolas" panose="020B0609020204030204" pitchFamily="49" charset="0"/>
                  </a:rPr>
                  <a:t>Arbeidsgiver</a:t>
                </a:r>
              </a:p>
              <a:p>
                <a:pPr algn="ctr" defTabSz="892830">
                  <a:defRPr/>
                </a:pPr>
                <a:r>
                  <a:rPr lang="nb-NO" sz="1058">
                    <a:solidFill>
                      <a:prstClr val="black"/>
                    </a:solidFill>
                    <a:latin typeface="Consolas" panose="020B0609020204030204" pitchFamily="49" charset="0"/>
                  </a:rPr>
                  <a:t>avgift</a:t>
                </a:r>
              </a:p>
            </p:txBody>
          </p:sp>
          <p:sp>
            <p:nvSpPr>
              <p:cNvPr id="7" name="Rektangel 6"/>
              <p:cNvSpPr/>
              <p:nvPr/>
            </p:nvSpPr>
            <p:spPr>
              <a:xfrm>
                <a:off x="186610" y="1903766"/>
                <a:ext cx="1569594" cy="214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892830">
                  <a:defRPr/>
                </a:pPr>
                <a:r>
                  <a:rPr lang="nb-NO" sz="1058">
                    <a:solidFill>
                      <a:prstClr val="black"/>
                    </a:solidFill>
                    <a:latin typeface="Consolas" panose="020B0609020204030204" pitchFamily="49" charset="0"/>
                  </a:rPr>
                  <a:t>Restanser</a:t>
                </a:r>
              </a:p>
            </p:txBody>
          </p:sp>
          <p:sp>
            <p:nvSpPr>
              <p:cNvPr id="8" name="Rektangel 7"/>
              <p:cNvSpPr/>
              <p:nvPr/>
            </p:nvSpPr>
            <p:spPr>
              <a:xfrm>
                <a:off x="186610" y="1568301"/>
                <a:ext cx="1569594" cy="2731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892830">
                  <a:defRPr/>
                </a:pPr>
                <a:r>
                  <a:rPr lang="nb-NO" sz="927">
                    <a:solidFill>
                      <a:prstClr val="black"/>
                    </a:solidFill>
                    <a:latin typeface="Consolas" panose="020B0609020204030204" pitchFamily="49" charset="0"/>
                  </a:rPr>
                  <a:t>Register-føringer</a:t>
                </a:r>
              </a:p>
            </p:txBody>
          </p:sp>
          <p:sp>
            <p:nvSpPr>
              <p:cNvPr id="9" name="Rektangel 8"/>
              <p:cNvSpPr/>
              <p:nvPr/>
            </p:nvSpPr>
            <p:spPr>
              <a:xfrm>
                <a:off x="186610" y="2173219"/>
                <a:ext cx="1569594" cy="2983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892830">
                  <a:defRPr/>
                </a:pPr>
                <a:r>
                  <a:rPr lang="nb-NO" sz="1058">
                    <a:solidFill>
                      <a:prstClr val="black"/>
                    </a:solidFill>
                    <a:latin typeface="Consolas" panose="020B0609020204030204" pitchFamily="49" charset="0"/>
                  </a:rPr>
                  <a:t>MVA-opplysninger</a:t>
                </a:r>
              </a:p>
            </p:txBody>
          </p:sp>
          <p:sp>
            <p:nvSpPr>
              <p:cNvPr id="11" name="Rektangel 10"/>
              <p:cNvSpPr/>
              <p:nvPr/>
            </p:nvSpPr>
            <p:spPr>
              <a:xfrm>
                <a:off x="186610" y="3130629"/>
                <a:ext cx="1569594" cy="2575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892830">
                  <a:defRPr/>
                </a:pPr>
                <a:r>
                  <a:rPr lang="nb-NO" sz="1058">
                    <a:solidFill>
                      <a:prstClr val="black"/>
                    </a:solidFill>
                    <a:latin typeface="Consolas" panose="020B0609020204030204" pitchFamily="49" charset="0"/>
                  </a:rPr>
                  <a:t>Konkurs-opplysninger</a:t>
                </a:r>
              </a:p>
            </p:txBody>
          </p:sp>
          <p:sp>
            <p:nvSpPr>
              <p:cNvPr id="12" name="Rektangel 11"/>
              <p:cNvSpPr/>
              <p:nvPr/>
            </p:nvSpPr>
            <p:spPr>
              <a:xfrm>
                <a:off x="186610" y="3449765"/>
                <a:ext cx="1569594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892830">
                  <a:defRPr/>
                </a:pPr>
                <a:r>
                  <a:rPr lang="nb-NO" sz="1058">
                    <a:solidFill>
                      <a:prstClr val="black"/>
                    </a:solidFill>
                    <a:latin typeface="Consolas" panose="020B0609020204030204" pitchFamily="49" charset="0"/>
                  </a:rPr>
                  <a:t>Firmaattest</a:t>
                </a:r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175109" y="3702120"/>
                <a:ext cx="156959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892830">
                  <a:defRPr/>
                </a:pPr>
                <a:r>
                  <a:rPr lang="nb-NO" sz="1058">
                    <a:solidFill>
                      <a:prstClr val="black"/>
                    </a:solidFill>
                    <a:latin typeface="Consolas" panose="020B0609020204030204" pitchFamily="49" charset="0"/>
                  </a:rPr>
                  <a:t>Regnskapsdata</a:t>
                </a:r>
              </a:p>
            </p:txBody>
          </p:sp>
        </p:grpSp>
        <p:sp>
          <p:nvSpPr>
            <p:cNvPr id="90" name="Rektangel 89"/>
            <p:cNvSpPr/>
            <p:nvPr/>
          </p:nvSpPr>
          <p:spPr>
            <a:xfrm>
              <a:off x="5324682" y="4077782"/>
              <a:ext cx="139544" cy="192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05416">
                <a:defRPr/>
              </a:pPr>
              <a:endParaRPr lang="nb-NO" sz="1058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" name="AutoShape 2" descr="leder direktoratet for økonomistyring | Lederjobb.no"/>
            <p:cNvSpPr>
              <a:spLocks noChangeAspect="1" noChangeArrowheads="1"/>
            </p:cNvSpPr>
            <p:nvPr/>
          </p:nvSpPr>
          <p:spPr bwMode="auto">
            <a:xfrm>
              <a:off x="1451958" y="346309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050" tIns="60524" rIns="121050" bIns="60524" numCol="1" anchor="t" anchorCtr="0" compatLnSpc="1">
              <a:prstTxWarp prst="textNoShape">
                <a:avLst/>
              </a:prstTxWarp>
            </a:bodyPr>
            <a:lstStyle/>
            <a:p>
              <a:pPr defTabSz="905416">
                <a:defRPr/>
              </a:pPr>
              <a:endParaRPr lang="nb-NO" sz="1853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emkant 16"/>
            <p:cNvSpPr/>
            <p:nvPr/>
          </p:nvSpPr>
          <p:spPr>
            <a:xfrm>
              <a:off x="55713" y="4550961"/>
              <a:ext cx="8926123" cy="389063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416">
                <a:defRPr/>
              </a:pPr>
              <a:r>
                <a:rPr lang="nb-NO" sz="1853">
                  <a:solidFill>
                    <a:prstClr val="white"/>
                  </a:solidFill>
                  <a:latin typeface="Arial" panose="020B0604020202020204"/>
                </a:rPr>
                <a:t>Den registrerte virksomheten - ønsker å tilby varer og tjenester og skal seriøsitetsvurderes av sluttbruker </a:t>
              </a:r>
            </a:p>
          </p:txBody>
        </p:sp>
        <p:grpSp>
          <p:nvGrpSpPr>
            <p:cNvPr id="30" name="Gruppe 29"/>
            <p:cNvGrpSpPr/>
            <p:nvPr/>
          </p:nvGrpSpPr>
          <p:grpSpPr>
            <a:xfrm>
              <a:off x="5108783" y="4039405"/>
              <a:ext cx="3238103" cy="583563"/>
              <a:chOff x="5183651" y="4325337"/>
              <a:chExt cx="2817561" cy="522849"/>
            </a:xfrm>
          </p:grpSpPr>
          <p:sp>
            <p:nvSpPr>
              <p:cNvPr id="29" name="Rektangel 28"/>
              <p:cNvSpPr/>
              <p:nvPr/>
            </p:nvSpPr>
            <p:spPr>
              <a:xfrm>
                <a:off x="5183651" y="4437960"/>
                <a:ext cx="121421" cy="248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92830">
                  <a:lnSpc>
                    <a:spcPct val="150000"/>
                  </a:lnSpc>
                  <a:spcBef>
                    <a:spcPts val="784"/>
                  </a:spcBef>
                  <a:defRPr/>
                </a:pPr>
                <a:endParaRPr lang="nb-NO" sz="1192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3" name="Rektangel 52"/>
              <p:cNvSpPr/>
              <p:nvPr/>
            </p:nvSpPr>
            <p:spPr>
              <a:xfrm>
                <a:off x="5192785" y="4325337"/>
                <a:ext cx="2808427" cy="5228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defTabSz="905416">
                  <a:defRPr/>
                </a:pPr>
                <a:r>
                  <a:rPr lang="nb-NO" sz="1456" b="1">
                    <a:solidFill>
                      <a:srgbClr val="E7E6E6">
                        <a:lumMod val="50000"/>
                      </a:srgbClr>
                    </a:solidFill>
                    <a:latin typeface="Arial" panose="020B0604020202020204"/>
                  </a:rPr>
                  <a:t>Faglige premissgivere</a:t>
                </a:r>
              </a:p>
            </p:txBody>
          </p:sp>
        </p:grpSp>
        <p:sp>
          <p:nvSpPr>
            <p:cNvPr id="64" name="Rektangel 63"/>
            <p:cNvSpPr/>
            <p:nvPr/>
          </p:nvSpPr>
          <p:spPr>
            <a:xfrm>
              <a:off x="5085962" y="1343817"/>
              <a:ext cx="1743015" cy="26542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314" tIns="0" rIns="47658" rtlCol="0" anchor="t"/>
            <a:lstStyle/>
            <a:p>
              <a:pPr defTabSz="892830">
                <a:lnSpc>
                  <a:spcPct val="80000"/>
                </a:lnSpc>
                <a:defRPr/>
              </a:pPr>
              <a:endParaRPr lang="nb-NO" sz="1192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1" name="Pil høyre 60"/>
            <p:cNvSpPr/>
            <p:nvPr/>
          </p:nvSpPr>
          <p:spPr>
            <a:xfrm>
              <a:off x="4605329" y="2372073"/>
              <a:ext cx="381298" cy="489775"/>
            </a:xfrm>
            <a:prstGeom prst="rightArrow">
              <a:avLst>
                <a:gd name="adj1" fmla="val 50000"/>
                <a:gd name="adj2" fmla="val 28559"/>
              </a:avLst>
            </a:prstGeom>
            <a:solidFill>
              <a:schemeClr val="bg1"/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05416">
                <a:defRPr/>
              </a:pPr>
              <a:endParaRPr lang="nb-NO" sz="2368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3" name="Pil høyre 62"/>
            <p:cNvSpPr/>
            <p:nvPr/>
          </p:nvSpPr>
          <p:spPr>
            <a:xfrm>
              <a:off x="6992215" y="2367599"/>
              <a:ext cx="381298" cy="489775"/>
            </a:xfrm>
            <a:prstGeom prst="rightArrow">
              <a:avLst>
                <a:gd name="adj1" fmla="val 50000"/>
                <a:gd name="adj2" fmla="val 28559"/>
              </a:avLst>
            </a:prstGeom>
            <a:solidFill>
              <a:schemeClr val="bg1"/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05416">
                <a:defRPr/>
              </a:pPr>
              <a:endParaRPr lang="nb-NO" sz="2368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6905073" y="2138560"/>
            <a:ext cx="2215775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416">
              <a:defRPr/>
            </a:pPr>
            <a:r>
              <a:rPr lang="nb-NO" sz="1390" dirty="0">
                <a:solidFill>
                  <a:prstClr val="black"/>
                </a:solidFill>
                <a:latin typeface="Arial" panose="020B0604020202020204"/>
                <a:ea typeface="Arial Unicode MS"/>
                <a:cs typeface="Times New Roman" panose="02020603050405020304" pitchFamily="18" charset="0"/>
              </a:rPr>
              <a:t>Ulike aktører som kan tilrettelegge for bruk av seriøsitetsinformasjon tilpasset én eller flere grupper av sluttbrukere. </a:t>
            </a:r>
          </a:p>
          <a:p>
            <a:pPr defTabSz="905416">
              <a:defRPr/>
            </a:pPr>
            <a:endParaRPr lang="nb-NO" sz="1390" dirty="0">
              <a:solidFill>
                <a:prstClr val="black"/>
              </a:solidFill>
              <a:latin typeface="Arial" panose="020B0604020202020204"/>
              <a:cs typeface="Times New Roman" panose="02020603050405020304" pitchFamily="18" charset="0"/>
            </a:endParaRPr>
          </a:p>
          <a:p>
            <a:pPr defTabSz="905416">
              <a:defRPr/>
            </a:pPr>
            <a:r>
              <a:rPr lang="nb-NO" sz="1390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F.eks.: StartBANK, Mitt Anbud, Proff, KGVene</a:t>
            </a:r>
            <a:endParaRPr lang="nb-NO" sz="139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6864558" y="5744270"/>
            <a:ext cx="10259268" cy="4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5416">
              <a:defRPr/>
            </a:pPr>
            <a:r>
              <a:rPr lang="nb-NO" sz="1192">
                <a:solidFill>
                  <a:prstClr val="black"/>
                </a:solidFill>
                <a:latin typeface="Arial" panose="020B0604020202020204"/>
              </a:rPr>
              <a:t>Aktør med et særlig ansvar for en gruppe sluttbrukere eller</a:t>
            </a:r>
          </a:p>
          <a:p>
            <a:pPr defTabSz="905416">
              <a:defRPr/>
            </a:pPr>
            <a:r>
              <a:rPr lang="nb-NO" sz="1192">
                <a:solidFill>
                  <a:prstClr val="black"/>
                </a:solidFill>
                <a:latin typeface="Arial" panose="020B0604020202020204"/>
              </a:rPr>
              <a:t> et fagområde. F.eks. DFØ for eBevis.</a:t>
            </a:r>
          </a:p>
        </p:txBody>
      </p:sp>
      <p:sp>
        <p:nvSpPr>
          <p:cNvPr id="48" name="Rektangel 47"/>
          <p:cNvSpPr/>
          <p:nvPr/>
        </p:nvSpPr>
        <p:spPr>
          <a:xfrm>
            <a:off x="274046" y="5172467"/>
            <a:ext cx="1041386" cy="2859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892830">
              <a:defRPr/>
            </a:pPr>
            <a:r>
              <a:rPr lang="nb-NO" sz="1058">
                <a:solidFill>
                  <a:prstClr val="black"/>
                </a:solidFill>
                <a:latin typeface="Consolas" panose="020B0609020204030204" pitchFamily="49" charset="0"/>
              </a:rPr>
              <a:t>(……) </a:t>
            </a:r>
          </a:p>
        </p:txBody>
      </p:sp>
    </p:spTree>
    <p:extLst>
      <p:ext uri="{BB962C8B-B14F-4D97-AF65-F5344CB8AC3E}">
        <p14:creationId xmlns:p14="http://schemas.microsoft.com/office/powerpoint/2010/main" val="3203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 idx="4294967295"/>
          </p:nvPr>
        </p:nvSpPr>
        <p:spPr>
          <a:xfrm>
            <a:off x="246845" y="268762"/>
            <a:ext cx="6384876" cy="461353"/>
          </a:xfrm>
        </p:spPr>
        <p:txBody>
          <a:bodyPr>
            <a:normAutofit fontScale="90000"/>
          </a:bodyPr>
          <a:lstStyle/>
          <a:p>
            <a:r>
              <a:rPr lang="nb-NO" sz="3199" b="1" dirty="0"/>
              <a:t>Kan noe gå galt?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4191530"/>
              </p:ext>
            </p:extLst>
          </p:nvPr>
        </p:nvGraphicFramePr>
        <p:xfrm>
          <a:off x="246845" y="815494"/>
          <a:ext cx="11696193" cy="589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Nå er «Exit» den mest strømmede dramaserien i NRK noensinne – 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449" y="863446"/>
            <a:ext cx="1547829" cy="8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ack Mirror logo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992">
            <a:off x="10558295" y="5652868"/>
            <a:ext cx="1415596" cy="10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Game of Life: Visualizing China's Social Credit Syste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37" y="2050924"/>
            <a:ext cx="2191282" cy="11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. Trust in government: 1958-2015 | Pew Research Cen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590" y="3612561"/>
            <a:ext cx="1838698" cy="18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serie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479C7AA7-6071-420E-81D2-9189153D3BF5}"/>
    </a:ext>
  </a:extLst>
</a:theme>
</file>

<file path=ppt/theme/theme3.xml><?xml version="1.0" encoding="utf-8"?>
<a:theme xmlns:a="http://schemas.openxmlformats.org/drawingml/2006/main" name="3_Standardserie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479C7AA7-6071-420E-81D2-9189153D3BF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F7586C82AFC041B0598968D60FC7BB" ma:contentTypeVersion="17" ma:contentTypeDescription="Opprett et nytt dokument." ma:contentTypeScope="" ma:versionID="398af7dd033aebedd538639b9e639e5d">
  <xsd:schema xmlns:xsd="http://www.w3.org/2001/XMLSchema" xmlns:xs="http://www.w3.org/2001/XMLSchema" xmlns:p="http://schemas.microsoft.com/office/2006/metadata/properties" xmlns:ns2="391e661a-c1fb-4652-b710-ba50a889815c" targetNamespace="http://schemas.microsoft.com/office/2006/metadata/properties" ma:root="true" ma:fieldsID="d1cef2af4d83e9219c29db9dbb316150" ns2:_="">
    <xsd:import namespace="391e661a-c1fb-4652-b710-ba50a88981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e661a-c1fb-4652-b710-ba50a88981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362080-784D-4C7A-898C-BE210CE4E6C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91e661a-c1fb-4652-b710-ba50a889815c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E16E0E-E183-47A1-8324-CCD63C51B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79711-B9AC-49D7-94CB-CE259FE7A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e661a-c1fb-4652-b710-ba50a8898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7610</TotalTime>
  <Words>1295</Words>
  <Application>Microsoft Office PowerPoint</Application>
  <PresentationFormat>Widescreen</PresentationFormat>
  <Paragraphs>267</Paragraphs>
  <Slides>21</Slides>
  <Notes>16</Notes>
  <HiddenSlides>1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21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Consolas</vt:lpstr>
      <vt:lpstr>Courier New</vt:lpstr>
      <vt:lpstr>Segoe UI Black</vt:lpstr>
      <vt:lpstr>Times New Roman</vt:lpstr>
      <vt:lpstr>Wingdings</vt:lpstr>
      <vt:lpstr>Office-tema</vt:lpstr>
      <vt:lpstr>Standardserie</vt:lpstr>
      <vt:lpstr>3_Standardserie</vt:lpstr>
      <vt:lpstr> Rammeverk for deling av seriøsitetsopplysninger   og eBevis</vt:lpstr>
      <vt:lpstr>Hva er seriøsitetsinformasjon?</vt:lpstr>
      <vt:lpstr>Eksempel: rørleggerbedrift</vt:lpstr>
      <vt:lpstr>Hvorfor dele seriøsitetsinformasjon?</vt:lpstr>
      <vt:lpstr>Deling i dag</vt:lpstr>
      <vt:lpstr>Oppdraget 2020</vt:lpstr>
      <vt:lpstr>Vurderinger </vt:lpstr>
      <vt:lpstr>PowerPoint-presentasjon</vt:lpstr>
      <vt:lpstr>Kan noe gå galt? </vt:lpstr>
      <vt:lpstr>Oppdrag 2021</vt:lpstr>
      <vt:lpstr>eBevis</vt:lpstr>
      <vt:lpstr>Bakgrunn - Behovet</vt:lpstr>
      <vt:lpstr>Bakgrunn - Prosjektet</vt:lpstr>
      <vt:lpstr>Navnebytte – same, same but different</vt:lpstr>
      <vt:lpstr>PowerPoint-presentasjon</vt:lpstr>
      <vt:lpstr>Hva er forbedringspotensialet?</vt:lpstr>
      <vt:lpstr>Utfordringer</vt:lpstr>
      <vt:lpstr>Hvordan kan rammeverket bidra til å løse disse utfordringene?</vt:lpstr>
      <vt:lpstr>Spørsmål eller innspill?</vt:lpstr>
      <vt:lpstr>TAKK FOR OPPMERKSOMHETEN!</vt:lpstr>
      <vt:lpstr>Omgivelser</vt:lpstr>
    </vt:vector>
  </TitlesOfParts>
  <Company>Skatteetaten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Egenæs, Marie</dc:creator>
  <cp:lastModifiedBy>Egenæs, Marie</cp:lastModifiedBy>
  <cp:revision>93</cp:revision>
  <dcterms:created xsi:type="dcterms:W3CDTF">2021-03-05T10:29:51Z</dcterms:created>
  <dcterms:modified xsi:type="dcterms:W3CDTF">2021-04-21T09:21:48Z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0x010100B8F7586C82AFC041B0598968D60FC7BB</vt:lpwstr>
  </property>
</Properties>
</file>